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handoutMasterIdLst>
    <p:handoutMasterId r:id="rId24"/>
  </p:handoutMasterIdLst>
  <p:sldIdLst>
    <p:sldId id="353" r:id="rId2"/>
    <p:sldId id="369" r:id="rId3"/>
    <p:sldId id="370" r:id="rId4"/>
    <p:sldId id="368" r:id="rId5"/>
    <p:sldId id="365" r:id="rId6"/>
    <p:sldId id="366" r:id="rId7"/>
    <p:sldId id="367" r:id="rId8"/>
    <p:sldId id="364" r:id="rId9"/>
    <p:sldId id="356" r:id="rId10"/>
    <p:sldId id="360" r:id="rId11"/>
    <p:sldId id="361" r:id="rId12"/>
    <p:sldId id="348" r:id="rId13"/>
    <p:sldId id="349" r:id="rId14"/>
    <p:sldId id="350" r:id="rId15"/>
    <p:sldId id="351" r:id="rId16"/>
    <p:sldId id="300" r:id="rId17"/>
    <p:sldId id="352" r:id="rId18"/>
    <p:sldId id="354" r:id="rId19"/>
    <p:sldId id="363" r:id="rId20"/>
    <p:sldId id="355" r:id="rId21"/>
    <p:sldId id="304" r:id="rId22"/>
    <p:sldId id="341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0FA"/>
    <a:srgbClr val="DCC5ED"/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90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-1038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9:30:17.5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5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1-01-29T19:34:02.898"/>
    </inkml:context>
  </inkml:definitions>
  <inkml:trace contextRef="#ctx0" brushRef="#br0">7119 2510 9215 0,'0'0'400'0,"0"0"96"16,0 0-496-16,0 0 0 0,0 0 0 0,0 0 0 0,0 0 1648 0,0 0 224 15,0 0 48-15,0 0 16 0,0 0-544 0,0 0-112 16,0 0-32-16,0 0 0 16,0 0-208-16,0 0-32 0,-2-9-16 0,-2 4 0 15,-1 1 64-15,-3-1 16 0,-3 2 0 0,-1 1 0 0,-3-1-272 0,0 2-48 16,-1-1-16-16,-3 2 0 0,0 0-288 0,-5 2-64 15,1 2-16-15,-2 1 0 0,-1 2-112 0,2 3-32 16,1 1 0-16,1-3 0 0,3 2-80 0,-2 0-16 16,2-1 0-16,2 1 0 0,4 0-128 0,3 1 0 15,4-3 0-15,2 0 0 0,2 1 0 0,2-9 0 16,0 9 0-16,3 1 0 0,3 0 0 0,1 0 0 16,8 0 128-16,-3-2-128 0,1 0 192 0,0 1-32 15,1 0-16-15,2 1 0 0,-2-3-16 0,-1 3 0 16,1-1 0-16,-1 1 0 0,-3 2-128 0,-2 1 192 15,0-2-192-15,-1 0 192 0,-3-1 0 0,-1 1 0 16,-1-1 0-16,-4 0 0 0,-1 1 160 0,-1 0 32 0,-5-1 16 0,0-1 0 16,-3-1 160-16,-2 0 16 0,-2 1 16 0,-1-1 0 15,-3-1-240-15,-1 1-48 0,-1-3-16 0,-3-1 0 16,1-3-112-16,2-1-32 0,1-1 0 0,1 0 0 16,0-2-144-16,4 1 0 0,2-4 0 0,4 0 128 15,1-2-624 1,3 1-128-16,2-2-16 0,4 0-16 0,4 0-1616 15,2-1-320-15,6 2-64 0,1-2-11744 0</inkml:trace>
  <inkml:trace contextRef="#ctx0" brushRef="#br0" timeOffset="291.37">7210 2578 22111 0,'0'0'1968'0,"0"0"-1584"15,8-3-384-15,-8 3 0 0,8 0 416 0,-8 0 0 16,9 2 0-16,-2 5 0 0,-2 4 224 0,1 3 64 16,-2 3 0-16,1-1 0 0,-2 2-64 0,-1 2 0 15,-1 2 0-15,-1 0 0 0,-1 3 64 0,0-1 16 16,-1-1 0-16,0-1 0 0,-2 0-384 0,2-2-80 15,-3-2 0-15,0 0-16 0,2-1-240 0,1-2 128 16,-3-2-128-16,4-2 0 16,0 0-240-16,1-11-144 0,0 0-16 0,6 6-16 15,-6-6-2000-15,0 0-400 0</inkml:trace>
  <inkml:trace contextRef="#ctx0" brushRef="#br0" timeOffset="517.57">7463 2611 12895 0,'0'0'1152'16,"0"0"-928"-16,-2 9-224 0,-2 2 0 15,-2 1 2976-15,-1 5 544 0,-1 4 128 0,-1 2 0 0,-7 4-1616 16,1 2-336-16,-3 5-64 0,-1 2-16 0,0 2-400 0,-1 0-64 16,1 2-32-16,-3 1 0 0,1 0-416 0,3 1-96 15,-3-4-16-15,2-1 0 0,1-1-400 0,3-3-192 16,1-5 160-16,0-2-160 0,3-3 0 0,2-2-192 15,1-3 16-15,2-5 0 16,3-3-1744-16,3-10-336 0,0 0-80 0</inkml:trace>
  <inkml:trace contextRef="#ctx0" brushRef="#br0" timeOffset="1051.02">7903 2650 17727 0,'0'0'784'0,"0"0"176"16,0 0-768-16,2-7-192 0,-2 7 0 0,0 0 0 0,0 0 1088 0,0 0 192 16,0 0 48-16,0 0 0 0,-9 5-528 0,3 4-96 15,-5 2-32-15,2 6 0 0,-1 4 208 0,-2 4 32 16,0 6 16-16,-1-1 0 0,-1 1-272 0,2-2-48 15,-2 0-16-15,0 0 0 0,2-2-16 0,1-1-16 16,2-5 0-16,0-2 0 0,1-1-112 0,1-5-32 16,0-1 0-16,3-3 0 0,4-9 32 0,0 0 16 15,0 0 0-15,0 0 0 0,0 0 112 0,0 0 32 16,9-11 0-16,2-1 0 0,2-2-224 0,-2 0-32 16,1-2-16-16,1-1 0 0,0 0-208 0,1 0-128 15,1 3 128-15,-3 3-128 0,3 2 0 0,-2 1 0 16,-1 3 0-16,1 1 0 0,0 4 0 0,-1 3 0 15,-2 1 0-15,-1 3-128 0,-3 1 128 0,-1 3-160 16,-2 3 160-16,-2-2-160 0,-2 3-64 0,-1 1-16 16,-1-1 0-16,1-2 0 15,0 0-1808-15,0-1-384 0,0-2-64 0,2 0-11808 0</inkml:trace>
  <inkml:trace contextRef="#ctx0" brushRef="#br0" timeOffset="1344.85">8380 2877 22975 0,'0'0'1024'0,"1"-6"192"16,-1-1-960-16,-1 1-256 0,-2-2 0 0,0 3 0 0,-1 0 1248 0,-2 2 208 15,-2 1 32-15,-1 2 16 0,-1 2-672 0,-3 2-144 16,-2 3-32-16,-1 2 0 0,1 2-208 0,-2 2-32 15,1 2-16-15,1 1 0 0,0 0-112 0,3 1-32 16,3-1 0-16,2 2 0 0,0-3-64 0,3 0-32 16,1 0 0-16,3-2 0 0,2-2 32 0,1-1 0 15,2 0 0-15,0-1 0 0,2-2-192 0,3-1 128 16,2-4-128-16,3-2 128 0,0-2-128 0,1-2 0 16,1 1 0-16,10-4-176 15,-4-1-1840-15,1 0-368 0,-3-1-80 0</inkml:trace>
  <inkml:trace contextRef="#ctx0" brushRef="#br0" timeOffset="1697.98">8670 2654 25791 0,'0'0'1152'0,"0"0"224"0,0 0-1104 0,0 0-272 0,0 0 0 0,0 0 0 15,-3 7 576-15,0 3 48 0,-1 1 16 0,-3 3 0 16,-1 4 288-16,0 2 64 0,-2 2 16 0,-1 1 0 16,-3-1-192-16,-1 2-48 0,1 0 0 0,-1 1 0 15,2-2-368-15,1-1-80 0,2-1 0 0,0-2-16 0,3-4-144 16,0-1-32-16,3-2 0 0,1-3 0 0,-1-1 272 0,3-2 48 16,1-6 16-16,0 0 0 0,0 0 16 0,0 0 0 15,9-2 0-15,1-2 0 0,1 0-144 16,1-2-16-16,1 2-16 0,1-1 0 0,1-2-304 0,-3 3 128 15,2 1-128-15,0 3 0 0,-1 4 0 0,1 2 0 16,-2 1 0-16,-2 1 0 0,-2 3 0 0,-1 0 0 16,-1 0 0-16,-2 2 0 0,-2 1 0 0,0 0 0 15,1 0 0-15,0-2-144 16,-2-2-672-16,2-1-128 0,1 0-16 0,0-2-10432 16,-4-7-2096-16</inkml:trace>
  <inkml:trace contextRef="#ctx0" brushRef="#br0" timeOffset="2283.67">9297 3033 8287 0,'0'0'736'0,"0"0"-592"15,0 0-144-15,0 0 0 0,0 0 1536 0,0 0 288 16,-6-4 48-16,2 2 16 0,4 2-336 0,-5-3-64 16,-2 3-16-16,0 0 0 0,-2 2-384 0,0 0-96 15,-3 2-16-15,1 1 0 0,-2 2-144 0,0 3-16 16,-1 2-16-16,0 1 0 0,-1 1-224 0,1 1-64 15,3-1 0-15,1 1 0 0,1 2-256 0,3-2-64 16,2-2-16-16,2 1 0 0,2-6 80 0,2 0 32 16,-2-8 0-16,8 4 0 0,-1 0 288 0,4-2 64 15,3-3 16-15,0-4 0 0,2-2 64 0,1-2 16 16,1-1 0-16,6-5 0 0,-3-1-272 0,-4 1-48 16,-1-2-16-16,-4 2 0 0,-1 0-80 0,-2-1 0 0,-4 1-16 0,-1 2 0 15,-4 2-32-15,-3 1 0 0,0 1 0 16,-3 1 0-16,-1 0-96 0,-3 3-32 0,-1 1 0 0,-2 1 0 15,-2 3-144-15,1 1-272 0,0 1 64 0,3 0 16 32,-3 0-2048-32,3 0-416 0,2-1-80 0</inkml:trace>
  <inkml:trace contextRef="#ctx0" brushRef="#br0" timeOffset="3199.55">9592 2991 11455 0,'0'0'512'0,"0"0"96"0,0 0-480 0,0 0-128 15,0 0 0-15,0 0 0 0,0 0 912 0,0 0 176 16,0 0 16-16,0 0 16 0,-3 10 32 0,0-2 16 16,-2-1 0-16,1 4 0 0,-1 1-64 0,-1 4-16 15,-1 1 0-15,-1 0 0 0,-1-1-192 0,1 2-64 16,-1 0 0-16,-1 0 0 0,-1 3-96 0,2-3-32 0,0-2 0 15,0 0 0-15,1-2-112 0,-1-2-16 0,3-2-16 0,1-1 0 16,5-9-160-16,-3 7-16 16,3-7-16-16,0 0 0 0,0 0 144 0,0 0 16 0,0 0 16 0,8-7 0 15,-3-3-32-15,5-2 0 0,0-3 0 0,0 0 0 16,0-3-304-16,-1 1-64 0,1-1-16 0,1 1 0 16,-3 0-128-16,3 1 0 0,2-1 0 0,-7 8 0 0,4 3 0 0,-2-1 0 15,2 2 0-15,-2-1 0 0,0 2 0 0,0 2 0 16,-2 2 0-16,1 2 0 0,0 2-192 15,-4 4 192-15,0 0-160 0,-1 3 160 0,1 0-144 0,-2 0 144 16,-2 2-128-16,0 1 128 0,-2 1 0 0,1 2 0 16,-1 1 0-16,1-5-128 0,-3 0 0 0,2-1 0 15,1-1 0-15,1-1 0 16,0-1-752-16,1-2-144 0,0-7-16 0,0 0-8864 16,0 0-1760-16</inkml:trace>
  <inkml:trace contextRef="#ctx0" brushRef="#br0" timeOffset="3578.16">9971 3112 12895 0,'0'0'576'0,"0"0"112"0,0 0-560 0,0 0-128 15,0 0 0-15,-7 7 0 0,0-1 2048 0,-1 3 384 16,-3 1 80-16,0 2 16 0,0 1-1056 0,-2 3-192 0,-2 1-64 0,3 0 0 16,0-2-352-16,3 0-80 0,1 1-16 0,3-5 0 15,2 0-224-15,-2 0-48 0,3-1-16 0,2-1 0 16,1-3-32-16,-1-6-16 0,6 6 0 0,-6-6 0 16,5 3 176-16,3-2 32 0,1-1 16 0,1-2 0 15,-3-1 32-15,2-2 0 0,1 0 0 0,-1-2 0 16,1-2-208-16,-2 3-32 0,1-3-16 0,0-1 0 0,-2-2-128 15,-2 1-32-15,0 0 0 0,-1 1 0 0,-3 0-96 0,0-1-32 16,-1-1 0-16,0 2 0 0,-1 1-144 0,1 0 0 16,-1 2 0-16,0-2 0 15,-1 2-448-15,2 7-112 0,0 0-16 0,2-7-16 16,-2 0-2192-16,0 7-432 0,2-8-96 0,-2 8-16 0</inkml:trace>
  <inkml:trace contextRef="#ctx0" brushRef="#br0" timeOffset="3879.28">10078 3119 13823 0,'0'0'1216'0,"0"0"-960"16,0 11-256-16,0-2 0 0,-2 1 2208 0,0 1 400 15,0 1 80-15,-1 1 0 0,1 0-992 0,-1 0-208 16,2-3-32-16,0 0-16 0,1-1-640 0,1-1-128 15,-1-8-32-15,2 10 0 0,-2-10 0 0,6 8 0 0,-6-8 0 0,0 0 0 16,7 5 144-16,-1 0 32 0,1-3 0 0,0-1 0 16,1-1-96-16,1-1-16 0,0-2 0 0,1-2 0 15,-2 0-144-15,1-1-48 0,0 0 0 0,-1-3 0 16,-2-2-160-16,1 0-32 0,-4 1-16 0,2-1 0 16,0-1-144-16,-2 0-32 0,0 1 0 0,-1 0 0 15,0 0-128-15,0 1 0 0,3 1 0 0,-4 0 0 16,0 3-256-16,0-3-144 15,0 3-32-15,0 1 0 0,-1 5-2256 0,0 0-464 0,0 0-96 0</inkml:trace>
  <inkml:trace contextRef="#ctx0" brushRef="#br0" timeOffset="4251.64">10608 3127 18431 0,'0'0'816'0,"5"-3"160"0,-5 3-784 0,0 0-192 16,5-2 0-16,-5 2 0 0,0 0 1536 0,0 0 256 15,0 0 48-15,0 0 16 0,0 0-704 0,0 0-144 16,0 0-32-16,0 0 0 0,-5-3-112 0,0 0-32 16,-4 3 0-16,-1 4 0 0,-1 0-240 0,0 2-48 15,0-1-16-15,1 2 0 0,0 0-240 0,2-1-48 16,0 2-16-16,-1 0 0 0,4 1 32 0,-2 1 16 15,3-1 0-15,0 0 0 0,3-1 160 0,0 2 16 16,1-2 16-16,1 0 0 0,0-1-80 0,3 0 0 0,0 1-16 16,3-2 0-16,-4 0-128 0,2 0-32 0,2 1 0 0,-4-1 0 15,2-1-16-15,-5-5-16 0,3 7 0 0,0-2 0 16,-3-5 48-16,-1 6 16 0,-3 0 0 0,-2 0 0 16,-1-1 0-16,-3 1 0 0,-1-2 0 0,-1-1 0 15,-3 3-240-15,0-2 0 0,-2 0 0 0,1 0 0 16,-3-4-2256-16,0 0-496 0</inkml:trace>
  <inkml:trace contextRef="#ctx0" brushRef="#br0" timeOffset="7686.7">7182 4016 911 0,'0'0'0'0,"0"0"0"0,0 0 0 0,0 0 0 15,0 0 0-15,0 0 0 0,0 0 3264 0,7-2 576 16,-7 2 128-16,5-4 0 0,2-2-2528 0,1 1-512 16,-3-1-96-16,3-1-32 0,1-1 16 0,1-2 0 15,-2-1 0-15,3 1 0 0,2-1-32 0,-2 0 0 16,2-2 0-16,0-2 0 0,1 0-128 0,2-2-16 16,0 0-16-16,2-3 0 0,-1 2-192 0,2-1-48 15,-2-6 0-15,1 2 0 0,0-2 48 0,-1 0 0 16,0-1 0-16,-3 0 0 0,-2 0-192 0,0-2-48 15,-4 1 0-15,0-1 0 0,-2 0-64 0,1 2 0 0,-4 0-128 16,2 2 192-16,-2-1 0 0,-1 6 0 16,0 1 0-16,-2 3 0 0,-2 1 256 0,1 5 64 0,-1 1 0 15,0 2 0-15,0 2-144 0,2 4-32 0,-5-2 0 0,-1 3 0 16,-1 2-336-16,-1 5 128 0,-1 3-128 0,-3 5 0 16,0 5 0-16,0 5 0 0,0 2 0 0,-2 4 0 15,1 4 0-15,0 3 192 0,2 0 0 0,2 2-16 16,-2 0-16-16,2-3 0 0,2 0 0 0,3-2 0 15,-1-1-16-15,3-4 0 16,0 0 0-16,2-5 0 0,2-2-144 0,3-3 128 0,-3-3-128 0,3-3 128 16,1 0-128-16,1-4 0 0,2-3 0 0,7 0 128 15,2-6-1424-15,0-3-304 16,3-4-48-16,-7-3-16 0</inkml:trace>
  <inkml:trace contextRef="#ctx0" brushRef="#br0" timeOffset="8186.29">7713 3744 15663 0,'0'0'1392'0,"0"0"-1120"15,-5 4-272-15,5-4 0 0,-3 5 1024 0,3-5 128 0,0 7 48 0,2-1 0 16,1 1-304-16,3-1-48 0,0-1-16 0,4-2 0 15,1 0 64-15,3-1 16 0,1-1 0 0,1-1 0 16,3 0-208-16,1-1-32 0,-2-1-16 0,-2-2 0 16,2 0-176-16,-2-2-32 0,0 2-16 0,-2-3 0 15,-1 1-64-15,1-2-16 0,-5 1 0 0,0-1 0 16,-1-1-96-16,-2 0 0 0,-4 0-16 0,1 2 0 16,-3 0 16-16,-1 3 16 0,-3-2 0 0,-1 4 0 15,-3 2-16-15,-2 2 0 0,-2 1 0 0,0 3 0 0,-2 0-256 0,-1 3 0 16,0 1 0-16,0 1 0 0,-1 1 0 0,3 0 0 15,1 0 0-15,3 1-144 0,0-1 144 0,4 0 0 16,3-2 0-16,-1 2 0 0,3-2 0 0,4-2 0 16,-2 0 0-16,8 2 0 15,4-4-448-15,3-2 0 0,0-4 0 0,1-1 0 16,2-2-2656-16,2-3-544 0</inkml:trace>
  <inkml:trace contextRef="#ctx0" brushRef="#br0" timeOffset="8502.94">8376 3728 8287 0,'0'0'736'0,"0"0"-592"16,0 0-144-16,0 0 0 0,0 0 3664 0,-2-4 704 15,2 4 144-15,-4-3 32 0,-1 0-2624 0,-2 2-512 16,0 0-96-16,-3 2-32 0,-1 1-256 0,-3 0-64 0,-1 2-16 0,-1 0 0 15,-2 2-192-15,0 0-48 0,1 2 0 0,0 0 0 16,2 0-256-16,2 3-48 0,2-2-16 0,3 1 0 16,-1 0-144-16,4 0-48 0,0-1 0 0,3 1 0 15,2-2-192-15,2 0 176 0,3 0-176 0,0-2 160 16,4 0-32-16,0 0 0 0,3-3 0 0,2-1 0 16,0-2 0-16,3-1-128 0,1-3 192 0,0 1-64 15,1 0-128-15,1-2 0 0,-5 1 0 0,2-3 0 16,0 1-288-16,1-2-144 0,-2-1-16 0,0 2-10688 15,-2-1-2112-15</inkml:trace>
  <inkml:trace contextRef="#ctx0" brushRef="#br0" timeOffset="8768.6">8792 3428 24879 0,'1'-7'2208'0,"1"2"-1760"16,0 1-448-16,-2 4 0 0,0 0 672 0,0 0 48 16,0 0 16-16,0 0 0 0,-5 7-48 0,-1 3-16 15,-4 2 0-15,0 3 0 0,-3 4 128 0,1 3 32 16,-2 2 0-16,-2 4 0 0,3 1-128 0,0 3 0 16,-1 2-16-16,0-1 0 0,1 1-368 0,2 1-80 15,-1-2-16-15,2 0 0 0,3-5-224 0,-1 0 0 0,0-2 0 0,2-2 0 16,-1-2 0-16,3-2-128 15,-2-1-16-15,3-4 0 16,2-3-1520-16,0-2-320 0,-1-3-48 0,2-7-11808 0</inkml:trace>
  <inkml:trace contextRef="#ctx0" brushRef="#br0" timeOffset="8980.99">8492 3780 25103 0,'0'0'1104'0,"0"0"240"0,7 2-1072 0,3 1-272 0,0-1 0 0,2 1 0 0,1-1 800 0,1 0 96 16,2-1 32-16,0 0 0 0,2-1-160 0,1-1-16 16,2-1-16-16,-4-1 0 0,2-1-160 0,0 0-16 15,-1 1-16-15,1-2 0 0,-3 1-240 0,0-1-48 16,-2 1-16-16,-1 1 0 0,1-1-240 0,-2 1 0 16,-1 1 0-16,1 0 0 15,-3 1-1664-15,-1 1-448 0,1 1-64 0,-1 0-10720 0</inkml:trace>
  <inkml:trace contextRef="#ctx0" brushRef="#br0" timeOffset="9445.79">9055 3698 12783 0,'0'0'272'0,"0"0"64"0,4-7 16 0,-1 1 16 0,2 1-368 0,-3 0 0 0,-2 5 0 0,4-5 0 15,-2-4 512-15,1 3 16 0,-3 6 16 0,0 0 0 16,4-5 944-16,-4 5 192 0,0 0 48 0,0 0 0 0,0 0-224 0,0 0-32 15,0 0-16-15,0 0 0 0,0 10-480 0,0 1-80 16,-1 2-32-16,0 2 0 0,-2 5-256 0,0 0-48 16,1 1-16-16,1 0 0 0,0 1-256 0,0-2-48 15,1-1-16-15,0 0 0 0,1-2-96 0,1-1-128 16,0-2 176-16,2-2-176 0,0-2 288 0,0 0-48 16,2-3-16-16,2-3 0 0,-1 0 352 0,2-3 64 15,2-2 0-15,-1-3 16 0,2-1-80 0,-1-3-32 16,0-1 0-16,0-1 0 0,1-2-256 0,-1-2-48 15,-3-3-16-15,1 2 0 0,-3-3-80 0,2 1-16 16,-4-1 0-16,2 2 0 0,-1-1-128 0,-1 1 128 16,-1 0-128-16,1 2 128 0,2 2-128 0,-3 1-192 15,2 0 32-15,2-2 16 16,-3 3-1312-16,0 3-256 0,-4 7-48 0,0 0-13600 0</inkml:trace>
  <inkml:trace contextRef="#ctx0" brushRef="#br0" timeOffset="9749.09">9449 3757 20271 0,'0'0'1792'0,"0"7"-1424"0,-1 1-368 0,0 2 0 16,-1 4 1152-16,0 2 144 0,-1 2 48 0,-1 2 0 15,-2-2-192-15,-1-1-48 0,0 1 0 0,1-1 0 16,-1 1-544-16,1-5-112 0,0-1-32 0,1-1 0 0,1-3 304 0,1-1 64 15,0-2 16-15,3-5 0 0,0 0 128 0,0 0 32 16,0 0 0-16,0 0 0 0,4-9-224 0,1-1-32 16,1-1-16-16,0 0 0 0,0-3-304 0,2 0-48 15,2-2-16-15,-2 1 0 0,1 1-176 0,2-1-144 16,2 1 192-16,-2 1-192 0,1 0 0 0,-2 1 0 16,1 3 0-16,1 0 0 0,0 1 0 0,-2 2 0 15,1-1 0-15,0 3 0 16,-1 0-1680-16,-1 1-304 0,-1 0-48 0,0 1-14016 0</inkml:trace>
  <inkml:trace contextRef="#ctx0" brushRef="#br0" timeOffset="10237.12">9999 3763 16287 0,'0'0'720'0,"0"0"160"0,0 0-704 0,0 0-176 0,6 7 0 0,-1-2 0 15,1 0 1360-15,-1-1 240 0,2-1 64 0,1 1 0 0,-1-2-192 16,2 0-16-16,0-1-16 0,2-1 0 0,1 0 48 0,1-1 16 16,-1-1 0-16,1 0 0 0,-1-1-880 0,-2 1-176 15,-1-2-48-15,1 1 0 0,-3-2 16 16,2 1 0-16,-4-2 0 0,1 1 0 0,-2-3-80 0,-2 3-16 16,-2-3 0-16,0 0 0 0,0 2-48 0,-4-1-16 15,0 0 0-15,-2 3 0 0,-2-2 0 0,0 4-16 16,-7 0 0-16,1 4 0 0,-3 3-112 0,0 1-128 15,-4 3 176-15,1 1-176 0,-1 1 128 0,1 1-128 16,2 3 0-16,0 0 0 0,2 0 0 0,1-1 0 16,3 1 0-16,5-2 0 0,0 0 0 0,3-2 0 15,1-1 0-15,3 0 0 0,4-2 0 0,2-1 0 16,1 0 0-16,4-3 0 0,-1 0 0 0,3-3 0 16,1-1 0-16,2-1 0 15,1 1-1296-15,3-1-272 0,-2-2-48 0,3 2-8992 16,3-5-1792-16</inkml:trace>
  <inkml:trace contextRef="#ctx0" brushRef="#br0" timeOffset="10619.82">10741 3675 24879 0,'0'0'1088'0,"0"0"256"0,0 0-1088 0,-4 0-256 16,-4 0 0-16,0 0 0 0,-4 2 912 16,0 2 128-16,-1-1 32 0,0 1 0 0,-3 1-464 0,2-1-96 15,1 2 0-15,-2 0-16 0,3 1 32 0,0-1 16 16,1 1 0-16,1 0 0 0,1 1-64 0,3-1-16 16,0 2 0-16,3 0 0 0,1-1-80 0,2 2 0 15,1 0-16-15,2 2 0 0,2-2 0 0,-1 1 0 16,4-1 0-16,1 0 0 0,0 1-32 0,-1-2 0 15,2-1 0-15,-1-1 0 0,-1 1 16 0,-2-1 0 16,1 0 0-16,-4-1 0 0,0-1 32 0,0 2 16 16,-2-1 0-16,-2 2 0 0,-2-2-32 0,0 0-16 15,-1 1 0-15,-5-2 0 0,-3 0-48 0,-1 1-16 16,-2-1 0-16,-1-1 0 0,-3-1-48 0,0 0-16 16,0-2 0-16,-1-1 0 0,1-1-96 0,-1-2-128 15,0 0 176-15,1 1-176 0,1-1 0 0,3-1 0 16,-1 1-160-16,3 0 160 15,2-3-2560-15,1 0-384 0</inkml:trace>
  <inkml:trace contextRef="#ctx0" brushRef="#br0" timeOffset="33091.9">3704 4601 6447 0,'0'0'272'0,"0"0"80"0,8-4-352 0,-3 0 0 16,1-1 0-16,-6 5 0 0,0 0 1664 0,0 0 256 16,5-3 48-16,-5 3 16 0,0 0-784 0,0 0-160 15,-4-5-16-15,4 5-16 0,-4-4-64 0,-1 1-16 16,0 1 0-16,-1 0 0 0,1 1-240 0,-4 1-48 15,2 1-16-15,-3 3 0 0,3-2-128 0,-4 2-32 16,0 3 0-16,-1 1 0 0,1 2-208 0,-3-2-64 16,3 2 0-16,0 2 0 0,0-1-48 0,1 3-16 0,1 0 0 0,0 0 0 15,1 2-128-15,1-1 160 0,4-1-160 16,1-1 160-16,0-2-160 0,2 5 192 0,3-6-192 0,-1-1 192 16,4-2 128-16,0 0 48 0,0-2 0 0,2 0 0 15,0 0 0-15,3-3 0 0,0-2 0 0,3 0 0 16,-1-2 16-16,0 0 0 0,0-1 0 0,1-1 0 15,2 0-176-15,-1 0-16 0,-2-2-16 0,-2 1 0 16,0-2-48-16,0 2-128 0,-1-3 192 0,-1 1-64 0,-1 1-128 16,0 0 0-16,-1 1 144 0,1 0-144 0,-1 1 0 15,-1 1 128-15,1-1-128 0,0 1 0 0,1 0 0 0,1 2 0 16,1-2 0-16,3 0 0 16,-1 0-640-16,0 1-32 0,0 0-16 0,-3 0-12608 15</inkml:trace>
  <inkml:trace contextRef="#ctx0" brushRef="#br0" timeOffset="33981.58">3805 4571 5519 0,'0'0'240'0,"0"0"64"0,0 0-304 0,7 0 0 0,2-2 0 0,-2 1 0 15,2 0 1952-15,-2 0 336 0,2 0 64 0,-4 0 16 16,-5 1-992-16,7-2-192 0,-7 2-32 0,5-2-16 16,-5 2 16-16,0 0 0 0,0 0 0 0,0 0 0 15,0 0-160-15,0 0-32 0,0 0 0 0,0 0 0 16,0-6-240-16,0 6-48 0,-2-4-16 0,-3 0 0 16,-2 2-112-16,-1 0-32 0,-2-1 0 0,-1 2 0 15,-1 2-128-15,-1 0-48 0,0 1 0 0,-1 2 0 16,-3 3-48-16,-1 1-16 0,1 0 0 0,-1 2 0 15,1 2-272-15,0 2 0 0,1 0 128 0,1 1-128 16,1 1 0-16,3-1 0 0,1-2 0 0,2 2 0 16,2-1 0-16,1 0 0 0,3-3 0 0,2-2-144 0,2 0 144 0,2-4 0 15,1 0 0-15,4-1 128 0,0-3 96 0,3-1 32 16,1 0 0-16,1-4 0 0,2-2-16 0,-1 0 0 16,1-2 0-16,-1-1 0 0,0-1-32 0,1 0 0 15,-2-1 0-15,-2 2 0 0,-1-1 16 0,0 1 0 16,0 1 0-16,-3-1 0 0,-1 3-80 0,-1 1-16 15,-6 5 0-15,6-2 0 0,-6 2-128 0,0 0 0 16,6 5 0-16,-2 2 0 0,-1 3 0 0,0-1 0 16,2 2 0-16,-2-1 0 0,1 3 0 0,2-2 0 15,0-1 0-15,2-1 0 0,1-3 0 0,2 0 0 16,-1-2 0-16,2 1 0 0,1-3 0 0,0 0 0 16,2-4-144-16,2-3 144 15,0 1-1584-15,-2-3-208 0,-3 0-32 0,-4 0-7648 16,1-1-1536-16</inkml:trace>
  <inkml:trace contextRef="#ctx0" brushRef="#br0" timeOffset="34357.72">4375 4513 20095 0,'0'0'896'0,"0"0"176"0,0 0-864 0,0 0-208 0,0 0 0 0,0 0 0 15,0 0 896-15,0 0 128 0,0 0 16 0,0 0 16 16,-6 1-144-16,-4 2-16 0,-1 0-16 0,-5 4 0 0,1 1-288 0,-2 2-48 16,-1 0-16-16,1 3 0 0,0 1-80 0,0-2 0 15,3 0-16-15,1 1 0 0,3-2-176 0,0 0-48 16,4 0 0-16,2-1 0 0,3 0-80 0,2-1-128 16,2-2 176-16,0 2-176 0,4 0 336 0,3-1-32 15,2-2-16-15,-1 2 0 0,1-2 32 0,1 1 16 16,1-1 0-16,-2 0 0 0,-2 1-144 0,-1 0-16 15,-1 0-16-15,-1 0 0 0,-3-1 32 0,-1 3 16 16,-1 0 0-16,-5-1 0 0,-2 0 112 0,-3 1 0 16,-3 0 16-16,-1 1 0 0,-3-1-16 0,-2-1 0 15,-2-2 0-15,3-2 0 0,-3 0-128 0,3-2-48 16,0-2 0-16,2-2 0 0,2-1-144 0,1 0 0 16,2-5-160-16,0-1 160 15,7-1-1856-15,2 0-288 0,1 0-48 0,4 4-7680 16,1-4-1536-16</inkml:trace>
  <inkml:trace contextRef="#ctx0" brushRef="#br0" timeOffset="34580.51">4494 4576 16575 0,'0'0'1472'0,"0"0"-1168"0,0 0-304 0,4 7 0 15,-4-7 1408-15,5 7 240 0,-2 4 32 0,0 0 16 16,1 1-208-16,0 1-32 0,-2 0-16 0,2 2 0 15,0 1-496-15,0-2-112 0,-1 1 0 0,1 3-16 16,0-3-464-16,2 1-96 0,-4 1 0 0,2-1-16 16,0-1-240-16,1-1 128 0,-1 1-128 0,1-4 0 15,2 0 176-15,-3-3-176 0,0 0 192 0,1-2-192 16,-5-6 0-16,5 4-304 0,-5-4 48 0,0 0-9136 16,0 0-1808-16</inkml:trace>
  <inkml:trace contextRef="#ctx0" brushRef="#br0" timeOffset="34792.73">4659 4582 21183 0,'0'0'944'0,"0"0"192"0,0 0-912 0,0 0-224 16,3 9 0-16,-2 4 0 0,-2 2 1760 0,-2 0 304 15,-3 4 64-15,0 3 16 0,-3 2-688 0,-2 3-144 16,-3 0-32-16,-2 4 0 0,0 0-400 0,-1 1-96 15,1 1-16-15,-3 0 0 0,2-4-432 0,0 2-80 16,1-3-32-16,1-2 0 0,1-1-224 0,1-4 0 16,2 0 128-16,-4 2-128 15,6-5-1344-15,2-5-320 0,3-4-64 0</inkml:trace>
  <inkml:trace contextRef="#ctx0" brushRef="#br0" timeOffset="35540.91">5189 4623 10127 0,'0'0'896'0,"0"0"-704"16,-5-4-192-16,-1-2 0 0,0 2 1984 0,-2 1 352 16,-1 1 80-16,-2-2 16 0,-1 2-1072 0,0 2-208 15,-4 2-32-15,-1 3-16 0,-1 1-336 0,1 3-80 16,-2 0-16-16,1 2 0 0,2 1-256 0,2 1-48 16,0 3-16-16,4 1 0 0,2 2-208 0,1 0-144 15,3-2 192-15,1 1-192 0,1-4 256 0,3-1-64 16,4-1-16-16,4 0 0 0,0-1 96 0,5-1 32 15,1-1 0-15,4-2 0 0,2-4-96 0,2-1-16 16,1-3 0-16,12-2 0 16,-1-2-528-16,-2 1-112 0,-6-5-32 0,-7 4-7920 15,-5-4-1584-15</inkml:trace>
  <inkml:trace contextRef="#ctx0" brushRef="#br0" timeOffset="35872.44">5449 4318 24351 0,'0'0'1088'0,"0"0"208"0,0 0-1040 0,0 0-256 0,0 0 0 0,2 7 0 15,-1 3 160-15,-2 3-32 0,-1 3 0 0,0 2 0 16,-4 4 384-16,1 4 80 0,-1 2 16 0,-2 3 0 16,1 1-16-16,-3 2 0 0,0-1 0 0,0 2 0 0,0 1-144 0,-1-3-48 15,2-2 0-15,2-4 0 0,0-3-192 16,3-4-32-16,-3-4-16 0,4-2 0 0,2-5 352 0,1-1 64 15,0-8 0-15,0 0 16 0,0 0 96 0,8-4 16 16,0-3 0-16,3-3 0 0,-1-1-320 0,1-1-48 16,0-2-16-16,2 0 0 0,-2-2-320 0,1 3 128 15,-1 1-128-15,2 3 0 0,-2 2 0 0,2 4 0 16,-1 2 0-16,0 3 0 0,-2 5 0 0,0 2 0 16,-3 4 0-16,0 2 0 0,-2 3 0 0,1 2-128 15,-5 2 128-15,0 0 0 0,0 0 0 0,-1-1 0 16,0-1 0-16,1 8-128 15,1-5-2176-15,2-4-416 0</inkml:trace>
  <inkml:trace contextRef="#ctx0" brushRef="#br0" timeOffset="36934.51">7194 4623 13823 0,'0'0'1216'0,"0"-4"-960"15,2-3-256-15,0 1 0 0,-1-1 1200 0,0 2 192 16,-1 0 32-16,0 5 16 0,0 0-192 0,0 0-32 15,0 0-16-15,0 0 0 0,0 0-496 0,0 0-80 16,0 0-32-16,-2 8 0 0,0 2-16 0,-1 2 0 0,-1 1 0 16,1 3 0-16,-2 2-224 0,3 2-48 0,0 1-16 0,-3 1 0 15,2-2-80-15,1 1-16 0,0-4 0 0,1 2 0 16,1-3-32-16,0-1-16 0,0-4 0 0,2-2 0 16,0-3 256-16,-2-6 48 0,0 0 16 0,7 5 0 15,0-4 240-15,1-2 32 0,0-4 16 0,1-3 0 16,0-1-256-16,2-4-48 0,3 1-16 0,-3-2 0 0,0-1-240 0,0-2-64 15,1-3 0-15,-2 3 0 0,1 0-128 0,1 2 0 16,-2 1 0-16,0 0 0 0,1 2 0 0,-3 1 0 16,2 0 0-16,5-3 0 15,-3 3-1664-15,-2-1-352 0,1 3-80 0,-5 4-16 0</inkml:trace>
  <inkml:trace contextRef="#ctx0" brushRef="#br0" timeOffset="37123.19">7605 4585 19343 0,'0'0'1728'0,"0"0"-1392"15,3 8-336-15,-1 3 0 0,-4 0 1312 0,1 2 192 16,-2 1 32-16,-1 1 16 0,0 3-272 0,-3 1-64 16,2-1-16-16,-2 2 0 0,1 0-720 0,0 0-144 15,0-1-16-15,0-3-16 0,2-1-304 0,-2-1 0 16,3-2 0-16,0 4 0 15,0-3-480-15,0 0-160 0,3-13-16 0</inkml:trace>
  <inkml:trace contextRef="#ctx0" brushRef="#br0" timeOffset="37757">8124 4681 7359 0,'0'0'656'15,"-1"-10"-528"-15,-1 0-128 0,-2-1 0 0,2 0 2912 0,-2 0 544 16,-4 0 128-16,-1 1 0 0,0 0-1856 0,1 2-384 16,-1 3-80-16,1 0-16 0,-2 2-480 0,1 1-112 15,0 1-16-15,-1 2 0 0,-1 3-304 0,-3 4-64 16,-4 4-16-16,-1 2 0 0,-1 3-128 0,2 0-128 15,-1 2 192-15,1 1-192 0,3 3 160 0,3 0-160 0,0 0 128 0,4-1-128 16,4-3 0-16,1-3 0 0,2-1 0 0,3-3 0 16,3-2 192-16,3-1-64 0,-1-3 0 0,5-3 0 15,3-3 304-15,1-4 48 0,2-4 16 0,3 0 0 16,2-5-48-16,0-2-16 0,-1-3 0 0,0-2 0 16,0-5-208-16,-1 1-32 0,2 0-16 0,-3 0 0 15,-1-2-32-15,0 0 0 0,-1 0 0 0,0-5 0 16,-2-3-144-16,-2-1 192 0,-2-2-192 0,0 2 192 0,-2 2-192 0,-1 2 192 15,-2-1-192-15,-3 6 192 0,2 3-192 0,-2 6 0 16,-2 5 0-16,0 5 0 0,-2 7 0 0,0 0 0 16,0 0-192-16,-4 8 192 0,-3 6-224 0,-1 3 80 15,-2 5 16-15,-2 6 0 0,1 5 128 0,-4 4 0 16,1 4 0-16,1 1-128 0,1-2 128 0,2 0 0 16,1-3 0-16,5-10 128 0,-3 0-128 0,3 1 0 15,0 0-128-15,3-1 128 0,-2-1-192 0,2-3 64 16,1-2 0-16,1-2 0 15,2-3-1808-15,-1-3-368 0,3-3-64 0</inkml:trace>
  <inkml:trace contextRef="#ctx0" brushRef="#br0" timeOffset="38003.22">8469 4646 23039 0,'0'0'2048'0,"0"0"-1648"0,0 0-400 0,-1 13 0 15,-1-1 448-15,0 1 16 0,-5 1 0 0,0 3 0 16,-3 1 112-16,-2 1 32 0,-1 0 0 0,4-7 0 16,0 0-352-16,0 0-64 0,0-1 0 0,1 1-16 15,1-1-176-15,-1-1 0 0,1-3 0 0,2-1 0 16,1 0-128-16,1-1-128 0,3-5 0 0,0 0-7760 15,0 0-1552-15</inkml:trace>
  <inkml:trace contextRef="#ctx0" brushRef="#br0" timeOffset="38636.62">8362 4733 11343 0,'0'0'496'0,"0"0"112"0,-3 8-480 0,3-8-128 0,0 0 0 0,-1 10 0 15,0-2 1264-15,1-8 224 0,0 0 48 0,3 10 16 16,2-2-304-16,-5-8-64 0,6 6-16 0,3-2 0 15,2 0-176-15,1-2-32 0,2 1-16 0,-3-3 0 16,2-2-128-16,1-1-32 0,0-3 0 0,2-1 0 0,-2 0 48 0,-3 1 0 16,-1-3 0-16,2 1 0 0,0-1-160 0,0-1-32 15,-1 0 0-15,1 0 0 0,-2 0-240 0,-1 0-48 16,0 2-16-16,0-3 0 0,-5 2-144 0,0 0-16 16,-1 0-16-16,-2 0 0 0,-1 2-16 0,-1-1 0 15,-3 1 0-15,0 2 0 0,-2-2 0 0,0 3 0 16,-1 2 0-16,-3 2 0 0,-3-1 16 0,-7 5 0 15,-1 4 0-15,2 2 0 0,-2 2-160 0,0 2 160 16,0 1-160-16,0 2 160 0,1 0-160 0,2 2 0 16,1 3 0-16,3-3 0 0,4-2 0 0,1-1 0 15,4-2 0-15,3 0 0 0,4 0 0 0,1 0 0 16,3-1 0-16,3-1 0 0,2-3 128 0,1 0 32 16,5-4 16-16,2 1 0 0,-1-2 96 0,3 0 32 15,2-4 0-15,-7 0 0 0,2-2-144 0,2 0-32 16,1-1 0-16,-2 0 0 0,2-1-128 0,-2 0 0 15,1 0-160-15,-2-1 160 16,-1 1-2496-16,1 0-384 0</inkml:trace>
  <inkml:trace contextRef="#ctx0" brushRef="#br0" timeOffset="39276.03">9174 4645 13295 0,'0'0'576'0,"0"0"144"0,0 0-576 16,0 0-144-16,0 0 0 0,0 0 0 0,0 0 1264 0,0-4 208 16,0 4 64-16,-1-6 0 0,-2 1-240 0,0 1-32 15,-1-1-16-15,0 3 0 0,-1-1-288 0,-2 2-48 0,-1 1-16 0,-1 2 0 16,1 1-336-16,-1 1-80 0,-4 2-16 0,1 2 0 16,-2 0-160-16,0 5-48 0,-1 2 0 0,-6 8 0 15,3 0 32-15,4 0 0 0,4 0 0 0,2-2 0 16,2-2-96-16,2 1-32 0,3-3 0 0,3-5 0 15,2-1 64-15,1 0 16 0,2-1 0 0,2 0 0 16,2-4 96-16,1-1 32 0,0 0 0 0,1-2 0 16,1-1 128-16,1-1 16 0,0-1 16 0,0-2 0 15,0-1-112-15,-2-3-32 0,1 0 0 0,1-2 0 0,-2-1-112 0,-1 0-16 16,0-1-16-16,-2-1 0 0,-2-2 16 0,-2-1 16 16,1-1 0-16,-5-1 0 0,-2-1-64 0,-2-2-16 15,-4 1 0-15,-1 1 0 0,-2 1-64 0,0 1-128 16,-1 3 176-16,0 1-176 0,-1 2 0 0,1 2-192 15,0 2 0-15,2 0 0 16,-1 2-2144-16,1 1-416 0,1 1-96 0</inkml:trace>
  <inkml:trace contextRef="#ctx0" brushRef="#br0" timeOffset="39718.91">9855 4524 3679 0,'0'0'320'0,"0"0"-320"0,0 0 0 0,0 0 0 15,0 0 3440-15,0 0 608 0,0 0 128 0,-5 0 32 16,-1-1-2352-16,-1 1-448 0,-3 1-112 0,-2 3-16 16,-4 0-96-16,0 2-32 0,-2 0 0 0,1 2 0 15,-3 1-224-15,1 1-48 0,0 2-16 0,2 0 0 16,-1 0-416-16,3 1-96 0,4 1-16 0,0 0 0 16,2-1-144-16,1 0-16 0,2 0-16 0,2 1 0 0,2 3 96 0,2-3 32 15,3-1 0-15,1-2 0 0,1 4 96 0,2-3 32 16,1 0 0-16,0-1 0 0,2 1-80 0,1 0-16 15,0 0 0-15,-1-1 0 0,-1 0 48 0,0-1 0 16,-3 0 0-16,0 0 0 0,-2-1 48 0,-3-2 16 16,0 0 0-16,-1 0 0 0,-1-2 16 0,-3 1 16 15,-2 0 0-15,0 0 0 0,-4-2-224 0,0 1-48 16,-1-3-16-16,-1 1 0 0,0-2-176 0,0-1 0 16,1-2 0-16,-2-1 0 15,-1-2-1664-15,2 1-432 0,0-2-80 0</inkml:trace>
  <inkml:trace contextRef="#ctx0" brushRef="#br0" timeOffset="40153.19">7559 4395 26719 0,'0'0'2368'0,"0"0"-1888"15,0 0-480-15,0 0 0 0,0 0 960 0,0 0 80 16,0 0 32-16,0 0 0 0,0 0-96 0,0 0-16 15,0 0 0-15,0 0 0 0,0 0-768 0,0 0-192 16,0 0 0-16,0 0 0 16,0 0-1168-16,0 11-288 0,-2-2-48 0</inkml:trace>
  <inkml:trace contextRef="#ctx0" brushRef="#br0" timeOffset="49060.7">24856 7533 14559 0,'0'0'640'0,"0"0"144"0,0 0-624 0,0 0-160 0,0 0 0 0,0 0 0 16,0 0 464-16,0 0 64 0,0 0 16 0,0 0 0 16,0 0 336-16,0 0 64 0,0 0 16 0,0 0 0 15,0 0 0-15,-6-6 0 0,-1-2 0 0,0 1 0 16,2-2-368-16,-4 4-64 0,1 0-16 0,-3-2 0 15,2-4 0-15,-1 0 0 0,-5 0 0 0,0-4 0 16,-4-1-160-16,-1-1-32 0,-2 2-16 0,0 1 0 16,-1-1 0-16,-1 2 0 0,0-1 0 0,-4 1 0 15,1 0 32-15,-1 0 16 0,2 0 0 0,-3 1 0 0,0 1-80 16,-2-1-16-16,-2-1 0 0,-3 1 0 0,-4 1-64 16,2 0-32-16,0-2 0 0,2 0 0 0,-4 0-160 0,4 2 192 15,-3 0-192-15,3 1 192 0,1 0-192 0,-6-1 0 16,-1 2 0-16,-3 0 0 0,-2-1 0 0,1 0 128 15,0-1-128-15,1 1 0 0,1 1 0 0,0 1 0 16,3 2 128-16,-2-2-128 0,-3-2 0 0,-2 0 0 16,-1-1 144-16,2 0-144 0,0-1 0 0,2 1 0 15,0 2 0-15,5 1 0 0,-2 0 0 0,-1 0 0 16,-2 0 0-16,-3 2 0 0,-1-1 0 0,-1 0 128 16,4 0-128-16,1-2 0 0,1 3 0 0,2-1 144 15,2 0-144-15,-5 1 0 0,-3-1 0 0,1 1 0 0,-5 0 0 16,4-1 0-16,2 2 0 0,1-1 0 0,-1 1 0 0,5 1 0 15,-4-2 128-15,-1 1-128 0,-1-1 0 0,0 1 0 16,-4-1 0-16,3 2 0 0,1 1 0 0,1-1 0 16,1 0 0-16,1-1 0 0,-2 1 0 0,-3 1 0 15,-2 0 0-15,-2 2 0 0,-3 1 0 0,3 0 0 16,-2 1 0-16,5 0 0 0,1-2 0 0,1 0 0 16,-6 0 0-16,1 1 0 0,-2 2 0 0,2 2 0 15,1 0 0-15,2-1 0 0,2 2 0 0,0-1 0 16,0 1 0-16,-1 0 0 0,-9 1 0 0,1-1 0 15,-1 2 128-15,2-1-128 0,2 0 0 0,1 1 0 16,-2 1 0-16,-1 2 0 0,-2-3 0 0,-1 0 0 16,1 0 0-16,3 0 0 0,4-2 0 0,2 2 0 15,2 0 0-15,-2 2 0 0,0 0 0 0,-2 0 0 16,-3 0 0-16,2-1 0 0,3 1 0 0,3 3 0 16,2 3 0-16,2-1 0 0,2 0 0 0,-1 2 0 0,-1-1 0 0,-2-2 0 15,-2 1 0-15,4 1 0 0,0-2 0 0,7 0 0 16,2 1 0-16,0 3 0 0,2 2 0 0,3 0 0 15,0 2-128-15,3-1 128 0,0 0 0 0,-1 1 0 16,1 2 0-16,0-1 0 0,2-1 0 0,1 1 0 16,0 0 0-16,3 1 0 0,2-1 0 0,2 0 0 15,0 0 0-15,5 1 0 0,3 1 0 0,-1 3 0 16,4-1-144-16,1 0 144 0,3 1 0 0,3-1 0 16,-1 2 0-16,3-1 0 0,3 2-128 0,3-4 128 15,2 0-128-15,4 4 128 0,1-1 0 0,3 1 0 16,2-1 0-16,2-2-128 0,0-2 128 0,1-2 0 15,0-1 0-15,0 1 0 0,0-1 0 0,4 0 0 0,1 0 0 0,2 0 0 16,3 1 0-16,5-1 0 0,3-1 0 0,2-1 0 16,-3 0 0-16,0 0 0 0,-2-2 0 0,0 1 0 15,-1-2 0-15,3 2 0 0,3-3 0 0,4 1 0 16,1 0 0-16,2-1 0 0,-1-2 0 0,-1 0 0 16,-1-5 0-16,0 3 0 0,4 0 128 0,2 0-128 15,5 0 0-15,1-2 0 0,-3-2 0 0,1 2 128 16,-6-1-128-16,2-2 0 0,1-1 0 0,3 1 0 15,3 0 0-15,-1-1 0 0,-3 0 0 0,-3-3 0 16,-2-3 0-16,3 1 0 0,3 1 0 0,2 1 0 16,3 0 0-16,-1 1 128 0,-2-1-128 0,-2-3 0 15,1-3 0-15,1 2 0 0,3 2 0 0,3 0 128 16,0-1-128-16,-4-1 0 0,-2-1 0 0,1-1 0 16,-1 2 0-16,4 2 128 0,0 0-128 0,2-1 128 0,-4-2-128 0,1-1 0 15,-3-1 0-15,1 3 0 0,-1 2 0 0,1-1 0 16,2-2 0-16,-5 2 0 0,-5-1 0 0,0 1 0 15,2-1 0-15,-1 1 0 0,2 0 0 0,0-1 0 16,2 0 0-16,-5 1 0 0,-3-3 0 0,-2 2 0 16,-1-2 0-16,2 1 0 0,1 0 0 0,-2-1 0 15,4 0 0-15,-1 3 0 0,-3-2 0 0,-4-2 0 16,-2-1 0-16,0-1 0 0,0 1 0 0,1 3 0 16,-1 2 0-16,1-3 0 0,1-3 0 0,-1 0 0 15,-3 0 0-15,-2 0 0 0,-3 1 0 0,-3-1 0 16,0-1 0-16,0 1 0 0,-1 1 0 0,1-1 128 0,-2 1-128 0,0-2 128 15,2 0-128-15,-1 1 0 0,-3-1 0 0,-1 0 0 16,-2-3 0-16,0-1 0 0,0 1 0 0,-3-3 0 16,-3-1 0-16,0-1 0 0,-1 0 0 0,-1 0 128 15,0 1-128-15,1-1 128 0,0 1-128 0,0-3 128 16,-3 2 16-16,1-2 16 0,0 0 0 16,1 1 0-16,-1 1-160 0,1-2 192 0,-2 2-192 0,1-2 192 15,-2 0 32-15,-1-1 16 0,-3-3 0 0,-1 1 0 16,-1 0-48-16,-2 1 0 0,1 1 0 0,-4-1 0 15,-2 2-64-15,-2-1-128 0,-2-1 176 0,-2 0-176 16,-5-2 160-16,-1 3-160 0,-2-1 128 0,-3 2-128 16,-5 2 0-16,-1-3-256 0,-5 0 48 0,-2 2 0 31,-4 1-2160-31,-3 1-448 0</inkml:trace>
  <inkml:trace contextRef="#ctx0" brushRef="#br0" timeOffset="51261.98">24125 11128 17327 0,'0'0'768'0,"0"0"160"0,0 0-736 0,10-2-192 16,-10 2 0-16,0 0 0 0,0 0 768 0,0 0 112 15,0 0 16-15,0 0 16 0,0 0-304 0,0 0-64 16,2-9-16-16,-2 0 0 0,0 9 16 0,-3-7 0 16,-5 0 0-16,0 2 0 0,-3-1 0 0,-1 0 0 15,-2 3 0-15,-2 0 0 0,-1-6-80 0,-3 2-16 16,-1 1 0-16,-1 1 0 0,0 1 0 0,-4-2-16 15,-2-1 0-15,-3 1 0 0,-1-1-96 0,-1 0-16 16,-1-3 0-16,-2 2 0 0,2-1-32 0,-1 3-16 16,1 0 0-16,-4 2 0 0,2-4-144 0,-4 2-128 0,-3 0 192 15,-3 1-192-15,-5-2 128 0,-1 0-128 0,-1 0 0 0,0 1 0 16,2 2 0-16,-3 0 128 0,-1 0-128 0,-5 0 0 16,-4-1 128-16,2 1-128 0,0-2 0 0,2 1 0 15,2-1 128-15,1 2-128 0,0-2 0 0,-3 1 0 16,-3-2 0-16,2 2 160 0,3-2-160 0,2 2 128 15,0-1 16-15,0 1 0 0,-4-2 0 0,0 3 0 16,-3-1 16-16,2 0 0 0,0-1 0 0,4 1 0 16,2-1-160-16,-3-1 0 0,-6 1 0 0,0 0 0 15,-1 0 0-15,2 1 0 0,2-3 176 0,4 3-176 16,2 0 0-16,-2-1 0 0,-2 2 0 0,2-3 0 16,0 1 0-16,2 1 0 0,2 3 0 0,3 0 0 15,4 1 176-15,0 0-176 0,-1 2 192 0,-6-1-192 0,-3-1 144 0,1-1-144 16,3 1 0-16,4 1 144 15,-1 1-144-15,5 3 0 0,-1 0 0 0,-1 1 0 0,-1-3 0 0,-4 2 0 16,0 0 0-16,2 0 0 0,4-1 0 0,1 5 0 16,1-1 0-16,2-1 0 0,1 1 0 15,0 1 0-15,-3 0 0 0,0 2 0 0,-3 2 0 0,3 2 0 16,2-2 0-16,-1 2 0 0,2 3 0 0,2-1 0 16,4 3 0-16,-3-1 0 0,-2 2-128 0,-1 1 128 15,-3 0 0-15,0 1 0 0,-2-1 0 0,-1 0 0 16,3-1 0-16,1 2 0 0,2 2 0 0,0 0-144 15,0-2 144-15,-1 2-160 0,-2 2 160 0,-2 0 0 16,-1 1 0-16,2 1 0 0,0-2 0 0,2 2 0 16,3-1 0-16,1 3 0 0,4 0 0 0,-2-2 0 15,2-1 0-15,1 0 0 0,-1 1 0 0,1-2 0 0,-3-3 0 0,5 0 0 16,0 3 0-16,5-1 0 0,0-2 0 0,5 0 0 16,-1 0 0-16,6 0 0 0,2 0 0 0,2-1 0 15,1 0 0-15,3 0 0 0,1 0 0 0,0 0 0 16,4-1 0-16,2 2-128 0,3-2 128 0,0 1 0 15,5 0 0-15,-2 1 0 0,3-1 0 0,1-1-128 16,3-2 128-16,2 1 0 0,4 1 0 0,2-1 0 16,2-4 0-16,3 2 0 0,3-1 0 0,1 1-128 15,3-2 128-15,1 0 0 0,0-1 0 0,1-1 128 16,-1 1-128-16,1-1 192 0,3 0-64 0,2 1 0 16,5-3-128-16,2 0 144 0,1 0-144 0,1 0 160 15,0 0-160-15,-1-3 0 0,-2-4 0 0,1 2 128 16,2 1-128-16,4-1 0 0,2 1 0 0,3-1 0 15,4 0 0-15,-5-2 0 0,-2-3 0 0,1 1 0 0,2 0 0 0,1-1 0 16,4 0 0-16,4 0 0 0,-1 0 0 0,-3-1 0 16,-3-1 0-16,1 0 0 0,0 2 0 0,5 1 0 15,-1 0 0-15,0 2 0 0,-2-3 0 0,-4-1 0 16,-3-1 0-16,2 1 0 0,2 1 0 0,2 0 0 16,3 3 0-16,-2-2 0 0,-4-2 0 0,-3 0 0 15,0 0 0-15,0 2 0 0,3-1 0 0,3 0 0 16,1-1 0-16,-1 1 0 0,-3 0 0 0,-1-2 0 15,0 0 0-15,0 0 0 0,-2 0 0 0,2 2 0 16,2-1 0-16,1-1 0 0,-7-1 0 0,-2 1 0 16,0 0 0-16,-3 0 0 0,2 0 0 0,1 0 0 15,2 0 0-15,0 0 0 0,1 0 0 0,-5 0 0 16,-1-2 0-16,1 1 0 0,1-1 0 0,1 0 0 16,-1 2 0-16,2 0 0 0,-2-2 0 0,1 0 0 15,-5-2 0-15,0 2 0 0,-3 0 0 0,0 0 0 16,0-2 0-16,2 4 0 0,0 0 0 0,1 0 0 15,1 3 0-15,-1-6 128 0,-2 3-128 0,-4-1 0 0,-1-1-160 0,1-1 160 16,0-2 0-16,3 1 0 16,-3 3 0-16,3 0 0 0,2 1 0 0,2-1 0 0,-1 0 0 15,-3-2 0-15,-2 0 0 0,0 0 0 16,-1-1 0-16,2 2 0 0,0 0 0 0,3 1 0 0,1 2 0 0,1-2 0 16,0-2 0-16,-2-3-144 0,-5 2 144 0,-2-1-128 15,-1 2 128-15,0 0 0 0,-1-2 0 0,0 2 0 16,-1 0 0-16,-1-2-160 0,2 4 160 0,-2-3 0 15,0-2 0-15,-2 0 0 0,-1-2 0 0,-5-1 0 16,-1-1 0-16,-3 0 0 0,-1 1 0 0,-1-1 0 0,-1 0 0 16,-1 0 0-16,1-2 0 0,0 2 0 15,-1 0 0-15,1 0 0 0,1 0 0 0,-2-1 0 16,-3-3 0-16,3 1 0 0,-1-3 0 0,0-1 0 0,-1 1 0 16,1 1 0-16,-2-1 144 0,0 0-144 0,0-1 0 15,-3 0 0-15,-3 1 0 0,-1 0 0 0,1-2 0 0,-3 1 0 16,-2-1 0-16,3 2 128 0,-6-3-128 0,1-1 128 15,-2-1-128-15,-1-3 128 0,-1 2-128 0,-3-1 160 16,-1-1-160-16,-2-2 160 0,-1 0-32 0,-2-1-128 16,-3-4 192-16,1 1-64 0,1 0 32 0,-3 1 0 15,-1-1 0-15,-1 0 0 0,2-1 16 0,0 2 0 16,0-1 0-16,0 1 0 0,-4 2-176 0,3-1 192 16,-1 2-192-16,1 2 192 0,-3-3-192 0,2 2 128 15,1 3-128-15,-1 0 128 0,0-1-128 0,0 1 0 16,-2 3 0-16,-3 3 0 0,-4-4-256 0,0 2-64 0,-4 2-32 0,-4 1-10480 15,-2 0-2096 1</inkml:trace>
  <inkml:trace contextRef="#ctx0" brushRef="#br0" timeOffset="60386.43">19806 13518 8287 0,'0'0'736'0,"0"0"-592"0,0 0-144 0,-8-3 0 16,1 1 928-16,7 2 160 0,-5-3 16 0,5 3 16 15,-8-2-480-15,8 2-80 0,0 0-32 0,0 0 0 16,-6-2-112-16,6 2-32 0,0 0 0 0,0 0 0 15,0 0 0-15,0 0-16 0,0 0 0 0,0 0 0 16,-9 0-32-16,9 0 0 0,0 0 0 0,0 0 0 16,0 0 144-16,0 0 32 0,-6 1 0 0,6-1 0 15,0 0 160-15,0 0 32 0,0 0 16 0,-7 6 0 0,7-6 32 0,0 0 0 16,0 0 0-16,0 0 0 16,0 0-112-16,0 0 0 0,0 0-16 0,0 0 0 15,0 0-64-15,0 0-16 0,0 0 0 0,0 0 0 0,0 0-64 16,8 6-16-16,-8-6 0 0,10 5 0 15,0-3-48-15,0 0-16 0,2 0 0 0,-2-2 0 0,2 0-80 0,1 1 0 16,0-1-16-16,0-1 0 0,1 1-48 0,3 0 0 16,2 0 0-16,-2 0 0 0,1 1-96 0,0-1-32 15,3 0 0-15,0 1 0 0,1 0-128 0,1 1 192 16,2 0-192-16,-1 0 192 0,2-1-64 0,-2 1-128 16,1-1 192-16,-2 2-64 0,0-3-128 0,0 1 192 15,-1-1-192-15,-2 2 192 0,1-1-192 0,2 1 0 16,-2-1 0-16,0 0 0 0,-2 2 128 0,-1-2-128 15,2 0 0-15,1 1 128 0,1 1-128 0,0 1 0 0,0-2 0 0,1 0 128 16,0 0-128-16,-1-1 0 0,1 3 0 0,-2-3 0 16,1-2 128-16,0 1-128 0,-1 0 0 0,1 0 128 15,-5-2-128-15,2 0 160 0,0 2-160 0,-1-1 160 16,2-1-160-16,-3 1 0 0,0 0 0 0,2 1 0 16,0-1 128-16,-1 0-128 0,1 1 0 0,1 0 128 15,-1-2-128-15,3 1 0 0,-1 0 0 0,1 2 0 16,0-2 0-16,-2 1 0 0,-1-1 128 0,2 0-128 15,-2 1 0-15,2-1 128 0,1-1-128 0,-1 0 128 16,-2-1-128-16,2 2 160 0,-3 0-160 0,3 0 160 16,1-1-160-16,-1 1 0 0,1-1 144 0,0 2-144 15,-1-3 0-15,2 2 128 0,-2 1-128 0,2 0 0 16,1 0 128-16,1 0-128 0,-3 0 128 0,1 0-128 0,-3 0 0 16,1 0 0-16,1-1 0 0,-2 1 128 15,0 0-128-15,-2 0 128 0,3-1-128 0,-3 1 128 0,-1 0-128 0,2 0 128 16,2-1-128-16,-1 0 128 0,1 0-128 0,1 1 0 15,-4 0 0-15,3 0 128 0,2 0-128 0,-1 0 128 16,1 1-128-16,-2-1 128 0,1 0-128 0,0 0 176 16,-2 0-176-16,1 0 192 0,0 1-192 0,0-1 0 15,-1 0 144-15,-1 0-144 0,0-1 128 0,0 1-128 16,0-1 128-16,1 1-128 0,0 0 0 0,1 0 144 16,1 1-144-16,-1-1 0 0,0 0 176 0,0 0-176 15,1 1 160-15,2 0-160 0,0-1 176 0,-1 1-176 16,-1-1 192-16,1 0-192 0,-2 0 176 0,2 1-176 15,-1-1 160-15,0 1-160 0,-1 2 128 0,-1-3-128 0,1 0 0 0,-1 0 144 16,-1 1-144-16,0 0 0 0,1-1 0 0,1 1 128 16,0 1-128-16,-1 0 192 0,0 0-192 0,0 1 192 15,5 0-192-15,-2-2 192 0,1 0-192 0,-1 0 192 16,1-1-192-16,-1 0 128 0,0 0-128 0,1 0 128 16,-1 0-128-16,0 0 160 0,0 0-160 0,0 0 160 15,0-1-160-15,0 1 128 0,1 0-128 0,-2 0 128 16,1 0-128-16,-2 0 128 0,4 0-128 0,-3 0 128 15,3 1-128-15,-3 0 128 0,2 0-128 0,-3 1 128 16,2-1-128-16,-2 0 0 0,-2 1 0 0,-1-1 0 16,1 0 0-16,1 0 128 0,-3-1-128 0,1 0 0 15,-1 0 0-15,0 4 128 0,2-6-128 0,1 4 0 16,-3-2 176-16,1 1-48 0,-1-1-128 0,1 0 192 16,-1 0-192-16,-1 0 0 0,-1 0 0 0,1 0 0 0,-1 0 0 0,2 0 144 15,-2 0-144-15,1 0 128 0,-3 1-128 0,0-1 160 16,0 0-160-16,-1 0 160 0,1 0-160 0,-3 0 128 15,-1 0-128-15,1 1 128 0,-1-2-128 0,1 1 128 16,-10 0-128-16,9 0 128 0,-1-1-128 0,-8 1 160 16,10-1-160-16,-2-3 160 0,-8 4-160 0,8 0 192 15,-8 0-192-15,0 0 192 0,8 2-64 0,-8-2-128 16,0 0 192-16,9 0-64 0,-9 0-128 0,0 0 0 16,0 0 0-16,0 0 0 0,0 0 0 0,7 2 0 15,-7-2 0-15,0 0 0 0,0 0 0 0,0 0 0 16,0 0 0-16,0 0 0 0,0 0 0 0,0 0-192 15,0 0 0-15,0 0 16 16,0 0-3120-16,0 0-624 0</inkml:trace>
  <inkml:trace contextRef="#ctx0" brushRef="#br0" timeOffset="205040.51">10114 4593 11967 0,'-10'-5'1072'0,"10"5"-864"0,0 0-208 0,0 0 0 16,0 0 480-16,0 0 48 0,0 0 16 0,0 0 0 15,0 0-176-15,0 0-48 0,0 0 0 0,0 0 0 16,0 0-32-16,0 0-16 0,13 2 0 0,-1 2 0 0,1-2 240 0,3-1 64 15,1-1 0-15,4-2 0 0,-1 1-272 0,1 0-48 16,0-1-16-16,0 1 0 0,0 0 208 0,0 0 32 16,1 1 16-16,2 0 0 15,2 0-768-15,2 2-160 0,-1 2-16 0,1 0-16 0,2 3 1536 0,-1 1 304 16,0 2 64-16,1 1 16 0,-2-2-1024 0,2 3-208 16,2 1-32-16,-4 2-16 0,0 0-176 0,-1 1 0 15,-2-1 144-15,0 3-144 0,2 2 128 0,-2 4-128 16,-1 1 160-16,0-2-160 0,0-2 192 0,0 1-48 15,-1 0-16-15,1 1 0 0,1 2 32 0,-1 2 0 16,-3-2 0-16,0 2 0 0,1 0 0 0,-3 0 0 0,-1 2 0 0,0-3 0 16,-2 2 16-16,0 0 0 0,-2 2 0 0,-3 1 0 15,0-2-48-15,-3 0-128 0,-1-3 192 0,1 2-64 16,0 3 16-16,1-2 0 0,1-3 0 0,-2-1 0 16,-1 2 32-16,-2 0 0 0,2 2 0 0,-3-1 0 15,2 2 16-15,1-1 16 0,-4-2 0 0,0 4 0 16,-1 3-80-16,1 1 0 0,0 0-128 0,-1-2 192 15,2-3-192-15,4 1 128 0,-2-5-128 0,1 3 0 16,1-3 0-16,2 1 0 0,-1-1 0 0,2 3 0 16,2-1 176-16,0 1-176 0,-1-2 192 0,4 0-192 15,-1-1 192-15,2 0-192 0,1-1 192 0,1 1-192 16,3 3 192-16,1 1-192 0,2 0 192 0,1-2-192 16,0-5 224-16,3-3-64 0,-2 3-16 0,3 2 0 15,1 0 96-15,1 3 16 0,-1-2 0 0,5-1 0 0,-2-3-64 16,2 1-16-16,3 1 0 0,-1 1 0 0,3 2-176 15,-1-2 128-15,1-2-128 0,0-1 128 0,0-2-128 0,0 0 0 16,2-1 144-16,1 0-144 0,-3-7 128 0,3 2-128 16,2 1 128-16,-2-6-128 0,-3-4 160 0,-2-2-32 15,2 2-128-15,-2 0 192 0,-2 1-16 0,0 4-16 16,4 0 0-16,-3-3 0 0,-4-3-32 0,2-1-128 16,-1 0 192-16,-1 0-64 0,-3 1-128 0,-2 1 0 15,-3 2 0-15,0-4 0 0,0-4 0 0,-1 1 0 16,-5 2 128-16,1-2-128 0,-4-3 0 0,1 1 0 15,-5 1 144-15,0 1-144 0,-2 3 0 0,0 1 0 16,-3 2 0-16,-8-6 128 0,8-3-128 0,-8 3 0 16,0 0 0-16,0 0 128 0,0 0-128 0,0 0 0 0,0 9 0 0,-1-1 0 15,1-8 0-15,-7 8 0 0,0 2 0 0,1 1 0 16,-2 2 0-16,2 2 0 0,0 1 0 16,-1 0 0-16,0 4 0 0,0 5 0 0,1 3 0 0,-1 0 0 15,0 2 0-15,3 0 0 0,1 1 0 0,0 3 0 16,2 1 0-16,1 1 0 0,0 2 0 0,3 0 0 15,1-3 0-15,0 4 0 0,1 3 0 0,-1-1 0 16,1 0 0-16,0 1 0 0,2 1 0 0,1 0 0 16,-1 0 0-16,3 1 0 0,-2-1 0 0,3-1 0 15,1-1 0-15,1 2 0 0,0 2 0 0,0 1 0 16,-1 2 0-16,1-1 128 0,0 1-128 0,-2 0 128 16,1-1-128-16,-1 4 192 0,0-1-64 0,-2 2 0 15,-1-2-128-15,0-1 128 0,-1-3-128 0,-2 4 128 16,0 1-128-16,-3-1 0 0,-2-2 128 0,-2-4-128 0,-2 0 160 0,-1 0-32 15,-3 1-128-15,-1 0 192 16,-2 3 192-16,-1-7 16 0,-2-3 16 0,-3 0 0 0,-1 3 32 0,-2-2 16 16,-1-6 0-16,0 1 0 0,-1 0 80 0,-3-3 16 15,0-3 0-15,-2-1 0 0,-4-2 672 0,1 0 144 16,-2-2 32-16,-4-1 0 16,-1-1-1776-16,-3 1-336 0,0-2-80 0,-3-3-16 0,-2-5 800 0,1 2 0 15,-1 0 144-15,0 1-16 0,2-1-128 0,-4-1 0 16,-1-2 0-16,0-1 0 0,0-2 0 0,1 0-144 15,1 0 0-15,2 0 0 0,3-4 1328 0,4 3 272 16,4-3 48-16,5 1 16 16,6-2-4832-16,8 0-960 0,7 1-192 0</inkml:trace>
  <inkml:trace contextRef="#ctx0" brushRef="#br0" timeOffset="206604.41">13050 7102 1839 0,'0'0'160'0,"0"0"-160"15,0 0 0-15,0 0 0 0,0 0 2032 0,0 0 368 16,0 0 80-16,0 0 16 0,6-9-1600 0,-1 3-304 15,0 1-64-15,-5 5-16 0,0 0-320 0,9 1-64 16,0-3 0-16,-9 2-128 0,0 0 304 0,10 1-48 16,0-1-16-16,-10 0 0 0,7-6 96 0,1 0 32 15,-5-3 0-15,-3 9 0 0,0 0 80 0,0 0 0 16,9-3 16-16,-2-2 0 0,-1-4-64 0,-6 9-16 16,0 0 0-16,8-5 0 0,-1-5 160 0,-1 3 32 0,-6 7 0 0,0 0 0 15,6-5-16-15,3-1 0 0,-9 6 0 0,5-6 0 16,1-1-112-16,0 1-32 0,-2-2 0 0,-4 8 0 15,6-7-48-15,1 2-16 0,-1 0 0 0,2-1 0 16,1-3-160-16,-1-2-16 0,-3-1-16 0,5 2 0 16,3 3 96-16,0 0 32 0,3-2 0 0,-1-1 0 15,-1-2 32-15,2-1 16 0,-1 1 0 0,2-2 0 16,3 1-64-16,-3 2-16 0,1 1 0 0,-2-1 0 16,1-2-112-16,0-1-16 0,1-2-128 0,3 2 192 15,0 1-64-15,2-1-128 0,-2 0 176 0,4 0-176 16,-1 4 192-16,4-2-192 0,-1-1 192 0,4 1-192 15,1 3 192-15,1 0-192 0,0 2 192 0,1-3-192 16,-1-2 160-16,2-2-160 0,-1 0 128 0,3 4-128 0,1 2 0 0,-2 2 128 16,2-1-128-16,0 1 0 0,4-1 0 15,-1-1 0-15,1-3 0 0,1 4 0 0,-4 1 0 0,2 0 0 16,-3-1 0-16,3 3 0 0,0-1 0 0,-1 1 0 16,4-3 0-16,0 3 0 0,-1 3 0 0,2-3 0 15,2 0 0-15,-2 0 0 0,-2-1 0 0,1 0 0 16,-1 0 0-16,2 2 0 0,1 1 0 0,2 1 128 15,1 0-128-15,0-2 0 0,0-1 0 0,0 0 0 16,-2 0 0-16,0 2 0 0,0 0 0 0,0 0 0 16,0 1 0-16,1 2 0 0,0 1 0 0,-1-1 0 15,1 0 0-15,-1 1 128 0,-2 2-128 0,-1 0 0 0,-1 0 0 16,3 1 0-16,2-3 0 0,-1 3 0 0,0 0 0 0,0-2 0 16,1-1 160-16,-2 1-160 0,1 0 192 15,1 0-192-15,0 2 240 0,0-3-64 0,3 2-16 0,-2 1 0 16,0-1-32-16,-2 0 0 0,-1 0 0 0,2-2 0 15,-2-2-128-15,-1 2 192 0,0 0-192 0,0 2 192 16,2 3-192-16,0 0 0 0,-2-1 144 0,-1-1-144 16,-1412-3 0-16,2819-1 0 0,-1409 0 0 0,-2 4 128 15,-1 0-128-15,2 5 0 0,2 4 128 0,-1-7-128 16,-2-3 128-16,-2 1-128 0,3-1 128 0,-5 2-128 16,-2-1 128-16,1 1-128 0,1-2 128 0,2 4-128 15,-4 3 128-15,1 0-128 0,-3-1 128 0,1 1-128 16,0 1 128-16,0-1-128 0,0 0 160 0,-2-1-160 15,-3 0 128-15,1 1-128 0,-1 0 0 0,0 1 0 16,-1-1 0-16,0 2 128 0,2 0-128 0,-2 0 0 16,2 2 0-16,-2-1 0 0,1-1 0 0,-1 4 0 0,2-2 0 0,-3 0 0 15,-3 0 128-15,0-1-128 0,-1-1 0 16,0 1 0-16,0 2 128 0,-1 0-128 0,-1 0 128 0,0 0-128 16,-2 2 176-16,0-3-176 0,2-3 160 0,1 3-160 15,-3 1 128-15,0-2-128 0,2-1 128 0,-2-1-128 16,-2 0 0-16,2 1 128 0,-4 1-128 0,4 1 192 15,-2-3-192-15,0-4 192 0,1-4 0 0,-1 1 0 16,-2 1 0-16,0 1 0 0,-2 3-64 0,0 0 0 16,-1 1 0-16,1-1 0 0,-1-4-128 0,0-2 0 15,0 0 0-15,0 1 128 0,-4 0-128 0,2 1 0 16,-4-2 144-16,-5-4-144 0,8 4 0 0,-8-4 0 16,8 3 0-16,-8-3 0 15,0 0-304-15,0 0-128 0,0 0-16 0,0 0-16 16,0 0-2064-16,-10-5-416 0,0-2-64 0</inkml:trace>
  <inkml:trace contextRef="#ctx0" brushRef="#br0" timeOffset="207076.75">18694 6648 22399 0,'-3'-16'992'16,"2"8"208"-16,1 8-960 0,0 0-240 0,0 0 0 0,-6-6 0 0,2-2 672 15,4 8 96-15,-5-10 0 0,5 10 16 0,0 0-464 0,0 0-112 16,0 0-16-16,0 0 0 0,0 0-192 0,0 0 128 16,0 0-128-16,5 13 0 0,0 0 240 0,3 1-48 15,2-1-16-15,-1-1 0 0,0-2 128 0,6 1 16 16,0-1 16-16,1 3 0 0,1 3 80 0,2 2 16 15,-2 0 0-15,3-1 0 0,0 0-32 0,0 1 0 16,-1 2 0-16,-2 0 0 0,2 1 16 0,-3 0 0 16,-2 0 0-16,0 1 0 0,-1-1-128 0,-2 0-32 15,-1-3 0-15,-6 4 0 0,0 6-128 0,-2-5-128 16,-2-1 192-16,0-1-192 0,-1-3 192 0,-1 2-64 16,-2-2 0-16,1 2-128 0,-5 1 352 0,1-3-32 0,-4-2-16 0,-2 0 0 15,-2 3 80-15,-4-4 32 0,-2-4 0 0,-5 0 0 16,-1 0-16-16,-5-2 0 0,-5-1 0 0,-1-3 0 15,-1-1 0-15,-2 0 0 0,-1 0 0 0,2 1 0 16,-2-1-16-16,2 2 0 0,-1-2 0 0,4 0 0 16,2 1-128-16,4-2-16 0,-1 0-16 0,4 2 0 15,4 0-224-15,3 2 0 0,3 0 0 0,3-2-160 32,3-2-2144-32,3 2-448 0,3 2-64 0</inkml:trace>
  <inkml:trace contextRef="#ctx0" brushRef="#br0" timeOffset="-207985.34">8601 14343 6447 0,'0'0'576'0,"0"0"-576"16,0 0 0-16,0 0 0 0,0 0 1328 0,0 0 144 15,0 0 48-15,0 0 0 0,0 0-768 0,0 0-160 16,0 0-16-16,-10 2-16 0,4 0-48 0,6-2 0 15,0 0 0-15,0 0 0 0,-9 5 128 0,9-5 0 16,-7 3 16-16,7-3 0 0,-8 2 48 0,8-2 0 16,-7 4 0-16,7-4 0 0,0 0-208 0,0 0-48 0,0 0 0 0,0 0 0 15,-8 3-96-15,8-3-32 0,0 0 0 0,0 0 0 16,0 0-64-16,0 0-32 0,-6 4 0 0,6-4 0 16,0 0 32-16,0 0 0 0,0 0 0 0,0 0 0 15,0 0 96-15,0 0 32 0,0 0 0 0,0 0 0 16,0 0-128-16,0 0-32 0,0 0 0 0,0 0 0 15,0 0-96-15,0 0-128 0,0 0 176 0,0 0-176 16,0 0 192-16,0 0-192 0,7 3 192 0,2 0-192 16,-2-3 192-16,3 0-64 0,3-1 0 0,1 0-128 15,3-2 256-15,0 1-64 0,2-1-16 0,4 1 0 16,2 0 16-16,2-1 0 0,0 1 0 0,-1 1 0 16,0-2 16-16,2 1 16 0,-1-1 0 0,1 0 0 0,-1-1-64 0,2-2-16 15,-1 3 0-15,-2-2 0 0,-1 1 752 0,1 1 160 16,1-1 32-16,-1 0 0 15,0 0-1664-15,3 0-320 0,-1 1-64 0,0 0 0 0,-1-2 800 0,0 2 160 16,1 0 0-16,-3 1 0 0,1-3 176 0,2 2-48 16,-3 1-128-16,1-1 192 0,1 1-32 0,-2 0-16 15,2 1 0-15,0-1 0 0,2-3-16 0,1 4 0 16,0 1 0-16,-1 1 0 0,0 0-128 0,3 1 160 16,2-2-160-16,-1-2 160 0,3 1-16 0,-2 0 0 15,0 1 0-15,1-2 0 16,2 1-816-16,3 0-160 0,0 0-48 0,0 1 0 0,2 1 880 0,-2-1 0 15,-1-1 0-15,1 0 128 0,1 0 768 0,0-2 160 16,-1 1 32-16,1 1 0 0,0 1-832 0,0 0-256 0,2 0 160 16,-1-1-160-16,-5 0 160 0,1-1-160 0,0-3 192 15,0 2-192-15,-1 0 256 0,-1 0-64 0,-1 0-16 0,0 0 0 16,-2 0 0-16,3-1 0 0,-1 3 0 0,0 0 0 16,-3 1-176-16,0-2 128 0,1 1-128 0,0 0 128 15,-1-2-128-15,-1 2 128 0,-2-1-128 0,1 0 128 16,0 0-128-16,0 1 0 0,-1 1 0 0,-1 1 0 15,1 0 0-15,-1 1 0 0,2 1 128 0,-2 0-128 16,0-2 0-16,3 0 0 0,-4-1 0 0,2 0 0 16,-3-2 0-16,1-1 0 0,-2 2 0 0,1 0 0 15,3-1 0-15,0 0 0 0,-1 1 0 0,1 1 128 16,0-4-128-16,1 3 0 0,-1 2 144 0,-1-1-144 16,1 0 0-16,0 0 0 0,1 0 0 0,-2 0 128 15,-1 0 0-15,1 0 0 0,-2-1 0 0,1 1 0 0,0 0-128 0,1 0-160 16,-1-1 160-16,0 1-208 0,-2 2 208 15,1 2 0-15,3-4 0 0,-4 2 0 0,2-1 0 16,-1-1 0-16,3 0 0 0,-4 2 0 0,0-1 0 0,0 0 0 16,0-1 0-16,0 3 0 0,-2-1 0 0,1-2 0 15,0 1 0-15,0 1 0 0,-2 0 0 0,1 0 0 16,-4 0 0-16,2 0 0 0,1 0 0 0,-2 0 0 16,0-1 0-16,1 1 0 0,-2 1 0 0,-1-1 0 15,0-1 0-15,3 0 0 0,-4-1 0 0,1 2 0 16,1 0 0-16,-1-2 0 0,1-1 0 0,1 0 0 15,-1 1 128-15,0 0-128 0,4 0 0 0,-3 0 0 0,1-1 0 16,0 1 0-16,0 2 0 0,0 1 0 16,0-2 0-16,1 1 0 0,0 1 0 0,-2-1 0 0,2 1 0 15,-2-1 0-15,-1-1 0 0,1 1 0 0,2 0 0 0,-2 0 0 16,1 0 0-16,1 0 0 0,-3 0 0 0,2 1 0 16,0 2 0-16,-2-4 0 0,-1 0 0 0,-2 1 0 15,-1 0 0-15,1-1 0 0,-1-1 0 0,0-1 0 16,-2-1 128-16,1 1-128 0,-1 1 0 0,-1 0 0 15,-1 0 0-15,-1 0 0 0,0-1 0 0,0 1 0 16,1 0 192-16,-1 0-192 0,1-2 192 0,0 2-192 16,-4-3 208-16,1 3-64 0,3-1-16 0,-2 0 0 15,-9 1-128-15,10-1 192 0,-2 0-192 0,1 0 192 16,-9 1-192-16,7-1 160 0,-7 1-160 0,9-1 160 16,0-1-160-16,-1-1 192 0,-8 3-192 0,11-1 192 15,-5 1-192-15,4 0 0 0,-3-2 0 0,1 1 0 16,-8 1 0-16,10-1 0 0,0 0 0 0,1 0 0 0,-3 1 0 15,1 1 0-15,-2 0 0 0,1 0 0 0,1-1 0 16,-9 0 0-16,0 0 0 0,10-1 0 0,-1 1 0 0,-9 0 128 16,0 0-128-16,8 0 0 0,2 0 128 15,-10 0-128-15,0 0 0 0,0 0 128 0,0 0-128 0,8-1 0 16,0 1 0-16,-8 0 0 0,0 0 0 0,6 0 128 16,-6 0-128-16,0 0 0 0,0 0 0 0,0 0 0 15,0 0 0-15,0 0 0 0,0 0 0 0,0 0-304 16,0 0 48-16,0 0 16 15,0 0-1872-15,-11 5-384 0,0-3-80 0,-3 1-12448 0</inkml:trace>
  <inkml:trace contextRef="#ctx0" brushRef="#br0" timeOffset="-206527.36">10866 13888 6447 0,'0'0'576'0,"0"0"-576"15,0-8 0-15,0 0 0 0,0 8 2384 0,1-9 368 16,1 2 80-16,-2 7 16 0,0 0-1136 0,0 0-240 15,-2-8-32-15,2 8-16 0,0 0-304 0,0 0-64 16,0 0-16-16,0 0 0 0,-6 6-560 0,-4 5-112 16,0 3-32-16,1 2 0 0,2 3 16 0,-2 3 0 0,0 2 0 0,1 3 0 15,-3 0-32-15,1 3-16 0,2 1 0 0,-1-3 0 16,1-1-112-16,1-1 0 16,1 0-16-16,3-1 0 0,-3-3-48 0,2-1-128 0,-1-1 192 0,4 1-64 15,-4-3 896-15,1-2 160 0,2-1 32 0,1-2 16 31,1-2-1616-31,1 1-336 0,1-2-64 0,2-1-16 0,1-2 800 0,-5-7 144 0,7 6 48 0,3-2 0 16,0-1 32-16,2-3 16 0,2-3 0 0,2 0 0 16,3 0-48-16,2-2-16 0,1 1 0 0,3-2 0 15,1 0-176-15,3 0 128 0,3 0-128 0,5 1 128 16,1 1-128-16,4 1 0 0,2-2 0 0,1 1 0 16,2-2 0-16,-1 1 0 0,2 0 0 0,3 2 0 15,4 0 0-15,-1-2 0 0,1 0 0 0,1 1 0 16,2 0 128-16,-2 1-128 0,-3 0 0 0,3-1 128 15,2 4-128-15,-1 0 128 0,-2 0-128 0,0 4 128 0,-1-1-128 0,-3 1 0 16,-2 1 0-16,1-1 128 0,0 2-128 16,-1-1 0-16,-1 3 0 0,0-2 0 0,1 0 0 0,-2-1 0 15,0 1 0-15,-1-1 0 0,-4 1 0 0,0-2 0 16,0 1 0-16,-1 1 0 0,-2 2 0 0,-3 0 128 16,-2-2-128-16,0 2 128 0,0 0-128 0,0-2 0 15,-1 3 0-15,0-2 0 0,-1-1 0 0,0 2 0 16,-1 3 0-16,-3-1 0 0,1-1 0 0,0 2 0 15,-1-1 0-15,1 1 0 0,-2-3 0 0,2 2 0 16,-1-1 0-16,2 0 0 0,-4-1 0 0,2-1 0 16,-1 1 0-16,1 1 0 0,-5 0 0 0,1-1 0 0,0 0 0 15,-2 0 0-15,-3-3 0 0,-1 1 0 0,-3-2 0 16,-2 2 0-16,-1-4 192 0,-2-1 16 0,-1-2 0 0,-9 1 0 16,10 2 240-16,-10-2 64 0,8 2 0 0,2-1 0 15,-3 1-256-15,-7-2-32 0,8 0-16 0,0 0 0 16,-1 0-208-16,-7 0 128 0,9-2-128 0,-9 2 0 15,0 0 176-15,10-2-176 0,0-1 192 0,-5 1-192 16,-5 2 176-16,7-6-176 0,1 0 160 0,-2 0-160 16,0 0 144-16,-1-1-144 0,4 0 128 0,-2 0-128 15,-2-1 240-15,2-3-48 0,2-1 0 0,-1-4 0 16,0 0 16-16,1-3 0 0,1-1 0 0,-1-2 0 16,3-1 0-16,-1-2 0 0,1-4 0 0,1 1 0 15,0-2-32-15,-1-1-16 0,0-2 0 0,-2 3 0 16,1 2 16-16,1 2 0 0,2 1 0 0,-4 1 0 15,-1 0 80-15,1 1 0 0,-3 1 16 0,1 1 0 16,-5 2-16-16,0 3 0 0,-1 0 0 0,0 2 0 0,-2 2-128 16,0 2-128-16,-2 1 192 0,0 3-192 0,2 6 128 0,0 0-128 15,-4-5 0-15,4 5 0 0,-10-1 0 0,2 1 0 16,-2 4 0-16,2 1 0 16,0 3-576-16,-1 2-32 0,-1 2 0 0,-2 2 0 15,2 3-2336-15,0 2-448 0,-3 4-112 0</inkml:trace>
  <inkml:trace contextRef="#ctx0" brushRef="#br0" timeOffset="-204960.1">17352 12017 9215 0,'0'0'400'0,"0"0"96"0,0 0-496 0,0 0 0 16,0 0 0-16,0 0 0 0,0-5 2544 0,0 5 400 15,0 0 96-15,0 0 16 0,8-3-1696 0,2 1-336 16,2 1-64-16,2 1 0 0,4 1-192 0,2-1-16 16,0-3-16-16,4 3 0 0,3 0-192 0,0 3-32 15,1-1-16-15,-2 1 0 0,0 0-160 0,0 1-16 16,-3-1-16-16,1 0 0 0,0 2-64 0,1-2-16 15,-3 1 0-15,0 2 0 0,-3 1-48 0,0-1-16 0,-3 1 0 16,-2-1 0-16,-1 2 0 0,-1 1 0 0,-2 1 0 0,-3 1 0 16,-4-2 96-16,-2 0 0 0,-2 0 16 0,-2 2 0 15,0 1 112-15,-3 0 0 0,-1-1 16 0,0 2 0 16,-2-4 32-16,-2 2 0 0,1-2 0 0,0 0 0 16,0 0 80-16,-1 1 0 0,-1 0 16 0,0 0 0 15,0-2-176-15,0 1-32 0,2 0-16 0,-5 3 0 16,3-3-304-16,1 2 160 0,3-2-160 0,-3-2 128 15,2-1-128-15,1-1 0 0,3-1 0 0,-2-1-176 32,7-3-496-32,0 0-96 0,0 0-32 0,0 0 0 0,0 0-2592 0,0 0-512 0</inkml:trace>
  <inkml:trace contextRef="#ctx0" brushRef="#br0" timeOffset="-204646.61">17761 12144 6447 0,'0'0'576'0,"0"0"-576"16,0 0 0-16,0 0 0 0,0 0 3184 0,0 0 528 16,-6 1 96-16,-1-1 32 0,-1 4-1744 15,-1-1-352-15,0 2-64 0,-4 1-16 0,1 0-240 0,-10 5-48 0,0 2-16 0,-2-1 0 16,0 0-112-16,-5 0-32 15,-1 2 0-15,5-3 0 0,-2 1-272 0,-4 3-64 0,-3-1-16 0,0 0 0 16,0 0-352-16,0 2-64 0,-4-1 0 0,-12 4-16 16,5-3-144-16,3-1-32 0,2-4 0 15,2 2 0-15,2-3-256 0,5-2 128 0,2-2-128 0,3 0 0 16,2-1 0-16,5 1 0 0,-2-2 0 0,11-1 0 16,-2 1-896-16,2-1-224 15,2-1-48-15,-1-2-10352 0,9 0-2048 0</inkml:trace>
  <inkml:trace contextRef="#ctx1" brushRef="#br0">18005 15900 0,'0'0'16,"40"3"-16,-24-1 15,-3-2 1,-1-1 0,-2 0-1</inkml:trace>
  <inkml:trace contextRef="#ctx0" brushRef="#br0" timeOffset="-203890.96">15054 11920 16175 0,'0'0'704'0,"0"0"176"0,-1-8-704 0,1 8-176 16,0 0 0-16,0 0 0 0,0 0 1248 0,0 0 224 15,0 0 32-15,0 0 16 0,0 0-352 0,0 0-64 16,-4 3-16-16,0 2 0 0,0 4-352 0,1 0-80 16,-3 4-16-16,2 2 0 0,-1 7-48 0,-1 2-16 15,-1 1 0-15,-5 23 0 0,2-5-128 0,0-4-16 16,-2 1-16-16,1-1 0 0,0-1-64 0,0-2-16 16,1-2 0-16,1-4 0 0,-2-1 32 0,4-4 0 15,0-4 0-15,2-1 0 0,-2-2 208 0,4-1 32 16,2-4 16-16,1 0 0 0,1-4-272 0,1-1-48 0,-2-8-16 0,8 6 0 15,0-1 48-15,2-2 16 16,1-3 0-16,0-2 0 0,2-2 0 0,2 1 0 16,-1-1 0-16,1 2 0 0,-5-1-192 0,1 1-32 15,4 0-128-15,1 0 192 0,3 0-192 0,0-1 0 0,1 1 128 16,4 0-128-16,14 0 0 0,-5 0 0 16,-5-2 0-16,-2 1 0 0,-3 1 0 0,-1 0-128 0,-5-1 128 15,-3 2-208-15,-2 0-1632 0,-1-1-320 16,-1 1-64-16,-1 0-13264 0</inkml:trace>
  <inkml:trace contextRef="#ctx0" brushRef="#br0" timeOffset="-203490.44">15583 12198 11055 0,'-4'-8'976'0,"4"8"-784"16,0 0-192-16,-1-5 0 0,1 5 2288 0,0 0 400 31,-14 10 96-31,1 2 16 0,2 0-656 0,-2 15-128 16,-3 14-32-16,7-3 0 16,1-9-896-16,6-6-192 15,3-1-48-15,3-3 0 0,2-4-496 0,2-2-96 0,0-5-32 0,4-1 0 16,1 1 208-16,0-4 32 15,0-2 16-15,2-1 0 0,3-2 80 0,1-1 16 16,0-2 0-16,-1-4 0 0,0 1-48 0,0-3 0 16,1-4 0-16,0 1 0 0,-6-2-144 0,-1-1-16 0,-2 1-16 0,-2-2 0 15,-3-3 0-15,-3 0 0 16,-1-1 0-16,-3 0 0 0,-4 1 16 0,-2 2 0 0,0 3 0 0,-2 1 0 16,-1 2-224-16,1 2-144 0,2-1 192 15,-1 4-192-15,0 3 0 0,-2 0 0 0,0 3 0 0,6 1-192 31,-2 1-1296-31,0 2-256 0,1-1-48 0,-5 3-9472 0,1 2-1904 0</inkml:trace>
  <inkml:trace contextRef="#ctx0" brushRef="#br0" timeOffset="-203048.62">15944 12006 16575 0,'0'0'736'0,"0"0"160"0,0 0-720 0,0 0-176 16,0 0 0-16,0 0 0 0,0 0 1584 0,2 8 272 16,-2-2 64-16,0 2 16 0,0 1-656 0,0 2-128 0,0 2-16 0,0 0-16 15,-1 2-112-15,0 3-32 16,0-2 0-16,-1 3 0 0,-1 1-272 0,1 1-64 0,-2 0-16 0,-1-2 0 16,1 1-240-16,2-1-32 15,-4-2-16-15,3-1 0 0,0-2 176 0,-1-3 48 16,3-2 0-16,-2-1 0 0,1-2 32 0,1 0 16 15,1-6 0-15,0 0 0 0,0 0-96 0,0 0-32 16,0 0 0-16,7-4 0 0,1-5-144 0,2-4-16 0,-2 2-16 0,1-1 0 16,2-1-304-16,-3-1 160 0,3-3-160 15,1 1 128-15,-2-1-128 0,2 1 0 0,1 0 0 16,3-2 0-16,1-1 0 0,-2 4 0 0,0 3 0 0,0 2 0 16,-3 1 0-16,1 3 0 0,-2 3 0 0,0 2 0 15,0 2 0-15,-2 3 0 0,-3 2 0 0,-1 2 0 16,-1 2 0-16,2-1 0 0,-4 6-144 0,-1 0 144 15,-1 1 0-15,-1 0 0 0,0 4 0 0,-4 0 0 16,2-2 0-16,0 1 0 0,1 0 0 0,-2 3 0 0,-2-5 0 16,0 0 0-16,4-3 0 0,0 0 0 15,0-1-640-15,0-5-32 0,2 0 0 0,0-2-11232 32,0-6-2240-32</inkml:trace>
  <inkml:trace contextRef="#ctx0" brushRef="#br0" timeOffset="-202525.7">16586 12017 17503 0,'0'0'768'0,"0"0"176"0,3-7-752 0,0-1-192 0,1 2 0 0,1 0 0 16,-5 6 1584-16,2-5 272 15,-2 5 64-15,0 0 16 0,1-7-736 0,-1 7-160 16,0 0-16-16,0 0-16 0,-3-3-384 0,-5 1-80 16,0 2-16-16,-4 1 0 0,-1 2-192 0,-1 1-32 0,0 4-16 0,1 0 0 15,-2 1 48-15,-3 3 16 0,1 2 0 0,-1 2 0 16,0 1 96-16,2 1 0 0,3-1 16 0,2 1 0 16,3-3-16-16,0 1 0 15,4-2 0-15,1-1 0 0,2-2-48 0,1-1-16 0,2-2 0 0,1-2 0 16,4 0 0-16,0-1-16 0,4-3 0 0,0 0 0 15,3-2-112-15,-1-2-32 0,0 1 0 0,0-1 0 16,1-2-224-16,2-1 176 0,-1 0-176 0,0-1 160 16,0-1-160-16,0-1 0 0,-1 0 144 0,-1 2-144 0,-2 1 0 0,-1 2 0 15,-2 0 0-15,0 2 128 0,0 1-128 0,0 2 0 16,-4 3 0-16,1 3 0 0,1 0 0 0,-3 4 0 16,2 1-144-16,-2 3 144 0,-1 4 0 0,-2 2 0 15,-2 2 0-15,0 4 0 0,-3 2 0 0,1 2 0 16,-4-1 0-16,1 1 128 0,-4 10 192 0,-2-4 48 15,0-4 0-15,-1-1 0 0,-3-5 336 0,0-1 64 16,1-10 0-16,-1 3 16 0,-3 1-176 0,0-2-32 16,-2-2-16-16,1 1 0 0,-1-1-240 0,0 1-32 15,-1-3-16-15,-1 1 0 0,-1-1-272 0,-1-2 160 16,-2-2-160-16,-1 0 128 0,2-1-128 0,-1-2 0 16,2-5 0-16,-1 2-176 15,-3-6-2000-15,2-3-416 0,9 2-80 0</inkml:trace>
  <inkml:trace contextRef="#ctx0" brushRef="#br0" timeOffset="-123584.52">8276 12768 27471 0,'0'0'1216'0,"-9"-3"256"0,9 3-1184 0,-7-5-288 0,-1 2 0 0,1-3 0 16,-2-1 0-16,0-1 0 0,-2 2 0 0,0 0 0 16,-1-2 0-16,-2-1-192 0,-3 2 192 0,0-2-192 15,-4-1-160-15,-1-1-32 0,-1 0 0 0,-4-2 0 16,-2 1 384-16,-5 0 0 0,-6-2 0 0,-3 1 0 15,-2-2 352-15,0 0 144 0,-1 1 16 0,-2 1 16 16,0 1-80-16,-5-1 0 0,-2-1-16 0,-5 0 0 0,-3-1 128 0,0-1 16 16,2 0 16-16,-2 3 0 0,-2 2-144 0,-4-1-48 15,-6-3 0-15,0 0 0 0,3-2-160 0,-2 3-48 16,1 1 0-16,-5-1 0 0,-6-2-192 0,-3 2 128 16,4-2-128-16,-2 3 0 0,1 0 128 0,-5 0-128 15,-3-3 0-15,2 3 0 0,2 0 0 0,-4 2 0 16,-8 1 0-16,4-1 0 0,1-2 128 0,1 0-128 15,-6 2 0-15,1 1 0 0,0 1 0 0,-1 1 0 16,-2 2 0-16,0-1 0 0,-1-2 0 0,1 5 0 16,1 2 0-16,-1 0 0 0,-4-5 0 0,4 5 0 15,7 2 0-15,0 0 0 0,-10 0 0 0,8 1 0 0,3 1 0 16,-1 1 0-16,4 2 0 0,-4-1 0 0,-1 3 0 0,4 0 0 16,5 1 0-16,-3 1-128 0,-6 2 128 0,4 2 0 15,3-3 0-15,3 2 0 0,1 0 0 0,0-1 0 16,-4 2 0-16,3 2 0 0,4-1 0 0,2 0 0 15,-2 0 0-15,1-2-128 0,1 1 128 0,3 0 0 16,3 2-144-16,2 1 144 0,-2-2 0 0,-2 0-144 16,0 3 144-16,2 1-160 0,5 0 160 0,-1 1-160 15,2 1 160-15,-5-3 0 0,-2 1-144 0,3 3 144 16,3-2 0-16,3 3-144 0,4 1 144 0,-6 0 0 16,-2-1-160-16,4-2 160 0,4-1-128 0,4 2 128 15,4 1 0-15,5 0-128 0,0 2 128 0,2 0 0 16,-1-1-128-16,-1 0 128 0,1-1-128 0,2 1 128 15,1-1-176-15,3 1 176 0,4 2-208 0,1-1 80 0,2 2 128 0,1 0-192 16,-3 1 192-16,2 1-192 0,0 1 192 0,1-3-160 16,1-3 160-16,5 1-160 0,2-2 16 0,6 0 0 15,4 0 0-15,1-1 0 0,3-1 144 0,5-1-192 16,1 1 192-16,2-1-192 0,3 5 192 0,2-2-208 16,1-3 80-16,1 3 128 0,5 1-192 0,0 1 192 15,3-4-192-15,3 2 192 0,1 2-192 0,6-1 192 16,4-1-192-16,4 1 192 0,2-2-160 0,1 2 160 15,0-1 0-15,2 0-144 0,3 0 144 0,4-1 0 16,3-4 0-16,5 2-128 0,7 0 128 0,2-1 0 16,2 1-144-16,3-6 144 0,0 0 0 0,3 0 0 15,3-1 0-15,7-2 0 0,4 2 0 0,-1 0 0 16,-3 0 0-16,3-2 0 0,5 0 0 0,3-2 0 0,1 1 0 0,1 0 0 16,1-1 0-16,5 2 0 0,7 0 0 0,-2-1 0 15,-4-2 0-15,7 1 0 0,6-1 144 0,-2 0-144 16,-5 1 128-16,7-3-128 0,6 3 128 0,-5-1-128 15,-2 0 0-15,6 1 144 0,3 1-144 0,-1-2 0 16,-5 0 144-16,6-1-144 0,3-1 0 0,-5-2 144 16,-2 1 32-16,4-2 0 0,4 0 0 0,-4 1 0 15,-5-2-48-15,2 1 0 0,6-2 0 0,-3 1 0 16,-6 1-128-16,4-1 0 0,5-1 144 0,-5 0-144 16,-5 1 0-16,4-1 128 0,0 0-128 0,-3 0 0 15,-6-2 0-15,2 0 144 0,3 1-144 0,-3-3 0 16,-1-2 0-16,-3-1 0 0,2 0 0 0,-3-1 0 15,-2-2 0-15,-2 0 0 0,-4 0 0 0,0 1 0 16,4-4 0-16,-3 0 0 0,-8-2 0 0,0 1 0 0,2-1 0 0,-2-1 0 16,-5-1 0-16,-2 0 160 0,-1 2 0 0,0-1 0 15,1 1 0-15,-4-3 0 0,-6-4-160 0,1 0 192 16,-9-1-192-16,0-1 192 0,0 0 112 0,-4-1 16 16,-2-6 16-16,-3 1 0 0,-5-4 352 0,-7-1 64 15,-3-3 16-15,-6 0 0 0,-2-4-112 0,-5-1-16 16,-4-1 0-16,-4 1 0 0,-3 3-240 0,-8-1-48 15,-5 1-16-15,-6 5 0 0,-4 2-208 0,-6 2-128 16,-7 1 128-16,-5 1-128 16,-5 1-816-16,-9 4-224 0,-12 6-48 0,-7-3-15408 0</inkml:trace>
  <inkml:trace contextRef="#ctx0" brushRef="#br0" timeOffset="-122719.81">8166 12405 15663 0,'0'0'1392'0,"0"0"-1120"16,0 0-272-16,0 0 0 0,0 0 1776 0,0 0 288 15,0 0 64-15,-2-6 16 0,-1 1-208 0,1-5-32 16,-1-2-16-16,1-1 0 0,1-2-528 0,-3-3-96 15,3-4-32-15,0-3 0 0,0-1-464 0,0-4-80 16,0-2-32-16,1-1 0 0,1 0-352 0,1-1-80 16,0-1-16-16,3 3 0 0,-3 3-80 0,2 0 0 15,1 5-128-15,0 1 192 0,2 3-192 0,0 4 128 0,-2 2-128 0,0 2 0 16,1 2 0-16,-1 4 0 16,4 1 0-16,-2 4 0 0,3 1 0 0,-2 4-192 15,3 4 192-15,2 4-160 0,1 1 160 0,-2 4-160 0,1 4 160 16,-1 1-160-16,-1 3 160 0,-1 2 0 15,-1-1 0-15,0 1 0 0,-4 0 0 0,1 0 0 0,0 1 0 0,-2-4 0 16,-2-1 0-16,-1-1 0 0,-2-2 0 0,-2-2 0 16,-2-2 0-16,-4-1 0 0,-1 0 160 0,-1 0-160 15,-4-2 176-15,-1-1-176 0,-4-1 192 0,-1-3-192 16,-2 0 192-16,0-2-192 0,-2-1 192 0,0-4-192 16,-2-3 0-16,-1-3 0 0,3-2-192 0,-3-3 48 15,3-3 0-15,3-2 0 0,-1 0 0 0,4-3 0 16,4 0 144-16,4-1 0 0,4-2-144 0,4 0 144 15,5-1 0-15,4 1 0 0,2 2 0 0,3 1 0 16,4-2-176-16,0 0 176 0,4-2-128 0,0 1 128 16,4 0 0-16,1 2 0 0,2 0 0 0,1 1 0 0,1 3 160 0,2 2 16 15,0 2 0-15,-2 1 0 0,0 4 16 0,-5 3 0 16,0 6 0-16,-5 3 0 0,-3 3-32 0,-1 0 0 16,-5 6 0-16,-1 0 0 0,-7 4 64 0,-2 2 16 15,-4 1 0-15,-3 1 0 0,-5 2-32 0,-3 2 0 16,-4 1 0-16,-4 0 0 0,0-2-48 0,-3 0-16 15,3-4 0-15,1 0 0 0,2-3-144 0,4-2 0 16,-1-3-192-16,-3 0 192 16,7-5-2624-16,4-7-384 0,4-4-96 0</inkml:trace>
  <inkml:trace contextRef="#ctx0" brushRef="#br0" timeOffset="-122005.95">8978 12097 22511 0,'0'0'992'0,"0"0"224"0,-4 4-976 0,0 2-240 16,1-3 0-16,3-3 0 0,-5 4 1584 0,5-4 272 16,0 0 48-16,0 0 16 0,0 0-352 0,0 0-64 15,0-5-16-15,2-3 0 0,1-2-400 0,0-4-96 16,2 0-16-16,0-4 0 0,-2-2-384 0,3-2-80 15,-2-2 0-15,1-1-16 0,2-3-176 0,-1-2-16 16,1-1-16-16,-2 0 0 0,-1 0-96 0,0 3-32 16,3 2 0-16,0 6 0 0,-1 4-160 0,-1 2 0 15,0 2 0-15,2 4 0 0,-1 6-128 0,2 4 128 16,1 4-160-16,1 5 160 0,1 5-192 0,-1 4 192 16,1 2-208-16,0 3 80 0,-1 6 128 0,-2 3 0 15,0-1 0-15,-1 3 0 0,-1-2 0 0,0 0 0 16,-4-4 0-16,0-1 0 0,-2-2 0 0,0-3 0 15,-1-2 0-15,0-2 0 0,-3-1 0 0,0-4 0 0,0-3 128 16,-1-1-128-16,0-3 128 0,-2 0-128 0,0-5 160 0,-2-1-160 16,-1-3 128-16,-2-1-128 0,0-4 0 0,-4-1 144 15,0-2-144-15,-3-3 0 0,0-2 0 0,1-3-176 16,-1-3 176-16,4-2-160 0,-1-1 160 0,4 0-160 16,3 0 160-16,3 0-208 0,2 0 80 0,4 0 128 15,4-2-224-15,2 3 80 0,3 0 16 0,4 3 0 16,4 0 128-16,2 1-160 0,0 1 160 0,2 0-160 15,1 2 160-15,4-1 0 0,0 3 0 0,1 2 0 0,1 6 0 0,-1 1 256 16,-1 3-64-16,-3 5-16 0,-2 2 96 0,-4 4 32 16,-5 2 0-16,-3 4 0 0,-4 2 32 0,-5 3 16 15,-5 3 0-15,-4 2 0 0,-4-1-16 0,-7 4 0 16,-5 0 0-16,-2 2 0 0,-5 0-160 0,-1 1-48 16,1-2 0-16,-1-3 0 0,0-2-128 0,1 0-224 15,2-5 48-15,-7 5 16 16,4-9-2976-16,2-6-608 0</inkml:trace>
  <inkml:trace contextRef="#ctx0" brushRef="#br0" timeOffset="-121034.78">531 12454 10127 0,'0'0'896'0,"-3"6"-704"0,1 2-192 0,-1-1 0 16,0 1 1760-16,0 0 320 15,1 0 64-15,0 2 16 0,0-2-256 0,1 0-48 16,1-8-16-16,-3 6 0 0,3-6-176 0,0 0-16 0,0 0-16 0,0 0 0 16,-1-6-272-16,0-4-48 0,1-2-16 0,0-4 0 15,-1-2-416-15,1-3-96 0,1-2-16 0,0-3 0 16,3 0-416-16,-4-4-96 0,-3-2 0 0,0-5-16 16,-2-4-48-16,-3-1 0 0,-2-2 0 0,2 4 0 15,2-2-192-15,2 7 176 0,0 4-176 0,3 6 160 16,0 4-160-16,1 3 0 0,2 6 0 0,4 3 0 0,-1 4-176 0,5 4 48 15,2 4 0-15,3 5 0 0,5 5 128 0,2 4-192 16,2 5 192-16,0 4-192 0,2 5 192 0,1 2-128 16,-1 5 128-16,-1-2-128 0,-2 0 128 0,-1-3 0 15,0-3 0-15,-2 0 0 0,-4-1 0 0,-1-5 0 16,-3-1 0-16,-1-2 0 0,-1-1 304 0,-3-3-16 16,0 0 0-16,-5-3 0 0,-1-1-288 0,-1-3 0 15,-2-1 0-15,-2-2 0 0,-3-3 128 0,-2-2 0 16,-3-1 16-16,-6-2 0 0,-3 0 32 0,-2-2 0 15,-4-2 0-15,-3-1 0 0,-3-3-176 0,-2-1 0 16,-3 0 0-16,3 1 128 0,3-3-128 0,1 1 0 0,3 0 0 16,9 0 0-16,1 0 0 0,5 0 0 15,3 0 0-15,4 1 0 0,5 0 0 0,2-1 0 0,0 0-192 0,6 0 192 16,3-1-176-16,3 1 176 16,4 0-128-16,1 1 128 0,4-1 0 0,1 2-128 0,-1 0 128 0,2 1 0 15,0 1 0-15,-2 3 0 0,-1 2 0 0,-4 1 0 16,-1 2 0-16,-3 3 0 0,-3 2 128 0,-1 1-128 15,-4 2 256-15,-1 1-32 0,-1 2 0 0,-3 4 0 16,-5 1 0-16,-1 4 0 0,-3 2 0 16,-4 3 0-16,-6 0-80 0,0 3-16 0,-6-1 0 0,-1 2 0 15,-4 0-128-15,-1-1 0 0,0 0-160 0,2-4 160 16,2-4-1408 0,3-3-176-16,2-3-32 0,5-5-9936 0,3-5-1984 0</inkml:trace>
  <inkml:trace contextRef="#ctx0" brushRef="#br0" timeOffset="-120239.16">1300 12218 10127 0,'0'0'448'0,"-4"10"96"0,1 0-544 0,0 1 0 0,0 0 0 0,1 0 0 15,-3 0 3200-15,0 1 544 0,2 0 96 0,1-1 32 16,-3-2-1952-16,3-2-384 0,2-7-64 0,0 0-32 16,0 0-112-16,0 0-32 0,0 0 0 0,2-7 0 15,2-3-192-15,-2-3-32 0,2-4-16 0,1-3 0 16,0-3-432-16,-1-3-96 0,0-5-16 0,1-3 0 16,-1-2-224-16,1-19-48 0,0 1-16 0,-1 2 0 15,-4 1-48-15,2 4-16 0,2 1 0 0,0 5 0 16,3 5-160-16,0 4 0 0,1 2 0 0,-1 8 128 15,0 2-128-15,1 6 0 0,0 4 0 0,2 5 0 0,1 3-192 0,2 3 192 16,0 5-192-16,3 5 192 0,2 4-192 0,-1 4 192 16,-1 4-192-16,1 4 192 0,0 3-128 0,1 0 128 15,-1 1 0-15,0 0 0 0,-3-1 0 0,-6-11 0 16,1 2 0-16,-3 1 0 0,4-2 0 0,-2 1 0 16,-2-2 0-16,-1-2 0 0,0 0 0 0,1-3 0 15,-3-1 0-15,-1 1 0 0,-1-3 0 0,-1-2 0 16,0 1 128-16,-2-1-128 0,-1-1 192 0,-5-2-64 15,2 0 0-15,-6-1 0 0,-5 1-128 0,-3-1 160 16,-5 0-160-16,-4-1 160 0,-4-2-160 0,-3 2 0 16,-2-2 144-16,1-1-144 0,3-1 0 0,0 0 0 15,2 0 0-15,6-1 128 0,2-1-128 0,3-3 0 16,4-1 0-16,3-1 0 0,4-2 0 0,4-1 0 16,3-2 0-16,4-3 0 0,5-5-160 0,5-1 160 15,3-3-192-15,8-12 192 0,4 2-176 0,5 1 176 16,3 0-160-16,3-1 160 0,1-1-128 0,2 1 128 15,3-2 0-15,-2 3-144 0,0 1 144 0,-2 4 0 0,-4 1 0 0,-4 5 0 16,-5 3 0-16,-3 6 0 16,-3 4 128-16,-4 4-128 0,-5 5 0 0,-1 5 144 0,-4 5-144 0,-3 8 0 15,-4 0 208-15,-4 6-64 0,-3 5-16 0,-5 6 0 16,-3 2 16-16,-4 3 0 16,-6 1 0-16,7-8 0 0,-4 7-16 0,-2 2 0 0,-5-2 0 0,-1 2 0 31,1-1-832-31,0-4-192 0,6-3-16 0,4-4-16 0,5-7-2896 15,4-3-576-15,-4 4-112 0,15-24-32 0</inkml:trace>
  <inkml:trace contextRef="#ctx0" brushRef="#br0" timeOffset="-118749.77">492 14444 14447 0,'-12'10'640'0,"6"-3"128"0,0-1-608 0,-1 1-160 16,0 0 0-16,2-1 0 0,-1 0 1584 0,0-2 272 16,6-4 64-16,0 0 16 0,-9 2-224 0,9-2-48 15,0 0-16-15,-4-6 0 0,2-3-448 0,2-1-96 0,3-4-16 16,4-3 0-16,-1-3-464 0,4-2-112 0,-1-3 0 0,2-4-16 16,1-4-256-16,0-3-48 15,1 0-16-15,-1-2 0 0,-1-1-48 0,1-1-128 0,-3 1 192 0,1 1-64 16,-1 2-128-16,0 4 0 0,2 6 0 0,-4 5 128 15,1 1-128-15,-3 6 0 0,0 3 0 0,3 3 0 16,1 4 0-16,-9 4 0 0,8 3 0 0,2 6 0 16,0 3-144-16,1 6 144 0,0 1-192 0,-1 4 192 15,2 4 0-15,1 2 0 0,-1 3 0 0,-1 1 0 0,-1-1 0 16,0-1 0-16,0-1-128 0,-2-4 128 0,-4-4 0 16,2-2 0-16,0-4 0 0,-1 1 0 15,-3-2 176-15,0-3-16 0,1 2 0 0,-3-5 0 0,-3-1 112 16,0 0 32-16,-2-2 0 0,1 0 0 0,-5-2-48 15,-1 0 0-15,-1-2 0 0,-1-1 0 0,-2-1-80 0,-3 0-32 16,-1 0 0-16,-4-1 0 0,-2-1-144 0,-3-3 192 16,-3-2-192-16,1 0 192 0,-1-4-192 0,0-2 0 15,1-3 0-15,1 2 128 0,4-4-128 0,4 2 0 16,4 1 0-16,0-1 0 0,2 1 0 0,4 0 0 16,5 3 0-16,2 2 0 0,2 1-208 0,3 0 80 15,6 0 128-15,3 0-208 0,2-1 32 0,4 1 16 16,4 0 0-16,4-2 0 0,4-2 160 0,1 0-128 15,1 2 128-15,1 0-128 0,1 1 128 0,-2 2 0 16,-2 0-144-16,-1 3 144 0,-3 1 0 0,-1 3 0 0,-4 1 0 0,-1 4 0 16,-2 5 0-16,-5 0 0 0,-3 3 0 0,-4 3 0 15,-3 4 0-15,-2 2 0 0,-2 0 0 0,-5 4 0 16,-7 3 256-16,-2 0-16 16,-3 2-16-16,-1 0 0 0,-3 1-64 0,-2-3-16 0,-1-1 0 0,2 0 0 15,0-2-144-15,2-4 0 0,2-3 0 0,2-4 0 31,3-3-2176-31,3-4-512 0</inkml:trace>
  <inkml:trace contextRef="#ctx0" brushRef="#br0" timeOffset="-117505.2">6561 14398 9215 0,'-2'10'816'0,"-4"-2"-656"16,2-2-160-16,0 1 0 0,4-7 1312 0,-1 8 224 15,1-8 64-15,-3 7 0 0,3-7 48 0,0 0 16 0,0 0 0 0,0 0 0 16,0 0-16-16,0 0 0 16,0 0 0-16,0 0 0 0,0 0-256 0,4-10-48 0,2-2-16 0,2-1 0 15,-1-3-464-15,4-5-96 0,3-2 0 0,-3-3-16 16,0-1-368-16,1-4-64 0,1-2 0 0,-2-1-16 15,0-1-128-15,1-4-32 0,0-2 0 0,-1 1 0 16,-2-1-144-16,1 6 160 0,-3 5-160 16,2 4 160-16,-1 2-160 0,-1 4 0 0,-4 4 0 15,1 5 0-15,2 1 0 0,0 6 0 0,-6 4-160 0,14 3 160 16,-1 5-192-16,0 6 48 0,0 7 16 0,1 3 0 0,1 4 128 16,-1 3-128-16,-2 1 128 0,0 4-128 15,-2 6 128-15,0-4 0 0,0-1 0 0,-3-4 0 0,-2-3 0 0,1-1 0 16,-3-6 0-16,1-2 0 0,1-2 0 0,-1-3 0 15,0 0 0-15,0-4 0 0,-1-2 0 0,0-3 192 16,-3-7-32-16,0 0-16 0,0 0 144 0,0 0 32 16,0 0 0-16,0 0 0 0,0 0-16 0,0 0 0 15,-11 1 0-15,0-3 0 0,-2-4-112 0,-2-1 0 16,-5 0-16-16,-1-1 0 0,-1-2-176 0,-2 1 128 16,-3 0-128-16,0 0 128 0,-2-2-128 0,2 1 0 15,-2 3 0-15,2-2 0 0,-2-1 0 0,4 0 0 16,1 0 0-16,2-1 0 0,0 0 0 0,3 1 0 15,2 0 0-15,4 2 0 0,2-2 0 0,4 2 0 16,1-1 0-16,3 0 0 0,2 1 0 0,3-1 0 16,3 0-144-16,4-1 144 0,2-1-144 0,5-1 144 15,1-1-208-15,4-2 80 0,2 1 128 0,5-1-160 16,0-3 160-16,3 1-160 0,1-1 160 0,1 3 0 16,2 1-144-16,3 1 144 0,1-2 0 0,3 3 0 15,-1 1 0-15,-1 2 0 0,1 2 0 0,-7 3 0 0,-1 1 0 0,-2 3 0 16,-4 4 0-16,-2 4 0 0,-3 3 0 0,-6 1 0 15,-2 3 144-15,-3 5-144 0,-3 2 160 0,-6 3-160 16,-3 3 256-16,-3 3-32 0,-8 0-16 0,-6 1 0 16,-4 0 144-16,-8 2 32 0,-4 2 0 0,-4 1 0 15,-8 0 112-15,-5 3 16 0,-5 0 16 0,-2-1 0 16,-3 2-112-16,2-2-32 0,-2 0 0 0,4-4 0 16,-2-3-208-16,5-3-48 0,3-2-128 0,8-6 192 15,7-4-960-15,6-5-208 0,8-4-48 0,7-4-17552 16</inkml:trace>
  <inkml:trace contextRef="#ctx0" brushRef="#br0" timeOffset="-104973.2">20080 14444 1839 0,'0'0'160'0,"0"0"-160"16,0 0 0-16,0 0 0 0,0 0 2224 0,0 0 400 15,0 0 96-15,0 0 16 0,0 0-1520 0,-7-3-288 16,7 3-64-16,-6-3-16 0,6 3 32 0,-7-4 0 0,2 1 0 0,5 3 0 15,0 0-160-15,-6-3-16 0,6 3-16 0,0 0 0 16,-5-5 16-16,5 5 16 0,0 0 0 0,0 0 0 16,0 0-288-16,0 0-64 0,7-5-16 0,4 2 0 15,3 0-80-15,1 3-16 0,3-2 0 0,3 2 0 16,1 2-32-16,1-1-16 0,-4 2 0 0,2 0 0 16,1 0 192-16,-3 3 48 0,-1-3 0 0,-1 4 0 15,2-1-288-15,0 1-160 0,-4 1 192 0,-4-3-192 16,0 5 144-16,-1-1-144 0,-1-2 0 0,-2 3 144 15,-1 1-144-15,-1 1 0 0,1-1 144 0,-1 2-144 16,0-2 160-16,-2 2-32 0,-1 2-128 0,-1-1 192 16,-1 0 0-16,0 1 0 0,-1 2 0 0,0 1 0 15,-1 3 0-15,-2 1-16 0,0 0 0 0,0 1 0 16,1 0-48-16,-4-1-128 0,3 3 192 0,-1-3-64 0,-1 2-128 0,0 0 128 16,2 0-128-16,-3 1 128 0,2 0-128 0,1-3 0 15,-2-1 0-15,1-1 128 0,2 0-128 0,-2 0 0 16,1-1 144-16,1-1-144 0,1 1 0 0,2 0 144 15,0 1-144-15,1-2 0 0,1 1 256 0,2-4-64 16,3 1-16-16,-1 0 0 0,-1 0 112 0,2-3 32 16,-1 1 0-16,2-2 0 0,-4 0 80 0,4-1 32 15,2-1 0-15,-1 0 0 0,-3 0-32 0,3 1 0 16,-1-2 0-16,1-1 0 0,-1-1-96 0,0 0-32 16,0 1 0-16,0-3 0 0,-2 0-48 0,2-1-16 15,-3 0 0-15,-5-4 0 0,10 4 0 0,-3-1 0 16,-7-3 0-16,9 3 0 0,-9-3-80 0,6 6 0 0,-6-6-128 0,0 0 192 15,0 0-192-15,0 0 144 0,0 0-144 0,0 0 128 16,0 0-128-16,0 0 0 0,0 0 144 0,0 0-144 16,0 0 144-16,0 0-144 0,0 0 192 0,-9 4-192 15,0 1 224-15,0-1-64 0,-1-2-16 0,0 0 0 16,0 1-16-16,0 1-128 0,1-2 192 0,2 3-64 16,0-3-128-16,-1 1 0 0,1 0 144 0,-1 2-144 15,0 0 0-15,3 2 0 0,5-7 0 0,-5 11 0 16,2 1 0-16,0 0 0 0,1 0 0 0,0 0 0 15,1 3 0-15,4 0 0 0,0 1 0 0,1 3 0 16,-2-1 0-16,3 0 0 0,-1 1 0 0,2 0 0 16,-3-2 0-16,1 1 0 0,3 0 0 0,-5 0 0 15,0 2 0-15,2 1 0 0,-1 0 0 0,3 1 0 16,-4 0 0-16,1 2 0 0,0-1 0 0,1 0 0 16,-1 0 0-16,-1 1 0 0,3 0 0 0,-1-1 0 0,1 1 0 0,-1-2 0 15,-1 2 0-15,1-2 0 0,1-2 128 0,-1 0-128 16,0-1 128-16,-1-1-128 0,1-1 0 0,-3 0 144 15,-1-1-144-15,0-3 0 0,-1 2 208 0,0-1-64 16,-3-1-16-16,-1 0 0 0,1 0 48 0,1-1 0 16,-4-2 0-16,2 1 0 0,-2-1-176 0,-1 0 160 15,-1-1-160-15,2 2 160 0,-1 0-160 0,-1 0 192 16,-2-1-192-16,2 0 192 0,0-3-48 0,-2 1 0 16,-2-1 0-16,4-1 0 0,-4 0 48 0,1 0 0 15,0 0 0-15,1-1 0 0,-3 0 16 0,0-1 16 16,-1 0 0-16,1 0 0 0,0-1-16 0,-1 0 0 0,1 1 0 15,1-2 0-15,2 1 16 0,-2-1 0 0,0 2 0 0,0-2 0 16,2 0-48-16,2 0-16 0,-1-2 0 0,3-1 0 16,7 1 0-16,0 0 0 0,-9-1 0 0,9 1 0 15,0 0 32-15,0 0 16 0,0 0 0 0,0 0 0 16,-5-7-48-16,5 7-16 0,0 0 0 0,0 0 0 16,-1-7-144-16,1 7 160 0,1-8-160 0,-1 8 160 15,4-8-160-15,-4 8 0 0,5-7 0 0,-5 7 0 16,5-7 0-16,-5 7 0 0,6-5-160 0,-6 5 160 15,0 0-1600-15,2-7-240 16,-2 7-32-16,-2-8-17872 0</inkml:trace>
  <inkml:trace contextRef="#ctx0" brushRef="#br0" timeOffset="-102558.3">718 15175 8287 0,'0'0'736'0,"0"0"-592"16,0 0-144-16,0 0 0 0,-5-4 1776 0,1 3 320 0,-1-2 64 0,1 1 16 15,0 0-800-15,-3-1-160 16,1 1-16-16,6 2-16 0,-2-2-64 0,2 2-16 15,-5-3 0-15,5 3 0 0,-2-6-176 0,-1 2-32 0,3 4-16 0,-1-6 0 16,1 1-192-16,1-1-48 16,2 2 0-16,-1-1 0 0,2 1-224 0,-2 0-48 0,3-1-16 0,-5 5 0 15,5-4-48-15,-5 4-16 0,6-2 0 0,-6 2 0 16,0 0 32-16,0 0 0 0,0 0 0 0,0 0 0 16,0 0 32-16,0 0 16 0,0 0 0 0,0 0 0 15,-1 6 224-15,-4 0 48 0,0-2 16 0,0-1 0 16,5-3-16-16,-5 4-16 0,-2-3 0 0,3 2 0 15,4-3-224-15,0 0-32 0,0 0-16 0,0 0 0 16,0 0-192-16,0 0-32 0,0 0-128 0,0 0 192 0,3-4-192 0,4-3 0 16,0-1 0-16,8-3 0 15,0 0-1824-15,3 2-352 0,-1 0-80 0,-5 3-16 0</inkml:trace>
  <inkml:trace contextRef="#ctx0" brushRef="#br0" timeOffset="-102027.08">727 15956 10127 0,'-8'-4'448'0,"4"4"96"16,0-1-544-16,-2 1 0 0,2 0 0 0,0-1 0 15,-4 0 3168-15,4 0 528 0,0-2 96 0,0-1 32 0,1 1-1632 0,1-1-320 16,2-2-64-16,2 0-16 0,0 0-640 0,3 1-128 16,0-3-16-16,1 0-16 0,1 0-320 0,1 3-64 15,-1-3-16-15,2 2 0 0,1-2-16 0,0 4 0 16,-5 0 0-16,4 3 0 0,-3 1-304 0,-6 0-64 15,0 0-16-15,5 5 0 0,1 3-32 0,-5 2-16 16,-3 1 0-16,-4 1 0 0,-1 0 32 0,0 2 0 16,-2 0 0-16,-1-1 0 0,-2-2-48 0,2-2-128 15,-1 1 192-15,2-2-64 0,2-3-128 0,1-1 0 16,1-1 144-16,5-3-144 0,0 0 0 0,0 0 144 16,0-6-144-16,5-4 0 15,2-1-1600-15,4 0-416 0</inkml:trace>
  <inkml:trace contextRef="#ctx0" brushRef="#br0" timeOffset="-101326.08">719 16986 10127 0,'0'0'448'0,"0"0"96"0,0 0-544 0,0 0 0 15,0 0 0-15,0 0 0 0,0 0 3136 0,0 0 512 0,0 0 96 0,0 0 32 16,0 0-1792-16,0 0-368 0,0 0-64 0,0 0-16 15,0 0-448-15,0 0-112 0,4-4-16 0,-4 4 0 16,0 0-336-16,0 0-80 0,6-3-16 0,-6 3 0 16,0 0-160-16,0 0-48 0,0 0 0 0,5 6 0 15,-2 1 48-15,0 1 0 0,-3 0 0 0,0 1 0 0,-3-1 80 0,0 0 0 16,-1-1 16-16,0 2 0 0,-1-2 96 0,0-2 16 16,1 1 0-16,-1-2 0 0,5-4 16 0,-6 2 16 15,2-2 0-15,-3-3 0 0,3-1-96 0,-1-2-32 16,1-1 0-16,1 0 0 0,0-3-224 0,2-1-64 15,2-1 0-15,0 1 0 0,2 1-192 0,1 0 0 16,-2 0 0-16,3-1 0 16,-2 2-960-16,0 3-192 0,-3 6-48 0,0 0-11536 15,0 0-2304-15</inkml:trace>
  <inkml:trace contextRef="#ctx0" brushRef="#br0" timeOffset="-100637.95">768 15137 10127 0,'0'0'896'0,"0"0"-704"15,0 0-192-15,0 0 0 0,-5 5 1408 0,5-5 240 16,0 0 48-16,-5 3 16 0,0-3-112 0,5 0-32 0,0 0 0 0,-5-2 0 16,5 2-224-16,-5-1-32 15,-1-2-16-15,2 1 0 0,4 2-288 0,0 0-64 16,-3-4-16-16,3 4 0 0,-1-6-352 0,1 1-64 16,0-1 0-16,2 1-16 0,2-2-240 0,1 1-32 0,-1-1-16 0,1 2 0 15,1-1 32-15,1 2 0 16,-1-1 0-16,1 2 0 0,-7 3-64 0,6 0-16 0,2 3 0 0,-5 2 0 15,-3-5 32-15,3 7 0 0,-2 1 0 0,-1 1 0 16,-5 0 192-16,2-1 32 0,-5 1 16 0,2 0 0 16,-6 0 128-16,-1 0 16 0,1-2 16 0,1 1 0 15,-2-2-80-15,1-1-32 0,0-1 0 0,0 1 0 16,1-2-128-16,-2-1-32 0,-1-2 0 0,3 0 0 16,3-1-160-16,2-1-32 0,3-1-128 0,3 3 192 15,2-7-192-15,5 1-288 0,-1 0 64 0,6 2-11984 16,3-2-2384-16</inkml:trace>
  <inkml:trace contextRef="#ctx0" brushRef="#br0" timeOffset="-97722.52">21194 14971 3679 0,'0'0'320'16,"0"0"-320"-16,0 0 0 0,1-9 0 0,-1 1 2160 0,2-1 352 15,-2 9 80-15,1-9 16 0,1 0-1008 0,1 1-208 16,0 2-48-16,-3 6 0 0,5-6 64 0,-5 6 0 15,0 0 0-15,0 0 0 0,0 0-192 0,0 0-48 16,0 0 0-16,0 0 0 0,0 0-272 0,0 0-64 16,0 0-16-16,3 7 0 0,-1 4-48 0,-3 4 0 15,-1 5 0-15,0 4 0 0,-4 5-224 0,0 3-48 16,-3 4-16-16,-1 3 0 0,-3 2-176 0,0 5-48 0,-1 0 0 0,7-13 0 16,-4 1-96-16,2 2-32 15,-1-2 0-15,-1-1 0 0,1-1-128 0,0-2 128 0,-1-3-128 0,2-1 128 16,2-4-128-16,-1-3 0 15,1-1 0-15,3-4 0 16,2-3-432-16,-1-2-112 0,0-2-32 0,3-7-9808 16,0 0-1968-16</inkml:trace>
  <inkml:trace contextRef="#ctx0" brushRef="#br0" timeOffset="-97494.23">21096 15342 26719 0,'0'0'2368'0,"0"0"-1888"16,0 0-480-16,9-5 0 16,1 1 896-16,3 0 96 0,4-3 16 0,2 2 0 0,-2-1 112 0,3 1 32 15,1-1 0-15,-6 3 0 0,4-2-544 0,1 1-96 16,0 1-32-16,-1-2 0 0,2 1-304 0,0 1-176 16,2-2 192-16,-2 1-192 0,1-2 0 0,1 1 0 15,1-1 0-15,1-1-144 16,-1-1-640-16,-3 2-128 0,-1 1-32 0,-2 0 0 15,1-2-2192-15,-4 0-448 0</inkml:trace>
  <inkml:trace contextRef="#ctx0" brushRef="#br0" timeOffset="-97172.39">21718 14868 8287 0,'-1'-12'368'0,"1"6"80"0,-1 0-448 0,1-2 0 16,1 0 0-16,-1 4 0 0,0 4 4720 0,0 0 848 16,0 0 192-16,0 0 16 0,0 0-3568 0,0 0-720 15,-6 2-144-15,2 3-16 0,-3 5-432 0,1 5-96 16,-2 2-16-16,0 5 0 0,1 6-288 0,-1 0-64 0,-2 6-16 0,1 3 0 16,-2 1-80-16,0 5-16 0,1 2 0 0,-1 1 0 15,1 3-80-15,2-4-32 0,-3-1 0 0,1-2 0 16,0-3-80-16,-2-2-128 0,1-4 176 0,2-4-176 15,-2-1 192-15,2-4-192 0,0-2 192 0,3-2-192 16,-1-4 0-16,4-1 0 0,-2-5 0 0,3-3 0 16,2-7-320-16,0 0-192 0,0 0-16 0,0 0-16 15,7-7-1904-15,1-3-384 0,4-2-80 16</inkml:trace>
  <inkml:trace contextRef="#ctx0" brushRef="#br0" timeOffset="-92679.28">22097 14849 8751 0,'0'0'384'0,"6"-3"80"0,-1-1-464 0,2 1 0 0,-1 0 0 0,-1 0 0 16,1 0 896-16,0 0 64 16,-6 3 32-16,5-3 0 0,-5 3 144 0,5-4 16 0,-5 4 16 0,0 0 0 15,0 0 240-15,0 0 64 16,0 0 0-16,0 0 0 0,0 0-352 0,0 0-64 15,0 0-16-15,0 0 0 0,0 0-272 0,0 0-64 16,0 0-16-16,2 7 0 0,-2 1-112 0,0 1-32 16,-2 2 0-16,-1 2 0 0,-1 2-64 0,-1 3-16 0,-3 2 0 0,-1 5 0 15,-2 5-144-15,-4 3-16 0,0 1-16 16,-2 1 0-16,-2 0-144 0,3 1-16 0,-1 2-128 0,2-2 192 16,0-2-192-16,1-2 0 0,3-1 128 0,3-4-128 15,1-1 0-15,3-2 0 0,1-3 0 0,3-3 0 16,2-1 0-16,2-3 128 0,-2-2-128 0,3-4 0 15,2-1 128-15,0-2-128 0,3 0 176 0,-1-5-176 16,2-5 384-16,1-1-16 0,3-3-16 0,-1-2 0 16,1-2-64-16,-2-4-16 0,1-1 0 0,0 0 0 0,0-2-144 0,-2 0-128 15,0 0 192-15,0 4-192 0,-1 2 0 0,-1 1 0 16,-2 1 0-16,-2 6 0 0,1 1 0 0,-7 5 0 16,0 0 0-16,7 5 0 0,-2 1 0 0,-1 4 0 15,0 2-144-15,-1 3 144 0,-2-1 0 0,-1 2-128 16,2 2 128-16,0 0 0 0,1-1 0 0,1 0 0 15,1-2 0-15,2 1 0 0,-4-5 0 0,3 1 0 16,0-1 0-16,2 0-128 0,1-3 128 0,2 0 0 16,1-2 0-16,2-2 0 0,3-2 0 0,2-2 0 15,1-2 0-15,4-1 0 0,1-3 0 0,0-1 128 16,0-2-128-16,-3-3 128 0,0 0 0 0,-3-4 0 16,-1-1 0-16,-2-5 0 0,-1-2 384 0,-2-2 64 15,1-5 32-15,-3-5 0 0,-1-3 224 0,0 0 32 16,-1-1 16-16,-1 3 0 0,0 2-192 0,0 3-48 15,-2 1 0-15,2 2 0 0,-1 3-256 0,-1 3-48 16,-3 2-16-16,0 3 0 0,0 1-320 0,-1 1 128 16,-1-1-128-16,-1 1 0 0,-1 3 0 0,1 0 0 15,0 1 0-15,-1 0-128 16,-2 0-1120-16,-1 1-224 0,-1 1-32 0,1 1-10976 0,-2 3-2208 16</inkml:trace>
  <inkml:trace contextRef="#ctx0" brushRef="#br0" timeOffset="-91918.87">23343 14962 12895 0,'0'0'1152'0,"-3"7"-928"0,3-7-224 0,-4 3 0 15,0 3 1344-15,1 0 208 0,0-1 48 0,3-5 16 16,0 0-16-16,0 0 0 0,0 0 0 0,0 0 0 15,0 0-384-15,8-4-96 0,1 0-16 0,-1-1 0 16,3-1-160-16,-1-2-48 0,2 0 0 0,3-3 0 16,1 3-336-16,1-2-80 0,-1-2-16 0,1 0 0 15,3-4-64-15,-4 0-16 0,1-1 0 0,0 0 0 0,2-2-32 0,-2 0-16 16,0 1 0-16,-1 0 0 0,1 2-144 0,-2 0-48 16,0 1 0-16,-2 2 0 0,0-1-144 0,-1 4 128 15,0 1-128-15,-3-1 128 0,-1 1-128 0,1 2 0 16,-1 2 0-16,0 0 128 0,-2 0-128 0,-2 2 0 15,-4 3 0-15,0 0 128 0,0 0-128 0,0 0 0 16,0 0 0-16,3 9 0 0,-1 4 0 0,0 2 0 16,-4 0 0-16,0 4 0 0,0 3-128 0,0 2 128 15,0 5 0-15,-1 4 0 0,-1-1 0 0,0 4 0 16,-2 3 0-16,0 1 0 0,0 2 0 0,1 1 0 16,-4-2 0-16,2 2 0 0,-3-2 0 0,1 1 0 15,1-2 128-15,-1-3-128 0,1-2 256 0,-2-1-16 16,3 1-16-16,-2-4 0 0,2-1-48 0,-2-1-16 15,3-2 0-15,-3 0 0 0,3-4-160 0,-1-2 0 16,1-2 144-16,3-1-144 0,-1-1 128 0,0-3-128 16,2-1 128-16,0-3-128 0,1-2 0 0,1-8 0 15,0 0 0-15,0 0-192 16,0 0-448-16,0 0-112 0,2-7-16 0,0 0 0 16,-1 1-1920-16,0-1-400 0,0 1-80 0</inkml:trace>
  <inkml:trace contextRef="#ctx0" brushRef="#br0" timeOffset="-91490.58">23078 15785 1839 0,'0'0'0'0,"-5"1"160"0,1 0-160 0,-1-1 0 16,0 3 0-16,-1-2 0 0,2 0 3040 0,-2 0 576 16,6-1 112-16,0 0 32 0,-4 1-1840 0,4-1-352 15,0 0-80-15,0 0-16 0,0 0-224 0,0 0-48 16,0 0-16-16,0 0 0 0,0 0-288 0,0 0-64 16,6-3-16-16,1-1 0 0,3 1-144 0,3 0-32 15,2-1 0-15,2 1 0 0,4 0-80 0,1 0-32 16,6-1 0-16,2 2 0 0,6 0-16 0,3-1 0 15,2 1 0-15,2 1 0 0,-1 0-112 0,3 0-16 16,-2 0-16-16,2 1 0 0,1 1 80 0,1 1 0 16,4 1 16-16,-3-1 0 0,2 0 16 0,-2 0 0 15,-3 0 0-15,16 2 0 0,-10-1-80 0,-4 1-16 16,-6-1 0-16,-2-1 0 0,-3 2-160 0,-4-2-32 0,-3 2-16 0,-7-2 0 16,-4 0-176-16,-2 1 0 0,-4 1 144 0,-12-4-144 15,0 0 128-15,0 0-128 0,0 0 128 0,0 0-128 16,-14 1-160-16,-6-1-96 0,-5 0-32 0,-6-1 0 15,-4-2-2544-15,-5 0-512 16</inkml:trace>
  <inkml:trace contextRef="#ctx0" brushRef="#br0" timeOffset="-77120.37">14595 16247 2751 0,'0'0'256'0,"0"0"-256"15,0 0 0-15,0 0 0 0,0 0 1856 0,0 0 336 16,0 0 64-16,0 0 16 0,0 0-1088 0,0 0-224 15,0 0-32-15,0 0-16 0,0 0-288 0,0 0-64 16,0 0-16-16,0 0 0 0,0 0-160 0,0 0-48 16,0 0 0-16,0 0 0 0,0 0-64 0,0 0-16 15,0 0 0-15,0 0 0 0,0 0 80 0,0 0 16 16,0 0 0-16,0 0 0 0,0 0 176 0,0 0 48 16,0 0 0-16,10 5 0 0,-10-5-176 0,9 3-16 15,-9-3-16-15,9 2 0 0,0-1-192 0,-1 0-48 0,3 0 0 0,-2 0 0 16,2-1 0-16,0 2 0 0,1-1 0 0,0 0 0 15,1-1 80-15,1 0 16 0,2 0 0 0,1 2 0 16,-1-2-32-16,1 0 0 0,-2 0 0 0,1 0 0 16,-1 2-64-16,0-2 0 0,1-2-128 0,0 1 192 15,2 1-192-15,1 0 176 0,-3 0-176 0,1 1 160 16,-1 1-160-16,2-1 160 0,-1 0-160 0,1 2 160 16,0-1-160-16,0-1 128 0,0 0-128 0,-1 0 128 15,2 0 128-15,0 0 0 0,0 0 16 0,-1-1 0 16,1 0-144-16,2 0-128 0,2 0 144 0,-3 0-144 15,-2 0 176-15,3 3-176 0,-1-2 192 0,2 0-192 16,0-1 144-16,0 1-144 0,2 1 0 0,-3-1 144 16,1-1-144-16,0 1 192 0,0 1-192 0,0 1 192 15,1-3 96-15,0 0 32 0,-3 0 0 0,1 0 0 0,-1 1 80 0,-4-1 32 16,0 0 0-16,0 0 0 0,2 0-128 0,0 0-32 16,-3-1 0-16,1 0 0 0,1 1-112 0,-1-2-32 15,-1 1 0-15,1 1 0 0,2 1-128 0,2-1 128 16,-4 0-128-16,2 0 128 0,0 0 0 0,0 2 0 15,0-1 0-15,-1 0 0 0,3-1-128 0,-1 2 0 16,2-2 0-16,1 1 0 0,-3-1 0 0,2 2 0 16,2 0 0-16,1 1 0 0,0-4 0 0,-1-1 0 15,-1 1 0-15,0 1 0 0,1 0 0 0,-1 0 0 16,3-1 0-16,-1 1 128 0,-2 0-128 0,2 1 192 16,-1 0-192-16,1 1 192 0,1-1-192 0,3 1 0 15,-2 1 0-15,2-1 0 0,-2-2 0 0,1 0 0 0,3-2 0 0,-5 2 128 16,0-1-128-16,-1 0 0 0,-1 0 0 0,1 0 0 15,0 1 0-15,2 0 0 0,-3 0 144 0,2 1-144 16,-2-2 0-16,0 1 0 0,0 2 0 0,3-1 128 16,1 0-128-16,-2-1 0 0,0-1 0 0,2 1 128 15,-2 1-128-15,3-1 0 0,-2-1 0 0,1 0 0 16,-1 1 0-16,3 0 0 0,-2-1 0 0,3 0 0 16,-1 0 0-16,-3 1 144 0,1 2-16 0,3-2-128 15,2-1 144-15,0 0-144 0,-2 1 0 0,2 0 144 16,1 1-16-16,-2-1-128 0,1-2 192 0,0-2-64 15,-1 3-128-15,1 0 0 0,1 1 0 0,-1-3 128 16,0 2 0-16,0-2-128 0,2 3 192 0,-1-2-64 16,-2 0-128-16,0-1 192 0,0 1-192 0,0-1 192 0,-1 0-192 0,-2 0 128 15,1-1-128-15,2 2 128 0,-2 1-128 0,3-1 0 16,0 1 0-16,3 1 0 0,3 1 0 0,1 2 128 16,1 1-128-16,-1-2 0 0,1-1 0 0,-2 0 0 15,-2 0 0-15,-1 0 0 0,0 0 0 0,1 0 0 16,-1-1 0-16,0 3 0 0,2 0 0 0,1 0 0 15,-3-2 0-15,0 0 0 0,-1 0 0 0,0 1 0 16,-3-1 0-16,-1-1 0 0,-4-1 0 0,2 1 128 16,-2-2-128-16,3 2 0 0,-6-1 0 0,2 0 128 15,-3-1-128-15,2 1 0 0,-2 2 0 0,3-1 0 16,-2-1 128-16,0 1-128 0,-1 1 0 0,2 0 0 16,-4 1 0-16,1 1 0 0,1-1 0 0,-3 0 0 0,2 0 0 15,0 3 0-15,0 0 0 0,1-1 0 0,1 0 0 0,0 1 0 16,0 1 0-16,-1-1 0 0,0-1 128 0,0-1-128 15,0 0 0-15,-3 0 0 0,0 1 0 0,0-2 0 16,-1 0 0-16,0-2 160 0,-3-1-160 0,-3 1 160 16,1 1-160-16,-1-1 192 0,0-2-192 0,-4 1 192 15,2 1-64-15,0 0-128 0,-2-2 192 0,1 1-64 16,-9 1-128-16,7-3 192 0,2 3-192 0,-2-1 192 16,2 0-192-16,-9 1 0 0,7-3 144 0,1 2-144 15,-8 1 0-15,9-2 0 0,-1-1 0 0,-8 3 128 16,7-1-128-16,-7 1 0 0,0 0 0 0,0 0 0 15,8-2 0-15,-8 2 0 0,0 0 0 0,0 0 0 16,0 0 0-16,0 0 144 0,0 0-144 0,0 0 0 16,0 0 128-16,0 0-128 0,-1-8 0 0,1 8 0 15,0 0 128-15,-8-4-128 0,1-2 0 0,-3 3 0 0,0 1 0 16,0 1 0-16,-3 0 128 0,-2-1-128 0,-1-1 0 0,-1 1 0 16,0 1 128-16,-5 0-128 0,-4-1 0 0,-2 2 0 15,-2-2 0-15,-1 0 0 0,-2 1 128 0,1 0-128 16,-1 0 0-16,-3 0 0 0,1 0 0 0,-1 1 0 15,-5 0 128-15,-1 0-128 0,-2-1 160 0,0 0-32 16,-1-1 0-16,-1-1 0 0,0 3-128 0,2 0-144 16,2 0 144-16,-1 0-208 0,0 3 208 0,-1-2 128 15,2-1 0-15,-1-1-128 0,3-2 0 0,0 6 0 16,3-3 0-16,1 0 0 0,-1 1 0 0,2 0 0 16,0 1 0-16,-2 0 0 0,0-1 0 0,-2-1 0 15,0-1-128-15,-3-1 128 0,1 0 0 0,2 1 0 0,-1 0 0 0,2-2 0 16,-5 0 0-16,1 1 0 0,-2-1 0 0,-1-1 0 15,-3 0 0-15,-2-1 0 0,-3 0 0 0,0 1 0 16,2 0 0-16,1 1 0 0,3 0 144 0,-2-1-144 16,1 1 0-16,1 0 0 0,-1-1-176 0,5 1 176 15,3 1 0-15,1 0 0 0,2 1 0 0,1 0 0 16,0 2 0-16,3 0 0 0,1 2 0 0,-1-1 0 16,0-1 0-16,2 0 0 0,0 1 0 0,1-1 0 15,-1 0-128-15,3-1 128 0,0 0 0 0,2 0 0 16,-4 0 0-16,3-1 0 0,-2 0 0 0,0 1 0 15,1 0 0-15,-3 0 0 0,-1-2 0 0,-3 1 0 16,-4-1 0-16,-2-2 0 0,-1 2 0 0,1-2 0 16,-2 0 0-16,2 1 0 0,2-1-144 0,-2 2 144 15,3 0 0-15,0 1 0 0,1 1 0 0,-1 1 0 0,4 0 0 16,0 0 0-16,1 0 0 0,1 0 0 0,3-1 0 16,2 2 0-16,2-2 0 0,3 0 0 0,1 3 0 0,0 0 0 15,1-3 0-15,2 2 0 0,1 0 0 0,1 1 0 16,0-1 0-16,1 0 0 0,-1 0 0 0,0 0 0 15,-3 1 0-15,-1-1 0 0,0-1 0 0,-1 0 0 16,0-1 0-16,-1 0 0 0,-4 0 0 0,0-1 0 16,0 0 0-16,-3 0 0 0,-1 0 0 0,2 1 0 15,-2-2 0-15,0 2 0 0,0-1 0 0,-1 1 0 16,1 0 0-16,0 1 0 0,-2-2 0 0,4 1 0 16,3 0 0-16,-3 0 0 0,2 0 0 0,1 0 0 15,2-1 0-15,1 1 0 0,4 0 0 0,-1 1 128 0,1 0-128 0,3 1 0 16,0-2 0-16,1 2 0 0,3 0 0 0,-3 0 0 15,0 0 0-15,2 1 0 0,0-2 0 0,2 0 0 16,-1 1 0-16,1 0 0 0,1 0 0 0,-2 1 0 16,1-3 0-16,0 3 0 0,1-1 0 0,1 0 0 15,-3-1 0-15,-2 0 128 0,2 2-128 0,2-2 0 16,-4 0 0-16,5 0 0 0,-1-1 0 0,1 0 0 16,0 0 0-16,8 0 144 0,-7 2-144 0,7-2 128 15,-7 0-128-15,7 0 0 0,0 0 0 0,0 0 0 16,-6-2 128-16,6 2-128 0,0 0 128 0,0 0-128 15,0 0 0-15,0 0 0 0,0 0 128 0,0 0-128 16,0 0 0-16,0 0 0 0,0 0 0 0,0 0 0 16,0 0 0-16,0 0 0 0,0 0 128 0,0 0-128 15,0 0 0-15,0 0 0 0,0 0 0 0,13-2 0 16,-1-2 0-16,3 1 0 0,3 0 0 0,1 0 0 0,3 0 0 0,3 1 0 16,3 1 0-16,4 0 0 0,5 0-144 0,-1 1 144 15,5 0 0-15,3 1 0 0,0 1-160 0,3 0 160 16,4-1-128-16,-3-1 128 0,0 0-192 0,-1 0 32 15,0 2 16-15,1 2 0 0,2-1-48 0,1 1 0 16,0-2 0-16,1 0 0 0,1-2-48 0,-3 0-16 16,2 0 0-16,0 3 0 0,-1-1 80 0,4 1 16 15,0-2 0-15,1-1 0 0,0-1-32 0,1 1 0 16,0 0 0-16,-1 2 0 0,1 1 192 0,2 2 0 16,3-1 0-16,1 0-128 0,-1 1 128 0,1 1 0 15,-1 2 0-15,-1 0 0 0,1-2 0 0,0 1 0 16,-2-2 0-16,-1-1 0 0,-1-2 0 0,-2 0-128 0,1 1 128 15,0 2 0-15,3 0 0 0,-2 0 0 0,-1-2 0 0,-3-1-128 16,-3-1 128-16,-1 2 0 0,1-1 0 0,0 1 0 16,1 0 0-16,1 1 0 0,2-1 0 0,-3-1 0 15,-2 0 0-15,2-1 0 0,-4-1 0 0,2 2 0 16,-2-2 0-16,2 2 0 0,3 0 0 0,-5-2 0 16,0-3 0-16,-1-1 0 0,-5-1 0 0,-1 0 128 15,1 1 32-15,1 1 16 0,0 1 0 0,0-1 0 16,2 0 80-16,0 0 32 0,-4-2 0 0,1 1 0 15,-3-3-160-15,-1 1-128 0,-5-2 144 0,3 3-144 16,0 0 192-16,1 1-48 0,-1 0-16 0,3 1 0 16,-3 2-128-16,2 0 160 0,-2 0-160 0,-3-1 160 15,0-1-160-15,-2 0 0 0,-4-1 144 0,-2 2-144 16,-3 2 0-16,-3-2 128 0,0 0-128 0,-2 1 0 16,-2 0 128-16,0 1-128 0,0 1 128 0,-1-1-128 0,0-1 0 0,0 0 144 15,-1 1-144-15,-3 1 0 0,1 0 144 0,-1 0-144 16,-1-1 0-16,-1 2 144 0,-8-2-144 0,9 4 0 15,-9-4 0-15,0 0 128 0,7 2 32 0,-7-2 0 16,0 0 0-16,0 0 0 0,0 0 0 0,0 0 0 16,0 0 0-16,0 0 0 0,0 0-16 0,0 0 0 15,0 0 0-15,0 0 0 0,0 0-144 0,0 0 192 16,0 0-192-16,0 0 192 0,0 0-192 0,0 0 0 16,0 0 0-16,0 0 0 0,-9-4 0 0,9 4-272 15,-9-3 32-15,-3 2 16 16,1-3-1568-16,2 2-304 0,-5 1-64 0,-1-2-14032 0</inkml:trace>
  <inkml:trace contextRef="#ctx0" brushRef="#br0" timeOffset="-72904.69">20149 14581 1839 0,'0'0'160'0,"0"0"-160"0,0 0 0 0,0 0 0 16,0 0 1568-16,0 0 288 0,7 5 48 0,-7-5 16 15,0 0-832-15,0 0-176 0,0 0-16 0,5 9-16 16,-5-9 16-16,0 0 0 0,0 0 0 0,0 0 0 16,0 0 48-16,0 0 16 0,0 0 0 0,0 0 0 15,0 0 64-15,0 0 32 0,-7-1 0 0,-2-1 0 16,-1-1-272-16,-1 0-48 0,-2-2-16 0,-3 0 0 15,-1-1-208-15,-2-2-64 0,-3 0 0 0,-1-1 0 16,-1-2-64-16,-5 3 0 0,0-2-16 0,-3 1 0 0,-2 0-64 16,-3 0-16-16,1-1 0 0,-4 1 0 0,-2-1-112 0,-2-1-32 15,-1-1 0-15,0 1 0 0,0 1 32 0,-3 0 0 16,-4-1 0-16,-1 0 0 0,-1 1-48 0,-3-1 0 16,-2-1 0-16,-1 1 0 0,2 1 0 0,-2-2 0 15,-3 1 0-15,-3-1 0 0,-1 0-128 0,0 2 0 16,0 0 0-16,1 1 128 0,1 1-128 0,0 1 0 15,2-1 0-15,-1 0 128 0,0-2-128 0,5 1 0 16,1 2 0-16,1 1 0 0,-2 2 0 0,2-2 0 16,-5 0 0-16,2 0 0 0,-2 0 0 0,1 1 128 15,0 1-128-15,1 1 0 0,-2-1 0 0,-1 2 0 16,0-1 0-16,-1-1 0 0,1-2 0 0,-2 4 0 16,1 1 128-16,1-1-128 0,0 1 0 0,2-1 128 0,5-6-128 0,1 5 128 15,5-1 720-15,1 2 144 0,4 0 32 0,0 5 0 31,-1 0-1664-31,1 1-320 0,1 1-64 0,0-1 0 0,0-1 832 0,1 1 192 0,-1-1 0 0,0 1 0 16,0 1 0-16,-2-1 0 0,0 3 0 0,0-2 0 16,4 1 0-16,-1-1 0 0,0-1 0 0,2-1 0 15,1 0 0-15,0 2 0 0,2 0 0 0,0 1 0 16,2-2 0-16,-2 2 0 0,1 0 0 0,2 1 0 16,3-2 0-16,-2 0 0 0,1-2 0 0,1 2 0 15,1 1 0-15,0-1 192 0,0 1-48 0,0 1-16 16,3-2-128-16,0 3 0 0,1-1-192 0,0 2 192 15,0-3 0-15,1 0 0 0,-2 2 0 0,3 0 0 16,-1-1 0-16,0 1 0 0,0 0 0 0,0 0 0 16,-1-1 0-16,2 1 0 0,0 2 0 0,-1-1 0 0,3 1-144 0,0-1 144 15,-3 1 0-15,2 0 0 0,-2 0 0 0,2 1 0 16,-1-1 0-16,-1 0 0 0,2 1 0 0,0-3 0 16,3 0 0-16,-2 1 0 0,0 3 0 0,-2-1 0 15,2-2 0-15,2 1 0 0,0-1 0 0,2 2 0 16,-3-2 0-16,2-1 0 0,0 1 0 0,-2 0-128 15,2 3 128-15,0-1 0 0,3 0 0 0,-3 1 0 16,1 3 0-16,1-1 0 0,-2 1 0 0,-1 1 0 16,1-3 0-16,3 1 0 0,1 0-128 0,2 1 128 15,0 0 0-15,3 1 0 0,2-1-144 0,1 1 144 16,1 1 0-16,1-1-144 0,-1 0 144 0,4-3 0 16,-3-1-144-16,2 2 144 0,0 2 0 0,0-1 0 15,-1 0 0-15,3 0 0 0,1 0 0 0,-1-1 0 0,2 0 0 0,0-1 0 16,2 0-160-16,-1 2 160 0,1 0 0 0,3 0-144 15,-1 1 144-15,1-1 0 0,2 1 0 0,-2-1 0 16,1 1 0-16,3 1 0 0,2-2 0 0,0 1 0 16,3-2 0-16,3 0 0 0,4 1 0 0,0-1 0 15,1 0 0-15,2-2 0 0,2 2 0 0,0-2 0 16,1 0 0-16,-1 1 0 0,-2 0 0 0,3 0 0 16,-1 1 0-16,3-1 0 0,-2-2 0 0,3 2 0 15,-2 0 0-15,3-2 0 0,3-1 0 0,0-2 0 16,-2-3 0-16,0 1 0 0,2 0 0 0,3-1 128 15,0-1-128-15,0 1 0 0,4-1 0 0,0 0 0 16,3 1 0-16,2-3 144 0,1-2-144 0,1 1 0 16,-2 2 128-16,-1 0-128 0,-2-3 0 0,1 1 0 0,1 0 128 0,-1 1-128 15,-1 1 0-15,2-1 0 16,1-2 0-16,-1 0 0 0,-3 0 128 0,2 0-128 0,-4 4 0 0,1-3 0 16,2-1 0-16,-1 1 0 0,1 1 0 0,1 0 0 15,1 1 0-15,-1-3 0 0,-1-3 0 0,-1 1 0 16,1 2 0-16,0-1 0 0,-1 0 0 0,-1 0 0 15,2 0 0-15,1 0 0 0,1-2 128 0,0 3-128 16,-4-2 0-16,1 1 0 0,0 0 0 0,-1 1 0 16,0 0 0-16,1 0 0 0,0 1 0 0,-1 1 0 15,2 2 0-15,2-1 0 0,1-4 0 0,-1 0 0 16,1 1 0-16,-1 1 0 0,1 1 0 0,3 0 0 16,-1-1 128-16,3 2-128 0,-1 0 0 0,2-3 0 15,-2 0 0-15,1 0 0 0,1 0 0 0,-3 2 0 0,1 1 0 16,0 1 0-16,3-1 128 0,-2-1-128 0,-1-2 0 0,-2 0 0 15,-3 0 0-15,0 0 0 0,0 0 0 0,1 1 0 16,1 1 0-16,1 1 0 0,-1-2 0 0,-1-1 0 16,-1-6 128-16,-2 4-128 0,-2-1 0 0,-1-2 0 15,-1 0 0-15,-3 0 128 0,2 1-128 0,-1 1 0 16,1-2 144-16,0 1-144 0,-2 0 0 0,2-2 144 16,-3 2-16-16,-3-3 0 0,-2 0 0 0,-1 1 0 15,-1 0 0-15,-1 0-128 0,1 1 192 0,-1 2-64 16,2-4-128-16,-3 2 192 0,2-2-192 0,2 1 192 15,3-1-192-15,-3 1 192 0,-1-1-192 0,0 0 192 16,0 0-192-16,2-1 128 0,-5-1-128 0,2 0 128 0,-2 1-128 16,2-1 160-16,-2 3-160 0,2 0 160 15,-1-1-160-15,1 2 0 0,0-2 0 0,0 0 128 0,0 1-128 0,0-2 0 16,-2-1 144-16,1-1-144 0,-3 2 208 0,-1-2-16 16,1 0-16-16,0 0 0 0,-4-1 144 0,0 0 48 15,-1-1 0-15,-2 0 0 0,2-2 48 0,-4 1 16 16,1-1 0-16,-2-1 0 0,-3-2-176 0,0-1-16 15,0 1-16-15,-3-1 0 0,-1-2 0 0,-3-2 0 16,-2-4 0-16,-1 0 0 0,-2-3-32 0,-1 0-16 16,-2 1 0-16,-4 0 0 0,1-2-48 0,-4 2-128 15,1 2 192-15,-1 0-64 0,-2 3-128 0,0 3 0 16,2 2 144-16,-1 2-144 0,0 4 0 0,-4 5 0 16,2 2-160-16,0 4 160 15,-2 3-2240-15,0 6-352 0,-1 3-64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9:55:40.86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13696 1777 8287 0,'0'0'736'0,"2"-7"-592"0,-1-1-144 0,1 1 0 15,0 0 1488-15,2 0 272 0,-3-4 48 0,1 1 16 16,-1 1-544-16,0-1-96 0,-1 0-32 0,-1-1 0 16,-2-1-160-16,-2-2-32 0,0 1-16 0,-1 1 0 15,-4-1-112-15,2 3-32 0,-3 0 0 0,-2 2 0 16,0 4-16-16,-2 2 0 0,-3 3 0 0,0 4 0 0,-3 4-288 15,-2 4-64-15,4 3-16 0,-3 4 0 0,-1 4-96 0,-3 3 0 16,0 4-16-16,0 3 0 0,0 3-112 0,5-3-32 16,5 1 0-16,-1 7 0 0,6-6-160 0,8-4 0 15,5-4 0-15,7-3 0 0,5-4 208 0,6-5 16 16,0-4 0-16,6-5 0 0,2-7 144 0,3-5 16 16,1-2 16-16,2-5 0 0,-2-4 0 0,2-1 0 15,-2-2 0-15,1-3 0 0,-1-3-144 0,-1-4-48 16,0-2 0-16,-2-2 0 0,-3 0 80 0,-2-3 16 15,-5 9 0-15,-2-2 0 0,-3-5-160 0,-1 0-16 16,0 2-128-16,-1 1 192 0,1 1-192 0,-1 4 0 16,-4 2 0-16,3-2 0 0,-2 6 0 0,-1 9 0 15,-3 5 0-15,-5 6 0 0,5 6-176 0,-3 7 176 16,-2 5-160-16,-1 4 160 0,-3 7 0 0,-1 4 0 16,2-5 0-16,-4 5 0 0,0 4 0 0,-2 1 0 15,-1 2 0-15,0-2 0 0,-1-2 0 0,1-5 0 16,0-3 0-16,2-3 0 0,0-3 400 0,2-3-16 0,2-4-16 0,2 2 0 15,3-6 32-15,4-5 16 0,1-3 0 16,4-8 0-16,-3-1 64 0,5-3 16 16,3-2 0-16,1-1 0 0,1-3-304 0,-1 2-64 0,0 1-128 0,-1 2 192 15,0 3-192-15,1 2 0 0,-2 4 0 0,-1 3 0 16,0 5 0-16,2 3 0 0,-5 4 0 0,0 4 0 16,-1-1 0-16,-3 5-192 0,-1 2 192 0,1 3-160 15,-4 9 160-15,1-3 0 0,0-2 0 0,-1-4 0 16,0 0 0-16,2-4 0 0,-1-3 0 0,2 2 0 15,3-12-1280-15,0-5-256 16,1-6-64-16,1-2-9776 0,4-6-1936 0</inkml:trace>
  <inkml:trace contextRef="#ctx0" brushRef="#br0" timeOffset="491.66">14879 1654 25791 0,'-11'-13'1152'0,"6"6"224"0,-1 0-1104 0,2 0-272 16,3 3 0-16,0 0 0 0,-2 0 496 0,3 4 32 15,3-4 16-15,-1 1 0 0,0-3-288 0,3-1-48 16,3 3-16-16,2-1 0 0,1 0 64 0,2 1 16 16,2-2 0-16,1 1 0 0,16-1 112 0,-3 4 32 15,-2 3 0-15,-5 2 0 0,-1 3-208 0,-5 3-32 0,-2 2-16 0,-6 1 0 16,-2 3-160-16,-4 2 0 0,-4 0 144 0,-4 2-144 16,-1 0 304-16,-3-1-16 0,3-8 0 15,0 2 0-15,-1 2 0 0,0 0 0 0,2 0 0 16,0 1 0-16,2-1-64 0,3-1-16 0,1 0 0 0,2-1 0 15,3 0-208-15,4 1 0 0,4-1 128 0,0 0-128 16,5 0 192-16,0 1 0 0,-2 0 0 0,14 11 0 16,-8-3-192-16,-7-2 0 0,-5 0 128 0,-5 2-128 15,-7-2 272-15,-3 3 16 0,-7 0 0 0,-4-1 0 0,-4-3 320 16,-4 0 64-16,-1-1 16 0,0 1 0 0,0-5-192 16,1-1-48-16,-1-1 0 0,1-1 0 0,1-3-176 0,1-3-32 15,0-3-16-15,3-2 0 0,10-1-224 0,2-2 0 16,-1-1 0-16,4-4 0 15,1 0-1664-15,3-1-448 0,4-2-64 0,2-2-14016 16</inkml:trace>
  <inkml:trace contextRef="#ctx0" brushRef="#br0" timeOffset="718.57">15821 1654 24879 0,'0'0'2208'0,"0"0"-1760"0,0 0-448 0,0 0 0 16,0 0 1216-16,0 0 144 16,0 0 48-16,0 0 0 0,0 0-512 0,0 0-112 0,0 0-16 0,6-1 0 15,-6 1-512-15,8 0-128 0,0 1 0 0,-3 2-128 16,-5-3-1376-1,5 5-384-15,-4 3-80 0</inkml:trace>
  <inkml:trace contextRef="#ctx0" brushRef="#br0" timeOffset="861.02">15715 2057 34959 0,'0'0'1536'0,"6"-3"336"0,0-2-1488 0,2 0-384 0,1-2 0 0,0 0 0 0,-1-1 912 0,2-1 112 15,1 0 32-15,-1-1 0 0,-1 2-736 0,0 0-128 16,-4 1-48-16,1 2 0 15,-1-1-1008-15,-3 4-208 0,-2 2-32 0</inkml:trace>
  <inkml:trace contextRef="#ctx0" brushRef="#br0" timeOffset="1518.24">16739 1555 15663 0,'0'0'1392'0,"0"0"-1120"16,0 0-272-16,0 0 0 0,-6-6 1088 0,6 6 144 15,0 0 48-15,6-8 0 0,0 0 64 0,5 0 0 16,4-2 16-16,2 0 0 0,1-1-400 0,4-1-96 16,4-3-16-16,2 3 0 0,3 0-96 0,0 5-32 15,-1 1 0-15,-2 6 0 0,-5 6-336 0,0 2-80 16,-4 3-16-16,-4 5 0 0,-1 2-288 0,-9 4 0 0,-3 2 0 0,-5 4 0 15,-7 6 368-15,-5 4-48 16,-6-1 0-16,-3 2 0 0,-4-1 0 0,-2 1 0 16,1-3 0-16,1-2 0 0,2-4-128 0,3-4-48 0,2-4 0 15,4-3 0-15,3-3-144 0,3-3 0 0,2-3 0 0,5-2 128 16,4-8 128-16,0 0 0 16,0 0 16-16,12 7 0 0,3-4 48 0,7-1 16 0,7-3 0 0,5 1 0 15,7 0-208-15,2 0-128 0,-2 0 160 0,0-1-160 16,-3-1 0-16,-1 1 128 0,-4 1-128 0,-2 0 0 15,-3 0 0-15,-5 0 0 0,-1 0 0 0,-5 0 0 16,-2-1-1744 0,-5-2-240-16,-1 0-64 0</inkml:trace>
  <inkml:trace contextRef="#ctx0" brushRef="#br0" timeOffset="1894.54">17654 1254 23039 0,'0'0'2048'0,"0"0"-1648"15,0 0-400-15,0 0 0 0,0 0 576 0,0 0 48 16,-5 6 0-16,-2 3 0 0,1 6 320 0,-3 1 64 16,0 3 16-16,-1 3 0 0,5-10-176 0,-2 6-16 15,-2-1-16-15,1 2 0 0,-2-1-224 0,1 0-32 16,1-1-16-16,3-3 0 0,-4 8-112 0,4-7-32 0,4-5 0 0,1-10 0 15,0 0 144-15,7 5 32 16,-7-5 0-16,7-1 0 0,0-4-80 0,3-1-16 16,1-2 0-16,-1-2 0 0,2-1-240 0,1-2-48 15,1-1-16-15,0-1 0 0,8-10-176 0,-3 6 0 0,-5 6 144 0,-2 4-144 16,0 5 0-16,0 4 0 16,-4 3 0-16,2 5 0 0,-7 1 0 0,1 1 0 0,1 1 0 15,-1 2-128-15,0 1 128 0,-2 0 0 0,0 2 0 16,-1-1 0-16,0 1 0 0,0-2 0 0,1-1 0 0,0-1 0 15,0-1 0-15,0 0-160 0,1-4 160 0,2-1 0 32,0-2-1136-32,2-3-112 0,2-2-32 0,4-3 0 0,-1 0-1696 15,3-3-352-15</inkml:trace>
  <inkml:trace contextRef="#ctx0" brushRef="#br0" timeOffset="2281.31">18235 1280 18431 0,'-1'-14'1632'16,"1"10"-1312"-16,0 4-320 0,0-4 0 0,-1 0 736 0,0 0 80 16,-1 0 16-16,-2 2 0 0,1 1 304 0,-3 2 64 15,-1 1 16-15,-2 3 0 0,-2 6-256 0,-1 2-32 16,-2 2-16-16,-2 4 0 0,1 1-352 0,0 1-80 16,2-4-16-16,4 0 0 0,0 2-32 0,2-2-16 15,3-1 0-15,2-2 0 0,2 0-64 0,3-3-16 16,2-2 0-16,2-2 0 0,5-2 64 0,-1-3 16 15,3-3 0-15,1-2 0 0,-1-6 32 0,2-2 0 16,-1 0 0-16,1-3 0 0,3-3-128 0,1 0-32 16,-3-3 0-16,3-2 0 0,1-2 64 0,0-3 16 15,-1-1 0-15,14-27 0 0,-7 4-80 0,-4 5-16 16,-13 21 0-16,0-2 0 0,-1 4-272 0,-1 2 160 16,-2 5-160-16,0 0 128 0,-2 4-128 0,-2 4 0 0,-2 8 0 0,0 0 0 15,-3 7 0-15,-1 6 0 0,-5 5 0 0,-1 5 0 16,-1 4 0-16,-1 5 0 0,-1 4 0 15,-2 1 0-15,-3 14 0 0,2-4 0 0,3-2-128 16,5-3 128 0,3-5-1552-16,3-4-240 0,3-4-64 0,3-3-8848 0,3-3-1776 0</inkml:trace>
  <inkml:trace contextRef="#ctx0" brushRef="#br0" timeOffset="2717.84">19263 1609 28559 0,'-22'-10'2544'0,"11"6"-2032"16,-3 0-512-16,2 1 0 0,1 0 384 0,1 3 0 16,3 2-16-16,-1 2 0 0,-3 0-368 0,0 2 0 15,-1 2 0-15,0 1-128 0,-2 3 128 0,0 3 128 0,1 0-128 0,0 3 176 16,0 0 32-16,2 2 16 0,-1-1 0 0,-6 14 0 16,7-7 16-16,7-5 0 0,4-6 0 0,3-1 0 15,4-2 144-15,4-5 48 16,2 0 0-16,2-5 0 0,3-5-48 0,3-4-16 0,0-3 0 0,1-3 0 15,2-2-96-15,1-1-16 0,0 1 0 0,1-1 0 16,-4-3-16-16,-4-1-16 16,-4-1 0-16,-5 0 0 0,-2 1 96 0,-4 3 32 0,-4-1 0 0,-2 3 0 15,-4 4-112-15,-5 2-32 0,-1 4 0 0,-2 2 0 0,-2 3-208 16,1 3 0-16,0 3 0 0,2 2-160 16,7-4-1024-16,-1 2-208 0,2 0-32 15,-1 2-8992-15,3 0-1792 0</inkml:trace>
  <inkml:trace contextRef="#ctx0" brushRef="#br0" timeOffset="2971.38">19697 1612 23039 0,'-9'16'2048'0,"1"2"-1648"16,-1-2-400-16,0 5 0 0,-2-1 240 0,1 1-48 15,5-9 0-15,-2 1 0 0,-1 2 752 0,1 1 144 16,-1-1 16-16,2 0 16 0,-1-3 144 0,1-1 16 15,1-1 16-15,0 5 0 0,5-15-368 0,0 0-80 16,0 0-16-16,9-2 0 0,1-7-128 0,2-5-48 16,2-2 0-16,3-2 0 0,0-2-368 0,2 0-80 0,1-1-16 0,2 1 0 15,1 2-64-15,-2 0-128 0,0 1 176 0,1 2-176 16,-11 6 0-16,1 2 0 16,0 0 0-16,0 3 0 0,0 1 0 0,-3 3 0 0,0 1 0 15,0 3 0 1,-2 0-896-16,0 2-144 0,0 0-32 0,-3 0-9744 0,1 3-1936 0</inkml:trace>
  <inkml:trace contextRef="#ctx0" brushRef="#br0" timeOffset="3429">20363 1642 1839 0,'1'-12'160'0,"0"7"-160"15,0-1 0-15,-1 1 0 0,0-2 4224 0,-1 1 800 16,0 2 160-16,1 4 48 0,-3-2-3168 0,-4 2-624 16,0 1-128-16,0 1-32 0,-3 1-160 0,-3 3-32 15,-4 3-16-15,-1 2 0 0,-4 0-432 0,2 1-64 16,-2 0-32-16,-6 8 0 0,4 0-96 0,3-2-32 16,8-4 0-16,2-2 0 0,3 0-96 0,1 0 0 15,4-2-16-15,3-1 0 0,2-3 112 0,5 0 32 16,1-3 0-16,5-1 0 0,3-3-64 0,4-3 0 15,1-1 0-15,7-3 0 0,-1-7-112 0,-2-1-16 16,-2 0-16-16,-1-1 0 0,-2-2-64 0,1-2-16 16,-1-3 0-16,-1-1 0 0,-2-1 32 0,0-2 0 15,-1-3 0-15,2-5 0 0,-5 4-64 0,1-5-128 16,2-2 192-16,0-3-64 0,2-2-128 0,2 1 0 16,-3 4 0-16,1 2 128 0,3-6-128 0,-4 10 0 15,-3 9 0-15,-5 5 0 0,-2 7-176 0,-5 8 48 16,-2 4 0-16,-5 10 0 0,-5 4 128 0,-2 7-128 0,-4 7 128 0,-3 3-128 15,2-3 128-15,-2 6 0 0,-2 8 0 16,4 3-128-16,-3 1 128 0,2 1 0 0,2-1 0 0,2-4 0 16,-2 11-192-16,5-5 0 0,4-6 0 0,3-4 0 31,3-6-336-31,2-4-80 0,3-6-16 0,0-2 0 0,1-8-1232 16,0-3-240-16,3-3-48 0</inkml:trace>
  <inkml:trace contextRef="#ctx0" brushRef="#br0" timeOffset="3783.38">20697 1656 16575 0,'0'0'1472'0,"0"0"-1168"15,0 0-304-15,8 2 0 0,2-2 1680 0,0 0 288 16,0-1 48-16,3 0 16 0,-2-2-624 0,3 0-128 16,1-2-32-16,1-2 0 0,-1-1-96 0,1 1-32 15,-1-2 0-15,-1-1 0 0,1-1-224 0,-3 1-32 16,-1 0-16-16,-2-1 0 0,-2 0-32 0,-1 1-16 15,-4 0 0-15,-2 0 0 0,-3 3-80 0,-3 2-16 16,0 5 0-16,-7 1 0 0,-2 6-320 0,-3 3-64 16,-2 3 0-16,0 4-16 0,-1 1-304 0,2 3 0 15,2 1 128-15,1 0-128 0,3-1 0 0,5-1 0 16,2-1 0-16,3-2 0 0,5 0 0 0,5-3 0 16,0-4 0-16,4-2 0 0,2-2 0 0,1 0 0 15,3-3 128-15,-1-2-128 0,3-2 0 0,1-2-224 0,-1-2 32 16,4-4 16-1,-2-2-1968-15,-1-1-400 0,-2 0-80 0,4-6-13216 0</inkml:trace>
  <inkml:trace contextRef="#ctx0" brushRef="#br0" timeOffset="4028.47">21210 1552 20271 0,'-6'6'1792'0,"0"2"-1424"0,-3 5-368 0,-1 2 0 0,-3 3 1216 16,-2 1 192-16,-2 0 16 0,0 2 16 15,-1 1 48-15,1-1 16 0,1 0 0 0,1-1 0 0,7-5-288 0,0-1-48 16,1-1-16-16,3 0 0 0,-1-2-336 0,4-4-80 16,1-2-16-16,0-5 0 0,8 2 80 0,0-4 16 15,4-4 0-15,2-4 0 0,8-3-272 0,1-3-48 16,0-6-16-16,2 0 0 0,-7 5-224 0,2 1-32 16,1-3-16-16,1 1 0 0,1 1-208 0,-3 1 128 15,-1 2-128-15,-2 1 0 0,0 2 0 0,-2 2 0 16,-2 3 0-16,-3 2 0 15,0 2-720-15,-1 2-96 0,-3 1-16 0,1 1-11408 16,-7-2-2288-16</inkml:trace>
  <inkml:trace contextRef="#ctx0" brushRef="#br0" timeOffset="4723.2">22342 1800 11055 0,'-14'2'480'0,"7"3"112"0,-2 1-464 0,1-2-128 15,8-4 0-15,0 0 0 0,0 0 2688 0,0 0 512 16,0 0 96-16,0 0 32 0,0 0-1344 0,15-3-272 16,2-6-48-16,6-3-16 0,6-4-496 0,4-4-112 0,3-3-16 0,3-3 0 15,-1-1-320-15,2-3-80 0,-1-1-16 0,1-2 0 16,0 1-192-16,-1-4-32 0,1-3-16 0,-2-3 0 16,3-3-128-16,-3-4-32 0,1-2 0 15,-7-2 0-15,-15 22-32 0,1-4-16 0,0-3 0 0,-2 3 0 16,-2 0-160-16,-1 2 0 0,-2 4 0 0,-5 4 128 15,1-4-128-15,-4 2 0 0,-3 18 144 0,-4 4-144 0,-3 2 128 16,-3 8-128-16,-4 4 128 0,-3 6-128 0,-2 7 0 0,-3 4 0 16,-6 5 0-16,-23 31 0 0,25-29 0 0,1 5 0 15,1 4 0-15,-1 1-128 0,3 3 128 0,5-2 0 16,-1-2 0-16,5-2 0 0,0-3 0 0,4-2 0 16,2-1 0-16,-1 20 0 0,4-15-176 0,4-11 176 15,2-6-208-15,2-10 80 16,0-3-1472-16,1-2-272 0,2-4-64 0</inkml:trace>
  <inkml:trace contextRef="#ctx0" brushRef="#br0" timeOffset="4935.85">23256 1455 27759 0,'0'0'1216'0,"-2"6"272"0,-4 0-1184 0,2 3-304 15,-2 1 0-15,-2 2 0 0,1 1 432 0,-1 4 16 16,0-2 16-16,-2 3 0 0,4 0 176 0,-3 0 16 16,1 1 16-16,0 0 0 0,1-2-272 0,-1 1-48 0,3-2-16 0,-3 4 0 15,3-2-336-15,2-4 0 0,1-3 0 0,2-2 128 32,0-9-800-32,0 0-160 0,6 0-16 0,6-5-13008 0</inkml:trace>
  <inkml:trace contextRef="#ctx0" brushRef="#br0" timeOffset="5305.92">23554 1499 18431 0,'-5'8'1632'0,"0"2"-1312"15,-3 1-320-15,-2 2 0 0,-1 3 976 0,-3 1 128 16,0 2 32-16,-2 0 0 0,1-1 336 0,-2 1 64 15,2-1 0-15,-5 2 16 0,4-2-368 0,1-3-80 16,4-2-16-16,4-4 0 0,1-1-256 0,6-8-48 16,0 0-16-16,0 0 0 0,7-2-160 0,3-5-32 15,3-1-16-15,2-5 0 0,3-1-176 0,1-2-48 16,-3 1 0-16,2-1 0 0,2-2-336 0,-2 1 128 0,2-1-128 0,0 0 0 16,0 3 0-16,-3 1 0 15,1 1 0-15,-2 3 0 0,0 2 128 0,-2 5-128 16,-2-1 160-16,-1 5-160 0,-2 3 0 0,-2 2 0 15,-3 5 0-15,-4 1 0 0,0 2 0 0,-2 1 0 16,-4 2 0-16,1 2 0 0,-3 1 160 0,0 0-160 0,1 0 160 0,0 0-160 16,-1-2 0-16,2 0 0 0,1-3 0 0,0-2 0 31,-1 3-912-31,3-5-288 0,3-3-48 0,0-8-9456 0,0 0-1904 0</inkml:trace>
  <inkml:trace contextRef="#ctx0" brushRef="#br0" timeOffset="5635.62">23940 1563 21183 0,'0'0'1888'0,"0"0"-1504"16,0 0-384-16,0 0 0 0,0 0 896 0,0 0 128 16,0 0 0-16,10-2 16 0,-2 0-16 0,1 0-16 15,2-2 0-15,-1 1 0 0,1-1-112 0,1 0 0 16,-1-1-16-16,0-1 0 0,3 0-208 0,-3-2-32 15,-1 1-16-15,-4 1 0 0,-1 0 16 0,-5 6 0 16,0 0 0-16,0 0 0 0,-6 0-64 0,-5 1-16 16,-2 4 0-16,-3 1 0 0,-1 3-272 0,-3 3-48 15,-2 1-16-15,1 3 0 0,2 0-224 0,0 3 144 16,2-1-144-16,5-2 128 0,1 0-128 0,4-1 0 16,4-2 0-16,3-1 0 0,3-1 0 0,5-2 0 15,4-2 0-15,3-3 0 0,-3-3 0 0,3-1 0 16,3-2-160-16,-1-2 160 15,-1-3-1808-15,2 1-272 0,1-1-48 0,-1-2-13088 0</inkml:trace>
  <inkml:trace contextRef="#ctx0" brushRef="#br0" timeOffset="5987.41">24421 1533 12895 0,'0'0'1152'0,"-7"3"-928"0,-1 1-224 0,1-2 0 15,-4 3 2560-15,1-1 448 0,0 2 112 0,-2-1 16 0,0 2-1456 0,-2 0-272 16,0-1-64-16,0 2-16 0,1-1-416 0,-2 2-80 16,1 1 0-16,2-1-16 0,1 0-336 0,2-1-64 15,0 1-16-15,6-3 0 0,1-2 48 0,2-4 0 16,0 0 0-16,4 4 0 0,4-1-32 0,0-2 0 16,2-2 0-16,2-2 0 0,2 0-128 0,0-1-32 15,2-3 0-15,-1-1 0 0,-2 1-16 0,4-2-16 16,-5 2 0-16,-1 2 0 0,-2-1 32 0,-2 3 0 15,0 1 0-15,0 2 0 0,-7 0-128 0,3 4-128 16,0 2 176-16,0 1-176 0,0 3 0 0,0 0 0 16,-1 1 0-16,1 1 0 0,0-2 0 0,0 1 0 15,2-1 0-15,0-2 0 0,1 0 0 0,2-4 0 16,3 0 0-16,-1-1 0 0,2-2 160 0,1-2-160 16,1-2 128-16,0-1-128 0,-3 0 0 0,1-3 0 15,-1 1-192-15,0 3 192 16,-3-2-800-16,0 2-32 0,-3 2-16 0,0 2 0 15,2 3-1504-15,-3 2-288 0,1 2-64 0,0 1-10672 0</inkml:trace>
  <inkml:trace contextRef="#ctx0" brushRef="#br0" timeOffset="6425.11">24893 1678 26719 0,'0'0'2368'0,"0"0"-1888"0,-6 5-480 0,2 1 0 0,-1 0 512 0,0 3 0 16,-2 1 0-16,-1 2 0 0,0 1 512 0,-2 1 96 15,0 1 32-15,-4 5 0 0,-1-1-352 0,1 4-64 16,1 2-16-16,1-2 0 0,1 0-144 0,2-3-16 16,1-4-16-16,2-2 0 0,1 0-112 0,0-3-32 15,1-1 0-15,0-2 0 0,2-1 64 0,2-7 16 16,0 0 0-16,0 0 0 0,0 0 0 0,6-3 0 16,3-3 0-16,0-3 0 0,3-3-176 0,0-1-48 15,1-5 0-15,2 0 0 0,-2-3-128 0,1-1-128 16,-3 6 192-16,0 1-192 0,2 2 0 0,-3 0 0 15,1 2 0-15,0 1 0 0,-1 2 0 0,0 3 0 0,1 0 0 0,-1 4 0 16,0 2 0-16,0 4 0 0,-3 1 0 0,4 6 0 16,-1 3-128-16,-2-1 128 0,-2-2 0 0,-1 1-144 15,-1 0-96-15,0 1-16 0,-1-2 0 16,-3-1 0 0,-2 2-2720-16,-3-3-544 0</inkml:trace>
  <inkml:trace contextRef="#ctx0" brushRef="#br0" timeOffset="6607.63">24167 1098 46079 0,'-10'-12'2048'16,"10"12"400"-16,-1-5-1952 0,1 5-496 0,0 0 0 0,0 0 0 15,2-3-256-15,0 1-160 0,0-3-32 0,0 2 0 0,-2-1 64 0,-2 0 0 16,0-1 0-16,-2-1-12560 15,-2 0-2512-15</inkml:trace>
  <inkml:trace contextRef="#ctx0" brushRef="#br0" timeOffset="7846.26">13659 2879 2751 0,'2'-4'256'0,"2"0"-256"0,-1 0 0 0,1-1 0 16,1 0 3008-16,-1-1 544 0,1 1 112 0,-2-1 32 15,0 1-1936-15,-1-1-384 0,0 0-80 0,-4-4-16 0,0 4 64 0,-1 4 16 16,-1-2 0-16,-2 0 0 0,-1 2-144 0,-1 2-48 16,-2 2 0-16,-2 4 0 0,-4 2-640 0,-1 1-128 15,-3 5-16-15,-16 16-16 0,16-12-48 0,-1 4 0 16,0 3 0-16,-2 4 0 0,0 4-96 0,2 2-32 15,2 1 0-15,4 0 0 0,-8 26 0 0,11-13-16 16,10-12 0-16,7-8 0 0,5-7 160 0,3-5 48 16,2-6 0-16,3-1 0 0,-6-6-48 0,3-1 0 15,3-2 0-15,0-1 0 0,1-1 80 0,1-1 16 16,0-5 0-16,-2 2 0 0,1-5-224 0,1 1-32 16,1-3-16-16,-2-3 0 0,1 0-32 0,-2-1-128 15,0-2 192-15,1-1-64 0,-3-3-128 0,2-1 128 16,-1 0-128-16,15-22 128 0,-6 5-128 0,-3 5 0 15,-1 3 0-15,-4-1 128 0,1 2-128 0,-2 3 0 16,-9 12 0-16,3-1 0 0,0-2 0 0,1-2 0 16,1-1 0-16,-4 2 0 0,1 0 0 0,0 0 0 15,-2-1 0-15,5-11 0 0,-3 11 0 0,-6 7 0 16,0 4 0-16,-4 10 0 0,0 0 0 0,0 0 0 0,0 0-144 16,-5 13 144-16,0 6 0 0,-2 5-192 0,-2 3 192 15,-2 4-160-15,4-12 160 0,-2 3 0 0,-3 3 0 16,-2 5-128-16,-3 4 128 0,-1 3 0 0,-1 3 0 0,-1 1 0 15,-18 34 0-15,10-15 0 0,5-10 0 0,5-12 0 16,5-5 128-16,3-7-128 0,8-13 128 0,-1-1-128 16,0-1 192-16,3-1-16 0,0-2-16 0,3-1 0 15,1-3 128-15,4-1 32 0,2-5 0 0,12-4 0 0,0-5 16 0,1-2 16 16,1-4 0-16,-7 5 0 0,-2 1-208 0,1-1-144 16,2-2 192-16,1-1-192 0,-1 2 0 0,2 2 0 15,-3 1 0-15,0 4 0 0,0 1 0 0,-1 4 0 16,0 2 0-16,-1 4 0 0,0 3 0 0,-1 3 0 15,-2 2-144-15,-2 1 144 0,-2 2 0 0,-1 1 0 16,-2 2 0-16,0-1-128 0,-2 1 128 0,-1 0 0 16,1-3 0-16,0 4 0 15,-3-1-832-15,0-3-64 0,-1 0-32 0,1-4-10848 16,0-4-2176-16</inkml:trace>
  <inkml:trace contextRef="#ctx0" brushRef="#br0" timeOffset="8621">14914 2789 5519 0,'0'0'496'0,"0"0"-496"0,1-8 0 0,-1 8 0 15,4-9 2912-15,-2 1 480 0,-2 8 112 0,2-7 16 16,0 0-1472-16,-2 7-272 0,0 0-64 0,0 0-16 16,1-8-368-16,-1 8-80 0,0 0-16 0,0 0 0 0,0 0-368 0,0 0-80 15,-4 9-16-15,0 3 0 0,-1 4-64 0,-1 0-32 16,2-6 0-16,1 4 0 0,-2 3-224 0,-1 3-64 15,1 2 0-15,-3 2 0 0,1 1 32 0,1 2 0 16,-1-2 0-16,3 0 0 0,-2-1 0 0,3-1 0 16,2-1 0-16,1 0 0 0,1-3 32 0,2-2 0 15,3-3 0-15,-1-2 0 0,5-2 64 0,0-2 32 16,2-3 0-16,2-3 0 0,2 2-352 0,0-4-64 16,1-1 0-16,0-3-128 0,1 0 192 0,2-2-64 15,-2 0 0-15,2-4-128 0,0 1 0 0,0 0 0 16,-1 2 0-16,3-3-144 15,-3-1-400-15,-3 1-80 0,-4 1-16 0,-1 2 0 16,-1 2-2240-16,-6 0-448 0,-1 1-80 0</inkml:trace>
  <inkml:trace contextRef="#ctx0" brushRef="#br0" timeOffset="8869">15347 2842 28559 0,'0'0'1264'0,"0"0"272"0,0 0-1232 0,0 0-304 0,0 0 0 0,-6 5 0 16,1 1 1056-16,-1 3 160 0,-4 3 16 0,0 4 16 15,0 4-176-15,-3 4-48 0,-1 3 0 0,0 6 0 16,-1 2-160-16,0 5-32 0,0 1-16 0,-13 34 0 16,6-15-320-16,4-7-64 0,3-5-16 0,4-7 0 15,2-6-240-15,4-2-48 0,0-2-128 0,4-4 192 16,-1-2-192-16,2-4 0 0,1-2 0 0,0-9 0 15,1-2-1136-15,-2-8-272 0,0 0-48 0,13-2-15552 16</inkml:trace>
  <inkml:trace contextRef="#ctx0" brushRef="#br0" timeOffset="9328.51">16002 3131 19343 0,'-4'-10'1728'16,"4"10"-1392"-16,-1-8-336 0,0 0 0 0,-2 1 2704 0,3-1 480 15,3-1 80-15,-1 3 32 0,-1-1-2096 0,2 1-432 16,1-1-64-16,1 0-32 0,-2 1-336 0,2 0-64 16,-5 6-16-16,5-5 0 0,0-2-416 0,-5 7-96 15,0 0 0-15,0 0-9824 16,-8 10-1952-16</inkml:trace>
  <inkml:trace contextRef="#ctx0" brushRef="#br0" timeOffset="9460.79">15889 3468 27183 0,'0'0'1200'0,"0"0"256"0,11-2-1168 0,0-2-288 0,-1-2 0 0,1 0 0 16,0 0 1424-16,1-2 240 16,0 0 32-16,-2-1 16 0,0-1-1168 0,-1 1-224 15,-4 3-64-15,-5 6 0 16,3-6-1344-16,-1 2-256 0,-2-1-64 0</inkml:trace>
  <inkml:trace contextRef="#ctx0" brushRef="#br0" timeOffset="10224.91">17035 3054 14735 0,'-10'4'1312'0,"1"-2"-1056"0,-2-4-256 0,4-1 0 15,7 3 1184-15,-4-5 176 0,6-3 48 0,4-2 0 16,2-2 144-16,4-4 48 0,4 0 0 16,3-4 0-16,3-2-736 0,-1 0-144 15,2 0-16-15,-1 0-16 0,-1-1-240 0,2 1-64 0,-1 0 0 0,1 3 0 16,-4 1-128-16,-3 6-16 0,-2 2-16 15,-3 4 0-15,-1 3-96 0,-10 3-128 0,8 9 176 0,-2 8-176 16,-3 4 160-16,-3 4-160 0,-3 3 128 0,-3 5-128 16,-2 3 240-16,-5 4-48 0,-1 0 0 0,-2 4 0 15,-3 2-48-15,1 1-16 0,1-4 0 0,-1-6 0 0,3-5 96 16,-1-6 16-16,3-4 0 0,2-2 0 0,3-6 464 0,2-4 112 16,6-10 16-16,0 0 0 0,0 0-64 15,0 0-16-15,9-5 0 0,4-7 0 0,1-4-208 0,3-4-32 16,-1-3-16-16,4-4 0 0,0-4-304 0,2-1-64 15,-2-2-128-15,0 3 192 0,1 3-192 0,-1 3 0 16,-2 5 0-16,-2 3 0 0,-3 4 0 0,-2 4 0 16,-2 4 0-16,0 6 0 0,0 5 0 0,-1 3-128 15,-3 4 128-15,1 5-208 0,-5 2 208 0,-1 2-176 16,0 3 176-16,-5 1-160 0,1 2 160 0,-1-1 0 16,-1 0 0-16,0-4 0 0,1-3 0 0,0-4 0 15,0-2 0-15,2-1 0 16,0-4-416-16,3-1 0 0,0-8 0 0,0 0 0 15,9 2-1904-15,2-4-384 0,1-3-80 0</inkml:trace>
  <inkml:trace contextRef="#ctx0" brushRef="#br0" timeOffset="10457.66">17949 2477 17503 0,'0'0'1552'16,"0"0"-1232"-16,0 0-320 0,-2 9 0 0,0 2 2048 0,-4 2 336 16,-1 4 80-16,-2 3 16 15,0 0-1552-15,-3 4-304 0,-1 4-64 0,1 1-16 16,1-2-288-16,1 4-48 0,0 2-16 0,2-1 0 16,-1-3-192-16,4-2 0 0,-1-3 0 0,3-1 0 0,1-1-192 0,0 0-128 15,-1-2-16-15,2-2-8096 16,1-3-1616-16</inkml:trace>
  <inkml:trace contextRef="#ctx0" brushRef="#br0" timeOffset="10838.68">17792 2789 14735 0,'5'-8'1312'0,"5"-2"-1056"15,6-2-256-15,1 0 0 0,6-4 1536 0,4 1 240 16,0 0 48-16,3-3 16 0,-13 7-1008 0,0-2-208 15,1-3-48-15,-1 0 0 0,1-1 32 0,-2 0 0 16,0-3 0-16,-2 1 0 0,9-13 64 0,-6 9 16 0,-4 5 0 0,-3 2 0 16,-4 5-128-16,0 2-32 0,-6 9 0 15,0 0 0-15,0 0-272 0,0 0-48 0,0 0-16 16,0 0 0-16,-4 14-64 0,-1 3 0 0,-3 4-128 0,2 2 192 16,-4 1 0-16,3 3-16 15,0 0 0-15,1 3 0 0,-2 2-176 0,3-2 0 0,2-3 0 0,-3-2 0 16,3 0 0-16,1-6 160 0,1-3-160 0,1-3 160 15,1-6 288-15,1-1 64 0,1 0 16 0,3-2 0 0,-2-2 48 16,3-1 0-16,-1-1 0 0,1-1 0 0,6-2-160 16,-1 1-32-16,-1 0 0 0,-11 2 0 0,0 0-224 0,7 4-160 15,-1 1 192-15,0 3-192 0,-2 3 0 0,-2 1 0 16,0-4 0-16,-1 1 0 0,-1 3 0 0,-1-1 0 16,-1 1 0-16,0 1 0 0,0 0 0 0,1 1-176 15,1 0 176-15,0-2-208 16,0 0-2416-16,0-2-464 0</inkml:trace>
  <inkml:trace contextRef="#ctx0" brushRef="#br0" timeOffset="11276.29">18834 3066 15663 0,'-11'-6'688'0,"4"1"144"0,0-1-656 0,1 2-176 0,0 1 0 0,6 3 0 16,-11 1 2288-16,0 2 416 0,-1 1 96 0,0 4 16 15,-1 3-1456-15,-1 4-272 0,-2 2-64 0,2 5-16 16,-1 1-480-16,1 1-80 0,3 2-32 0,3-4 0 16,5-10-96-16,2 0 0 0,1-1-16 0,1 0 0 0,4 0 96 0,4-1 32 15,-1-2 0-15,6 0 0 0,2-2-48 0,4-4-16 16,3-2 0-16,1-2 0 0,3-4-48 16,-1-2-16-16,4 0 0 0,-5-3 0 0,-1-3 0 0,-2-1 0 15,-1-1 0-15,-4-2 0 0,-3 0 96 0,-2 0 32 16,-3-1 0-16,2-16 0 0,-7 5-224 0,-5 6-32 15,-3 3-16-15,-6 6 0 0,4 8-160 0,-1 1 0 16,-2 2-160-16,-3 1 160 16,-2 1-1456-16,1 0-192 0,-1 1-32 0,1 1-8832 15,2 1-1776-15</inkml:trace>
  <inkml:trace contextRef="#ctx0" brushRef="#br0" timeOffset="11552.96">19276 2924 13823 0,'-6'6'1216'0,"3"5"-960"0,-1 5-256 0,1-1 0 16,-2 1 1856-16,1 0 320 0,-1 2 64 0,-3-1 0 15,1-1-1024-15,-1 1-192 0,0 0-64 0,-2-2 0 16,4 0-80-16,-3-2-32 16,2 0 0-16,0-3 0 0,7-10 48 0,-6 5 0 0,6-5 0 0,0 0 0 15,0 0-16-15,0 0 0 0,4-10 0 0,2-1 0 16,3-1-176-16,2-1-16 0,1-2-16 0,3-1 0 15,4 2-464-15,0 0-80 0,-2 2-128 0,2 1 176 16,0 0-176-16,1 1 0 0,-10 5 0 0,1 1 0 16,1 1 0-16,1 0 0 0,-2 2 0 0,1 0 0 0,-1 1-128 15,0 1 128-15,-3 0-160 0,2 3 160 16,-2-1-2240-16,0 0-336 0,-1 0-80 16</inkml:trace>
  <inkml:trace contextRef="#ctx0" brushRef="#br0" timeOffset="11978.07">19934 2989 14735 0,'0'0'1312'0,"0"0"-1056"0,1-7-256 0,-1 2 0 0,0 5 2192 16,-2-4 384-16,-4 1 80 0,-1 1 16 0,-1 1-1072 0,-3 3-224 15,1 2-32-15,-5 2-16 0,-3-2-784 0,-4 4-160 16,-2 2-16-16,-2 1-16 0,-2 1-16 0,0 2 0 15,2 1 0-15,2-1 0 0,3 0-176 0,4 0-32 16,4 1-128-16,3-2 192 0,3-2-16 0,4-1-16 0,4-1 0 16,6-4 0-16,1-2 320 0,5-1 64 0,3-4 16 15,4-2 0-15,2-3-192 0,2-1-48 16,3-3 0-16,-1-4 0 0,-1-2-64 0,0-1-32 0,-2 1 0 0,-1-3 0 16,-1-2 144-16,-2-1 16 0,0-2 16 0,-1 0 0 15,0-1-144-15,1-3-48 0,2-3 0 0,-1-3 0 16,0-3-208-16,-1-4 176 0,1 1-176 0,-3 1 160 15,-2 2-160-15,-1 4 0 0,-5 4 0 0,1-1 0 16,-3 8 0-16,-5 8 0 0,-4 6 0 0,-3 7 0 16,-1 6 0-16,-5 7-144 0,1 2 144 0,-1 6-160 0,-3 5 160 15,-1 6-192-15,0 4 192 0,-1 4-192 16,2 0 192-16,0-1 0 0,1 3 0 0,2-1 0 0,2-2 0 16,0-2-128-16,4-1 128 0,-1 4 0 0,3-5-384 0,0-6 0 15,3-4 0-15,3-4 0 16,3-6-1760-16,1-5-352 0,2-6-64 0</inkml:trace>
  <inkml:trace contextRef="#ctx0" brushRef="#br0" timeOffset="12280.09">20340 2882 16575 0,'0'0'736'0,"0"0"160"15,0 0-720-15,0 0-176 0,-3 6 0 0,2 0 0 0,1 0 1728 0,1-1 320 16,-1-5 64-16,3 5 16 0,1-2-464 0,0 1-80 15,4-3-32-15,1-1 0 0,3 0-464 0,2-1-112 16,-2-4-16-16,2-1 0 0,0 0-416 0,0-2-96 16,-1-1 0-16,1 0-16 0,-6 3-48 0,1-2 0 15,0 0 0-15,-3 1 0 0,-2-2-16 0,-1 1-16 16,-1 0 0-16,-4 3 0 0,-1 1-16 0,-3 0 0 16,-1 4 0-16,-3 2 0 0,-1 4-208 0,0 1-128 0,0 1 128 0,-2 3-128 15,1 1 0-15,1 4 0 0,2-1 0 0,-2 6 0 16,5 0 0-16,3-2-128 0,4-6 128 0,2-1 0 15,2 0 0-15,1 0-160 0,3-1 160 0,2-2 0 32,0-1-496-32,1-3 16 0,0-1 0 0,4-2 0 15,-4-2-2544-15,1-2-512 0</inkml:trace>
  <inkml:trace contextRef="#ctx0" brushRef="#br0" timeOffset="12552.29">20732 2873 20095 0,'-7'13'896'0,"3"-4"176"0,0 3-864 0,-2 4-208 0,1 2 0 0,-1 4 0 0,-2-3 576 0,0 1 80 16,-2-1 16-16,1-1 0 0,2-2 624 0,0-1 128 15,1-3 32-15,3-1 0 0,2-1-80 0,2-2-16 16,2-4 0-16,3-3 0 0,2-1-224 0,2-1-48 16,-1-4-16-16,4-4 0 0,1-3-304 0,1-4-64 15,-3 2-16-15,3-1 0 0,-1-2-336 0,-1-1-64 16,3 0-16-16,1 0 0 0,0 1-16 0,-1 0-16 15,1 1 0-15,0 1 0 0,2 3-96 0,1 2-16 16,0 1 0-16,-1 3 0 0,1 3-128 0,-1 2 128 16,0 3-128-16,1 3 128 0,-1 3-128 0,-2 2 0 15,-3 0 0-15,-2 3 0 0,-1 1-192 0,-2 1-80 0,-3-1-16 0,-2 0-11840 32,-2 1-2368-32</inkml:trace>
  <inkml:trace contextRef="#ctx0" brushRef="#br0" timeOffset="13105.87">23537 2512 25743 0,'0'0'1136'0,"-3"-5"240"0,3 5-1104 0,-5-4-272 0,5 4 0 0,0 0 0 0,-6 2 912 0,1 3 128 16,-3 1 32-16,0 3 0 15,-1 0-96-15,1 5-16 0,-5 1 0 0,2 2 0 0,-9 16-368 0,3-5-80 16,2-1 0-16,-1-3-16 0,3 0-272 0,2-2-48 16,3 2-16-16,1-5 0 0,0-3-160 0,3-1 0 15,1-4 0-15,3-5-176 16,2 0-1360-16,-2-6-256 0,5 2-64 0,6-3-7456 15,2-6-1488-15</inkml:trace>
  <inkml:trace contextRef="#ctx0" brushRef="#br0" timeOffset="13254.52">23860 2418 23039 0,'0'0'2048'0,"0"0"-1648"16,0 0-400-16,4 6 0 0,-4 4 2128 0,-2 6 352 15,-4 5 64-15,-4 3 16 0,-2 2-960 0,-3 5-176 16,-3 3-32-16,-1 1-16 0,2-2-608 0,1-1-128 15,-4 0-32-15,2 1 0 0,1 0-352 0,0 0-64 16,2-1 0-16,0-1-16 16,2-1-976-16,3-2-192 0,-1 0-32 0</inkml:trace>
  <inkml:trace contextRef="#ctx0" brushRef="#br0" timeOffset="14752.13">13965 4346 14735 0,'-14'-10'640'0,"4"6"160"0,-2-1-640 0,-4 3-160 16,-1-1 0-16,-2 2 0 0,-4 1 1936 0,0 4 368 15,-5 5 64-15,2 1 0 0,0 2-1792 0,-1 1-384 16,1 5-64-16,0 4 0 0,1 2 192 0,1 5 64 0,0 5 0 15,0 4 0-15,3 3 128 0,3 1 16 16,3 0 16-16,3 0 0 0,5 2-368 0,4 3-176 16,2-3 160-16,5-3-160 0,5-8 0 0,3-1 128 0,3-4-128 0,4-5 0 15,4-5 0-15,3-7 0 0,4-7 0 16,6-6 0-16,7-7 0 0,5-4 224 16,1-4-64-16,2-6-16 0,-5-7 80 0,-1 0 16 15,-4-3 0-15,-2 0 0 0,-1 0 16 0,-1 0 0 16,-2-1 0-16,2-2 0 0,0-2 96 0,-1-4 32 0,-2-2 0 0,-4-1 0 15,-5-2-256-15,-3-1-128 0,-4 2 160 0,-3 2-160 16,-1 2 160-16,-2 6-160 0,-1 4 160 0,-5 6-160 16,-1 5 288-16,-2 4-32 0,-3 2-16 0,-2 5 0 15,-1 3 16-15,3 7 16 0,-8 0 0 0,0 7 0 16,0 5-112-16,-3 6-32 0,-2 4 0 0,-3 6 0 0,-4 6-128 16,-2 8 128-16,-1 2-128 0,-2 5 128 15,-2 1 128-15,0 2 32 0,0 0 0 0,4-2 0 0,-1 0 0 16,4-6 0-16,4-2 0 0,2-4 0 15,3-4-32-15,5-5-16 0,0-5 0 0,5-6 0 0,1-5 112 16,5-4 32-16,-5-9 0 0,8 2 0 0,2-6 96 0,5-4 32 16,1-8 0-16,5 0 0 0,3-3-128 15,3-1 0-15,0-4-16 0,3 0 0 0,0 2-368 0,-3 3 144 16,-2 5-144-16,0 3 0 0,-3 2 0 0,-3 7 0 16,0 4 0-16,-4 6 0 0,-1 4 0 0,-1 4 0 15,-3 4 0-15,-1 3 0 0,-3 3 0 0,0 1 0 16,-4 2 0-16,-2 3 0 0,-1-1 0 0,0-1 0 15,-3-2-128-15,4-4 128 16,0-5-1056-16,1-4-160 0,3-2-48 0,-1-5-10272 16,4-4-2064-16</inkml:trace>
  <inkml:trace contextRef="#ctx0" brushRef="#br0" timeOffset="15349.28">15398 4126 15663 0,'-3'-12'1392'0,"3"12"-1120"16,-2-8-272-16,-3 2 0 0,1 0 1808 0,4 6 304 15,-11 2 64-15,0 6 16 0,-3 4-1040 0,-6 6-224 16,-3 5-32-16,-4 6-16 0,-2 0 16 0,-4 10 16 16,-1410 3 0-16,2815 5 0 0,-1406 5-192 0,3 4-32 15,4 1-16-15,2 0 0 0,5-5-208 0,3-4-32 16,3-3-16-16,4-2 0 0,7-7-176 0,3-4-48 16,3-4 0-16,7-5 0 0,3-5 32 0,5-6 0 0,3-5 0 15,5-3 0-15,5-4 192 0,3-5 32 16,2-5 16-16,2-3 0 0,-2-2-48 0,-3-4-16 15,-4-1 0-15,-3 2 0 0,-3-2-32 0,-2 1-16 16,-4 0 0-16,-5 5 0 0,-2 2 16 0,-5 3 0 16,-2 1 0-16,-3 8 0 0,-7-3-96 0,-2 3-16 15,-5 3 0-15,-5 3 0 0,-3 2-256 0,-5 4 0 0,-3 0 128 16,-2-1-128-16,0 0 0 0,2-2 0 0,5-3 0 16,2 2 0-16,4-5 0 0,4-1-272 0,3 0 48 0,4-4 16 31,8 2-1264-31,0 0-256 0,-6-5-64 0,6-4 0 15,5-3-1088-15,0-1-240 0,6 1-32 0</inkml:trace>
  <inkml:trace contextRef="#ctx0" brushRef="#br0" timeOffset="15506.72">15767 4373 28223 0,'0'0'1248'0,"0"0"256"0,0 0-1200 16,0 0-304-16,0 0 0 0,0 0 0 0,-10 2 576 0,3 2 64 15,1 2 16-15,0 0 0 0,1 0-160 0,-3-1-48 16,1 0 0-16,7-5 0 16,-8 8-1680-16,1 1-352 0,-2 1-64 0</inkml:trace>
  <inkml:trace contextRef="#ctx0" brushRef="#br0" timeOffset="15672.6">15782 4798 36863 0,'5'-11'3264'0,"-1"6"-2608"0,2-5-528 0,-1 2-128 15,5-3 592-15,-2 1 96 16,-1 1 16-16,0 1 0 0,2 0 32 0,-4-1 16 0,0 1 0 0,-3 2 0 16,-2 6-608-16,0 0-144 15,-2-6 0-15,2 6 0 16,-8-3-1552-16,-1 2-352 0,0 3-64 0,-3-1-14752 0</inkml:trace>
  <inkml:trace contextRef="#ctx0" brushRef="#br0" timeOffset="16542">17497 4170 16575 0,'0'0'736'0,"0"0"160"0,-9 0-720 0,9 0-176 0,-7 2 0 0,-2 5 0 15,3 2 2256-15,-2 2 432 0,0 1 64 0,-2 4 32 16,0 5-1440-16,1 2-272 0,-1 3-64 0,0 0-16 16,-1-2-544-16,2 0-96 0,-2 1-32 0,2-1 0 0,0-2-320 0,2-1 128 15,1-1-128-15,2-5 0 16,4-4-2736-16,0-11-608 0</inkml:trace>
  <inkml:trace contextRef="#ctx0" brushRef="#br0" timeOffset="16694.18">17795 4206 27647 0,'0'0'1216'0,"0"0"256"0,-2 9-1168 0,-2 6-304 16,-3 0 0-16,0 6 0 0,-2 4 1120 0,-2 3 160 15,-3 1 48-15,3 2 0 0,-2 0-656 0,1 0-128 16,1 0-32-16,1-3 0 0,1 0-512 0,3-4 0 16,1-3 0-16,4-5-10048 15,5 0-2112-15</inkml:trace>
  <inkml:trace contextRef="#ctx0" brushRef="#br0" timeOffset="17482.87">19795 4132 29311 0,'-8'7'1296'0,"2"0"272"0,-2 4-1248 0,-2 3-320 16,-1 4 0-16,0 2 0 0,-3 2 576 0,0 1 48 15,-3 2 16-15,2 0 0 0,0 2 16 0,1-2 16 16,0-3 0-16,1 2 0 0,2-3-672 0,1 0 0 15,0-2-176-15,4-2-9840 16,3-8-1968-16</inkml:trace>
  <inkml:trace contextRef="#ctx0" brushRef="#br0" timeOffset="17624.16">20010 4195 28559 0,'0'0'2544'0,"0"0"-2032"0,-5 11-512 0,-2 5 0 15,0 3 880-15,0 4 80 0,1 4 0 0,-2 3 16 16,-3 1-112-16,1 1-32 0,0 2 0 15,1-5 0-15,-1 2-512 0,3-2-128 0,0-1 0 0,2-3-16 16,1-5-1280-16,3-2-256 0,3-3-48 0</inkml:trace>
  <inkml:trace contextRef="#ctx0" brushRef="#br0" timeOffset="18449.53">23433 4029 28383 0,'0'0'1264'0,"0"0"256"0,0 0-1216 0,-7 11-304 0,0 0 0 0,0 3 0 15,3 1 192-15,-6 4-32 0,-2 3 0 0,-2 1 0 16,0 1 256-16,1-2 48 0,-3-1 16 0,2-1 0 16,3 2-304-16,0-3-176 0,2 0 192 0,3-2-192 15,2 0-1440-15,3-6-400 0,4-1-80 0</inkml:trace>
  <inkml:trace contextRef="#ctx0" brushRef="#br0" timeOffset="18611.66">23782 4018 34959 0,'-11'9'1536'0,"4"3"336"0,-3 8-1488 0,-2 8-384 16,-2 3 0-16,-3 6 0 0,-2 0 352 0,3 2 0 15,-1 2 0-15,0 0 0 0,-1-1 32 0,0-2 0 16,2 1 0-16,3-1 0 0,-1-3-384 0,3-3 128 15,2-3-128-15,4-9-16704 0</inkml:trace>
  <inkml:trace contextRef="#ctx0" brushRef="#br0" timeOffset="19974.93">13538 5924 4607 0,'0'0'400'0,"0"0"-400"16,-2-9 0-16,-2 1 0 0,-2 0 2880 0,2 2 512 16,-4-1 80-16,1 6 32 0,-2-1-1968 0,-1 2-400 0,-2 2-80 0,-4 4-16 15,0 1-144-15,-4 3-16 0,0 1-16 0,-1 2 0 16,-3 3-160-16,1-1-48 0,-1 1 0 0,3 6 0 16,-1 2-32-16,2 3-16 0,1 5 0 0,3 1 0 15,1 1-160-15,2 3-16 0,2 0-16 0,4 0 0 16,3 0-272-16,4-7-144 0,4-2 160 0,4-6-160 15,4-4 128-15,5-3-128 0,5-3 0 0,2-2 144 16,6-7-144-16,4-3 160 0,3-3-160 0,2-5 160 16,0-4 0-16,1-5 0 0,0-1 0 0,-3-4 0 0,-1-2-32 0,0-4-128 15,0-3 192-15,1-2-64 0,2 0-128 0,0 2 160 16,-2 0-160-16,-1-4 160 0,-1-5-160 0,-2 0 0 16,-1 1 144-16,-3-3-144 0,-4-3 128 0,-3 1-128 15,-3 0 160-15,-4 2-160 0,-1 0 0 0,-2 3 128 16,-2-1-128-16,-2 7 0 0,-5 15 0 0,1 1 0 15,-2 1 0-15,1 2 0 0,-2 2 0 0,-1 3 0 16,-1 3 0-16,-2 2 0 0,3 4 240 0,-6 3-48 16,-1 4-16-16,-4 6 0 0,0 6-176 0,-1 5 0 15,-3 4 0-15,0 4-176 0,-3 4 176 0,-2 5 0 16,0 3 0-16,-20 38 0 0,8-12 128 0,2-8-128 16,3-5 128-16,4-4-128 0,3-5 192 0,2-8-16 0,5-8-16 15,2-3 0-15,7-4 224 0,0-5 32 16,3-5 16-16,4-5 0 0,1-3 48 0,5-5 16 15,2-4 0-15,3-4 0 0,3-5-80 0,1-2-16 0,4 0 0 0,-1-3 0 16,1-2-208-16,-1-1-64 16,-1 0 0-16,-1 6 0 0,-1 4-128 0,1 6 0 0,-3 3 0 15,-1 3 0-15,-3 6 0 0,-2 4 0 0,-6-2 0 0,2 3 0 16,-3 1 0-16,1 3 0 0,2 0 0 0,-4 2 0 16,1 0 0-16,0 1 0 0,-1-5 0 0,3 15 0 15,-3-7 0-15,2-4 0 0,0-6 0 0,3-3-176 31,-2-2-2112-31,4-4-416 0,-1-7-96 0</inkml:trace>
  <inkml:trace contextRef="#ctx0" brushRef="#br0" timeOffset="20566.28">14835 5861 23039 0,'-10'-11'2048'0,"10"11"-1648"0,0 0-400 0,0-9 0 16,4-1 240-16,3 0-48 0,-2 7 0 0,2-3 0 16,2 0 176-16,3-1 16 0,3 0 16 0,0-2 0 15,1 2 64-15,2 2 16 0,0-4 0 0,16-1 0 16,-3 4 176-16,-2 6 48 0,-2 6 0 0,-3-1 0 0,-2 4-208 0,-3 4-48 15,-3 1 0-15,-4 3 0 16,-4 4-192-16,-4 2-64 0,-4 4 0 0,-5 2 0 16,-5 2 160-16,-2 2 32 0,-3 1 0 0,-1 0 0 0,-3 0-128 15,-1 1 0-15,0 0-16 0,0-2 0 0,1-2 80 0,0-2 32 16,4-1 0-16,1-2 0 0,0-4 48 16,3-1 16-16,5-1 0 0,1-4 0 0,2-2-96 0,3-3 0 15,3 1-16-15,5-2 0 0,1-2-112 0,2-1-32 16,1 0 0-16,1-2 0 0,3-1-160 0,0 1 0 15,1-2 0-15,1-1 128 0,2-2-128 0,1 0 0 16,-3 0 0-16,0 0 128 0,1 0-128 0,-2 0 0 16,-2-2 0-16,-2 2 0 0,-2-2-384 0,-1 1 64 15,-10 1 0-15,9-2 0 16,-9 2-384-16,0 0-64 0,0 0 0 0,0 0-16 16,2-7-1968-16,-2 7-400 0,-3-9-80 0</inkml:trace>
  <inkml:trace contextRef="#ctx0" brushRef="#br0" timeOffset="21665.82">14760 5829 6447 0,'-15'-2'576'0,"2"1"-576"15,1-2 0-15,1 1 0 0,0 0 1664 0,2 1 240 16,2 0 32-16,7 1 16 0,-6-3-304 0,6 3-64 16,0 0-16-16,0 0 0 0,0 0-112 0,0 0-32 15,0 0 0-15,0 0 0 0,0 0-656 0,0 0-144 16,0 0-32-16,0 0 0 0,0 0 176 0,11-4 16 16,0 0 16-16,0 1 0 0,2-1-32 0,1 2 0 15,2 0 0-15,0-3 0 0,-5 3-192 0,1 0-32 16,4 0-16-16,-1-1 0 0,0-1-144 0,1 1-16 0,1 0-16 0,1 0 0 15,0 1-96-15,-1 1 0 0,0 0-16 0,10 1 0 16,-3-2-32-16,-4 4 0 0,-2-1 0 16,-2 0 0-16,0-2-16 0,-3 1 0 0,-2 2 0 0,0 1 0 15,-1-2 0-15,0 0 0 0,-10-1 0 0,8 1 0 16,1 2-16-16,-9-3-16 0,9 3 0 0,-9-3 0 16,8 5-32-16,-8-5 0 0,9 6 0 0,-9-6 0 15,0 0 0-15,0 0-128 0,7 7 192 0,-7-7-64 16,0 0 16-16,5 9 0 0,-5-9 0 0,2 11 0 15,-2-11 48-15,-1 15 0 0,0 0 0 0,-2 1 0 16,0 1 0-16,0 2 16 0,-2 2 0 0,1 2 0 0,0 2-16 16,0 1-16-16,-1 1 0 0,-1 4 0 0,0 3 16 15,-2 3 16-15,-2 1 0 0,-1 4 0 0,-3 2 32 0,0 1 0 16,5-19 0-16,-1 3 0 0,-3 2 32 0,-1 1 16 16,1 1 0-16,0 1 0 0,0 0-64 0,-1 1-16 15,-2 0 0-15,-10 28 0 0,14-34-32 0,0-1-16 16,1 0 0-16,1-2 0 0,0-2-160 0,3-2 160 15,-2-2-160-15,4-2 160 0,2-3-160 0,-1-1 0 16,3-3 0-16,1-2 128 0,0-2-128 0,0-7-176 16,0 0 48-16,0 0 0 15,7-3-1264-15,-3-4-240 0,3-2-48 0,5-8-16 16,-2-2-1744-16,-1-2-336 0</inkml:trace>
  <inkml:trace contextRef="#ctx0" brushRef="#br0" timeOffset="21962.88">14624 6489 22111 0,'-20'-4'1968'0,"8"2"-1584"0,2 4-384 0,2-2 0 16,8 0 1792-16,0 0 256 0,0 0 64 0,0 0 16 15,0 0-752-15,16-3-160 0,4 0-16 0,7-2-16 16,7-1-224-16,8-4-32 0,-18 5-16 0,9-3 0 0,4 0-16 16,3 1-16-16,5-1 0 0,5 1 0 0,4 1-304 0,4-1-64 15,-1-2-16-15,49-3 0 0,-60 8-224 0,-1 0-32 16,-2 1-16-16,-3 1 0 0,-4 0-224 0,-4 1 0 16,-4 0 0-16,-7 1-160 15,4-2-2144-15,-10 1-448 0</inkml:trace>
  <inkml:trace contextRef="#ctx0" brushRef="#br0" timeOffset="22334.03">16075 5932 17503 0,'0'0'1552'0,"0"0"-1232"0,0-5-320 0,0 5 0 0,0 0 3200 0,5-6 576 16,2 2 112-16,1 1 16 0,2-1-2416 0,-3 1-480 16,2 0-112-16,1-2 0 0,0-2-672 0,1 1-224 15,-3 3 144-15,-8 3-10464 16,0 0-2096-16</inkml:trace>
  <inkml:trace contextRef="#ctx0" brushRef="#br0" timeOffset="22480.79">16024 6337 35935 0,'4'-6'3200'0,"0"-4"-2560"16,7-4-512-16,1 3-128 0,3 2 688 0,2-2 112 15,2 1 32-15,-2 1 0 0,2 2-448 0,0 1-64 16,-9 2-32-16,1 1 0 15,-4 2-1440-15,2 1-304 0,-3 1-48 0,-1 1-16 0</inkml:trace>
  <inkml:trace contextRef="#ctx0" brushRef="#br0" timeOffset="23009.65">17294 6002 26607 0,'-4'-11'1168'0,"2"3"256"0,0-1-1136 0,-1-2-288 16,-3 5 0-16,2-1 0 0,-2 1 384 0,-3 2 32 16,-4 2 0-16,-2 1 0 0,-3 1 160 0,-3 3 16 15,-4 4 16-15,-2 1 0 0,-4 3-272 0,0 2-48 16,-1 0-16-16,3 1 0 0,1 1-272 0,5 1 0 15,3 1 0-15,5 0 0 0,4 1 192 0,4-3-192 16,5-3 192-16,3 2-192 0,5 2 320 0,7-3-64 16,2-1 0-16,6 1 0 0,3 2-32 0,5-1-16 15,-2-1 0-15,3 2 0 0,-2 1-48 0,-2-1-16 0,-3 1 0 16,-3-1 0-16,-6 3 160 0,-4-2 16 0,-2 2 16 16,-7-1 0-16,-2 0 96 0,-4-1 16 0,-3 1 0 0,-3-3 0 15,-3-2 16-15,-3-2 16 0,-3 2 0 0,-3-3 0 16,-4-2-192-16,1-2-32 0,-2-2-16 0,3-4 0 15,-1-5-240-15,4-2 0 0,3-1 0 0,5 0 0 32,5-2-1344-32,2-1-304 0,4-2-64 0,6-1-8880 0,6-1-1776 0</inkml:trace>
  <inkml:trace contextRef="#ctx0" brushRef="#br0" timeOffset="23226.04">17570 6085 21183 0,'0'0'1888'0,"0"0"-1504"0,0 0-384 0,1 9 0 0,2 2 1792 0,-2 3 272 16,1 4 64-16,2 2 16 0,0 2-1184 0,2 3-256 15,-2 1-32-15,8 26-16 0,-3-8-112 0,1-4-32 16,0-2 0-16,-4-3 0 0,3 0-240 0,-3-2-48 16,-1-6-16-16,1 1 0 0,-5-1-384 0,2-3-80 15,1-1 0-15,0-5-16 16,-1-6-1888-16,-3-12-368 0,0 0-80 0,0 0-16 0</inkml:trace>
  <inkml:trace contextRef="#ctx0" brushRef="#br0" timeOffset="23432.78">17925 6144 23039 0,'0'0'1024'0,"0"0"192"0,-5 8-960 0,-1 4-256 0,-3 4 0 0,0 6 0 16,1 2 1616-16,-3 5 288 0,-3 3 48 0,-1 2 16 15,-3-2-688-15,0 3-128 0,-3 1-16 0,-2 4-16 16,1 0-144-16,-1 2-16 0,0 0-16 0,-1 2 0 16,0 1-560-16,1-4-128 0,12-20 0 0,-1 1-16 15,-2 0-240-15,-2-1 0 0,2-2 0 0,1-1 0 16,1-3-2128-16,1-3-432 0,-15 10-64 16,15-13-32-16</inkml:trace>
  <inkml:trace contextRef="#ctx0" brushRef="#br0" timeOffset="23881.8">18606 6096 17503 0,'-1'-12'1552'0,"0"6"-1232"16,-1-2-320-16,2 8 0 0,0 0 1152 0,0 0 160 16,-9-5 32-16,0 4 16 0,0 1-384 0,-1 4-80 15,-4 3 0-15,-3 2-16 0,-1 1-304 0,-2 1-48 0,-1 1-16 0,1 2 0 16,-2 2-96-16,4 0-32 0,1 0 0 0,3 0 0 15,3 0-16-15,4-1-16 0,5-1 0 0,3-2 0 16,6-2 64-16,3-1 16 0,4-1 0 0,1 3 0 16,3-2-112-16,1 2 0 0,-2 0-16 0,1-1 0 15,-2 2-176-15,0 0-128 0,-4 1 192 0,-2-1-192 16,-4 0 384-16,-2 2-48 0,-4-5 0 0,-3 1 0 0,-1 1 240 16,-2 2 64-16,-3 1 0 0,-4 1 0 0,-3 0-96 0,-4 1-16 15,-3-2 0-15,-2 0 0 0,-3-4-240 0,0-1-48 16,-1-1-16-16,-23 1 0 0,12-5-224 0,9-4 0 15,8-4 128-15,5-4-128 16,4-3-1408-16,5-1-320 0,5-5-64 0,6 0-13904 16</inkml:trace>
  <inkml:trace contextRef="#ctx0" brushRef="#br0" timeOffset="24105.57">19132 5719 27647 0,'0'0'2448'0,"-9"2"-1952"15,3 0-496-15,1 4 0 0,-1 0 384 0,-3 5 0 16,-2 7-16-16,0 3 0 0,-3 5 256 0,-1 2 48 16,1 3 16-16,-13 30 0 0,15-29-304 0,1 4-48 0,-3 3-16 0,-2 3 0 15,3 1-112-15,0 1-16 0,0-1-16 0,1-1 0 31,-5 12-1024-31,3-6-208 0,0-7-32 0,-4 10-8096 0,7-10-1616 16</inkml:trace>
  <inkml:trace contextRef="#ctx0" brushRef="#br0" timeOffset="24291.73">18720 6248 27647 0,'0'0'2448'0,"0"0"-1952"16,12-2-496-16,4 0 0 0,3-1 640 0,1 2 48 15,6 1 0-15,3 0 0 0,-11 0-112 0,2-1-32 16,5-2 0-16,0-1 0 0,3-2-304 0,1 3-64 16,-2-3-16-16,3 2 0 0,19-3-288 0,-8 3-64 15,-8 1-16-15,-15-1 0 16,-3 4-2608-16,-1 0-528 0</inkml:trace>
  <inkml:trace contextRef="#ctx0" brushRef="#br0" timeOffset="24640.04">19421 6267 24879 0,'0'0'2208'0,"0"0"-1760"16,0 0-448-16,0 0 0 0,0 0 784 0,0 0 80 0,0 0 16 15,0 0 0-15,0 0 144 0,11-5 48 0,-7 2 0 16,4-1 0-16,1-2-352 0,1 1-64 0,0-4-16 0,-1 0 0 15,-1 1-272-15,0 0-64 0,-1-1-16 0,-1-1 0 16,0-1-112-16,-3 5-32 0,-3 6 0 0,0 0 0 16,0 0 64-16,-10 4 16 0,-4 2 0 0,-2 5 0 15,7-2-224-15,-4 2 0 0,2 0 0 0,-2 4 0 16,-2 4 0-16,-1 0 128 0,2-2-128 0,1 1 0 16,-1 4 0-16,3-3 128 0,2-2-128 0,4-1 0 15,2-3 0-15,3-2 0 0,3-2 128 0,1-3-128 0,2-2-208 16,4-3-96-16,1-2-16 0,-1-3 0 15,2 0-2192-15,1-2-448 0,2-1-96 16</inkml:trace>
  <inkml:trace contextRef="#ctx0" brushRef="#br0" timeOffset="25058.73">19793 6180 22111 0,'-11'11'1968'0,"5"-5"-1584"16,-1 4-384-16,-2 1 0 0,-1 1 512 0,-2 4 0 15,-1 4 16-15,-3-2 0 0,3-3 512 0,0 0 112 16,-1 0 0-16,-1 1 16 0,2-1-16 0,1 1-16 0,2-2 0 0,2 0 0 16,2-3-416-16,4-2-80 0,0-1 0 0,4-2-16 15,-2-6 112-15,8 1 32 16,6-3 0-16,1-3 0 0,3-3-304 0,0-2-48 16,3-1-16-16,0-1 0 0,1-2-256 0,-1-2-144 0,2-2 160 0,0-1-160 15,-5 4 0-15,-1 0 128 0,1-1-128 0,-2 1 0 16,-1 3 0-16,-2 2 0 0,-3 2 0 15,-1 1 0-15,-3 6 0 0,0 2 0 0,-4 2 0 0,0 6 0 16,-2 3-160-16,-3 1 160 0,-1-2-128 0,-1 3 128 16,-5 0 0-16,0 1 0 0,0 1 0 0,-1-2 0 15,-1-2 0-15,4-1 0 0,-2-1 0 0,4-2 0 16,1-3 0-16,5-5 0 0,0 0 0 0,0 0 128 16,5-1-128-16,4-2 0 0,1-5 0 0,2 0 0 0,2-3 0 15,-1 0 0-15,2-1 0 0,-1 0 0 0,0 0 0 0,1 2 0 16,0-2 0-16,0 1 0 0,1 0 0 15,0 2 0-15,1 4 0 0,-1 3 0 0,0 2 0 16,-2 4-160-16,-1 2 160 0,-1 3 0 0,0 4-144 16,-3 0 144-16,-1 2 0 0,-3 1-144 0,0 4 144 15,-5-2 0-15,-2 0 0 0,-3-3 0 16,1-1-1024-16,-1 0-128 16,1-1-32-16,1-2-9488 0,-1-4-1888 0</inkml:trace>
  <inkml:trace contextRef="#ctx0" brushRef="#br0" timeOffset="25385.81">20583 6174 6447 0,'2'-11'272'0,"-1"6"80"0,-1-2-352 0,0 1 0 15,0-1 0-15,-1 2 0 0,1 5 4720 0,-6-3 864 16,2 1 176-16,-5 1 48 0,-1 1-4144 0,0 2-832 0,-3 2-176 0,-1 1-16 15,2 3 48-15,-2 1 16 0,-1 0 0 0,4 4 0 16,-3 3-320-16,4-1-64 0,5 1-16 0,-1-1 0 16,5 0-96-16,3-1-16 0,3-1 0 0,1 0 0 15,3 0 128-15,-1 1 32 0,2-4 0 0,2 1 0 16,-5-2 160-16,3-1 48 0,0-1 0 0,-1 3 0 16,-2 0-48-16,-2-1-16 0,-4 1 0 15,-2 1 0-15,-3 0-64 0,-3 0-16 0,-2 0 0 0,-2 0 0 16,-4 0-144-16,-1 0-16 0,0 1-16 0,-3-2 0 15,2-2-240-15,-1-1 0 0,2-4 0 0,0-1 0 16,2-3-1456 0,2-2-384-16,2-4-80 0</inkml:trace>
  <inkml:trace contextRef="#ctx0" brushRef="#br0" timeOffset="26104.78">21674 6080 18431 0,'-15'-7'1632'0,"4"2"-1312"0,-2-1-320 0,1 2 0 0,-1-3 464 0,0 4 32 16,-2 3 0-16,-2 3 0 0,-1 0 416 15,2 3 96-15,-1-1 16 0,2 5 0 0,0 4-336 0,-1-1-64 16,7-6-16-16,1 4 0 0,-1 2-96 0,-1 1 0 16,4 1-16-16,0 0 0 0,1 0-192 0,3-1-48 15,3 1 0-15,5 5 0 0,0-9 160 0,3-3 32 16,3-2 0-16,3-2 0 0,2 0 48 0,2-2 16 16,0-2 0-16,0-2 0 0,12-2-192 0,-7-3-48 15,-5-1 0-15,-6-3 0 0,-4 2-128 0,-3-1-16 16,-3 0-128-16,-3-1 192 0,-3-2-32 0,-1 2-16 15,0 1 0-15,-2 1 0 0,-1-1-16 0,0 3-128 16,2 2 192-16,5 5-64 0,0 0-128 0,0 0 0 16,-1-8 0-16,1 8 0 0,9-4 0 0,4 0 0 15,-2 0 0-15,3 0 0 0,3-2 176 0,4 1 0 16,1-5 0-16,4 1 0 0,-3-2-176 0,3 0 192 16,3-1-192-16,2-1 192 0,-1-1-192 0,1-2 128 15,0 1-128-15,-1-2 128 0,6-6-128 0,-3-1 128 16,-10 6-128-16,-4-2 128 0,-2-4-128 0,-1 1 128 0,-4 1-128 0,-2 3 128 15,-4 0-128-15,-1 3 0 0,-2 4 0 0,-2 5 0 16,-3 3 0-16,-2 5 0 0,-4 5 0 0,-2 6 0 16,-3 3 0-16,-2 6 0 0,0 5 144 0,-7 11-144 15,-3 0 160-15,1 4-32 0,5-9-128 0,-1 7 192 16,-2-2-64-16,0 4 0 0,1 2-128 0,-1-1 192 16,1 1-192-16,1-1 0 0,-2-2 128 0,3-2-128 15,0 0-192-15,-1-4-64 0,3-3-32 0,0-5 0 16,1-4-1680-16,0-4-336 15,1-3-64-15,0-6-11376 0</inkml:trace>
  <inkml:trace contextRef="#ctx0" brushRef="#br0" timeOffset="26223.34">21622 6443 2751 0,'16'-5'256'15,"-4"3"-256"-15,-2 1 0 0,0-1 0 0,3 0 4864 0,2-2 944 16,3 2 176-16,2-1 32 0,-1 0-3632 0,6-1-720 16,1 1-160-16,5 1-32 0,2 0-672 0,4-3-144 15,2 2-16-15,1-3-16 0,1 1-416 0,-2-1-80 16,-4 0 0-16,20-6-14480 0</inkml:trace>
  <inkml:trace contextRef="#ctx0" brushRef="#br0" timeOffset="26655.88">23070 5640 19231 0,'0'0'848'0,"0"-6"176"0,0 0-816 0,0 0-208 15,0 1 0-15,0 0 0 0,0 5 1248 0,0 0 208 16,0 0 32-16,0 0 16 0,-3 7-512 0,-4 3-96 16,0 2-32-16,-1 4 0 0,-3 4-32 0,0 5-16 15,-2 4 0-15,1 5 0 0,-9 29-112 0,3-9-32 16,-3-6 0-16,3-2 0 0,3 1-352 0,1-7-64 15,0-3 0-15,4-3-16 0,2-4-240 0,1-3 128 16,2-5-128-16,2-9 0 16,1-2-512-16,1-2-192 0,2-3-32 0,-1-6-8928 15,0 0-1792-15</inkml:trace>
  <inkml:trace contextRef="#ctx0" brushRef="#br0" timeOffset="27001.76">23291 5631 24015 0,'0'0'1056'0,"-4"4"224"0,0 3-1024 0,-1 2-256 0,-3 3 0 0,0 1 0 16,0 1 704-16,-1 4 64 0,0 2 32 0,-1 1 0 15,1 0 112-15,0-1 32 0,0 1 0 0,1-1 0 16,-1-1-352-16,4-3-64 0,-2-1-16 0,3 0 0 15,-1-3 48-15,4-3 0 0,0-2 0 0,1-7 0 0,0 0 112 16,4-3 32-16,1-1 0 0,2-3 0 0,0-3-192 16,3-2-16-16,1-1-16 0,1-2 0 0,2-4-288 0,0-2-64 15,0 0-128-15,0 1 192 0,0 1-192 0,3 0 144 16,-1 0-144-16,2 3 128 0,-1 1-128 0,-1 3 0 16,-1 2 0-16,3 1 0 0,-4 2-128 0,-2 4 128 15,-2 4-160-15,-3 2 160 16,-2 0-1600-16,0 3-240 0,-5-6-32 0,4 10-13424 0</inkml:trace>
  <inkml:trace contextRef="#ctx0" brushRef="#br0" timeOffset="27293.81">23743 5652 25631 0,'0'0'1136'0,"0"0"224"0,-3-3-1088 0,-2-2-272 15,1 3 0-15,-3 0 0 0,1 2 320 0,-3-2 0 0,1 2 0 0,-3 2 0 16,1 0 64-16,2 1 32 16,-3 2 0-16,2-1 0 0,0 3-32 0,1-1 0 0,2 1 0 0,2 1 0 15,2-1-144-15,2 1-48 0,2 0 0 0,2-1 0 16,0 2 112-16,4 0 16 0,-2 0 0 0,3 2 0 16,-1-2-80-16,1-1-16 0,1 1 0 0,-2 0 0 15,2 1 32-15,-5-2 16 0,-1 0 0 0,-2 1 0 16,-3 0 128-16,-2 0 32 0,-3-2 0 0,0 1 0 15,-3 0 32-15,-1-2 16 0,-1 0 0 0,0-1 0 16,-3 0-176-16,-1-2-48 0,1 0 0 0,1 0 0 0,1-3-256 16,3-1 160-16,-1-2-160 0,5 0 128 15,0-1-1472-15,4-2-320 0,3-2-48 0,4 0-13328 16</inkml:trace>
  <inkml:trace contextRef="#ctx0" brushRef="#br0" timeOffset="27493.66">24176 5315 24191 0,'0'0'1072'0,"0"0"208"0,0 0-1024 0,0 0-256 16,0 0 0-16,0 0 0 0,-5 1 768 0,1 5 112 16,-4 4 16-16,0 2 0 0,-1 3 96 0,2 3 32 15,-3 2 0-15,0 3 0 0,0 1-432 0,0 0-80 16,2 3 0-16,0 0-16 0,-3 9-304 0,1 1-64 15,-4-2-128-15,3-1 192 16,0-1-1600-16,2-1-336 0,-4-1-64 0</inkml:trace>
  <inkml:trace contextRef="#ctx0" brushRef="#br0" timeOffset="27638.16">23898 5718 31679 0,'14'-11'1408'0,"-5"4"272"0,4 3-1344 0,3-3-336 0,-1 2 0 0,4-1 0 16,0 1 1088-16,2 0 128 0,-3 1 48 0,1 2 0 15,3-2-576-15,3 0-112 0,3 3-32 0,3-1 0 16,0 1-320-16,4-2-64 0,0 1-16 0,-1 1 0 16,-1 1-1840-16,-5 2-368 0,-1 2-80 0</inkml:trace>
  <inkml:trace contextRef="#ctx0" brushRef="#br0" timeOffset="28209.4">21380 7060 15663 0,'-6'-7'1392'0,"0"2"-1120"0,0-2-272 0,0 4 0 16,6 3 1968-16,-9-2 336 0,-1 1 64 0,0 3 0 16,1 4-688-16,-4 4-144 0,0 1-16 0,0 4-16 0,-1 1-656 0,-2 3-128 15,1 3-16-15,0 2-16 0,0-1-128 16,5-2-32-16,-1-1 0 0,5 0 0 0,4-5-320 0,4-2-64 16,4-2-16-16,5-2 0 0,0-2 144 0,5-4 32 15,4-4 0-15,-1-1 0 0,3-2 128 0,3-5 16 16,2-4 16-16,-1-1 0 0,3-1-208 0,0-3-32 15,-1-1-16-15,-1 1 0 0,-6-2-208 0,-3 0 176 16,-2-2-176-16,-6 3 160 0,-6 4-32 0,-5 3-128 16,-4 0 192-16,-6 2-64 0,-3 2-128 0,-3 5 128 15,-4 3-128-15,-4 2 128 0,3-1-128 0,-2 2 0 16,3 3 0-16,-1 0-176 16,1 0-880-16,5 2-176 0,4-3-48 0,4 2-9408 15,-1-2-1904-15</inkml:trace>
  <inkml:trace contextRef="#ctx0" brushRef="#br0" timeOffset="28462.19">21815 7024 25455 0,'-7'15'1120'0,"2"-3"240"0,-3 1-1088 0,0 4-272 0,1 0 0 0,-1 3 0 15,-1 1 688-15,-1 0 80 0,5-11 0 0,-1 2 16 16,1 0 256-16,-2-1 48 0,2 0 16 0,1 0 0 15,0-1-160-15,2-1-48 0,1-3 0 0,1-6 0 16,2 5-192-16,3-4-64 0,1-3 0 0,4-3 0 16,-3-1-32-16,3-2-16 0,2-2 0 0,-1-1 0 0,4-4-336 0,0-1-80 15,2 1-16-15,0 3 0 0,3-4-160 0,-2 2 0 16,0 3 0-16,1 1 0 0,0 1 0 16,-1 2 0-16,-2 0-160 0,8-2 160 15,-5 6-1360-15,-6 3-176 0,-4 2-48 16,-9-2-9376-16,0 0-1888 0</inkml:trace>
  <inkml:trace contextRef="#ctx0" brushRef="#br0" timeOffset="28895.77">22368 7081 14735 0,'-2'-2'1312'0,"0"-3"-1056"16,2 5-256-16,-5-3 0 0,2-2 2496 0,-4 2 448 15,1-2 96-15,-1 1 16 0,-1 2-1520 0,1 1-288 16,-3 1-64-16,0 0-16 0,-1 3-480 0,0 3-112 16,-1 0 0-16,-1 3-16 0,-3 1-304 0,1 2-48 15,-1 3-16-15,2 0 0 0,0 0-192 0,1 2 0 16,3-2 0-16,0 1 0 0,3-2 0 0,4 0 0 0,3-4 0 0,3 0 0 16,2-2 176-16,5-3-176 0,1-1 192 15,3-4-192-15,1-3 432 0,2 0-32 0,0-6 0 0,17-6 0 16,-17 5-112-16,2-2-32 0,0-4 0 0,1-1 0 15,0-1-112-15,1-3-16 0,0-2-128 0,0 1 192 16,14-22 16-16,-5 5 0 0,-5-1 0 0,-4 3 0 16,-10 17-208-16,1-3 144 0,-1-5-144 0,0 0 128 15,0-2-128-15,-3 2 0 0,0 4 0 0,-2 3 0 0,-1 5 0 16,0 4 0-16,-3 4 0 0,-2 8-176 0,0 0 176 0,-3 4-160 16,-5 5 160-16,1 3-160 0,-4 4 160 0,0 4 0 15,-1 3 0-15,0 1-128 0,-3 1 128 16,2 3 0-16,-1 1 0 0,-2 11-128 0,2-5 128 0,2 3 0 15,3-3 0-15,0-3 0 0,3-3-192 0,4-1-16 16,0-4 0-16,4 0 0 16,2-5-2608-16,1-5-512 0</inkml:trace>
  <inkml:trace contextRef="#ctx0" brushRef="#br0" timeOffset="29216.07">22687 7006 24927 0,'0'0'1104'0,"0"0"240"0,0 0-1088 0,9-2-256 0,-1 2 0 0,1-2 0 15,0-2 896-15,1 1 128 16,2 0 32-16,3-3 0 0,2 3-16 0,1-2 0 0,0 0 0 0,1-1 0 16,0 1-464-16,-3-1-112 0,-1 1-16 0,0-3 0 15,-3 1-128-15,-4 0-48 0,-5 3 0 0,-3 4 0 16,-1412-3 32-16,2808 3 0 0,-1408 3 0 0,-4 1 0 15,1 1-128-15,-2 2-32 0,0 2 0 0,-1 2 0 16,0 1 80-16,2 1 16 0,1 3 0 0,-1-1 0 16,2-2 0-16,3 0 0 0,3 1 0 0,-1 2 0 15,5-3-64-15,4-2-16 0,2-1 0 0,4-2 0 0,1-4-160 0,1 0 192 16,3-3-192-16,2-2 192 16,3-2-1248-16,-1 1-240 0,3-2-48 15,-1-3-9504-15,1-1-1888 0</inkml:trace>
  <inkml:trace contextRef="#ctx0" brushRef="#br0" timeOffset="29492.66">23115 6888 15663 0,'0'0'688'0,"-4"4"144"0,-3 3-656 0,0 1-176 16,-1 5 0-16,-2 1 0 0,-1 3 2368 0,0 1 448 15,-1 0 96-15,-1 2 16 0,2 1-1440 0,-1 0-272 16,2-1-64-16,-1 6-16 0,0-2-192 0,3-4-48 15,1 2 0-15,3-7 0 0,-1-2-32 0,3-5-16 16,3-2 0-16,-1-6 0 0,8 0 0 0,1-3 0 0,3-5 0 0,1-3 0 16,1-6-320-16,2 0-64 0,-3 1-16 15,2 0 0-15,0-3-192 0,0-2-32 16,0 0-16-16,3 0 0 0,-3 2-208 0,1 1 0 16,-1 2 128-16,3 1-128 0,-1 3 0 0,2 2 0 15,0 3 0-15,1 1 0 0,-3 3 0 0,2 2-208 0,0 1 64 0,-2 1 16 31,3 2-2720-31,-5-1-544 0</inkml:trace>
  <inkml:trace contextRef="#ctx0" brushRef="#br0" timeOffset="30162.84">21968 8185 19295 0,'0'0'848'0,"0"0"176"0,0 0-816 0,0 0-208 0,0 0 0 0,10 1 0 16,2-3 1040-16,1-1 176 0,1-1 16 0,5-5 16 15,5-1 80-15,1-4 16 0,3-1 0 0,0-4 0 0,3-3-320 0,0-2-64 16,-13 10-16-16,4-4 0 0,2-2-288 0,4 0-48 15,3-5-16-15,2 1 0 0,0-7-224 0,0 1-48 16,0-1-16-16,-2-2 0 0,-3-1-304 0,-3 1 160 16,-3-1-160-16,-3 3 128 0,-5 3-128 0,-2 4 0 15,-2 2 0-15,-1-9 0 0,-6 10 0 0,-6 9 0 16,-2 9 128-16,0 3-128 0,-6 3 0 0,-4 5 0 16,-2 4 0-16,-4 3 0 0,-2 4 0 0,-1 2 0 15,-2 1 0-15,-20 21 128 0,5-5 0 0,8 0 0 16,18-17 0-16,1 1 0 0,1 0 16 0,-1 2 0 15,3 1 0-15,0-1 0 0,3 0 32 0,1-2 0 16,3-2 0-16,2 12 0 0,4-9-176 0,3-6 128 0,-2-10-128 0,4-2 128 16,1-2-256-16,3 1-64 15,1-3-16-15,3-1 0 16,1-1-2096-16,0-2-432 0,2-1-80 0</inkml:trace>
  <inkml:trace contextRef="#ctx0" brushRef="#br0" timeOffset="30382.17">22809 7820 24703 0,'-9'12'1088'0,"7"-6"240"0,-2 1-1072 0,-1 3-256 0,0 1 0 0,-2 3 0 16,2 3 928-16,-4 2 128 0,0-1 32 0,1 2 0 0,1 0-64 0,-1 1-16 15,-1-1 0-15,2-1 0 0,-1-1-400 0,1 0-80 16,3-3-16-16,-3 3 0 0,4-4-384 0,1-3-128 15,2-3 0-15,0-8 0 16,0 0-1344-16,0 0-368 0,7 0-80 0,4-7-11600 16</inkml:trace>
  <inkml:trace contextRef="#ctx0" brushRef="#br0" timeOffset="30746.91">23087 7864 22111 0,'-4'9'1968'0,"-5"0"-1584"16,2 2-384-16,-4 1 0 0,0 2 960 0,-3 4 96 15,0 0 32-15,-1 3 0 0,1-3 128 0,0 2 16 0,-1 0 16 0,0-2 0 16,1 1-288-16,2-3-64 0,1-1-16 0,2-3 0 16,4-2-304-16,1-2-64 0,2-1-16 0,2-7 0 15,0 0-48-15,7 1 0 0,2-2 0 0,3-3 0 16,5-6 0-16,3-4-16 0,2-1 0 0,0-3 0 15,2 0-256-15,-2-2-48 0,3-2-128 0,-2 0 192 16,2 2-192-16,-2-1 0 0,-6 7 0 0,0 0 0 16,3 4 128-16,-2 1-128 0,0 1 0 0,-1 4 144 15,-4 2-144-15,-1 3 0 0,-2 1 0 0,-2 6 128 16,-4 2-128-16,-2 3 0 0,-3 2 0 0,-1 3 0 16,-2 0 0-16,-3 2 0 0,-2 1 0 0,0 0 0 15,1 0 0-15,-3-1 0 0,1-2-176 0,0 1 176 16,1-3-1504-16,2-3-224 0,3-2-32 0,2-2-13856 15</inkml:trace>
  <inkml:trace contextRef="#ctx0" brushRef="#br0" timeOffset="31117.95">23486 7893 25791 0,'0'0'2304'0,"-3"6"-1856"16,-1 3-448-16,3-1 0 0,1 0 528 0,3-1 16 16,3-3 0-16,0 2 0 0,2-2 480 0,1 0 80 15,3-1 32-15,1-2 0 0,1-2-192 0,2-1-48 16,-2-3 0-16,3 1 0 0,-1-3-304 0,0 0-64 0,-1-2-16 15,-1 0 0-15,1-1-128 0,-4-1-16 0,0-2-16 16,-3 1 0-16,0 0-16 0,-2 3 0 0,-4-1 0 0,-3 2 0 16,-4 2-112-16,0 1-32 0,-2 2 0 0,-4 3 0 15,-1 2-192-15,-2 4 144 0,-3 1-144 0,-1 3 128 16,-1 5-128-16,-2 0 0 0,1 2 0 0,0 2 128 16,3 1-128-16,-1 1 0 0,5 0 0 0,0 0 0 15,1 4 0-15,5-3 0 0,3-2 0 0,5-1 0 16,4-4 0-16,4-3 0 0,0-4-160 0,4-3 160 15,2-1-1872-15,2-4-288 16,2 0-48-16,0-5-13408 0</inkml:trace>
  <inkml:trace contextRef="#ctx0" brushRef="#br0" timeOffset="31505.81">24108 7809 7359 0,'0'0'320'0,"0"0"80"0,-5-2-400 0,-3 0 0 16,3 2 0-16,-4 0 0 0,0 2 4352 0,-3 1 768 15,-1 1 176-15,-2 4 16 0,3 0-2960 0,-2 2-608 0,-3 1-112 0,1 1-32 16,-1 0-656-16,2 1-144 16,-1 0-32-16,1 2 0 0,1 4-304 0,4-2-64 15,1-3-16-15,5-2 0 0,4-2-16 0,3-2-16 16,3-1 0-16,2-3 0 0,5-4 32 0,-2 0 0 0,0-3 0 0,1-2 0 15,1 1-80-15,-2-3-16 0,2-2 0 0,-1 0 0 16,-1 0-96-16,0-2-32 0,-1 1 0 16,1-3 0-16,-2 1-32 0,-3 2 0 0,0 1 0 0,-3 3 0 15,-2 1 0-15,-1 2-128 0,0 3 192 0,0 0-64 16,0 0-128-16,-3 4 0 0,-1 0 0 0,0 3 128 16,0 6-128-16,1 0 0 0,0-1 0 0,2 1 0 15,1 0 0-15,1 0 0 0,2 1 0 0,0-1 0 0,0 0 0 16,1-2 0-16,0-2 0 0,3-1 0 0,-3-1-256 15,3-2-64-15,0-1-32 0,3-2 0 16,-3-2-2384-16,0-2-464 0,1-2-112 0</inkml:trace>
  <inkml:trace contextRef="#ctx0" brushRef="#br0" timeOffset="31881.49">24398 7766 25455 0,'-15'9'1120'0,"9"-3"240"0,-3 5-1088 0,-1 4-272 15,-1 3 0-15,0 4 0 0,-3 3 1472 0,-1 0 256 16,3 4 32-16,2-1 16 0,4-5-256 0,0 1-48 16,0 2-16-16,1-3 0 0,2-1-336 0,0-2-64 15,0-3-16-15,1 1 0 0,2-4-288 0,2-2-64 16,3-2-16-16,-2-2 0 0,3-2-128 0,1-3-32 15,2-3 0-15,4-3 0 0,1-2-96 0,0-4-32 16,0-2 0-16,3-3 0 0,-3 1-160 0,0-3-32 0,1-1-16 0,-1-3 0 16,1-1-176-16,1 0 0 0,-1 1 0 15,-1 2 128-15,1 0-128 0,-2 3 0 0,-1 1 0 0,0 4 0 16,0 3 0-16,-2 2 0 0,0 3 0 0,1 3 0 16,-3 3 0-16,2 2 0 0,-1 4 0 0,1 1 0 15,1 0-224-15,0 1 80 0,0 1 16 0,-1 1 0 16,-1-1-864-1,-2 0-160-15,-2 0-48 0,-2-1 0 0,1-2-656 0,-4-1-128 16,-5-1-16-16,0-3-14768 0</inkml:trace>
  <inkml:trace contextRef="#ctx0" brushRef="#br0" timeOffset="32065.74">23599 7401 31327 0,'-4'-7'2784'0,"-1"0"-2224"16,0 2-560-16,1 0 0 0,3-1 3392 0,1 6 560 16,0 0 112-16,0 0 32 0,-1-3-3008 0,1 3-608 15,0-5-112-15,0 1-32 0,0 4-192 0,0 0-144 16,0 0 192-16,-1-4-192 16,-4-1-448-16,0 2-192 0,-1 0-32 0,-7-1-13024 15,-1 4-2624-15</inkml:trace>
  <inkml:trace contextRef="#ctx0" brushRef="#br0" timeOffset="34430.66">883 2358 2751 0,'0'0'256'0,"3"-5"-256"15,0-3 0-15,0 2 0 0,1 0 2960 0,-4 6 560 16,1-5 96-16,-1 5 32 0,0 0-2176 0,0 0-416 16,0 0-96-16,-8 0 0 0,2 3-336 0,-2 2-64 15,0 4-16-15,0 2 0 0,1 1 176 0,-4 6 48 16,-1 3 0-16,0 3 0 0,1 7 16 0,-2 4 16 15,4 4 0-15,-1 7 0 0,-2 5-256 0,-1 7-48 16,0 4-16-16,-2 4 0 0,-2 5-16 0,-1 0 0 16,-2 2 0-16,-1 1 0 0,2 0-64 0,-1 0-16 0,-2-1 0 15,2-3 0-15,-1-4 48 0,1-3 0 16,0-2 0-16,1-2 0 0,1-1 80 0,1-6 32 16,0-3 0-16,-1 0 0 0,3-3-96 0,1-4-32 15,1-4 0-15,-1-2 0 0,2-2-128 0,3-4-32 0,2-6 0 0,4-2 0 16,2-5-80-16,1-4-32 0,3-3 0 0,4-3 0 15,2-3-144-15,3-2 160 0,3-3-160 0,2-1 160 16,4-1-160-16,3-1 128 0,2 0-128 0,5 1 128 16,4-2-128-16,1 2 0 0,2-2 0 0,3 2 0 15,3 1 0-15,2 0 0 0,1 0 0 0,4 2 0 16,4 0 0-16,5 0 0 0,4 0 0 0,3 0 0 16,4 0 0-16,-1 1 0 0,5 1 0 0,2 1 0 15,1 0 0-15,0 2 0 0,1-1 0 0,-3 2 0 16,-1 0 0-16,0 1 0 0,1 1 0 0,-4-2 0 15,-4 0 0-15,-1 0 0 0,2 2 0 0,-3 1 0 0,0 3 0 0,-1 0 0 16,-3 0 0-16,-1 0 0 0,-4 1 0 0,-1 2 0 16,-4 0 128-16,1 1-128 0,0-1 0 0,-2-1 0 15,-1-1 0-15,-3 3 0 0,-2-4 128 0,-2 1-128 16,-2 0 0-16,-3 1 128 0,-1 0-128 0,-4-1 0 16,0-1 0-16,-3 1 128 0,-1-2-128 0,-5-1 0 15,-1 0 144-15,-4 0-144 0,-3 0 128 16,0-1-128-16,-3-2 160 0,0-1-160 0,-5-1 304 0,-1 1-48 15,-7-6 0-15,0 0 0 0,7 4 128 0,-7-4 32 16,0 0 0-16,0 0 0 0,0 0 48 0,0 0 16 16,0 0 0-16,9-4 0 0,-3-6-80 0,2 0-16 15,-2-1 0-15,-1-2 0 0,1-2-256 0,-2-2-128 16,3-4 0-16,-1-1 128 0,2-1-128 0,-1-7 0 16,-1 0 0-16,3-5 128 0,-2-2-128 0,2-4 0 0,1-4 0 0,0-3 128 15,0-8-128-15,3 0 0 0,3-2 0 0,-3 0 0 16,2-1 0-16,2-1 0 15,0 1 0-15,0-3 0 0,-2-3 0 0,2 3 0 0,-1 1 0 0,1-1 0 16,-2-2 0-16,3-1 0 16,-1 1 0-16,2 1 0 0,1 4 0 0,-1-2 0 0,2 3 0 15,2 3 0-15,0 1 0 0,1 4 0 0,-1 0 0 0,0 2 0 16,-1 0 0-16,1 6 0 0,-3 2 0 0,0 3 0 16,-1 0 0-16,-1 4 0 0,-1 1 0 0,-2 4 0 15,-1 0 0-15,0 2 0 0,-1-2 0 0,0 2-176 16,-1 3 176-16,0 2 0 0,-1 3 0 0,1 2 0 15,-1 2 0-15,1-2 0 0,-2 1 0 0,1-1-128 16,0 4 128-16,1 1 0 0,-3 0 0 0,0 1 0 16,-1 0 0-16,-1 3 0 0,0 0 0 0,1 1 0 0,-3-2 0 0,0 2 0 15,-5 6 0-15,0 0-128 0,0 0 128 0,0 0 0 16,6-5 0-16,-6 5 0 0,0 0 0 0,0 0 0 16,0 0 0-16,0 0-128 0,0 0 128 0,-5-6 0 15,5 6 0-15,-8-4 0 0,0 0 0 0,0 1 0 16,-3-1 0-16,-2 2 0 0,0 2 0 0,0-2 0 15,-6 2 0-15,0-2 128 0,-2 1-128 0,-5 0 0 16,0 0 0-16,-4 1 0 0,-2 1 0 0,-2 1 0 16,-2 0 0-16,-4 2 0 0,0-2 0 0,-7 0 0 15,-3 1 0-15,-3-2 0 0,-2-1 0 0,-2 2 0 16,-5 1 0-16,-2 2 0 0,-7 0 0 0,-4-2 0 0,-3 2 0 16,-2-1 0-16,-5 1 0 0,-3 1 0 0,-4 4 0 15,-3-1 0-15,-4-3 160 0,0 4-32 16,1 2-128-16,-5-2 192 0,-1-2-192 0,0 2 0 15,-1 1 0-15,-2 0 0 0,-1-1 0 0,1-1 144 16,0-2-16-16,3 3 0 0,2 1-128 0,0 0 0 0,4-4 0 16,2 3 128-16,-1 0-128 0,4 2 0 0,7-1-160 0,1 0 160 15,3-1-208-15,5 1 48 0,4-1 16 0,6-2 0 32,5 1-2480-32,7 1-480 0</inkml:trace>
  <inkml:trace contextRef="#ctx0" brushRef="#br0" timeOffset="37349.61">2395 1506 23327 0,'-23'0'1024'0,"10"3"224"0,-1409-1-992 0,2815 2-256 0,-1407-1 0 0,2 1 0 31,-1 3-544-31,1 0-160 0,-1-1-16 0,2 1-16 0,2-1 560 0,0 2 176 0,1-1 0 0,-1-1 0 16,2 1-176-16,1 0 176 0,1-2-160 0,0 1 160 15,1 1-448-15,4-7 16 0,-5 7 0 16,1-1 0-16,-2 1-128 16,3 0-16-16,3-7-16 0,-3 6 0 0,3-6 0 0,0 0 0 0,-5 8 0 15,5-8 0-15,0 0 592 0,0 0 0 0,-2 8 0 0,2-8 0 0,0 10 432 0,0-2 208 16,-2 1 32-16,1-2 16 0,0 0 176 0,-1 1 32 15,-1 0 16-15,1 1 0 0,0-2 96 0,1 1 16 16,1-1 0-16,-3-2 0 0,3-5 16 0,0 0 16 16,0 0 0-16,0 0 0 0,0 0 256 0,-4-6 48 15,2-5 16-15,1-2 0 0,1-1-528 0,1-2-96 16,2-5-32-16,3-2 0 0,-3-3-400 0,3-1-64 16,0-4-32-16,1-3 0 0,1-5-224 0,-4 0 144 15,4-2-144-15,1 0 128 0,0 6-128 0,0 2 128 0,1 4-128 16,0 2 128-16,-2 6-128 0,2 5 0 15,-4 4 0-15,4 4 0 0,-3 4-160 0,3 7 160 0,-2 5-208 16,3 5 80-16,2 3 0 0,0 7 0 16,-1 3 0-16,0 3 0 0,-1 4 128 0,1 5 0 0,-3 2 0 0,0 2 0 15,-2-2 0-15,0-2 0 16,0 0 0-16,-1-3 0 0,-3-3 0 0,1-4 0 16,-2 0 0-16,-2-3 0 0,-1 1 192 0,-1-4 64 0,-3-3 0 15,0-2 16-15,-2 0 32 0,-1-3 0 0,0 0 0 0,-2-4 0 16,-1-4-16-16,-1 0 0 0,0-5 0 0,-3-3 0 15,0-3-160-15,-3-1-128 0,1-3 144 0,-3-2-144 16,0-2 0-16,0-3 128 0,2 0-128 16,-4-2 0-16,0 1 0 0,3 1 0 0,-1-2 0 0,1 1 0 15,1 1 0-15,0 0 0 0,2 1 0 0,1-1 0 16,2 2 0-16,2 1 0 0,3 1 0 0,1 1-160 16,2 0 160-16,4-1-160 0,1 2 160 0,5-2-160 15,3-3 32-15,2 0 0 0,3-1 0 0,6-2 0 0,3 0 128 0,6 0-208 16,-2-1 80-16,9 0 128 0,4 1-144 0,4 0 144 15,2 0 0-15,2 0 0 0,0 0 0 0,0 2 0 16,-3 1 0-16,-4 3 0 0,-2 2 0 0,-5 5 0 16,-6-1 0-16,-5 4 0 0,-5 5 0 0,-6 5 0 15,-7 4 0-15,-5 6 0 0,-5 4 400 0,-7 6-16 16,-7 6 0-16,-9 6 0 0,-6 1 16 0,-6 1 0 16,-6-1 0-16,-5 1 0 0,-3-1-192 0,-1 1-32 15,1 1-16-15,0-2 0 0,2-1-368 0,7-5-80 16,4-6-16-16,-5 3 0 15,15-13-2704-15,14-9-560 0</inkml:trace>
  <inkml:trace contextRef="#ctx0" brushRef="#br0" timeOffset="38335.56">1534 5083 6447 0,'0'-12'576'0,"0"7"-576"0,-1-2 0 0,0 0 0 15,0 1 2496-15,-2 0 400 0,3 6 80 0,-1-6 16 16,0-1-992-16,-1 2-192 0,0-1-32 0,1-1-16 16,0 0-336-16,-1-1-64 0,1-1-16 0,0-1 0 15,1-2-64-15,0-2-32 0,0-3 0 0,0-1 0 16,0-4-288-16,1-2-64 0,-1-4-16 0,4-3 0 16,-1-2-368-16,1-4-80 0,1-3-16 0,1 1 0 15,4-1-192-15,2 4-32 0,-2 2-16 0,2 3 0 0,-1 2-176 0,3 5 0 16,-2 3 0-16,1 5 0 15,-1 1 0-15,3 8 0 0,4 4 0 0,0 8 0 0,1 1 0 16,-2 8-144-16,3 3 144 0,1 6-160 0,-1 4 160 0,0 1-128 16,-1 3 128-16,-4 2-128 0,0-2 128 0,-2 2 0 15,-2-1 0-15,-1-2 0 0,-1-4 0 0,-2 0 0 16,-2-3 0-16,-2-1 0 0,-4-1 0 0,-3-1 128 16,-1-3-128-16,-3-1 0 0,-1 0 176 0,-5-2-48 15,-2-2 0-15,-3 1 0 0,-4-1 48 0,0-1 0 16,-3-2 0-16,-2-2 0 0,-4-3-48 0,-1-2-128 15,0-2 192-15,-1-1-64 0,0-2-128 0,1-2 0 16,1-1 0-16,4-2 128 0,0-2-128 0,3-1 0 16,1-1 0-16,4-1 0 0,3 0 0 0,3 0 0 15,3-2 0-15,1 1 0 0,6 0-144 0,4-2 144 16,3 0-192-16,5-3 192 0,5-2-224 0,3-3 64 16,6-1 16-16,4-3 0 0,5-2 144 0,4-1-192 15,1-2 192-15,3-3-192 0,0 2 192 0,4 1 0 16,2 1 0-16,1 3 0 0,-1 1 0 0,-2 3 0 15,-2 3 0-15,-5 3-128 0,-5 5 128 0,-6 3 0 0,-3 4 0 0,-4 6 0 16,-6 6 0-16,-4 4 0 0,-7 7 0 16,-3 7 0-16,-8 8 368 0,-6 7 0 0,-8 5 0 0,-7 7 0 15,-6 0 128-15,-4 2 16 0,-5 0 16 0,-2 2 0 16,-1 2-208-16,-6 0-32 0,0 0-16 0,-23 18 0 16,6-14-272-16,9-9 0 0,8-11 0 0,8-7 0 15,6-5-1408 1,8-5-320-16,6-9-80 0,9-6-9648 0,8-7-1920 0</inkml:trace>
  <inkml:trace contextRef="#ctx0" brushRef="#br0" timeOffset="39131.98">5466 2190 12895 0,'-5'-10'576'0,"5"10"112"0,-5-5-560 0,1-2-128 15,0 2 0-15,4 5 0 0,0 0 816 0,0 0 128 16,-7 0 16-16,0 5 16 0,2 6-144 0,-4 9-48 16,0 7 0-16,1 9 0 0,-1 5 112 0,0 9 32 0,-4 4 0 0,1 7 0 15,0 4-384-15,-2 8-80 0,1 8-16 0,-1 2 0 16,3 0-176-16,-1 7-32 0,0 3-16 0,1-2 0 16,-3 0-96-16,2-1 0 0,1-3-128 0,1-3 192 15,-1 0-64-15,5-8-128 0,-1-6 176 0,3-6-176 16,2-9 192-16,2-5-192 0,0-10 192 0,3-7-192 15,1-5 144-15,3-5-144 0,-2-7 0 0,4-5 144 16,0-5-368-16,1-6-80 0,0-3-16 0,1-6-7264 16,-1-4-1456-16</inkml:trace>
  <inkml:trace contextRef="#ctx0" brushRef="#br0" timeOffset="40411.89">5241 2518 25791 0,'-6'-10'2304'0,"2"-1"-1856"16,1 0-448-16,-1 1 0 0,4 0 320 0,5 1-48 16,-1 2 0-16,8-1 0 0,4-1-272 0,3 0 0 0,8 0 0 0,5-1 0 15,4-2 0-15,8-4 0 16,7 1 0-16,6-4-144 0,9 1 144 0,4-1 0 15,3-2 0-15,4 0 128 0,4 2-128 0,2 0 0 16,4 0 0-16,-2 0 0 0,2-1 0 0,4 6 128 0,-1 4-128 0,1 0 0 16,3-3 0-16,-2 3 128 0,-1 2-128 0,2 1 0 15,-1-1 0-15,-1 0 0 0,-2-1 0 0,2 3-128 16,1-1 128-16,-2 1 0 0,-1 0 0 0,2-1 0 16,-3 1 208-16,0-1-16 0,-2 1-16 0,0-1 0 15,-5-1-176-15,0 2 0 0,-2-1 0 0,-1 1 0 16,-3-3 0-16,-2-1 0 0,-4-1 0 0,-1 1 0 0,-5 2 128 15,-5 1-128-15,-2-1 0 0,-2 0 128 0,-5-1-128 0,-7 2 0 16,-2-1 0-16,-3 0 128 0,-1 2-128 0,-4-1 0 16,-3 0 0-16,1 0 0 0,-4-1 144 0,1 5-144 15,-2-2 160-15,-3 1-160 0,1 0 144 0,-4 0-144 16,-3 1 128-16,1 1-128 0,-3-2 128 0,0 1-128 16,1 0 0-16,-1 0 128 0,-2-2-128 0,1 1 0 15,1-1 144-15,0 1-144 0,-2 0 0 0,1-3 128 16,1 1-128-16,-1 1 0 0,-1 1 0 0,1 0 144 15,3 1-144-15,-1 1 0 0,-2-3 128 0,0 3-128 16,-3 0 0-16,0 0 0 0,-1 0 0 0,-3 0 0 16,-6 2 128-16,10-1-128 0,-3 2 176 0,-7-1-32 15,9 3 0-15,-9-3 0 0,6 4-144 0,2 2 128 0,-2 0-128 0,1 2 128 16,-1 1-128-16,1 3 128 0,2 3-128 0,-1 4 128 16,-1 4-128-16,2 4 0 0,0 5 0 0,1 1 0 15,-3 1 0-15,1 5-176 0,1 2 48 0,0 4 0 16,-4 2 128-16,4 6 0 0,-1 4 0 0,2-1 0 15,4-1 0-15,0 2 0 0,3 1 0 0,3-1 0 16,2-2 0-16,1 1 0 0,-2 1 0 0,-3-3 0 16,0-2 0-16,-3-1 0 0,-2 0 0 0,0-2 0 15,-4-3 0-15,-2-1 0 0,1 1 0 0,0-3 0 16,-1-3 0-16,1-1 0 0,0-2 0 0,-1 0 0 16,3-2 128-16,0 1 16 0,-1-2 0 0,1-1 0 15,2-2-144-15,-2 1 192 0,2 0-192 0,0 0 192 16,-1 0-192-16,1-2 0 0,1 2 144 0,0-1-144 0,-1-2 0 15,0 0 144-15,0 0-144 0,0 0 0 16,-1-3 256-16,3 2-48 0,-3-4-16 0,1 0 0 0,0-2-64 16,1-1 0-16,-5-1-128 0,1-4 192 0,-1 0-192 0,-2-2 176 15,-1-2-176-15,-2 0 160 0,3-1-160 0,-5 0 128 16,0-1-128-16,0 1 128 0,-1-1 64 0,-1 1 0 16,0 0 0-16,1-1 0 0,-1-3-32 0,-3 3 0 15,2-1 0-15,0 0 0 0,-1-1-32 0,-1-1-128 16,4-7 192-16,-2 8-64 0,2-8 16 0,-5 7 0 15,5-7 0-15,0 0 0 0,0 0 48 0,0 0 0 16,0 0 0-16,0 0 0 0,0 0-192 0,0 0 160 16,0 0-160-16,0 0 160 0,0 0-160 0,0 0 192 15,-8 2-192-15,8-2 192 0,0 0-192 0,-10-2 160 0,10 2-160 16,-10-4 160-16,4 1-160 0,6 3 192 0,-9-4-192 0,9 4 192 16,0 0-192-16,-8-4 192 0,8 4-192 15,-5-4 192-15,5 4-192 0,-8-6 0 0,8 6 0 0,-6-4 128 16,0 1 0-16,6 3-128 0,-8-6 192 0,8 6-64 15,-10-3-128-15,-1 1 0 0,0 0 0 0,-1 0 0 16,1 1 0-16,-2 1 0 0,-4 0 0 0,0 0 0 16,-3-3 0-16,-1 3 0 0,-6 1 0 0,-2 1 0 15,-2-2 0-15,-5 0 0 0,-8 1 0 0,-5-1 0 16,-8 2 192-16,-2-1-64 0,-2 1 0 0,-2 1 0 16,-3-1-128-16,-6 3-176 0,-5-2 48 0,-3 1 0 15,-2 1 128-15,-2 1 0 0,-3 2 0 0,-6 1 0 16,-6-1 0-16,0-1 0 0,3 1 0 0,-7 0 0 15,-1-1 0-15,3 1 0 0,2-1 0 0,0 0 0 16,-4-1 128-16,4-1-128 0,2 0 128 0,-2 0-128 16,-1 1 0-16,-2-2 128 0,-2-2-128 0,-2 2 0 0,-1 0 0 0,-2-1 128 15,-3 0-128-15,2 0 0 0,2 1 0 0,-2 0 0 16,-3-4 0-16,3 0 128 0,3-1-128 0,1-2 0 16,-3 0 0-16,5-1 0 0,5-1 0 0,3 1 0 15,-3-2 0-15,6 1 128 0,7-3-128 0,5 4 0 16,2 0 0-16,3 0 0 0,3-1 0 0,4-1 0 15,3 2 0-15,7 0 0 0,5 1 0 0,3-1 128 16,6 1-128-16,3-1 0 0,0 1 0 0,6-3-320 16,4 3 64-16,4-1 16 15,4-1-2224-15,6-3-448 0</inkml:trace>
  <inkml:trace contextRef="#ctx0" brushRef="#br1" timeOffset="77269.53">16301 7227 6447 0,'0'0'576'0,"0"0"-576"0,-1-8 0 0,1 1 0 16,0-2 2176-16,0 9 336 0,-1-7 64 0,-1 1 16 16,0-2-896-16,2 8-176 0,0 0-48 0,-3-4 0 15,3 4-304-15,0 0-64 0,-6-3-16 0,6 3 0 16,-8 3-208-16,1 1-48 0,-1 3-16 0,-2 1 0 0,0 2-112 0,-3 3 0 15,0 4-16-15,-2 2 0 0,-1 3-48 0,-2 2 0 16,1 1 0-16,-3 4 0 0,0 6-48 0,0 0-16 16,-1 1 0-16,3 4 0 15,0 2-240-15,3 1-48 0,2 0-16 0,5-11 0 0,0 2-128 0,3 2-16 16,1 1-128-16,1 1 192 0,2-1-192 0,2 1 0 16,2-1 0-16,1 1 0 0,2-1 160 0,2-2-160 15,1-1 160-15,2-1-160 0,2-1 192 0,0-3-48 16,1-3-16-16,1-1 0 0,-2-1 0 0,2-2-128 15,4-1 192-15,5 4-64 0,-1-6-128 0,-2-5 0 16,2-5 144-16,-7-2-144 16,-1-1-256-16,3-1-128 0,3 1-32 0,0-2 0 15,-2-1-2400-15,2 1-496 0</inkml:trace>
  <inkml:trace contextRef="#ctx0" brushRef="#br1" timeOffset="77720.17">16647 7048 20495 0,'0'0'896'0,"-1"-5"208"0,1 5-880 16,0 0-224-16,2-4 0 0,-2 4 0 0,7-3 768 0,0 2 128 15,0 2 0-15,3 3 16 0,1-1-16 0,2 3 0 16,1 5 0-16,3 4 0 0,0 5-176 0,3 5-32 15,-1 5-16-15,1 4 0 0,2 5-32 0,-4 6-16 16,0 3 0-16,-3 5 0 0,-3 5-96 0,-3 5-16 16,-2 5 0-16,-4-1 0 0,-3 3 48 0,-3-4 0 15,-4-3 0-15,-2 2 0 0,-4 0 240 0,-3-3 48 16,-2-5 16-16,-4-2 0 0,-1 0-240 0,-1-6-48 16,0-3-16-16,-3-2 0 0,1-3-256 0,1 0-48 0,-4-1-16 15,0-1 0-15,1 0-240 0,-4-3 0 16,-2-2 0-16,1 1-12224 15,-2 2-2544-15</inkml:trace>
  <inkml:trace contextRef="#ctx0" brushRef="#br1" timeOffset="78903.17">14909 8406 13823 0,'0'0'608'0,"0"0"128"0,0 0-592 0,0 0-144 16,-9 4 0-16,1-2 0 0,8-2 432 0,-7 3 48 15,7-3 16-15,-6 3 0 0,6-3 464 0,0 0 112 16,0 0 16-16,0 0 0 0,0 0-64 0,0 0-16 16,0 0 0-16,9 1 0 0,3-1-32 0,1 0 0 15,4 0 0-15,4-1 0 0,5-1-400 0,6 0-64 16,4 3-32-16,6-1 0 0,4 0-112 0,4-1-32 16,5 0 0-16,-1 1 0 0,3 0-64 0,0 1-16 15,-1 1 0-15,0 0 0 0,-2 1 128 0,0-1 32 16,-3 0 0-16,-2 0 0 0,-4 0 32 0,-4 2 16 15,-4-1 0-15,-4 1 0 0,-3 0-144 0,-5-1-16 16,-4-1-16-16,-3 0 0 0,-4 1-160 0,-4-1-128 16,-2 0 192-16,-8-2-192 0,0 0 128 0,-2 7-128 0,-6 0 0 0,-5 2-10336 31,-5 1-2144-31</inkml:trace>
  <inkml:trace contextRef="#ctx0" brushRef="#br1" timeOffset="94347.15">12898 10288 10127 0,'-5'-3'896'0,"0"1"-704"0,5 2-192 0,-8-1 0 16,2 1 1264-16,-1 1 208 0,7-1 64 0,-6 1 0 16,6-1-528-16,0 0-112 0,-5 6 0 0,5-6-16 0,0 0 80 0,0 0 32 15,0 0 0-15,10 5 0 0,1-2 256 0,2 0 48 16,3-2 16-16,2 1 0 0,4 0-352 0,2 0-64 16,1-1 0-16,0-1-16 0,3-1-384 0,2 1-80 15,5 0-16-15,3 0 0 0,-1 0-80 0,5 0 0 16,4-2-16-16,2 0 0 0,1 1-48 0,0 1 0 15,-2 1 0-15,0-1 0 0,2-1 0 0,0 0-16 16,-2 0 0-16,3 1 0 0,2 0-48 0,2 0 0 16,-4-2 0-16,1 4 0 0,-3-1 0 0,-1 0-16 15,2-2 0-15,-1 0 0 0,1 1-16 0,2-2 0 16,2 0 0-16,-3 0 0 0,-1 0 32 0,0 0 0 16,-1-2 0-16,0 2 0 0,0 1-16 0,2 0 0 0,-1-2 0 0,1 3 0 15,1-1-32-15,-4-1 0 0,-1 1 0 0,-1-1 0 16,1-1-144-16,-1 1 0 0,-1 1 144 0,1-3-144 15,0 3 128-15,2-1-128 0,3-1 160 0,-4 0-160 16,-4 1 144-16,-1 0-144 0,1 0 128 0,1 0-128 16,-1 1 0-16,-2 1 0 0,1 2 128 0,2-2-128 15,0 0 0-15,-1-1 0 0,-1 0 144 0,2-1-144 16,-2 1 128-16,1 1-128 0,0-1 160 0,-1 1-160 16,0 2 144-16,1 0-144 0,-2-2 128 0,1 0-128 15,1-2 128-15,-2 0-128 0,-1 1 128 0,-3 0-128 16,3-1 0-16,-1 1 0 0,-1 1 128 0,3 1-128 15,2 0 0-15,-1-1 0 0,3 0 0 0,-1 0 128 16,-1-2-128-16,2-2 0 0,-2 4 144 0,0-1-144 0,-2 0 0 0,0 1 0 16,1 1 0-16,2 0 128 0,-4-1-128 0,4 0 0 15,0 0 0-15,-1 0 0 0,-3-3 0 16,3 2 0-16,-2 0 0 0,1 2 128 0,-3 1-128 0,2 0 0 16,1 1 128-16,-1-1-128 0,0 1 0 0,-2-1 0 15,0-2 0-15,-4 0 0 0,-1-1 0 0,0 1 0 16,1 0 0-16,1 0 128 0,-2 0-128 0,2 1 0 15,-1 0 0-15,4 1 128 0,-4 0-128 0,0-1 0 16,-1-1 0-16,-1 0 0 0,-3-1 0 0,0 1 0 16,-1-1 0-16,-3 1 0 0,-2 0 0 0,0 0 0 15,-1 1 0-15,-1 0 0 0,-1 2 0 0,1-2 0 16,-2-1 0-16,0 2 0 0,-1 2 0 0,2-1 0 16,-2 1 0-16,2 0 0 0,-1-2 0 0,2 0 0 0,-5 0 0 0,2 1 0 15,-1-2 0-15,2-1 0 0,1 2 0 0,-1 1 0 16,0-2 0-16,1-2 0 15,1 2 0-15,1 0 0 0,2 2 0 0,-2-3 0 0,1-4 0 0,-1 2 0 16,0 0 0-16,1 0 0 0,-1 2 0 0,0 0 0 16,0-4 0-16,2 2 0 0,-6 0 0 0,1 0 0 15,0 0 0-15,-2-2 0 0,2 3 128 0,-3-1-128 16,1 0 0-16,-1 1 0 0,0-2 0 0,-1 1 128 16,-2 1-128-16,3 0 0 0,-2-1 0 0,-2 2 0 15,0-1 0-15,2 1 0 0,0 1 0 0,-1 1 128 16,0-4-128-16,-1 2 0 0,2 0 0 0,0 3 0 15,0-2 0-15,2 1 0 0,-2 2 0 0,1-1 0 16,1-2 0-16,0 0 0 0,0-1 0 0,0 4 0 16,2-2 0-16,-2 0 0 0,-3-2 0 0,2 1 0 0,-3 0 0 0,0-1 0 15,-1 0 0-15,0 0 128 0,0 0-128 0,1 1 0 16,-3 1 0-16,1 1 0 0,-2-3 0 16,0 2 0-16,2-2 128 0,-10 0-128 0,8 0 0 0,-8 0 128 15,10 0-128-15,-10 0 0 0,0 0 128 0,7-2-128 16,-7 2 128-16,0 0-128 0,0 0 176 0,0 0-48 15,0 0 0-15,0 0 0 0,0 0 16 0,0 0 0 16,0 0 0-16,-8 0 0 0,-3-3-144 0,-2 2 0 16,-2 1 144-16,0 0-144 0,-2 0 0 0,0 0 0 15,-2-1 0-15,-3 1 128 0,-2 0-128 0,-4 0 0 16,2-1 0-16,0 0 128 0,-3 1-128 0,-2 0 0 16,0 0 0-16,-4-1 0 0,0-1 0 0,-3 1 0 0,-3 1 0 0,-3-1 0 15,-4-3 0-15,-1 0 0 0,1 3 0 0,-1-3 128 16,-2-2-128-16,0 5 128 0,-1 0-128 0,-3-2 128 15,-1 2-128-15,-4-2-192 0,-1 0 64 0,-1-1 0 16,2 1 128-16,-2 2 0 0,-2 2-144 0,1-1 144 16,-3-2-128-16,2 0 128 0,1-2-160 0,3 3 160 15,0 0-144-15,1 1 144 0,-3 0-128 0,1 0 128 16,-4-2-144-16,1 2 144 0,0-2-160 0,-1 1 160 16,-1 1-192-16,-1 0 48 0,0 0 16 0,0-1 0 15,-2-3 128-15,1 2-192 0,2 2 192 0,-4-1-192 16,-1-1 192-16,0 1-128 0,4-4 128 0,-1 3-128 15,1 1-32-15,0 2 0 0,-2 1 0 0,2-1 0 16,-4-2-80-16,3 1-16 0,-2 0 0 0,3 1 0 16,2 3 96-16,-2-4 16 0,0 0 0 0,3 0 0 0,4-5 144 0,0 4 0 15,3 0 0-15,-1 1 0 0,-4 0 0 16,3-1 0-16,1-3 0 0,2 0 0 0,3 0 0 0,3 1 0 16,2 0 0-16,2 3 0 0,-1-3 0 0,1 2 0 15,-1 0 0-15,1 1 0 0,-2-2 0 0,2 2 0 16,1 0 0-16,2 0-128 0,0 0 128 0,4 2 0 15,-2 0 0-15,1-1-128 0,-1 3 128 0,1-1 0 16,4-1 0-16,2-1 0 0,-2-2 0 0,6 0 0 16,2 0 0-16,-2 0 0 0,1 0 0 0,1 0 0 15,0-1 0-15,-1 4-128 0,3 1 128 0,-4-1-192 16,-2-1 192-16,-1 1-192 0,1 2 64 0,0-2 0 16,1-1 0-16,1-1 0 0,-1-3 128 0,1 3 0 15,3 2 0-15,-1-2 0 0,1-1 0 0,0 1 0 0,2 0 0 16,1 2-128-16,1 0 128 0,1 0 0 0,0-1 0 0,0 3 0 15,-1-3 0-15,2 2 0 0,-1 0 0 0,1 0 0 16,2-1 0-16,-3 0 0 0,0 1 0 0,1 1 0 16,1-2 0-16,1 1-128 0,0 0 128 0,-2 0 0 15,2 1 0-15,3-1-128 0,-1 0 128 0,1 0 0 16,-2 2 0-16,2 0 0 0,1-2 0 0,3-1 0 16,-1 3 0-16,2-2-128 0,0 0 128 0,1 1 0 15,2-3 0-15,0 3 0 0,2 0 0 0,6-4-128 16,-9 5 128-16,4-3 0 0,-2 1 0 0,7-3 0 15,-7 7 0-15,1-2 0 0,6-5 0 0,0 0 0 16,0 0 0-16,0 0 0 0,0 0 0 0,0 0 0 16,0 0 0-16,0 0 0 0,10 7 0 0,1-3 0 15,2 0 0-15,1-1 0 0,3-5 0 0,-1 1 0 16,6-1 0-16,4-1 0 0,2 0 0 0,4-1 128 0,1-3-128 0,7 3 128 16,4-1-128-16,2 2 128 0,0-4-128 0,4 4 0 15,1-1 0-15,1 1 128 0,-1-2-128 0,3 2 0 16,4 0 0-16,0 1 0 0,3 2 0 0,-1-1 128 15,0 0-128-15,-1 0 0 0,0 1 0 0,3 0 0 16,5 0 0-16,4 0 0 0,-3-2 0 0,4 0 0 16,-1-1 0-16,1 2 0 0,3 1 0 0,1-1 0 15,-2-2 0-15,-2 1 128 0,-1 1-128 0,-1 1 0 16,2 0 0-16,-1-2 128 0,1 0-128 0,-2 0 0 16,-3-1 0-16,1 2 0 0,1 1 0 0,0 0 0 15,-1 0 0-15,-2-3 128 0,-3 2-128 0,-3 1 0 0,0 1 0 16,1 4 0-16,1-2 0 0,-2 0 0 0,-2 0 0 15,-3-1 0-15,-4-2 0 0,1 2 0 0,-4-1 0 0,0 1 0 16,-1 1 0-16,1-2 0 0,1-2 0 0,0-1 128 16,3 0-128-16,-4 0 0 0,-1 0 0 0,-1 1 128 15,0 0-128-15,0 0 144 0,3-1-144 0,-1 1 160 16,0 0-160-16,1 0 0 0,0 0 144 0,3 1-144 16,-3-3 0-16,3 2 0 0,1 3 0 0,0 0 128 15,3-2-128-15,-2 0 0 0,0-2 0 0,-5 1 0 16,-2-3 0-16,-1 4 0 0,-2 0 0 0,2 3 0 15,-1-3 0-15,-1 1 0 0,0 0 0 0,1-1 0 16,-1-2 0-16,-2-1 0 0,-2 3 0 0,1 0 0 16,0 0 128-16,-2 0-128 0,1 0 128 0,1 0-128 15,1 4 144-15,-2-3-144 0,0-2 192 0,-3 0-192 0,0-2 128 16,-2 2-128-16,0-1 0 0,-2 1 0 16,-1-1 0-16,0 2 0 0,0 2 0 0,-2 1 0 0,1-5 0 0,1 2 0 15,1-1 0-15,-1 1 0 0,-1 0 0 0,-1 0 0 16,0-1 0-16,-1 1 0 0,-2 0 0 0,-1 1 0 15,-1 1 0-15,1-1 0 0,-1-2 0 0,0 1 0 16,2 1 0-16,-3 0 0 0,-1 3 0 0,-1-2 0 16,3-1 0-16,-2 1 0 0,0 2 160 0,-2-2-160 15,1-3 128-15,-2 1-128 0,0 1 0 0,-1-1 0 16,1 0 0-16,-2 0 0 0,-1 0 0 0,1 0 0 16,1 0 0-16,-2 0 0 0,0-1 0 0,-2 0 0 15,1-1 0-15,-1 1 0 0,0 0 0 0,-1 0 0 16,-2 0 0-16,-1 0 0 0,-1-2 0 0,-3 0 0 0,-7 3 0 15,0 0 0-15,7-4 0 0,-7 4 0 0,0 0 144 0,0 0-144 16,0 0 0-16,0 0 144 0,-3-7-144 16,3 7 0-16,-8-4 0 0,-2 1 0 0,-3-1 0 0,-1 3 0 15,-2 1 0-15,1 0 0 0,-1 3 0 0,-1-3 0 16,-2-2 0-16,-2 5 0 0,-2 1 0 0,-3 2 0 16,-3-3 0-16,-3-1 0 0,-3-2 0 0,0 0 0 15,-5 0-176-15,-1 0 176 0,-4 0-192 0,-2 1 192 16,-4 1-288-16,-2-1 48 0,-7-1 16 0,-5 0 0 15,-5-2-128-15,1 0-32 0,-1 1 0 0,0 1 0 16,-2-1 96-16,2-1 16 0,-5-3 0 0,4 3 0 16,1 1 272-16,1 0-128 0,-1 1 128 0,-5 0 0 15,-2-1-128-15,0 0 128 0,0 0 0 0,-1 1 0 16,-1 0 0-16,-6 0 0 0,-1 1 0 0,-1 0 0 0,2-5 0 0,-5 2 0 16,-3 1 0-16,3 0 0 15,2-1 0-15,2 2-128 0,-1 2 128 0,3-2 0 0,0-2 0 0,3 1 0 16,3 1 0-16,1 2 0 0,1 0 0 0,1-1-160 15,1-2 160-15,1 1-128 0,2 1 128 0,1 1 0 16,-2 0 0-16,-1 0 0 0,-1-1 0 0,1-1 0 16,0-2 0-16,-1 4 0 0,0 2 0 0,-1 1-128 15,-2-2 128-15,2 0 0 0,7-3 0 0,3 1 0 16,2 0 0-16,2 3-128 0,0-3 128 0,3-1 0 16,1-2 0-16,4-1 0 0,3 3 0 0,2 0 0 15,1 0 0-15,-2 3 0 0,1 0 0 0,-4 0 0 16,0 1 0-16,3-2 0 0,2-1 0 0,-1 2 0 15,3 3 0-15,1-1 0 0,0-4 0 0,-1 4 0 16,-1-2 0-16,1 0 0 0,1 2 0 0,2-2 0 0,1-1 0 0,4 3 0 16,1 0-176-16,0 1 176 0,1-2-208 0,3 0 80 15,-1 0-176-15,0 0-16 0,-1 2-16 0,1-1 0 16,-2-3 16-16,1 3 0 0,-4 1 0 0,3 0 0 16,1-2 128-16,2 2 48 0,-2-1 0 0,2 0 0 15,1-2-16-15,4 1 0 0,-2-2 0 0,3 3 0 16,1-1 16-16,-1 1 0 0,-1-1 0 0,3 2 0 15,1-1 144-15,2-2 0 0,-2 1 0 0,2 0 0 16,-1 0 0-16,3-1-128 0,1 0 128 0,2 0 0 16,2-1 0-16,1 1 0 0,4-1 0 0,-4 0 0 15,5-1 0-15,0 0 0 0,1-1 0 0,7 0 0 16,-5 0 0-16,5 0 0 0,0 0 0 0,0 0-128 16,0 0 128-16,0 0 0 0,0 0 0 0,0 0 0 0,0 0 0 0,0 0-128 15,0 0 128-15,11 6 0 0,1-3 0 0,6 0 0 16,-1 0 0-16,6-1 0 0,5-2 0 0,5 0 0 15,6-2 0-15,3-3 0 0,4 2 0 0,7-3 0 16,3 1 144-16,6-2-144 0,6 2 160 0,7-3-160 16,2-2 128-16,1 0-128 0,1 0 0 0,6 2 128 15,8 0-128-15,2-1 0 0,2-1 0 0,1-1 128 16,5-1-128-16,2 3 0 0,2 4 0 0,2 0 0 16,3 1 0-16,-2 0 0 0,4-2 0 0,-2 5 0 15,1 0 0-15,-2 0 0 0,2 1 0 0,-2 1 128 16,-1 0-128-16,-3 0 0 0,-2 2 0 0,-2-3 0 15,0-3 0-15,-2 3 0 0,-1 0 0 0,-3 2 0 0,-7-1 0 16,0-1 0-16,1 0 0 0,-1 0 0 0,-4 3 0 0,-5-3 0 16,-5-2 128-16,1 2-128 0,1-1 0 0,-2 1 128 15,-6 1-128-15,-1 1 0 0,-2-2 0 0,1 1 128 16,-1-1 0-16,-4 2 0 0,-2 1 0 0,-7-1 0 16,-6-3-128-16,-2 1 0 0,0 1 0 0,-4-1 128 15,0-2-128-15,0 0 0 0,0 1 0 0,0 0 128 16,-3 0-128-16,-1 0 0 0,-5-1 0 0,-1 1 0 15,-1 0 0-15,-1-1 0 0,-1-1 0 0,-1 1 0 16,1-1 0-16,-4 3 0 0,1 0 0 0,1 0 0 16,-2-2 0-16,2 2 0 0,0 0 128 0,-3 0-128 15,1 0 128-15,-1 0-128 0,-1 1 192 0,-1 0-64 16,-1-1 64-16,-5 3 0 0,1-1 0 0,-4 0 0 0,-2-1-192 16,-1 3 0-16,-1 1 0 0,-9-5 0 15,0 0 0-15,5 4 0 0,-5-4 0 0,4 7-176 16,-4-7-464-16,1 9-112 0,-1-9-16 0</inkml:trace>
  <inkml:trace contextRef="#ctx0" brushRef="#br1" timeOffset="98737.19">13088 7211 9215 0,'0'0'816'0,"-6"2"-656"0,-1 1-160 0,-1 0 0 16,1 0 880-16,-1 0 144 0,-1 0 16 0,2 0 16 15,0 1-368-15,0 0-80 0,0 2-16 0,-1 0 0 16,0 2 240-16,1 0 64 0,-1 3 0 0,0 1 0 16,0 0-448-16,1 2-64 0,-1 2-32 0,1 2 0 15,1 3 224-15,0 3 64 0,-1 1 0 0,0 1 0 16,2 1-80-16,-1 2-16 0,1 1 0 0,-3 2 0 0,0 2-96 0,0 1-32 15,1 0 0-15,-2 0 0 0,2 1 0 16,2-2 0-16,0-2 0 0,2 2 0 0,1 1 32 0,2-1 16 16,0 0 0-16,0 0 0 0,2-1-144 0,1 1-16 15,2 0-16-15,0 0 0 0,1-2-112 0,-1 2-32 16,2-1 0-16,0 0 0 0,-1-4-144 0,-1-1 0 16,0-2 144-16,2-2-144 0,-1-1 0 0,2-2 0 15,0-2 0-15,3-2 128 0,1 0-128 0,3-2 128 16,3 0-128-16,2-3 128 0,3-1-128 0,0-2 0 15,3-1 0-15,3-2 0 16,-2-3-1952-16,2-3-416 0</inkml:trace>
  <inkml:trace contextRef="#ctx0" brushRef="#br1" timeOffset="99383.35">13645 7029 10367 0,'0'0'448'0,"0"0"112"0,0 0-560 0,0 0 0 16,0 0 0-16,3-3 0 0,-3 3 656 0,0 0 32 15,8 1 0-15,-1 0 0 0,-1-1 32 0,2 4 16 16,-2 0 0-16,3 2 0 0,-1 1-176 0,1 2-48 16,0 1 0-16,-1 2 0 0,3 1 0 0,-1 2-16 15,2 4 0-15,0 2 0 0,2 1-16 0,-3 3 0 16,0 4 0-16,-1 3 0 0,-2-2 0 0,0 5 0 15,-1 0 0-15,-1 4 0 0,-4 1 160 0,0 1 16 0,-4 0 16 0,0 3 0 16,-4 3-80-16,-2-1-16 0,-1 0 0 16,1 0 0-16,-3-2-112 0,2-2-16 0,-1-2-16 15,-1-3 0-15,1-1-48 0,1 1 0 0,-3-2 0 0,0 0 0 16,-1-4 128-16,-2 0 0 0,0-1 16 16,-1-1 0-16,0-1-64 0,1-2-16 0,-1-1 0 0,2-2 0 15,1-2-112-15,-2-2-16 0,1 2-16 0,2-2 0 16,-1-3-96-16,1 1-16 0,2-2 0 0,-2 0 0 15,2-3-64-15,1-2 0 0,-1-1-128 0,5 0 192 0,-2-1-192 16,4-2 0-16,3-6 128 0,0 0-128 16,0 0-960-16,0 0-256 0</inkml:trace>
  <inkml:trace contextRef="#ctx0" brushRef="#br1" timeOffset="101156.24">10589 8441 2751 0,'0'0'256'0,"0"0"-256"15,0 0 0-15,0 0 0 0,0 0 1920 0,0 0 352 16,0 0 64-16,0 0 16 0,0 0-1312 0,0 0-256 16,0 0-48-16,0 0-16 0,0 0-144 0,0 0-16 15,0 0-16-15,0 0 0 0,0 0 16 0,0 0 0 16,0 0 0-16,10 6 0 0,-2-3 32 0,-8-3 16 16,10 4 0-16,1-1 0 0,-1-1-32 0,3 0-16 15,3-2 0-15,3 1 0 0,3 2 48 0,2-1 16 16,1-1 0-16,2-1 0 0,-1-2-176 0,1 1-16 15,-1-1-16-15,3 2 0 0,-3 0-80 0,3 2-16 16,0-1 0-16,2 0 0 0,1-2 0 0,0 0 0 16,1-1 0-16,-1 1 0 0,-1 0-96 0,-2 0-32 0,0 0 0 15,-8 1 0-15,0 0-32 0,3 0-16 16,-1 1 0-16,2 0 0 0,-2-2-16 0,2 1-128 0,-3 1 192 0,3 1-64 16,-1 1 64-16,0 0 0 0,-1 0 0 0,2-1 0 15,-1 0-32-15,0-1 0 0,1-1 0 0,-2 2 0 16,2 0-32-16,-4 0-128 0,-1 2 192 0,1-3-64 15,-1 0-128-15,0 1 192 0,1-2-192 0,-2 1 192 0,-2 0-192 0,1-1 128 16,-1 0-128-16,1 0 128 16,0 1-128-16,-2 1 192 0,1 2-192 0,-2-2 192 15,1-2-64-15,1 0 0 0,-1 0 0 0,0 2 0 0,-1 0-128 0,1 1 128 16,0-1-128-16,0 0 128 0,-1-1-128 0,0 0 0 16,1-1 0-16,1 2 128 0,-1-2-128 0,0 0 0 15,1 1 0-15,-1-1 0 0,0 0 128 0,0 0-128 16,2 0 0-16,0 0 128 0,0 0-128 0,1 0 128 15,-2 0-128-15,1 2 128 0,-2-2-128 0,0 0 192 16,-2 0-192-16,2 0 192 0,-2-2-192 0,-1 1 160 16,-2 1-160-16,1 1 160 0,-3 1-160 0,0-2 160 15,0 0-160-15,-2 1 160 0,0 0-160 0,1 0 160 16,-1 0-160-16,1-1 160 0,-1 0-160 0,0 0 128 16,-1-1-128-16,0 1 128 0,2 0 16 0,-8 0 0 15,7 0 0-15,-7 0 0 0,0 0 48 0,6 0 0 16,-6 0 0-16,0 0 0 0,0 0-64 0,7 0-128 15,-7 0 192-15,0 0-64 0,0 0-128 0,0 0 128 16,0 0-128-16,0 0 128 0,0 0-128 0,0 0 0 16,0 0 144-16,-5 4-144 0,-1 1 0 0,-3 0 0 15,-2 3 0-15,-1 0-10960 0,1-1-2160 16</inkml:trace>
  <inkml:trace contextRef="#ctx0" brushRef="#br1" timeOffset="105191.77">5933 7032 6447 0,'0'0'272'0,"0"0"80"0,0 0-352 0,-7 1 0 0,1 3 0 16,-3-1 0-16,-3 0 704 0,-2 2 64 15,-1 0 0-15,-7 6 16 0,-1 1-64 0,1 3-16 0,-2 0 0 16,1 3 0-16,-4 5 192 0,2 0 16 0,0 2 16 0,-2 4 0 16,0 3-160-16,-1 2-16 0,1 1-16 15,-1 6 0-15,3-1-320 0,1 4-64 0,-3 0-16 0,5 5 0 16,0 0-144-16,5 2-48 0,0-1 0 0,5 2 0 15,4 1 48-15,2-1 0 0,4-5 0 0,1 2 0 0,3 1 112 0,5-3 16 16,3-1 16-16,4-2 0 16,1 0-16-16,3-4-16 0,4 1 0 0,1-4 0 0,1-2-144 0,1-1-32 15,3 1 0-15,0-5 0 0,2-3-128 0,2-2 0 16,1 0 0-16,-9-8 0 16,2-1-576-16,3 2-128 15,1-3-48-15,1-1 0 0</inkml:trace>
  <inkml:trace contextRef="#ctx0" brushRef="#br1" timeOffset="105598.11">7058 6717 13823 0,'0'0'608'0,"0"0"128"0,6-5-592 0,1 2-144 0,2 0 0 0,2 2 0 15,2 2 496-15,2 3 64 0,0 4 16 0,4 4 0 16,0 4-288-16,3 4-48 0,-2 4-16 0,-1 6 0 0,-1 4 144 0,-2 4 16 16,-2 6 16-16,-3 6 0 0,-2 5 352 0,-7 6 64 15,-2 5 16-15,-5 3 0 0,-3 5-64 16,-2-1 0-16,-3 3 0 0,-2-2 0 0,-5-5-80 0,-1 1-32 16,-1-3 0-16,-2-6 0 0,-2-2-352 0,0-3-80 15,0-4-16-15,-4-2 0 0,1-3-208 0,0-3 144 16,-2-2-144-16,0-2-7968 15,-1 0-1680-15</inkml:trace>
  <inkml:trace contextRef="#ctx0" brushRef="#br1" timeOffset="106458.05">4464 8345 9839 0,'0'0'432'0,"0"0"96"0,0 0-528 0,0 0 0 16,-7-4 0-16,7 4 0 0,-9-3 768 0,2 1 32 15,-2 0 16-15,9 2 0 0,-8 0 80 0,-2 2 32 16,4 0 0-16,6-2 0 0,-10 0 48 0,3 1 16 16,7-1 0-16,-8 2 0 0,8-2-224 0,-6 4-64 0,6-4 0 0,0 0 0 15,0 0-256-15,0 0-64 0,0 0-16 0,11 3 0 16,5-1 208-16,6 0 32 0,2-2 16 0,7-1 0 15,4-1-64-15,1-1-16 0,6 3 0 0,0-1 0 16,3 0-320-16,2-2-64 0,1 0-16 0,-13 0 0 16,0-2-144-16,1 0 0 0,2-1 144 0,-3 2-144 15,1 1 192-15,0 0-48 0,-3 1 0 0,-1 0 0 0,-2-1 48 0,-6-1 0 16,-2 2 0-16,-2 1 0 0,-3 1-48 0,-3 0 0 16,-3 1 0-16,-5 1 0 0,-6-2 48 0,0 0 0 15,0 0 0-15,-5 6 0 0,-4 1 0 0,-1 0 16 16,-3 1 0-16,-5 0 0 0,-5-3-80 0,0 1 0 15,-4-1-128-15,-1 2 192 0,0-3-192 0,-13 6 144 16,-1-2-144-16,1-2 128 0,1 1 48 0,-3-3 0 16,-1 0 0-16,2-1 0 0,1-1-176 0,1 0 192 15,4 1-192-15,3-3 192 0,4 0-192 0,3-3 192 16,6 2-192-16,4 0 192 0,4 0-192 0,4 0 0 16,8 1 0-16,0 0 0 0,0 0 0 0,0 0-176 15,7-6 48-15,4 1-14672 0</inkml:trace>
  <inkml:trace contextRef="#ctx0" brushRef="#br1" timeOffset="108562.26">7791 7315 8287 0,'2'-7'736'0,"-1"-1"-592"16,-1-1-144-16,2 0 0 0,-1 1 1008 0,-1 8 160 16,1-7 48-16,-1 7 0 0,0 0-240 0,0 0-32 15,0 0-16-15,0 0 0 0,0 11-144 0,-2 3-16 16,-2 2-16-16,-1 8 0 0,0 5-64 0,-4 5-16 15,-1 3 0-15,-1 3 0 0,-1 3-32 0,-1 6 0 16,-1 5 0-16,5-14 0 0,-2 2-256 0,1 2-64 0,0 2-16 0,-1-3 0 16,5-1-176-16,-1-5-128 0,1 0 144 0,0-3-144 15,1 0 0-15,1-4 0 0,2-4 0 0,-2-2 0 16,2-3-320-16,1-2-16 0,0-4 0 0,1-2-10288 16</inkml:trace>
  <inkml:trace contextRef="#ctx0" brushRef="#br1" timeOffset="108741.79">7403 7880 19343 0,'0'0'848'16,"4"-7"192"-16,2-1-832 0,8 3-208 0,2 0 0 0,5 1 0 0,3 2 1136 0,-5-2 176 15,5 0 32-15,4-2 16 0,3 3-656 0,6-2-128 16,-1-2-16-16,6 1-16 0,3 1-352 0,-1-1-192 15,4 2 192-15,-4 0-192 0,1-1 0 0,-2 2 0 16,-2 0 0-16</inkml:trace>
  <inkml:trace contextRef="#ctx0" brushRef="#br1" timeOffset="109256.66">10058 7376 18015 0,'-7'-16'384'0,"6"11"96"0,-1-1 16 0,1 1 16 0,1-1-512 0,0 6 0 16,-1-4 0-16,1 4 0 0,0 0 832 0,-4 6 64 15,1 6 16-15,0 5 0 0,-2 3-256 0,2 4-48 16,1 5-16-16,-3 2 0 0,3 5 48 0,-1 3 0 16,0 5 0-16,0 1 0 0,1 3-192 0,-2-3-48 15,1 0 0-15,-2-4 0 0,2 1-272 0,-2-1-128 16,1-2 0-16,0-4 128 0,-1-4 0 0,1-4-128 15,1-2 192-15,1-3-64 0,0-2-128 0,2-4 0 0,-1-1-192 0,1-2 192 32,1-2-1584-32,-1-1-192 0,0-10-32 0</inkml:trace>
  <inkml:trace contextRef="#ctx0" brushRef="#br1" timeOffset="109427.75">9707 7805 26719 0,'0'0'1184'0,"0"0"240"0,10-6-1136 0,3-1-288 0,6 2 0 0,6 1 0 0,4 0 512 0,2 1 32 16,5 0 16-16,0 0 0 0,5 1-320 0,-1 0-64 15,4 0-16-15,3 1 0 0,-1-1-160 0,0 0 0 16,-2-1 0-16,-1 2-8656 16,-4 1-1776-16</inkml:trace>
  <inkml:trace contextRef="#ctx0" brushRef="#br1" timeOffset="110095.24">14195 7525 13823 0,'0'-13'1216'0,"1"6"-960"16,0 2-256-16,1 2 0 0,-2 3 1136 0,0 0 176 15,0 0 32-15,0 0 16 0,7 8-496 0,0 3-96 16,-1 4-32-16,0 2 0 0,-1 6-32 0,0 5 0 16,-2 2 0-16,-2 3 0 0,-2 3 0 0,-1 3-16 0,-2 4 0 0,-1-3 0 15,0-2-240-15,1-1-64 0,-1-2 0 0,0-3 0 16,0 2-224-16,0-2-160 0,1-2 192 0,1-2-192 16,-1-3 128-16,1-1-128 0,0-2 0 0,0-4 0 15,2 0 0-15,1-3 0 0,1-3 0 0,2-1 0 16,-1-2-1248-1,1-2-352-15,-3-7-80 0</inkml:trace>
  <inkml:trace contextRef="#ctx0" brushRef="#br1" timeOffset="110287.08">13972 7873 31615 0,'15'-18'1408'15,"-5"12"272"-15,6-1-1344 0,6 0-336 0,7 1 0 0,3 0 0 0,4 2 528 0,6-1 48 16,5 1 0-16,5-1 0 0,4 1-304 0,2 1-48 16,-1 1-16-16,0 0 0 0,0 0-208 15,-5 1 0-15,-3 0 0 0,-4 2-10160 16,-2 3-2064-16</inkml:trace>
  <inkml:trace contextRef="#ctx0" brushRef="#br1" timeOffset="112069.44">1122 13582 14735 0,'-7'-3'1312'0,"-3"-1"-1056"0,3 3-256 0,7 1 0 15,0 0 1600-15,0 0 272 0,0 0 48 0,8-3 16 16,4 0-1296-16,3 0-256 0,3 1-48 0,5 0-16 15,-3-4-192-15,7 1-128 0,2-2 160 0,6 1-160 16,2-1 464-16,5-1 0 0,8 2 0 0,3-3 0 16,3 1 112-16,2 2 32 0,2 0 0 0,1 0 0 15,4-3-160-15,5 0-48 0,5 0 0 0,1 4 0 16,1 1 48-16,-1 1 16 0,-1-3 0 0,4 3 0 16,6 2-144-16,-3-1-16 0,-1-3-16 0,0 0 0 15,4 4-96-15,-1-3-32 0,2-2 0 0,-1 1 0 0,-2-1-32 16,1 4-128-16,5 1 192 0,0-1-64 0,-3-4 32 0,1 3 0 15,-3 2 0-15,2 0 0 0,6 0-160 0,-5-1 192 16,-3 0-192-16,-1 2 192 0,-1 4-192 0,4-1 160 16,4-1-160-16,-3-1 160 0,-2-1-160 0,4 1 128 15,1 0-128-15,0-1 128 0,0-3-128 0,-2 1 0 16,2 1 144-16,-1 0-144 0,2-2 128 0,-2 1-128 16,-4-1 128-16,1 2-128 0,2 4 0 0,-1-5 144 15,-2 0-144-15,-1 0 0 0,0 4 192 0,-1 0-192 16,4-2 192-16,-2 0-192 0,-2 0 240 0,-2 0-64 15,1 2-16-15,1-1 0 0,0-1-160 0,0 0 192 16,-5 1-192-16,0 2 192 0,0-2-192 0,5 1 192 16,-3-1-192-16,-1 0 192 0,-2-1-192 0,-1 3 192 0,0 2-192 0,1-1 192 15,0-2-192-15,-4 2 0 0,-3 0 0 16,-1-1 0-16,2-2 0 0,-2 2 0 0,2-1 128 0,-2 0-128 16,-4 1 144-16,-4 0 0 0,-3-3 0 0,2 1 0 15,1 1 112-15,1 1 32 0,-3 0 0 0,0 3 0 16,-4-2-64-16,-4 1-16 0,-1-1 0 0,-1-1 0 15,3 1-32-15,-2-1-16 0,-3 3 0 0,-2-4 0 16,-2 0-160-16,0 0 160 0,-1 3-160 0,-4-1 160 16,0-3-160-16,-2 1 192 0,-1-1-192 0,0 2 192 15,3-2-64-15,-3 0-128 0,-1-1 192 0,-1 0-64 16,1-1 80-16,-1 1 16 0,-2 0 0 0,-1-1 0 16,-1 1 48-16,0-2 16 0,-1 1 0 0,-2 0 0 15,-1-2-48-15,3 1-16 0,-5 1 0 0,1-2 0 0,-1 1-16 16,0 0 0-16,-2-1 0 0,-1 1 0 15,-4-4-32-15,0 3-16 0,-2 1 0 0,-1-2 0 16,-1 1-32-16,0 1 0 0,-1 1 0 0,-1 0 0 0,-10 1-128 16,9-3 0-16,-9 3 144 0,0 0-144 0,0 0 0 0,0 0 0 15,0 0 0-15,0 0 0 0,0 0-144 16,-7-4-112-16,0 2 0 0,-6 2-16 16,-2 1-1856-16,0 2-368 0,-4 2-80 0,-6 1-16 0</inkml:trace>
  <inkml:trace contextRef="#ctx0" brushRef="#br1" timeOffset="129422.83">13606 13575 14335 0,'0'0'640'0,"0"0"128"0,0 0-624 0,0 0-144 0,0 0 0 0,0 0 0 16,-4 5 1232-16,4-5 224 16,0 0 32-16,0 0 16 0,0 0-112 0,0 0-32 0,0 0 0 0,0 0 0 15,0 0-240-15,0 0-48 0,0 0-16 0,0 0 0 16,0 0-432-16,0 0-96 0,0 0-16 0,0 0 0 16,13-3 48-16,-3 1 0 0,-1 2 0 0,3-1 0 15,3 1-48-15,1 0 0 0,-1 1 0 0,4-1 0 16,3 0 0-16,0 0-16 0,1 2 0 0,2-2 0 15,4-2-112-15,2 2 0 0,1-2-16 0,4 1 0 16,2 0-112-16,0 0-32 0,1-1 0 0,2 0 0 0,2 1-96 0,3 1-128 16,2-1 176-16,2 0-176 0,3-1 160 0,1 2-160 15,1 0 128-15,0-2-128 0,0 1 0 0,0 1 0 16,0 0 128-16,3-1-128 0,4-2 0 0,-3 1 0 16,-2-1 0-16,4 1 0 0,-1 1 128 0,1 1-128 15,0-3 0-15,2 1 128 0,1-2-128 0,0 0 0 16,-2 1 144-16,2 3-144 0,1-2 0 0,-1 1 128 15,1-2-128-15,0 0 0 0,-1 1 0 0,-1 1 0 16,2 1 0-16,-2 2 128 0,0 0-128 0,-2 0 0 16,2-4 0-16,-1 2 0 0,-3 2 0 0,0 0 0 15,4 0 0-15,-2 0 0 0,-2 0 0 0,0-1 0 16,0-1 0-16,0 0 0 0,-3 3 0 0,1-1 0 16,2 0 0-16,-4 0 0 0,0 2 0 0,-1-4 0 15,-1 0 0-15,4-3 0 0,-2 3 0 0,1 3 0 0,-2-3 0 0,1 0 128 16,-4 0-128-16,2 0 0 15,1-3 0-15,0 1 0 0,0 0 0 0,4 1 0 0,-2 0 0 0,1 1 0 16,2 0 0-16,-2 0 128 0,1-2-128 0,-1-1 0 16,1 1 0-16,-1 2 0 0,2 0 0 0,-1 1 128 15,1-2-128-15,-3 1 0 0,1-2 0 0,0 1 0 16,-2-1 0-16,2 1 0 0,3 1 0 0,-1 1 0 16,-5 0 0-16,4-1 0 0,1-1 0 0,-4 0 128 0,0-1-128 15,1 4 0-15,2 0 0 0,-1 2 0 0,-2-2 0 0,1 2 128 16,1-3-128-16,-5 1 128 0,0 0-128 0,0 0 0 15,-1 1 128-15,3 0-128 0,-2 1 128 0,1 0-128 16,-1-2 128-16,-3 0-128 0,3-1 0 0,2 1 0 16,-3 2 0-16,7-1 128 0,2 1-128 0,-4 1 0 15,-2 0 0-15,-1 1 128 0,0-2-128 0,-4 2 0 16,1-2 0-16,0 1 0 0,4 3 0 0,-4 1 0 16,-4-2 0-16,-3-2 0 0,-4-2 0 0,0 1 0 15,-3 0 0-15,-15-3 128 0,2 0-128 0,4-1 0 16,-2 4 0-16,2-1 0 0,0 0 0 0,1 0 0 15,-2 0 0-15,0 0 0 0,-1 1 0 0,3 1 0 16,-4-2 0-16,-2 0 0 0,-1 1 0 0,-3-1 0 0,-2 0 0 16,-2 2 128-16,0-5-128 0,-6 0 0 15,0 1 0-15,-2 0 0 0,-6-1 0 0,0 0 0 0,0 0 0 0,0 0 0 16,0 0 0-16,0 0 0 16,-8 2 0-16,-3 1 0 0,0 1 0 0,-2-2 0 15,-2 0 0-15,-1-2 0 0,-3 0 0 0,-2 0 0 0,-2 0 0 0,0 1 0 16,-3-1 0-16,-2-1 0 15,0-1 0-15,-3 2 0 0,-2 0 0 0,0 0-128 0,-3 0 128 16,-3 0 0-16,-2 0 0 0,-5 0 0 16,-2 0 0-16,-27-1 0 0,12-3 0 0,27 2 0 0,-6 2 0 0,-4 1-128 15,-2-3 128-15,-10 0 0 0,-4 0 0 16,-3 1 0-16,-4-2 0 0,-56 1 0 0,22-2 0 0,6-1-128 16,0 1 128-16,7 3 0 0,6 0 0 0,2-2 0 15,3-3 0-15,-6 1 0 0,-5 1 0 0,5 0 0 16,6 1 0-16,0-3 0 0,-3-2 0 0,0 3 0 15,-7 2 0-15,8-1 0 0,5 0 0 0,0-1 0 16,-3 1 0-16,0 2 0 0,-5 2 0 0,9-1 0 16,4-1 0-16,0-2 0 0,-5 1 0 0,-2 0 0 0,-4 0 0 0,40 2 0 15,-3-1 0-15,-5 1 0 0,-7 1 0 0,-4 0 0 16,-2-1 0-16,-2 1 0 0,-1 1 0 0,-56 0 0 16,23-2 0-16,11 1 0 0,9 0 0 0,5 1 0 15,6 2 0-15,2 0 0 0,4-2 0 0,1-1 0 16,2 0 0-16,0 0 0 0,3 1 0 0,1 0 0 15,-2-1 0-15,3 0 0 0,1 1 0 0,2-1 0 16,-4 0 0-16,2 0 0 0,-2-1 0 0,2 1 0 16,-1-1 0-16,1 1 0 0,-1-1 0 0,1 0 0 0,-4-2 0 0,4 2 0 15,-1 1 0-15,0 1 0 0,0 2 0 0,1-2 0 16,1 0 0-16,2-1 0 0,1 0 0 0,2 0 0 16,2 0 0-16,1 2 0 0,3 0 0 0,-2 0 0 15,3 1 0-15,0 0 0 0,0 0 0 0,3-1 0 16,3 3 0-16,-2-3 0 0,-2-1 0 0,5 0 0 15,-1 0 0-15,2 2 0 0,4-1 0 0,-1-1 0 16,-2 2 0-16,5-1 0 0,4 2 0 0,-1-2 0 16,2-1 0-16,1 0 0 0,2 0 0 0,2 0 0 15,-1 3 0-15,2-3-128 0,1-1 128 0,1 1 0 16,2 1 0-16,-2-1 0 0,2 0 0 0,3-1 0 16,-2 0 0-16,1 0 0 0,-1 0 0 0,1 0 0 15,0 0 0-15,0 0 0 0,0 0 0 0,2 1-128 0,2 1 128 0,5-2 0 16,-9 2 0-16,9-2-128 15,0 0 128-15,0 0 0 0,0 0 0 0,0 0 0 0,-6 3 0 0,6-3-160 16,0 0 160-16,0 0 0 0,0 0-144 0,0 0 144 16,0 0 0-16,11 6-144 0,3-1 144 0,0-3 0 15,-1 0-144-15,4-1 144 0,1 2 0 0,4-2 0 16,6-2 0-16,-1-1 0 0,3 0-128 0,2 0 128 16,4 1 0-16,3-1 0 0,2 0 0 0,6 0 0 15,2 2 0-15,3-1 0 0,2 0 0 0,5-2 0 16,1-3 0-16,0 3 0 0,4 1 0 0,0 1 0 15,4 0 0-15,3-1 0 0,4-3 0 0,0 3 0 16,2 3 0-16,1-1 0 0,2-1-128 0,1-1 128 16,2 0 0-16,2 0 0 0,-3 2 0 0,4 0 0 15,-1-1 0-15,2 2 0 0,-4 2 0 0,4 1 0 0,-1 0 0 0,1 0 0 16,-1-2 0-16,2 2 0 16,0 2 0-16,-1-2 0 0,-3 0 0 0,4-1 0 15,-1-1 0-15,2 1 0 0,1 2 0 0,-5-3 0 16,0 0 0-16,-1 0 0 0,0 2 0 0,1 0 0 15,2 2 0-15,-3-3 0 0,-2-1 0 0,-1-2 0 0,0 6 0 0,0-2 0 16,1-2 0-16,-2-1 0 0,-5 1 0 0,2 0 0 16,1-2 0-16,-1-2 0 0,-1 2 0 0,-2 2 0 15,2 0 0-15,-3-2 0 0,0-2 0 0,-1 2 0 16,2 2 0-16,0-1 0 0,-5-1 0 0,0-1 0 16,-3-1 0-16,2 2 0 0,2 1 0 0,-3-1 0 15,-2-1 0-15,-1-1 0 0,-1-1 0 0,1 3 0 16,2 3 0-16,1-3 0 0,-1 0 0 0,-5 0 0 0,-4 0 0 0,-2 3 0 15,-2-1 0-15,-2 0 0 0,0 0 0 0,0 2 0 16,-2 0 0-16,-3 0 0 16,-3 0 0-16,-4-1 0 0,-4 0 0 0,-2-1 0 0,-3 3 0 0,-2-2 0 15,-4-2 0-15,0 1 0 0,-4 2 0 0,-1 0 0 16,-2 2 0-16,-2-2 0 0,-1-3 0 0,-4 2 0 16,-10-3 0-16,8 4 0 0,-8-4 0 0,0 0 0 15,0 0 0-15,0 0 0 0,0 0 0 0,0 0 0 16,-9 5 128-16,-1-1-128 0,-2-2 0 0,-2 1 0 15,-3 1 0-15,0 0 128 0,-2-2-128 0,-2-1 0 16,-5-1 0-16,-2 1 0 0,-3 1 0 0,0-1 0 16,-2 1 0-16,-5-2 0 0,-7 0 0 0,-1 1 0 0,-5 0 0 0,3-2 0 15,-1 1 0-15,-1 0 0 0,-4 0 0 0,-3-1 0 16,-7-3-160-16,-3 2 160 0,0-1 0 0,0 2-144 16,-6-3 144-16,-1 1 0 0,-3-2-144 0,-1 0 144 15,0 2 0-15,-1 0 0 0,-1-3-144 0,-3-1 144 16,-3 2 0-16,0 2-160 0,0-2 160 0,-1 2-128 15,1-1 128-15,-4 0 0 0,-2-1-144 0,2 0 144 16,1 1 0-16,-1 0 0 0,-3-3 0 0,3 3 0 16,-1 0 0-16,1 0 0 0,0-1 0 0,-4 1 0 15,-2 1 0-15,3 1 0 0,0 0 0 0,1 1 0 16,0-3-144-16,0 2 144 0,1 1 0 0,1-3 0 16,1 2 0-16,2 0-128 0,3-2 128 0,0 1 0 15,-2 3 0-15,1-1 0 0,4-3 0 0,-1 1 0 0,2 1 0 16,2 2 0-16,1 0 0 0,1-1 0 0,1-3 0 0,1 1 0 15,3 2 0-15,2 1 0 0,-3-2 0 16,5 0 0-16,-2-1 0 0,3 1 0 0,2-2 0 0,2 2 0 16,1-1 0-16,1 1 0 0,3 2 0 0,3 0 0 15,5 0 0-15,-1 0 0 0,2-2 0 0,3 0 0 16,2 2 0-16,0 2 0 0,3-1 0 0,1 1 0 16,-1 0-128-16,3 0 128 0,0 2 0 0,2-2-128 15,1-1 128-15,1 0 0 0,2 2-176 0,2-1 176 16,0 1-160-16,2-1 160 0,1-1-128 0,-1 2 128 15,0 2 0-15,2-2-144 0,0-2 144 0,-1 1 0 16,0 2-144-16,1 0 144 0,-3 0 0 0,5 0 0 16,0-3 0-16,3 0 0 0,4 1-128 0,-1 0 128 0,1 2 0 0,0-2 0 15,3-2 0-15,3 3-144 0,3-1 144 0,-2 0 0 16,3-2 0-16,6 0 0 0,0 0 0 0,0 0 0 16,0 0 0-16,0 0 0 0,0 0-192 15,0 0 192-15,0 0-160 0,12 5 160 0,3-3-128 0,1-1 128 16,4-1 0-16,0 0-128 0,6 1 128 0,5-2 0 15,1-2 0-15,5-2 0 0,4 2 0 0,3 0-128 16,1 0 128-16,3 0 0 0,4-1 0 0,5 2 0 16,5 1 0-16,0-2 0 0,1-1 0 0,6 1-128 15,1 1 128-15,5 0 0 0,2 1 0 0,2 0-128 16,3-4 128-16,4 1 0 0,0 3 0 0,3-1 0 16,1-3 0-16,5 2 0 0,2 0 0 0,1 0 0 15,1 3 0-15,1-1 0 0,-1-1 0 0,1 2 0 16,1 1 0-16,1 0 0 0,1-1 0 0,1 1 0 0,-3 1 0 0,3-1 0 15,1-1 0-15,3 1 0 0,0 3 0 0,-1-3 0 16,-4-1 0-16,3 4 0 0,1 2 0 0,0-2 0 16,-2-3 0-16,-3 3 0 0,4 1 0 0,-2-1 0 15,1 1 0-15,-4-2 0 0,1-2 0 0,0 0 0 16,0 4 0-16,-2-2 0 0,-4-1 0 0,1-1 0 16,-1-1 0-16,-4 1 0 0,-4 0 0 0,1 2 0 15,-4-2 128-15,1 1-128 0,-5 0 240 0,0 0-32 16,-3 0 0-16,-3 0 0 0,-3-2-208 0,-2 1 0 15,-1 1 0-15,-5-2 0 0,-7-1 144 0,-3 1-144 16,-5 0 128-16,0 0-128 0,-3 2 128 0,0 1-128 16,-2-3 0-16,-2 2 128 0,-6 1-128 0,-3 0 0 15,-3 2 0-15,-5 0 0 0,-4-3 0 0,-3 0-176 16,-4 5 48-16,-4 2-10976 0,-5-2-2192 0</inkml:trace>
  <inkml:trace contextRef="#ctx0" brushRef="#br1" timeOffset="135256.31">13216 10188 1839 0,'-12'-3'160'0,"5"4"-160"0,-4 2 0 0,0 2 0 16,1-2 736-16,-2 2 112 0,0 0 32 0,2 2 0 16,1-1-624-16,2 1-128 0,-1-1-128 0,5 1 176 15,-3 1 192-15,4 1 32 0,0 0 16 0,4 1 0 16,-2-10 352-16,10 9 80 0,4-3 16 0,3-2 0 15,1-1 224-15,4 0 64 0,2-2 0 0,4-1 0 16,4 0-576-16,3 0-128 0,5-1 0 0,2 1-16 16,5 0-48-16,4-2-16 0,-2 0 0 0,5 0 0 0,1 2-240 0,4 0-128 15,3-1 128-15,4 1-128 0,2 1 128 0,1-1-128 16,1 3 160-16,1-2-160 0,2 1 192 0,5 0-64 16,2 0-128-16,2 1 192 0,1-1-64 0,1 1 0 15,4-1-128-15,0 0 192 0,0-1-64 0,1 0 0 16,1 1-128-16,-1 1 192 0,3-1-16 0,-1 0-16 15,0-1 0-15,0-1 0 0,2 0-32 0,-1 1 0 16,1 1 0-16,-1 0 0 0,-1-2 0 0,1 0 0 16,0 2 0-16,-3 0 0 0,-2 0-128 0,1 1 160 15,-1-3-160-15,-1 2 160 0,-2 1-160 0,1-1 192 16,-1-2-192-16,0 1 192 0,-2 0-192 0,0 1 128 0,1 3-128 0,-2-5 128 16,3-3-128-16,-2 1 0 0,-4 1 0 0,-1 1 0 15,-3 0 0-15,2 0 0 0,1-2 0 0,-2 0 0 16,-5 1 0-16,-2-1 128 0,-2-1-128 0,2 0 0 15,-2 2 144-15,0 2-144 0,-2 2 160 0,1-1-160 16,-3-2 192-16,-4 0-64 0,1-2-128 0,-1 4 192 16,1-1-192-16,1-1 0 0,-6 0 0 0,1 1 0 15,-6 1 128-15,-2 0-128 0,-2-1 0 0,1-1 0 16,0-1 176-16,-2 2-176 0,-2 1 192 0,-2 0-192 16,-2-4 0-16,-1 2 0 0,-6 0 0 0,-1 2 0 15,-6-2 0-15,-1 1 0 0,-3-1 0 0,-3 2 0 16,-2-2 0-16,-4 0 0 0,-3 0 0 0,-8 0 160 15,0 0-32-15,0 0 0 0,0 0 0 0,0 0 0 0,0 0 144 0,0 0 32 16,0 0 0-16,-10-6 0 0,-4 4-80 0,-2 0-16 16,-7 0 0-16,-2 1 0 0,-4-2-208 0,-2 3 0 15,-7 0 0-15,-2 2 0 0,-3-1 0 0,-2 1 0 16,-1 1 128-16,-4-1-128 0,-3-3 0 0,-3 2 0 16,-3 3 0-16,-4-1 0 0,-2 0 0 0,-4 1 0 15,0 0 0-15,-3-1 0 0,-3 1 128 0,-3-2-128 16,-4-1 0-16,0 0 0 0,0 0 0 0,-5-1 0 15,-4-1 0-15,-3 0 0 0,-1-1 0 0,-5-2 0 16,-1 0 0-16,-6 0 0 0,-5-1 0 0,-1 0 0 16,-1-2 0-16,-4 2 0 0,-4 0 0 0,-4 0 128 15,-3-2-128-15,0 0 0 0,0 2 0 0,3-1 0 16,0 1 0-16,2-1 0 0,-1 1 0 0,2 1 0 16,4 1 0-16,-1 1 0 0,1 1 0 0,1 1 0 0,5 0 128 0,1 3-128 15,2 0 0-15,2-1 0 0,1 1 128 0,5 3-128 16,0-1 0-16,5-1 176 0,3 6-176 0,5-1 160 15,4-1-160-15,4 2-144 0,-1 2 144 0,9 1-208 32,8 1-1584-32,7 2-304 0,-15 2-64 0,20-2-16 0</inkml:trace>
  <inkml:trace contextRef="#ctx0" brushRef="#br1" timeOffset="142485.04">268 4923 14735 0,'0'0'1312'0,"0"0"-1056"16,0 0-256-16,0 0 0 0,-3 8 512 0,1 0 64 16,-1-1 0-16,0 0 0 0,-1 2 576 0,-1-1 128 15,-1-2 32-15,2-1 0 0,-2-1-144 0,1 0-16 16,-1 0-16-16,6-4 0 0,-5 1-32 0,5-1 0 0,0 0 0 0,-4-5 0 15,0-1-208-15,4-4-64 16,2-3 0-16,4-6 0 0,-2-4-352 0,3-5-80 16,1-5-16-16,0-6 0 0,0-5-128 0,4-5-48 15,-2-3 0-15,3 0 0 0,3-1-208 0,-3 5 0 16,0 4 128-16,0 4-128 0,2 6 128 0,-4 5-128 16,2 4 176-16,-1 8-176 0,-1 4 224 0,-1 5-64 0,1 6-16 0,1 5 0 15,1 6-144-15,-2 5 192 16,-1 4-192-16,0 5 192 0,1 4-64 0,0 5-128 15,1 3 192-15,0 3-64 0,-4 0-128 0,1 0 0 0,-5-2 0 0,2-4 128 16,0-1-128-16,-3-3 0 0,-3 0 0 0,0-2 128 16,0-5-128-16,-2-1 0 0,-1-3 0 0,-4 0 128 15,1-1-128-15,-1-1 128 0,-2-2-128 0,-1-2 128 16,-1-1-128-16,-1-4 128 0,-3-2-128 0,0-3 128 0,-1-2-128 0,-1-5 0 16,-3-4 0-16,0-3 128 0,-2-3-128 0,1-2 0 15,2-3 0-15,3-1 128 16,-1-1-128-16,4 1 0 0,1 0 0 0,3 2 0 0,-1 3 0 0,4 0 0 15,-2 2-144-15,4 2 144 0,1 0 0 0,0 2 0 16,1 2 0-16,2-2 0 0,1 0 0 0,2-2 0 16,0 2 0-16,3 0 0 0,1-1 0 0,-2 1 0 15,2 3 0-15,1 1 0 0,-1 3-128 0,0 1 128 16,-7 3 0-16,0 0 0 0,4 10 0 0,-3 1 0 16,-2 2 0-16,-2 3 0 0,-1 3 0 0,-4 1 144 15,0 2-144-15,-3 3 192 0,-1 0-192 0,1 2 160 16,-1 1-160-16,-1 1 160 0,1-2-416 0,3-2-64 15,2-2-32-15,4-3-10656 16,2-2-2112-16</inkml:trace>
  <inkml:trace contextRef="#ctx0" brushRef="#br1" timeOffset="143403.67">2950 5487 17503 0,'0'0'1552'0,"-5"0"-1232"16,0-3-320-16,-2-3 0 0,2-2 1184 0,1-2 176 16,-1-2 48-16,1-2 0 0,2-5-384 0,1-3-80 15,1-4-16-15,0-5 0 0,0-5-32 0,0-5-16 16,1-3 0-16,1-3 0 0,1-4-272 0,2 0-48 15,2-2-16-15,3 0 0 0,-3 1-128 0,4 4-32 16,3 4 0-16,1 3 0 0,-1 5 0 0,2 5 0 16,0 5 0-16,0 3 0 0,-1 5-208 0,1 4-48 15,1 4-128-15,-1 3 192 0,2 5-192 0,0 5 0 16,-1 5 128-16,1 2-128 0,1 4 0 0,-2 4 0 16,2 3 0-16,-2 3 0 0,0 2 0 0,-2 1 128 15,-1 0-128-15,0 0 0 0,-2-2 0 0,-2-2 0 16,-2-1 128-16,-1-1-128 0,-1-1 0 0,-2-2 144 15,-1 0-144-15,1-2 128 0,-4 0 64 0,0-4 0 0,-1 0 0 16,1-2 0-16,1-1 0 0,-2-2 16 0,-2 0 0 0,3-7 0 16,-3 6-48-16,3-6-16 0,-5 2 0 0,-3-1 0 15,1-2-144-15,0 0 192 0,-2-2-192 0,-1 2 192 16,0 1-192-16,-1 0 160 0,0 0-160 0,0 4 160 16,0 0-160-16,-2 4 0 0,-1-2 0 0,0 3 0 0,1 2 0 0,-1 0 0 15,1 1 0-15,-1 1 0 16,2 2 0-16,-1-4 0 0,1 1 0 0,0 0 0 15,3 0 0-15,-2-1 0 0,2-1 0 0,-1 0 0 0,1 0 0 0,0-1 0 16,-3-2 0-16,2 1 0 0,1 0 0 0,-2-1 0 16,0 0 0-16,0 0 0 0,0-2 0 0,1 1 0 15,-3-2 0-15,0-1 0 0,1 1 0 0,-3-4 0 16,1-2 0-16,-1 0 0 0,-1-1 0 0,2-1 0 16,0-2 0-16,0 1 0 0,2-2 0 0,2 1 0 15,0-1 0-15,5 0 0 0,-2-1 0 0,4-1 0 16,2-2 0-16,2-3 0 0,2-1-192 0,4-2 192 15,2-1-160-15,3-4 160 0,2-4-144 0,4-1 144 16,3-4-128-16,2-1 128 0,3-2 0 0,9-15-160 16,-1 2 160-16,2 6 0 0,1 3-128 0,3 1 128 15,1-1 0-15,2 3 0 0,2 6 0 0,-3-2 0 16,-1 2 0-16,-5 6 0 0,-5 5 0 0,-5 7 0 16,-5 6 0-16,-5 7 0 0,-6 6 0 0,-3 7 0 15,-4 7 0-15,-8 9 0 0,-3 8 240 0,-1 2 48 16,-2 8 16-16,-2-12 0 0,-3 6-48 0,-4 4-16 15,-3 4 0-15,-2 2 0 0,-3 1-240 0,-3 1 144 16,-3 0-144-16,0 0 128 0,0 1-128 0,1-2 0 0,0-6 0 0,2-3 0 31,3-4-448-31,2-5-160 0,3-3-32 0,4-4-16 16,1-6-2112-16,1-4-432 0</inkml:trace>
  <inkml:trace contextRef="#ctx0" brushRef="#br1" timeOffset="144230.14">1250 2295 12895 0,'-8'0'1152'0,"1"2"-928"0,-2-2-224 0,0 0 0 16,0 0 1424-16,0-2 240 0,1-2 64 0,-2-2 0 15,0-4 128-15,-2-10 16 0,-1-4 16 0,0-1 0 0,0-3-560 0,-1-3-112 16,0-3-32-16,-2-3 0 16,2-4-480-16,-1-5-112 0,-2-8-16 0,1-2 0 0,-2-4-192 0,3 1-32 15,2-1-16-15,5 1 0 0,2 2-16 0,4 4-16 16,1 4 0-16,2 7 0 0,1 7-80 0,0 6-16 16,2 6 0-16,1 7 0 0,5 5-208 0,-1 4 144 15,2 3-144-15,2 4 128 0,1 4-128 0,3 5 0 16,2 3 0-16,1 3 0 0,2 3 0 0,-1 6 0 15,1 5 0-15,-1 3 0 0,3 1 0 0,-3 1 0 16,-2-4-144-16,-1 0 144 0,-1-5 0 0,0-1 0 16,-3-4 0-16,-2-1 0 0,-2-2 0 0,-2-1 0 15,-2 1 0-15,-3-1 0 0,-3 0 0 0,-3-1 0 16,-2-1 0-16,-4 3 0 0,-4-1 128 0,-1 2-128 16,-3 1 176-16,-3-1-176 0,-6 0 272 0,-1-2-48 15,3-2-16-15,-5-3 0 0,-4-2-16 0,-2-2 0 16,4-4 0-16,0-4 0 0,2-3-64 0,2-4 0 15,-3-4-128-15,3-3 192 0,4-3-192 0,1-2 176 0,4-1-176 0,4 0 160 16,7 3-160-16,-1 0 0 16,4 2 0-16,3 1 0 0,3 2 0 0,2 1 0 0,4 1 0 0,2 0 0 15,3 1-160-15,2 2 160 0,1 3 0 0,-1 3-144 16,-1 3 144-16,0 5-128 0,-2 4 128 0,-4 6-128 16,-1 2-208-16,-3 6-48 0,-4 2 0 0,-2 5 0 31,-1 3-192-31,-3 0-32 0,-2-2-16 0,0-2 0 15,1-4-1248-15,4-4-256 0,-2-3-48 0,2-4-10624 0</inkml:trace>
  <inkml:trace contextRef="#ctx0" brushRef="#br1" timeOffset="145075.38">3911 1675 7359 0,'-1'6'656'0,"0"2"-528"16,0-1-128-16,-2 2 0 0,1 1 848 0,0 1 144 0,0-2 32 0,-3 2 0 15,2-2 384-15,1-1 96 0,-2 1 16 0,-2-1 0 16,-1 0-64-16,2-2-16 0,-3 0 0 0,3-2 0 16,5-4 32-16,0 0 16 0,-5-2 0 0,2-4 0 15,1-2-144-15,2-5-48 0,1-2 0 0,3-12 0 16,2-4-512-16,3-2-96 0,-1-2-32 0,2-5 0 15,-3-5-208-15,3-4-32 0,-2-3-16 0,1-2 0 16,4-2-96-16,-2-2-32 0,0-2 0 0,3 3 0 0,1 0-272 16,-2 6 0-16,0 3 0 0,-4 9 0 0,1 8 0 0,1 7 0 15,-5 8 0-15,0 5 0 0,0 4 0 0,-6 7 0 16,0 0 0-16,7 10 0 0,-3 7 0 0,0 8 0 16,-4 5 0-16,1 8 0 0,-1 3 0 0,-1 4 0 15,0 2 0-15,-2 2 0 0,1 2 0 0,1-1-144 16,0-4 16-16,2-6 0 0,1-3 0 0,2-4 0 15,0-5 0-15,1-2 0 0,3-3 128 0,-2-5 0 16,3-1 0-16,1-3 0 0,1-2 0 0,-1-1 0 16,-1-2 0-16,-2-4 0 0,-7-5 0 0,8 5 0 15,-8-5 0-15,0 0 0 0,0 0 0 0,0 0 0 16,0 0 0-16,-9 3 128 0,-5 0-128 0,-2-2 128 16,-8-1-128-16,0-1 128 0,-4 1-128 0,-3-2 176 15,-1 0-176-15,-3 1 192 0,-2-1-192 0,1 0 0 16,-2 0 0-16,0-1 0 0,0 0 0 0,1 0 0 15,2-2 0-15,4 1 0 0,4 0 0 0,6-3 0 16,3-1 0-16,6 1 0 0,5-2 0 0,2-2 0 16,2-4 0-16,7-2 128 0,7-5-128 0,6-3 0 0,7-6 0 0,9-3 0 15,7-3 0-15,6 0 0 0,6-5 0 0,4-1 0 16,2 0 0-16,4-1 0 0,1-4 0 0,3 4 0 16,4 3-128-16,-4 2 128 0,-3 3 0 0,-1 3 0 15,-4 0 0-15,-5 9 0 0,-3 4 0 0,-5 6 0 16,-5 2 192-16,-5 4-32 0,-7 4-16 0,-5 4 0 15,-4 4 32-15,-8 5 0 0,-4 2 0 0,-7 6 0 16,-6 4 224-16,-5 5 48 0,-10 5 16 0,-4 7 0 0,-7 6 192 0,-8 5 48 16,-3 3 0-16,-8 3 0 15,-8 4-208-15,-5 5-48 0,-7 3 0 0,-3 3 0 0,-3 0-176 0,4-1-32 16,2 0-16-16,4-3 0 0,2 0-224 0,9-2-128 16,6-3 128-16,9-6-208 15,9-5-1984-15,9-2-400 0,8-2-80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9:58:13.5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7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1-01-29T20:00:30.954"/>
    </inkml:context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20004 3619 5519 0,'0'0'496'0,"0"0"-496"16,0 0 0-16,0 0 0 0,0 0 1664 0,0 0 224 15,0 0 48-15,0 0 16 0,0 0-592 0,0 0-112 16,0 0-32-16,0 0 0 0,0 0-112 0,0 0-16 16,0 0-16-16,0 0 0 0,-5 3 16 0,0 2 0 15,1-2 0-15,4-3 0 0,-5 3-128 0,5-3-32 16,0 0 0-16,0 0 0 0,0 0-64 0,0 0-16 16,0 0 0-16,0 0 0 0,0 0-96 0,0 0-32 15,0 0 0-15,0 0 0 0,0 0-96 0,8 4-32 0,3-2 0 0,0-1 0 16,3 0-80-16,6-1-32 0,1-1 0 0,4-1 0 15,2-2-32-15,3 0-16 0,0 0 0 0,2-1 0 16,0 1-32-16,1-2 0 0,1 1 0 0,-1-1 0 16,2 1 48-16,1 0 0 0,0 1 0 0,-2 1 0 15,0-2-128-15,-2 1-32 0,-6 1 0 0,-2 0 0 16,-4 0-288-16,-2 2 160 0,-4-1-160 0,-3 1 128 0,-2 0-128 16,-2 1 0-16,-7 0 0 0,0 0 0 15,0 0-1280-15,-5 5-352 0,-1 4-64 0,-4-2-10160 16,-4-1-2032-16</inkml:trace>
  <inkml:trace contextRef="#ctx0" brushRef="#br0" timeOffset="769.15">15476 3568 1839 0,'0'0'0'0,"0"0"160"0,0 0-160 0,-4 0 0 0,-3 0 0 0,2 0 0 16,1 0 3200-16,-2 0 624 15,6 0 112-15,-5 2 32 0,0-2-1888 0,5 0-368 16,0 0-80-16,0 0-16 0,0 0 112 0,0 0 32 0,0 0 0 0,0 0 0 15,0 0-448-15,0 0-96 0,7 0 0 0,4 0-16 16,3-2-192-16,1 1-48 0,5 1 0 0,4 0 0 16,2 0-112-16,2 0-16 0,4-2-16 0,1 2 0 15,4-1-192-15,-2 0-48 0,1-1 0 0,1 1 0 16,-2 0-112-16,0-1-16 0,3 2-16 0,-3-1 0 0,0-1-160 0,-4 0-16 16,-3 0-16-16,-2 2 0 0,-5-1-240 0,-1-2 176 15,-3 1-176-15,-3 1 160 16,-3 0-160-16,-1 1 0 0,-5 0 0 0,-5 0-176 15,0 0-2224-15,-1 6-448 0,-3 0-96 0</inkml:trace>
  <inkml:trace contextRef="#ctx0" brushRef="#br0" timeOffset="2036.07">7020 3461 14847 0,'0'0'656'0,"0"0"144"0,-8 2-640 0,8-2-160 15,-7 3 0-15,0-1 0 0,-2-1 1040 0,0 2 176 0,9-3 48 0,-9 2 0 16,1-2-96-16,8 0-16 16,0 0 0-16,0 0 0 0,0 0-176 0,0 0-32 0,0 0-16 0,15-2 0 15,0-1-176-15,5 0-48 16,7-1 0-16,2 0 0 0,2-2-64 0,2 1 0 0,1 1-16 0,3 1 0 15,1-4-240-15,0 3-32 0,2 0-16 0,-1 1 0 16,0 1 48-16,-3-1 16 0,-2-2 0 0,-4 1 0 16,-4 2-96-16,-1-1-32 0,-8 1 0 0,-1 0 0 15,-3 0-64-15,-5 0-16 0,-8 2 0 0,0 0 0 16,0 0 64-16,0 0 0 0,0 0 0 0,-8 2 0 16,-6 1-32-16,-6 2 0 0,-3-1 0 0,-4 1 0 15,-4 2-80-15,-2 0-16 0,-2-1 0 0,-3 0 0 0,-2-3-128 16,-4 3 128-16,-1 0-128 0,2 2 128 0,2 0-128 0,0-2 0 15,1 2 0-15,5-2 128 0,4 0-128 0,6-1 0 16,4 1 0-16,5-3 128 0,7 1-128 0,9-4 0 16,0 0 0-16,0 0 0 0,8 1 0 0,8-1 0 15,5 0 0-15,7-3 0 0,7 0 0 0,6-1 0 16,3-3 0-16,2 2 0 0,1-1 0 0,1 1 0 16,3-2 128-16,-4 0-128 0,-3 1 0 0,-3-1 0 15,-5 2 144-15,-6-1-144 0,-6 0 144 0,-7 0-144 16,-2 4 192-16,-4 0-192 0,-11 2 144 0,0 0-144 15,0 0 0-15,0 0 144 16,0 0-2128-16,-6 14-416 0</inkml:trace>
  <inkml:trace contextRef="#ctx0" brushRef="#br0" timeOffset="4898.97">4488 3366 3679 0,'0'0'320'0,"4"-4"-320"0,-2-2 0 0,-2 6 0 15,2-4 1856-15,-2 4 288 0,2-5 64 0,-2 5 16 16,0 0-1056-16,0 0-208 16,0 0-32-16,0 0-16 0,0 0-176 0,0 0-32 0,0 0-16 0,0 0 0 15,0 0-96-15,5 9-16 0,-5 1 0 0,1 3 0 16,0 2-112-16,0 1-16 0,0 2-16 0,1-1 0 16,1 5-80-16,1 1-16 0,-2 0 0 0,1 1 0 15,2-2-112-15,1-2-32 0,0 0 0 0,2-2 0 16,-1-3-48-16,4-2-16 0,-1-2 0 0,1-2 0 15,1-1 256-15,2-3 32 0,-3 0 16 0,3-2 0 16,0-3 96-16,2 0 32 0,-2-1 0 0,1-2 0 16,2-4-112-16,0-1 0 0,3 1-16 0,-2-5 0 0,2-2-240 15,-1 0-32-15,1 1-16 0,-2 0 0 0,0 0-144 0,1 2 0 16,0 0 144-16,1 1-144 0,-3 1 0 0,2 2 0 16,0 1 0-16,2 1 0 0,-3 2 0 0,3 3 0 15,0 3 0-15,-1 2 0 0,0-1 0 0,-2-1 0 16,-1 6-144-16,-2 1 144 0,0-2 0 0,-3 2 0 15,-1 0 0-15,-1 2 0 0,-2-4 0 0,2 2 0 16,-4-1 0-16,-1 0 0 0,1 0 0 0,-4-2 0 16,0 2 0-16,0-2 0 0,1-1 0 0,-1-1 0 15,-2-5 0-15,0 0 0 0,0 0 144 0,0 0-144 16,0 0 160-16,0 0-160 0,5-1 224 0,0-1-48 16,-1-2-16-16,3 0 0 0,-2-2-160 0,4 1 160 15,-1-1-160-15,2-2 160 0,4-1-160 0,0 1 0 16,-2 0 0-16,3 3 0 0,-1 0-160 0,1 3 160 15,-2 1 0-15,1 1-144 0,-1 2 144 0,1 2 0 16,2 0-144-16,-1 2 144 0,3-4 0 0,0 0 0 16,2-1 0-16,2-1 0 0,1-2 0 0,1-1 0 15,4-2 0-15,-1 0 128 0,2-4 240 0,-2-1 32 16,1-2 16-16,1-2 0 0,-3-2 32 0,1 0 0 16,1-2 0-16,1 2 0 0,-1 0-96 0,1 2-16 15,0 1 0-15,0-1 0 0,-3 1-128 0,-1 2-16 0,-4 2-16 0,-4 3 0 16,-1-2-176-16,-3 4-144 0,-3 0 144 0,-4 2-15536 15</inkml:trace>
  <inkml:trace contextRef="#ctx0" brushRef="#br0" timeOffset="5689.68">4502 4098 8287 0,'0'0'736'0,"0"0"-592"15,0 0-144-15,0 0 0 0,0 0 1072 0,0 0 176 16,-6-4 32-16,2 1 16 0,-2 0-272 0,-1-1-48 15,0 1-16-15,-2 2 0 0,3 1 64 0,-4 0 0 16,0 1 0-16,-1 1 0 0,-1 0-128 0,0 3 0 16,1 1-16-16,0 2 0 0,-3 0-256 0,1 1-48 15,0 1-16-15,1 2 0 0,2 1-240 0,1 1-64 16,1-1 0-16,3-1 0 0,2 1-112 0,2-1-16 16,1-1-128-16,2 0 192 0,1-1 176 0,3-2 16 15,1 0 16-15,3-1 0 0,2-1-32 0,3-1-16 16,-2-3 0-16,1-1 0 0,0-1-160 0,2-1-48 0,-2-1 0 0,0-2 0 15,0 1-144-15,-2-1 192 0,-2-1-192 0,-1 0 192 16,1-2-192-16,-2 1-192 0,0-1 32 0,2-2 16 31,-3 1-1664-31,0 2-336 0,-3-1-64 0,-1 2-16 0</inkml:trace>
  <inkml:trace contextRef="#ctx0" brushRef="#br0" timeOffset="6109.95">4861 4125 3679 0,'0'0'320'0,"0"0"-320"15,0 0 0-15,-4 1 0 0,-3 0 2672 0,1 1 464 16,-2 2 80-16,0 0 32 0,1 2-1744 0,-2 0-352 16,-2 2-64-16,0 1 0 0,2 0-128 0,0 2-32 15,3-3 0-15,1 1 0 0,2 0-368 0,3 0-80 16,1-2-16-16,5 1 0 0,-1-2 224 0,5-2 32 16,-1 0 16-16,3-1 0 0,0-3-288 0,2-1-64 0,1-2-16 0,-3 0 0 15,1-1 80-15,0-2 32 16,0 1 0-16,-1-1 0 0,-1 0 96 0,-1-1 32 15,-1-1 0-15,-3 1 0 0,-2-1 64 0,-2 0 16 0,-3 3 0 16,-2-1 0-16,-2-3-112 0,-1 3-32 0,-3-1 0 0,-3-1 0 16,-2 0-256-16,-1 1-48 0,1 3-16 0,1-1 0 15,1 1-224-15,0 1 0 0,1 3 0 0,2 0 0 16,0 1 0-16,3 1-128 0,1 1 128 0,5-3-208 16,0 0-1456-16,0 0-304 0,2 9-48 0,3-4-7712 15,0 0-1552-15</inkml:trace>
  <inkml:trace contextRef="#ctx0" brushRef="#br0" timeOffset="6820.82">5147 4132 13695 0,'0'0'608'0,"-4"4"128"0,0 2-592 0,1-2-144 15,-1 0 0-15,4-4 0 0,0 6 848 0,0-6 144 16,5 5 32-16,0-1 0 0,4-2 320 0,-2-2 80 15,3-1 16-15,3-1 0 0,0-3-544 0,1 1-128 16,0-2 0-16,0 0-16 0,1-2-96 0,-1-1-16 16,-1 0 0-16,-1 1 0 0,-3 0-64 0,0 0 0 15,-2-2-16-15,-1 1 0 0,-3 2-112 0,0 0 0 16,-2-1-16-16,-2 1 0 0,-3 2 48 0,0 1 16 16,-3 1 0-16,-1 2 0 0,-3 3-240 0,-2 1-32 15,-1 1-16-15,0 4 0 0,-2 2-208 0,1 2 0 16,0 1 0-16,-5 8 0 0,3-1 0 0,9-6 176 15,0 2-176-15,1-1 160 0,4 1 0 0,2-4 0 0,2 0 0 16,2 0 0-16,4 0-160 0,1 0 0 0,1-2 144 0,5-2-144 16,1-2-240-16,4 0-112 0,1-3-32 0,2-3 0 31,-3-2-2464-31,1-1-496 0</inkml:trace>
  <inkml:trace contextRef="#ctx0" brushRef="#br0" timeOffset="7153.16">5821 3892 22799 0,'2'-12'1008'0,"-1"6"208"0,0 0-960 0,0-1-256 16,-1-3 0-16,-1 1 0 0,-1 1 656 0,-2-1 96 15,1 0 16-15,-5 1 0 0,2 2-96 0,-3 1-16 16,-1 2 0-16,0 2 0 0,-1 1-96 0,-1 3-32 15,-2 3 0-15,-2 2 0 0,0 6 48 0,-1 0 0 16,0 2 0-16,0 4 0 0,1 2-240 0,0 2-32 16,2 3-16-16,1 0 0 0,3 2-112 0,0 0-32 15,2-1 0-15,2 0 0 0,0-3-144 0,2 1 128 16,1-5-128-16,-1-1 128 0,2-2-128 0,0-2 0 16,1 1 144-16,-2-2-144 0,1-1 0 0,1 0 0 15,1-3 0-15,0 0 128 0,-1-4-128 0,0 1 0 16,0 0 0-16,1-2 0 15,0-6-512-15,0 0-64 0,0 0 0 0,0 0-16 16,0 0-1712-16,-5 0-320 0,-1-4-80 0</inkml:trace>
  <inkml:trace contextRef="#ctx0" brushRef="#br0" timeOffset="7335.44">5510 4182 9215 0,'0'0'816'16,"8"-4"-656"-16,0-1-160 0,2 0 0 15,2-1 2256-15,1 1 432 0,1-1 64 0,3 1 32 0,0-1-1584 16,2 0-320-16,1-4-64 0,0 1-16 0,-1 3-272 0,1-2-48 16,-2 1-16-16,-3 1 0 0,1 0-304 0,-1 0-160 15,-3 2 160-15,0 0-160 0,-1-1-176 0,1 1-128 16,-3-1-16-16</inkml:trace>
  <inkml:trace contextRef="#ctx0" brushRef="#br0" timeOffset="7651.8">6204 3782 12895 0,'0'0'1152'0,"0"0"-928"16,0 0-224-16,0 0 0 0,0 0 864 0,0 0 128 15,0-6 32-15,-2 1 0 0,-2 0 176 0,-1 3 32 16,1-1 16-16,-4 1 0 0,1 0-336 0,-1 2-64 16,0 1-16-16,-1 1 0 0,2 0-320 0,-2 1-64 15,1 2 0-15,-1 0-16 0,3 2-240 0,-3 1-64 0,2 3 0 0,-1 1 0 16,1 5-128-16,-1 1 0 0,3 1 0 0,-3 0 0 16,3 2 0-16,1 0 0 0,-1 1 0 0,2 0 0 15,-1-1 0-15,2 0 0 0,1 0 0 0,-2-1 0 16,0-2-192-16,1-1-64 0,-1-2 0 0,1 0-7312 15,0-2-1456 1</inkml:trace>
  <inkml:trace contextRef="#ctx0" brushRef="#br0" timeOffset="7800.72">5942 4068 25791 0,'4'-3'2304'0,"5"-2"-1856"15,-2 3-448-15,4-1 0 0,3-1 784 0,-2 1 64 16,2 0 16-16,3 2 0 0,2 0-208 0,-1-1-32 15,1 1-16-15,2-1 0 0,2-1-368 0,0 1-80 16,0-2-16-16,0 3 0 16,0-2-1344-16,0 1-272 0</inkml:trace>
  <inkml:trace contextRef="#ctx0" brushRef="#br0" timeOffset="9127.29">11998 3388 9951 0,'0'0'448'0,"7"-7"80"0,-3-1-528 0,2 1 0 0,0-2 0 0,-1 3 0 15,-5 6 1168-15,6-6 128 16,-6 6 32-16,0 0 0 0,0 0-336 0,8-2-64 15,-8 2-16-15,0 0 0 0,0 0-240 0,8 5-48 0,-4 2-16 0,-1 4 0 16,-1 1-96-16,-1 2 0 16,0 2-16-16,0 1 0 0,0 2-48 0,2 3 0 15,2 3 0-15,1 2 0 0,3-2-144 0,0 0-48 16,4-1 0-16,4-1 0 0,1-2 112 0,3-2 16 0,0-1 0 0,-3-6 0 16,3-2 64-16,-1 1 0 0,7-3 16 15,-1 0 0-15,4 0-144 0,1-2-48 0,1-1 0 0,2-3 0 16,0-2-64-16,0-2-16 0,-1-3 0 0,12-3 0 15,-4-2-32-15,-6-2-16 0,-1 0 0 0,-1-4 0 16,1-1-144-16,2-2 192 0,1 0-192 0,0 2 192 16,-3 0-192-16,1 2 0 0,-2 0 144 0,-1 0-144 0,-1 3 0 15,-1 2 0-15,0 1 0 0,-2 3 0 16,-3 0 0-16,-3 4 0 0,0 3 0 0,-1 3 0 0,-1 4 0 16,-2 1 0-16,-2 3-144 0,2 1 144 0,-2 2 0 15,0 0-176-15,-2 2 176 0,-1-2-128 0,-1 0 128 0,-1 1 0 16,-1-1-144-16,0 0 144 0,0-3 0 0,-4-2 0 15,-1-2 0-15,1 1 0 0,-6-9 0 0,2 9 0 16,-2-9 0-16,0 0 0 0,0 0 0 0,0 0 0 16,0 0 0-16,0 0 128 0,0 0-128 0,0 0 160 15,7-2-160-15,2-2 160 0,0 0-160 0,1 0 0 16,-1-2 144-16,0 2-144 0,0-1 0 0,2 2 0 16,-2 1 0-16,2 0 0 0,2-1 0 0,2 3 0 15,-3 2-144-15,5-1 144 0,1 0 0 0,2 0 0 0,4 0 0 16,2 0 0-16,5 0 0 0,6 0 192 15,1-1-32-15,5 0 0 0,3-1 240 0,1-1 48 16,3-2 16-16,1-3 0 0,0-1 48 0,-13 3 16 16,5-5 0-16,4 0 0 0,0-1 32 0,2-3 0 15,-1-1 0-15,-1 1 0 0,-3-1-48 0,-2 0 0 16,-3 3 0-16,-3-1 0 0,-3 0-192 0,-3 1-64 16,-3 2 0-16,-5 2 0 0,-1 0-256 0,-5 3 0 0,-1 2 0 0,-4 2 0 31,-2 2-2368-31,-9-1-368 0,0 0-80 0</inkml:trace>
  <inkml:trace contextRef="#ctx0" brushRef="#br0" timeOffset="9640.07">12825 4098 17503 0,'0'0'768'0,"0"0"176"0,-9-5-752 0,2 3-192 0,-2 4 0 0,0-1 0 15,-1 3 640-15,-1 0 112 0,-2 0 16 0,-2 2 0 16,-2 0 112-16,0 2 16 0,0 1 16 0,-1 2 0 16,0 1-64-16,-1 0-16 0,4-1 0 0,3 2 0 15,0-1-288-15,4 1-64 0,4-1-16 0,2 1 0 16,5-2-176-16,3 0-32 0,1-1-16 0,4-1 0 16,3-2-240-16,2 1 144 0,0-1-144 0,4-2 128 0,2 1-128 0,0-1-224 15,0-1 48-15,0 0 16 16,0-2-1504-16,1 1-288 0,-2-1-64 15</inkml:trace>
  <inkml:trace contextRef="#ctx0" brushRef="#br0" timeOffset="9974.98">13205 4157 7359 0,'0'0'656'0,"0"0"-528"16,0 0-128-16,0 0 0 0,0 0 1952 0,-7-2 352 0,7 2 80 0,-8-2 16 16,-1 4-864-16,-1 0-160 15,0 2-32-15,0 3-16 0,-3 2-240 0,0 2-64 16,-2 2 0-16,3-1 0 0,3 2-352 0,0 0-80 16,3-2-16-16,2 0 0 0,3-1-224 0,4-1-48 0,0-2-16 0,3 0 0 15,-6-8 80-15,13 5 16 0,2-2 0 0,1-3 0 16,-2-2 0-16,-1-2 16 0,1 0 0 0,-4 0 0 15,0-2-48-15,0-1-16 16,-4-1 0-16,-1-1 0 0,-3-1 64 0,-2 0 16 0,-2 2 0 0,-1 0 0 16,-3-7-48-16,-1 5-16 0,-2 0 0 0,-1 3 0 15,0-3-352-15,0 4-128 0,-3 2 0 0,3 2 0 16,2 2-1344-16,8 0-272 16,-8 4-48-16,8-4-11488 0</inkml:trace>
  <inkml:trace contextRef="#ctx0" brushRef="#br0" timeOffset="10583.59">13406 4205 8287 0,'0'0'736'0,"0"0"-592"0,0 0-144 0,0 0 0 16,-1 7 1328-16,1-7 224 0,-1 5 48 0,1-5 16 0,0 0-352 15,0 7-80-15,1-1-16 0,2-1 0 0,3-1-112 0,-1 0-32 16,4-2 0-16,-1 1 0 15,1-3-160-15,1-2-32 0,0 1-16 0,1-2 0 0,0-1-176 0,0 0-48 16,0 0 0-16,1-2 0 0,-4-1-96 0,2 0-32 16,0-1 0-16,0-1 0 0,0 2-80 0,-4-4-32 15,-1 2 0-15,-1 1 0 0,-4-1 32 0,0 2 16 16,-4-1 0-16,0 1 0 0,-3 2 16 0,-1 0 0 16,1 3 0-16,-5 2 0 0,-1 2-176 0,0 3-48 15,-1-1 0-15,-1 4 0 0,-1 2-192 0,2 2 0 16,1 2 0-16,-2-1 0 0,3 2 0 0,2 0 0 15,2-1 0-15,2 2 0 0,3-2-128 0,3 0 128 0,2 1 0 16,5-3 0-16,0-2-224 0,4-3 64 0,1 0 16 0,4-3 0 31,-1-1-448-31,2-3-96 0,0-3-16 0,2 2 0 16,0-3-1984-16,0-2-384 0</inkml:trace>
  <inkml:trace contextRef="#ctx0" brushRef="#br0" timeOffset="10866.18">14196 3929 17503 0,'0'0'1552'0,"0"-6"-1232"0,0-2-320 0,-2 0 0 16,-1-2 864-16,-1 2 112 0,-1-1 32 0,-1 0 0 15,1 1 176-15,-3 2 32 0,1 1 16 0,-2 2 0 16,-1 2-416-16,-1 2-96 0,-1 1-16 0,-2 5 0 15,0 2 16-15,-2 3 0 0,-2 2 0 0,0 2 0 16,2 2-336-16,-1 2-80 0,1 1-16 0,2 3 0 0,-2 0-288 16,3 1 128-16,1 2-128 0,1 0 0 0,1 0 0 0,0-2 0 15,3-2 0-15,0 0 0 0,0-1-192 0,1 1-80 16,-1-2-32-16,3-3 0 16,-3-3-464-16,3 0-112 0,-1-1-16 0,-1-2 0 15,0-3-1168-15,1-3-240 0,-2-2-64 0</inkml:trace>
  <inkml:trace contextRef="#ctx0" brushRef="#br0" timeOffset="10982.76">13686 4313 13823 0,'0'0'1216'0,"0"0"-960"16,6-2-256-16,-1 1 0 0,2-1 1088 0,3 2 192 0,1 0 16 0,4 0 16 15,2 0-816-15,3 0-176 16,2 0-16-16,0-4-16 0,4 0-160 0,3-2-128 16,-4 2 192-16,2-1-192 15,0-3-320-15,-3-1-160 0</inkml:trace>
  <inkml:trace contextRef="#ctx0" brushRef="#br0" timeOffset="11365.03">14503 3955 15663 0,'10'-15'688'0,"-7"9"144"0,2-3-656 0,-2 0-176 0,1 1 0 0,-4 1 0 16,0-2 2176-16,0 1 384 0,-2 2 96 0,-2 0 16 15,-2 2-1328-15,-2 0-256 0,0 1-48 0,-1 1-16 0,0 4-464 0,-2-1-112 16,0 1 0-16,1 2-16 0,-1-1-224 0,1 2-32 15,0 1-16-15,0 1 0 0,2-1-160 0,-1 2 128 16,0 1-128-16,0 2 128 0,2 2-128 0,0 1 0 16,0 2 144-16,1-1-144 0,0 0 144 0,-1 3-144 15,1 0 192-15,1 0-192 0,0 4 208 0,1-1-64 16,2-3-16-16,-3 0 0 0,2 1-128 0,1-2 0 16,1-2 0-16,-1-1 128 0,0 1-128 0,1-3 0 15,-1 0-192-15,-2 0 192 16,0 0-448-16,1-1 16 0,0 0 16 0,-3-2 0 15,1 0-160-15,-1-3-16 0,-2-1-16 0,3 0 0 0,-3-2 192 16,3 0 32-16,0-1 16 0,5-2 0 0,-6-1 368 0,6 1 0 16,0 0 128-16,0 0-128 0,0 0 736 0,0 0 64 15,0 0 16-15,7-1 0 0,2 1-176 0,3 0-16 16,3 1-16-16,1-1 0 0,3 0-288 0,3 0-64 16,-2 0-16-16,2 0 0 15,1-1-976-15,1 1-192 0,2-5-32 0</inkml:trace>
  <inkml:trace contextRef="#ctx0" brushRef="#br0" timeOffset="12443.41">17474 3306 8287 0,'-7'-15'736'0,"2"5"-592"0,-1-1-144 0,2-1 0 0,-3-2 1152 16,4 1 192-16,1 0 32 0,1 2 16 0,0 2 0 0,1 1 0 15,0 0 0-15,0 8 0 0,3-7-336 0,-3 7-64 16,0 0-16-16,0 0 0 0,0 0-400 0,0 0-64 16,0 0-32-16,11 5 0 0,-5 2-288 0,-1 4-48 15,-1 4-16-15,2 4 0 0,3 3 16 0,-3 2 0 16,4 2 0-16,-1 3 0 0,2 4-16 0,0-2 0 15,0 0 0-15,2-4 0 0,3 0-128 0,0-2 0 16,1-2 144-16,1-1-144 0,0-1 240 0,2-1-32 16,0-3 0-16,0-2 0 0,-1-2 160 0,2-3 16 15,2-3 16-15,-1-2 0 0,2-3 48 0,-1-2 0 0,4-1 0 16,-3-2 0-16,-1-4-128 0,2-2-32 16,1-1 0-16,-2-1 0 0,-1-2-112 0,0 0-32 0,0-1 0 0,1 0 0 15,2 1-144-15,-2 3 0 0,0 3 144 0,-2 0-144 16,0 0 0-16,0 3 0 0,-1 4 0 0,2 3 0 15,-2 1 0-15,0 3-128 16,-1 3 128-16,-4 1 0 0,0 0 0 0,-1 5 0 16,-5-1 0-16,0 0-128 0,0 1 128 0,-4-1 0 15,3-1 0-15,-3 0 0 0,-1-3 0 0,1-1 0 16,-3-3 0-16,1 1 0 0,-4-8 0 0,8 4 0 0,-8-4 0 0,0 0 0 16,7 5 0-16,-7-5 0 0,8-1 0 0,0-3 128 15,0 0-128-15,1-2 176 0,1 0-176 0,2-1 192 0,3 0-192 0,-1-1 128 16,-2-1-128-16,3 1 128 0,0 1-128 15,3 1 0-15,0 2 0 0,0-1 0 16,1 3 0-16,1 2 0 0,2 3 0 0,1 2 0 0,2 0 0 0,0 1 0 16,-1 5 0-16,1-1 0 0,-4-1 0 15,1-1 0-15,0 3 0 0,0-2 0 0,0-2 0 16,0-1 0-16,3-3 0 0,5-1 192 0,-3-2 16 0,5-1 16 16,2-2 0-16,-8 2 0 0,6-3 224 0,4 0 32 15,1-1 16-15,1-1 0 0,0-1-48 0,1 0 0 16,-1 0 0-16,3 1 0 0,-2 0 64 0,2 0 0 15,2 3 0-15,-4-3 0 0,1 2-192 0,-3-1-48 16,-4 2 0-16,-4 0 0 0,-5-2-272 0,-3 2 128 16,-4 1-128-16,-3-1 0 15,-2-1-896-15,-5 0-304 0,-7 4-48 0,0 0-14592 0</inkml:trace>
  <inkml:trace contextRef="#ctx0" brushRef="#br0" timeOffset="12963.25">18276 4026 7359 0,'0'0'656'0,"0"0"-528"16,-4-4-128-16,4 4 0 0,-8-3 2368 0,0 1 448 16,-2 1 96-16,0 1 16 0,-1 1-1136 0,-3 1-240 15,-1 2-32-15,-2 2-16 0,0 3-464 0,-4 3-80 16,0 3-32-16,-1 1 0 0,-1 2-176 0,2 3-48 15,-1 1 0-15,3 0 0 0,3 0-320 0,2-4-64 16,3 1 0-16,5-1-16 0,4-2-144 0,5-1-32 16,2 0 0-16,5-2 0 0,2-3-128 0,4-4 0 0,1-2 144 15,3-2-144-15,2-1 0 0,0-3-240 16,5-4 48-16,-2 1 0 16,0-2-2128-16,0 1-432 0</inkml:trace>
  <inkml:trace contextRef="#ctx0" brushRef="#br0" timeOffset="13458.03">18553 4136 8287 0,'0'0'736'15,"0"0"-592"-15,0 0-144 0,0 0 0 0,0 0 1664 0,0 0 288 16,-6-2 64-16,-2 2 16 0,0 0-608 0,0 2-112 15,0 1-32-15,-1 1 0 0,-2 1-192 0,-1 4-64 16,-1 1 0-16,0 1 0 0,-1-1-192 0,3 1-64 16,1-1 0-16,3 0 0 0,-1 1-336 0,3-3-80 15,5-8-16-15,2 11 0 0,1-1 16 0,2-1 0 16,4-2 0-16,1-2 0 0,1 1 48 0,2-2 16 0,-1 0 0 0,3 0 0 16,-1-5-192-16,-1-2-32 15,-1 1-16-15,0-1 0 0,-2 0 32 0,-1-2 16 0,-1 0 0 0,-2-3 0 16,-1 0 96-16,-2 1 32 0,-1-2 0 0,-2 0 0 15,-3-1-32-15,-1 0 0 0,0-1 0 0,-3 0 0 16,-2-1-128-16,-1 2-16 0,0 0-16 0,0 4 0 16,2-3-160-16,3 3 0 0,5 6 0 0,0 0 0 0,0 0-192 0,0 0-80 15,0 0-16-15,0 0 0 16,0 0-2128-16,0 0-416 0,0 0-96 0</inkml:trace>
  <inkml:trace contextRef="#ctx0" brushRef="#br0" timeOffset="14172.29">18691 4142 7359 0,'0'0'656'0,"0"0"-528"15,-3 7-128-15,-1 0 0 0,4-7 1952 0,-1 6 352 16,0 2 80-16,2-2 16 0,1-1-992 0,-2-5-192 16,6 6-32-16,1-2-16 0,3-1 32 0,2 0 0 15,0-3 0-15,4-2 0 0,3 0-176 0,-3-1-16 16,1-1-16-16,0-3 0 0,1-2-176 0,-2 0-48 15,1 1 0-15,-3-2 0 0,-1-1-224 0,-2 0-48 0,-1 1-16 0,-3 0 0 16,-3 2-160-16,-2-2-16 16,-3 1-16-16,-2 2 0 0,-3 0 64 0,-3 3 16 15,-4 2 0-15,-1 3 0 0,-1 2-160 0,-3 2-16 16,-2 2-16-16,2 2 0 0,-2 2-176 0,3 1 192 0,2 0-192 16,2 0 192-16,3 1-192 0,3-2 0 0,3 1 0 0,3 1 0 15,2-1 0-15,3-2 128 0,3-2-128 0,3 0 128 16,3-1-128-16,2-2 0 0,1 1 0 15,0-1 0-15,4-2-352 16,-2 0-96-16,0-3-32 0,0 0 0 0,-3-1-1952 0,0-2-400 0,-2 1-80 16</inkml:trace>
  <inkml:trace contextRef="#ctx0" brushRef="#br0" timeOffset="14507.66">19455 3926 16415 0,'3'-10'720'0,"-3"10"160"0,0-5-704 16,0-1-176-16,0-1 0 0,-1 1 0 0,-1-2 1424 0,-1 0 256 16,0-3 48-16,-2 3 16 0,0 1-272 0,-2 3-48 15,-3-3-16-15,0 4 0 0,-1 1-320 0,-1 2-80 16,-2 3-16-16,-2 0 0 0,-1 3-272 0,-1 1-48 15,-3 3-16-15,2 1 0 0,-2 1-336 0,1 3-64 16,1 0 0-16,2 2-16 0,1 3-240 0,3 0 176 16,2 1-176-16,1 2 160 0,5 1-160 0,-2 1 0 15,4-1 0-15,2 0 128 0,1-1-128 0,2 0 0 16,1 0 0-16,3-1 0 0,-4-1 0 0,1-1 0 16,0 1 128-16,0-2-128 0,-2-1-160 0,-1-1-64 0,-3-3-16 0,0-1 0 31,-1-1-912-31,-3-1-176 0,-2-1-32 0,-5 0-12464 0</inkml:trace>
  <inkml:trace contextRef="#ctx0" brushRef="#br0" timeOffset="14647.34">18957 4217 17503 0,'8'-7'1552'0,"-3"3"-1232"0,3 1-320 0,2 1 0 0,1-2 832 16,3 0 96-16,1 1 32 0,2 1 0 0,-1 0 304 0,3-1 64 16,2 1 16-16,2 0 0 0,5-2-608 0,0 0-112 15,4 1-32-15,1 0 0 0,-1-1-352 16,-5 1-80-16,0 0-16 0,-3-1 0 15,-6 0-1712-15,-3 1-352 0,-2-1-64 0</inkml:trace>
  <inkml:trace contextRef="#ctx0" brushRef="#br0" timeOffset="14921.71">19812 3902 18431 0,'2'-6'1632'0,"1"0"-1312"15,-1-2-320-15,1-1 0 0,-1 3 1216 0,0-2 160 16,0 0 32-16,-1 3 16 0,-1-2 96 0,0 7 16 16,0 0 0-16,0 0 0 0,-5-2-624 0,-1 2-112 15,-4 2-32-15,0 2 0 0,0 3-160 0,-4 1-32 16,0 1-16-16,-3 2 0 0,0 0-240 0,-2 2-32 0,0 2-16 0,2 1 0 16,0-1-272-16,2 3 0 15,1 1 128-15,3 3-128 0,2-2 0 0,2 2 0 16,2 1 0-16,1-2 0 0,2-1 0 0,1 0-176 0,0 0 176 15,-1-2-160 1,1-1-352-16,0-1-64 0,-1 1 0 0,0-1-16 16,-1 0-1824-16,1-1-352 0,-3-2-80 0</inkml:trace>
  <inkml:trace contextRef="#ctx0" brushRef="#br0" timeOffset="15076.53">19464 4213 29823 0,'0'0'1328'0,"9"1"272"0,0-1-1280 0,3 1-320 15,0 1 0-15,3 1 0 0,4-1 816 0,2 0 96 16,5 0 32-16,5-1 0 0,4 0-448 0,3 1-96 16,0-2-16-16,-1 0 0 0,0-2-384 0,-5 1 0 15,-3-1-192-15,7-2-15104 0</inkml:trace>
  <inkml:trace contextRef="#ctx0" brushRef="#br0" timeOffset="17817.41">21789 3771 8399 0,'0'0'368'0,"0"0"80"0,-5 8-448 0,1-2 0 15,-1 0 0-15,5-6 0 0,-6 5 912 0,6-5 96 16,0 0 16-16,0 0 0 0,0 0 128 0,0 0 48 15,0 0 0-15,0 0 0 0,0 0-240 0,0 0-32 16,3-6-16-16,3-3 0 0,4-2-352 0,2-1-80 16,3-2-16-16,0 0 0 0,1-1-16 0,3-2 0 15,2 0 0-15,1-1 0 0,-1 0-176 0,0 2-32 16,-1 2-16-16,-5 4 0 0,1 1-32 0,-6 6 0 16,-2-1 0-16,-8 4 0 0,10 0-192 0,-10 0 128 15,0 0-128-15,2 10 0 0,0 1 0 0,-4 4 0 16,0 2 0-16,-3 1 0 0,-1-1 128 0,2 2-128 15,-4 0 0-15,4-3 144 0,2-3-144 0,0 0 0 16,2-5 0-16,0-8 128 0,4 10-128 0,2-4 192 0,3-2-192 0,3-3 192 16,0-3 96-16,5-2 32 0,4-2 0 15,3-2 0-15,2-3-128 0,1 2 0 16,-1-1-16-16,2 3 0 0,-1-1-176 0,0 3 0 16,-3 2 0-16,-1 0 0 0,-2 3 0 0,-3 4 0 15,-1 1 0-15,2 3 0 0,-6 1 0 0,-1 1 0 16,-2 1 0-16,-1-2 0 0,-3 4 0 0,1-1 0 0,-1 0 0 0,-1 0 0 15,1 1 0-15,2-2 0 0,0-2 0 0,2 0 0 16,1-4 0-16,4-2 0 0,3-3 0 0,3-2 128 16,3-2 176-16,4-3 16 0,2-2 16 0,2 1 0 15,1-1-112-15,4 1-32 0,2 2 0 0,-2 0 0 16,-1 3-192-16,-6 2 128 0,-2 1-128 0,-4 3 0 16,-2 2 0-16,-2 4 0 0,-3 0 0 15,-3 4 0-15,-2 0 0 0,0 1 0 0,-1-1 0 0,-1 1 0 0,-3-1 0 0,1-1 0 16,1-1 0-16,0-1 0 0,-2 2 0 0,4-3 0 15,4-3 0-15,0 1 0 0,1-1 0 0,1-4 0 16,3-2 0-16,2 0 0 0,2-1 256 0,3 1-64 16,-1 0 0-16,-1-1 0 0,-1-1-16 0,-2-2-16 15,0 0 0-15,0 1 0 0,0 1-160 0,0 0 128 16,-3 1-128-16,0 0 128 0,0 0-128 0,0 1 0 16,-2 2 144-16,-2-1-144 0,2-1 144 0,-1 0-144 15,1 2 192-15,-1-4-192 0,1-1 416 0,1-1-32 16,1 0 0-16,3-3 0 0,2-1 112 0,1 1 16 15,-2 1 0-15,0 0 0 0,0 0-208 0,0 0-48 16,0-3 0-16,-2 3 0 0,-1 1-256 0,-2 1 128 0,0 2-128 0,1 0 0 16,-4 1 0-16,-3 1-320 0,0 1 32 0,-1 2-15264 15</inkml:trace>
  <inkml:trace contextRef="#ctx0" brushRef="#br0" timeOffset="20001.11">16880 2479 14559 0,'0'0'640'0,"2"-5"144"0,2-1-624 0,-1-1-160 0,2 0 0 0,-2 1 0 16,0-1 1168-16,0 0 208 0,-1 2 32 0,-2 5 16 15,5-6-128-15,-5 6-16 0,0 0-16 0,0 0 0 16,0 0-320-16,0 0-64 0,0 0-16 0,-4 9 0 15,1 4-352-15,0 4-64 0,-2 2 0 0,3 6-16 16,-2 3 176-16,-1 7 32 0,1 2 16 0,0 7 0 16,-1 2-208-16,2-1-32 0,0-2-16 0,0-1 0 0,-1-1-240 0,1-5-160 15,-1-3 192-15,1-1-192 0,0-1 128 0,0-3-128 16,-1 0 0-16,2-4 0 0,-1-2 0 0,-1-2 0 16,3-2 128-16,-1-2-128 15,-1-3-656-15,1-1-192 0,-2-3-48 0,1-2-8400 16,3-7-1696-16</inkml:trace>
  <inkml:trace contextRef="#ctx0" brushRef="#br0" timeOffset="20199.3">16465 2989 23951 0,'-5'-16'1056'0,"5"12"224"0,0 4-1024 0,3-6-256 16,4-2 0-16,4 1 0 0,3-1 1984 0,5 2 352 15,4-2 64-15,4 0 16 0,9 0-1024 0,2-2-208 16,6-1-32-16,6 0-16 0,3 1-512 0,4-1-112 15,2-2 0-15,1 0-16 0,1 0-112 0,-2 1-32 16,-4 0 0-16,-3 2 0 0,-5 2-352 0,-7 2-256 16,-4 0 32-16,-7 2 16 15,-6 3-1776-15,-4 4-336 0,-6-1-80 0,-4 4-12544 0</inkml:trace>
  <inkml:trace contextRef="#ctx0" brushRef="#br0" timeOffset="20878.84">11548 2481 13407 0,'-2'-18'592'0,"1"11"128"0,-1 0-576 0,1 0-144 15,1 0 0-15,-1 2 0 0,1 5 1424 0,0 0 256 16,0 0 48-16,0 0 16 0,0 0-560 0,0 0-112 15,0 0-32-15,0 9 0 0,-3 5-208 0,2 5-64 16,-1 4 0-16,-1 4 0 0,-2 3-144 0,0 3-48 16,-3 3 0-16,-1 5 0 0,0 3-80 0,-4 0-32 15,4-2 0-15,0 0 0 0,-2-3-272 0,1 0-64 16,0-5-128-16,0-1 192 0,2-3-64 0,0 0 0 16,1-2-128-16,-2-2 192 0,3-3-448 0,-2-1-80 15,2 0-32-15,-4 3 0 16,4-8-1968-16,-2-5-400 0</inkml:trace>
  <inkml:trace contextRef="#ctx0" brushRef="#br0" timeOffset="21063.32">11113 2966 29487 0,'0'0'2624'0,"10"-5"-2112"0,-3 0-512 0,7-1 0 16,2 2 512-16,5-2-16 0,4 1 0 0,5-2 0 15,4 1-96-15,6-2-16 0,1 0 0 0,7-1 0 16,3 1-240-16,2-2-144 0,1 0 160 0,-4 0-160 16,-3 1 0-16,-4 1-320 0,-5 2 64 0,9-3-14144 15</inkml:trace>
  <inkml:trace contextRef="#ctx0" brushRef="#br0" timeOffset="21682.24">9123 2438 18303 0,'0'0'816'0,"0"0"160"0,5-7-784 0,-1 2-192 16,0 1 0-16,-4 4 0 0,8-3 1312 0,-8 3 224 16,0 0 32-16,0 0 16 0,0 0-480 0,3 8-80 15,0 3-32-15,1 2 0 0,-3 4-416 0,-1 4-64 16,-1 6-32-16,-3 5 0 0,-1 2 224 0,-2 4 32 16,-1 6 16-16,0 4 0 0,-1-1-288 0,-2-1-48 15,1-1-16-15,0-2 0 0,0-1-272 0,2-3-128 16,1 0 128-16,1-3-128 0,1-3 128 0,0-2-128 15,2-1 128-15,1-5-128 0,1-3 0 0,0-3-176 16,1-2 16-16,1 1 0 16,0-6-1568-16,-1-2-304 0,0-10-64 0,0 0-10608 0</inkml:trace>
  <inkml:trace contextRef="#ctx0" brushRef="#br0" timeOffset="21882.93">8701 2951 25791 0,'0'0'2304'0,"0"0"-1856"0,0 0-448 0,4-5 0 16,2 0 1024-16,3 2 96 0,5 1 32 0,5-1 0 15,2-1-32-15,8 0 0 0,3-2 0 0,5 1 0 16,5-4-64-16,5 0-16 0,6-1 0 0,2-1 0 16,3 2-464-16,0 0-80 0,3-2-32 0,-3 0 0 15,-3 1-304-15,-4 1-160 0,-4 0 160 0,15 3-160 16,-9 0-1104-16,-9 5-320 0,-6 2-64 15</inkml:trace>
  <inkml:trace contextRef="#ctx0" brushRef="#br0" timeOffset="70317.87">6872 5557 3679 0,'0'0'320'0,"0"0"-320"16,0 0 0-16,0 0 0 0,0 0 1152 0,0 0 144 16,-8 0 48-16,8 0 0 0,0 0-352 0,-7 0-64 15,-1 0-16-15,8 0 0 0,-8 1 0 0,8-1 0 16,-7 5 0-16,7-5 0 0,0 0 112 0,0 0 0 15,0 0 16-15,-8 0 0 0,8 0-64 0,0 0-16 16,0 0 0-16,0 0 0 0,0 0-192 0,0 0-64 16,0 0 0-16,0 0 0 0,0 0-64 0,11 1-32 15,-2 0 0-15,3 1 0 0,1-1-96 0,5 1 0 0,1 0-16 0,5-1 0 16,1-1-144-16,2 1-32 0,2 1 0 0,2-2 0 16,1-1-64-16,2 0-32 0,2 1 0 0,-1 0 0 15,2 0 16-15,2 0 0 0,1 1 0 0,3 0 0 16,1-1-48-16,2 2 0 0,2-2 0 0,2 0 0 15,-2-3-32-15,2 3-16 0,-2 0 0 0,2 0 0 16,1 1 32-16,2 1 0 0,-3-1 0 0,0 1 0 16,-1 1-32-16,-2-1 0 0,-1-1 0 0,-2 0 0 15,-2 0-144-15,1 4 192 0,-1-2-192 0,-1 0 192 16,0-3-192-16,-2 1 0 0,0-1 0 0,-1 0 128 16,-4 0 0-16,-1 0-128 0,0-1 192 0,-3 0-64 15,-2 3 0-15,-1-1 0 0,0-1 0 0,-3-1 0 16,0 2 0-16,-1 2-128 0,-1 1 192 0,-2-3-64 15,-3-1 48-15,-2 0 0 0,-1-1 0 0,1 1 0 16,-1 1-176-16,-2 0 0 0,1-1 0 0,-4 0 0 0,0 0 0 16,-1 1 0-16,-8-1 0 0,8 0 128 0,-8 0-128 0,8 0 0 15,-8 0 0-15,0 0 128 0,0 0 0 0,8 0-128 16,-8 0 192-16,0 0-64 0,0 0 0 0,0 0-128 16,0 0 192-16,0 0-64 0,0 0 0 0,0 0 0 15,0 0 0-15,0 0 0 0,0 0-128 0,0 0 160 16,0 0-160-16,0 0 160 0,0 0-160 0,0 0 128 15,0 0-128-15,0 0 128 0,0 0-128 0,0 0 0 16,0 0 0-16,0 0 0 0,0 0 0 0,-8 4 0 16,0-1 0-16,0 0 0 15,-1-1-384-15,-2 2-128 0,1 3 0 0,1 1-10544 0,0-1-2096 0</inkml:trace>
  <inkml:trace contextRef="#ctx0" brushRef="#br0" timeOffset="71294.22">11042 5528 10127 0,'0'0'896'0,"0"0"-704"16,0 0-192-16,0 0 0 0,0 0 768 0,0 0 112 15,9-2 16-15,1 0 16 0,-1 1-64 0,2 0-16 16,2 0 0-16,5 0 0 0,4-1 192 0,3-2 16 15,2 2 16-15,6-1 0 0,5-2-224 0,3 0-64 16,3 2 0-16,5-2 0 0,5 1-128 0,4-1-16 16,4 2-16-16,3 0 0 0,2 0-32 0,0-2-16 15,4 3 0-15,2-1 0 0,3 3-176 0,2-1-48 16,1-1 0-16,4 1 0 0,3-1-64 0,0 1-16 0,2 0 0 0,-1-1 0 16,1 0-64-16,1-1 0 0,5 1-16 0,-2 0 0 15,2 0 32-15,-2 1 16 0,3-3 0 0,1 4 0 16,0 0 64-16,0 4 16 0,0-2 0 0,-1 1 0 15,4 0-48-15,-1 1-16 0,-4 1 0 0,-4 0 0 16,-1-1-240-16,1 2 128 0,2-1-128 0,-3 1 0 16,-7-2 128-16,2 1-128 0,-3 0 0 0,0-2 144 15,-4 0-144-15,-3 1 0 0,-2-1 0 0,-3 0 0 16,-2 3 0-16,-1-3 0 0,-3-2 144 0,-5 0-144 16,-3-1 256-16,-3 0-32 0,-5 1 0 0,-2-1 0 15,-2 0 32-15,-4 0 16 0,-4-1 0 0,-3 0 0 16,-1 0-80-16,-5 0-32 0,-2-1 0 0,-3 1 0 15,-3 1-160-15,-5 0 160 0,-2-1-160 0,-11 1 160 16,0 0-992-16,0 0-192 0,0 0-32 0,-7 3-13824 16</inkml:trace>
  <inkml:trace contextRef="#ctx0" brushRef="#br0" timeOffset="73329.83">11458 7302 1839 0,'0'0'0'0,"0"0"160"0,0 0-160 0,6-3 0 16,-6 3 0-16,3-4 0 0,-3 4 2816 0,3-4 512 15,-1-1 128-15,0 0 0 0,-2 5-1968 0,0 0-400 16,0 0-64-16,0 0-32 0,-3-4-176 0,1-1-48 16,2 5 0-16,-4-3 0 0,-3 2 32 0,-1 1 0 15,1 0 0-15,7 0 0 0,-9 3-176 0,-1 1-48 16,0 1 0-16,1-1 0 0,1 1-96 0,-1 1-32 16,0 1 0-16,1 2 0 0,-3 1 0 0,2 1-16 15,3 2 0-15,-3 0 0 0,-1 0 16 0,1 3 0 16,2 3 0-16,-1 0 0 0,0 2-128 0,-1 0-32 15,3 1 0-15,-2 1 0 0,0 2-32 0,0 2-16 16,1 0 0-16,-2 1 0 0,2 1-80 0,-2 1-16 0,3 1 0 0,0 0 0 16,1-3 48-16,2 2 0 0,2 2 0 0,0 1 0 15,2-2 32-15,0-1 16 0,1 1 0 0,1 0 0 16,2-1-48-16,0 2 0 0,1 0 0 0,0-4 0 16,-1 0-64-16,0-2-128 0,2-2 176 0,-3 0-176 15,2-2 176-15,2 2-176 0,-1-4 160 0,0 0-160 16,-2-2 224-16,5-2-48 0,-3 0-16 0,2 1 0 15,-2 0-16-15,3-3 0 0,2-1 0 0,-1-1 0 16,1 1-144-16,4-2 0 0,0 2 144 0,-1-8-144 0,0 2 0 0,5 1 0 16,3-1 0-16,4 0 0 15,-1-2-1200-15,2 0-256 0,2-1-48 0,0-2-8528 16,-3-2-1696-16</inkml:trace>
  <inkml:trace contextRef="#ctx0" brushRef="#br0" timeOffset="73980.96">11771 7153 5519 0,'0'0'240'0,"0"0"64"0,0 0-304 0,0 0 0 16,0 0 0-16,0 0 0 0,0 0 2176 0,0 0 384 15,0 0 80-15,-5-1 16 0,5 1-1472 0,0 0-288 16,0 0-64-16,0 0-16 0,0 0-32 0,0 0 0 16,-3 7 0-16,1-2 0 0,2-5 32 0,1 8 0 15,1 0 0-15,2 1 0 0,2 0-48 0,0 4 0 16,3 0 0-16,-1 1 0 0,2 1-144 0,2 3-48 15,0 2 0-15,1 2 0 0,0 2-112 0,1 2-16 16,-1 3-16-16,0 0 0 0,-3 0-16 0,0 2 0 16,-2 0 0-16,-1 2 0 0,0 2 32 0,-2 1 0 15,0 0 0-15,-2-1 0 0,0 1-80 0,1 0-16 16,-3-3 0-16,-1 2 0 0,0-5-16 0,-1 1 0 16,0 1 0-16,-2-2 0 0,1-3 64 0,0 1 16 15,0 0 0-15,0 1 0 0,-1 0-96 0,-1-3 0 16,0 0-16-16,-1 0 0 0,2-2-48 0,-4 0-16 15,1 2 0-15,-1-2 0 0,0-2 16 0,0 0 0 16,-1-4 0-16,0 2 0 0,1-2 16 0,1-2 16 16,-3 0 0-16,3-1 0 0,-3-1-96 0,2-1-32 15,-1 0 0-15,1-2 0 0,-2-2-160 0,4 1 160 0,0-1-160 0,1 0 160 16,-2-5-160-16,2 1 0 0,0-1 0 0,4-4 0 16,-6-1-2320-16,3 0-448 15</inkml:trace>
  <inkml:trace contextRef="#ctx0" brushRef="#br0" timeOffset="75089.89">10372 8575 1839 0,'0'0'160'0,"0"0"-160"16,0 0 0-16,0 0 0 0,0 0 2496 0,0 0 480 15,0 0 96-15,0 0 0 0,0 0-1536 0,0 0-304 16,0 0-64-16,0 0-16 0,0 0-144 0,0 0-48 16,0 0 0-16,8-2 0 0,0 2 80 0,1-1 16 15,-4 0 0-15,5 0 0 0,0-1-64 0,3 1-16 16,1-1 0-16,4-1 0 0,3 1-208 0,0 0-64 15,4 0 0-15,-1 0 0 0,3-1-144 0,1 2-48 0,3 0 0 0,1-1 0 16,-1 1-64-16,-1-1-32 16,-3 0 0-16,1 0 0 0,-3 1-112 0,-2 0-32 0,-1 1 0 0,-4 0 0 15,-2 0-144-15,-3 1-128 16,-1 2 144-16,-5 1-144 16,-7-4-1264-16,0 0-336 0,-2 7-80 0</inkml:trace>
  <inkml:trace contextRef="#ctx0" brushRef="#br0" timeOffset="76487.74">8773 7183 6447 0,'0'0'576'0,"4"-4"-576"0,0-2 0 15,-1 1 0-15,1-1 1216 0,-3 1 144 0,2-1 32 0,-2 1 0 16,-1 5-432-16,-1-7-64 0,-2 2-32 0,3 5 0 15,-5-4-352-15,-2 3-64 0,1 0 0 0,-3 1-16 16,-2 1-192-16,1 1-48 0,-3 2 0 0,0 0 0 16,-2 5 160-16,1 0 32 0,0 1 0 0,-2 2 0 15,0 0 48-15,0 2 16 0,2 1 0 0,-1 4 0 16,-1 1 240-16,-7 13 48 0,1 0 16 0,1 1 0 16,2 2-320-16,-6 2-64 0,-1 4-16 0,0-2 0 0,-1 1-112 0,1 1-32 15,-1 0 0-15,1-2 0 0,3 1-208 0,2 1 176 16,2 0-176-16,3-1 160 0,3 0 48 0,3 2 16 15,2-3 0-15,2-1 0 0,3 0 0 0,2-1 0 16,1 0 0-16,3-2 0 0,3-1-96 0,-1-1-128 16,4 0 176-16,-1-2-176 0,2-3 128 0,-4-1-128 15,2 0 0-15,-1-3 0 0,1-3 0 0,-1-1 0 16,2-2 0-16,2-2 0 16,4-3-320-16,2-3-80 0,0-2-16 0,2 2-7264 15,4-1-1472-15</inkml:trace>
  <inkml:trace contextRef="#ctx0" brushRef="#br0" timeOffset="77158.16">9243 7022 8287 0,'0'0'736'0,"0"0"-592"15,5 5-144-15,1-2 0 0,0 2 640 0,2 0 112 16,0 3 16-16,-1-2 0 0,2 3-80 0,0 1-16 0,0 2 0 0,1 2 0 16,0 2-112-16,-2 4-32 15,0 3 0-15,0 2 0 0,-2 4-64 0,1 1-16 16,-2 2 0-16,1 2 0 0,-2 3-192 0,1 0-32 0,-1 1-16 0,1-2 0 15,-2-1 80-15,0 1 16 0,2 2 0 0,-4-1 0 16,-1-1 336-16,0 0 64 0,-1-3 0 0,-1 2 16 16,-2 2-192-16,0 0-32 0,-2-3-16 0,0 0 0 15,-2-1-32-15,-1 0-16 0,0 0 0 0,-3-1 0 16,0-2-16-16,0 1 0 0,1 0 0 0,-2-1 0 16,-2-2 16-16,1 1 0 0,-2-3 0 0,-1 1 0 15,2-2-96-15,-2-1-16 0,-1-1 0 0,1-1 0 0,2 1-16 0,0-1-16 16,3-1 0-16,-1 1 0 0,1 0-288 0,1-1 160 15,1-1-160-15,2 1 128 0,2-3-288 0,2-2-64 16,0-1-16-16</inkml:trace>
  <inkml:trace contextRef="#ctx0" brushRef="#br0" timeOffset="78176.59">7368 8489 9215 0,'0'0'400'0,"0"0"96"0,0 0-496 0,0 0 0 16,0 0 0-16,0 0 0 0,0 0 1696 0,0 0 240 15,0 0 48-15,0 0 16 0,7-5-864 0,-1 2-176 16,2-1-48-16,2 3 0 0,1 1 112 0,0 1 0 16,3 0 16-16,4 0 0 0,3 1-96 0,3 0-32 15,2 2 0-15,3-3 0 0,2 2-320 0,1 0-64 16,-1 1-16-16,0-2 0 0,2 0-256 0,-1 0-48 15,-1-1-16-15,0 0 0 0,-1-1-192 0,-1-1 144 0,0 0-144 16,-2 2 128-16,-3 0-128 0,-1 2 0 0,-4-1 0 0,6 0-13072 16</inkml:trace>
  <inkml:trace contextRef="#ctx0" brushRef="#br0" timeOffset="79669.88">5377 7324 8287 0,'0'0'736'0,"0"0"-592"16,0 0-144-16,0 0 0 0,0 0 928 0,-7 8 160 15,-2 0 16-15,1 2 16 0,-2 1-272 0,0 1-48 16,-1 2-16-16,0 1 0 0,-2 5 48 0,-1 0 16 16,-2 0 0-16,-2 5 0 0,-2 2 32 0,0 4 0 15,0 2 0-15,2 3 0 0,-1 3-48 0,1 1 0 16,1 3 0-16,5 2 0 0,-2 2-256 0,3 1-48 16,4 2-16-16,-1 2 0 0,2 2-224 0,4-3-48 15,-2-2-16-15,4-4 0 0,2-3-224 0,2-4 0 16,2-3 0-16,3-2 0 0,0-2 0 0,6-4 0 15,6 0 0-15,3-4 0 0,5-5 0 0,6-1 128 16,4-3-128-16,-8-4 0 16,6 1-1808-16,2-3-416 0</inkml:trace>
  <inkml:trace contextRef="#ctx0" brushRef="#br0" timeOffset="80293.72">6135 6934 4607 0,'0'0'192'0,"0"-4"64"0,0 4-256 0,0 0 0 0,2-5 0 0,3-1 0 15,-5 6 1856-15,4-4 336 0,2 0 64 0,-6 4 16 16,0 0-1504-16,7 1-288 0,1 2-64 0,0 1-16 15,1 2 144-15,-2 2 32 0,1 3 0 0,0 4 0 16,0 0 0-16,1 4 16 0,-1 3 0 0,0 3 0 0,-1 4 0 0,1 4 0 16,0 4 0-16,-1 7 0 15,1 1-96-15,0 4-32 0,-2-1 0 0,1 5 0 0,-3 1-192 16,1 3-32-16,-1 0-16 0,-2-1 0 0,2-1 192 0,-3 1 32 16,-1-3 16-16,-1 0 0 0,-3-1 240 0,1 1 32 15,-6 0 16-15,-1-2 0 0,-2-2-80 0,-5-1-16 16,-1-3 0-16,-3 1 0 0,-3-2-320 0,-2-1-64 15,-3-2-16-15,-3-3 0 0,-4-1-256 0,-3 0 0 16,0 0 0-16,-18 13-9120 16,4-6-1760-16</inkml:trace>
  <inkml:trace contextRef="#ctx0" brushRef="#br0" timeOffset="81528.45">4496 8416 9215 0,'0'0'400'0,"0"0"96"0,0 0-496 0,0 0 0 16,0 0 0-16,0 0 0 0,0 0 1408 0,0 0 176 16,0 0 32-16,0 0 16 0,0 0-432 0,0 0-96 15,0 0-16-15,0 0 0 0,0 0 224 0,9 2 32 16,2 2 16-16,0-1 0 0,3-3-528 0,3 1-96 16,4 0-32-16,-2 0 0 0,5 1-304 0,0-2-64 15,1-1-16-15,-1-1 0 0,3 3-192 0,-1-2-128 16,-2-1 160-16,0 0-160 0,0 1 128 0,-2 1-128 15,-4 0 0-15,1 1 144 16,-1-2-1392-16,-4 1-288 0</inkml:trace>
  <inkml:trace contextRef="#ctx0" brushRef="#br0" timeOffset="84890.95">13104 8657 11807 0,'0'0'512'0,"0"0"128"0,0 0-512 0,0 0-128 16,0 0 0-16,0 0 0 0,0 0 1072 0,0 0 192 15,0 0 32-15,0 0 16 0,0 0-160 0,0 0-16 16,0 0-16-16,0 0 0 0,0 0-288 0,0 0-48 15,0 0-16-15,0 0 0 0,0-9-208 0,2 0-48 0,1 3-16 0,4-1 0 16,3 0-144-16,0 1-32 16,-4-1 0-16,4-1 0 0,0-3-48 0,1 0-16 15,1-3 0-15,0 2 0 0,3 0-80 0,-3 3-32 0,0 1 0 0,-1 2 0 16,1 2-16-16,-3 0-128 0,-2 1 192 0,-7 3-64 16,0 0-128-16,11 5 0 0,-2 0 0 0,0 1 0 15,-9-6 0-15,8 9 0 0,2 4 0 0,-3-1 0 16,2-1 0-16,0 0 0 0,1-1 0 0,0-1 0 15,-3 0 0-15,2 0 0 0,1-1 0 0,2-3 0 16,4 0 0-16,-1-2 0 0,1-2 0 0,2-1 0 16,2-2 0-16,0-1 0 0,2-3 0 0,2 3 0 0,0-2 0 15,1 0 0-15,1-3 0 0,0 0 128 0,2 1-128 0,1-1 0 16,3-1 0-16,0 0 0 0,-2 4 0 0,-1-1 0 16,0 2 0-16,-4 1 0 0,-6 1 0 0,-1 2 0 15,-3 0 0-15,-2 0 0 0,0 0 0 0,-4 2 0 16,0 1 0-16,0 1 0 0,-9-4 0 0,9 6 0 15,-2-1 0-15,2 1 0 0,2-1 0 0,-2 0 0 16,0 0 0-16,1-1 0 0,1-3 0 0,1 0 0 16,1-1 0-16,1 0 0 0,2 0 0 0,0 0 0 15,2 0 0-15,-5 0 0 0,2 0 0 0,2 0 0 16,0-1 0-16,1 1 0 0,-1 0 0 0,-1 0 0 16,1-1 0-16,-1 1 0 0,1 1 0 0,-3 1 0 15,-1 1 0-15,0 1 0 0,-1-1 0 0,2 1 0 16,-3 1 0-16,0 0 0 0,0 0-144 0,2 0 144 15,-2-1 0-15,2 1 0 0,1-2 0 0,2 0 0 0,0 1 0 0,1-1 0 16,0-1 0-16,3 0 0 0,-2 1 0 0,1-1 0 16,3 0 0-16,-1-1 0 15,2 0 0-15,1 0 0 0,-4 0 0 0,2 1 0 16,-2-1 128-16,-1 0-128 0,-3 0 0 0,1-1 0 16,-2-2 0-16,1 1 0 0,-2-1 176 0,0 0-176 0,1 0 192 0,0-3-192 15,2 0 384-15,-1 1-48 0,1-1 0 0,-1 2 0 16,2 0-80-16,0-1 0 0,0 2-16 0,1 0 0 15,0 1-240-15,3 1 0 0,0 0 0 0,4 1 0 16,2 1 0-16,0 0 0 0,0 1 0 0,2-1 0 0,-2 0 0 0,-1 0 0 16,-2-1 0-16,1 0 0 0,-1-1 0 0,-2 0 0 15,1 0 0-15,-3 0 0 0,0-2 0 0,0 0 128 16,-4-1-128-16,-1-1 0 0,-2 0 128 0,1 0-128 16,-1-1 0-16,-3 2 144 0,0 0-144 0,0-1 160 15,0 3-160-15,-1 0 160 0,-1-1-160 0,-4 1 0 16,-5 1 0-16,0 0-9200 15,0 0-1936-15</inkml:trace>
  <inkml:trace contextRef="#ctx0" brushRef="#br0" timeOffset="94486.08">18635 7033 13823 0,'0'0'608'0,"0"0"128"0,0-7-592 0,1 0-144 0,-1 7 0 0,0 0 0 16,0 0 1728-16,0 0 304 0,0 0 64 0,0 0 16 15,0 0-768-15,0 0-128 16,-4 8-48-16,0 2 0 0,-4 4-128 0,1 4-16 16,-4 3-16-16,-7 10 0 0,0 1-256 0,1 0-48 0,-4 1-16 0,-1 1 0 15,-2 3-128-15,-1 1-32 0,-2 3 0 0,1-4 0 16,-4-4-144-16,-2-1-48 0,-2 0 0 16,13-9 0-16,-2 0 96 0,1 1 16 0,3 0 0 0,0-2 0 15,4-2 128-15,4 0 48 0,1-1 0 0,5-1 0 0,-1 0-432 0,5-2-64 16,4-1-128-16,4 0 176 0,2-2 16 0,4 0 16 15,5-2 0-15,5 0 0 0,5-1 96 0,4-2 16 16,1 0 0-16,2-2 0 0,4-2-64 0,-2-2 0 16,5-1 0-16,-1-1 0 0,-3 0-112 0,0 0-16 15,-2 0-128-15,-4 0 192 0,-1-2-192 0,-5 0 0 16,-5-1 128-16,-3-1-128 16,-4 1-752-16,-3 0-192 0,-6-2-32 0,0 1-16 15,-5 4-1936-15,-1-4-384 0</inkml:trace>
  <inkml:trace contextRef="#ctx0" brushRef="#br0" timeOffset="94811.04">19157 7481 20271 0,'0'0'896'0,"0"0"192"0,0 0-880 0,0 0-208 0,0 0 0 0,0 0 0 15,0 0 1232-15,0 0 208 16,3 3 32-16,-3 6 16 0,-1 0-224 0,-2 3-48 16,-1 4-16-16,-5 3 0 0,2 7-176 0,-4 1-16 0,0 2-16 0,-1 3 0 15,1 0-208-15,-3 2-32 0,-1 0-16 0,2-1 0 16,2-1-400-16,1 0-80 0,-1-4 0 0,4-4-16 15,1 1-112-15,2-6-128 0,-1-2 176 0,2-3-176 16,2-3 0-16,0-2 0 0,1-9 0 0,0 0 0 16,0 0-1280-16,0 0-224 0,8-4-32 0,-3-5-8560 15,2-4-1696-15</inkml:trace>
  <inkml:trace contextRef="#ctx0" brushRef="#br0" timeOffset="95290.67">19472 7602 13823 0,'0'0'608'0,"0"0"128"0,0 0-592 0,0 0-144 16,0 0 0-16,0 0 0 0,0 0 2416 0,1 8 448 0,1 4 80 0,-3 0 32 16,-2 1-1328-16,-2 3-272 0,2 0-48 0,-5 4-16 15,0 2-240-15,-3 2-48 0,2-1-16 0,-1 1 0 16,-2 2-272-16,-1-3-48 16,1-2-16-16,0-1 0 0,-1-1-96 0,1-1 0 0,2-2-16 0,1-2 0 15,0-2-96-15,3-3-16 0,0 0 0 0,2-3 0 0,4-6 48 0,0 0 0 16,0 0 0-16,2-6 0 0,1 0-48 0,4-3 0 15,2-2 0-15,2-1 0 0,1-1-256 0,1-3-48 16,1-1-16-16,1-1 0 0,-1-3-128 0,1 3 0 16,2 0 0-16,-2 3 0 15,-1 2 0-15,0 1 0 0,-1 1 0 0,0 4 0 0,0 1 0 0,0 3 0 16,-2 3 0-16,-2 3 0 0,1 3 0 0,-4 2 0 16,-1 3 0-16,0 4 0 0,-4 0-160 0,-1 3 160 15,-1 0 0-15,-5 4-144 0,0 2 144 0,0-1 0 16,-3-2 0-16,3-1 0 0,-1 0-320 0,2 0 0 15,-1-1 16-15,2-4 0 16,-1-2-1808-16,3-2-352 0,2-2-80 0,0-3-13248 0</inkml:trace>
  <inkml:trace contextRef="#ctx0" brushRef="#br0" timeOffset="95748.76">19908 7823 23615 0,'0'0'1040'16,"0"0"224"-16,0 0-1008 0,0 0-256 0,0 0 0 0,0 0 0 0,0 0 752 0,0 0 96 16,0 0 32-16,0 0 0 0,7 4 32 0,1-3 16 15,2-2 0-15,1 1 0 0,0-2-192 0,1 1-32 16,0-1-16-16,0-1 0 0,1-2-256 0,-3 1-48 16,0-1-16-16,0-1 0 0,-5 1-112 0,1-1 0 15,-2-1-16-15,-2 1 0 0,-2 0 64 0,-2 1 16 16,-2-2 0-16,-2 3 0 0,1 1-80 0,-5 0-16 15,-1 2 0-15,-3 3 0 0,-4 4-32 0,-1 2-16 16,1 0 0-16,0 5 0 0,-1 0-32 0,3 3 0 16,1 2 0-16,5 1 0 0,-3-2 0 0,6 3 0 15,2-2 0-15,4-1 0 0,3 1-144 0,5-2 128 16,0 0-128-16,5-3 128 0,3-2 128 0,6-1 0 16,3-1 16-16,5-3 0 15,-1 0-752-15,3-3-160 0,0 0-16 0,2-3-16 16,-1 0-2688-16,-2-2-544 0</inkml:trace>
  <inkml:trace contextRef="#ctx0" brushRef="#br0" timeOffset="96191.02">20748 7801 14735 0,'-5'-4'1312'0,"0"-2"-1056"15,-1 0-256-15,-1-2 0 0,-1 0 1408 0,-4 1 208 16,-1-1 48-16,-2 2 16 0,-1 2-80 0,-2-3-32 16,-2 5 0-16,1 1 0 0,-2 2-592 0,0 1-112 15,0 5-32-15,-1 0 0 0,1 3-192 0,0 2-64 16,2 1 0-16,3 2 0 0,2 2-64 0,3 0-32 15,2 2 0-15,2-4 0 0,3-2-48 0,4 1-16 16,3-2 0-16,4-1 0 0,2-2-96 0,2-3-32 16,2-2 0-16,2-2 0 0,3-1 96 0,0-2 0 15,2-1 16-15,1-3 0 0,1-2-128 0,0-2-16 16,-3-1-16-16,0 0 0 0,-3-3-96 0,-2 1-16 16,-2 1 0-16,1 1 0 0,-6 1-128 0,2 1 160 15,-5 3-160-15,1 1 160 0,-5 4-160 0,0 0 0 16,2 6 144-16,1 3-144 0,-2 2 0 0,-1 1 0 15,2 0 0-15,0 2 0 0,1 2 0 0,1 0 0 0,3 2 0 0,1-2-128 16,1 0 128-16,3-1-128 0,0-2 128 0,2-1-128 31,0-1-1520-31,3-4-288 0,3-4-64 0,-3-1-13104 0</inkml:trace>
  <inkml:trace contextRef="#ctx0" brushRef="#br0" timeOffset="96539.49">21222 7626 23951 0,'0'0'2128'16,"0"0"-1696"-16,0 0-432 0,-3 8 0 0,-1 2 1840 0,1 2 272 16,-3 2 64-16,1 3 16 0,1 2-1104 0,-3-1-208 15,1 2-48-15,1 1-16 0,-3 2-272 0,2 1-48 16,-1 2-16-16,2-3 0 0,1-2-160 0,-1-2-16 15,1 0-16-15,2-1 0 0,1-5 192 0,0-2 32 16,1-1 16-16,0-1 0 0,1-3 64 0,-1-6 16 16,0 0 0-16,7 5 0 0,-1-8 0 0,4 0 0 15,3-2 0-15,2-4 0 0,0-2-288 0,3-1-48 16,-1 0-16-16,4-5 0 0,2-2-96 0,3 0-32 16,0 0 0-16,0 1 0 0,5 3-128 0,2 1 0 15,2 1 144-15,0 4-144 0,-4 0 0 0,1 2 128 16,-2 4-128-16,-1-2 0 0,-1 3 0 0,-4 2 0 15,0 2 0-15,-4 3 0 0,-1 0-176 0,-2 2-48 16,-3 2-16-16,-3 3-13072 0,-1 2-2624 16</inkml:trace>
  <inkml:trace contextRef="#ctx0" brushRef="#br0" timeOffset="98331.18">17733 6556 15263 0,'0'0'672'0,"0"0"144"0,-4-9-656 0,1 2-160 0,3-2 0 0,4 0 0 16,2-3 1152-16,4 1 192 0,0 1 32 15,5-1 16-15,3 0-512 0,5 0-112 0,4-2 0 16,4 3-16-16,-1 0-272 0,-1-1-48 0,2 1-16 0,-1 1 0 15,0 2 64-15,-2 2 16 0,-2 3 0 0,-4 3 0 16,-3 2-256-16,-3 5-48 0,-6 3-16 0,-3 3 0 16,-2 2-16-16,-5 4 0 0,-2 2 0 0,-5 4 0 15,-4 0 112-15,-3 3 32 0,-3 0 0 0,-4 0 0 0,-2 2 144 16,0-1 16-16,0-4 16 0,0-2 0 16,-1-2 96-16,2-2 32 0,3-1 0 0,4-4 0 0,0-2-96 0,5-2-32 15,2-2 0-15,8-9 0 0,0 0-144 0,0 0-16 16,0 0-16-16,13 2 0 0,3 0 16 0,4-4 0 15,3-1 0-15,5 0 0 0,-2-2-192 0,3 0-128 16,1 2 144-16,3-4-144 0,-3 2 0 0,0 1 128 16,-3 1-128-16,1 1 0 15,-5-2-288-15,1 1-96 0,-5 0-32 0,-3 0 0 16,-2-2-2016-16,-2 1-416 0,-5 0-80 0</inkml:trace>
  <inkml:trace contextRef="#ctx0" brushRef="#br0" timeOffset="98715.23">18542 6276 18879 0,'-2'-10'832'0,"2"10"192"0,-1-6-832 0,1 6-192 16,0 0 0-16,0 0 0 0,0 0 960 0,0 0 128 0,-2 6 48 0,-2 2 0 15,-1 3-544-15,-3 9-96 16,-1-1-32-16,2 3 0 0,-3 2 160 0,3 1 16 0,-3-1 16 0,3-1 0 16,-1-1-144-16,2-3-16 0,0-3-16 0,0-1 0 15,0 1 32-15,2-3 0 0,2-3 0 0,2-10 0 16,0 0 48-16,0 0 16 0,0 0 0 0,0 0 0 16,10-7 128-16,1-2 16 0,1-6 16 0,-3 4 0 15,1-2-336-15,2-3-64 0,0 0-16 0,0-1 0 16,1 1-176-16,-2-1-144 0,3 1 192 0,-2 0-192 15,0 3 0-15,-1 1 0 0,0 2 0 0,0 4 0 0,0 1 0 0,-4 4 0 16,3 3 0-16,-4 4-144 0,-1 2 144 0,0 1-128 16,-3 2 128-16,-1 3-128 0,-1 1 128 0,-2 2 0 15,0-1 0-15,-3 3-128 16,1-1-1392-16,1 1-272 0,0-2-48 0,2-3-7760 16,2-3-1536-16</inkml:trace>
  <inkml:trace contextRef="#ctx0" brushRef="#br0" timeOffset="99173.28">19274 6189 11055 0,'0'0'976'0,"-1"-7"-784"0,-2 0-192 0,1 1 0 16,1 0 1360-16,-1 1 240 0,0 0 32 0,-3 1 16 15,1 0-304-15,-2-1-64 0,0 1-16 0,-3 2 0 16,-1 1-288-16,-2 1-48 0,0 1-16 0,-4 3 0 16,0 0-224-16,-4 1-48 0,0 3-16 0,1 1 0 15,-5 6-112-15,4 0-32 0,1 2 0 0,-1 2 0 16,2 0-224-16,3 0-64 0,3-2 0 0,3 0 0 16,3-2-32-16,2 0-16 0,4-2 0 0,4-2 0 15,2-2 96-15,5-3 16 0,0-2 0 0,3-2 0 0,2-2 96 16,3-2 32-16,1-4 0 0,2-3 0 0,2-2-64 0,-1-2 0 15,2-2 0-15,-1-5 0 0,-1 2-80 0,-2 0-32 16,0-2 0-16,-3-1 0 0,-3-1 128 0,0-3 32 16,1-3 0-16,-2-2 0 0,-3-3-64 0,-1-2-16 15,0-4 0-15,-3 2 0 0,-2 2-144 0,1 5-16 16,-3 5-128-16,-1 5 192 0,-1 5-192 0,-1 4 0 16,-1 4 128-16,1 7-128 0,-7 9 0 0,-1 4 0 15,-3 7 0-15,0 5 0 0,-4 3-128 0,2 5 128 16,-1 4 0-16,1 1 0 0,1 0 0 0,2-2-128 15,0 3 128-15,4-1 0 0,4 1 0 0,0-2-160 16,5 0 160-16,-1-5-128 16,3-4-1616-16,2-3-320 0,0-1-64 0</inkml:trace>
  <inkml:trace contextRef="#ctx0" brushRef="#br0" timeOffset="99740.52">20264 6497 5519 0,'4'-12'240'0,"-3"7"64"0,3-1-304 0,-1 1 0 15,-1-1 0-15,1 1 0 0,-2 0 2624 0,-1 0 480 16,0-1 96-16,-1 1 0 0,-2 1-1568 0,-1 1-320 16,-2-1-64-16,-2 4-16 0,0 1-192 0,-4 2-32 15,-2 0-16-15,-1 2 0 0,-4 4-336 0,-2 2-64 16,-2 3-16-16,1 2 0 0,-1 3-16 0,3-1-16 16,4 1 0-16,0 0 0 0,5-2-176 0,5 2-48 15,-1-1 0-15,6-3 0 0,3-3-160 0,4 1-32 16,0-3-128-16,5-3 192 0,5-3 0 0,0-1-16 0,6-3 0 0,1-2 0 15,2-2 144-15,-1-3 48 0,-1-3 0 0,-1-2 0 16,-2 1-16-16,-3-1 0 0,-1-1 0 0,-3 0 0 16,-2-3 16-16,-4 3 0 0,-3-1 0 0,-1-2 0 15,-6 0-96-15,0 2-16 0,-2 0 0 0,1 3 0 16,-4 2-256-16,2 3 0 0,-2 1 128 0,1 0-128 16,1 5-784-16,6 0-224 0,0 0-32 0,0 0-9072 15,0 0-1824-15</inkml:trace>
  <inkml:trace contextRef="#ctx0" brushRef="#br0" timeOffset="100069.16">20665 6437 21183 0,'0'0'944'0,"0"0"192"0,-5 4-912 0,-1-2-224 16,1 4 0-16,-1 2 0 0,2 1 1136 0,-4 2 176 15,0 1 32-15,1 1 16 0,1 3-336 0,-1 0-80 16,-1-1-16-16,0 1 0 0,2-1-352 0,2 0-80 16,-1-1-16-16,3-1 0 0,-1-1-176 0,2-2-48 15,1 0 0-15,1-2 0 0,-1-8 256 0,0 0 32 16,8 4 16-16,-2-3 0 0,1 1 192 0,2-4 32 16,2-2 16-16,0-3 0 0,1-1-224 0,0 1-64 15,1-2 0-15,1-2 0 0,1-3-256 0,-1-1-64 16,0 1-16-16,0 1 0 0,-1 1-176 0,1-1 0 0,1 0 144 0,-2 4-144 15,-1 1 0-15,-2 2 0 0,0 1 0 0,0 3 0 16,-4 2-192-16,-6 0-48 0,8 5-16 0,-4 1 0 31,1-1-2000-31,-2 2-416 0,0 2-80 0,-3 0 0 0</inkml:trace>
  <inkml:trace contextRef="#ctx0" brushRef="#br0" timeOffset="100671.4">21444 6446 5519 0,'0'0'496'0,"0"0"-496"16,-2-4 0-16,-3-2 0 0,1 0 2288 0,0 0 352 16,-4 1 80-16,0 1 16 0,-2 0-1568 0,-1 1-304 15,-1 1-64-15,-2 2-16 0,-1 0-96 0,-1 3-32 16,0 0 0-16,-3 5 0 0,0-1 48 0,-1 7 16 0,2-2 0 0,-3 3 0 15,1 3-96-15,0 0-32 0,3 2 0 0,1-1 0 16,1-2-144-16,4 1-16 16,1-3-16-16,3 1 0 0,4-4-96 0,2-1-32 0,2-2 0 0,5-3 0 15,3 1 160-15,2-3 48 0,5-4 0 0,4-1 0 16,-2-2 80-16,4-1 0 0,1-2 16 0,5-4 0 16,-2-3-160-16,3-1-48 0,-2-1 0 0,1 0 0 15,2-3-256-15,-4-1-128 0,2-5 128 0,-2-1-128 16,-2-2 208-16,-1-4-32 0,-2-3-16 0,1-5 0 0,-3-5-160 0,1-3 0 15,-1-3 144-15,2-2-144 0,1-6 0 0,1 5 0 16,-3 3 0-16,0 7 128 0,-1 7-128 16,-5 5 0-16,-3 5-128 0,-2 7 128 0,-6 7 0 0,0 4 0 15,-3 8 0-15,0 0 0 0,-7 8 0 0,-5 5 0 16,-3 7 0-16,-1 2-128 0,-3 4 128 0,-4 7 0 16,-2 6 0-16,-2 3 0 0,0 3 0 0,-2 2 0 15,-2 2 128-15,2 0-128 0,3-2 0 0,1-2 0 16,4-4 0-16,3-3 128 0,5-2-128 0,2-3 0 15,5-5 0-15,3-2 0 0,3-4-208 0,3-2-64 16,3-1-16-16,5-3 0 16,2-2-1632-16,6-4-320 0</inkml:trace>
  <inkml:trace contextRef="#ctx0" brushRef="#br0" timeOffset="101070.62">21840 6406 22111 0,'0'0'1968'0,"0"0"-1584"0,0 0-384 0,0 0 0 16,0 0 1152-16,0 0 128 0,0 0 48 0,4 6 0 16,0 2-288-16,2-2-48 0,3 0-16 0,4-1 0 0,3 1-96 15,2-1-32-15,4-1 0 0,2 1 0 16,0-2-208-16,3 0-64 0,4-2 0 0,0-2 0 15,1-4-128-15,0 3-16 0,-2-2-16 0,0-2 0 0,-2-1-144 0,-2 0-16 16,-4-1-16-16,-2-1 0 0,-3-2-64 0,-2 0-16 16,-4-1 0-16,-2 1 0 0,-5-3-32 0,-3 1 0 15,-3-1 0-15,-3 1 0 0,-4 0-128 0,-4 3 0 16,-2 4 0-16,-4 0 0 0,-3 4 0 0,-4 2 0 16,0 3 0-16,-3 5 0 0,-1 3-144 0,1 4 144 15,1 3 0-15,-2 3 0 0,2 2-128 0,0 2 128 16,4 3 0-16,2-2 0 0,6-1 0 0,3 1 0 15,7-3 0-15,5-1 0 0,3-2 0 0,5-1 0 16,4 0 0-16,4-1 0 0,5-3 0 0,4-1 0 16,3-2-160-16,4-2 160 15,1-2-1184-15,1-2-160 0,0-3-16 0,1-4-9200 16,0-5-1824-16</inkml:trace>
  <inkml:trace contextRef="#ctx0" brushRef="#br0" timeOffset="101450.09">22782 6201 22799 0,'0'0'1008'0,"0"0"208"0,0 0-960 0,-7 6-256 0,0 3 0 0,0 3 0 16,-3 5 1344-16,1 3 208 0,-2 2 48 0,0 2 16 15,-2 2-112-15,1 3-32 0,-1 2 0 0,-3-1 0 16,1 6-432-16,-1-1-80 0,1-1-32 0,1-2 0 15,-1-4-304-15,3-2-64 0,1-4-16 0,2-3 0 16,2 0 128-16,1-3 32 0,2-4 0 0,2 0 0 0,-2-3-48 0,3-3 0 16,1-6 0-16,0 0 0 0,0 0 144 15,0 0 32-15,9-5 0 0,1-3 0 0,1-4-176 0,2-4-16 16,1-2-16-16,3-4 0 0,2-2-352 0,4-1-64 16,0 0-16-16,4 0 0 0,3-1-192 0,3 2 128 15,1 1-128-15,0 4 0 0,0 1 176 0,-2 2-176 16,2 1 192-16,-2 2-192 0,-1 2 192 0,0 2-192 15,-1 2 192-15,-1 1-192 0,2 4 0 0,-1-1 0 16,1 2 0-16,-2 2 0 0,-1 2 0 0,-1 1 0 16,1 1 0-16,-2 2 0 15,-4 1-1136-15,-2 1-128 0,-1 2-16 0,-4 0-12960 16,-4 1-2592-16</inkml:trace>
  <inkml:trace contextRef="#ctx0" brushRef="#br0" timeOffset="103863.22">5869 7319 3679 0,'0'0'320'0,"0"0"-320"16,0 0 0-16,0 0 0 0,0 0 1552 0,0 0 240 15,0 0 64-15,0 0 0 0,2-5-864 0,-2 5-160 16,0 0-48-16,3-3 0 0,1-3-144 0,-4 6-16 16,0 0-16-16,0 0 0 0,0 0-128 0,0 0-32 15,0 0 0-15,0 0 0 0,0 0-80 0,1 9-32 16,-1 1 0-16,-1 2 0 0,-3 2 240 0,1 4 64 15,-1 3 0-15,0 1 0 0,-2 0 32 0,-1 4 16 16,0-2 0-16,-2 1 0 0,-2-1-48 0,1-1 0 16,0-1 0-16,0 0 0 0,2-2-64 0,-2-1-32 15,3-2 0-15,0-3 0 0,2-3-240 0,1 1-48 16,2-1-16-16,1-1 0 0,0-4-96 0,1-6-16 0,0 0 0 0,0 0 0 16,8-1-288-16,-2-3-64 0,3-1-16 15,0-3-12224-15</inkml:trace>
  <inkml:trace contextRef="#ctx0" brushRef="#br0" timeOffset="104242.07">6142 7307 4607 0,'0'0'400'0,"0"0"-400"15,0 0 0-15,0 0 0 0,0 0 1936 0,0 0 304 16,0 0 64-16,0 0 16 0,0 0-1056 0,0 0-224 16,0 0-32-16,0 0-16 0,0 0-96 0,-9 1 0 15,3 2-16-15,0 2 0 0,0 1-16 0,2 2 0 16,-4 2 0-16,2 6 0 0,-1-2-32 0,0 3 0 15,1 5 0-15,1-3 0 0,1 0-80 0,1 0-32 16,-5-2 0-16,5-2 0 0,-1 1-144 0,2 2-16 16,-2-3-16-16,1 1 0 0,-1-2-192 0,1 0-32 15,-3-2-16-15,3 1 0 0,0-2-96 0,0 0-16 16,1 0 0-16,-1-2 0 0,2-2-48 0,1-2-16 0,0-5 0 0,0 0 0 31,6 6-784-31,-6-6-176 0,0 0-16 0</inkml:trace>
  <inkml:trace contextRef="#ctx0" brushRef="#br0" timeOffset="110933.02">1099 11589 8287 0,'0'0'736'0,"-6"1"-592"0,0 1-144 0,6-2 0 15,-5 2 1120-15,-2 0 192 0,2-1 32 0,-1 2 16 16,1-1-240-16,-1 0-48 0,4 1-16 0,-5 2 0 16,2-3-112-16,-2 0-32 0,3 0 0 0,4-2 0 15,-6 4-48-15,1-2-16 0,5-2 0 0,0 0 0 16,0 0 160-16,0 0 16 0,0 0 16 0,3-7 0 0,-1 0-272 15,3-2-48-15,4-2-16 0,0-2 0 0,5-2-320 0,2 0-64 16,2-1 0-16,2-1-16 0,-3-2-304 0,1 2 128 16,2-1-128-16,-1 1 0 0,1 3 128 0,-1 2-128 15,-2 3 0-15,0 3 0 0,-1 2 0 0,1 4 128 16,-2 4-128-16,0 3 0 0,-2 4 0 0,-1 3 0 16,0 1 0-16,-3 5 0 0,0 2 192 0,-3 2-192 15,-1 1 192-15,0 2-192 0,1 0 192 0,0-3-64 16,-1-3 0-16,1-4-128 0,2-3 256 0,1-3-64 15,1-2-16-15,2-4 0 0,2-1 272 0,1-4 48 16,3-3 16-16,2-3 0 0,1-5-128 0,1-1-32 16,0-3 0-16,0-1 0 0,-4-3-160 0,3-2-48 15,1-1 0-15,-1 1 0 0,-1 3-144 0,0 0 0 16,-3 2 0-16,0 1 128 0,-2 5-128 0,0 3 0 16,-1 2 0-16,-3 3 0 0,0 2 0 0,0 3 0 0,-1 3-128 0,1 1 128 15,0 1 0-15,1 2 0 16,-3 1 0-16,2 2 0 0,1 4 128 0,-1-2-128 15,1 1 128-15,0-2-128 0,1 0 144 0,3-4-144 16,0-1 160-16,7 1-160 0,-2-3 288 0,-1-4-32 0,-1-3-16 16,3-2 0-16,-4-3-16 0,3-1 0 0,-1-3 0 0,1-1 0 15,0 0-80-15,1-1-16 0,-1-3 0 0,1 2 0 16,1 1 32-16,1 2 0 16,0 3 0-16,2 2 0 0,-4 1 32 0,3 3 16 0,-2 3 0 0,1 6 0 15,-1-3-208-15,0 3 144 0,-4 0-144 0,1-1 128 16,2-1-128-16,-2 0 0 0,-1-5 0 0,1 0 0 15,-1-1 176-15,-1-2-48 0,0-1-128 0,1 0 192 16,0-5-64-16,0 3 0 0,-2 0-128 0,-2-1 192 0,0 1-192 0,-4-1-160 16,0 3 32-16,-3 0-12032 15,-8 2-2384-15</inkml:trace>
  <inkml:trace contextRef="#ctx0" brushRef="#br0" timeOffset="122032.14">15303 11412 6447 0,'0'0'576'0,"-8"0"-576"0,8 0 0 0,0 0 0 15,-8-4 1472-15,8 4 176 0,0 0 32 0,0 0 16 16,0 0-800-16,0 0-144 0,0 0-48 0,0 0 0 16,0 0-128-16,0 0-48 0,9 4 0 0,2-2 0 15,1 0 496-15,4-1 80 0,1-1 32 0,4 1 0 0,2-3-208 0,5 1-32 16,-3 1-16-16,5 0 0 0,3-1-336 0,3 0-64 16,0-3-16-16,3 4 0 0,3-1-32 0,0-1-16 15,1-1 0-15,4-1 0 0,2 1 16 0,2 2 0 16,1-1 0-16,-1 1 0 0,2-3 64 0,1 1 16 15,2 1 0-15,-1 0 0 0,1-2-224 0,-2 2-32 16,1 0-16-16,-2 1 0 0,2 1-48 0,0 0-16 16,2-2 0-16,-1 2 0 0,-1 0-32 0,0 1 0 15,-2 0 0-15,1-1 0 0,-2 0-144 0,2 0 128 16,1 1-128-16,0-2 128 0,0-1 16 0,1 1 0 16,-2 0 0-16,2 1 0 0,1 2-16 0,-2-1-128 0,-2-1 192 0,1 0-64 15,-1 0 0-15,0 1-128 0,0 1 192 16,2 0-64-16,2 2-128 0,-2-4 0 0,-2 1 0 0,-2-1 0 15,-3 0 0-15,1 0 128 0,1 0-128 0,-1 1 0 16,2 1 128-16,-3 0-128 0,2-1 0 0,-2 0 128 16,1 2-128-16,-2 1 0 0,0-4 0 0,2 2 0 15,1-1 0-15,0 3 0 0,2 0 0 0,0-1 0 16,-3 2 0-16,0-4 0 0,-3-1 0 0,0 0 0 16,0 2 0-16,0 0 0 0,-1-1 0 0,2 3 0 15,2 0 0-15,-3 0 0 0,-2 0 0 0,0-2 0 16,-4-2 0-16,2 0 0 0,1 2 0 0,-1 0 0 15,0-2 0-15,1 1 0 0,1 2 0 0,0-1 0 16,-4 1 0-16,2-1 0 0,1-3 128 0,-3 0-128 16,-1 0 0-16,3 0 0 0,-2 1 0 0,2-1 128 15,-2 0-128-15,3 1 0 0,1 2 0 0,-1-1 128 0,-2-2-128 0,-2-1 128 16,1-2-128-16,-2 1 128 0,3 3-128 0,-1-1 128 16,-1 0-128-16,4 1 128 0,-1 2-128 0,2-2 128 15,-1 2-128-15,0-2 128 0,-2-2-128 0,-2 0 160 16,0 0-160-16,0 0 160 0,3-2-160 0,-2 2 128 15,0 1-128-15,3 1 128 0,-1 2-128 0,-2-2 0 16,-4-1 144-16,1 1-144 0,0 0 128 0,0 0-128 16,-1-1 160-16,3-1-160 0,-1 2 0 0,1 0 128 15,-1 4-128-15,0-2 0 0,2-1 0 0,-2 2 0 16,-1-1 128-16,-2-1-128 0,1-1 0 0,-2-1 0 16,1-2 128-16,-2 3-128 0,-2 1 0 0,1 0 128 15,0 0-128-15,1 1 0 0,0-1 128 0,0 4-128 0,0-2 0 0,-2 0 0 16,0-3 0-16,-1 0 128 0,1-1-128 0,-2 1 0 15,0 0 0-15,1 0 128 0,-2-1-128 0,2 1 0 16,0 0 160-16,-1 0-160 0,-2 0 160 0,3 0-160 16,-3 0 128-16,1 1-128 0,0 2 0 0,-3-3 144 15,-1-1-16-15,-1 0-128 0,0-1 192 0,0 0-64 16,-1 2-128-16,2-1 192 0,-1-3-192 0,0 4 192 16,0 1-192-16,-1 1 128 0,3-2-128 0,0 1 128 15,0 0-128-15,2 1 0 0,-4 2 0 0,2-1 128 16,-1-3-128-16,0 0 0 0,-2 2 0 0,-1-1 128 15,-2 0-128-15,-3 0 0 0,1-2 0 0,-2 1 128 16,-1 1 0-16,0 0 0 0,-1-1 0 0,-3 0 0 0,0-1 16 0,0 1 0 16,-4 1 0-16,-6-1 0 0,9-1-16 0,-9 1-128 15,7 0 192-15,-7 0-64 0,0 0 16 16,0 0 0-16,6-2 0 0,-6 2 0 0,0 0-16 0,0 0-128 16,0 0 192-16,0 0-64 0,0 0-128 0,0 0 0 15,0 0 144-15,0 0-144 0,0 0 0 0,-8 3 0 16,-2 0 0-16,-2 1 128 0,-2 0-320 0,0 2-64 15,0 0-16-15,-2 1 0 16,0 2-2416-16,-7 1-464 0</inkml:trace>
  <inkml:trace contextRef="#ctx0" brushRef="#br0" timeOffset="130757.8">12180 9983 7359 0,'0'0'656'0,"4"-9"-528"0,-4 9-128 0,8-10 0 15,-2 0 1376-15,2 1 240 0,-3 2 48 0,-5 7 16 16,8-9-464-16,-2 3-80 0,-2-1-32 0,-4 7 0 15,0 0-112-15,5-9-32 0,-1 0 0 0,-3 1 0 16,-1 1 80-16,0 7 16 0,0-9 0 0,0 9 0 0,-1-8-128 16,-3 1-32-16,0 1 0 0,0-2 0 0,0 0-64 0,-3 2-32 15,0-1 0-15,2 1 0 0,-3-1-160 0,0 0-16 16,1 2-16-16,-2-1 0 0,-1 1-208 0,-1 2-32 16,-1-2-16-16,0 1 0 0,0-3-96 0,-3 5 0 15,1 0-16-15,-1 1 0 0,-1 0-96 0,0 1-16 16,-1-1 0-16,-10 3 0 0,0 2-128 0,3-3 160 15,-2 3-160-15,2 0 160 0,1 4-160 0,-2 0 192 16,1 1-192-16,-2 2 192 0,-2-2-192 0,0 4 160 16,-1 3-160-16,-2-1 160 0,-2 2-16 0,2 0 0 15,3 1 0-15,-2 2 0 0,-2-1 0 0,1 1 0 16,2-1 0-16,-1 2 0 0,3 1-16 0,1 2-128 16,2-1 192-16,0 2-64 0,1 0 16 0,0 0 0 15,-2 2 0-15,2 1 0 0,0 0-144 0,1 1 192 16,-1 0-192-16,2-2 192 0,3 4-192 0,0-1 192 15,-1-4-192-15,1 3 192 0,-1 1-192 0,0 1 128 16,2 2-128-16,-1-2 128 0,-1-2-128 0,3 1 0 16,1 2 0-16,2 1 128 0,1-1-128 0,3-1 128 15,-2-1-128-15,3-2 128 0,0 0 0 0,2-2-128 0,3-2 192 16,0 3-64-16,-1 0-128 0,3 1 160 0,-1 0-160 0,0-1 160 16,1-2-160-16,-1 3 0 0,2 0 0 0,1 2 128 15,0-4-128-15,0 0 0 0,-1 1 144 0,3-3-144 16,1-2 0-16,1 0 0 0,2 0 0 0,-1-1 128 15,4-1-128-15,-2 0 0 0,1 0 0 0,1-2 0 16,1-2 0-16,1-1 0 0,0-1 0 0,3-1 0 16,-1-1 0-16,3-1 128 0,-1-1-128 0,2-1 0 0,0 1 128 0,0 1-128 15,0-3 128-15,2 0-128 0,-3-2 0 0,2 2 144 16,0-2-144-16,2-2 0 0,-3-1 128 16,2 2-128-16,1 0 0 0,-1 0 0 0,-4-1 0 15,4 0 128-15,1-3-128 0,0 1 0 0,-1 0 144 0,1 0-144 16,1-3 0-16,2 0 144 0,1-1-16 0,2-1-128 15,0 3 192-15,2-5-64 0,-1-2 32 0,1 0 0 16,-2-2 0-16,2 0 0 0,-3-4-160 0,2 2 160 16,-2-2-160-16,3 0 160 0,-4 1-160 0,3 0 0 15,-2-2 0-15,4-1 128 0,-2-1-128 0,-8 3 160 16,2-2-160-16,1-2 160 0,1-2-16 0,1-2 0 16,-1-1 0-16,0-2 0 0,2-2-16 0,-4-3 0 15,2-4 0-15,-6-2 0 0,2 0-128 0,0-4 0 16,0 1 144-16,-1-2-144 0,0 0 144 0,-1-3-144 15,-1-2 192-15,1-2-192 0,-2 0 288 0,0 0-48 16,-1 1-16-16,-4 0 0 0,0 2 48 0,-1 3 16 0,-1 2 0 0,-2 2 0 16,-5 2 16-16,-1 0 0 15,-3 4 0-15,-4 0 0 0,-2 1-64 0,-1 3-16 16,-2 1 0-16,-4 2 0 0,-1 2-224 0,-2 2 176 0,2 2-176 16,-2 1 160-16,0 2-160 0,0 0 0 15,-1 3 0-15,-2 2 0 0,1 2-256 0,3 0-48 0,0 1 0 0,4 2 0 31,3 1-2000-31,5 3-416 0,5 1-80 0</inkml:trace>
  <inkml:trace contextRef="#ctx0" brushRef="#br0" timeOffset="132092.34">11419 11535 4607 0,'3'-16'192'0,"0"6"64"0,0-3-256 0,1 1 0 0,-2 2 0 0,-2 10 0 16,0-11 2112-16,0 2 384 16,0 2 80-16,0 7 16 0,0 0-1488 0,0 0-288 15,-4-10-64-15,0 3-16 0,4 7 80 0,0 0 16 0,0 0 0 0,0 0 0 16,0 0-128-16,0 0-32 15,0 0 0-15,-6 4 0 0,6-4-304 0,-6 5-64 0,6-5-16 0,-3 9 0 16,1 2-112-16,1 1-32 16,1 3 0-16,2 1 0 0,1 2 128 0,3 3 32 0,-3 4 0 15,3 0 0-15,2 3 176 0,1 3 32 0,1 2 16 0,2 1 0 16,1-2-48-16,3 6-16 0,0-1 0 0,2 0 0 16,0 1-144-16,2-3-16 0,2-4-16 0,1 1 0 15,0 1-32-15,3-2 0 0,1-1 0 0,2 1 0 16,0-4 48-16,3-1 0 0,2 0 0 0,4 0 0 0,0-1-80 15,3 0-16-15,0-2 0 0,3 0 0 0,1-6 64 0,0-1 16 16,1 0 0-16,1 0 0 0,1 2-32 0,1 0-16 16,3-2 0-16,-1 1 0 0,-1-3-112 0,3 0 0 15,-4 0-128-15,2 1 192 0,-1-4-192 0,1 1 176 16,2 0-176-16,1-1 160 0,-2 0-32 0,2-2-128 16,1 0 192-16,1-1-64 0,-5 0-128 0,2 0 160 15,1-1-160-15,0 0 160 0,0-3-160 0,1 1 160 16,0-2-160-16,0-4 160 0,-2-1-160 0,-3 0 128 15,0 2-128-15,-1 0 128 0,-1-3-128 0,-1 2 0 16,-1-3 144-16,0-2-144 0,-1 1 0 0,-3-2 144 16,0 1-144-16,1-4 0 0,-4 1 160 0,3-1-160 15,0-1 128-15,-2 0-128 0,0 0 176 0,3-2-48 0,-2 1-128 16,1-1 192-16,0-2-64 0,-3-1 0 0,1-3-128 0,-2 3 192 16,0 1-64-16,-1 1-128 0,3 0 176 0,-3-1-176 15,-3 0 160-15,1 0-160 0,-1-2 128 0,-1-2-128 16,-1 0 0-16,-1 0 0 0,-2 1 128 0,-1 2-128 15,-3 0 0-15,-2 2 0 0,0 0 0 0,-1 0 0 16,-2-1 128-16,-1 0-128 0,0 3 0 0,0-3 128 16,-3 1-128-16,1 0 192 0,-1 0-192 0,0 0 192 15,-2 1-192-15,0 0 160 0,2 0-160 0,-2-2 160 0,1 3-160 16,2-1 128-16,-2-1-128 0,1 2 128 0,-1 2-128 0,0 0 0 16,0-1 0-16,-2 0 0 0,-1 0 0 0,0-1 0 15,1 1 0-15,-4 2 0 0,0-1 0 0,-1 0 0 16,-1 0 128-16,1 0-128 0,1 1 0 0,0-1 0 15,-3 1 0-15,1 0 0 0,-1 1 0 0,0 2 0 16,2 0 144-16,-5 0-144 0,0 0 0 0,-3 6 0 16,0 0 0-16,4-5 128 0,-1 0-128 0,-3 5 0 15,0 0 0-15,0 0 0 0,0 0-256 0,0 0-80 16,0 0-16-16,0 0 0 16,0 0-2464-16,0 0-512 0,0 0-80 0</inkml:trace>
  <inkml:trace contextRef="#ctx0" brushRef="#br0" timeOffset="132427.19">14880 11850 24927 0,'0'0'1104'0,"0"0"240"0,0 0-1088 0,4-6-256 0,-4 6 0 0,8-7 0 15,1 2 784-15,4-1 112 0,5 0 0 0,-2 0 16 16,6 0-80-16,6-2 0 0,3-2-16 0,5-1 0 15,4-1-192-15,4-2-48 0,3-1 0 0,1 1 0 16,1-1-112-16,-1 0-16 0,-1 1-16 0,1 0 0 16,-1-1 80-16,-2 3 0 0,-2 2 16 0,-2 2 0 15,-2 0-96-15,-1 1-32 0,-4 3 0 0,-2 3 0 0,-5 4-192 0,-3 3-32 16,-3 1-16-16,-4 4 0 16,-3 4-160-16,-2 2 0 0,-4 3 0 0,-4 2 128 0,-3 1 0 0,-2 0-128 15,-2 1 192-15,-1-1-64 0,-3 1-128 0,0-4 192 16,1 0-192-16,-2-1 192 0,-2 0-192 0,0 0 0 15,0-1 0-15,1-1 128 0,-2-2-256 0,1 3-64 16,-2-3-16-16,2 0 0 16,-2-4-2480-16,2-2-512 0</inkml:trace>
  <inkml:trace contextRef="#ctx0" brushRef="#br0" timeOffset="133193.62">16186 10068 9215 0,'-3'-9'816'0,"-3"-2"-656"15,1 2-160-15,0 1 0 0,-2 1 1808 0,1 3 336 16,1 1 64-16,-2 2 16 0,0 2-624 0,-3 3-128 15,2 5-32-15,-2 5 0 0,-1 5-608 0,-2 4-128 16,-1 3-32-16,-1 4 0 0,-3 3 0 0,0 6 0 16,-2 4 0-16,2 3 0 0,-2 2 0 0,3 1 0 15,0-3 0-15,2-2 0 0,2-5-256 0,3-5-48 16,1-5-16-16,2-6 0 0,0-4 160 0,2-3 16 0,3 0 16 16,1-6 0-16,1-10 176 0,0 0 48 15,0 0 0-15,0 0 0 0,0 0 16 0,10-8 16 0,3-5 0 16,0-2 0-16,3 0-400 0,0-4-80 0,1-2 0 0,0-3-16 15,2-2-160-15,2-2-16 0,1-1-128 0,1-3 192 16,-2-3-192-16,3 0 0 0,-1 0 0 0,4 4 0 16,2 6 0-16,0 2 0 0,-3 0 0 0,1 8 0 15,-1 5 0-15,-10 7 0 0,0 6 0 0,-1 3 0 16,0 6 0-16,-4 5 0 0,-1 3-192 0,-2 5 192 16,-4 6 0-16,-2 5 0 0,-4 5 0 0,-2 2 0 15,-4 1 0-15,-4 16 0 0,-1-7 0 0,1-7 0 16,-3-5 0-16,3-5 0 0,2-3-160 0,1-5 160 0,-1-4-128 15,4-3 128-15,-3-4-128 0,4-1 128 0,3-6 0 0,2-10 0 16,0 0 0-16,0 0 128 16,0 0-624-16,0 0-112 0,10-7-32 0,-1-1 0 15,3-2-2144-15,-1-3-432 0</inkml:trace>
  <inkml:trace contextRef="#ctx0" brushRef="#br0" timeOffset="133508.44">17019 10335 21183 0,'-6'-11'1888'0,"6"11"-1504"16,-4-5-384-16,-1 2 0 0,5 3 1264 0,-6-1 176 15,-3 3 32-15,-3 2 16 0,-4 4-128 0,-3 3-16 16,-4 2-16-16,-2 4 0 0,-3 3-784 0,0 3-160 16,1 1-16-16,3 2-16 0,-1 2-32 0,7-1-16 15,4 0 0-15,8-2 0 0,1-1-128 0,9-3-32 16,2-2 0-16,6-3 0 0,6-1 176 0,3-3 16 0,3-3 16 15,5-3 0-15,0-1 0 0,2-4 0 16,0-1 0-16,1-3 0 0,-1-2 32 0,-2-4 16 0,-1-4 0 0,-1 0 0 16,-1 1 80-16,-4-4 16 0,-4 0 0 0,-2-2 0 15,-5 1 0-15,-2-4 0 0,-7 0 0 0,-3-1 0 16,-5 1-192-16,-4 0-48 0,-3 1 0 0,-3 3 0 16,-3-3-256-16,-2 4 0 0,2 4-128 0,2 3 128 15,-1 3-1216 1,2 1-160-16,1 3-32 0,3 2-10304 0,2 2-2048 0</inkml:trace>
  <inkml:trace contextRef="#ctx0" brushRef="#br0" timeOffset="133846.53">17543 10323 22111 0,'-10'11'1968'0,"1"5"-1584"16,-1 5-384-16,-4 4 0 0,1 1 1168 0,-1 1 160 15,-4 4 16-15,2-1 16 0,0-2 0 0,2 0 0 16,1-3 0-16,3 0 0 0,2-2-832 0,3-2-160 16,-1-2-48-16,3-4 0 0,2-1-48 0,2-5-16 15,2-3 0-15,4-3 0 0,0-4 528 0,2-2 112 16,6-4 0-16,0-3 16 0,2-3-416 0,-1-2-96 16,2-2-16-16,0-1 0 0,2-2-192 0,1-3-64 15,1-4 0-15,1 1 0 0,-1 1-128 0,4 0 0 0,-3 3 0 0,1 4 0 16,0 2 0-16,-1 4 128 15,0 7-128-15,-1 2 128 0,-2 3 112 0,-3 6 16 0,-3 4 0 0,-2 4 0 16,-3 8-256-16,-4 2 0 0,-4 1 0 0,-2 4 0 16,-6 5 128-16,-1 5-128 0,-5 3 0 0,-1 2 0 15,0-1 0-15,2-2-128 0,2-2-16 0,0-2 0 16,5-5-1440 0,-1-3-272-16,3-4-64 0</inkml:trace>
  <inkml:trace contextRef="#ctx0" brushRef="#br0" timeOffset="134318.49">18424 10603 28047 0,'-8'-7'1232'0,"8"7"272"0,0 0-1200 0,0 0-304 0,0 0 0 0,6-1 0 16,4 0 880-16,3 0 112 0,3-1 32 0,4 0 0 15,3 0-512-15,4-1-112 0,2 0-16 16,3 0 0-16,4 1-208 0,0-2-48 0,5 1-128 0,-4 1 192 16,-1 0-192-16,-2 0-128 0,-1 1 128 0,-7 0-9968 15,-3 0-1872-15</inkml:trace>
  <inkml:trace contextRef="#ctx0" brushRef="#br0" timeOffset="134932.32">19399 10893 18719 0,'0'0'832'0,"0"0"160"16,0 0-800-16,0 0-192 0,0 0 0 0,8-4 0 0,2-4 1216 0,2 0 208 16,3-5 48-16,4-1 0 0,-2-2-384 0,0 2-80 15,3-2-16-15,4-4 0 0,5-2-128 0,2-1-32 16,4-1 0-16,2-1 0 0,1-2-272 0,1-1-64 16,-1-4-16-16,1-2 0 0,0-4-272 0,-2-1-48 15,2-4-16-15,-1-2 0 0,0-3-144 0,-2 0 128 16,-1-1-128-16,-3 1 128 0,-4 2-128 0,-2 2 0 15,-4 3 0-15,-4 4 0 0,-2 2 0 0,-4 2 0 16,-2 6 0-16,-4 4 0 0,-1 3 0 0,-2 6 128 16,-3 3-128-16,-3 2 0 0,-3 3 128 0,-1 6-128 15,-7 5 128-15,-2 6-128 0,-9 4 0 0,-4 6 0 16,-4 5 128-16,-3 6-128 0,-2 6 0 0,-1 7 0 16,-2 2 0-16,2 3 0 0,0 3 160 0,3-3 0 15,4 1 0-15,2-3 0 0,6-3 112 0,3-1 32 16,4-5 0-16,5-1 0 0,4-2-48 0,5-3-16 15,3-3 0-15,3-1 0 0,3-1-240 0,2-5 0 16,0 0 128-16,5-3-128 0,-2-4 0 0,3-2-288 0,1 0 64 0,2-6 16 31,-1-2-1664-31,3-3-336 0,-2-1-64 0</inkml:trace>
  <inkml:trace contextRef="#ctx0" brushRef="#br0" timeOffset="135275.89">20510 10414 15663 0,'0'0'1392'0,"0"0"-1120"16,-1 6-272-16,-2 1 0 0,-2 0 928 0,0 1 128 16,-3 3 32-16,-1 2 0 0,-1 2 384 0,1 4 96 15,-2 0 16-15,0 2 0 0,-4 2-336 0,2 3-64 16,0 1-16-16,0 1 0 0,-2-1-528 0,2 0-96 16,2-3-32-16,0-2 0 0,2 0-320 0,2-3-192 15,2-2 192-15,0-1-192 0,1-3 160 0,2-3-160 16,0-3 128-16,2-7-128 0,0 0 0 0,0 0 0 15,0 0-224-15,9-2-9184 16,0-3-1824-16</inkml:trace>
  <inkml:trace contextRef="#ctx0" brushRef="#br0" timeOffset="135814.6">20780 10501 11967 0,'-7'1'1072'0,"-1"3"-864"16,1 2-208-16,-3 5 0 0,-1 0 1520 0,-1 1 256 15,0 0 48-15,-1 1 16 0,-1 5-320 0,0-1-64 16,0 2-16-16,0 1 0 0,2-1-352 0,3 0-64 16,-2-2 0-16,5 0-16 0,-2 0-352 0,4-2-64 15,2-1-16-15,-2-3 0 0,3-3-112 0,2 0-16 16,-1-8-16-16,6 4 0 0,0-1-32 0,2-3 0 15,2-4 0-15,1-1 0 0,0-4 96 0,0-2 16 16,1-1 0-16,0-2 0 0,-1-3-224 0,2 0-32 16,-2-2-16-16,0-1 0 0,0-1-48 0,0-1-16 0,0-1 0 15,0 1 0-15,3 1-176 0,-1 1 0 0,0 1 144 16,1 2-144-16,1 4 0 0,-2 3 0 0,-1 2 0 0,0 4 0 16,0 1 0-16,-1 5 0 0,-1 2-128 0,-1 5 128 15,-3 3 0-15,0 2-160 0,-2 2 160 0,0 2 0 16,-4 4 0-16,-4 2-128 0,1 1 128 0,-1 0 0 15,-2 0 0-15,-1 0-160 0,3-2 160 0,1-2-128 16,-2-2-64-16,3-1 0 0,0-3 0 0,1 0 0 16,0-3-576-16,1-2-112 0,0-4-16 0,0-6-8800 15,5 6-1760-15</inkml:trace>
  <inkml:trace contextRef="#ctx0" brushRef="#br0" timeOffset="136224.76">21299 10569 15663 0,'0'0'688'0,"0"0"144"0,5-3-656 0,2-1-176 16,2 0 0-16,-3 1 0 0,3 0 1312 0,0 1 224 15,1 2 64-15,1-2 0 0,-2-3-640 0,1 1-112 16,-1 1-16-16,0 0-16 0,1-3-240 0,-3 2-64 16,0-2 0-16,-2 1 0 0,0 0-64 0,1 1-32 15,-4 0 0-15,-2 4 0 0,-1-6 128 0,1 6 32 16,-6-4 0-16,0 0 0 0,-3 2-32 0,-1 2 0 0,-4 1 0 0,-3 1 0 16,-1 3-128-16,-3 0-32 0,-1 2 0 0,-1 2 0 15,-2 5-208-15,-1 0-48 0,0-2-128 0,3 2 192 16,-1-1 0-16,5 1-16 0,1 2 0 0,3-2 0 15,3 0-16-15,2-2 0 0,2 0 0 0,5-1 0 16,2 1-160-16,3-1 192 0,3-1-192 0,4 0 192 16,2 0-192-16,4-1 192 0,5-2-192 0,2-2 192 15,4-2-192-15,0 0 0 0,4-3 0 0,-1 0 0 16,1-4-528-16,0 2-144 0,-1 0-32 0,1-1 0 16,-1-1-2304-16,-1-1-480 0</inkml:trace>
  <inkml:trace contextRef="#ctx0" brushRef="#br0" timeOffset="136658.84">21953 10556 10127 0,'-1'-10'896'0,"1"10"-704"0,0-6-192 0,0 2 0 0,0 4 1264 0,0 0 208 16,-3-6 64-16,0 2 0 0,-2 0-128 0,1-1 0 15,-5 3-16-15,-1-1 0 0,0 1-240 0,-4 0-32 16,-1 4-16-16,-2 0 0 0,1 2-560 0,-4 2-112 0,-1-1-32 16,0 5 0-16,-1 1 160 0,1 1 16 0,2-1 16 0,0 3 0 15,0 1-128-15,3 0-16 0,7 1-16 0,-1-2 0 16,4-2-48-16,2 0-16 0,4 0 0 0,4-1 0 15,1-2 32-15,3-1 16 0,2-2 0 0,2-1 0 16,2-2-96-16,1-1 0 0,1-2-16 0,1-2 0 16,-1-2-112-16,1-2 0 0,-2 1-16 0,1-2 0 15,-2-1-32-15,0-1 0 0,0 2 0 0,-2-2 0 0,-1 0 16 16,-1 3 0-16,-3-2 0 0,0 2 0 0,-2 2-160 0,-5 4 192 16,0 0-192-16,0 0 192 0,0 0-192 0,0 0 0 15,3 7 0-15,-1 0 0 0,1 2 0 0,-1 1 0 16,2 1 0-16,1 1 0 0,2 0-192 0,3 0 192 15,2-1-192-15,2 0 192 16,2-1-1840-16,2 0-240 0,2-2-48 0</inkml:trace>
  <inkml:trace contextRef="#ctx0" brushRef="#br0" timeOffset="137062.03">22603 10316 23039 0,'0'0'2048'0,"0"0"-1648"0,0 0-400 0,0 0 0 16,0 0 336-16,-4 8-16 0,0 0 0 0,-2 5 0 16,-2 2 544-16,1 4 96 0,-1 0 32 0,-1 3 0 15,-2 4-288-15,0 1-64 0,1 2-16 0,-2-1 0 16,-1 0-176-16,0-1-16 0,0 1-16 0,2-3 0 15,-1-1-128-15,3-3-32 0,2-2 0 0,2-4 0 16,-1-1 192-16,3-4 16 0,1-2 16 0,2-2 0 16,0-6 416-16,0 0 64 0,7-1 32 0,3-1 0 0,3-4-240 0,1-2-48 15,-1-2-16-15,4-2 0 16,1-3-432-16,2-2-64 0,1 1-32 0,1-3 0 0,1 1-160 16,1-1 0-16,0-1 0 0,4 1 128 0,1 2-128 0,3 1 0 15,1 3 0-15,1 3 0 0,1 1 0 0,-1 4 0 16,-2 2 0-16,-1 3 0 0,-1 2 0 0,-1 1 128 15,-2 3-128-15,-5-1 128 0,-1 5-128 0,-3 0 0 16,-3 0 0-16,-3 0 0 16,-3 0-384-16,-3 2-64 0,-4 1-16 0,-2 2 0 15,-4-1-2288-15,-2 1-464 0,-6-1-96 0</inkml:trace>
  <inkml:trace contextRef="#ctx0" brushRef="#br0" timeOffset="137319.54">20940 9885 39615 0,'-4'-5'3520'16,"4"5"-2816"-16,-1-6-560 0,1 6-144 0,0 0 0 0,0 0-272 0,0 0 64 0,0 0 16 16,0 0 192-16,0 0 0 0,0 0-160 0,0 0 160 15,0 0-1520-15,5 6-224 16,-1 1-48-16</inkml:trace>
  <inkml:trace contextRef="#ctx1" brushRef="#br0">21371 14273 0,'0'0'16</inkml:trace>
  <inkml:trace contextRef="#ctx0" brushRef="#br0" timeOffset="142594.29">1104 16426 7359 0,'0'0'320'0,"0"0"80"0,0 0-400 0,0 0 0 16,0 0 0-16,0 0 0 0,0 0 2576 0,0 0 432 15,0 0 96-15,0 0 16 0,0 0-1616 0,-7 6-320 16,1 1-64-16,0-1-16 0,-1 2-320 0,4-2-64 15,-1 3-16-15,-1 4 0 0,-1 4-128 0,-1 3-48 16,-2 1 0-16,2 3 0 0,-2 2-112 0,-4 25-32 16,4-7 0-16,0-7 0 0,2-4-16 0,3-4-16 15,2-6 0-15,1-2 0 0,0-2 96 0,1-3 0 0,2-3 16 16,1-1 0-16,0-2 16 0,4-1 0 0,2-3 0 0,-1 0 0 16,0-3-80-16,3 1-16 0,1-2 0 0,2-2 0 15,-2 0-80-15,3 0-32 0,3 0 0 0,-1 0 0 16,1-1-272-16,0 1 128 0,-1 0-128 0,1 0 0 15,-2 0 128-15,2 0-128 0,1 1 0 0,-2-1 0 16,1 0 0-16,0 0 0 0,-1-1 0 0,-2 1 0 16,0 0 0-16,-3 0 0 0,-1-2-160 0,-1 1 160 31,-2-1-784-31,-8 2-48 0,9-3 0 0,-9 3 0 0,8-4-2016 0,-8 4-416 16,4-17-64-16,-4 17-32 0</inkml:trace>
  <inkml:trace contextRef="#ctx0" brushRef="#br0" timeOffset="142833.43">1027 16689 18431 0,'0'0'1632'0,"0"0"-1312"16,0 0-320-16,0 0 0 0,0 0 800 0,0 0 96 16,0 0 0-16,0 0 16 0,9-6 496 0,0 0 80 15,5 1 32-15,2-1 0 0,2 1-432 0,4-1-64 16,0-3-32-16,3 3 0 0,0-3-384 0,2 2-80 15,-1 0-16-15,-1 0 0 0,-1 1-304 0,-2 2-64 16,-2 1-16-16,1 0 0 0,-1-1-128 0,0 1 0 16,-4 1 0-16,0 0 0 15,-2-2-368-15,-3 1-96 0,-1 1-32 0,-2-1 0 16,-8 3-1824-16,0 0-368 0,-2-10-80 0,-3 2-16 0</inkml:trace>
  <inkml:trace contextRef="#ctx0" brushRef="#br0" timeOffset="142999.09">1099 16410 16575 0,'-12'-9'736'0,"12"9"160"0,-3-9-720 0,2 1-176 0,1 8 0 0,3-7 0 16,4-1 1968-16,4 2 352 0,3-1 80 0,3 2 16 15,1 1-864-15,5-1-160 0,4-4-48 0,1 1 0 16,4 1-320-16,3-1-80 0,-2-1-16 0,3 1 0 16,-1 1-528-16,1 0-96 0,-3 2-32 0,-1 0 0 15,-2 1-432-15,-4 0-96 0,-2 2 0 0,-2 0-14784 16</inkml:trace>
  <inkml:trace contextRef="#ctx0" brushRef="#br0" timeOffset="143238.35">1868 16396 19343 0,'2'8'1728'0,"1"3"-1392"15,0 3-336-15,2 0 0 0,2 2 1216 0,2 2 160 16,1 1 32-16,2 2 16 0,-1 1-272 0,1 0-48 16,0 1-16-16,3 2 0 0,3-2-640 0,1 0-128 15,1-2-16-15,-4-1-16 0,-2-1-160 0,0-3-128 16,0 2 192-16,-2-5-192 0,-1 0 128 0,0-3-128 0,-3-2 0 0,0-3 0 31,-8-5-384-31,7 5-128 0,-7-5-16 0,9-1-12192 0</inkml:trace>
  <inkml:trace contextRef="#ctx0" brushRef="#br0" timeOffset="143473.03">2185 16369 24767 0,'0'0'1088'0,"0"0"240"0,0 0-1072 0,-4 5-256 0,4-5 0 0,-11 6 0 16,0 4 1424-16,-1 3 240 0,-1 4 32 0,-2 2 16 15,-1 1-368-15,-5 4-80 0,-2 0-16 0,-1 4 0 16,2 4-336-16,-1 0-64 0,-1 1-16 0,1 0 0 0,2 1-448 0,2-5-112 16,4-3-16-16,0-3 0 0,1-2-256 0,5-2 160 15,0-1-160-15,0-4 128 0,3-2-400 0,4-1-96 16,-1-2-16-16,3-9 0 16,0 0-1856-16,0 0-368 0,0 0-80 0</inkml:trace>
  <inkml:trace contextRef="#ctx0" brushRef="#br0" timeOffset="143903.72">2645 16132 13823 0,'0'0'1216'0,"0"0"-960"0,1-7-256 0,-1 7 0 16,0 0 1920-16,0 0 320 0,0 0 80 0,0 0 16 15,0 0-832-15,0 0-160 0,-9 10-48 0,3 3 0 16,-1 3-464-16,-1 2-112 0,-2 2-16 0,3 2 0 16,-2 2-192-16,2 0-32 0,0 1-16 0,2-2 0 15,3-2-80-15,2-4 0 0,2-1-16 0,3-3 0 16,-1-1 32-16,4-2 16 0,4-2 0 0,1-4 0 0,0-2 144 0,6-2 16 16,1-4 16-16,3-1 0 0,2-1-208 0,3-4-64 15,1 0 0-15,0-1 0 0,-2-2-320 0,1 0 0 16,-3-1 0-16,-1 2-192 15,1-3-512-15,-5 2-128 0,-2 2 0 0,-3 1-9600 16,-1 1-1920-16</inkml:trace>
  <inkml:trace contextRef="#ctx0" brushRef="#br0" timeOffset="144163.95">3040 16123 15663 0,'0'0'1392'0,"0"0"-1120"0,0 0-272 0,1 8 0 16,-1-1 2576-16,-2 4 464 0,-3 5 96 0,-1 1 0 16,-2 2-1264-16,-1 4-256 0,0 5-48 0,-2 0-16 15,-1 4-560-15,2 2-112 0,-3 5-32 0,1-1 0 16,-1 0-240-16,1-1-48 0,2-1-16 0,-1 1 0 16,1-3-384-16,1-2-160 0,1-4 128 0,1 2-128 15,0-5 128-15,4-3-128 0,-2-3 0 0,3-3 128 16,2 0-272-16,1-3-64 0,0-1-16 0,3-4 0 15,0-3-2048 1,-4-5-416-16</inkml:trace>
  <inkml:trace contextRef="#ctx0" brushRef="#br0" timeOffset="144533.1">3712 16381 19343 0,'0'0'848'0,"0"0"192"0,0 0-832 0,0 0-208 0,-2-11 0 0,1 3 0 16,1 8 2144-16,0-10 384 0,1 2 80 0,2 0 16 15,-1-1-1216-15,4 3-224 0,1 0-48 0,1 1-16 16,1-2-704-16,-1 2-144 0,-8 5-16 0,9-4-16 15,2 1-240-15,-2 2-208 0,-9 1 32 0,10 4-9712 16,-3 3-1952-16</inkml:trace>
  <inkml:trace contextRef="#ctx0" brushRef="#br0" timeOffset="144682.18">3662 16613 27583 0,'0'0'1216'0,"0"0"256"0,0 0-1168 0,0 0-304 16,0 0 0-16,0 0 0 0,0 0 1664 0,0 0 288 15,0 0 48-15,0-7 16 0,0 7-1184 0,0 0-256 16,6-10-32-16,-1 3-16 0,-5 7-528 0,10-5-304 16,-3-1 48-16,2 2-15824 0</inkml:trace>
  <inkml:trace contextRef="#ctx0" brushRef="#br0" timeOffset="146348.16">4865 16301 4607 0,'0'0'400'0,"0"0"-400"15,3-8 0-15,-1 1 0 0,-2 7 2160 0,5-8 336 16,-5 8 80-16,0 0 16 0,4-8-992 0,-4 8-192 16,0 0-32-16,0 0-16 0,0 0-64 0,0 0-16 15,0 0 0-15,0 0 0 0,0 0-400 0,0 0-96 16,0 0-16-16,0 0 0 0,-3 9-192 0,0 3-32 15,-2 4-16-15,1 0 0 0,-1 1 0 0,-1 5 0 16,0 3 0-16,2 1 0 0,0 1-176 0,3-2-32 0,0-1-16 0,2-1 0 16,4-2-128-16,-2-2-32 0,2-4 0 0,2-2 0 15,-1-2-16-15,0 0 0 0,3-3 0 0,2-1 0 16,0-2 32-16,2 0 0 0,0-2 0 0,2-2 0 16,-2 0-32-16,1-2 0 0,0-1 0 0,2-3 0 15,0-2 0-15,2-1 0 0,-2-3 0 0,1 1 0 16,-1-2-128-16,2-3 128 0,0-1-128 0,0 1 128 15,-2 2-128-15,-4-1 0 0,0 1 0 0,-1 1 0 16,1 0 0-16,-3-2 0 16,0-2 0-16,-2 3 0 0,0 0 0 0,0 2 0 0,0 0 0 0,-2 3 0 15,-5 8 0-15,0 0 0 0,0 0 0 0,0 0 0 16,0 0 0-16,0 0-176 0,0 0 176 0,0 0-128 16,0 0 128-16,2 12-128 0,-2 4 128 0,-2 1-128 15,-3 3 128-15,1 3 0 0,-1 3-144 0,-1 2 144 0,-2 2 0 16,0 4 0-16,1 4 0 0,-1 5 0 0,-4 6 0 15,0-1 0-15,-1-2 0 0,-2 1 0 16,-1-5 192-16,-1 0-32 0,2-1-16 0,1-1 0 0,-1-2 208 0,0-2 32 16,0-4 16-16,0-1 0 0,3-1-80 0,-2-5 0 15,1-2-16-15,-1-4 0 0,1-3-16 0,0-1 0 16,1-1 0-16,-2-4 0 0,0-4 16 0,2-1 0 16,0-3 0-16,2-3 0 0,-3-1 16 0,2-4 0 15,0-6 0-15,1-1 0 0,-4 0-96 0,4-5-16 16,3-4 0-16,0-1 0 0,0-1-208 0,6 2 144 15,3 2-144-15,6 1 128 0,2 1-128 0,4 0 0 16,3 0 0-16,0 4 0 0,4 3 0 0,2 1 0 16,4 0 0-16,-1 3 0 0,3 1 0 0,-1 3 0 15,2 1-144-15,0 2 144 0,-1 3 0 0,-1 1 0 16,-6 2 0-16,0 0 0 16,-1 0-1472-16,-3 3-256 0,0 3-32 0</inkml:trace>
  <inkml:trace contextRef="#ctx0" brushRef="#br0" timeOffset="148123.7">5852 15977 12783 0,'0'0'560'0,"0"0"128"0,0 0-560 0,5-8-128 16,-5 8 0-16,8-7 0 0,-5-2 896 0,0 3 160 15,-3 6 32-15,5-8 0 0,-5 8-64 0,4-9 0 16,-1 2 0-16,-3 7 0 0,0 0 0 0,0 0 0 16,5-8 0-16,-5 8 0 0,0 0-224 0,0 0-48 15,0 0-16-15,0 0 0 0,0 0-160 0,0 0-48 0,0 0 0 0,0 0 0 16,-4 13 16-16,0 0 0 15,-3 1 0-15,1 3 0 0,-1 4-64 0,-1 1-16 16,0 1 0-16,-1 1 0 0,-2-3-128 0,1-1-16 16,1-2-16-16,0-2 0 0,1-3-32 0,2-2 0 15,2-2 0-15,4-9 0 0,-4 9-64 0,4-9-16 0,0 0 0 0,0 0 0 16,0 0 240-16,0 0 32 0,0 0 16 0,11-8 0 16,-2-2 96-16,1-2 32 0,2-2 0 0,-2 0 0 15,1-3-384-15,1 0-80 0,-3-4-16 16,2 1 0-16,0 0-128 0,-1 0 0 0,0 2 0 0,1 1 0 15,-2 3 0-15,-1 3 0 0,0 2 0 0,-1 3 0 16,-7 6 0-16,0 0 0 0,0 0 0 0,0 0 0 16,0 0 0-16,0 0 0 0,-3 9 0 0,-3 2 0 15,-2 1 160-15,-1 3 0 0,-2-1 0 0,0 2 0 0,-3 2-160 0,0 1 128 16,-1-4-128-16,2 1 128 0,1-2-128 0,2 0 0 16,-1-1 144-16,2 1-144 15,1-2-272-15,2-2-128 0,2-3-32 0,4-7-11280 16,0 0-2240-16</inkml:trace>
  <inkml:trace contextRef="#ctx0" brushRef="#br0" timeOffset="149016.82">6235 16337 5519 0,'2'-14'496'0,"2"6"-496"16,-1 0 0-16,0-1 0 0,1 2 2048 0,-2-2 320 16,-1 4 64-16,-1 5 16 0,0 0-784 0,0 0-144 15,0 0-48-15,0 0 0 0,0 0-368 0,-7 4-80 16,2 4 0-16,-2 4-16 0,-2 3-288 0,2 2-48 16,-3 1-16-16,3 2 0 0,-3 4-208 0,3 0-32 15,0 1-16-15,3 1 0 0,-2 3-176 0,5-3-32 16,2-4-16-16,4-2 0 0,-1-3 48 0,4-3 16 15,2-3 0-15,2-2 0 0,2-3 400 0,2-3 96 16,3-4 16-16,2-1 0 0,0-3-352 0,1-2-64 16,1-1-16-16,-2-2 0 0,0-6-96 0,0 1-32 15,-1-3 0-15,-1 2 0 0,2-1-192 0,-3 2 144 16,-2 1-144-16,-1-2 128 0,-4 1-128 0,-1 2 0 16,-3-1 144-16,-1 2-144 0,0 0 0 0,0 3 128 15,-4-1-128-15,1 5 0 0,-3 5 0 0,0 0 0 0,0 0 0 0,0 0 0 16,0 0 0-16,0 0 0 0,-3 9-144 0,1 1 144 15,1 0 0-15,-3 4 0 0,1 5 0 0,-1 0 0 16,-2 1 0-16,-3 4 0 0,1 4 0 0,-1 5 0 16,-1 1 0-16,0 3 0 0,-3 4 0 0,0 0 0 15,-2 3 224-15,0 0-32 0,0-2-16 0,0-1 0 16,0-3 96-16,1-2 32 0,-1-3 0 0,2 0 0 16,1-2 128-16,-1-5 16 0,-3-2 16 0,1 1 0 0,2-3-64 15,0-4-16-15,-2 0 0 0,1-4 0 0,1-2 0 0,2-3-16 16,-2 0 0-16,0-5 0 0,1-3-64 0,0-2-16 15,1-3 0-15,-1-3 0 0,1-3-64 0,2-3-16 16,-1-3 0-16,4-2 0 0,-2-1-208 0,4-1 176 16,3-4-176-16,1 2 160 0,4 3-160 0,5-1 0 15,0 0 0-15,4 2 0 0,4 3 0 0,5 2 0 16,-1 1-176-16,4 2 176 0,0 2 0 0,2 2-160 16,3 0 160-16,0 3 0 0,-1-1-128 0,-1 4 128 15,-1 0 0-15,0 4 0 0,0 0-192 0,-5 2 192 16,-2-1-192-16,-3 3 192 15,-3 0-2096-15,-2-1-304 0,-1 1-64 0</inkml:trace>
  <inkml:trace contextRef="#ctx0" brushRef="#br0" timeOffset="149437.09">7076 16412 5519 0,'-12'-2'496'0,"5"1"-496"16,-1 0 0-16,8 1 0 0,-7 0 2720 0,7 0 448 16,0 0 96-16,0 0 0 0,0 0-1216 0,0 0-240 15,0 0-48-15,9 0-16 0,4 0-592 0,1-4-112 16,1 4-16-16,3-2-16 0,2-2-464 0,-2 3-96 0,2 1 0 0,1-1-16 15,1-3-288-15,-1 2-144 16,-2 1 160-16,-3 1-160 0,0 3 0 0,-4 0 0 16,-1 0 0-16,-1 2 0 15,-10-5-1840-15,4 10-464 0</inkml:trace>
  <inkml:trace contextRef="#ctx0" brushRef="#br0" timeOffset="149600.79">7009 16606 14735 0,'0'0'1312'0,"7"-1"-1056"16,3-2-256-16,4 2 0 0,2 0 1024 0,0 0 160 0,3 0 32 0,2 0 0 16,0-1-208-16,1 1-48 0,3-4 0 0,-1 2 0 15,2-1-304-15,1 0-64 0,-3-1-16 0,1 0 0 16,-3 0-320-16,0-1-64 0,0 0 0 0,0 0-16 16,-5 5-1424-16,0-1-288 0</inkml:trace>
  <inkml:trace contextRef="#ctx0" brushRef="#br0" timeOffset="150106.29">8057 16066 12895 0,'0'0'1152'16,"0"0"-928"-16,0 0-224 0,0 0 0 0,0 0 1296 0,0 0 224 16,0 0 32-16,-1 11 16 0,-3-1 64 0,1 2 16 15,0 3 0-15,-2 3 0 0,0 1-400 16,-1 3-80-16,-1 3-16 0,0 2 0 0,1 5-112 0,-1 1-16 15,-1 1-16-15,-1 4 0 0,-2-1-176 0,0 3-48 16,0 0 0-16,2 1 0 0,1 0-208 0,-3-3-32 16,1 0-16-16,1-2 0 0,-1-2-240 0,3-1-48 15,-2-6-16-15,4-1 0 0,-1-1-96 0,1-2-128 16,2-2 176-16,2-2-176 16,1-1-896-16,4-2-304 0,3-4-48 0,2-2-16 0</inkml:trace>
  <inkml:trace contextRef="#ctx0" brushRef="#br0" timeOffset="152014.42">8728 16564 6447 0,'0'0'576'0,"0"0"-576"0,0 0 0 0,0 0 0 16,-6 4 2432-16,1 2 384 0,-1 0 80 0,-1 4 16 0,-1 4-1456 0,-1 1-304 15,1 1-48-15,-1 2-16 0,0 2-64 16,0 0 0-16,0 2-16 0,1 0 0 0,2 0-432 0,1 0-64 16,1-5-32-16,2 0 0 0,0-1-288 0,-1 0-48 15,3-3-16-15,0-1 0 0,0-12-304 0,4 7-64 16,-4-7-16-16,0 0-11328 15</inkml:trace>
  <inkml:trace contextRef="#ctx0" brushRef="#br0" timeOffset="152186.26">8706 16431 20271 0,'0'0'1792'0,"0"0"-1424"16,0 0-368-16,-2-8 0 0,-1 0 1696 0,3 8 272 15,0 0 48-15,0 0 16 0,0 0-1328 0,0 0-256 16,0 0-48-16,0 0-16 0,0 0-384 0,0 0 0 16,0 0-144-16,6 9 144 15,1-2-2368-15,1 1-384 0</inkml:trace>
  <inkml:trace contextRef="#ctx0" brushRef="#br0" timeOffset="152486.79">9210 16506 13823 0,'0'0'1216'0,"0"0"-960"0,0 0-256 0,0 0 0 0,0 0 1792 0,0 0 304 16,-8 2 64-16,0 0 16 15,1 1-528-15,-1 2-112 0,-1 0 0 0,-1 2-16 0,-1-1-528 0,0 1-96 16,0 1-32-16,-1 1 0 0,1 2-208 0,0-2-32 16,0 1-16-16,2 0 0 0,4 0-288 0,-1 1-48 15,2-1-16-15,-1 1 0 0,3 0-128 0,0-1-128 16,0 1 192-16,2 1-192 0,2-2 144 0,0 1-144 15,-1 0 0-15,0 1 144 0,1 0-144 0,-1-2 160 16,0-1-160-16,-1 0 160 0,0-2-32 0,0 4 0 16,0-4 0-16,-2-2 0 0,2-5 96 0,-6 7 16 15,-3-1 0-15,3-2 0 0,-4-1 16 0,1-3 16 16,0-2 0-16,0 0 0 0,1 1-272 0,-2-3 0 16,3-1 0-16,0-1-10768 15,2-1-2176-15</inkml:trace>
  <inkml:trace contextRef="#ctx0" brushRef="#br0" timeOffset="153071.28">9860 16578 2751 0,'0'0'256'0,"0"0"-256"16,-9 0 0-16,0 0 0 0,-1 0 3104 0,1 0 576 15,-3 0 112-15,1 0 32 0,0 0-1776 0,0 0-368 16,-3 0-64-16,2 0-16 0,0 2-576 0,-1 1-128 15,-2 0-32-15,3 1 0 0,-1 1-416 0,2 0-96 16,1 2-16-16,1 2 0 0,1 1-16 0,0 1-16 16,2 1 0-16,3-1 0 0,1 0-80 0,1-3-16 15,1-8 0-15,3 10 0 0,4 0 256 0,-2-3 48 0,4-3 16 16,0 1 0-16,3-2 16 0,0-1 0 0,1-4 0 0,-2-1 0 16,0-2-96-16,0 1 0 0,-4-2-16 0,-7 6 0 15,9-5-176-15,-3-1-48 0,-6 6 0 16,0 0 0-16,0 0 32 0,0 0 0 0,0 0 0 15,0 0 0-15,5 11-240 0,-2 3 0 0,-2 3 128 0,-1 1-128 16,0-1 0-16,1 1 0 0,1 1 128 0,2-4-128 16,0-1 0-16,5-2-128 0,2 1 128 0,4-6-208 15,1-1-2576-15,2-4-512 0</inkml:trace>
  <inkml:trace contextRef="#ctx0" brushRef="#br0" timeOffset="153429.53">10470 16101 3679 0,'0'0'320'0,"0"0"-320"15,0 0 0-15,0 0 0 0,0 0 3696 0,-6 10 656 0,-1 1 144 0,-2 3 32 16,1 3-2592-16,1 1-512 16,2 3-96-16,-1 3-32 0,-2 2-304 0,2 2-64 15,-2 3-16-15,0 3 0 0,0 0-272 0,1 1-64 0,-2 1-16 0,-1 0 0 16,1 0-304-16,-1-3-64 0,3-3-16 0,0-4 0 15,2-3-48-15,-1-2 0 0,4-3 0 0,1-3 0 16,1-4-128-16,1-2 0 0,-1-9 0 0,4 6 0 16,-4-6-1216-1,0 0-256-15,10-4-64 0</inkml:trace>
  <inkml:trace contextRef="#ctx0" brushRef="#br0" timeOffset="153791.69">10777 16129 17503 0,'-6'8'768'0,"2"0"176"0,-2-2-752 0,-2 5-192 15,-1 4 0-15,0 1 0 0,-3 1 1152 0,1 0 192 16,-1 1 32-16,2 2 16 0,-2 1-240 0,2 0-64 15,-2-1 0-15,2-1 0 0,2-3-320 0,0-4-64 0,0 0 0 0,3-3-16 16,5-9 48-16,0 0 16 16,0 0 0-16,0 0 0 0,0 0 32 0,0 0 16 15,0 0 0-15,0 0 0 0,6-5-96 0,2-3-32 16,0-1 0-16,-1-2 0 0,0-3-320 0,3-1-64 0,-1-2-16 0,1-1 0 16,-1 1-144-16,2 2-128 0,2 1 144 0,0 1-144 15,-1 1 0-15,1 1 0 0,1 1 0 0,-2 1 0 16,1 3 0-16,-1 1 0 0,-1 1 0 0,-1 3 0 15,-2 0 0-15,-8 1-208 0,9 2 32 0,-1 2 16 16,-8-4-2080 0,11 5-432-16,-5-1-80 0</inkml:trace>
  <inkml:trace contextRef="#ctx0" brushRef="#br0" timeOffset="154153.53">11180 16180 18543 0,'0'0'816'0,"0"0"176"0,-2-8-800 0,2 8-192 15,-7-6 0-15,-3 1 0 0,2 2 1200 0,-3 1 192 16,-2 2 32-16,0 2 16 0,-2 0-624 0,-2 3-128 16,-3 0-32-16,2 3 0 0,-2 2-160 0,3-1-48 15,2-2 0-15,4 2 0 0,1 1-80 0,5 0-32 16,-2-1 0-16,5-1 0 0,2 0-96 0,3 1-32 15,3 1 0-15,-1 1 0 0,3-3 224 0,2 0 32 16,0 1 16-16,1 1 0 0,-2-1-96 0,1-1-32 16,-1-2 0-16,-2 2 0 0,-2 0-176 0,-1-2-48 15,-4-6 0-15,-2 9 0 0,-2 1 192 0,0-1 16 16,-5-1 16-16,0 0 0 0,-3-1-32 0,-1-3 0 0,-3 3 0 16,2-2 0-16,0 1-144 0,-1-2-48 0,3-2 0 15,1 1 0-15,-1-1-128 0,5-1 0 0,7-1 0 0,0 0 0 31,0 0-320-31,0 0-128 0,0 0-48 0,0 0-9888 0,4-10-1984 0</inkml:trace>
  <inkml:trace contextRef="#ctx0" brushRef="#br0" timeOffset="154425.32">11470 15913 2751 0,'0'0'128'0,"0"0"16"0,0 0-144 0,0 0 0 16,5-8 0-16,-5 8 0 0,0 0 4320 0,0 0 832 15,0 0 160-15,0 0 48 0,-9 9-3216 0,0 2-640 16,-1 2-128-16,-2 2-32 0,-1 2-528 0,1 2-112 16,1 5-32-16,0 1 0 0,1 3-128 0,0 1-32 15,-1 3 0-15,2 1 0 0,3-2-224 0,-2-1-48 16,-1 4-16-16,1-2 0 0,1-6-224 0,2 1 0 15,2-3 0-15,0-3 0 0,0-5 0 0,2 0 0 16,0-3-160-16,1-1 160 16,0-2-1664-16,0-10-256 0,0 0-64 0,0 0 0 0</inkml:trace>
  <inkml:trace contextRef="#ctx0" brushRef="#br0" timeOffset="154557.47">11169 16244 26079 0,'15'-8'1152'0,"-5"4"256"0,3-2-1136 0,2 1-272 0,0-1 0 0,3 3 0 15,0 0 1152-15,3 0 192 16,1 0 16-16,2 2 16 0,0 0-640 0,1 2-128 0,2 1-32 0,-2 3 0 31,-1 0-1104-31,-1 2-240 0,0-2-32 0</inkml:trace>
  <inkml:trace contextRef="#ctx0" brushRef="#br0" timeOffset="154978.75">11783 16512 4607 0,'-9'0'400'0,"0"0"-400"16,1 1 0-16,-3 3 0 0,-1 1 3808 0,-2 3 672 15,-3 1 144-15,1 2 32 0,-3 0-2640 0,2 4-528 16,0-2-96-16,1 3-32 0,1 0-560 0,3 3-112 0,3-4-32 0,4 2 0 16,3-3-288-16,2-2-64 15,3 0-16-15,-1406-2 0 0,2820-1 80 0,-1405-1 16 16,4-2 0-16,0-2 0 0,1-6 144 0,0-1 48 15,1-2 0-15,-1-2 0 0,-2-2-176 0,0 0-16 0,2-3-16 0,-3 2 0 16,-3-2-48-16,1-2-16 0,-3 0 0 0,-1-1 0 16,-4 2 80-16,-1 1 32 0,-3 0 0 0,-2 1 0 15,-2 0-16-15,1 1 0 0,-3 1 0 16,-1 2 0-16,-1 1-400 0,0 2 0 0,1-1 0 0,1 3 0 31,6 2-1920-31,0 0-480 0,0 0-96 0</inkml:trace>
  <inkml:trace contextRef="#ctx0" brushRef="#br0" timeOffset="155286.6">12103 16598 12895 0,'-6'9'1152'0,"-3"2"-928"16,0 0-224-16,-1 0 0 0,-1 0 2384 0,0 0 432 15,1 1 96-15,0-2 16 0,1-2-1040 0,2-3-208 16,7-5-32-16,-5 6-16 0,5-6-480 0,-6 5-80 16,6-5-32-16,0 0 0 0,0 0-176 0,0 0-32 15,0 0-16-15,8-5 0 0,0-3-112 0,1-1-32 16,2-3 0-16,-3-2 0 0,2-2-288 0,4 2-48 0,-3 0-16 0,2-1 0 16,-1 2-144-16,1 1-48 15,0 0 0-15,2 1 0 0,-3 0-128 0,0 2 0 0,-1 1 0 0,0 3 0 16,-4 2 0-16,2 0 0 0,-9 3 0 0,9 3 0 31,-9-3-1456-31,9 5-272 0,-3 3-48 0,-6-8-14192 0</inkml:trace>
  <inkml:trace contextRef="#ctx0" brushRef="#br0" timeOffset="155770.85">12574 16561 15663 0,'0'0'1392'0,"5"-8"-1120"15,-2-1-272-15,0-1 0 0,-1 0 1008 0,-2 0 144 16,-1 2 16-16,-2-1 16 0,-1 0 224 0,0 1 32 16,-3 3 16-16,0-2 0 0,-4 4-688 0,2 2-128 15,-4 3-16-15,1 2-16 0,-2 0-240 0,-1 1-48 16,-2 3-16-16,1 2 0 0,-4 2 176 0,2 2 32 15,0 3 16-15,1-1 0 0,2 1 0 0,1 0 0 16,3 2 0-16,3-4 0 0,1 2-128 0,4-3-16 16,3-3-16-16,2 0 0 0,2-2 16 0,0-3 0 15,-4-6 0-15,10 3 0 0,-1-1 96 0,4-2 32 16,0-3 0-16,2-2 0 0,1 0-192 0,-1-3-16 16,1-4-16-16,1-1 0 0,-2-3-128 0,1 1-32 15,-2 1 0-15,0-3 0 0,1-3-128 0,-3 0 0 0,0-1 0 0,0-2 128 16,-1-4-128-16,-2 0 0 15,0-3 0-15,-1 1 0 0,-1 1 0 0,0 0 0 0,-1 1 128 0,-1 5-128 16,0 4 0-16,1 7 0 0,-5 3 0 0,-1 8 0 16,0 0 0-16,0 0-176 0,-6 6 176 0,-2 4-128 15,0 4 128-15,-1 4 0 0,-2 3 0 0,0 2-128 16,-2 3 128-16,1 3 0 0,-3 0 0 0,2 2 0 16,0 0 0-16,1 0 0 0,2-1 0 0,-1-1 0 0,2-1 0 15,1-2 0-15,3-3 0 0,0-1 0 16,2-3-432-16,3-1 0 15,3-6 0-15,2 0 0 0,1 0-2608 0,2-6-528 0</inkml:trace>
  <inkml:trace contextRef="#ctx0" brushRef="#br0" timeOffset="156111.7">12677 16629 19343 0,'0'0'848'0,"0"0"192"0,0 0-832 0,8 5-208 16,-8-5 0-16,8 6 0 0,2-4 2032 0,5-1 352 16,-3-1 80-16,3-1 16 0,1-1-1104 0,1-4-224 15,1 2-32-15,-1-2-16 0,2-1-304 0,0 0-64 16,-2-1-16-16,-1 1 0 0,-3-3-352 0,-1 1-80 16,-2 0-16-16,-2 0 0 0,-2-4 48 0,-2 2 0 15,-3 0 0-15,-2 2 0 0,-2 1 0 0,-3 1 16 16,-2 3 0-16,-2 1 0 0,-4 3-160 0,-2 4-48 15,-1-1 0-15,-3 6 0 0,-1 2 0 0,-1 0 0 16,1 3 0-16,0 3 0 0,3 0-128 0,1 1 0 16,2-1 0-16,4 1 128 0,2-1 16 0,3-2 0 0,4-1 0 0,3-1 0 15,4 1-144-15,-1-2 160 0,3-1-160 0,2-2 160 16,4-2-160-16,1 1 0 0,1-1 0 0,2-3 0 16,1-1-1392-1,0-2-352-15,1 2-80 0,3-5-16 0</inkml:trace>
  <inkml:trace contextRef="#ctx0" brushRef="#br0" timeOffset="156407.18">13111 16557 16575 0,'-7'8'736'0,"0"0"160"0,-1 2-720 0,0 2-176 15,0 2 0-15,-4 4 0 0,-1 1 2624 0,-1 2 512 16,0 0 80-16,0 0 32 0,1 0-1424 0,1 1-288 15,1-1-48-15,1-3-16 0,2-3-816 0,1-2-160 16,2-2-48-16,2-2 0 0,3-9 128 0,0 0 0 16,0 0 16-16,0 0 0 0,0 0 112 0,0 0 0 15,12-1 16-15,-1-2 0 0,2-3-80 0,1-2-32 16,2 0 0-16,0-5 0 0,1-4-304 0,-1-1-64 16,-1 0-16-16,2 2 0 0,-2 3-224 0,2 0 128 15,0-2-128-15,-1 6 0 0,-4 2 0 0,1 0 0 16,0 3 0-16,1 3 0 0,-2 1 0 0,0 3-208 15,-1 3 16-15,0 0-12464 16,1 1-2480-16</inkml:trace>
  <inkml:trace contextRef="#ctx0" brushRef="#br0" timeOffset="157278.19">14087 16576 12895 0,'0'0'1152'0,"0"0"-928"16,-5-2-224-16,5 2 0 0,-9-1 768 0,1 3 128 15,2 1 0-15,-3 3 16 0,-1 1 400 0,-1 3 80 16,1 2 16-16,-2 4 0 0,0 1-304 0,0 3-48 15,0 2-16-15,-3 1 0 0,2 2-176 0,-1 1-32 16,-1-2-16-16,2 0 0 0,0-3-240 0,3-2-64 16,-2-4 0-16,3 1 0 0,3-2 16 0,2-2 0 15,0-1 0-15,2-5 0 0,2-6 32 0,0 0 0 16,0 0 0-16,0 0 0 0,10 0 64 0,1-4 16 0,-1-2 0 0,3-4 0 16,1-3-160-16,0-3-32 0,1-1 0 0,0-3 0 15,0-1-224-15,1 0-48 16,-2-4-16-16,4 1 0 0,3-1-160 0,0 2 0 15,-4 1 0-15,1 2 128 0,-3 5-128 0,1 2 0 16,-2 2 0-16,-1 4 0 0,-3 3 0 0,0 3 0 16,-10 1 0-16,10 9 0 0,-6 3-144 0,1 3 144 15,-3 2-192-15,-2 3 192 0,-2 1 0 0,-3 6-128 0,-3 1 128 0,-1 0 0 16,-4-1 0-16,1-1 0 0,0-2 0 16,1-1 0-16,-1-1 0 0,2-1 0 0,1-1 0 0,1-3 0 15,0-1 0-15,0-1 0 0,2-3 0 0,5-2 0 31,-1-2-320-31,2-8-96 0,0 0-32 0,9 1-10496 0,1-3-2112 0</inkml:trace>
  <inkml:trace contextRef="#ctx0" brushRef="#br0" timeOffset="157613.01">14573 16679 16575 0,'0'0'1472'0,"0"0"-1168"16,-11-2-304-16,3 2 0 0,-2 2 1984 0,-1 2 352 16,0 1 64-16,-4 3 16 0,-1 2-1120 0,-1 2-208 15,0 1-64-15,0 6 0 0,2 0-288 0,1-2-64 0,0 0-16 0,6 0 0 16,-1 1-272-16,3-2-48 0,4 0-16 0,2-3 0 16,3 0-32-16,4-3-16 0,1-3 0 0,3-2 0 15,1 0 48-15,1-3 0 16,2-2 0-16,1-1 0 0,-1-4 144 0,1 0 48 15,-1-3 0-15,-1 0 0 0,-1 1-64 0,1-3-16 16,-7-3 0-16,1-1 0 0,-1 2-48 0,-3-1 0 0,-1 0 0 0,-3-1 0 16,-3-2 32-16,0 1 0 0,-3-1 0 15,0 2 0-15,-3 0-240 0,1 3-48 0,0 1-128 0,1 2 192 32,-2 3-512-32,1-1-128 0,2 2 0 0,1-1-16 0,5 5-2816 0,0 0-560 0</inkml:trace>
  <inkml:trace contextRef="#ctx0" brushRef="#br0" timeOffset="157964.74">14918 16665 10127 0,'0'0'896'0,"-8"11"-704"15,0-1-192-15,1 0 0 0,-2 1 2528 0,0 1 480 16,0 0 80-16,-3 4 32 0,0 2-1088 0,-1 0-224 15,0-4-32-15,2 0-16 0,-4 2-672 0,4-2-144 16,4-3-32-16,-2 0 0 0,3-1-208 0,0-2-32 16,2-2-16-16,4-6 0 0,0 0-48 0,0 0-16 15,0 0 0-15,0 0 0 0,10 0 96 0,-2-3 16 16,2-5 0-16,2 0 0 0,-2-1-128 0,2-1-32 16,1-3 0-16,0 1 0 0,3 1-288 0,-2 0-48 15,-1-3-16-15,2 1 0 0,-1 0-192 0,1 2 176 16,2 1-176-16,-3 2 160 0,-3 4-160 0,0 2 160 15,-2 1-160-15,-9 1 160 0,10 8-160 0,-4 3 0 16,0 0 144-16,-4 3-144 0,-1 1 0 0,-2 2 0 16,-1 0 0-16,-5 2 0 0,0 0 128 0,-2-3-128 15,0 2 128-15,-3-1-128 0,0 1 0 0,2-2 0 16,1 1 0-16,1-1-128 16,2 0-2080-16,1-4-416 0,5-12-64 0</inkml:trace>
  <inkml:trace contextRef="#ctx0" brushRef="#br0" timeOffset="158335.4">15244 16857 10127 0,'0'0'448'0,"0"0"96"0,0 0-544 0,0 0 0 15,0 0 0-15,0 0 0 0,0 0 3504 0,0 0 592 16,12 6 112-16,3-3 16 0,0-4-2288 0,2 0-464 16,1-1-80-16,3 0-32 0,1 0-704 0,2-2-144 15,2 0-16-15,0 2-16 0,-3 1-480 0,1 1 0 0,0-3 0 0,-1 5-9472 16,-5 0-1856 0</inkml:trace>
  <inkml:trace contextRef="#ctx0" brushRef="#br0" timeOffset="158746.88">15626 17037 16575 0,'0'0'1472'0,"0"0"-1168"16,0 0-304-16,0 0 0 0,0 0 1440 0,0 0 224 15,0 0 64-15,10 0 0 0,1-1-176 0,3-4-16 16,3-3-16-16,1-1 0 0,4-1-608 0,-1-2-112 15,4-2-32-15,-3-1 0 0,2 0-192 0,-1-1-32 16,2 0-16-16,2-3 0 0,-2-3-96 0,1 0-32 16,-3-1 0-16,2-3 0 0,0-4-192 0,-1 0-32 15,0 1-16-15,-4 0 0 0,0-5-160 0,-4 6 192 16,-2 1-192-16,-2 2 192 0,0 2-192 0,-5 2 128 16,-2 4-128-16,-1 4 128 0,-4-1 80 0,-3 4 16 15,-1 1 0-15,-3 3 0 0,-2 3-80 0,0 2-16 16,-4-1 0-16,-3 6 0 0,-6 2-128 0,-1 4-176 15,-3 3 48-15,2 2 0 0,-3 5 128 0,0 2 0 16,1 1-144-16,0 5 144 0,-1 2 0 0,2 2 0 16,2 1 0-16,3 0 0 0,0 0 0 0,6-1 0 15,4-3 0-15,1-2 0 0,3 2 0 0,5-4 0 16,2-3 144-16,4 1-144 0,0 0 0 0,4-2 0 0,2-2 0 0,0-4-128 31,1-2-1344-31,4-6-256 0,1 0-48 0,3-5-12528 0</inkml:trace>
  <inkml:trace contextRef="#ctx0" brushRef="#br0" timeOffset="158999.44">16246 16830 23039 0,'0'0'1024'0,"0"0"192"0,0 0-960 0,-1 11-256 15,0-1 0-15,-3 1 0 0,-1 1 1440 0,0 1 240 16,-5-1 48-16,-1 3 16 0,-1-1-448 0,-2 1-80 16,-1 1-32-16,0 0 0 0,2 3-464 0,1-4-80 15,1 0-32-15,0 0 0 0,0 1-288 0,2-2-48 16,0 0-16-16,2-3 0 0,3-1-256 0,4-10 0 16,-3 7 128-16,3-7-128 0,0 0 0 0,0 0 0 15,12 0-208-15,-2-3 80 16,2-1-2480-16,1-5-480 0,1-2-112 0</inkml:trace>
  <inkml:trace contextRef="#ctx0" brushRef="#br0" timeOffset="159401.37">16447 16824 20783 0,'0'0'912'0,"0"0"208"0,-5 7-896 0,0 0-224 0,-1-1 0 0,-3 3 0 15,2 1 1504-15,-5 2 256 0,0 0 48 0,-1 2 16 16,0-1-512-16,1 1-96 0,-3 1-32 0,0 0 0 16,3 2-352-16,1-1-64 0,1-5 0 0,-1 1-16 15,2-1-240-15,1-1-64 0,1-5 0 0,7-5 0 16,0 0-64-16,0 0 0 0,-4 8-16 0,4-8 0 16,0 0-16-16,0 0 0 0,0 0 0 0,8-3 0 15,-2-4 32-15,4-2 16 0,-2-1 0 0,3-3 0 0,2-1-208 0,-1 0-64 16,1-1 0-16,2 5 0 0,0-1-128 0,0 0 0 15,1 0 0-15,-1 1 128 0,-1 1-128 0,1 0 0 16,-2 1 0-16,-1 3 0 0,-1 2 0 0,-1 1 0 16,0 1 0-16,-10 1 0 0,8 6 0 0,-1 2 0 15,-3-1 0-15,-2 3 0 0,-1 1 0 0,-2 1 0 16,-1 1 0-16,-2 3 0 0,0 0-128 0,-1 1 128 16,-1 0 0-16,-1 1 0 0,0-3 0 0,-1 2 0 15,1 0-144-15,3-1 144 0,-3-1-176 0,3-3 32 16,1-2 0-16,-2-1 0 15,3-1-1136-15,2-8-240 0,0 0-32 0,0 0-9264 16,0 0-1856-16</inkml:trace>
  <inkml:trace contextRef="#ctx0" brushRef="#br0" timeOffset="159748.81">16721 16937 23263 0,'0'0'1024'0,"0"0"224"0,0 0-992 0,0 0-256 0,0 0 0 0,0 0 0 15,11-1 1392-15,-2 0 224 0,1-2 48 0,1 1 16 16,0-1-464-16,1 0-112 0,-3-1-16 0,2 2 0 16,1-3-464-16,-3 0-112 0,-1 1 0 0,-2-1-16 15,-6 5-224-15,7-6-32 0,-5-2-16 0,-2 8 0 16,0-8 96-16,0 8 0 0,0 0 16 0,-9-2 0 15,-2 1-112-15,0 4-32 0,-1 1 0 0,-1 2 0 0,-1 1-64 0,-2 2 0 16,1 0-128-16,0 0 192 0,-1 5-32 16,2-1-16-16,3-1 0 0,-1 0 0 0,2 0-144 0,3 1 0 15,3-1 0-15,2 1 128 0,2-5-128 0,0-8 0 16,6 10 0-16,4-2 0 16,0-1-752-16,2-4-224 0,3-3-48 0,0 0-16 15,1 0-2112-15,1-3-432 0,6-4-64 0,-2 3-32 0</inkml:trace>
  <inkml:trace contextRef="#ctx0" brushRef="#br0" timeOffset="160078.09">17089 16914 19983 0,'0'0'880'0,"0"0"192"0,0 0-864 0,-7-4-208 16,7 4 0-16,-9-2 0 0,-4 3 1440 0,2 2 240 15,-1-1 48-15,0 2 16 0,-2-2-352 0,0 4-80 16,-2-1-16-16,2 2 0 0,-1 2-192 0,0 1-32 15,3 0-16-15,-1 1 0 0,2 1-384 0,3 0-80 0,1-1-16 0,2-1 0 16,5-10-272-16,-1 8-64 0,1-8-16 0,3 9 0 16,-3-9 0-16,10 6 0 0,-2-3 0 0,2-2 0 15,-1-2 48-15,2-1 16 0,0-1 0 0,0-2 0 16,0 0-96-16,0-4-32 0,1 0 0 0,-2 0 0 16,-3 4-160-16,2-1 0 0,-2 2 0 0,-7 4 128 15,0 0-128-15,0 0 0 0,0 0 144 0,0 0-144 16,0 0 0-16,0 0 144 0,5 9-144 0,0-1 0 15,-1 5 160-15,-3-2-160 0,-1-11 128 0,5 12-128 16,-1-1 0-16,1-1 0 0,-1-1 128 0,2 0-128 0,3-2 0 0,0-3 0 16,0 0 0-16,1-2 0 15,1-1-576-15,1-1-192 16,0-2-32-16,0-1-10800 0,-3-1-2160 0</inkml:trace>
  <inkml:trace contextRef="#ctx0" brushRef="#br0" timeOffset="160470.04">17440 16932 17503 0,'0'0'1552'0,"-9"0"-1232"16,0 0-320-16,1 4 0 0,-2 0 1520 0,-2 2 240 16,-1 0 48-16,1 3 16 0,0 1-128 0,0 2-32 0,-2-1 0 0,1 4 0 15,-2 0-416-15,3-2-96 0,3-2 0 0,0 1-16 16,0 1-400-16,2-3-80 0,3-1-16 0,-1-1 0 16,5-8-128-16,0 0-48 0,-1 6 0 0,1-6 0 15,0 0 64-15,0 0 16 0,0 0 0 0,12 0 0 16,2-2-16-16,-1-6 0 0,0 1 0 0,1-4 0 15,-3 0-176-15,1 2-32 0,-1-1-16 0,3 1 0 16,-3-1-112-16,2 1-32 0,0 2 0 0,0 0 0 0,0 2-160 0,2 0 0 16,-4 1 0-16,1 2 128 0,-1 1-128 0,1 1 0 15,-3 1 0-15,-1 1 0 16,0 0-1104-16,0 4-208 0,-8-6-32 0,10 4-10800 16,-1-2-2144-16</inkml:trace>
  <inkml:trace contextRef="#ctx0" brushRef="#br0" timeOffset="160862.47">18134 16480 21183 0,'0'0'1888'0,"0"0"-1504"0,0 0-384 0,0 0 0 15,0 0 304-15,0 0-16 0,-5 10 0 0,0 1 0 16,0 1 864-16,-2 3 160 0,-1 1 32 0,0 1 16 0,-1 4-368 0,-2 3-80 15,1 4-16-15,-1 5 0 0,0 3-144 0,-1-1-48 16,-1 1 0-16,-1 0 0 0,1-2-224 0,-1-1-48 16,0-2-16-16,0 0 0 0,0-2-240 0,1-3-48 15,0-2-128-15,3-2 192 0,-1-1-192 0,2-3 128 16,2-3-128-16,4-4 0 0,3-3-160 0,0-8-128 16,0 0-32-16,0 0 0 15,8 1-2656-15,2-4-544 0</inkml:trace>
  <inkml:trace contextRef="#ctx0" brushRef="#br0" timeOffset="161193.7">18055 16607 4607 0,'0'0'192'0,"0"0"64"0,0 0-256 0,8-5 0 15,0 3 0-15,1 0 0 0,1-1 4304 0,1 2 816 16,-1 1 176-16,2 2 16 0,2 0-3264 0,2 1-640 0,0 1-144 0,3 2-32 16,1 1-288-16,-2 3-64 0,1 2-16 0,1 3 0 15,1 4-272-15,-4 1-48 0,1 2-16 16,-4 5 0-16,-2 4-176 0,-7 0-32 0,-3-1-16 0,-4 3 0 16,-5 0 16-16,-3 2 16 0,-5 2 0 0,-2-1 0 15,-3 2-112-15,-1-3-32 0,-1-3 0 0,-4-2 0 16,2-3 96-16,1-3 16 0,2-2 0 0,-2-3 0 15,2-1 80-15,1-4 0 0,3-3 16 0,0 0 0 0,2-7-208 16,2 1-32-16,2-3-16 0,2-3 0 0,2-2-144 0,3-4 0 16,2-4-160-16,3-3 160 15,1-4-2736-15,3-4-448 16</inkml:trace>
  <inkml:trace contextRef="#ctx0" brushRef="#br0" timeOffset="161564.89">18793 16827 23439 0,'0'0'1024'0,"0"0"240"0,9 0-1008 0,-9 0-256 15,0 0 0-15,0 0 0 0,-1 10 1104 0,-3 0 176 16,-4-3 48-16,-2 3 0 0,-1 2-240 0,-3 2-64 15,0 0 0-15,-1 1 0 0,-1 2-64 0,0 0-32 0,-2 3 0 0,3 1 0 16,1 0-288-16,1-2-48 0,4-3-16 0,2 2 0 16,3-2-224-16,2 1-48 0,1-3-16 0,2-1 0 15,1 0 128-15,1 0 32 0,1-1 0 0,4-4 0 16,1 2-64-16,3-1 0 0,1-1 0 0,2-3 0 16,2 0-80-16,1-2-32 0,0 0 0 0,3 0 0 0,0-2-144 15,1-1-128-15,-1-3 192 0,1 1-192 0,-3 0 0 16,0-1 0-16,0 1 0 0,-2-2 0 0,-3 0 0 15,-2 1-176-15,-3-2 0 0,-1 2 0 16,-3-4-1184-16,-2 3-240 0,-3 4-64 0,-1-7 0 16,-2 1-992-16,-4-2-208 0,-5 0-32 0,-3 1-16 0</inkml:trace>
  <inkml:trace contextRef="#ctx0" brushRef="#br0" timeOffset="161727.47">18602 17040 25103 0,'0'0'1104'0,"0"0"240"0,9-2-1072 0,-1 1-272 15,1 1 0-15,1 1 0 0,2 0 720 0,1 2 96 16,0-1 16-16,3-2 0 0,-1-2 64 0,2 2 32 16,0 0 0-16,3 2 0 0,2-1-416 0,-1 0-96 15,2 1-16-15,-5-1 0 0,-2-1-272 0,-2 0-128 16,-3-1 128-16,-2-1-128 16,-3-2-576-16,-6 4-192 0,0 0-32 0,-5-8-13104 0</inkml:trace>
  <inkml:trace contextRef="#ctx0" brushRef="#br0" timeOffset="161879.98">18614 16841 11055 0,'0'0'480'0,"-1"-12"112"0,2 2-464 0,2 1-128 0,2-2 0 0,4 4 0 16,3 1 4432-16,2 2 880 0,-2 2 160 0,4-1 32 15,3 2-3392-15,1 1-672 0,3 1-144 0,2 2-16 16,4-2-448-16,3 0-64 0,-1-1-32 0,1 2 0 16,-2 1-336-16,1 1-64 0,-1-2-16 0,-2 2 0 15,-3 1-320-15,-3-1 0 0,-2 0 0 0,-3 0-11664 16,-4 0-2256-16</inkml:trace>
  <inkml:trace contextRef="#ctx0" brushRef="#br0" timeOffset="167471.26">677 17554 17103 0,'-9'5'752'0,"9"-5"160"0,-4 5-720 0,4-5-192 0,-8 5 0 0,8-5 0 16,0 0 544-16,-6 6 80 0,-1-3 16 0,7-3 0 15,-8 2-64-15,8-2-16 16,-10-2 0-16,4-2 0 0,0-2 464 0,4-5 112 0,1-3 16 0,0-3 0 16,1-2-112-16,2-3-16 0,1-1 0 0,3-3 0 15,-1 1-416-15,4-3-96 0,-2-2 0 0,1-2-16 16,-2-5-176-16,-1 0-16 16,1-3-16-16,-1 0 0 0,0-4-64 0,1 0-16 15,1 1 0-15,1-1 0 0,-3 0-16 0,2 1-16 0,-2 0 0 0,1 0 0 16,-2-1 16-16,3 0 16 0,-2 0 0 0,2 2 0 15,-3 4 16-15,2 2 0 0,-1 0 0 0,0 3 0 16,-1-1-80-16,-1 5-16 0,2 0 0 0,-3 1 0 16,2 0-128-16,-1 1 0 0,-5 2 0 0,2 2 128 15,2 1-128-15,-4 1 0 0,0-1 0 0,0 3 128 0,0 3-128 0,1-1 0 16,-1 0 0-16,-4 1 0 0,3-1 0 0,-1 4 0 16,2-3 128-16,-2 3-128 0,-1 1 0 0,1 0 192 15,2 3-192-15,-1-1 192 0,-2-3-192 0,1 3 192 16,0 2-192-16,3 3 192 0,1 5-192 0,0 0 128 15,-3-8-128-15,3 8 128 0,0 0-128 0,0 0 0 16,0 0 0-16,0 0 0 0,0 0 0 0,0 0 0 16,0 0 0-16,0 0 0 0,0 0 0 0,9-1 0 15,-9 1 0-15,10 0 0 0,-3 0 0 0,2 1 0 16,1-1 0-16,0 1 0 0,2 1 0 0,1 1 0 16,-1-1 0-16,4-1 0 0,0-1 0 0,3 1 0 15,0 2 0-15,4 0 0 0,1-3 0 0,4 1 0 16,2 2 0-16,2 0 0 0,0-1 0 0,1 1 0 15,1-3 0-15,0-1 0 0,-1-1 0 0,3 2 0 0,-2 0 0 16,2 2 0-16,1-1 0 0,2 1 0 0,1 0 0 16,0 0 0-16,1 0 0 0,1 1 0 15,-6-2 0-15,4-1 0 0,-4 0 0 0,1 1 0 16,0 0 0-16,0 0 0 0,3 0 0 0,0 1 0 16,3 1 0-16,0-1 0 0,0-2 0 0,-2-1 0 0,1-2 0 0,-1 1 0 15,-1 0 0-15,1 1 0 0,2 0 0 0,2 1 0 16,1 1 0-16,0 0 0 0,1 0 0 0,1-2 0 15,-2-1 0-15,1 0 0 0,-1-1 0 0,2 1 0 0,-1 0 0 16,4 0 0-16,0 0 0 0,1-3 0 0,1-1 0 16,-3-1 128-16,-5 0-128 0,1 1 0 0,-1-1 0 0,0 2 0 15,0 1 128-15,2 2-128 0,2 0 0 0,-1 1 0 16,0-5 0-16,-3 3 0 0,-3 0 0 0,1 0 0 16,1 0 0-16,2 1 0 0,1 0 0 0,0 0 0 15,2 0 0-15,1-1 0 0,-1 1 0 0,-1-3 0 16,-2-3 0-16,0 2 0 0,4 3 0 0,-2 1 0 15,0 1 0-15,3 0 0 0,0-1 0 0,0 0 0 16,-3 1 0-16,1 1 0 0,-2-2 0 0,0 1 0 16,-2 1 0-16,2 3 0 0,0 0 0 0,3 0 0 15,-1-2 0-15,2 0 0 0,-5-1 0 0,0 0 0 16,0 1 0-16,1 0 0 0,-2 0 0 0,2 2 0 16,1-1 0-16,3-1 0 0,-3-2 0 0,-1 1 0 0,-4 0 0 0,-1 0 0 15,-1 0 0-15,2 0 0 16,-1 0 0-16,3 1 0 0,0 2 0 0,2-1 0 15,1 1 0-15,-2-3 0 0,-2 0 0 0,-1-2 0 16,1 1 0-16,0 1 0 0,1-1 0 0,0 1 0 16,0 0 0-16,2-1 0 0,2 0 0 0,-3-2 0 0,-2 1 0 15,0 0 0-15,-2 2 0 0,2 2 0 16,1-2 0-16,0 2 0 0,1-1 0 0,1 2 0 0,1 0 0 0,-1-1 0 16,-1-2 0-16,-1 0 0 0,-1 0 0 0,1 1 0 15,1 1 0-15,-1 1 0 0,1-1 128 0,1 1-128 16,3 0 0-16,-2-1 0 0,-2-2 0 0,0 0 0 15,1 0 0-15,-1 2 0 0,0 3 0 0,1-2 0 16,4 0 0-16,1-1 0 0,-3 0 0 0,-2-2 0 16,-1-2 0-16,0 1 0 0,-1 0 0 0,1 1 0 0,-4 5 0 15,3-2 0-15,0 0 0 0,1 1 0 0,-1-2 0 16,-2 0 0-16,-4 0 0 0,-1-1 0 0,2-1 0 0,-2 2 0 16,1 1 0-16,-1-1 0 0,2 0 0 0,1 0 0 15,2-1 0-15,-1 0 0 0,-2 1 0 0,0-2 0 16,-2-3 0-16,1 2 0 0,-2-1-144 0,3 2 144 15,-4 0 0-15,5 0 0 0,-1 0 0 0,2 0 0 16,0 0 0-16,2 0 0 0,-4 0 0 0,-1-1 0 16,-5-1 0-16,3 0 0 0,0 0 0 0,-2 2 0 15,0 0 0-15,3 3 0 0,-1 0 0 0,3-1 0 16,-2 0 0-16,3-2 0 0,-1-2 0 0,-2 0 0 16,-2 0 0-16,1 1 0 0,0-2 0 0,0 1-128 15,1 2 128-15,-1 0 0 0,3 0 0 0,2 0 0 16,2 0 0-16,-3-1 0 0,-2 0 0 0,-2 0 0 15,0-1 0-15,0 1 0 0,-2 0 0 0,2 1 0 0,0 2 0 16,-2 0 0-16,3-1 0 0,0 0 0 16,1-1 0-16,0-1 0 0,1 2 0 0,-2-1 0 15,-1-2 0-15,0 1 0 0,-1 1 0 0,2 1 0 16,0 1 0-16,1-1 0 0,1-1 0 0,3 2 0 0,1-2 0 16,-2 2 0-16,-1-6-128 0,-2 3 128 15,-2-1 0-15,-1 1 0 0,1 1 0 0,-1 1 0 0,0-1 0 0,1 1 0 16,2 3 0-16,0 0 0 0,0-1 0 15,-1-2 0-15,1-1 0 0,-3 0 0 0,-3 0 0 0,0 0-160 16,1 0 160-16,0 2 0 0,-1 1 0 0,3 0 0 16,-3 0 0-16,3 0 128 0,4 0-128 0,-2-1 128 15,1 0-128-15,-3-2 0 0,-1 0-128 0,1 2 128 16,-3-2 0-16,3 2 0 0,-2 1 0 0,2-2 0 0,-2 0 0 16,5 0 0-16,1 0 0 0,3 1 0 0,-3-1 0 0,-2-1 0 15,0-2 0-15,-1 1 0 0,-2 1 0 16,2 0 0-16,0 0 0 0,-1 0 0 0,1 1 0 15,2 1 0-15,4-1 0 0,0 3 128 0,-1-5-128 0,-2-2 0 16,-2 2 0-16,1 1 0 0,1 0 0 0,0 0 0 16,-3 0-176-16,4 1 176 0,2 3 0 0,0-2 0 15,2 0 0-15,1-1 0 0,-2-1 0 0,-1 0 0 16,0 0-128-16,-3 0 128 0,1-1 0 0,1 1-144 16,0 2 144-16,1-1-128 0,2-1 128 0,1 0 0 15,-1-1 0-15,-3 0 0 0,-3 1 0 0,2 0 0 16,-2 0 0-16,-1 1 0 0,-2 2 0 0,3-2 0 15,0 3 0-15,2-2 0 0,1-1 0 0,-2 0 0 16,-1-1 0-16,-1-1 0 0,-2 0 0 0,-1 0 0 16,-1 0 0-16,0-1 0 0,-1 4 0 0,2-1 0 15,0-1 0-15,2 0 0 0,1 0 0 0,0 0 0 0,3 1 0 0,-4-2 0 16,-2-2 0-16,0 3 0 16,1-1 0-16,-2 0 0 0,0 0 0 0,0 1 0 15,-2 0 0-15,1 0 0 0,4 0 0 0,2 0 0 0,-2-2 0 0,-1 0 0 16,0 0 0-16,-6 0 0 15,1 0 0-15,-1-1 0 0,1 2 0 0,-1-1 0 0,-2 1 0 0,2 0 0 16,-1 1 0-16,2 0 0 0,2-1 0 0,2 0 0 16,-2 1 0-16,1-1 0 0,-1 0 0 0,-1-1 0 15,-2 0 0-15,1 0 0 0,-1 2 0 0,0 0 0 16,0-2 0-16,-1 1 0 0,0 1 0 0,1 0 0 16,-1 1 0-16,1 0 0 0,2 0 0 0,1-2 0 15,-2 1 0-15,-2 1 0 0,2-1 0 0,-3 0 0 0,1 0 0 16,-1 0 0-16,2 3 0 0,0 0 0 0,1-1 0 0,-2 0 0 15,2 0 0-15,0 0 0 0,3 2 0 0,1-1 0 16,3-1 0-16,-4 0 0 0,-1 1 0 0,-1-1 0 16,-3-1 0-16,2 1 0 0,-1 0 0 0,-1 3 0 15,1-1 0-15,1 0 0 0,-4 1 0 0,3-1 0 16,2 0 0-16,1 0 0 0,-1-1 0 0,0 1 0 16,-1-2 0-16,-1 1 0 0,-4 0 0 0,-1 1 0 15,0-1 0-15,-2 0 0 0,3-1 0 0,-3 2 0 16,0 0 0-16,-1-1 0 0,1 0 0 0,-2-2 0 15,0-1 0-15,1 1 0 0,1 1 0 0,0-1 0 16,-1 1 0-16,2-1 0 0,-2 1 0 0,2-1 0 16,1 1 0-16,-2 0 128 0,-2-1-128 0,0 2 0 15,-2 0 0-15,3 0 0 0,0-1 0 0,-2 0 0 16,0 1 0-16,1 0 0 0,0-3 0 0,-1 2 0 16,-3 0 0-16,2-1 0 0,2 0 0 0,0-1 0 15,2 0 0-15,-3 0 0 0,0-1 0 0,1 1 0 0,-4 0 0 0,2 0 0 16,0 0 0-16,0 0 0 0,0 0 0 15,-3 0 0-15,1 0 0 0,-1 0 0 0,1 0 0 16,1 0 0-16,1 0 0 0,1 0 0 0,-2 1 0 0,0 1 128 16,1-2-128-16,0 0 0 0,0 1 0 0,0-1 0 15,0 0 0-15,2 0 0 0,2 1 0 0,-1 0 0 16,0 0 0-16,-5 0 0 0,2 1 0 0,1-2 0 16,0 1 0-16,-3 2 0 0,2-1 0 0,-1 0 0 0,-2-1 0 15,1 0 0-15,-1 0 0 0,1 1 0 0,1 1 0 0,0-2 0 16,0-1 0-16,0 1 0 0,1-1 0 0,1 1 0 15,-3 1 0-15,3 0 0 0,0-1 0 0,2 2 0 16,-1-2 0-16,0 2 0 0,0-3 0 0,-3 1 0 16,1-1 0-16,1 1 0 0,-1 1 0 0,-3 0 0 15,1-1 0-15,-2 2 0 0,-1-1 0 0,2 1 0 16,-1 2 0-16,0-2 0 0,0-2 0 0,-2 1 128 16,2 2-128-16,0-1 0 0,-1-1 0 0,0 0 0 15,1 1 0-15,-2 0 0 0,-1-1 0 0,1 0 0 16,-2 2 0-16,0-2 0 0,0 0 0 0,2 0 0 15,-2-1 0-15,1 2 128 0,0-3-128 0,2 3 0 16,0-2 0-16,0 0 0 0,-2-1 0 0,3 0 0 16,-1 0 0-16,0 0 0 0,-1 0 0 0,2 0 0 15,-1 0 0-15,-1 0 0 0,0 0 0 0,-2 0 128 16,2-1-128-16,-1 0 0 0,0 0 0 0,-2 1 0 16,1 0 0-16,0 0 0 0,-1 0 0 0,-1 0 0 15,1 0 0-15,-1 0 0 0,1 0 0 0,0 0 0 0,0 0 0 0,0 1 128 16,1 1-128-16,0 0 0 0,-1 0 0 0,0 1 0 15,1-2 0-15,-2 0 0 0,1-2 0 0,0 2 0 16,1 0 0-16,1-1 0 0,-3 2 0 0,2-1 0 16,2 1 0-16,-2 1 0 0,3-2 0 0,-1 1 0 15,0 0 0-15,0 0 0 0,1-2 0 0,2 3 128 16,-3-1-128-16,0-1 0 0,3-1 0 0,-1 0 128 16,-2 0-128-16,-1 0 0 0,0-1 0 0,2 1 0 0,-4-1 0 15,-1 1 0-15,2-1 0 0,-2 1 0 0,0 0 0 0,1 0 0 16,0-3 0-16,0 3 128 0,0 0-128 0,0-1 0 15,1 1 128-15,-2 0-128 0,2-1 128 0,2 0-128 16,-2-1 128-16,-2 1-128 0,1 0 0 0,2 0 128 16,-3-1-128-16,1 1 0 0,1 0 0 0,-2 0 0 15,0-1 0-15,0-1 128 0,-1 0-128 0,2 1 0 16,0 0 0-16,0 0 128 0,-1-1-128 0,0-1 0 16,-2 1 0-16,2 1 0 0,-9 2 128 0,0 0-128 15,10-1 160-15,-10 1-160 0,0 0 192 0,7 1-64 0,-7-1-128 16,0 0 192-16,0 0-192 0,0 0 128 15,5 7-128-15,-5-7 0 0,6 10 0 0,-4 0 0 16,0 0 0-16,-1 2 0 0,0 1 0 0,0 2 0 16,0-1 0-16,2 3 0 0,0 1 0 0,-2 1 0 15,0 1 0-15,-1 0 0 0,0 3 0 0,0 1 0 0,-1 0 0 0,1 2 0 16,-2 1 0-16,-3 3 0 16,0 3 0-16,0 2 0 0,-3 4 0 0,1 0 0 0,-2-1 0 15,2 1 0-15,-4-3 0 0,3-1 0 16,0-2 0-16,1 1 0 0,0 1 0 0,3-1 0 15,-3 0 0-15,1 0 0 0,2 0 0 0,-1 0 0 0,-1 1 0 16,2-2 0-16,-3-1 0 0,3-2 0 0,-1 0 0 0,-1-4 0 16,0-1 0-16,2 1 0 0,-2-3 0 0,1 0 0 15,0 0 0-15,-1-3 0 0,0-1 0 0,3-1 0 16,-3 1 0-16,2-3 128 0,1-3-128 0,-3 0 0 16,2-1 0-16,-1-4 0 0,2 2 128 0,-2-2-128 15,-1-1 0-15,3-1 128 0,-2 1-128 0,1-3 0 16,0 3 128-16,4-7-128 0,-8 4 0 0,8-4 0 0,-9 4 128 0,1 0-128 15,2-1 0-15,-1 1 144 16,0-1-144-16,7-3 0 0,-10 3 0 0,1-1 0 0,-1 1 0 0,0 0 0 16,-1-2 0-16,-2 1 0 0,1 0 0 0,-3-1 0 15,-1-1 0-15,-2 0 0 0,-1-1 0 0,-5 1 0 16,2 0 0-16,-4 0 0 0,0-1 0 0,-1 1 0 16,-1-1 0-16,0 1 0 0,0 1 0 0,-1-1 0 15,-2 1 0-15,1 0 0 0,3 1 0 0,-4 0 0 16,-2 0 0-16,-1 1 0 0,-2-2 0 0,-1 3 0 15,-4-1 0-15,2-2 0 0,0-1 0 0,-1 2 0 16,0 3 0-16,0-1 0 0,1-1 0 0,-3 3 0 16,-2-1 0-16,-1 1 0 0,-3-2 0 0,1 0 0 15,-2 1 0-15,3 1 0 0,0 0 0 0,1 2 0 0,1 0 0 16,-3-3 0-16,-2 1 0 0,-1-2 0 16,-2 0 0-16,1 2 0 0,2-1 0 0,0-1 0 15,2 0 0-15,0 4 0 0,-2-2 0 0,-3 1 0 16,0-2 0-16,-2 0 0 0,1 0 0 0,-1 0 0 15,0-1 0-15,-1 1 0 0,0-1 0 0,-2 0 0 0,-4 1 0 16,2-2 0-16,0 0 0 0,-1 0 0 0,-1-1 0 0,-1 1 0 16,-3 0 0-16,0 1 0 0,-2-2 0 0,2 0 0 15,-1 0 0-15,2 0 0 0,1 2 0 0,-4-1 0 16,-5 0 0-16,3 1 128 0,1-1-128 0,0 1 0 16,2 1 128-16,-4-1-128 0,0 1 128 0,-3-2-128 15,2 2 0-15,-1 0 128 0,-1 0-128 0,1-1 0 16,-2 0 0-16,-2-1 0 0,-1 1 128 0,1-3-128 15,2 1 0-15,-2 0 0 0,-1 0 0 0,-1 2 0 0,-4-3 0 0,3 1 0 16,-2 0 0-16,-1 0 0 0,-1 0 128 16,-2 1-128-16,2-2 128 0,1 0-128 0,-3 0 144 0,-2 0-144 15,-3-1 160-15,-1 1-160 0,1-1 128 0,-1 1-128 16,-2-1 0-16,-2 0 144 0,0 0-144 0,-2 0 192 16,0 1-192-16,-2-1 192 0,-3 0-192 0,2 0 160 15,2 0-160-15,-4 0 160 0,-4 0-160 0,0 0 0 16,3 0 0-16,-3 0 0 0,-2 0 0 0,1 0 0 15,2 0 128-15,-2 1-128 0,-3-1 0 0,4 3 0 16,1-3 0-16,2 1 0 0,-4 1 0 0,-1-1 128 16,3 0-128-16,0 1 0 0,1 1 0 0,0-1 0 15,2-2 128-15,3 0-128 0,1 0 0 0,-1 0 0 16,-2 0 0-16,3 0 128 0,2 0-128 0,0 1 0 16,-3-1 0-16,4 0 0 0,2 0 0 0,3 0 0 15,3 0 0-15,-2 0 0 0,-1 0 0 0,5 0 0 16,1 2 0-16,1-2 0 0,-1 0 0 0,1 0 0 15,0 0 0-15,2 0 0 0,6 0 0 0,-1-2 0 16,-2 1 128-16,0-1-128 0,2-2 0 0,4 1 0 16,3 0 0-16,-2-1 0 0,-1 1 0 0,1 0 0 0,-3-2 0 0,4 0 0 15,0-1 0-15,3 1 0 0,-3-1 0 16,2 0 0-16,-4-1 0 0,4-1 0 0,-1 0 0 0,4 0 0 16,1 0 0-16,0 1 0 0,-5-2 0 0,1 1 0 0,1-1 0 0,2 2 0 15,1-1 0-15,0 1 0 0,0 2 0 0,-1-2 0 16,-5 1 0-16,3-3 0 0,1 2 0 0,2-1 128 15,5 4-128-15,-6-1 128 0,-3-2-128 0,2 0 0 16,0-3 0-16,2 3-176 0,0 0 176 0,0 3 0 16,2-1 128-16,-2 0-128 0,-1-3 0 0,2 2 0 15,2-1 0-15,1 1-128 0,1 2 128 0,-3 0 0 16,-1-2 0-16,2 3 0 0,0-4 0 0,2 2 0 16,0-1 0-16,1 3 0 0,3 0 0 0,-3-1 0 15,-2 2 0-15,0 0 0 0,0-1 0 0,0 0 0 16,2 1 0-16,3-1 0 0,-1 2 0 0,0-1 0 15,-4 2 0-15,3-1 0 0,1-2 0 0,3 1 0 0,-1 0 0 16,3 1 0-16,1 0 0 0,0 1 0 16,-2 0 0-16,-1-2 0 0,-1 2 0 0,0 0 0 15,4 0 0-15,1 0 0 0,1 0 0 0,2 3 0 0,1 0 0 0,-2 0 0 16,-2 0 0-16,-2-3 0 16,2 0 0-16,-2 1 0 0,5 0 0 0,0-1 0 15,1 0 0-15,2 1 0 0,-1 1 0 0,-1-1 0 16,-2-2 0-16,0-1 0 0,-1 2 0 0,0-1 0 0,2 0 0 0,1 0 0 15,0-2 0-15,3 3 0 16,4 0 0-16,-5 0 128 0,-2-2-128 0,-1 0 0 0,2-1 0 16,1 1 0-16,2 2 0 0,1-2 0 0,2 2 0 0,-1 0 0 15,4 2 0-15,0-2 0 0,-2 2 0 0,-2 0 0 16,-2 0 0-16,0-1 0 0,-2 0 0 0,0 2 0 16,2-1 0-16,3-1 0 0,-1-1 0 0,3 1 0 15,3 2 0-15,0-2 0 0,0-1 0 0,-5 1 0 16,2 1 0-16,2-1 0 0,-2-1 0 0,2 0 0 15,1-1 0-15,0 2 0 0,0 1 0 0,-2 1 0 16,2-3 0-16,2 2 0 0,1 1 0 0,-1 1 0 0,-1-1 0 16,-1 1 0-16,-3-2 0 0,2 1 0 0,-1-1 0 0,2 2 128 15,1-2-128-15,1 0 0 0,1 0 240 16,3 0-32-16,0-1 0 0,1 2 0 0,4-1-208 0,-2 1 176 16,3-1-176-16,-2 1 160 0,-1 2 32 0,1-2 0 15,0 0 0-15,-1 0 0 0,2 0 0 0,0-1 16 16,0 1 0-16,3-2 0 0,1 0-32 15,2 0-16-15,3-1 0 0,-1 0 0 0,1 0 16 0,3 0 0 16,1-1 0-16,0 0 0 0,4 1-48 0,5 0-128 16,0 0 192-16,0 0-64 0,0 0-128 0,0 0 0 15,0 0 0-15,0 0 0 0,0 0-256 0,8-8-64 16,1 0-32-16,4 3 0 16,3-1-2528-16,-1 0-496 0</inkml:trace>
  <inkml:trace contextRef="#ctx0" brushRef="#br0" timeOffset="172184.76">5837 16066 6271 0,'0'0'272'0,"0"0"64"0,0 0-336 0,0 0 0 0,0 0 0 0,0 0 0 16,0 0 0-16,0 0 128 0,0 0-128 0,0 0 0 15,0 0 0-15,0 0 128 0,0 0-128 0,0 0 0 0,0 0 832 0,0 0 112 16,0 0 16-16,0 0 0 0,0 0 64 0,0 0 0 16,0 0 16-16,0 0 0 0,0 0-96 0,0 0-32 15,0 0 0-15,0 0 0 0,3-7-32 0,-3 7-16 16,0 0 0-16,0 0 0 0,0 0-368 0,0 0-80 15,0 0-16-15,-3 11 0 0,1 0 112 0,-1 2 0 16,-6 3 16-16,2-1 0 0,-5 2 160 0,1 1 16 16,-1 3 16-16,-1-1 0 0,0-2-80 0,-2-1 0 15,1 2-16-15,1-2 0 0,0 1-80 0,2-3-16 16,1-1 0-16,1-2 0 0,1-5-176 0,2 1-32 16,2 0-16-16,4-8 0 0,0 0-112 0,0 0-32 0,0 0 0 0,0 0 0 15,0 0 48-15,0 0 16 0,7-7 0 16,1-3 0-16,1-1 0 0,0-3 0 0,2-4 0 0,1 1 0 15,-2-1-224-15,1 1 176 0,1-2-176 0,2-1 160 16,-5-1-160-16,2 0 128 0,0 0-128 0,2 1 128 16,-1-1-128-16,-1 0 0 0,-1-1 0 0,-3 1 0 15,2 4 0-15,-1 0 0 0,-1-1 0 0,-1 4 0 16,-1 4 0-16,1 1 0 0,-4 3 0 0,-2 6 0 16,0 0 0-16,0 0 0 0,0 0 0 0,0 0 0 15,0 0 0-15,0 0 0 0,-8 8 0 0,0 4 0 16,-2 1 0-16,1 4-176 0,-3 4 176 0,-1 1-192 15,-2 1 192-15,0 2 0 0,-2 1 0 0,2-1-128 16,0-1 128-16,0-2 0 0,2-3 0 0,1-1 0 16,1-3 0-16,2-3 0 0,3-2 0 0,-2 0 0 15,2-1 0-15,4-3 128 0,2-6-128 0,0 0 128 0,0 0-128 0,0 0 192 16,0 0-64-16,6-5 0 0,1-5 128 16,1-1 16-16,2 0 16 0,3-2 0 0,-1-4-160 0,2 0-128 15,-1-3 192-15,0 1-192 0,-1 0 144 0,2 2-144 16,-2-1 0-16,-1 2 144 0,-1 0-144 0,-2 2 0 15,1 1 0-15,-1 2 0 0,-2 1 0 0,-3 2 0 16,-3 8 0-16,0 0 0 0,0 0 0 0,0 0 0 16,0 0 144-16,0 0-144 0,0 0 0 0,-3 13-128 15,-3 2 0-15,-3 1 0 0,-3 2 128 0,-3 3 0 16,0 1 0-16,-2 2 0 0,-1 1 0 0,1-2 0 16,1-2 0-16,0-1-128 0,1-2 128 0,1-3 0 0,-1-1 0 15,5-2 0-15,4-1 160 0,0-4-32 0,6-7-128 16,0 0 192-16,0 0 64 0,0 0 0 0,0 0 0 0,6-6 0 15,2-3-16-15,1-5 0 0,5-1 0 0,-1 0 0 16,0-1-96-16,2 1-16 0,1-3 0 0,-2-2 0 16,-1 1-128-16,1-2 0 0,-1-1 0 0,-1 1 0 15,-1 1 128-15,-2 3-128 0,-4 3 0 0,1 3 128 16,-4 1-128-16,-1 4 0 0,-1 6 0 0,0 0 0 16,0 0 0-16,-3 7 0 0,-7 4 0 0,0 4 0 15,-1 1-144-15,-2 4 144 0,-3 3 0 0,0-1 0 16,-1 4 0-16,2-2 0 0,-1-4 0 0,2-3 0 15,0-1 0-15,4-3 0 0,2-1 0 0,4-2 0 16,1-2 0-16,3-8 0 0,3 9 0 0,-3-9 144 16,9 3-144-16,2-1 0 0,4-4 0 0,2 0-11392 15,-1-2-2208-15</inkml:trace>
  <inkml:trace contextRef="#ctx0" brushRef="#br0" timeOffset="175740.07">9322 2468 2751 0,'0'0'256'0,"-5"-6"-256"16,0-3 0-16,-1 1 0 0,2 1 2112 0,1-1 384 15,-2 1 80-15,2 0 16 0,0-1-912 0,-1 0-176 16,2 1-32-16,-2 0-16 0,1 0-208 0,-1 2-32 15,2-2-16-15,1 2 0 0,-1-2 16 0,-3-1 0 16,2 2 0-16,1 0 0 0,2 6-32 0,-3-5 0 16,0 0 0-16,3 5 0 0,0 0-208 0,0 0-32 15,0 0-16-15,0 0 0 0,-6 7-352 0,1 3-64 0,2 2 0 0,-2 5-16 16,0 5-176-16,1 2-16 0,-1 3-16 16,1 5 0-16,1 4 176 0,-1 3 48 15,0 1 0-15,1 6 0 0,-1 2-112 0,1 1-16 16,0-1 0-16,-2-4 0 0,2-3-160 0,0-4-32 15,-1-3-16-15,-1-2 0 0,-1-2-176 0,1-4 128 0,-3 1-128 0,2-4 128 16,-1-1-128-16,0-1 128 0,0-1-128 0,0-2 128 16,3-4-128-16,-3-2 160 0,3 1-160 0,0-8 160 15,4-5-160-15,0 0-144 0,0 0 144 16,0 0-208-16,-4-5-1264 0,2-3-256 16,0-2-64-16,1-2 0 0,1-1-1024 0,0-2-192 15,-4-7-64-15,2 1 0 0</inkml:trace>
  <inkml:trace contextRef="#ctx0" brushRef="#br0" timeOffset="175940.95">8701 2888 24879 0,'-17'-5'2208'0,"17"5"-1760"16,0 0-448-16,0 0 0 0,0 0 1776 0,0 0 272 16,11 7 48-16,5-2 16 0,7 2-1424 0,6-6-288 15,5-2-48-15,7-2-16 0,5-3 560 0,7-1 96 0,4-6 32 0,6 0 0 16,3-2-304-16,1-1-48 15,-3 0-16-15,-3-2 0 0,-1-1-448 0,-10 3-80 0,-5 1-128 0,-4 2 176 32,-6 2-784-32,-4 4-160 0,-5 0-16 0,-5 3-10608 15,-4 2-2128-15</inkml:trace>
  <inkml:trace contextRef="#ctx0" brushRef="#br0" timeOffset="176637.99">11590 2445 1839 0,'0'0'0'0,"0"0"160"0,0 0-160 0,0 0 0 0,0 0 0 0,0-4 0 15,-1-2 3296-15,0 2 624 0,0-1 128 0,-2-1 32 16,0 1-2192-16,1-1-432 0,-1-1-96 0,1 1-16 16,-1-1 0-16,0 4 0 0,3 3 0 0,0 0 0 15,0 0-256-15,0 0-64 0,0 0-16 0,0 0 0 16,-3 9-384-16,1 3-80 0,-1 0-16 0,1 8 0 15,1 6 176-15,-2 4 16 0,-3 3 16 0,2 5 0 16,-2 5-160-16,0 5-48 0,-1 3 0 0,0 1 0 0,-1-1-176 0,-2-3-32 16,1-1-16-16,0-4 0 0,1-3-80 0,-1-5-16 15,1-1 0-15,0-2 0 0,2-2-32 0,1-3-16 16,1-4 0-16,2-3 0 0,-2-3-160 0,3-4 0 16,1-2 0-16,1-2 128 0,-1-9-128 0,0 0 0 15,0 0 0-15,0 0 0 16,7-6-576-16,-1-4-64 0,-3-3 0 0,2-2 0 15,1-1-1984-15,-1-1-416 0,0 0-80 0</inkml:trace>
  <inkml:trace contextRef="#ctx0" brushRef="#br0" timeOffset="176838.16">11147 2857 31503 0,'0'0'1392'0,"0"0"288"0,0 0-1344 0,10 0-336 0,3-1 0 0,2-2 0 15,5 2 784-15,5-1 96 0,3-1 16 0,7 0 0 16,4-3 176-16,5 2 32 0,3-3 16 16,4 0 0-16,2 0-464 0,2-2-80 0,0-1-32 0,-1 2 0 15,-2 1-400-15,-6 1-144 0,-5 2 0 0,11 2 144 16,-15 3-2672-16,-8 2-544 0</inkml:trace>
  <inkml:trace contextRef="#ctx0" brushRef="#br0" timeOffset="178691.6">16917 2490 12543 0,'7'-8'560'0,"-7"8"112"0,6-5-544 0,0 1-128 0,0-1 0 0,-1-1 0 16,-5 6 1200-16,8-7 208 0,-4 2 32 0,3 0 16 15,-1 0-240-15,-1-1-32 0,0-1-16 0,1 2 0 16,-6 5 0-16,5-9 0 0,0 4 0 0,-5 5 0 16,3-10 48-16,-1 1 0 0,-2 9 0 0,0 0 0 15,0 0-128-15,0 0 0 0,0 0-16 0,0 0 0 16,0 0-528-16,0 0-96 0,0 13-32 0,-1 3 0 0,-2 0-96 0,1 6-32 15,-1 4 0-15,1 4 0 16,-2 5 32-16,-1 3 16 0,1 2 0 0,0 5 0 0,1 2-96 0,-2 1-32 16,1 0 0-16,-2-5 0 0,-1-3-208 0,2-3 0 15,1-9 128-15,-4 0-128 0,2-5 128 0,1-3 0 16,0-4-128-16,2-2 192 0,1 0 128 0,1-4 32 16,1-10 0-16,0 0 0 0,0 0 16 0,0 0 0 15,0 0 0-15,0 0 0 0,1-10 144 0,1-4 48 16,0-1 0-16,1-1 0 0,0-4-304 0,0-2-64 15,-2-4-16-15,0-2 0 0,2-1-176 0,-1-6 128 16,0-6-128-16,1-3 128 0,2 0-128 0,1 3 0 16,3-1 0-16,-1 4 128 0,2 8-128 0,1 2 0 15,-5 6 0-15,1 4 0 0,-3 6 0 0,0 5 0 16,-4 7 0-16,0 0 0 0,2 13-208 0,-3 6 80 16,-4 3 128-16,-1 5-208 0,-3 5 208 0,-1 6 0 15,-2 9 0-15,-1 3-144 0,-3 2 144 0,1 2 0 16,-2 1 0-16,2-3 0 0,0-4 0 0,2-3 0 15,1-3 0-15,4-4 0 0,0-2 0 0,3-5 0 0,2-3 0 16,1-5-128-16,1-2-96 0,1-5-16 16,1-1 0-16,0-5 0 15,-1-10-1680-15,0 0-320 0,0 0-80 0,0 0-14624 0</inkml:trace>
  <inkml:trace contextRef="#ctx0" brushRef="#br0" timeOffset="178992">16604 2934 15663 0,'-11'-10'1392'0,"4"4"-1120"15,1 0-272-15,0 0 0 0,2 2 832 0,4 4 96 16,0 0 32-16,0 0 0 0,0 0 768 0,0 0 144 15,0 0 48-15,11-6 0 0,4 1-576 0,7 0-96 16,7-3-32-16,4-1 0 0,8-1 48 0,8-1 0 16,5-1 0-16,6-1 0 0,2 1-432 0,5-4-96 15,5 0-16-15,-3-1 0 0,-2 0-256 0,-4 1-48 16,-5 4-16-16,-10 3 0 0,-7 3-256 0,-6 1-144 16,-8 1 160-16,-6 1-160 15,-6 1-1680-15,-4 5-432 0,-11-3-96 0,4 10-13024 0</inkml:trace>
  <inkml:trace contextRef="#ctx0" brushRef="#br0" timeOffset="189431.66">11262 7361 6447 0,'-3'-13'272'0,"3"13"80"0,-1-9-352 0,1 2 0 15,1-1 0-15,-1 8 0 0,3-8 1568 0,-3 8 240 16,0 0 48-16,0 0 16 0,0 0-1296 0,0 0-256 15,0 0-48-15,0 0-16 0,0 0-256 0,-3 9 160 0,0 1-160 0,-2 3 128 16,-2 4 192-16,-2 3 48 0,0 2 0 0,-2 3 0 16,-3 1-48-16,-3 3 0 0,-3 1 0 0,1 5 0 15,0 1-96-15,2 6-32 0,0 2 0 0,3-1 0 16,0-1-64-16,6 0 0 0,1 1-128 0,5-1 192 16,4-1-192-16,3-3 0 0,4-3 0 0,4-1 0 15,1-2 0-15,4 0 0 0,2-1 0 0,1-1 144 16,1-4 0-16,-1-1 0 0,3-1 0 0,-3-1 0 15,1 0-144-15,1-1 0 0,0-2 0 0,0-1 0 32,-1-1-400-32,0 0-112 0,5 9-32 0,-3-8-7152 0</inkml:trace>
  <inkml:trace contextRef="#ctx0" brushRef="#br0" timeOffset="189720.53">11867 7239 16575 0,'-6'-25'736'0,"4"9"160"0,0 2-720 0,6 2-176 15,2 3 0-15,3 4 0 0,3 0 944 0,1 6 144 16,2 5 48-16,1 6 0 0,1 6-720 0,0 6-144 0,2 6-16 0,2 1-16 15,-1 2 32-15,-2 6 16 16,1 4 0-16,-2 4 0 0,-3 0-16 0,-4 6 0 0,-1 4 0 0,-6 4 0 16,-1 2-272-16,-3-1 160 0,-2 1-160 0,-5 0 128 15,0-3-128-15,-5 1-176 0,-2-5 48 0,-3-2 0 32,-6-7-320-32,-6 0-64 0,-6 1-16 0,-5-4-9328 0</inkml:trace>
  <inkml:trace contextRef="#ctx0" brushRef="#br0" timeOffset="190287.53">8804 7136 7359 0,'-11'-5'656'0,"-5"1"-528"0,-1 0-128 0,-1-1 0 15,2 2 1232-15,-1 1 224 0,0 2 32 0,0 1 16 16,-1 1-912-16,1 2-176 0,-1 4-32 0,1 3-16 16,-2 4-16-16,-2 7 0 0,-1 2 0 0,-1 3 0 15,-1 4-80-15,0 6-16 0,-1 3 0 0,-1 4 0 16,2 1-48-16,1 3-16 0,2 5 0 0,-1 2 0 16,1 2-192-16,4 1 0 0,4-3 0 0,4 0 0 15,3 0 0-15,4 0 0 0,-1-2 0 0,3 1 0 0,3 0 0 16,0-2 0-16,3 0 0 0,4-3 0 0,4 1 0 15,0-1 0-15,2-2 0 0,3-1 0 16,2-6-320-16,3-1-96 0</inkml:trace>
  <inkml:trace contextRef="#ctx0" brushRef="#br0" timeOffset="190636.1">9301 6992 17391 0,'0'0'768'0,"0"0"160"0,0 0-736 0,0 0-192 0,0 0 0 0,0 0 0 16,7 16 128-16,1 5-128 0,3 3 192 0,-2 6-64 16,2 4 48-16,2 9 0 0,-2 3 0 0,1 5 0 15,1 3-176-15,-2 2 160 0,-4 4-160 0,0 5 160 16,-5 4-160-16,-3 4 0 0,-6 2 0 0,-1 3 128 16,-6 1 0-16,-1 0-128 0,-3-5 192 0,-4-4-64 15,0-2-128-15,-2-5 0 0,-1-2 0 0,-7-3 0 16,-5-5 0-16,-2 1-320 0,-5-4 48 0,-1-2-8048 15</inkml:trace>
  <inkml:trace contextRef="#ctx0" brushRef="#br0" timeOffset="191253.25">5579 7112 6447 0,'0'0'576'0,"0"0"-576"15,0 0 0-15,-4-5 0 0,4 5 592 0,-5-1 16 16,-4 1 0-16,1 2 0 0,-3 2-352 0,0 2-64 15,-2 2 0-15,-2 4-16 0,-3 4 16 0,-2 6 0 16,0 5 0-16,-4 4 0 0,-1 3 64 0,-1 6 0 16,-5 7 16-16,0 4 0 0,-1 4 64 0,-1 5 16 0,-4 2 0 15,1 4 0-15,3 6-176 0,2-3-48 0,1-3 0 0,6 1 0 16,4-1-128-16,4-4 0 0,3-6 0 0,6-3 128 16,-1-4-128-16,5-2 0 0,1-3 0 0,5-2 0 15,1-2 0-15,5-4 0 0,5-3 0 0,5-1-3712 16,5-1-832-16</inkml:trace>
  <inkml:trace contextRef="#ctx0" brushRef="#br0" timeOffset="191569.21">6198 7079 21183 0,'-8'-15'944'0,"6"8"192"0,-1 1-912 0,3 6-224 16,0 0 0-16,8 12 0 15,3 5-320-15,5 6-96 0,3 8-32 0,0 7 0 0,1 5 448 0,1 8 0 16,1 7 0-16,0 11 0 0,-2 9 0 0,1 10 0 16,1 10 0-16,-5 10 0 0,-1 9 0 0,-4 12 0 0,-8 12 0 0,-4 14-5776 31,-4 9-1232-31</inkml:trace>
  <inkml:trace contextRef="#ctx0" brushRef="#br1" timeOffset="200559.76">891 12893 13823 0,'-7'-14'608'0,"1"3"128"0,1-3-592 0,-1 0-144 15,1 2 0-15,-1 2 0 0,2 3 1040 0,4 7 176 16,-6-11 48-16,2 4 0 0,4 7-400 0,0 0-80 16,0 0-16-16,0 0 0 0,0 0-240 0,0 0-48 15,-6 10-16-15,1 0 0 0,2 3-144 0,0 5-48 16,1 4 0-16,1 5 0 0,0 5-64 0,1 3-16 0,-1 4 0 0,0 5 0 15,-3 3-48-15,2 5-16 16,0 7 0-16,-1 3 0 0,1 3 48 0,-4 0 0 0,1 0 0 0,0-2 0 16,3-1-176-16,-2-2 0 0,-2-2 144 0,3-1-144 15,-4 0 128-15,2-4-128 0,-1-4 160 0,0-1-160 16,-1-2 208-16,3-3-48 0,-1-6-16 0,1-3 0 16,2-2 176-16,0-3 48 0,-1-4 0 0,2-4 0 15,1-2-64-15,1-2-16 0,2-1 0 0,0-2 0 16,0-4-288-16,2 0 160 0,2 0-160 0,5-5 128 15,0 2 16-15,5-4 0 0,1-2 0 0,3-2 0 16,5-2 48-16,1-4 0 0,6 1 0 0,2-3 0 16,4 0-192-16,4-1 192 0,2-3-192 0,-1 2 192 15,-1 0-192-15,-1 1 0 0,1 1 144 0,2 3-144 16,1 1 0-16,1 3 0 0,2 2 0 0,-1-1 0 0,-1-1 0 0,1-1 0 16,-2 1 0-16,3-1 0 0,-1-4 0 0,1 2 0 15,3 2 0-15,3-3 0 0,2 2 0 0,-1-5 0 16,-1-1 0-16,-2 1 0 0,2 1 0 0,-3 2 0 15,-1 3 0-15,4-1 0 0,4 1 0 0,-7 1 0 16,-2 0 0-16,-1-1 0 0,0 1 0 0,-3 1 0 16,-2-1 0-16,1 4 0 0,-1-1 0 0,-1 0 0 15,-1 0 0-15,-4 2 0 0,1 0 0 0,-4-1 0 16,-3 0 0-16,-2 0 128 0,-2 0-128 0,1 1 0 16,-5-1 0-16,1 0 0 0,-1 0 0 0,0 1 192 0,-2 0-64 15,0 0 0-15,-5 2 112 0,1-1 16 0,-3-1 16 0,1 1 0 16,-2-1 0-16,-1 0 0 0,-2 2 0 0,-2-2 0 15,-9-3-16-15,11 3 0 0,-6 2 0 0,1-1 0 16,-6-4-32-16,0 0-16 0,0 0 0 0,0 0 0 16,0 0 16-16,0 0 0 0,0 0 0 0,0 0 0 15,0 0 80-15,0 0 16 0,0 0 0 0,0 0 0 16,0 0-160-16,0 0-32 0,0 0 0 0,0 0 0 16,-7-7 64-16,3 0 16 0,-2-2 0 0,2-2 0 15,0-1 112-15,0-6 0 0,-1-2 16 0,1 0 0 16,1-2-32-16,1-5-16 0,-4-3 0 0,3-4 0 15,1-6-112-15,1-1-32 0,0-3 0 0,0-2 0 16,1-8-144-16,0-2 160 0,-1-5-160 0,3 2 160 16,2-4-160-16,4 4 0 0,-3 3 0 0,5 2 0 15,-1 3 0-15,2 3 0 0,-1-1 0 0,1 3 0 0,1-1 0 0,0 4 0 16,1 2 0-16,-1 5 0 16,2 2 0-16,-3 2 0 0,1 1 0 0,-2 3 0 0,2 0 0 0,-1 3 0 15,0-1 0-15,-2 6 0 0,-1 1 0 0,1 0 0 16,-1 2 0-16,0 1 0 0,0 2 0 0,-1 1 0 15,-2 1 0-15,-1 2 0 0,-1 1 0 0,-1 1 0 16,-1-1 128-16,-1 9-128 0,0-6 0 0,0 6 0 16,0 0 0-16,0 0 0 0,0 0 0 0,0 0 0 15,-4-5 128-15,4 5-128 0,-7-3 0 0,-1 3 0 16,1 0 0-16,-3 2 0 0,1 2 0 0,-1-2 0 16,-1 0 0-16,-1 0 0 0,-2 0 0 0,0 3 0 15,-3-1 0-15,0 1 128 0,-3-3-128 0,0 1 192 16,-3 0-192-16,-1 1 192 0,-5-1-192 0,0 0 192 0,0 3-192 0,-3-2 192 15,-1 1-192-15,-2 0 0 16,-3 1 144-16,0-1-144 0,-3 1 128 0,-4 0-128 0,-3 0 128 0,-3 0-128 16,-5 1 160-16,1 2-32 0,-1-3-128 0,0 2 192 15,0 0 0-15,-4-1-16 0,0 1 0 0,-2-1 0 16,-2-2 0-16,0 2 0 0,0 0 0 0,0 1 0 16,-2 0-32-16,0 0 0 0,-4-2 0 0,1 3 0 15,1 2 16-15,2 2 0 0,0 0 0 0,2 3 0 16,-2-1-16-16,2 1 0 0,4-1 0 0,5 1 0 15,2 1-144-15,5-2 0 0,1 0 144 0,7-2-144 16,-1-1 0-16,6 1 0 0,3 0 0 0,6 2 0 16,5-2-608-1,4 0-192-15,5-3-32 0,5 2-12320 0,4 6-2464 0</inkml:trace>
  <inkml:trace contextRef="#ctx0" brushRef="#br1" timeOffset="-214145.45">830 1607 26719 0,'-2'-17'2368'0,"3"-1"-1888"15,0 1-480-15,3 3 0 16,-2 1-592-16,3 2-224 0,0 1-32 0,3 2-16 0,-1 1 720 0,0 1 144 0,0 1 0 0,3 0 0 16,-1 1 0-16,-1 2 0 0,1-1 0 0,-2 2 0 15,-7 1 0-15,11 0 0 0,-5 1 0 0,-6-1 0 16,9 6 0-16,-3 1 192 0,0 1 0 0,0 3 0 16,-2 1 64-16,1 3 0 0,-1 1 0 0,-3 3 0 15,1 2 64-15,-1 3 0 0,-2 4 16 0,1 0 0 16,-1 5 0-16,0 2 0 0,0 3 0 0,-2 5 0 15,1 3 0-15,-1 2 0 0,-1 1 0 0,0 2 0 16,-3 2-16-16,-1 4 0 0,-1 4 0 0,-2 4 0 16,0 3-112-16,-3 0-16 0,-1-1-16 0,0 1 0 15,1 1-176-15,0-2 160 0,-3-1-160 0,3-5 160 16,1-3-32-16,1-5-128 0,2-4 192 0,0-4-64 0,3-2 128 0,1-4 0 16,-1-2 16-16,2-2 0 0,0-3-64 15,1-2-16-15,0-3 0 0,0-2 0 0,3-2-16 0,0-3-16 16,0-3 0-16,1-3 0 0,0-1-160 0,2-2 128 15,2-1-128-15,-1 0 128 0,-1-2-128 0,1 1 0 16,1-3 144-16,2 2-144 0,-6-8 160 0,9 6-32 16,0 1-128-16,-1-1 192 0,1-2-192 0,2 1 144 15,3 0-144-15,1-1 128 0,-2 1-128 0,5 0 160 16,-1 1-160-16,2-1 160 0,2-2-160 0,2 2 128 16,2 0-128-16,4 1 128 0,5 0-128 0,2 0 128 15,2-2-128-15,0-1 128 0,-2-2-128 0,5-1 160 16,-2-1-160-16,5 1 160 0,3 0-160 0,4 0 192 15,1 0-192-15,3 1 192 0,0-2-192 0,3-1 0 16,-3-1 0-16,3 3 128 0,1 0-128 0,4 0 0 0,2 2 0 0,-1 1 128 16,-3-1-128-16,2-1 0 0,0-1 0 0,2 2 0 15,2 2 0-15,-1 0 0 0,2-2 0 0,-1-3 0 16,-2-2 0-16,1 0 0 0,3 2 0 0,2 1 0 16,1 0 0-16,1-1 0 0,-6-2 0 0,2 0 0 15,2-2 0-15,2 5 128 0,4 0-128 0,-1 0 0 16,-4-2 0-16,1 2 0 0,3 1 0 0,3 0 0 15,3 2 0-15,0-1 0 0,-4-2 144 0,3 2-144 16,1 2 0-16,3-1 0 0,6 1 0 0,-3-4 0 16,-1-2 0-16,4 2 0 0,2 2 0 0,0 0 0 15,1-1 0-15,-1 2 0 0,2 3 0 0,1-5 128 16,-1-1-128-16,2 0 0 0,-2 0 0 0,3 2 0 16,4 0 0-16,-1 1 0 0,-2-2 0 0,3-1 0 0,6 1 0 15,-3-3 128-15,-5-5-128 0,3 6 0 0,3 1 0 16,-2-1 0-16,-4-3 0 0,5 1 128 0,1 1-128 0,-4 0 0 15,0 0 0-15,0 0 0 0,-3 0 0 0,4 0 0 16,-2-1 0-16,-1 3 0 0,-5 1 0 0,3 2 0 16,3 4 0-16,-4-5 0 0,-3-2 0 0,4 1 0 15,3 2 0-15,-2 1 0 0,-3-3 0 0,2 1 128 16,-1 5-128-16,3-3 0 0,2-2 0 0,0 0 0 16,0 1 0-16,1-1 0 0,6-1 0 0,-4 0 0 15,-2-2 0-15,2-1 128 0,3 2-128 0,-4-1 0 16,-4-3 0-16,1 2 0 0,3 1 0 0,-5-2 0 15,-3-3 0-15,-1 4 128 0,-1 2-128 0,2 0 0 0,-2 0 0 16,-1 0 0-16,-6-1 0 0,1 1 0 16,0 1 0-16,-2 1 0 0,-3-1 0 0,-1 1 0 0,-1 1 0 0,5 0 128 15,1 1-128-15,-2 0 0 0,-4-2 0 0,-1 1 0 16,-2 2 0-16,4-1 0 0,2 3 0 0,-2-3 0 16,-4-2 0-16,2 4 0 0,3-1 0 0,1 0 0 15,1 1 0-15,-2-1 0 0,-4-1 0 0,3 0 0 16,0 0 0-16,1 1 0 0,0 1 0 0,-3-3 0 15,0-1 0-15,2 1 0 0,1 1 0 0,-1-1 0 16,-4 1 0-16,-2 1 0 0,0-2 0 0,2 3 0 16,2 0 0-16,-2 2 0 0,-3 0 0 0,0 0 0 15,1 0 0-15,2-1 0 0,1-3 0 0,0 2 0 16,-1 0 0-16,0 1 0 0,2-2 0 0,0-1 0 16,5 1 0-16,-3-2 0 0,-4 0 0 0,3-1 0 15,1-2 0-15,2 0 0 0,0 0 0 0,-3-2 128 16,-2 2-128-16,1 0 0 0,2 0 0 0,-2 0 0 0,-5 0 0 15,-2 0 0-15,-1 2 0 0,0 0 0 0,1 0 0 0,1 0 0 16,-1 2 0-16,-4-1 0 0,-3-1 0 0,1 0 0 16,0 1 0-16,3-1 0 0,1 0 0 0,-1-1 0 15,-2 0 0-15,2-1 0 0,-1 0 0 0,3 0 0 16,3-1 0-16,-2 0 0 0,-1 0 0 0,2 0 0 16,2-1 0-16,-1 1 0 0,1 1 0 0,-3 2 0 15,-2 0 0-15,-1 0 0 0,0-2 0 0,1 2 0 16,1 2 0-16,-1-1 0 0,-4 0 0 0,-2 1 0 15,-3-2 0-15,0-1 0 0,4 3 128 0,0 0-128 16,0-2 128-16,-2 0-128 0,-3 0 0 0,-1-1 0 16,2 1 0-16,2 1-128 0,2-1 128 0,1 0 0 0,-4-1 0 0,1 0 0 15,-2-1 0-15,-1 1 0 0,2 2 0 0,2-2 0 16,2 2 0-16,-1-2 0 0,-4-1 0 0,-2 2 0 16,0 2 0-16,1-1 0 0,2 1 0 0,3 1 0 15,-1-2 0-15,-2 1 0 0,-5-3 0 0,1 2 0 16,1-2 0-16,2 2 0 0,4 0 0 0,-4 0 0 15,-1-3 0-15,-4 0 0 0,-2-2 0 0,-1 5 0 16,0-1 0-16,1 0 0 0,2-1 0 0,0 0 0 16,-3 0 0-16,-2 0 0 0,-5-1 0 0,0 2 0 15,0-6 0-15,3 3 0 0,-1 0 0 0,2 1 0 16,2 0 0-16,-1 0 0 0,-4 0 0 0,-1 0 0 16,-2 0 0-16,2-3 0 0,0-1 0 0,3 2 0 15,0 1 0-15,1 1 0 0,-1-1 0 0,2 0 0 0,-6-1 0 16,-1 1 0-16,-2-2 0 0,2 2 0 0,1 0 0 0,2 0 0 15,-1 1 0-15,-1 0 0 0,0 1 0 0,-1-1 0 16,-3-1 0-16,0 0 0 0,-3-2 0 0,1 1 0 16,1-1 0-16,1 0 128 0,0 3-128 0,2 0 0 15,-2 0 0-15,1-1 0 0,-2-2 0 0,-2-1 0 16,-3 1 0-16,1-1 0 0,-3 3 0 0,4-2 0 16,-3 1 0-16,2 0 0 0,1 0 0 0,-1 1 0 15,1-2 0-15,-2 1 0 0,0-1 0 0,-2 0 0 16,-5 0 0-16,1 1 0 0,-3 0 0 0,1 0 128 15,-1 0-128-15,1 1 0 0,-1-1 0 0,1 1 0 16,-1 0 0-16,2 1 0 0,-2 2 0 0,2 1 0 16,0-2 0-16,1 0 0 0,0-1 0 0,-2 3 0 0,1-1 0 15,-4 1 0-15,2-1 0 0,-1-1 0 0,3-1 0 0,-3 0 0 16,2 1 0-16,-1 0 0 0,2-2 0 0,-1 2 0 16,0 0 0-16,0 0 0 0,1-1 0 0,0 4 128 15,-1-2-128-15,1 1 0 0,-4 1 0 0,0-1 0 16,-1 0 0-16,-1 0 0 0,-1-2 0 0,1 4 0 15,1 1 0-15,-1 0 0 0,-2-2 0 0,1 1 0 16,-1-1 0-16,0 0 0 0,0 0 0 0,-3 0 0 16,4 1 0-16,-1 0 0 0,-3 1 0 0,-1-1 0 15,1 2 0-15,0-1 0 0,-2 1 0 0,0 1 0 16,0-1 0-16,-2 1 0 0,1 0 0 0,-2 0 0 16,-1 0 0-16,1 0 0 0,-1-2 0 0,-1 3 0 15,0 0 0-15,1 2 0 0,-2-1 0 0,0-1 0 16,1-3 0-16,-2 1 0 0,0-3 0 0,1 3 0 15,-4-2 0-15,1 2 0 0,-7-7 0 0,8 7 128 0,-2-2-128 0,-6-5 0 16,7 6 0-16,-7-6 128 0,0 0-128 0,5 7 0 16,-5-7 0-16,6 6 0 0,-6-6 0 0,0 0 0 15,0 0 0-15,0 0 128 0,0 0-128 0,0 0 128 16,0 0-128-16,5-5 128 0,-5 5-128 0,4-9 144 16,-2-1-144-16,-1-2 160 0,-1-3-160 0,0 0 0 15,1-3 0-15,-1 0 0 0,0-3 0 0,0-1 0 16,0-7 0-16,1 0 0 0,0-5 0 0,1-1 0 15,2-6 0-15,-3 1-176 0,3-6 176 0,1-3-160 16,1-1 160-16,0-1-160 0,-1 0 160 0,0 2 0 16,-1-2 0-16,0 2 0 0,3-3 0 0,-5 3 0 15,0 0 0-15,2 1 0 0,1-2 0 0,-2 1 0 0,2 0 0 0,-1-1 0 16,2-3 0-16,-3 2 0 0,0 2 0 0,1-1 0 16,0 0 0-16,-2-1 0 0,2 3 0 0,-2 3 0 15,-2 1 0-15,1 0 0 0,-1 0 0 0,0 2 0 16,-1 4 0-16,-1 2 0 0,0-1 0 0,0 2 0 15,1 3 0-15,-1 2 0 0,-2 0 0 0,0 4 0 16,1 2 0-16,1 2 0 0,-3 2 0 0,2 0 0 16,0-1 0-16,-1 2 0 0,2-1 0 0,-2 0 128 15,2-3-128-15,-1 5 128 0,0 0-128 0,1 3 128 16,0 1-128-16,-2 1-128 0,0 0 128 0,0 2-192 16,0 0 192-16,-1 2 0 0,-1 0 0 0,3 2 0 15,-4 2 0-15,7 5-128 0,-7-4 128 0,7 4 0 16,-13-4 0-16,2 2-160 0,0-2 160 0,-2 3 0 15,-1 2-128-15,-2 3 128 0,-2-4 0 0,-3 2 0 0,-1 1-128 16,-3 2 128-16,-4-2 0 0,-4 0 0 0,-2 1 0 16,-3-1-128-16,-3-1 128 0,-1 1 0 0,0 1 0 0,2 0 0 15,-4 0 0-15,2 1 0 0,-2 1 0 0,-4 0 0 16,-1-4 0-16,-4 1 0 0,-2 0 0 0,0 0 0 16,-3-1 0-16,-2 0 144 0,0 1-144 0,-5-2 0 15,-4-1 0-15,-3 0 0 0,-1 2 0 0,-2-1 0 16,0 0 0-16,-4-1 0 0,-6-1 0 0,-3 0 0 15,1 1 0-15,-1 0 0 0,-3 0 0 0,-3-2 0 16,-1 2 0-16,-2-1 0 0,3-1 0 0,-2-2 0 16,-5-3 0-16,2 2 0 0,4-1 0 0,-3 0 0 0,-8-1 0 15,3 1 0-15,3-2 0 0,-6-1 0 16,-2-1 0-16,2 3 0 0,-1-2 0 0,-2 2 0 16,-2-1 0-16,1 3 0 0,1-5 0 0,-6 2 0 0,-3 1 0 0,-1-1 0 15,5-1 0-15,-7 0 0 0,-3 1 0 0,3-1 0 16,4 0 0-16,-5 0 0 0,-6-1 0 0,3 1-176 15,1 1 176-15,-1-1 0 0,-4-1 0 0,3 1 0 16,3 3 0-16,-4 0 0 0,-1-1 0 0,3 2 0 16,2-3 0-16,0 3 0 0,-3-1 0 0,0 1 0 15,-1-1 0-15,0 2 0 0,1 2 0 0,-4-3 0 16,-4 2 0-16,0 1-128 0,-2 1 128 0,-2 0 0 16,-2-1 0-16,0 2-160 0,-4-1 160 0,2 1 0 15,1 0-208-15,-1-1 64 0,-2 1 16 0,-1 0 0 16,-2-2 128-16,7 2 0 0,0 0 0 0,0 0 0 15,-4-1 0-15,3 0 0 0,4 0 0 0,1-1 0 0,-1-1 0 16,-2 1 0-16,3-1 0 0,3 0 0 16,2-2 0-16,-1 2-128 0,-2 0 128 0,-2-1 0 0,4 1 0 0,-1 1 0 15,-3 1 0-15,-2 1 0 0,0 0 0 0,-1 0 0 16,3 1 0-16,-4 1 0 0,-3 0 0 0,1 1 0 16,3 0 0-16,-2 0 128 0,0 0-128 0,-3 1 0 15,0-1 0-15,3 0 0 0,2 0 0 0,0 0 0 16,-2-3 0-16,2 1 0 0,5 0 0 0,2-1 0 15,-3 0 0-15,3-1 128 0,2 0-128 0,4-2 192 16,4 1-64-16,0 0 0 0,0 0-128 0,6-4 0 16,0 2 128-16,1 0-128 0,-4-1 0 0,4 2 128 15,2-2-128-15,-1 1 0 0,-3 0 0 0,3-1 0 16,0 2 0-16,0 1 0 0,-4 1 0 0,3 1 0 0,3 0 0 0,-2 0 0 16,-2 0 0-16,2 0 0 0,4 1 0 15,0 1 0-15,-4-1 0 0,4-1 0 0,5 0 0 0,1 0 0 16,-4-1 0-16,1-1 0 0,4-3 0 0,3 2 0 15,0 0 0-15,1-2 0 0,-1 1 0 0,3 1 0 16,1 0 0-16,1 0 0 0,-6-2 0 0,5 5 0 16,2 0 0-16,0 3 0 0,-4-2 0 0,1 1 0 15,2-1 0-15,2 3 0 0,0 0 0 0,1 4 0 16,0-3 0-16,2 2 0 0,4 1 0 0,-2-2 0 16,-3 0 0-16,6-2 0 0,-1 0 0 0,4 2 0 15,2-2 0-15,-4 2 0 0,0-3 0 0,3 2 0 16,1-2 0-16,4 1 0 0,3-2 0 0,-2 3 0 15,-3-1 0-15,2 1 0 0,4-1 0 0,4 0 0 16,3 1 0-16,-4 0 0 0,-2 0 0 0,0-1 0 16,4 1 0-16,1 0 0 0,3 2 0 0,3-1 0 0,0 0 0 0,0-2 0 15,-4 1 0-15,3-1 0 0,1 0 0 0,4 1 0 16,3-1 0-16,-2 1 0 0,1-1 0 0,-1 0 0 16,0 0 0-16,0-1 0 0,2 0 0 0,2 1 0 15,1-1 0-15,4 1 0 0,2 0 0 0,0-2 144 16,0 2-144-16,0-1 0 0,-1 1 176 0,3-1-176 15,4-2 160-15,-1 4-160 0,3-1 224 0,4 0-48 16,0-1-16-16,2 2 0 0,5-2-160 0,3 2 0 16,0-1 0-16,2 2 0 0,3-1 0 0,-1 0 0 15,0-2-144-15,3 0 144 0,2 2-144 0,1-1 144 16,1-4-208-16,1 1 80 16,-2 1-352-16,1 2-64 0,-1-1-16 0,1 2-10368 15,-3-1-2064-15</inkml:trace>
  <inkml:trace contextRef="#ctx0" brushRef="#br1" timeOffset="-197918.68">1738 14635 7359 0,'0'0'656'0,"0"0"-528"16,0 0-128-16,0 0 0 0,2-9 1728 0,-1 1 304 15,-1 8 64-15,0 0 16 0,0 0-960 0,0 0-176 16,0-8-32-16,0 8-16 0,0 0-240 0,0 0-48 16,0 0-16-16,0 0 0 0,-8 1-320 0,0 6-64 15,1 1-16-15,-1 1 0 0,1 0-48 0,0 1-16 16,-2 1 0-16,-1 4 0 0,0 1 32 0,-1 3 16 15,-2 0 0-15,-2 0 0 0,0 2 64 0,0 1 16 16,-2 2 0-16,1 2 0 0,-1-1 80 0,1 3 16 16,-3 2 0-16,1 1 0 0,0-2-32 0,-1 2 0 15,0 0 0-15,3 1 0 0,-1 0-64 0,2 1-16 0,1 1 0 16,-1 0 0-16,4-3-48 0,2-2-16 0,2 1 0 16,3-1 0-16,0 0 48 0,3-2 16 0,1 0 0 15,3-5 0-15,1-1-96 0,2-2-32 0,3 0 0 0,0 1 0 16,2 0-144-16,1-4 160 0,1 2-160 0,0-2 160 15,0 2-160-15,2 0 0 0,-1-1 0 0,0 0 0 16,0-2 0-16,0 0 0 0,-1 2-128 0,1 1 128 16,0-3-336-16,-2 0 0 0,1-1 0 0,0-2 0 31,0-1-480-31,0-1-80 0,1-2-32 0,-4 1-6944 0,-1 0-1408 0</inkml:trace>
  <inkml:trace contextRef="#ctx0" brushRef="#br1" timeOffset="-197389.83">1966 14544 10127 0,'0'0'448'0,"0"0"96"0,0 0-544 0,0 0 0 0,0 0 0 0,5-6 0 16,0-2 1184-16,-5 8 128 0,7-3 32 0,-7 3 0 16,10-5-736-16,1 4-144 0,1 2-16 0,1 2-16 15,1 0 176-15,0 2 32 0,2 1 16 0,0 3 0 16,0 1 32-16,1 2 0 0,2 1 0 0,-1 4 0 16,-1 5-112-16,0 4-32 0,-2 2 0 0,-1 4 0 15,0 1 64-15,-3 0 16 0,0-1 0 0,-5 2 0 16,-1 0 16-16,-3 5 0 0,-3-4 0 0,-3 2 0 15,-2 2 112-15,-2 2 16 0,-2 0 16 0,-2 0 0 16,0-1-32-16,-1-2-16 0,-1-1 0 0,-2-1 0 0,-3-2-256 0,2 0-48 16,0-1-16-16,2-2 0 0,1-4-208 0,0 1-32 15,3-4-16-15,2 0 0 0,-1-2-160 0,3-1 0 16,0-3 144-16,5-3-144 0,2-3 0 0,4-2-256 16,-4-10 32-16,8 6-15392 15</inkml:trace>
  <inkml:trace contextRef="#ctx0" brushRef="#br1" timeOffset="-196630.64">774 15656 8287 0,'0'0'736'0,"0"0"-592"16,0 0-144-16,0 0 0 0,0 0 1792 0,0 0 320 15,0 0 64-15,0 0 0 0,0 0-640 0,0 0-128 16,0 0-16-16,0 0-16 0,0 0-416 0,0 0-64 16,0 0-32-16,5 3 0 0,5-1-80 0,0 2-16 0,2-3 0 15,2 4 0-15,3 0 16 0,4 1 0 0,2-2 0 0,13 2 0 16,2-1-336-16,-4 0-64 16,1-1 0-16,0 1-16 0,0 2-192 0,-1-1-48 0,-2-1 0 0,-2 2 0 15,-2 1-384-15,-5 2-64 0,-1 0-32 0</inkml:trace>
  <inkml:trace contextRef="#ctx0" brushRef="#br1" timeOffset="-195452.49">4545 14508 6447 0,'0'0'576'0,"0"0"-576"0,4-10 0 0,0 2 0 16,0 1 1168-16,-4 7 128 0,6-6 32 0,-6 6 0 16,5-7-704-16,-5 7-144 0,0 0-32 0,0 0 0 15,0 0 96-15,0 0 16 0,0 0 0 0,0 0 0 16,0 0 160-16,0 0 48 0,0 0 0 0,0 0 0 16,-9 6-48-16,0 3 0 0,-1 1 0 0,-1 2 0 15,-1 1-112-15,-2 1-32 0,-1 4 0 0,1 0 0 16,0-2-64-16,-4 5-32 0,1 2 0 0,-5 2 0 15,-1 2-96-15,-2 3-32 0,-1 3 0 0,1-2 0 16,0 1-64-16,2 0-16 0,1 0 0 0,3 0 0 16,0 2 112-16,3-1 32 0,2 1 0 0,3 0 0 15,2-2-80-15,-1 2-16 0,5 0 0 0,1 2 0 16,1-2-16-16,4 0-16 0,4-1 0 0,-1-1 0 0,4 1-144 16,2-2-16-16,3-1-128 0,2-1 192 0,4-4-192 0,1 2 144 15,1-3-144-15,2-3 128 0,3-4-128 0,2 1 0 16,-1-2 0-16,0 0 128 0,-1-2-128 0,2 0 0 15,-5 0-192-15,2-1 192 16,0-4-704-16,1-1 0 0,-1-2-16 0,0-3-7856 16,-1-3-1552-16</inkml:trace>
  <inkml:trace contextRef="#ctx0" brushRef="#br1" timeOffset="-194919.76">5218 14168 12319 0,'0'0'544'0,"0"0"112"0,0 0-528 0,6-5-128 16,1-3 0-16,-7 8 0 0,0 0 592 0,10-2 96 15,-10 2 16-15,10 2 0 0,-1 1-192 0,-3 2-48 16,3 5 0-16,-1-2 0 0,0 2 208 0,1 3 32 16,0 4 16-16,0 4 0 0,0 3 32 0,3 5 0 15,-2-1 0-15,1 4 0 0,0 1 48 0,1 1 16 16,-1 0 0-16,1 3 0 0,0 0-224 0,1 0-32 16,-4 1-16-16,0-1 0 0,-2 3-48 0,-1-1-16 15,-3-2 0-15,-1 0 0 0,-3 1-32 0,-2-2-16 16,-4-1 0-16,-1 1 0 0,-3 1-64 0,-1-1-16 15,-3-1 0-15,-1 1 0 0,-4 2-96 0,-1-1 0 16,-3 0-16-16,2-1 0 0,-2 0-240 0,2 0 128 0,0-4-128 16,1 0 0-16,2-1 0 0,-1-3 0 0,3-5 0 0,1-2 0 31,2-3-1712-31,2-1-384 0</inkml:trace>
  <inkml:trace contextRef="#ctx0" brushRef="#br1" timeOffset="-194163.05">3243 15654 10991 0,'0'0'480'0,"0"0"112"0,0 0-464 0,0 0-128 16,0 0 0-16,0 0 0 0,0 0 640 0,0 0 96 15,0 0 32-15,0 0 0 0,0 0 48 0,0 0 16 16,0 0 0-16,0 0 0 0,0 0-144 0,0 0-32 16,0 0 0-16,0 0 0 0,0 0-80 0,0 0-32 15,0 0 0-15,0 0 0 0,0 0-160 0,0 0-48 16,0 0 0-16,8-4 0 0,-1-2 128 0,1 4 32 16,2 1 0-16,2 0 0 0,3 0 64 0,1 0 16 15,3 0 0-15,3 1 0 0,1-1-160 0,3-1-32 16,2 0 0-16,2 0 0 0,3 0 256 0,1-3 32 15,2-1 16-15,2 1 0 0,2 1 16 0,-1 1 16 16,-2 2 0-16,-1-2 0 0,-4 3-368 0,-1 0-80 0,-1 0-16 0,-6 3 0 16,-1-2-256-16,-5 1 0 0,-1 2 0 15,-1 1 0-15,-3-1 0 0,-1 3 0 0,-4 0 0 0,-4 3-9856 16,-2 1-2064-16</inkml:trace>
  <inkml:trace contextRef="#ctx0" brushRef="#br1" timeOffset="-189341.41">766 15631 4607 0,'0'0'192'0,"0"0"64"0,0 0-256 0,0 0 0 0,0 0 0 0,0 0 0 16,0 0 1952-16,0 0 352 0,0 0 64 0,0 0 0 16,-7-2-1264-16,7 2-256 0,-6-4-48 0,6 4-16 15,0 0 16-15,0 0 0 0,-8-2 0 0,8 2 0 16,0 0-48-16,0 0-16 0,0 0 0 0,0 0 0 16,0 0-208-16,0 0-32 0,0 0-16 0,0 0 0 0,0 0-352 0,0 0-128 15,9-3 0-15,1 2 144 0,1-1-144 0,0 1 160 16,2 1-160-16,1 3 160 0,1-2 80 15,1 2 16-15,3 1 0 0,3 0 0 0,1 1-64 0,0 0-16 16,1 1 0-16,0-1 0 0,0 2-176 0,-4-1 192 16,-2-2-192-16,0 1 192 0,-2 2-192 0,1-4 0 15,-6 1 144-15,0 0-144 0,-11-4 160 0,7 2-32 16,-7-2-128-16,0 0 192 0,0 0 0 0,0 0 0 16,0 0 0-16,0 0 0 0,-7 2 32 0,-7-2 0 15,-1 0 0-15,-1 0 0 0,-1-3-96 0,-5-1 0 16,-1 1-128-16,-2 0 192 0,-2-3-192 0,1 0 128 0,-1 1-128 0,1 0 0 15,0-2 128-15,-1 3-128 16,1-3 0-16,2 3 144 0,0 1-144 0,4-1 0 0,2 1 0 0,3 2 128 16,1 1-128-16,4 1 0 0,4-1 0 0,6 0 0 15,0 0 0-15,0 0 0 0,3 8 0 0,7-2 0 16,0 1 0-16,4-4 0 0,4 2 0 0,3-1 0 16,0-1 0-16,2 1 0 0,1-1 0 0,1 0 0 15,-2-1 0-15,2-1 0 0,-1-1 0 0,-1 0 0 16,0 0 0-16,-1-1 0 0,-2 1 0 0,-3-1 0 15,-1-1 0-15,-3 0 128 0,-1-1-128 0,-3 0 0 16,-9 3 240-16,0 0-48 0,0 0 0 0,0 0 0 16,0 0 160-16,-1-6 32 0,-5-2 0 0,-4 3 0 15,-3 0-48-15,-4 2 0 0,-5 0 0 0,-4-1 0 16,-2-1-64-16,0 1-16 0,0 3 0 0,-3-1 0 16,0 1 96-16,2-1 16 0,2 4 0 0,5-1 0 15,1 1-368-15,4 3 128 0,4 0-128 0,3 2 0 0,3-1 0 0,2 2 0 16,5-8 0-16,0 10 0 0,4-1 0 15,3-3 0-15,4-1-128 0,6-2-10032 16,5-3-2000-16</inkml:trace>
  <inkml:trace contextRef="#ctx0" brushRef="#br1" timeOffset="-188846.93">560 15641 5519 0,'0'0'496'0,"0"0"-496"16,0 0 0-16,0 0 0 0,0 0 1984 0,0 0 320 16,0 0 48-16,0 0 16 0,0 0-768 0,13 3-160 15,5 0-32-15,2 0 0 0,4-3 16 0,2 1 0 16,5-1 0-16,3-1 0 0,2-2-304 0,1-2-64 16,1 0-16-16,5-2 0 0,-1 0-576 0,1 1-112 15,0 0-32-15,0 2 0 0,-3 1-192 0,-3 0-128 16,-4 3 160-16,-6 4-160 15,-1-1-832-15,-5 1-272 0,2 3-48 0,-8 3-16 0</inkml:trace>
  <inkml:trace contextRef="#ctx0" brushRef="#br1" timeOffset="-186277.88">11273 14318 6447 0,'0'0'272'0,"0"0"80"0,-8-1-352 0,-2-2 0 0,-1 2 0 0,1 0 0 15,-1 3 1872-15,0 2 304 0,1-1 64 0,-3 1 16 16,-2 2-1296-16,2-1-272 0,0 1-48 0,0 1-16 15,-2-2 48-15,3 3 16 0,-1 2 0 0,-1 1 0 16,-3 1-32-16,1 1 0 0,-1 0 0 0,2 1 0 16,0 2-64-16,-1 3-16 0,0 1 0 0,0 4 0 15,1 1 64-15,-1 1 0 0,1 4 0 0,1 2 0 16,3 2-192-16,1 1-16 0,0 1-16 0,1 1 0 16,1 0-160-16,0 1-48 0,1-2 0 0,-1 1 0 15,3 3-208-15,2-1 176 0,-3 0-176 0,3-2 160 16,-1 1-160-16,3-1 128 0,1 2-128 0,3-3 128 15,-1-2 48-15,1-1 0 0,3-1 0 0,-2 0 0 16,1 0-48-16,4-3-128 0,3 0 192 0,-1 0-64 0,1-2-128 16,3 2 0-16,0-2 144 0,3 0-144 0,2-3 0 15,0 0 0-15,4-3 0 0,2-1 0 16,4-2-384-16,2-1-160 0,1-2-32 0,0 0-7968 16,-2-3-1600-16</inkml:trace>
  <inkml:trace contextRef="#ctx0" brushRef="#br1" timeOffset="-185630.38">11991 14219 911 0,'0'0'0'0,"0"0"0"16,0 0 0-16,0 0 0 0,-6-6 2448 0,6 6 416 15,0 0 80-15,0 0 0 0,0 0-2016 0,0 0-416 16,0 0-64-16,0 0-32 0,9 6 32 0,0-1 16 16,1 2 0-16,1-1 0 0,2 1 0 0,-1 2 0 15,3 1 0-15,1 2 0 0,1 3-32 0,1 2-16 16,1 0 0-16,0 5 0 0,2 1 0 0,-2 5 0 0,1 3 0 0,0 1 0 16,0 5 32-16,-2 3 16 15,-3-1 0-15,0 2 0 0,-4 0-112 0,-2 2-32 16,-3 2 0-16,-1 0 0 0,-4-1 128 0,-2 1 0 0,-2 1 16 15,-4 0 0-15,0 0-16 0,-3 3-16 0,0-3 0 0,-1-2 0 16,-1 1 16-16,0-3 0 0,1-2 0 0,0-1 0 16,-4 2-128-16,3-2-32 0,-2-1 0 0,1 0 0 15,-1-1-128-15,0-3-32 0,-2-1 0 0,1 0 0 16,-2 1-128-16,0-2 192 0,-3 0-192 0,1-2 192 16,-1-2-192-16,1 3 0 0,-1-2 0 0,0-2-12816 15</inkml:trace>
  <inkml:trace contextRef="#ctx0" brushRef="#br1" timeOffset="-184795.65">10377 14412 8639 0,'0'0'384'0,"10"-3"64"0,0 0-448 0,-10 3 0 15,8-4 0-15,2 2 0 0,2 0 528 0,-2 1 16 16,0-1 0-16,2 2 0 0,-1 0 48 0,4 3 16 16,-1 0 0-16,1 1 0 0,1 0-160 0,-1 2-48 15,1 0 0-15,-1 2 0 0,0 1-32 0,0 2-16 16,-2-1 0-16,1 5 0 0,0 5 224 0,2 1 32 0,-1-2 16 15,1 3 0-15,-2 0-16 0,0 4 0 0,2 0 0 0,-1 4 0 16,-1-2-160-16,0 3-48 0,0 2 0 0,0-1 0 16,-1 1-80-16,1 0-32 0,-3-1 0 15,2 2 0-15,-3 0 32 0,1 0 0 0,-1-1 0 0,-4-1 0 16,0 0 96-16,-1 1 32 0,-3-1 0 0,1 1 0 16,-2-2 128-16,0-1 16 0,-2-2 16 0,0 0 0 15,-2-2-128-15,1 2-32 0,-2-3 0 0,0 0 0 16,0 0-32-16,1-1-16 0,-5-1 0 0,3-2 0 15,1 1-80-15,-3-2-32 0,-1 0 0 0,-3 2 0 16,1-3-80-16,0-1-16 0,-3-3 0 0,1 0 0 16,-1-3-32-16,0-1-16 0,2-1 0 0,-2-3 0 15,1 1-144-15,-1-4 0 0,-2-1 0 0,-1 0-9744 16,1-3-1840-16</inkml:trace>
  <inkml:trace contextRef="#ctx0" brushRef="#br1" timeOffset="-183594.11">6393 15678 12895 0,'-5'-2'1152'0,"5"2"-928"0,0 0-224 0,0 0 0 16,0 0 256-16,0 0 0 0,0 0 0 0,10-5 0 15,2 0 192-15,0 2 32 0,3 0 16 0,-1 1 0 16,2-1 80-16,2 1 32 0,3 0 0 0,2-1 0 16,2-3-64-16,5 2-16 0,1 0 0 0,2 1 0 15,2 2 0-15,0 1 0 0,0 0 0 0,5 2 0 16,-2 2-208-16,5 1-32 0,1 2-16 0,1 1 0 15,1 1-112-15,-4-2-32 0,4 2 0 0,-2-4 0 16,-2 1 32-16,4-1 0 0,-1 1 0 0,0-1 0 16,1 0 96-16,-1-2 32 0,-1 0 0 0,-1 0 0 15,0 0 48-15,0 0 16 0,1-1 0 0,-2 1 0 16,0 1-96-16,1 0 0 0,1 2-16 0,-2-1 0 16,0 0-48-16,0 0-16 0,-2-2 0 0,1 1 0 0,0-1-48 0,-4 1 0 15,2 0 0-15,-3-1 0 0,3 1 16 0,-1 2 0 16,1-2 0-16,-1 1 0 0,-2-2 48 0,2 1 16 15,-4 1 0-15,0-1 0 0,-2 1-16 0,1-2 0 16,-1-1 0-16,0 1 0 0,-3 3-32 0,3-1-16 16,-1-1 0-16,0 1 0 0,0 0 96 0,-2 0 16 15,-1 1 0-15,-1-1 0 0,2-2-256 0,-4 1 0 16,1-1 0-16,-1-1 0 0,-3 0 192 0,0 1-16 16,-1-2 0-16,1 1 0 0,1 1 80 0,-2-1 32 15,2-1 0-15,0 2 0 0,1-1 16 0,-1 0 0 16,3 0 0-16,-1 0 0 0,0 0-128 0,0 0-32 15,0-2 0-15,-2 1 0 0,0-1 0 0,0-1 0 16,-1-1 0-16,1 0 0 0,-4 2-16 0,1-1 0 0,-1-2 0 0,1 1 0 16,-2 1 64-16,-1 1 0 0,1 0 0 0,0-1 0 15,-1-2-32-15,3 2 0 0,-1 2 0 16,-1-1 0-16,1-1 80 0,0 1 16 0,1-2 0 16,-4 2 0-16,2 0-256 0,-1 0 0 0,1-2 0 0,-2 2 0 15,1 1 192-15,-1-1-64 0,2-1-128 0,-4 0 192 16,1-1 32-16,-1 1 0 0,1-1 0 0,-2 1 0 15,1 0 48-15,-2-1 16 0,1 1 0 0,-3-1 0 16,0 1-64-16,0 0-16 0,-3-2 0 0,2 2 0 16,-2 1-16-16,-7 0-16 0,10-1 0 0,-10 1 0 15,6-1 16-15,3 0 0 0,-9 1 0 0,8-1 0 16,-8 1-48-16,9-2 0 0,-9 2 0 0,7-1 0 16,-7 1-144-16,8 0 160 0,-8 0-160 0,0 0 160 15,0 0-160-15,0 0 0 0,0 0 0 0,0 0 0 0,0 0 0 0,0 0 0 16,0 0 0-16,0 0 0 15,-12 1-1968-15,-5 3-416 0,-12 4-96 0,-12 9-16 16</inkml:trace>
  <inkml:trace contextRef="#ctx0" brushRef="#br1" timeOffset="-180254.63">13568 14275 13183 0,'0'0'576'0,"0"0"128"0,0 0-560 0,0 0-144 15,0 0 0-15,-8 4 0 0,8-4 816 0,0 0 128 16,0 0 16-16,0 0 16 0,0 0 112 0,0 0 0 16,0 0 16-16,0 0 0 0,0 0-128 0,0 0-16 15,0 0-16-15,0 0 0 0,0 0-240 0,0 0-64 16,5-6 0-16,-1-2 0 0,0 0-128 0,3-1-48 16,1 0 0-16,2-2 0 0,-2-2-16 0,3 0-16 0,2-2 0 0,-2-1 0 15,1-1-112-15,2-1 0 0,1-2-16 0,2 1 0 16,0-2-32-16,1 0 0 0,2 2 0 15,-1-2 0-15,1-2-16 0,4 1 0 0,-2 0 0 0,2 0 0 16,-4 0-32-16,2 1-16 0,-2 0 0 0,2 0 0 16,2 2-64-16,-2 0-16 0,-3 0 0 0,2 3 0 15,-1 0-128-15,0 5 0 0,0 3 0 0,-3 0 128 16,2 1-128-16,0 2 0 0,-2 1 0 0,2 2 0 16,2 2 0-16,-1 0 0 0,-2 1 0 0,2 2 0 15,-2 0 0-15,0 1 0 0,1 2 0 0,-1 1 0 16,-3-2 0-16,2 1 128 0,0 2-128 0,2 1 0 15,-4 1 0-15,4 2 0 0,-1-2 128 0,0 1-128 16,3 0 0-16,-1-1 0 0,-2 2 0 0,0-1 0 16,1-3 128-16,0 4-128 0,-3-2 0 0,0-2 128 15,-1 3-128-15,0-1 192 0,1 0-192 0,-1 0 192 0,2-2-64 0,-2-1 0 16,1 1 0-16,0-3 0 0,1-1-128 0,-2-1 160 16,-2-2-160-16,1-1 160 0,-3-2-32 0,2 0 0 15,-2-1 0-15,0-1 0 0,-3 0-128 0,2 1 160 16,0-1-160-16,1 0 160 0,-2-2-160 0,0 1 0 15,0 1 144-15,-2-1-144 0,0 0 0 0,-1 0 0 16,1 0 0-16,-3 0 128 0,2 1-128 0,1 0 0 16,-2-1 0-16,-5 5 128 0,7-8-128 0,-2 2 0 15,1 0 0-15,1 0 0 0,-2-1 0 0,1 1 0 16,1-1 0-16,0-1 128 0,-1 1-128 0,0 0 0 16,-1 0 0-16,2 0 0 0,0 0 0 0,2-2 0 15,-1 0 0-15,-1 1 0 0,-1-1 0 0,2 0 0 0,1 1 0 0,-2 1 0 16,1-2 0-16,0 0 0 0,-1-1 0 0,1 1 0 15,-1-1 0-15,0 3 0 0,-1 0 0 0,1 1 128 16,-1-1-128-16,1 1 0 0,-1 2 0 0,2 1 0 16,-8 3 0-16,10-4 0 0,-10 4 0 0,9-2 128 15,-9 2-128-15,9 0 0 0,-9 0 0 0,11 5 0 16,-2-1 0-16,1 4 0 0,0 2 0 0,-1 1 0 16,2 2 0-16,0-1 0 0,-1 0 0 0,2 1 0 15,0 0 0-15,2 2 0 0,3-1 0 0,-1 0 0 16,1-2 0-16,2 1 0 0,3-1 0 0,-1-2 0 15,2-1 0-15,2 0 0 0,2-1 0 0,2 0 0 16,2-3 0-16,1 1 0 0,1-2 0 0,0-1 0 16,-4 0 0-16,1-2 0 0,0-2 0 0,2-2 128 0,0 2-128 0,1-2 0 15,0-1 0-15,4-1 0 0,0 0 0 0,1-1 128 16,-2 0-128-16,0-2 0 0,0 0 0 0,-2-1 128 16,-2 1-128-16,0-1 0 0,2 0 0 0,0 0 0 15,0 0 0-15,2 2 0 0,-2-3 0 16,5 1 0-16,3-1 0 0,-1 0 0 0,1 2 0 0,-2-3 0 15,-3-1 0-15,-1 2 128 0,1 3-128 0,0-1 0 16,-1-1 0-16,2 2 0 0,-1 0 0 0,3 1 0 16,-1 2 0-16,1-1 0 0,0-1 0 0,-4 2 0 15,-1 0 0-15,-2 2 0 0,-2 1 0 0,1 3 0 16,-2 2 0-16,0-1 0 0,1 5 0 0,-3-1 0 16,0 4 0-16,1-1 0 0,1 0 0 0,-3 3 0 0,1-1 0 15,-5 2 0-15,1 0 0 0,-2 1 0 0,-3 2 0 16,0 1 0-16,-2 0 0 0,-2 0 0 0,1-3 0 0,-4 2 0 15,0 1 0-15,0 1 0 0,-1-1 0 0,0-2 128 16,-2-1-128-16,0 0 144 0,-4-2-144 0,1-1 160 16,-1 0 16-16,-4 0 0 0,1-1 0 0,-2 0 0 15,0-1 0-15,-1-1 0 0,1-9 0 0,-2 10 0 16,1 0-176-16,-3-3 160 0,4-7-160 0,-8 6 160 16,0-2-352-16,0 0-64 0,0-4 0 0,0 0-16 31,-2 0-2480-31,0-1-480 0</inkml:trace>
  <inkml:trace contextRef="#ctx0" brushRef="#br1" timeOffset="-179488.82">15089 12938 19343 0,'0'0'1728'15,"0"0"-1392"-15,-9-5-336 0,1 0 0 0,1 2 768 0,-2 0 96 16,-2 1 16-16,0 1 0 0,-1 1-432 0,-2 3-64 16,-2 3-32-16,0 2 0 0,-4 0-96 0,3 3 0 15,-1 2-16-15,0 1 0 0,0 3 160 16,1-1 48-16,1 0 0 0,0 0 0 0,2 3 80 0,1-4 32 15,3-3 0-15,3 2 0 0,4-1-272 0,1-2-48 16,4-1-16-16,1-1 0 0,3-2-96 0,1 1 0 16,1-5-128-16,2 1 192 0,2 0-48 0,0-4-16 15,3-4 0-15,0-1 0 0,0 0 48 0,3-2 0 16,1-2 0-16,-2-1 0 0,-1-1 0 0,0-1 0 16,1 0 0-16,-1 0 0 0,0-1-176 0,-2 3 0 15,-1-1 0-15,0 3 0 0,-3 4 0 0,-1 1 0 0,-9 3 0 0,9-4 128 16,-9 4 192-16,0 0 16 0,10 6 16 0,-3 5 0 15,-2 3 208-15,-3 4 32 0,-3 1 16 0,-1 3 0 16,-2 3-224-16,0 1-32 0,-3 3-16 0,0 1 0 16,-2-2-32-16,-2-2-16 0,1-3 0 0,0-1 0 15,0-1 0-15,-1 0 0 0,0-2 0 0,-2-1 0 16,1-1-32-16,0-3 0 0,0 0 0 0,1-2 0 16,-1-1-256-16,2-1 0 0,1-2 0 0,2-1 0 31,2-1-448-31,5-6-160 0,0 0-32 0,0 0 0 15,0 0-2176-15,0 0-448 0,2-10-96 0</inkml:trace>
  <inkml:trace contextRef="#ctx0" brushRef="#br1" timeOffset="-179157.72">15573 12600 21183 0,'-5'-10'944'0,"5"10"192"0,-2-8-912 0,2 8-224 15,-2-8 0-15,2 8 0 0,-2-5 672 0,2 5 96 16,0 0 0-16,0 0 16 0,-9 6 208 0,3 5 32 16,-4 0 16-16,2 6 0 0,-1 5-208 0,0 3-64 15,0 3 0-15,-4 5 0 0,0 3-128 0,0 5-16 16,0 2-16-16,2 2 0 0,-2 1-224 0,2 0-32 15,2-1-16-15,1-3 0 0,3-7-208 0,-1-2-128 16,5-3 128-16,0-2-128 0,2-3 128 0,3-6-128 0,0-2 128 0,1-3-128 16,1-3 0-16,2-1-128 0,0-4 0 0,3-2 0 31,3-4-496-31,0 0-80 0,2-2-32 0,0-4-13600 0</inkml:trace>
  <inkml:trace contextRef="#ctx0" brushRef="#br1" timeOffset="-178867.29">16021 12510 15663 0,'0'0'1392'0,"0"0"-1120"15,-8-3-272-15,2 2 0 0,6 1 2448 0,-9 3 432 16,1 3 96-16,-1 4 16 0,-3 3-1520 0,0 5-320 15,-1-1-48-15,0 6-16 0,1 4-400 0,-2 0-96 16,2 3-16-16,2 3 0 0,4 4 64 0,-2 1 16 16,0-4 0-16,4 2 0 0,-1 0-288 0,3 2-64 15,4-3-16-15,1-1 0 0,0-5-288 0,2-3 128 16,0-1-128-16,2-2 0 0,-1-2 192 0,3-1-192 16,0-2 192-16,1-2-192 0,2 1 0 0,-3-4-352 15,1-1 48-15,-1-4 16 16,-1-1-1264-16,0-3-256 0,-8-4-48 0,0 0-11968 0</inkml:trace>
  <inkml:trace contextRef="#ctx0" brushRef="#br1" timeOffset="-178683.97">15592 12975 34095 0,'0'0'3024'0,"9"-5"-2416"0,3 1-480 0,4-1-128 16,6 0 224-16,3 3 32 0,1-4 0 0,1 1 0 15,4-3-96-15,3-2-16 0,2 0 0 0,2 0 0 16,2-1-144-16,1 1 0 0,0-1 0 0,0 5 0 31,-5 1-736-31,-3 2-176 0,-2-1-48 0,-6 2-8992 0,-4-3-1808 0</inkml:trace>
  <inkml:trace contextRef="#ctx0" brushRef="#br1" timeOffset="-178338.93">16292 12344 28559 0,'-6'-13'2544'0,"6"13"-2032"0,0 0-512 0,0 0 0 16,0 0 496-16,10 8 0 0,1 2 0 0,0 3 0 16,1 3 64-16,1 5 16 0,2 5 0 0,-1 2 0 15,0 4 16-15,0 4 16 0,2 4 0 0,-2 3 0 16,-3 3 80-16,1 4 16 0,-2 1 0 0,-1 3 0 16,-2 1-416-16,-3 0-80 0,-2 0-16 0,-3-2 0 15,-2-2-64-15,-5-2-128 0,-3-2 176 0,-2-1-176 16,-3-6 176-16,-1 2-176 0,-5-3 160 0,0 0-160 15,0 2 0-15,-1 0-288 0,-1-2 32 0,0 2-11008 16,4 1-2192-16</inkml:trace>
  <inkml:trace contextRef="#ctx0" brushRef="#br1" timeOffset="-175307.06">16886 12935 11967 0,'0'0'1072'0,"-7"-3"-864"16,0-4-208-16,7 7 0 0,0 0 1856 0,0 0 320 15,-1-9 64-15,3-1 0 0,3 1-1168 0,-1-1-240 16,4 2-64-16,3-2 0 0,1-1 0 0,3 0 0 15,2-2 0-15,1 0 0 0,0-2-288 0,4 0-64 16,2-4-16-16,1 4 0 0,-1-1-96 0,3-1-32 16,3 1 0-16,1 0 0 0,1-1-16 0,2 0 0 15,2-1 0-15,3 2 0 0,1-1 16 0,1 1 0 16,-1 0 0-16,-1 1 0 0,-2 0-80 0,1 0-32 0,1 0 0 16,2 1 0-16,0-2-160 0,3 2 0 0,1 1 0 0,1 1 0 15,3-2 128-15,-3 2-128 0,-2 0 0 0,1-1 128 16,0-2-128-16,1 0 160 0,2 1-160 0,1 0 160 15,3 2-160-15,1-1 160 0,-2 0-160 0,0 1 160 16,0 2-160-16,-3-1 0 0,3 0 0 0,4 2 128 16,0 3-128-16,2-1 128 0,1 1-128 0,-2-2 128 15,-1 0-128-15,-2 1 0 0,1-1 144 0,-1-1-144 16,3 1 0-16,1 2 144 0,0-1-144 0,-2 3 0 16,-3 2 192-16,-2-1-64 0,1 0 0 0,0 1-128 15,0 0 256-15,4 1-48 0,3 1-16 0,-2 0 0 16,-1 1-192-16,-2 1 144 0,-1 1-144 0,0 2 128 15,-1-1-128-15,-1 3 0 0,3 0 0 0,-3 2 128 16,-3 1-128-16,-1 2 0 0,-4-2 0 0,-6 0 0 0,-2 1 0 0,-1 2 192 16,-1 0-192-16,-1 2 192 0,0 0-64 0,0 1 0 15,0 3 0-15,4-2 0 0,-2-3-128 0,0-1 0 16,-4 0 144-16,0 2-144 0,-3-1 144 0,1 1-144 16,-3-1 192-16,-3 1-192 0,1-4 176 0,1 2-176 15,2 0 160-15,-3 2-160 0,-1 0 224 0,0 0-48 16,1 1-16-16,1-2 0 0,-4-1-160 0,2 1 0 15,1 1 0-15,-3 0 128 0,-1 0 0 0,0-2-128 16,-1-2 192-16,3 1-64 0,-5 0 32 0,1 1 0 16,-3-1 0-16,2 0 0 0,-2-1 64 0,-2-2 16 15,1 1 0-15,-5 0 0 0,2 0-48 0,0-1 0 16,-1-2 0-16,-2 1 0 0,2 0-32 0,-4-2-16 16,-4-6 0-16,9 8 0 0,-4 0 0 0,-1-2 0 15,0-1 0-15,-4-5 0 0,0 0 32 0,0 0 0 0,5 8 0 0,-5-8 0 16,0 0-48-16,0 0-128 0,0 0 192 0,0 0-64 15,0 0-128-15,0 0 0 0,0 0 0 0,0 0 128 16,0 0-128-16,0 0 0 0,4 4 0 0,-4-4 0 31,0 0-1152-31,0 0-224 0,6 4-32 0,-6-4-9728 0,0 0-1920 0</inkml:trace>
  <inkml:trace contextRef="#ctx0" brushRef="#br1" timeOffset="-174226.45">21079 12692 19119 0,'0'0'832'0,"0"0"192"0,0 0-816 0,0 0-208 0,0 0 0 0,0 0 0 15,0 0 912-15,0 0 144 0,10 5 32 0,-1 0 0 16,-1-1-176-16,1 2-16 0,1 1-16 0,1 2 0 16,1 1-208-16,-1 1-32 0,1-2-16 0,0 3 0 15,2 6-32-15,-1-3 0 0,-3 0 0 0,2 5 0 16,-1 3-48-16,2 0-16 0,-2 3 0 0,1-3 0 0,0 0-192 0,-1 1-32 16,-4 4-16-16,3 0 0 0,-4-2-16 0,4 0 0 15,-3-3 0-15,2 2 0 0,-3 0 80 16,3-2 16-16,-1-4 0 0,-1 2 0 0,0 1-32 0,1-1 0 15,-4-1 0-15,2-1 0 0,-1-2-16 0,-1 1-16 16,2 0 0-16,1-1 0 0,-3-1-112 0,1-1 0 16,2-2-16-16,-3 3 0 0,2 1-32 0,-1-1 0 15,1-1 0-15,2 0 0 0,-2 2-16 0,3-2 0 16,-2 0 0-16,-1-4 0 0,1 0-128 0,-1-2 128 16,1 0-128-16,-3 0 128 0,-4-9-128 0,0 0 0 15,0 0 0-15,0 0 128 0,0 0-128 0,0 0 0 16,0 0 0-16,0 0 0 15,5-9-1920-15,-3-3-320 0,-2-1-64 0,-2-6-13152 0</inkml:trace>
  <inkml:trace contextRef="#ctx0" brushRef="#br1" timeOffset="-173767.85">21212 13613 4607 0,'-10'-7'192'0,"10"7"64"16,-5-3-256-16,5 3 0 0,0 0 0 0,-6-6 0 16,1 0 3648-16,0 2 704 0,5 4 128 0,0 0 16 0,0 0-2576 0,0 0-512 15,0 0-96-15,0 0-32 0,0 0-176 0,0 0-32 16,0 0-16-16,5 9 0 0,0 3-128 0,2 4-32 15,0 0 0-15,3 3 0 0,1-2-144 0,-1 1-48 16,1 1 0-16,3 2 0 0,3 0-336 0,-3-1-80 16,-2 0-16-16,4 1 0 0,-2 0-48 0,1 0-16 15,-1-2 0-15,0-1 0 0,0 1 32 0,2 0 0 16,-1-1 0-16,0-1 0 0,2-2 96 0,2 0 32 16,-2-3 0-16,1-3 0 0,-1-1 16 0,2-1 0 15,0-4 0-15,1 1 0 0,1-4 0 0,-2-3 0 0,1-1 0 16,0-5 0-16,2-4-80 0,0-5-16 0,1-4 0 0,2-6 0 15,3-6 16-15,-1-4 0 0,3-4 0 16,0-5 0-16,-2-7 64 0,1-3 16 0,-2-3 0 0,-1 2 0 16,-2 4-144-16,-1 7-32 0,-3 3 0 0,-3 5 0 15,0 2-208-15,-3 5 144 0,-1 5-144 0,-2 5 128 16,-1 0-128-16,0 5-192 0,-1 3 32 0,-1 5 16 31,-2 4-2352-31,-6 5-480 0</inkml:trace>
  <inkml:trace contextRef="#ctx0" brushRef="#br1" timeOffset="-170894.6">19020 14544 2751 0,'0'0'256'0,"0"0"-256"0,0 0 0 0,0 0 0 16,0 0 1856-16,0 0 336 0,-6-3 64 0,6 3 16 15,0 0-1376-15,0 0-256 0,-8 3-64 0,8-3-16 16,-6 6-48-16,6-6-16 0,-6 9 0 0,1-1 0 15,-1 1-32-15,-1 1 0 0,0 2 0 0,-1 1 0 16,-1 3 144-16,-3 3 32 0,-1-1 0 0,-1 3 0 16,-4 1 16-16,1 3 16 0,-1 3 0 0,-3 2 0 15,-2 2-32-15,0-1 0 0,0 2 0 0,0 0 0 16,1 2-240-16,2-4-48 0,2 1-16 0,0 1 0 16,1 0 80-16,4-1 16 0,2-1 0 0,1 1 0 15,3 0-48-15,1-1 0 0,1-2 0 0,4 1 0 16,4-1-80-16,1 0-32 0,3 1 0 0,0 0 0 15,4-6 32-15,2 2 0 0,2 2 0 0,1-1 0 0,1-1-32 0,0 0 0 16,1 0 0-16,0 2 0 0,0-5-272 16,2-1 128-16,-3-2-128 0,-1-3 0 0,2 0 128 0,-1-2-128 15,1-3 0-15,2 1 0 0,-3-5 0 0,0-2 160 16,-1-2-160-16,0 0 128 0,-1-2-304 0,-1-1-64 16,0 0-16-16,-3-2-13312 0</inkml:trace>
  <inkml:trace contextRef="#ctx0" brushRef="#br1" timeOffset="-169997.78">19881 14321 2751 0,'0'0'256'0,"0"0"-256"0,0 0 0 0,0 0 0 16,0 0 2272-16,0 0 416 0,0 0 64 0,0 0 32 15,0 0-1680-15,0 0-336 0,0 0-64 16,0 0 0-16,0 0 48 0,8 1 16 0,-8-1 0 0,9 3 0 16,1 1 0-16,-1 0 0 0,0 4 0 0,-1 0 0 15,0 3-128-15,1 0 0 0,0 2-16 0,1 2 0 16,1 3-48-16,0 0 0 0,0 3 0 0,-3 5 0 16,2 3-128-16,-3 2-48 0,1-1 0 0,0 1 0 15,-2-1-48-15,-1 3-16 0,-1 2 0 0,2-1 0 16,-4 1 48-16,1-1 0 0,-1-1 0 0,-2-1 0 15,0 0 48-15,-1 0 16 0,-2 0 0 0,-3-1 0 16,-1 0 16-16,-2 1 16 0,0-1 0 0,-1 1 0 16,-2-1-32-16,1-1-16 0,0 0 0 0,0-1 0 0,-1-1-144 0,1 0-32 15,-1-1 0-15,0 0 0 0,-1 0 16 0,2-1 0 16,-3-2 0-16,2 0 0 0,0 0-48 0,0 1-16 16,1-3 0-16,-1 2 0 0,-1-4 32 15,1 0 0-15,2 0 0 0,-2 1 0 0,2 0 16 0,1-1 16 16,-3-2 0-16,2 1 0 0,1-1-32 0,-2-3-16 15,-2-1 0-15,1-2 0 0,2 1 0 0,-2-5 0 16,1 2 0-16,1-1 0 0,-1-2-16 0,2-2 0 16,0 3 0-16,1-2 0 0,0-2-64 0,-1-1-16 15,2-1 0-15,0 0 0 0,7-2-128 0,-7 3 192 16,7-3-192-16,-9 1 192 0,9-1-192 0,-6 0 0 16,6 0 0-16,0 0 0 0,0 0 0 0,0 0 0 0,0 0-192 0,0 0 192 31,0 0-2800-31,0-7-432 0</inkml:trace>
  <inkml:trace contextRef="#ctx0" brushRef="#br1" timeOffset="-162546.75">4312 12420 1839 0,'0'0'160'0,"0"0"-160"15,0 0 0-15,0 0 0 0,-3-9 1984 0,1 2 352 16,2 7 80-16,0 0 16 0,-2-10-1264 0,1 0-240 16,1 2-48-16,0 8-16 0,0 0-160 0,0 0-16 15,0-11-16-15,0 11 0 0,0 0-272 0,0 0-48 16,0 0-16-16,0 0 0 0,0 0-208 0,0 0-128 15,-3 11 160-15,0-3-160 0,3-8 368 0,-5 14-32 0,0 2 0 0,2 0 0 16,-3 5 240-16,2 2 32 0,0 2 16 0,1 2 0 16,-1 4-144-16,3-1-32 0,0-1 0 0,3 1 0 15,4-4-192-15,-1-1-32 0,4-1-16 0,0-2 0 16,3-4 0-16,1-2 0 0,1-5 0 0,1 0 0 16,-3-1 48-16,3-3 16 0,0-1 0 0,0-2 0 15,-3-1 96-15,2-1 16 0,3-2 0 0,-1-5 0 16,-2-1-80-16,2-2-16 0,-2 0 0 0,2-3 0 15,-2-4-96-15,0-2 0 0,0 1-16 0,1-1 0 16,-1 0-176-16,-3-1 128 0,-1 3-128 0,1-3 128 16,-4 0-128-16,0 1 0 0,-2 0 0 0,-1 1 128 15,-1-1-128-15,2 2 0 0,-4 0 0 0,1 2 0 16,-1 4 0-16,1 1 0 0,-2 8 0 0,0 0 0 16,0 0 0-16,0 0 0 0,0 0 0 0,0 0 0 15,0 0 0-15,5 10 0 0,-2-1 0 0,-1 5 0 16,-1 2-144-16,2 6 144 0,-2 0 0 0,-1 4 0 0,-1 0 0 0,-2 4 0 15,1 4 0-15,-3 2 0 0,-1 2 0 0,1 1 0 16,-4 2 0-16,0 3 0 0,0 2 0 0,0 0 0 16,1-1 144-16,-1 0-144 0,1-2 224 0,-2 0-32 15,4-1-16-15,-3-5 0 0,-1-2 64 0,1-1 16 16,-1 1 0-16,1-1 0 0,-4-1 0 0,1-1 16 16,0-1 0-16,-1-2 0 0,-3 0-16 0,2-3 0 15,-1 3 0-15,-1-4 0 0,0-3 32 0,0-2 0 16,4-2 0-16,-2-2 0 0,-1-2-144 0,0-4-16 0,1-1-128 0,1-2 192 15,0-2 80-15,-1-3 16 0,-1-3 0 0,0 0 0 16,-2-4-112-16,2-2-32 0,-1-1 0 0,1 0 0 16,-2-6-144-16,4 0 192 0,4-1-192 0,2-3 192 15,0-3-192-15,5 1 0 0,-1 0 0 0,6-1 0 16,0 3 0-16,4-1 0 0,1 0 128 0,0-1-128 16,2 0 0-16,5 1 0 0,1 3 0 0,2-1 0 15,1 1 0-15,5 3 0 0,2 3-144 0,1 1 144 16,5-1 0-16,1 1 0 0,-2 5 0 0,-3 2 0 15,-1 3 0-15,0 1-128 0,-3 1 128 0,-1 4 0 16,-3 3-128-16,-2 1 128 0,1 1-192 0,-6 0 192 16,-2-1-672-1,0 0-32-15,0-1 0 0,-6 1 0 0,-3 0-1856 0,-2-1-384 0</inkml:trace>
  <inkml:trace contextRef="#ctx0" brushRef="#br1" timeOffset="-161059.58">4876 11941 8287 0,'0'0'736'0,"0"0"-592"16,0 0-144-16,0 0 0 0,0 0 976 0,0 0 176 16,0 0 16-16,0 0 16 0,7-8-432 0,-7 8-96 15,0 0-16-15,8-4 0 0,-8 4-64 0,0 0-32 16,8-6 0-16,-8 6 0 0,9-1-32 0,-9 1-16 15,8-2 0-15,-8 2 0 0,0 0-48 0,10 4 0 16,0 2 0-16,-2-2 0 0,-8-4 32 0,10 6 0 0,-1 2 0 0,-2 1 0 16,0-2-80-16,-1 2-16 0,1-1 0 0,1 4 0 15,-3 1-96-15,1 1-32 0,-2 0 0 0,1 2 0 16,-2-1-48-16,-1 1-16 0,0 1 0 0,0 1 0 16,0-3 32-16,-2 0 0 0,-2 1 0 0,0-2 0 15,0-1 112-15,-1-1 32 0,-1 0 0 0,1-1 0 16,1 0-160-16,-2 0-16 0,-1-3-16 0,2 0 0 15,1-2 16-15,-3 1 16 0,2 1 0 0,3-8 0 16,0 0-16-16,0 0 0 0,-6 6 0 0,6-6 0 16,0 0-32-16,0 0-16 0,0 0 0 0,0 0 0 15,0 0-16-15,0 0 0 0,0 0 0 0,0 0 0 16,0 0-128-16,0 0 0 0,0 0 144 0,0 0-144 16,0 0 0-16,0 0 0 0,0 0 0 0,0 0 128 15,0 0-128-15,0-7 0 0,0 7 128 0,3-7-128 16,-3 7 128-16,0 0-128 0,4-9 160 0,2 3-160 0,-6 6 128 0,6-6-128 15,3 2 0-15,-2 0 144 0,-2-1-144 0,2 1 0 16,-1-1 0-16,3 1 0 0,0-2 0 0,0 1 0 16,-1-2 0-16,1 1 128 0,1 0-128 0,-1-2 0 15,2 0 0-15,1-2 0 0,-3 0 0 0,1 0 0 16,1 0 0-16,-2 0 0 0,0 0 144 0,4-1-144 16,-4 1 160-16,0 0-160 0,-2-3 128 0,1 1-128 15,-1-1 0-15,2 2 144 0,-1 1-144 0,-2 0 0 16,0-1 0-16,-1 0 0 0,0 0 0 0,-1 1 0 15,-1-1 128-15,1 1-128 0,-1 0 0 0,-3 2 0 16,0 8 0-16,2-10 128 0,-1 0-128 0,0 1 0 0,-1-1 0 16,0 2 0-16,0 8 0 0,-3-7 0 15,2-2 0-15,-2 1 0 0,3 8 0 0,-2-8 0 0,2 8 0 0,-4-8 0 16,2 0 0-16,2 8 0 0,0 0 0 0,0 0 0 16,0 0 0-16,0 0 0 0,-3-6 0 0,3 6 0 15,0 0 0-15,0 0 0 0,0 0 0 0,0 0 0 16,0 0 0-16,0 0 0 0,0 0 0 0,0 0 0 15,0 0 0-15,0 0 0 0,0 0 0 0,0 0 0 16,-7 5 0-16,7-5 0 0,0 0 0 0,0 0 0 16,0 0-208-16,-1 9 16 0,1-9 16 0,0 0-9120 15,3 8-1840-15</inkml:trace>
  <inkml:trace contextRef="#ctx0" brushRef="#br1" timeOffset="-159846.72">4905 11944 7359 0,'0'0'656'0,"0"0"-528"16,0 0-128-16,0 0 0 0,0 0 1248 0,0 0 224 15,0 0 32-15,0 0 16 0,0 0-832 0,0 0-176 16,0 0-16-16,0 0-16 0,0 0-32 0,0 0-16 15,0 0 0-15,0 0 0 0,0 0-80 0,0 0-16 16,0-6 0-16,0 6 0 0,0 0 48 0,0 0 0 16,3-5 0-16,-3 5 0 0,0 0 0 0,0 0 0 15,0 0 0-15,0 0 0 0,0 0-32 0,0 0 0 0,0 0 0 0,0 0 0 16,0 0 16-16,0 0 0 0,7 7 0 0,-7-7 0 16,6 11 80-16,-2 0 0 0,1-2 16 0,-3 4 0 15,1-1-96-15,-2 1-32 0,1 1 0 0,1-1 0 16,-1 1-80-16,0 0-32 0,0 1 0 0,1 1 0 15,-1-1 32-15,0 0 16 0,0 2 0 0,1-1 0 16,1 0-16-16,0-1 0 0,-3-2 0 0,1 1 0 16,0-1-128-16,1 0-128 0,-2-1 192 0,-1-2-192 15,0-10 144-15,1 13-144 0,0 0 0 0,1-3 144 16,-2-10 32-16,0 0 0 0,0 9 0 0,0-9 0 16,1 8 64-16,-1-8 16 0,0 0 0 0,0 0 0 15,0 0 0-15,0 0 0 0,0 0 0 0,0 0 0 16,0 0-128-16,0 0 0 0,0 0-128 0,0 0 192 0,0 0-192 15,0 0 128-15,0 0-128 0,0 0 0 16,0 0 128-16,0 0-128 0,-5-6 0 0,5 6 144 0,0 0-144 0,0 0 0 16,0 0 0-16,0 0 0 0,0 0 0 0,0 0 0 15,0 0 0-15,0 0 0 0,0-10 0 0,1 3 0 16,2 0 0-16,-3 7 0 0,0 0 0 0,3-9 0 16,2 2 0-16,-1-1 0 0,2 1 0 0,-1 1 0 15,1-1 0-15,0 1 0 0,2-2 0 0,2-1 0 16,1-1 128-16,-1 0-128 0,2-2 0 0,1 0 0 15,1-1 0-15,1 0 0 0,-1-2 0 0,-1 2 0 16,-2 0 0-16,0 1 0 0,0-1 0 0,0 1 0 16,1 3 0-16,2-2 128 0,-2 0-128 0,1 0 0 15,-3 0 0-15,0 0 0 0,0 0 0 0,-3 1 0 0,1-1 0 16,-3 1 0-16,1 2 0 0,-1 1 0 0,0-2 0 0,-2 1 0 16,-3 8 0-16,0 0 0 0,0 0 0 0,1-8 0 15,-1 0 0-15,0 8 0 0,0 0 0 0,0 0 0 16,-3-10 0-16,1 0 0 0,2 10 0 0,0 0 0 15,-4-6 0-15,4 6 0 0,-3-7 0 0,3 7 0 16,0 0 0-16,0 0 0 0,0 0 0 0,0 0 0 16,-4-8 0-16,4 8 0 0,0 0 0 0,0 0 0 15,0 0 0-15,0 0 0 0,0 0 0 0,0 0 0 16,0 0 0-16,0 0 0 0,0 0 0 0,0 0 0 16,0 0 0-16,0 0 0 0,0 0 0 0,-4 8 0 15,4-8 0-15,-4 7 0 0,0 0 0 0,4-7 0 16,0 0-176-16,-5 10 176 0,1-1-128 0,2-2 128 15,2-7-1280-15,-6 9-192 0,3 0-16 0</inkml:trace>
  <inkml:trace contextRef="#ctx0" brushRef="#br1" timeOffset="-159141.6">5355 12575 6447 0,'0'0'576'0,"0"0"-576"0,0 0 0 0,0 0 0 16,0 0 2560-16,0 0 416 0,6-3 80 0,-6 3 16 15,9-1-1856-15,-9 1-384 0,11 0-64 0,1 0 0 16,1 0-288-16,1 0-48 0,0 0-16 0,3 0 0 16,2 0-48-16,3 1-16 0,-3 0 0 0,3 0 0 15,2-2-208-15,-1 1-144 0,-1 0 192 0,-4 1-192 16,2 1 160-16,-1 1-160 0,1-1 128 0,-5 0-128 31,-4 1-1200-31,-1 0-320 0</inkml:trace>
  <inkml:trace contextRef="#ctx0" brushRef="#br1" timeOffset="-158985.85">5355 12767 22111 0,'0'0'1968'0,"0"0"-1584"0,10 2-384 0,2-2 0 0,1 0 560 0,4 0 16 16,2 3 16-16,2-3 0 0,1-2-80 0,2 1 0 15,2 1-16-15,3-1 0 0,3-2-272 0,3-2-48 16,-1 0-16-16,0-1-7968 15,-3 2-1600-15</inkml:trace>
  <inkml:trace contextRef="#ctx0" brushRef="#br1" timeOffset="-158090">6292 12331 21647 0,'-11'-8'960'0,"4"5"192"0,7 3-912 0,-8 3-240 16,-1 2 0-16,3 0 0 0,-4 1 0 0,1 4 0 16,0 4 0-16,1 4 0 0,1-1 208 0,1 3 0 15,0 1 0-15,2 3 0 0,3 4 0 0,3 1 0 0,2 1 0 0,3-1 0 16,0-2-208-16,3-3 176 0,3-2-176 0,3-4 160 15,0-4-160-15,-1-3 160 0,2-2-160 16,-1-5 160-16,2 0 256 0,0-8 48 0,0 1 16 0,2-3 0 16,-1-2 16-16,2-1 0 0,1-2 0 0,-2-2 0 15,-2-3-240-15,1 0-64 0,-1-4 0 0,-2 0 0 16,-2 1-48-16,0 0-16 0,-1 1 0 0,-2 1 0 16,-1 0-128-16,-2 3 0 0,1 2 0 0,-3 3 0 15,-1 3 0-15,-5 6 0 0,7-5 0 0,-7 5 0 16,0 0 0-16,4 11 0 0,-2 1 0 0,0 3 0 15,-4 4 0-15,0 3 0 0,0 1 0 0,0 5 0 16,-3 1 0-16,1 3 0 0,-3 1 144 0,-1 5-144 16,-4 4 160-16,-1-1-32 0,-2 1-128 0,0 2 192 15,-3 2 32-15,0 1 0 0,-1-1 0 0,-1-3 0 0,-1-3 0 16,-1-1 0-16,2-3 0 0,-2-1 0 0,1-1 224 0,1-3 64 16,-2-2 0-16,2-4 0 0,0-2-48 0,-2-1 0 15,2-2 0-15,1-3 0 0,1-5-64 0,1-2-16 16,2-4 0-16,-1-3 0 0,1-3-80 0,3-3-32 15,-3-3 0-15,3-2 0 0,1-4-96 0,4-3-32 16,-2-2 0-16,4-2 0 0,3-1-144 0,2-1 160 16,2-1-160-16,6 3 160 0,2 3-160 0,3-4 0 15,4 0 0-15,3 0 0 0,2 1 0 0,0 1 0 16,3 1 0-16,2 3 0 0,3 0 0 0,2 2 0 16,1 0 0-16,0 3 0 0,0 4 0 0,1 0 0 0,0 2 0 0,-2 2 0 15,-3 1 0-15,-3 3 0 0,0-2 0 0,-5 4 0 31,-3 0-480-31,-4 1 32 0,-3 2 0 0,-4-3 0 16,-7-5-2288-16,6 10-448 0</inkml:trace>
  <inkml:trace contextRef="#ctx0" brushRef="#br1" timeOffset="-157559.87">7153 11891 15663 0,'0'0'688'0,"0"0"144"16,0 0-656-16,1-8-176 0,0 2 0 0,-1 6 0 0,0 0 1344 0,0 0 256 0,0 0 32 0,0 0 16 15,0 0-848-15,-5 11-160 0,2 1-48 0,-2 2 0 16,0 1 48-16,1 2 0 0,-4 2 0 0,0 3 0 16,0 0-64-16,1 1-16 0,-2 2 0 0,3-1 0 15,0-2-240-15,1 0-64 0,0-1 0 0,-1-2 0 16,0-2-96-16,3-2-32 0,-4-1 0 0,3-2 0 15,-1-3-128-15,5-9 0 0,0 0 0 0,-4 8 0 16,4-8 0-16,0 0 0 0,0 0 0 0,0 0 0 16,0 0-1216-16,0 0-112 0,0 0-16 0,7-11-16 15</inkml:trace>
  <inkml:trace contextRef="#ctx0" brushRef="#br1" timeOffset="-157245.84">7385 11940 10127 0,'0'0'448'0,"0"0"96"0,0 0-544 16,6-5 0-16,-6 5 0 0,7-5 0 0,-7 5 2208 0,0 0 336 15,0 0 64-15,0 0 16 0,0 0-1504 0,0 0-288 0,0 0-64 0,4 11-16 16,-1 1-112-16,-3 1-32 0,-2 0 0 0,0 4 0 15,-1 1 96-15,0 2 32 0,-4 2 0 0,2 0 0 16,1 0-224-16,-3 1-64 0,0-1 0 0,0-1 0 16,0-1-96-16,0-2-32 0,0-2 0 0,3-1 0 15,-3-1-144-15,3-1-48 0,1-2 0 16,-3 0 0-16,2-1-128 0,-1-4 0 0,5-6 0 0,0 0 0 16,-2 10 0-16,2-10 128 0,0 0-128 0,0 0 0 31,0 0-256-31,0 0-144 0,0 0-32 0,-4-10-8352 0,4-2-1680 0</inkml:trace>
  <inkml:trace contextRef="#ctx0" brushRef="#br1" timeOffset="-156867.43">7671 11942 18431 0,'0'0'1632'0,"0"0"-1312"16,3-8-320-16,-3 8 0 0,0 0 912 0,0 0 112 16,0 0 32-16,0 0 0 0,0 0-544 0,0 0-96 15,0 9-32-15,-3-1 0 0,3-8-32 0,-4 13-16 16,1 1 0-16,-1 1 0 0,-2 1 224 0,1 0 32 15,-1 1 16-15,1 2 0 0,0 1-96 0,1 2-32 0,1-2 0 0,-4 0 0 16,0-1-128-16,3-1-32 0,1 0 0 0,-1-3 0 16,1 1-176-16,1-2-144 0,-2-1 192 0,1 1-192 15,1-2 128-15,0-1-128 0,0-3 0 0,1 1 0 16,0-1 128-16,1-8-128 0,0 0 0 0,0 0 0 16,0 0 128-16,0 0-128 0,0 0 0 0,0 0 0 15,2-8-144-15,1 1-144 0,0-2-32 0,1-1-8544 16,0-1-1712-16</inkml:trace>
  <inkml:trace contextRef="#ctx0" brushRef="#br1" timeOffset="-156495.66">7964 11943 15663 0,'0'0'1392'0,"0"0"-1120"16,4-8-272-16,-1 3 0 0,-3 5 1216 0,0 0 176 16,0 0 32-16,0 0 16 0,0 0-480 0,0 0-80 15,0 0-32-15,0 0 0 0,0 0-304 0,2 13-64 16,-3-2-16-16,0 1 0 0,0 3 160 0,0 1 16 15,0 1 16-15,1-3 0 0,-4 3 64 0,2 0 16 16,-1 0 0-16,1 1 0 0,0-2-144 0,-1 1-16 0,-2-1-16 0,0 2 0 16,1-2-128-16,0 0-32 0,-1-3 0 0,1 0 0 15,1 2-240-15,-2-3-160 0,2-4 192 0,1 2-192 16,-1 2 192-16,1 2-64 0,1-8 0 0,1-6-128 16,0 0 144-16,0 0-144 0,0 9 0 0,0-9 144 15,0 0-272-15,0 0-64 0,0 0-16 0,0 0-15136 16</inkml:trace>
  <inkml:trace contextRef="#ctx0" brushRef="#br1" timeOffset="-155794">8319 11912 17503 0,'0'0'1552'0,"0"0"-1232"16,0 0-320-16,0 0 0 0,0 0 1184 0,0 0 176 16,0 0 48-16,0 0 0 0,3 11-240 0,-3 1-32 15,-2 1-16-15,1 3 0 0,-2 1-112 0,0 2-32 16,-1 1 0-16,-1 3 0 0,0 3-160 0,0 1-48 15,2-1 0-15,-2-1 0 0,0 0-256 0,2-2-48 16,-4-2-16-16,3 0 0 0,0-2-448 0,1 0 0 0,-1-4 0 16,1 1 0-16,-1-1 176 0,2-3-176 0,-2-3 192 0,2 0-192 31,2-9-1120-31,-3 11-336 0</inkml:trace>
  <inkml:trace contextRef="#ctx0" brushRef="#br1" timeOffset="-153205.6">9077 11731 15663 0,'0'0'1392'0,"0"0"-1120"16,0 0-272-16,6 8 0 0,-6-8 384 0,7 9 0 0,-1-2 16 0,-6-7 0 16,0 0-208-16,0 0-32 0,3 7-16 0,-3-7 0 15,0 0 256-15,0 0 48 0,0 0 16 0,-8 5 0 16,-1-3 224-16,-3-1 32 0,0-2 16 0,-4 0 0 15,0 0-224-15,-4-1-32 0,1-3-16 0,-3 1 0 16,0-3-96-16,-3 2-32 0,-3-3 0 0,-4-1 0 16,-2 0 96-16,-2-2 16 0,1-2 0 0,-1 1 0 15,0 1 80-15,-1-1 32 0,-1-1 0 0,1 1 0 16,-2 0-112-16,-3 0 0 0,-3-1-16 0,-3 0 0 16,-3-1-192-16,1 0-48 0,3-2 0 0,-1 3 0 15,-3-1-192-15,2-1 128 0,-2 2-128 0,-3-2 0 16,-3-3 0-16,0 1 128 0,5-1-128 0,-2 2 0 15,1 1 128-15,2 3-128 0,-2 0 176 0,-3 1-176 0,-5 0 256 0,0-1-64 16,0 2-16-16,1 0 0 16,-1 1-176-16,0 2 0 0,-2 0 0 0,0-1 128 0,-5 1-128 0,6 2 0 15,5 1 0-15,0-1 128 0,2 1-128 0,-1 0 0 16,-2-1 0-16,-3 3 128 0,-1 0-128 0,4 1 0 16,3 1 0-16,1 1 0 0,1 3 0 0,0-2 0 15,-2 1 0-15,-2-2 0 0,-1-1 0 16,1 3 0-16,1 3 0 0,2-1 0 0,-2-1 0 0,1 3 0 15,-1 0 0-15,-3 0 0 0,-2 2 0 0,4 1 0 16,2-1 0-16,5 1 0 0,-3 0 0 0,5 3 0 16,2-1 0-16,0 2 0 0,-3-1 0 0,2 2 0 15,-2-2 0-15,3 2 0 0,1 1 0 0,2 2 0 16,1 0 0-16,2 1 0 0,-4 3 0 0,-1-1 0 0,-3 0-128 16,0-1 128-16,1 0-128 0,-1 2 128 0,2 1-160 0,0 2 160 15,2-1-192-15,2 0 48 0,3 0 16 0,-2 0 0 16,1 2 128-16,0-3-128 0,-1 0 128 0,3 0-128 15,2-1 128-15,2 2 0 0,0 0 0 0,2 4-128 16,1-1 128-16,0 3 0 0,1 0 0 0,-1 2 0 16,0 2 0-16,-1 0 0 0,-2 2 0 0,-2 0 0 15,-2 0 0-15,4-1-160 0,3 1 160 0,1-1 0 16,0 1-192-16,5-3 64 0,2-3 128 0,1 2-208 16,1 2 208-16,2 2-176 0,2-3 176 0,2-2-160 15,-1 2 160-15,2 2 0 0,1 3 0 0,3-2 0 16,3-2 0-16,-2 1 0 0,2-1-144 0,3 0 144 15,0 0 0-15,2 1 0 0,2 1 0 0,2 0 0 16,1-3 0-16,2 0 0 0,2-2 0 0,2-1 0 0,2-2 0 16,1-2-144-16,2-1 144 0,1 1 0 0,4-2 0 0,2 0 0 15,-1-2 0-15,3-1 0 0,3-1 0 0,3-2 0 16,-1 1 0-16,7-1 0 0,3-2 0 0,1 0 0 16,1 0 0-16,-1-2 0 0,-2 1 0 0,-1-2 0 15,3-2 0-15,2 1 0 0,0 1 0 0,5 0 0 16,2 1 0-16,3 0 0 0,-1 0 0 0,-1-1 0 15,-3 1 0-15,2-3 0 0,1-1 0 0,0 1 0 16,3 2 0-16,3-4 0 0,4-4 0 0,-3-3 0 16,-1 3 0-16,0-3 0 0,0-2 0 0,4 1 0 15,-2 1 0-15,4 1 0 0,5-3 0 0,-4 0 0 16,-5 2 128-16,1-4-128 0,2 2 0 0,3 0 0 0,3 2 0 16,1-2 0-16,-2-2 0 0,-2 0 0 0,-1-1 0 0,1 1 0 15,2-2 0-15,5 0 0 0,3-6 0 0,-3 1 0 16,-4 1 128-16,2-3-128 0,-2-3 0 0,7 1 0 15,2 1 0-15,-3 0 128 0,-3 0-128 0,-3 0 0 16,0 0 0-16,4 2 128 0,-3-1-128 0,2 0 0 16,0-1 0-16,-3 0 0 0,-1-2 0 0,1 2 0 15,-2 0 0-15,4-1 128 0,3-1-128 0,-4 0 0 16,-4 1 0-16,-1 0 0 0,2 0 128 0,3 1-128 16,1-4 0-16,-1 3 0 0,-1-1 0 0,-3-2 0 15,-2-2 0-15,0 3 0 0,-1 0 0 0,2-4 0 16,3 1 128-16,-4-2-128 0,-5-2 0 0,0 1 0 15,-2 0 0-15,0-1 0 0,0-2 0 0,1-3 0 16,1 0 128-16,-3-4-128 0,-4 0 0 0,-4-2 144 16,-3-2-144-16,-4-2 128 0,0-2-128 0,-5-3 128 15,-1 1 192-15,-3-2 48 0,-3-1 0 0,-1 0 0 0,-2-1 128 16,-2 1 16-16,-3 2 16 0,-4 0 0 0,-3-1 176 0,-6 1 16 16,-1 1 16-16,-5 2 0 0,-4 3 32 0,-2 3 0 15,-3 1 0-15,-5 1 0 0,0 4-288 0,-3 2-48 16,-3 3-16-16,-1 3 0 0,-2 1-416 0,-2-1 0 15,-7 5 0-15,0 2 0 16,-1 1-464-16,-3 3-176 0,-2 5-48 0,-3 2-11120 16,-2-1-2224-16</inkml:trace>
  <inkml:trace contextRef="#ctx0" brushRef="#br1" timeOffset="-151470.43">19440 13940 16415 0,'0'0'720'0,"0"0"160"0,-8 4-704 0,-1 0-176 16,9-4 0-16,-5 7 0 0,3 2 416 0,-4 0 48 16,3 2 16-16,1 2 0 0,0-2 48 0,1 2 16 15,1 0 0-15,1 1 0 0,1 1-208 0,0-1-32 16,1-1-16-16,1 0 0 0,-1 0-80 0,0 0-16 15,-3-13 0-15,4 9 0 0,1 0 128 0,-5-9 0 0,5 8 16 0,-5-8 0 16,0 0 240-16,10 2 32 0,-3-2 16 0,-7 0 0 16,9-5-112-16,-3-3 0 0,-1-2-16 15,1-1 0-15,-3-1-112 0,3-2 0 0,2-3-16 0,-3 1 0 16,4-1-112-16,-1 1 0 0,2-1-16 0,-2 2 0 16,2 0-240-16,1 1 128 0,-2 0-128 0,1 1 0 15,-1-1 0-15,0 3 128 0,-1 0-128 0,-1 3 0 31,0 0-432-31,-1 1-128 0,0 3-16 0,-6 4-7808 0,7-3-1568 0</inkml:trace>
  <inkml:trace contextRef="#ctx0" brushRef="#br1" timeOffset="-151165.48">19526 14054 23039 0,'-10'3'2048'0,"2"-2"-1648"16,8-1-400-16,-11 0 0 0,2-3 304 0,9 3-32 16,0 0 0-16,0 0 0 0,-5-10 368 0,2-1 64 15,2-1 0-15,4 0 16 0,0-4-128 0,5 1-16 16,0-3-16-16,7-3 0 0,2-4-80 0,6 0-16 16,2-4 0-16,3-3 0 0,4-1-48 0,0 0-16 15,1 1 0-15,2-3 0 0,-3 0 48 0,2 0 0 16,0 0 0-16,0 3 0 0,2-1-208 0,-1 1-48 15,3 0 0-15,-1 4 0 0,0 5-192 0,-4 5 0 16,-2 3 0-16,-6 3 0 0,-4 1 0 0,-3 4 0 0,-5 2 0 0,-2 5 0 16,-1-1-384-16,-10 1 48 0,0 0 0 0,7 6 0 31,-7-6-672-31,8 7-128 0,-2 2-16 0,-6-9-12208 0</inkml:trace>
  <inkml:trace contextRef="#ctx0" brushRef="#br1" timeOffset="-150749.25">20520 13011 4607 0,'-10'3'400'0,"1"-1"-400"16,2 0 0-16,7-2 0 0,0 0 3840 0,0 0 704 16,2-8 128-16,6-2 16 0,4-3-3248 0,4 2-656 0,4-1-128 0,0 1-16 15,3-3-320-15,1 3-48 0,1-1-16 0,1 0 0 16,-5 0-256-16,-2 1 0 0,-2 1 128 0,-1 0-128 16,2 2 0-16,-5 0-224 0,-1 0 32 0,-1 3 16 31,0 1-1872-31,-11 4-368 0</inkml:trace>
  <inkml:trace contextRef="#ctx0" brushRef="#br1" timeOffset="-150421.78">20619 12937 15663 0,'-15'4'1392'0,"-2"1"-1120"0,0 3-272 0,0 2 0 16,1 1 800-16,0 3 96 0,0 1 32 0,1 1 0 15,2 0 128-15,3 2 32 0,-1-1 0 0,4 2 0 16,2 0-528-16,3-3-112 0,2-2 0 0,4-2-16 15,3-1-128-15,4-3-32 0,2-2 0 0,8-1 0 0,0-3 176 0,6-2 16 16,5 0 16-16,1-3 0 0,-1 0-64 0,0-1-16 16,0-2 0-16,-2 2 0 0,-3 0-208 0,2 2-64 15,-4 2 0-15,-1 4 0 0,-2-1-128 0,-1 1 0 16,-3 1 144-16,-3 2-144 0,-4 1 240 0,-3 2-32 16,-4 0 0-16,-4 3 0 0,-3-2 432 0,-2 2 64 15,-9 0 32-15,0 3 0 0,-2 1 48 0,-2 0 16 16,-2-2 0-16,0 1 0 0,1-1-272 0,-1 2-48 15,-2-4-16-15,2-1 0 0,0-3-240 0,0 1-48 16,3-3-16-16,1-2 0 0,1-3-160 0,1-3 0 0,0-2 0 0,5-3 0 31,1-2-1536-31,6-2-272 0,3-2-64 0,4-3-13008 0</inkml:trace>
  <inkml:trace contextRef="#ctx0" brushRef="#br1" timeOffset="-150128.85">21337 12156 28559 0,'-6'-2'2544'0,"6"2"-2032"15,-7-5-512-15,7 5 0 16,0 0-560-16,0 0-208 0,-6 2-32 0,-2 1-16 0,2 3 1248 0,1 3 240 16,3 5 48-16,1 3 16 0,-2 4-448 0,2 6-96 15,2 0 0-15,2 4-16 0,-2 2-176 16,0 5 192-16,-1 4-192 0,1 3 192 0,3 1-192 0,-3-3 0 16,0-4 0-16,3-5 0 15,0-3-304-15,-2-5-144 0,2-2-16 0,-3-2-7936 16,0 3-1584-16</inkml:trace>
  <inkml:trace contextRef="#ctx0" brushRef="#br1" timeOffset="-149695.83">21217 12675 4607 0,'0'0'400'0,"0"0"-400"0,5-9 0 0,0-4 0 15,2 0 4496-15,2-1 816 0,5 0 176 0,0-2 16 16,2-2-4288-16,0-2-880 0,1-2-160 0,0-1-48 16,3 0-128-16,0-2 128 0,0-2-128 0,1-2 128 15,-2 0 96-15,3-2 16 0,-2-2 0 0,-1-2 0 16,-4-3-32-16,-1 2 0 0,-3 0 0 0,-3 4 0 16,-1 4-208-16,-3 6 144 0,0 5-144 0,-2 2 128 15,-2 4 176-15,0 11 16 0,0 0 16 0,0 0 0 16,-7-3 48-16,1 5 16 0,-4 6 0 0,0 6 0 0,0 5-256 15,-2 4-144-15,0 2 160 0,2 5-160 0,2 3 144 0,4-1-144 16,-3 2 128-16,4 0-128 0,1 0 0 0,1-1 128 16,-1-3-128-16,2-3 0 0,3 0 0 0,-1-4 0 15,1-3 0-15,3-4 0 0,-3-2 176 0,1-3-48 16,2-2-128-16,0-2 192 0,-6-7 64 0,11 2 16 16,-11-2 0-16,11-1 0 0,0-2 48 0,0-2 16 15,-4 1 0-15,-7 4 0 0,9-2-128 0,-9 2-16 16,0 0-16-16,8 5 0 0,-8-5-176 0,7 12 0 15,-2 3 0-15,-2 0 128 0,-1 0-128 0,1 2 0 16,0-1 0-16,-2 0 0 16,1-3-1696-16,2-1-224 0,3-1-32 0</inkml:trace>
  <inkml:trace contextRef="#ctx0" brushRef="#br1" timeOffset="-148721.48">22350 12487 2751 0,'0'0'256'0,"0"0"-256"15,-5-5 0-15,2-1 0 0,3 6 3280 0,0 0 624 16,-5-4 112-16,1 0 16 0,4 4-2032 0,-5-5-400 16,5 5-96-16,-6-4-16 0,-1-1-448 0,1 2-80 15,-3 2-32-15,1 1 0 0,-3 0-336 0,0 1-64 16,-1 1-16-16,0 3 0 0,-3 0-272 0,0 4-64 15,0 1-16-15,-1 4 0 0,0 3 32 0,1 1 0 16,-1 4 0-16,2-1 0 0,0-2 64 0,3 1 32 16,1-2 0-16,3 1 0 0,5-5-160 0,4-1-128 15,2-4 192-15,4-2-192 0,1 0 128 0,3-6-128 0,1-3 0 0,3-4 0 16,0-3 208-16,3-5-16 0,4-5 0 0,-1-3 0 16,2-2 112-16,-1-3 16 0,1-4 0 0,1 0 0 15,-3 0-320-15,0 0 128 0,1 1-128 0,-6-1 0 16,-2 0 128-16,-1-1-128 0,-4-1 0 0,-1-2 0 15,-1-1 144-15,0-2-144 0,-2 0 0 0,0 1 144 16,-1 3-144-16,-2 6 128 0,0 5-128 0,-3 5 128 16,-1 5 128-16,-1 4 0 0,2 9 16 0,0 0 0 15,-8 5-112-15,-2 8-32 0,-2 4 0 0,-2 7 0 16,2 7-128-16,-2 5 0 0,-3 2 0 0,3 5 0 16,2 2 0-16,1 1 0 0,3-1 0 0,0-3 0 15,4-5 0-15,2-1 0 0,2-2 0 0,2-4 0 16,1-2-192-16,2-4 0 0,0-4-16 0,2-4 0 15,0 0-1616-15,0-4-320 16,3-3-64-16</inkml:trace>
  <inkml:trace contextRef="#ctx0" brushRef="#br1" timeOffset="-148385.79">22664 12393 23951 0,'0'0'2128'0,"0"0"-1696"16,0 0-432-16,0 0 0 0,4-9 512 0,3 1 32 15,1 1 0-15,2-3 0 0,2 1-112 0,1-1-32 16,1-2 0-16,0 1 0 0,1-1-144 0,-2 1-48 16,-5 0 0-16,0 1 0 0,0 0-208 0,-1 1 176 0,-4 1-176 0,-1 1 160 15,-3 0 32-15,-1 2 0 0,0-1 0 0,-5 3 0 16,-1 2 320-16,-1 2 80 0,-2 0 16 0,0 4 0 15,-5 5-384-15,2 2-80 0,0 4-16 0,-2 0 0 16,0 1-128-16,2 0 128 0,3 2-128 0,4-1 128 16,2-3 48-16,4-1 0 0,5 0 0 0,-1-3 0 15,2-3-176-15,5 0 160 0,3-1-160 0,3-4 160 16,0-3-160-16,5 0 0 0,2-1 0 0,0-2 0 31,3-5-1664-31,1 0-192 0,1 1-64 0</inkml:trace>
  <inkml:trace contextRef="#ctx0" brushRef="#br1" timeOffset="-148055.98">23063 12183 10127 0,'0'0'896'0,"0"0"-704"15,0 0-192-15,-4 7 0 0,-1 0 2992 0,3 2 560 16,-2 2 112-16,1 0 32 0,0 0-2192 0,2 2-432 16,1 1-96-16,0 3-16 0,-1-1-432 0,1 2-80 15,0-4-32-15,0 0 0 0,-1 1-96 0,0-3-32 16,1-2 0-16,0-1 0 0,0-9-16 0,0 0 0 16,1 8 0-16,-1-8 0 0,0 0 80 0,0 0 16 15,7-8 0-15,-1-1 0 0,1-2 144 0,1-4 48 16,-2-2 0-16,3-1 0 0,-1 1-272 0,0-2-48 15,2-1-16-15,0 1 0 0,1 1-224 0,-1 0 0 0,2 4 0 0,0 1 0 16,0 4 0-16,-2 1 0 0,-1 4 0 0,0 0 0 16,-1 1-256-16,-8 3-80 0,0 0-32 0,0 0-9648 15,10 6-1936-15</inkml:trace>
  <inkml:trace contextRef="#ctx0" brushRef="#br1" timeOffset="-147797.54">23469 12152 25791 0,'-12'-2'2304'0,"12"2"-1856"15,-9 1-448-15,2 2 0 0,7-3 496 0,-8 8 0 16,0 2 0-16,2 1 0 0,0 3 208 0,2 1 32 15,-1 1 16-15,2 0 0 0,1 2-544 0,-2-1-208 16,1 4 176-16,-1-1-176 0,-1-1 0 0,2 0 0 16,1-2 0-16,-3 1 0 15,2-1-384-15,1 0-160 0,1-4-32 0,1-2-8128 16,0-11-1632-16</inkml:trace>
  <inkml:trace contextRef="#ctx0" brushRef="#br1" timeOffset="-147431.61">23632 12048 17503 0,'0'0'768'0,"0"0"176"0,-7 7-752 0,-1 2-192 0,1 3 0 0,-1 0 0 16,2 2 1552-16,2 1 288 0,0 0 48 0,1-1 16 15,0 1-944-15,3 0-176 0,3-1-32 0,0-2-16 16,1 2-496-16,0-2-112 0,-4-12 0 0,5 11-128 16,3-4 208-16,-8-7-64 0,8 4-16 0,1-3 0 15,0-2 224-15,1-3 32 0,1-1 16 0,-1-4 0 16,-2-1-80-16,3-2 0 0,-2-3-16 0,-1-1 0 0,-2 2-48 0,2-1-16 16,-4-3 0-16,1 2 0 0,1-1 144 0,-3 3 48 15,1 1 0-15,0 2 0 0,1 1 16 0,-1 2 16 16,-4 8 0-16,0 0 0 0,5-6-464 0,-5 6 0 15,0 0 0-15,8-2 0 0,-8 2 0 0,9 0 0 16,-9 0-208-16,9 4 64 16,-9-4-1536-16,8 4-304 0,-8-4-64 0,9 4-11024 0</inkml:trace>
  <inkml:trace contextRef="#ctx0" brushRef="#br1" timeOffset="-146886.52">24003 12061 9215 0,'0'0'816'0,"-7"0"-656"0,7 0-160 0,-9 2 0 16,2 0 3536-16,-2 1 688 0,2 1 128 0,-1 0 16 15,2 1-2624-15,0 2-528 0,0 0-96 0,1 0-32 16,-1 0-672-16,0 2-144 0,3 1-16 0,-3-2-16 16,1-1-240-16,2 2 0 0,3-9 0 0,-1 9 0 15,1-9 128-15,0 8-128 0,0-8 0 0,0 0 0 16,0 0 144-16,4 7-144 0,-4-7 128 0,10 1-128 15,-10-1 336-15,9-2-16 0,-9 2 0 0,10-3 0 16,-10 3-80-16,8-5-32 0,-8 5 0 0,9-4 0 16,-2-1-48-16,-7 5-16 0,7-6 0 0,-7 6 0 15,0 0-144-15,0 0 160 0,8-3-160 0,-8 3 160 0,9-2-160 0,-9 2 0 16,0 0 144-16,9-2-144 0,1 0 0 16,-10 2 0-16,8-3 0 0,1-2 128 0,2 0-128 0,-1-2 0 15,-3 1 0-15,3-2 128 0,0-2-128 0,1-1 0 16,0-1 0-16,2 0 128 0,-2-1-128 0,1-1 0 15,0 0 0-15,1-2 128 0,-2-4-128 0,1-1 0 16,-1-1 0-16,1-3 0 0,3-6 0 0,-3-1 0 16,1-3 0-16,0-4 0 0,-1-1 0 0,1 0 0 15,2 1 0-15,-3 4 0 0,-1 3 0 0,0 3 0 16,1 2 0-16,-3 4 0 0,0 2 0 0,-2 1 0 16,0 2 0-16,-3 3 0 0,0 6 320 0,-2 0 32 15,-2 9 16-15,0 0 0 0,0 0 16 0,0 0 0 0,0 0 0 16,-4 11 0-16,1 2-384 0,0 3 128 0,-4 3-128 15,2 4 0-15,-1 5 0 0,-1 0 128 0,1 5-128 0,-1 3 0 16,0 2 0-16,0 2 0 0,1-1 0 0,1 3 0 16,1 1 0-16,-1-1 0 0,1-2 0 0,2-1 0 15,1-6 0-15,-2-3 0 0,2-3-160 0,1-2 160 32,-1-1-720-32,1-4-48 0,2-2 0 0,1-5 0 15,-3-4-624-15,0-9-128 0,0 0-16 0</inkml:trace>
  <inkml:trace contextRef="#ctx0" brushRef="#br1" timeOffset="-146734.78">24213 11801 28559 0,'0'0'2544'0,"0"0"-2032"0,0 0-512 0,0 0 0 0,0 0 832 0,7 2 80 16,4 1 16-16,2 1 0 16,1-3 208-16,1 1 32 0,2 0 16 0,4-1 0 0,3-1-688 15,-1 0-144-15,2 0-32 0,1 0 0 0,1-1-320 0,3 1-160 16,2-1 16-16,1 3-16304 15</inkml:trace>
  <inkml:trace contextRef="#ctx0" brushRef="#br1" timeOffset="-145145.4">20640 15595 6447 0,'0'0'576'0,"0"0"-576"0,0 0 0 0,0 0 0 16,8 2 1360-16,-8-2 176 0,8 1 16 0,-8-1 16 16,0 0-256-16,10 3-48 0,-2 1-16 0,-8-4 0 15,0 0-64-15,7 5-16 0,-7-5 0 0,6 9 0 16,-1-2-112-16,-2 1-32 0,-1 1 0 0,1 0 0 15,-3 0-192-15,0 0-64 0,0 2 0 0,-3-1 0 16,0-1-224-16,0 2-48 0,-2 2-16 0,-1-2 0 16,-3 0-96-16,-2-2 0 0,-1 0-16 0,-3-1 0 15,1 2 16-15,-1-2 0 0,-3-2 0 0,0 1 0 16,0-1 96-16,-1 1 32 0,-2-2 0 0,1 1 0 16,1-2-128-16,0 2 0 0,-1-1-16 0,0 1 0 0,0-1-128 0,-2 1-32 15,0-2 0-15,-1 2 0 0,-2 0-80 0,0-1 0 16,1-3-128-16,-6 0 192 0,-1 0-192 0,-1-1 128 15,-3-1-128-15,0-1 0 0,-1-1 144 0,5 2-144 16,-2-1 128-16,-1 0-128 0,-2 1 160 0,1-3-160 16,1-1 192-16,-2 1-192 0,1 0 160 0,-2 1-160 15,0-4 128-15,0 2-128 0,1-1 144 0,-1 2-144 16,0 1 160-16,1 1-160 0,1-4 144 0,0 2-144 16,1 1 128-16,1 0-128 0,0-1 128 0,1 0-128 15,-2-2 128-15,1 0-128 0,0 3 0 0,2 0 128 16,0-4-128-16,2 3 0 0,2 0 128 0,1 0-128 15,-3 0 0-15,-2 1 128 0,3 0-128 0,-1 0 0 16,1-1 0-16,2 2 128 0,-3-1-128 0,0 0 0 0,-3 1 144 16,1 0-144-16,0-2 0 0,0 1 128 0,1-1-128 0,0 3 0 15,1-1 0-15,1 0 128 0,-1 0-128 0,1 1 0 16,0-1 160-16,1-1-32 0,-1 1-128 0,1 0 192 16,0 0-192-16,-3-1 128 0,2-2-128 0,-2 0 0 15,0 1 128-15,1 1-128 0,0 0 0 0,3-3 0 16,-1 3 128-16,2-2-128 0,0-1 0 0,-2 0 0 15,2-2 128-15,1 0-128 0,-4-1 0 0,3 1 0 16,1-1 144-16,-4 2-144 0,0-2 128 0,-1 0-128 16,1 1 0-16,1-1 0 0,-3 1 128 0,3 2-128 15,1 0 0-15,1-1 0 0,-1-2 0 0,1 2 0 16,-1 0 0-16,0-1 0 0,0 4 0 0,0-2 0 16,1-2 0-16,3 0 0 0,-2-1 0 0,3 2 0 15,-1 0 128-15,1-1-128 0,1-1 128 0,0 2-128 0,3 1 144 16,1 0-144-16,2-1 160 0,3 1-160 0,-1 1 128 0,3 2-128 15,0 0 0-15,9 2 0 0,0 0 0 0,0 0 128 16,0 0-128-16,0 0 0 0,0 0 0 0,0 0 0 16,0-5 0-16,0 5 0 0,0 0 0 0,0 0 0 15,11-2 0-15,-1 1 0 16,1 1-512-16,-2 1 0 0,1 2 0 0,0-1 0 16,-10-2-1472-16,10 0-304 0,-1 2-48 0,0 0-12416 0</inkml:trace>
  <inkml:trace contextRef="#ctx0" brushRef="#br1" timeOffset="-144678.47">17839 15350 13583 0,'0'0'592'0,"0"0"144"0,7-3-592 0,-7 3-144 0,8-4 0 0,-8 4 0 16,0 0 1360-16,0 0 240 0,0 0 64 0,0 0 0 15,0 0-304-15,0 0-48 0,0 0-16 0,0 0 0 16,0 0-336-16,-13 2-80 0,-1-1-16 0,0 1 0 16,-2 1 32-16,0-1 0 0,-2-1 0 0,1 2 0 15,-4-1-80-15,0 2-16 0,0 0 0 0,-4 1 0 0,-2-1-112 16,-1 3-32-16,-4-1 0 0,1 2 0 0,-1-3-176 15,0 1-32-15,-2 0-16 0,0 2 0 0,1-2-176 0,2 0-16 16,-1 2-16-16,5 0 0 0,2-1 16 0,1 1 0 16,2 0 0-16,3 2 0 0,-1 0 16 0,3-1 0 15,2 2 0-15,0-2 0 0,2 0-96 0,2 0-16 16,3 2 0-16,-1-1 0 0,4 0-144 0,3 1 128 16,2 0-128-16,1 2 128 0,6 0-128 0,2 2 0 15,2 1 0-15,3-3 128 0,3 5 0 0,1-3 0 16,0 0 0-16,3 1 0 0,2-3 80 0,-2 2 16 15,0 1 0-15,2-1 0 0,2-3-16 0,0 0 0 16,1 1 0-16,-3-2 0 0,3 1-208 0,-1 0 144 16,-3-2-144-16,3 1 128 15,-4 1-848-15,-1 2-176 0,1 1-48 0</inkml:trace>
  <inkml:trace contextRef="#ctx0" brushRef="#br1" timeOffset="-138669.46">11386 14481 9263 0,'0'0'400'15,"0"0"112"-15,0 0-512 0,-5 8 0 0,2 1 0 0,0 2 0 0,0 0 992 0,1 1 96 16,-2 3 32-16,0 2 0 0,1 0-256 0,1 5-48 16,1 0-16-16,-2 4 0 0,0 5-112 0,2 2-32 15,0 2 0-15,0-1 0 0,0 1-256 0,1 1-48 16,0-2-16-16,0 0 0 0,0-6-144 0,0 2-48 15,1-4 0-15,-1-1 0 0,0-3 48 0,0-3 0 16,-1-1 0-16,1 0 0 0,0-2 64 0,0 0 0 16,-1-2 16-16,1-2 0 0,0-2 16 0,1-1 0 15,1-2 0-15,-2-7 0 0,0 0-128 0,0 0-32 16,7 6 0-16,-7-6 0 0,7 2 208 0,3-2 48 16,0-5 0-16,2 0 0 0,2 0-144 0,2-1-32 15,3 1 0-15,3 0 0 0,0 2-208 0,3 0 0 16,4 0 0-16,-2 0 0 0,1 1 0 0,0 1 0 15,1-2 0-15,-1 3 0 0,2 1 0 0,-3 1 0 16,0-2 0-16,-1 3 0 0,0 2 0 0,-2 0 0 0,1 1 0 0,-3 0 0 16,2 1 0-16,-4-1 0 15,-1 0 0-15,-3 0 0 0,0 1 0 0,-3 0 0 0,-1-1 0 0,1 1 0 16,-4-4 0-16,0 0 0 16,0 0 0-16,-9-3 0 0,7 2 0 0,-7-2 0 0,8 0 0 0,-8 0 0 15,0 0 0-15,7-1 0 16,-7 1 0-16,0 0 0 0,0 0 128 0,7-2-128 0,-7 2 0 15,8-4 0-15,-8 4 0 0,0 0 128 0,0 0-128 0,0 0 0 16,0 0 0-16,0 0 0 0,5-4 0 0,-5 4 0 16,0 0 0-16,0 0 0 0,0 0 128 0,0 0-128 15,2-10 0-15,-2 10 0 0,0 0 128 0,2-9-128 16,-1 0 0-16,1 1 0 0,-2-1 0 0,2 0 0 0,0 1 0 0,0-1 0 16,0 0 0-16,0-1 0 0,1-1 160 0,2-3-160 15,-1 0 160-15,1-1-160 0,0-3 176 0,0 1-176 16,0 0 192-16,2-2-192 0,-3-3 144 0,3 0-144 15,0-1 0-15,1 1 144 0,-1 1-144 0,0 0 0 16,1-1 144-16,-1-1-144 0,-1-1 144 0,-1 2-144 16,1 1 192-16,1 3-192 0,-2 0 192 0,2 1-192 15,-4 2 192-15,3 1-192 0,0 2 176 0,-1 1-176 16,0 0 160-16,2 1-160 0,-4 1 0 0,4 0 128 16,-2 0-128-16,-1 2 0 0,0-1 0 0,-1 1 0 15,-3 7 128-15,6-7-128 0,-3 0 0 0,-3 7 0 16,0 0 0-16,3-9 0 0,0 2 0 0,-2 0 128 15,-1 7-128-15,0-8 0 0,0 8 128 0,0 0-128 0,-5-9 0 0,2 4 144 16,3 5-144-16,0 0 192 16,-7-3-192-16,7 3 192 0,-7-5-192 0,-1 2 0 0,8 3 144 0,-10-3-144 15,1-2 128-15,0 1-128 0,0-1 128 0,-1 2-128 16,0 1 208-16,-2 1-16 0,-3-5-16 0,-1 3 0 16,-4 0 16-16,0 1 16 0,-1-1 0 0,-1-1 0 15,-4 1 48-15,1-1 16 0,-1 2 0 0,-1 0 0 16,-2-2 48-16,1 1 0 0,-1 2 0 0,3 0 0 15,-3 1-96-15,4 0-16 0,2 1 0 0,2 0 0 16,3 0-80-16,2 2-128 0,-2 0 176 0,4-3-176 0,3 1 0 0,2 0 0 16,0-1 0-16,9 0 0 15,0 0-768-15,0 0-48 16,0 0-16-16,0 0-13312 0</inkml:trace>
  <inkml:trace contextRef="#ctx0" brushRef="#br1" timeOffset="-118245.95">24740 14988 8287 0,'0'0'736'0,"0"0"-592"16,0 0-144-16,4-7 0 0,0-1 1904 0,1 1 336 16,-4 0 80-16,0 2 16 0,-1-3-560 0,-1 1-112 0,0 1-32 0,-4 0 0 15,0 2-288-15,-3-2-48 0,-1 2-16 0,-3 1 0 16,-2 0-368-16,-2 1-80 0,-3 2 0 0,0 3-16 15,-3 1-176-15,0 2-48 0,-1 5 0 0,0 3 0 16,-1 1-112-16,0 3-32 0,-1-1 0 0,2 3 0 16,1 2-96-16,2 1-32 0,4 1 0 15,3-2 0-15,2-2-160 0,3-2-32 0,6-3-128 0,2 0 192 16,3-1 80-16,5-2 16 0,2-3 0 0,4-3 0 16,5-1 80-16,3-4 16 0,-1-4 0 0,5-2 0 0,0-1 16 0,3-3 16 15,0-4 0-15,0 0 0 0,1 0-112 0,-2-1-32 16,-4-2 0-16,-2 1 0 0,-4-2 0 0,-2 2 0 15,-4 3 0-15,-2 0 0 0,-2 1 96 0,-3 3 16 16,-1 0 0-16,-4 8 0 0,0 0 0 0,0 0 16 16,0 0 0-16,-2 8 0 0,-1 2-272 0,0 3-128 15,-1 3 128-15,1 3-128 0,0 0 0 0,2 2 0 16,2 1 0-16,2 0 0 0,3 0 0 0,2-1 0 16,4-2 0-16,4-1 0 0,4 0 0 0,3-3 0 15,4-1 0-15,2-3 0 16,-2-3-1728-16,2-1-336 0</inkml:trace>
  <inkml:trace contextRef="#ctx0" brushRef="#br1" timeOffset="-117167.39">22496 16050 4607 0,'0'0'400'0,"0"0"-400"15,-1-5 0-15,1 5 0 0,0 0 1776 0,-2-10 272 16,2 10 48-16,-2-7 16 0,0-2-512 0,2 9-112 16,-3-8-16-16,3 8 0 0,-5-11-64 0,2 2 0 15,-2 1-16-15,-1 2 0 0,-1 0-224 0,0 2-32 16,-3 0-16-16,0 3 0 0,-4 2-208 0,-2 3-32 16,-1 0-16-16,-5 4 0 0,0 2-320 0,-1 4-64 15,-3 2-16-15,-1 8 0 0,-1-1-32 0,0 4-16 16,-1 4 0-16,2 2 0 0,-2 1-96 0,5 0-32 0,3 0 0 0,5-1 0 15,7-2-32-15,3-5-16 16,5-5 0-16,4-1 0 0,4 0-96 0,3-2-16 16,2-3 0-16,2-3 0 0,2-3-128 0,1 0 160 15,3-5-160-15,3-2 160 0,-2-2-160 0,3-2 192 0,-4-2-192 0,3-3 192 16,0-1-192-16,0 1 192 0,-2-2-192 16,-2 0 192-16,-3 0-192 0,-1 2 128 0,-3 0-128 0,-7-1 128 15,-1-1-128-15,-4 2 0 0,-4-1 144 16,-1 1-144-16,-6 1 192 0,-2 0-48 0,-4 2 0 0,-2 1 0 15,-2 0 112-15,-1 3 32 0,2 2 0 0,-4 0 0 16,2 1-288-16,2 0 160 0,-1 1-160 0,3-1 128 16,4 0-128-16,2 2 0 0,3 1 0 0,1-1 0 15,8-5-1392-15,0 0-256 16,0 0-48-16,8-6-13616 0</inkml:trace>
  <inkml:trace contextRef="#ctx0" brushRef="#br1" timeOffset="-116896.28">23006 15830 21935 0,'0'0'960'0,"0"0"224"0,-4-5-944 0,4 5-240 16,-6-4 0-16,6 4 0 0,-6 4 1216 0,-3 2 208 15,3 2 48-15,-1 4 0 0,-1 5-576 0,-1 2-96 0,0 0-32 0,0 3 0 16,0-1-64-16,-1 3 0 0,-4 5-16 0,2-2 0 16,0 2-304-16,3 1-64 0,-2 0-16 15,3-1 0-15,1-3-304 0,2-1 0 0,-4-4 0 0,4-1 0 32,3 1-576-32,-1-3-80 0,2-4-16 0,1-1-8848 0,3-2-1760 0</inkml:trace>
  <inkml:trace contextRef="#ctx0" brushRef="#br1" timeOffset="-116448.04">22748 16088 13823 0,'0'0'1216'0,"0"0"-960"16,0 0-256-16,0 0 0 0,0 0 1872 0,0 0 336 16,0 0 64-16,9-8 16 0,-1-1-1056 0,3 3-208 15,2 0-32-15,2 1-16 0,0-2-336 0,2-1-64 16,1 1 0-16,2 0-16 0,0 0-256 0,0 0-48 15,-3-3-16-15,1 0 0 0,-1-1-80 0,0 0-16 16,-3 1 0-16,-1-2 0 0,0-1-144 0,0-1 0 16,-3 0 144-16,0 1-144 0,-2 0 128 0,0 1-128 15,0 0 160-15,-2 2-160 0,-1 3 128 0,-5 7-128 16,0 0 0-16,0 0 144 0,0 0 128 0,0 0 32 16,0 0 0-16,0 0 0 0,0 0-16 0,1 10 0 15,-2 2 0-15,-1 3 0 0,-2 1-16 0,1 1 0 16,-5 2 0-16,2 2 0 0,-3 3 64 0,2 2 16 15,-3-2 0-15,2 0 0 0,0-2 64 0,2-1 16 16,0-1 0-16,0-3 0 0,2-2-48 0,-2-2 0 0,3-2 0 16,2-1 0-16,0-2-128 0,1-8-16 0,0 0-16 0,0 0 0 15,0 0-16-15,0 0 0 16,12-1 0-16,-3-1 0 0,-2-1 96 0,1 1 16 0,0-3 0 0,-8 5 0 16,9-2-320-16,-9 2 128 0,8 1-128 0,-8-1 0 15,10 6 0-15,-3 0 0 16,-2 3 0-16,1 1 0 0,-3 0 0 0,1 0 0 0,-1 1 0 0,2 0 0 15,-2 0 0-15,0 0 0 0,1 0 0 0,4-2 0 32,1-3-752-32,2 0-144 0,1-2-48 0,2-2-15760 0</inkml:trace>
  <inkml:trace contextRef="#ctx0" brushRef="#br1" timeOffset="-115932.02">23600 16143 3679 0,'18'-7'320'0,"-6"4"-320"0,1-1 0 0,1 1 0 15,1 0 1776-15,-1 1 272 0,-3-1 64 0,-1 1 16 16,0 0-640-16,-10 2-128 16,6-4-16-16,-6 4-16 0,0 0 224 0,0 0 48 15,0 0 16-15,0 0 0 0,-5-5-48 0,-3 3-16 16,-1 1 0-16,-3 3 0 0,-2 1-400 0,-2 5-96 0,-1 2-16 0,-2 2 0 15,-4 2-256-15,1 3-48 0,-1 1-16 0,3-1 0 16,1 1-160-16,4-1-48 0,2 1 0 0,5-2 0 16,4 0-192-16,3-3-32 0,3-1-16 0,6-2 0 15,-1-1-80-15,6-3 0 0,4-1-16 0,2-4 0 16,3-2 48-16,0-2 16 0,2-2 0 0,-2-3 0 0,2-1-64 16,-1-2-16-16,1-2 0 0,-1 1 0 0,-1-1-160 0,-4 1 192 15,-1-1-192-15,-4 0 192 0,-4-2-192 0,-3 1 160 16,-5-1-160-16,-2 0 160 0,-5 1-160 0,-3 1 192 15,-7 0-192-15,1 2 192 0,-3 0-192 0,0 1 0 16,-2 2 0-16,2 4 0 16,2-1-1200-16,3 3-208 0,0 1-64 0,6 0-9408 15,7 1-1872-15</inkml:trace>
  <inkml:trace contextRef="#ctx0" brushRef="#br1" timeOffset="-115632.14">23958 16058 19519 0,'-10'12'864'0,"2"-2"176"0,1 2-832 0,-3 1-208 15,1 2 0-15,-1 1 0 0,-2 1 1792 0,2-1 304 16,1 3 64-16,0-4 16 0,2-2-576 0,1-2-128 16,1-2 0-16,2 0-16 0,3-9-544 0,0 0-96 0,0 0-32 0,0 0 0 15,5 7-144-15,-5-7-48 0,9 0 0 0,1-4 0 16,2-1-16-16,2-3-16 0,-2-2 0 0,2 0 0 15,-3-5-240-15,2-1-64 0,2 1 0 0,0-1 0 16,-1-2-256-16,1 1 0 0,-1 3-128 0,0 0 128 16,-1 0 0-16,-2 4 0 0,-2 2 0 0,1 2 0 15,-3 1 0-15,-7 5 0 0,0 0 0 0,10 1 0 16,-10-1-336-16,6 6 16 0,1 0 16 0,-3 0 0 16,-4-6-1936-16,6 12-384 0,0-2-64 0,-1-2-32 0</inkml:trace>
  <inkml:trace contextRef="#ctx0" brushRef="#br1" timeOffset="-115021.2">24374 16136 18879 0,'0'0'832'0,"-3"-7"192"0,0-2-832 0,1 3-192 0,2 6 0 0,-8-9 0 16,2 0 1664-16,1 2 304 0,-3-1 48 0,2 4 16 15,-1-2-864-15,2 1-160 0,-4 5-48 0,-1-1 0 0,-2 2-400 0,-3 2-96 16,0 2-16-16,-1 2 0 16,0 5-256-16,0 1-48 0,-1 2-16 0,2 0 0 15,2-1-128-15,0 2 0 0,4 1 144 0,2-1-144 0,4-2 0 0,2-1 0 16,3-3 0-16,2 1 0 0,6-1 0 0,0-4 128 15,4-3-128-15,5-2 0 0,3-1 208 0,1-3-16 16,-1-3-16-16,1-2 0 0,-1-1-176 0,0-4 128 16,-1-2-128-16,-1-1 128 0,-5-2 0 0,1-1 0 15,-1-2 0-15,-4-1 0 0,1-2 96 0,-1-1 16 16,-1-2 0-16,-2 1 0 0,2-1-32 0,-3-2 0 16,2-5 0-16,0 1 0 0,-1 0-208 0,-2 1 176 15,0 1-176-15,-3 5 160 0,0 4-160 0,1 4 0 16,-3 3 144-16,-1 5-144 0,0 4 128 0,0 6-128 15,0 0 160-15,-8 9-160 0,-4 2 192 0,0 6-48 16,2 4-16-16,-4 4 0 0,-2 5-128 0,2 1 0 16,0 2 0-16,0 4 0 0,1 1 0 0,0 3 0 15,0 0 0-15,2-2 0 0,0 0 0 0,5-4 0 0,1-3 0 0,4-4-176 32,2-1-1552-32,4-3-320 0,3-2-64 0,1-4-16 0</inkml:trace>
  <inkml:trace contextRef="#ctx0" brushRef="#br1" timeOffset="-114689.2">24537 16165 19343 0,'0'0'1728'0,"0"0"-1392"0,0 0-336 0,0 0 0 0,0 0 1712 16,0 0 272-16,10 0 48 0,1-1 16 0,2-3-384 0,3 0-64 15,-1-2 0-15,3-1-16 0,2-3-640 0,2 1-128 16,-3 0-32-16,0-1 0 0,-2-1-336 0,-3 1-80 16,-2-1-16-16,-1 1 0 0,-2-1-160 0,-3 2-48 15,-3-1 0-15,-1 2 0 0,-2 0-16 0,0 8 0 16,-4-7 0-16,-1 1 0 0,-3 6 16 0,-2 4 0 16,0 1 0-16,-5 1 0 0,-6 3-144 0,1 3 0 15,1 5 0-15,1-1 128 0,0 2 32 0,3 0 0 16,2-1 0-16,1 2 0 0,4-4-32 0,2 1-128 15,3-3 192-15,3 1-64 0,2-1-128 0,2-2 0 16,0-2 0-16,4-1 0 16,3-2-576-16,0-1-128 0,2-3-48 0,3-2-10384 15,2-1-2064-15</inkml:trace>
  <inkml:trace contextRef="#ctx0" brushRef="#br1" timeOffset="-114394.83">24828 16164 23151 0,'-17'14'1024'0,"8"-4"208"0,-1 0-976 0,3 1-256 0,-3 0 0 0,3-1 0 16,0-2 1952-16,1 1 352 0,2-2 64 0,4-7 0 16,-4 7-944-16,4-7-192 0,0 8-32 0,0-8-16 15,0 0-400-15,10-2-80 0,2-1 0 0,0-4-16 0,3-2-112 0,1-3 0 16,3-3-16-16,1 0 0 0,2-5-304 0,1 0-48 15,1 1-16-15,0 1 0 0,2 3-192 0,-4-3 0 16,2 2 128-16,-2 1-128 0,0 0 176 0,-1 8-16 16,-3 1 0-16,0 4 0 0,-2 1-160 0,-1 2 0 15,-2 4 0-15,-2 4 0 0,-1 3-192 0,-1 4-80 16,-2 0-16-16,0 5-11936 16,-2 1-2400-16</inkml:trace>
  <inkml:trace contextRef="#ctx0" brushRef="#br1" timeOffset="-113592.03">20856 16851 11967 0,'0'0'1072'0,"0"0"-864"0,-3-4-208 0,3 4 0 15,0 0 1360-15,-7-3 240 0,7 3 32 0,-7-1 16 16,-3 0 48-16,1 1 16 0,2 4 0 0,-2-1 0 16,-1-1-400-16,-2 4-80 0,1-1-16 0,1 5 0 15,-1 2-208-15,-1 1-48 0,-2 0-16 0,-2 4 0 0,0 3-208 0,-1 2-32 16,1 1-16-16,0 2 0 0,1 3-192 0,1-2-48 15,0-2 0-15,4 0 0 0,-2-3-208 0,5-2-48 16,1-1-16-16,3-3 0 0,3-3-48 0,1-1 0 16,-1-11 0-16,7 9 0 0,1-2 272 0,4-3 48 15,1-1 16-15,2-1 0 0,1-3-32 0,3 0-16 16,1 0 0-16,0-1 0 0,-2-2-208 0,2-1-32 16,-2 4-16-16,1-1 0 0,-1-1-160 0,0-1 0 15,-2 1 0-15,2 0 0 0,-3 3 0 0,-1-3 0 16,-1 1 0-16,-1 0 0 15,0-1-1328-15,-2-2-240 0,-1 4-48 0,-9 1-9472 16,6-7-1904-16</inkml:trace>
  <inkml:trace contextRef="#ctx0" brushRef="#br1" timeOffset="-113322.14">21215 16962 21183 0,'0'0'1888'0,"0"0"-1504"0,0 0-384 0,0 0 0 15,0 0 1040-15,0 0 144 0,0 0 32 0,0 0 0 16,0 0-224-16,0 0-32 0,-4 11-16 0,-3 1 0 16,2 1-112-16,0 3-32 0,-3-1 0 0,-1 4 0 15,0 4-128-15,-1 0-32 0,1-2 0 0,-1 1 0 16,4 1-368-16,-3 2-80 0,2-1 0 0,1-4-16 15,2-3-176-15,2-1 0 0,0-1 144 0,2-2-144 16,2-4-384-16,3-2-160 0,-5-7-32 0,10 6-9424 16,-1-1-1904-16</inkml:trace>
  <inkml:trace contextRef="#ctx0" brushRef="#br1" timeOffset="-112725.2">21376 17369 15375 0,'0'0'672'0,"0"0"160"0,0 0-672 0,0 0-160 0,0 0 0 0,0 0 0 15,0 0 1824-15,0 0 336 0,0 0 64 0,0 0 16 16,0 0-448-16,0 0-96 0,0 0-16 0,5-8 0 0,-1-1-368 0,1-1-80 15,2 0-16-15,0-1 0 16,1-1-384-16,1-3-64 0,0 1-32 0,1-1 0 0,1-2-176 0,0-2-48 16,1-3 0-16,-1 0 0 0,1 0-160 15,0-1-32-15,0-2-16 0,-1 3 0 0,-1 2-176 0,0 5-128 16,-4 1 192-16,2 3-192 0,-5 1 0 0,2 2 0 16,-5 8 0-16,0 0 0 0,0 0 0 0,0 0 0 15,0 0 0-15,6 12 0 0,-3 1-208 0,0 3 48 16,-1 1 16-16,0-1 0 0,-1 0 144 0,2 1 0 15,0-3 0-15,-2 0 0 0,1-1 0 0,3-2 0 16,0-2 0-16,2-1 0 0,-2 0 0 0,3-3 0 16,2-2 0-16,0-1 0 0,1-5 0 0,2 1 0 15,-1-3 0-15,2-3 0 0,2-3 0 0,-2-1 128 16,-1-1-128-16,0-2 128 0,1 1-128 0,-4-1 144 16,-3-2-144-16,0 0 160 0,-2 0-160 0,1 1 0 15,-3-1 0-15,-1 2 128 0,1 3-128 0,-2 1 0 16,-1 1 0-16,0 2 0 15,0 0-1792-15,0 8-304 0,0 0-48 0,0 0-16 0</inkml:trace>
  <inkml:trace contextRef="#ctx0" brushRef="#br1" timeOffset="-112422.18">22114 16921 20271 0,'0'0'1792'0,"-9"7"-1424"0,-3 1-368 0,-1 2 0 0,1 2 960 16,0 2 112-16,1-1 16 0,-3 2 16 0,1-2 512 0,0 2 112 16,-1 2 0-16,1 0 16 0,-1 1-672 0,4-1-144 15,-2-1-32-15,4-1 0 0,0 0-368 16,3-1-80-16,1-2 0 0,3-1-16 0,1 2-304 0,3-2-128 16,2-2 128-16,-1 0-128 0,6 0 192 0,-1-2-32 15,2 1-16-15,2-4 0 0,1 0 48 0,2-1 16 16,0 1 0-16,1 1 0 0,0-3-208 0,2-1 144 15,0-2-144-15,-1 1 128 0,-1 0-128 0,-2 0 0 16,-3-1 0-16,-1 1 0 0,-2-1 0 0,-9 1 0 16,10 0-144-16,-10 0 144 15,0 0-1472-15,0 0-192 0,0 0-48 0,0 0-8144 16,6-9-1648-16</inkml:trace>
  <inkml:trace contextRef="#ctx0" brushRef="#br1" timeOffset="-112252.67">21985 17136 19343 0,'0'0'1728'0,"0"0"-1392"0,0 0-336 0,9 1 0 16,1-1 784-16,1 0 96 0,-2 0 16 0,3 0 0 15,1-1 256-15,4 0 64 0,0-1 16 0,1-1 0 16,-1 0-352-16,0 0-80 0,-2 0-16 0,-2-1 0 16,-2 1-512-16,0 0-96 0,-3-1-32 0,-8 4 0 31,9-3-1568-31,-9 3-320 0,0 0-64 0</inkml:trace>
  <inkml:trace contextRef="#ctx0" brushRef="#br1" timeOffset="-112102.39">21976 17000 24703 0,'0'0'1088'0,"7"-8"240"0,1 0-1072 16,3 2-256-16,1-1 0 0,1 1 0 0,6 1 912 0,-2-2 128 16,4 1 32-16,3-2 0 0,0-1-336 0,3 0-64 15,2 2-16-15,0 0 0 0,-2 3-336 0,0-1-80 16,-1 1-16-16,-2 1 0 15,-2-1-2144-15,0 1-448 0</inkml:trace>
  <inkml:trace contextRef="#ctx0" brushRef="#br1" timeOffset="-111312.66">22603 16967 20271 0,'0'0'1792'0,"0"0"-1424"0,0 0-368 15,0 0 0-15,-6 5 256 0,0 2 0 0,2-1-16 0,-3 2 0 16,2 0 464-16,-1-1 80 0,0 2 32 0,-1-1 0 16,-2 2-240-16,3 0-64 0,-3 3 0 0,2-1 0 15,-1 2 128-15,1 2 0 0,-1-2 16 0,3-1 0 16,-2-1 48-16,2 1 0 0,0 1 0 0,-1-3 0 0,1 1-208 15,2 0-48-15,2-2 0 0,-1 2 0 16,-3 0-96-16,2-2-32 0,0-1 0 0,0-1 0 0,3-8-176 16,-1 9-144-16,1-9 192 0,-3 7-192 0,3-7 208 0,0 0-64 15,0 0-16-15,-5 5 0 0,5-5 128 0,0 0 32 16,-7 4 0-16,7-4 0 0,0 0-16 0,0 0 0 16,-9 3 0-16,9-3 0 0,-5 2-48 0,5-2-16 15,0 0 0-15,-9 3 0 0,9-3-80 0,-7 4-128 16,7-4 176-16,0 0-176 0,0 0 160 0,0 0-160 15,-6 0 128-15,6 0-128 0,0 0 176 0,0 0-48 16,0 0-128-16,0 0 192 0,0 0 64 0,0 0 16 16,0 0 0-16,0 0 0 0,0 0-32 0,0 0-16 15,0 0 0-15,5-8 0 0,1 3-96 0,0-3 0 16,1-2-128-16,2-1 192 0,1-4-64 0,-1-1-128 0,2 0 176 0,0-3-176 16,0-2 128-16,3-2-128 15,-3-1 0-15,2 1 0 0,1 1-160 0,-1 0-96 0,-2 1 0 0,0 3-16 31,-2 2-256-31,1 0-48 0,-3 2-16 0,0 3 0 16,-2 2-48-16,0 1 0 0,-5 8 0 0,4-7 0 16,-1 0 64-16,-3 7 0 0,0 0 0 0,0-6 0 15,0 6 128-15,-1-8 16 0,-1 0 16 0,2 8 0 0,0 0 416 0,0 0-128 0,-2-9 128 0,2 4 0 16,0 5 208-16,0 0 128 0,5-8 32 0,-5 8 0 16,3-8 144-16,2 3 48 0,-5 5 0 0,7-6 0 15,-7 6-64-15,8-6-16 0,0 0 0 0,-2 3 0 16,-6 3-32-16,10-3 0 0,-1-1 0 0,-9 4 0 15,10 3-176-15,-2 1-32 0,-3 2-16 0,-1 0 0 0,-4-6-224 16,8 11 176-16,-5 2-176 0,2-1 160 0,-2 2 0 16,-1 1 0-16,-2 3 0 0,-1 1 0 0,0 2-160 0,-1 1 128 15,-2 0-128-15,1 1 128 0,-1 1 16 0,1-1 0 16,-2-1 0-16,2-1 0 0,-5 2-144 0,3-6 0 16,-2 2 144-16,3-3-144 0,0 0 128 0,1-3-128 15,1-3 128-15,-1 2-128 0,2-2 0 0,-1-1 128 16,2-9-128-16,0 0 0 0,-1 10 0 0,1-10 0 15,0 0 0-15,0 0-192 16,0 0-416-16,0 0-96 0,0 0 0 0,0 0-16 16,0 0-1792-16,7-8-368 0,-4-3-64 0</inkml:trace>
  <inkml:trace contextRef="#ctx0" brushRef="#br1" timeOffset="-111117.47">22500 17112 26079 0,'0'0'1152'0,"0"0"256"0,0 0-1136 0,0 0-272 0,0 0 0 0,10-2 0 16,-2-1 1408-16,3 2 208 0,2-1 48 0,-1 0 16 15,1-1-496-15,4-1-96 16,1 1-32-16,-1 0 0 0,-1-3-608 0,3 3-112 0,2 0-16 0,1-1-16 16,-4 1-304-16,0 1 0 0,1 0-128 0,-1-1 128 31,-2 1-2128-31,2 0-336 0,-3-1-64 0,0 0-16 0</inkml:trace>
  <inkml:trace contextRef="#ctx0" brushRef="#br1" timeOffset="-110620.27">23019 16912 24879 0,'0'0'2208'0,"0"0"-1760"16,0 0-448-16,0 0 0 0,0 0 384 0,-5 6-16 15,0 2 0-15,1 2 0 0,-5 1 496 0,1 2 96 16,-1 2 32-16,0 2 0 0,0 0-208 0,0 2-32 16,0 2-16-16,-1 0 0 0,4 0-80 0,-4 1-16 15,0 0 0-15,1-2 0 0,0-3-192 0,4 0-32 16,2-4-16-16,-2-2 0 0,3-2-64 0,2-9-16 16,0 0 0-16,0 0 0 0,0 0 192 0,9-1 48 15,1-5 0-15,2-3 0 0,-1-2-160 0,2 1-16 16,-2-4-16-16,0-1 0 0,0-2-240 0,1-1-128 15,-2-4 160-15,1 0-160 0,0 1 144 0,-2-1-144 16,1-4 128-16,2 3-128 0,-2 1 128 0,2 2-128 16,0 3 0-16,0 3 128 0,0 0-128 0,0 3 0 0,0 3 0 0,0 3 0 15,2 4 0-15,-4 3 0 16,-2 2 0-16,-1 0 0 0,-7-4 0 0,7 10 0 16,-3 0 0-16,-2 0 0 0,-3 1 0 0,-2 2 0 0,-2 2-144 0,-3 1 144 15,-1-1 0-15,-2 3 0 0,-2-1 0 16,-2 1 0-16,0-3-160 0,-1 1 160 0,2-2-128 0,1-1 128 15,2-1 0-15,1-1 0 0,1-1 0 0,3-1-128 16,2-1 128-16,4-8 0 0,-1 10 0 0,1-1 0 16,2 1 0-16,2 0 0 0,2 0 0 0,3-1 0 15,0 0 0-15,3 1 192 0,1 0-32 0,4-2-16 16,1 0-16-16,4-2-128 0,2-2 192 0,1 3-64 16,2-3-128-16,-1 0 0 0,0-1 0 0,0-1 128 15,0 0-1920-15,-2-2-400 16,-2-2-80-16,-1 0-16 0</inkml:trace>
  <inkml:trace contextRef="#ctx0" brushRef="#br1" timeOffset="-104837.39">24016 16788 13823 0,'0'0'1216'0,"0"0"-960"0,0 0-256 0,0 0 0 16,0 0 1792-16,0 0 304 0,0 0 64 0,0 0 16 0,-2 10-432 0,-1 0-80 15,-3 1 0-15,0 5-16 0,0 1-240 0,-2 3-64 16,-1 1 0-16,0 2 0 0,1 2-288 0,-1 1-64 16,0-2-16-16,2 3 0 0,-1 3-528 0,1-3-128 15,2 0 0-15,1-3-16 0,1-2-304 0,1-1 128 16,1-2-128-16,0-3 0 0,-1 0 0 0,2-4-352 15,2-2 48-15,-1-1 16 16,1-1-1760-16,-2-8-336 0,0 0-80 0</inkml:trace>
  <inkml:trace contextRef="#ctx0" brushRef="#br1" timeOffset="-104501.87">23915 16723 18431 0,'0'0'1632'0,"3"-7"-1312"15,-3 7-320-15,7-8 0 0,0 0 1328 0,1 3 192 0,2-1 32 0,4 3 16 16,2-1-128-16,0 3-32 0,3-1 0 16,1 4 0-16,2 1-432 0,-3 5-80 0,2 3-32 0,0 4 0 15,-3 4-352-15,-3 2-80 0,-1 1-16 0,-3 2 0 16,-1 0 16-16,-1 2 0 0,-6 4 0 0,-3 1 0 15,-3 1 32-15,-6 0 16 0,-1 2 0 0,1-2 0 16,-6 0-128-16,0-2-32 0,-3-1 0 0,-3 1 0 0,0-6 0 16,2-1-16-16,-2-1 0 0,1-2 0 0,1-3-144 0,2-1-32 15,0-2 0-15,2-3 0 0,0-3-128 0,1-5 0 16,1-4 0-16,2-1 0 16,2-4-1376-16,0-1-208 0,4-4-32 0,0-5-9136 15,2-5-1840-15</inkml:trace>
  <inkml:trace contextRef="#ctx0" brushRef="#br1" timeOffset="-104055.58">24631 16762 2751 0,'0'0'256'0,"0"0"-256"15,0 0 0-15,0 0 0 0,0 0 4432 0,0 0 848 0,0 0 160 0,-1 10 48 16,-4-1-3056-16,1-1-592 0,-2 1-128 0,0 3-32 15,-2 4-336-15,-1 0-64 0,-1 0 0 0,-2 0-16 16,2 2-384-16,2 2-80 0,-3 0-16 0,3 2 0 16,2-2-192-16,2-1-32 0,0-3-16 0,0 2 0 15,3 0-208-15,1-1-32 0,2 1-16 0,1-3 0 0,0 0-64 0,1-2-16 16,2-1 0-16,0-1 0 0,1 0 16 0,2-1 0 16,-2 0 0-16,4-3 0 0,2 0-32 0,-2 0-16 15,1-1 0-15,1-1 0 0,3-3-48 0,0 1-128 16,-1-3 192-16,1 1-64 0,-2 0-128 0,-1 0 128 15,0-4-128-15,0 0 128 0,-3 3-128 0,1-4 0 16,0 1 0-16,-2-1 0 16,0-2-672-16,-1 1-16 0,-2-1 0 0,-1 0 0 15,-2-2-2192-15,-1 0-432 0</inkml:trace>
  <inkml:trace contextRef="#ctx0" brushRef="#br1" timeOffset="-103830.89">24570 16996 16575 0,'0'0'1472'0,"9"-2"-1168"0,2 0-304 0,0 0 0 16,1-2 1344-16,-1 2 224 0,2 0 32 0,3-1 16 16,-1 2-144-16,-1-2-16 0,0 2-16 0,-2 0 0 15,-2 0-848-15,-10 1-160 16,0 0-48-16,10-1 0 0,-1 0-256 0,-9 1-128 0,0 0 0 0,0 0 128 31,0 0-576-31,0 0-112 0,0 0-16 0,0 0-11792 0</inkml:trace>
  <inkml:trace contextRef="#ctx0" brushRef="#br1" timeOffset="-103652.17">24553 16860 22975 0,'0'0'1024'16,"0"0"192"-16,1-7-960 0,0 0-256 0,2-1 0 0,-3 8 0 0,11-2 1328 0,-2-3 208 15,1 0 64-15,3-1 0 0,2 2-352 0,3 1-64 16,1-3-16-16,3-1 0 0,-2 0-288 0,2 1-64 16,0-1-16-16,1 0 0 0,1 0-416 0,0 0-96 15,0-2-16-15,-1 2 0 0,-2 2-272 0,-2-2 0 16,-3 2 128-16,0 0-128 16,-3 3-1152-16,0 1-304 0,-4 1-48 0</inkml:trace>
  <inkml:trace contextRef="#ctx0" brushRef="#br1" timeOffset="-96599.45">1691 14770 6447 0,'0'0'272'0,"0"0"80"0,0 0-352 0,-3 9 0 16,-3-2 0-16,0 0 0 0,-3 0 720 0,0 0 80 15,-1 2 16-15,1 1 0 0,-3 2-112 0,1 0-32 0,-2 0 0 0,0 0 0 16,1 2-144-16,-2 0-16 15,-3 0-16-15,2 4 0 0,-1 3-96 0,2 0-16 0,-6-4 0 0,4 4 0 16,-2 5-96-16,2 1-32 0,0-1 0 0,2 2 0 16,1 1 32-16,2 2 0 0,1 1 0 0,3 2 0 15,-2-1-96-15,4 1-32 0,0 0 0 0,3 1 0 16,0 0-160-16,2-2 128 0,1-1-128 0,1-3 128 16,3-1-128-16,0-2 0 0,4-2 0 0,0 0 0 15,3-4 0-15,2-4 0 0,2-1 0 0,1-3 0 16,2-1 0-16,3-1 0 0,-1-2-144 0,1-3-5088 15,0-2-1008-15</inkml:trace>
  <inkml:trace contextRef="#ctx0" brushRef="#br1" timeOffset="-96043.6">2063 14569 10815 0,'0'0'480'0,"11"7"96"0,-2 2-448 0,2 1-128 0,-1407 0 0 0,2817 1 0 16,-1407 0 576-16,1 4 80 0,0 0 32 0,0 1 0 16,0 2-160-16,-1 3-16 0,-1 1-16 0,0 4 0 15,1 3-80-15,-1 0-16 0,-2 1 0 0,0 4 0 16,-1 3-16-16,-1 0 0 0,-3-2 0 0,0-1 0 0,0 0-32 16,-4-2-16-16,1-1 0 0,-3 0 0 0,-3-4 144 15,-1 1 32-15,-3-2 0 0,1 0 0 0,-6 1 112 0,0-2 16 16,-3-1 16-16,1 1 0 0,-1-1-112 0,1-2-32 15,1-2 0-15,1-3 0 0,-2 0-160 0,1-3-32 16,-1-2-16-16,3 0 0 0,3-2-144 0,0-1-32 16,0-3 0-16,3-1 0 0,5-5-128 0,0 0 160 15,-7 0-160-15,7 0 160 16,0 0-1664-16,2-9-336 0</inkml:trace>
  <inkml:trace contextRef="#ctx0" brushRef="#br1" timeOffset="-95262.14">760 15610 2751 0,'0'0'256'15,"0"0"-256"-15,0 0 0 0,0 0 0 0,0 0 2080 0,0 0 368 0,0 0 80 0,0 0 16 16,10 4-1392-16,0-2-256 0,1 1-64 0,1-2-16 15,-3-1-176-15,2 0-48 0,2 1 0 0,1 0 0 16,-1-1-160-16,4-2-48 0,1 1 0 0,-2 1 0 16,4-2 16-16,2 2 0 0,1 0 0 0,3 2 0 15,-4-2 128-15,2 1 32 0,-2 0 0 0,0 1 0 16,0 0-48-16,-1 1-16 0,0 0 0 0,-4 0 0 16,0 0-208-16,-1 0-32 0,0 0-16 0,-2 1 0 0,0-1-16 0,-3-2 0 15,-1 0 0-15,1 0 0 0,-11-1 112 0,10 1 32 16,0 0 0-16,-10-1 0 0,11 0 32 0,-2-1 16 15,-9 1 0-15,0 0 0 0,0 0-80 0,0 0-16 16,8-2 0-16,-8 2 0 0,0 0 0 0,0 0-16 16,0 0 0-16,0 0 0 0,0 0-48 0,0 0 0 15,-10-2 0-15,1 2 0 0,-1 0-128 0,0 1-128 16,0 2 192-16,-3 2-192 0,-1 1 0 0,-1 1 0 16,1 2-192-16,0-1 48 15,-2 1-2032-15,2 0-384 0</inkml:trace>
  <inkml:trace contextRef="#ctx0" brushRef="#br1" timeOffset="-94387.41">4477 14479 8287 0,'-4'13'368'0,"-1"-4"80"0,-3 4-448 0,-2 1 0 16,0 1 0-16,-3 3 0 0,0 1 1200 0,-2 4 144 15,-1 4 48-15,-4 3 0 0,-3-4-704 0,0 6-144 16,-4 3-32-16,3 4 0 0,0 2-208 0,-1 0-48 15,1 3-16-15,-1 1 0 0,6-4-240 0,1 0 0 16,3 2 128-16,0-1-128 0,5-2 0 0,5 0 0 16,4-3 0-16,1 0 0 0,4-2 0 0,7 0 0 0,1 2 0 0,6-1 0 15,-1-2 0-15,5-2 0 0,5-2 0 0,3-2 0 16,4-4 144-16,3-3-144 0,3-2 128 0,0-5-128 16,-1-3-208-16,2-1-128 0</inkml:trace>
  <inkml:trace contextRef="#ctx0" brushRef="#br1" timeOffset="-93944.57">5152 14318 4607 0,'7'6'400'0,"3"0"-400"16,0 0 0-16,2 3 0 0,3 2 1728 0,1 4 272 0,1 2 48 0,0 3 16 15,3 1-992-15,-2 5-208 0,-1 5-32 0,0 3-16 16,-3 4-112-16,-2 0 0 0,-2 5-16 0,-2 1 0 16,-2 2-160-16,-1 0-16 0,-3 1-16 0,-2-1 0 15,0 1 16-15,-2-2 16 0,-3-2 0 0,0-3 0 16,-4-3-144-16,-1-2-16 0,-1-1-16 0,-2-1 0 15,-2 1-48-15,-3-3-16 0,0-1 0 0,1-1 0 32,0-3-1152-32,1-1-224 0,-11 9-64 0,4-5 0 0</inkml:trace>
  <inkml:trace contextRef="#ctx0" brushRef="#br1" timeOffset="-93227.35">3352 15634 8287 0,'0'0'736'0,"0"0"-592"16,0 0-144-16,0 0 0 0,-8 4 1072 0,8-4 176 16,0 0 32-16,0 0 16 0,0 0-208 0,0 0-32 15,0 0-16-15,0 0 0 0,0 0-160 0,0 0-48 16,0 0 0-16,0 0 0 0,9-4-160 0,3 1-32 15,4 0-16-15,2 0 0 0,4 0 112 0,3 1 32 16,-1-1 0-16,3 0 0 0,-1-2 48 0,0 1 16 16,0-1 0-16,3 1 0 0,-3 1-64 0,2 0-16 15,1 2 0-15,-2 0 0 0,-5 1-176 0,1 0-48 0,-4 0 0 16,-2 1 0-16,0 2-208 0,-4 0-32 0,-1 0-16 0,-2 0 0 16,-1 1-128-16,-9-4-16 0,0 0-128 0,5 6 192 15,-5-6-192-15,3 10 128 0,-4 0-128 0,-4 1 0 31,-1 0-1728-31,-5 1-448 0,-2 1-96 0</inkml:trace>
  <inkml:trace contextRef="#ctx0" brushRef="#br1" timeOffset="-91542.93">11150 14343 9215 0,'0'0'816'0,"0"0"-656"0,6-7-160 15,-6 7 0-15,4-9 608 0,-4 9 96 16,0 0 0-16,4-9 16 0,-4 9-80 0,0 0 0 15,0 0-16-15,0 0 0 0,0 0-240 0,0 0-32 0,-8 3-16 0,-1 1 0 16,0 4 80-16,-3 2 16 0,-1 3 0 0,-2 3 0 16,0 1 96-16,-4 4 32 0,-2 0 0 0,-1 4 0 15,0 3-192-15,-3 2-48 0,1 0 0 0,0 6 0 16,0 1 0-16,2 4 0 0,2-1 0 0,-2 4 0 16,1 3 32-16,2 2 0 0,0 3 0 0,3 1 0 15,2 0-32-15,3-1 0 0,-1-1 0 0,3-3 0 16,1 1-64-16,4-3-32 0,0-3 0 0,4-2 0 15,5 0-224-15,1-5 0 0,5-4 128 0,4-2-128 16,0-2 0-16,4-1 0 0,3-3 0 0,1-2 0 16,2-2 0-16,4 2 0 0,3-2 0 0,4-1 0 15,0-1-416 1,5-2-128-16,-3-1-32 0</inkml:trace>
  <inkml:trace contextRef="#ctx0" brushRef="#br1" timeOffset="-90809.07">12028 14159 11567 0,'0'0'512'0,"0"0"112"0,0 0-496 0,0 0-128 16,0 0 0-16,0 0 0 0,0 0 768 0,5 8 144 15,3 1 32-15,2-1 0 0,-1-1 96 0,0 1 32 16,2 4 0-16,1 1 0 0,0 3-240 0,2 2-64 15,0 4 0-15,0 5 0 0,-4-1 0 0,1 7 0 16,0 2 0-16,1 4 0 0,-4 3-96 0,1 3-32 16,-2 0 0-16,-3 1 0 0,1 0-192 0,-2 3-64 15,-2 0 0-15,0 0 0 0,-1 2 64 0,-1 0 0 16,-1-2 0-16,1 1 0 0,0-3 16 0,-3 0 16 16,-1 2 0-16,-2-5 0 0,-2-1 32 0,2-1 0 15,-4-3 0-15,0-1 0 0,-2-2-64 0,-2-3-16 16,0-1 0-16,-2-3 0 0,0 1 16 0,-2-3 16 0,0-5 0 15,3-2 0-15,-1 1-80 0,2-1 0 0,-2-1-16 0,1-2 0 16,-3 0-112-16,3-2 0 0,0 1-16 0,1-2 0 16,0-3 16-16,1 0 16 0,3-1 0 0,-2-1 0 15,2-2-48-15,2 0-16 0,1-4 0 0,2 2 0 16,-1 0-48-16,7-5-16 0,0 0 0 0,-6 1 0 16,6-1 32-16,0 0 0 0,0 0 0 0,0 0 0 15,-6-5-32-15,6 5 0 0,-3-7 0 0,3 7 0 16,-1-7-144-16,1-1 0 0,1-1 0 0,1 1 128 15,-2 8-128-15,0 0 0 0,5-8 0 0,-2 0 0 16,0 0 0-16,2 2 0 0,-5 6 0 0,7-7 0 16,1 1-816-1,0 1-240-15,-8 5-48 0,12-2-10736 0,-12 2-2128 0</inkml:trace>
  <inkml:trace contextRef="#ctx0" brushRef="#br1" timeOffset="-89505.35">6548 15711 11679 0,'0'0'512'0,"0"0"128"0,0 0-512 0,0 0-128 0,0 0 0 0,0 0 0 16,0 0 896-16,13-2 176 0,0 0 16 0,5 0 16 15,-1 1-528-15,5-1-128 0,2-1 0 0,4 2-16 16,-3 0-48-16,4 1-16 0,3 1 0 0,2 1 0 16,3 2 16-16,4 0 16 0,3 3 0 0,3-1 0 0,6 1 192 0,-2-2 48 15,1 0 0-15,3 1 0 0,3 3-16 0,2 1 0 16,0-1 0-16,0-1 0 0,2-2-112 0,-2 1-32 15,-3 1 0-15,2-1 0 0,-3 0-96 0,1 1-32 16,-1-1 0-16,-2 1 0 0,1-1-352 0,0-3 0 16,-1-2 0-16,-1 3 0 0,2 1 256 0,-1 2 0 15,3 0-16-15,2-2 0 0,-2-3 80 0,1 1 0 16,-2 0 16-16,-2-1 0 0,-1 0-48 0,1 0-16 16,1 0 0-16,-4 1 0 0,0-2-16 0,-4-2 0 15,-2 0 0-15,-2 1 0 0,-1 0-64 0,-5-1 0 16,2 0-16-16,-2 0 0 0,0 1-16 0,2 1 0 15,-4-1 0-15,1-1 0 0,-2-2 0 0,1 1 0 0,-4 0 0 0,0 1 0 16,-2 0-160-16,-1 0 192 16,-2 0-192-16,0 1 192 0,1 3-192 0,1 1 192 0,-4-2-192 0,3 2 192 15,-1-1-16-15,-1 0 0 0,3 1 0 0,-2-2 0 16,1-2 48-16,1 0 16 0,0-1 0 0,0-1 0 16,0-1-48-16,-1 1 0 0,0-1 0 0,-2 1 0 15,-1 1 0-15,1-3-16 0,1 2 0 0,-4 0 0 16,2 0 64-16,-2 0 16 0,2 1 0 0,-3-1 0 15,0-2-32-15,1 0 0 0,-4 1 0 0,0 0 0 16,2 0 0-16,0 0 0 0,-3-2 0 0,-2 1 0 16,0 1-48-16,1 2-16 0,-4-5 0 0,0 3 0 15,-2 1-160-15,-1 0 128 0,-2 0-128 0,1 0 128 16,-8 1 0-16,9-1-128 0,0 0 192 0,-9 1-64 16,6 0 0-16,-6 0-128 0,10-3 192 0,-10 3-64 15,0 0 0-15,0 0 0 0,8 0 0 0,1 0 0 0,-3 0 0 16,-6 0 0-16,9 3 0 0,-1-2 0 0,-8-1-128 0,9-1 0 15,-9 1 0-15,7 0 0 0,-7 0 0 0,8 0 0 16,-8 0 0-16,0 0 0 0,0 0 0 0,0 0 0 16,0 0 144-16,0 0-144 0,0 0 0 0,0 0 144 15,0 0-144-15,0 0 0 0,-8-2 144 0,-2 2-144 16,-3 0 0-16,-2 2 144 0,-2-1-144 0,-3-1-256 16,3 0 64-16,-2 1 16 15,0 2-1840-15,2-1-368 0,1-1-80 0,1 2-13616 0</inkml:trace>
  <inkml:trace contextRef="#ctx0" brushRef="#br1" timeOffset="-88256.72">19051 14443 2751 0,'0'0'256'0,"0"0"-256"0,-7 3 0 0,-4 0 0 0,0-2 2032 0,2 1 352 16,-2 1 80-16,1 2 16 0,0-1-1232 0,-2 3-240 15,2-1-48-15,1 4-16 0,-3 3 16 0,-1 3 0 16,-1 0 0-16,-2 2 0 0,0 4-176 0,-2 1-16 16,1 3-16-16,-8 2 0 0,1-1-112 0,-4 5-32 15,-1 3 0-15,0 4 0 0,0 3-112 0,2 3-32 16,3 3 0-16,1 1 0 0,2-3-80 0,4 2-32 15,2 1 0-15,3 0 0 0,1 2 96 0,5-2 0 16,1 0 16-16,4-2 0 0,0 1-128 0,2-1-16 16,1-2-16-16,3-1 0 0,0-4-112 0,3-1 0 15,2-3-16-15,0-3 0 0,2-4-176 0,2-3 0 0,1-4 144 16,3-1-144-16,3-3 0 0,2-2 0 0,2 0 0 16,2-4 128-16,4-2-336 0,-1-2-64 0,0-1-16 15,2-5-8432-15,1-5-1696 0</inkml:trace>
  <inkml:trace contextRef="#ctx0" brushRef="#br1" timeOffset="-87687.87">19773 14339 10127 0,'0'0'896'0,"0"0"-704"15,0 0-192-15,0 0 0 0,0 0 688 0,0 0 96 0,0 0 32 0,11 5 0 16,0 0 288-16,0 1 64 0,2 1 16 0,0 2 0 16,0 2-160-16,2 1-48 0,0 2 0 0,2 1 0 15,2 2-160-15,-3 3-48 0,-1 2 0 0,1 5 0 16,0 4-64-16,0 2 0 0,-3 2-16 0,-4 1 0 15,0 1-64-15,-6 1-16 0,-2 2 0 0,-2 1 0 16,-2 0 96-16,-5 3 0 0,0 3 16 0,-3-2 0 16,-1-2-112-16,-1-1-32 0,-2 2 0 0,-3 0 0 15,-2 0-128-15,0-1-16 0,-4-1-16 0,1 1 0 16,-4 0-80-16,1-2-16 0,2-5 0 0,-5-1 0 16,0-3 48-16,-1 1 0 0,1-1 0 0,2-5 0 15,2 1-32-15,-1-3 0 0,5-2 0 0,-1-1 0 16,3-2-112-16,1-2-32 0,3-2 0 0,0-1 0 15,2-3-192-15,3-1 176 0,1 0-176 0,5-5 160 16,4-6-160-16,0 0 0 0,0 0 144 0,0 0-144 16,0 0-832-16,0 0-256 15,9-5-32-15,2-2-15200 0</inkml:trace>
  <inkml:trace contextRef="#ctx0" brushRef="#br1" timeOffset="-86635.9">20028 15859 13823 0,'0'0'608'0,"0"0"128"0,-3-2-592 0,3 2-144 0,0 0 0 0,0 0 0 15,0 0 784-15,0 0 128 0,0 0 32 0,0 0 0 16,0 0-16-16,11-6 0 0,-3 0 0 0,4 3 0 16,2 2-80-16,2 1-16 0,2 1 0 0,4-1 0 15,-1 0-176-15,2 3-32 0,1-1-16 0,3-2 0 16,0-2-96-16,6-1 0 0,0 2-16 0,5 0 0 16,1 0-48-16,3 0 0 0,3-1 0 0,4 0 0 15,1 2 16-15,-1 0 0 0,-1-2 0 0,-1 0 0 16,1-1-176-16,-2 1-32 0,0 0-16 0,2-1 0 15,3 1-16-15,-1 1 0 0,-4 1 0 0,0-1 0 16,0-1-32-16,0 0-16 0,1-2 0 0,-3 1 0 0,1 1 64 16,1 0 16-16,2-1 0 0,1 1 0 15,-5 1 0-15,1-1 16 0,0 0 0 0,-1-2 0 0,-1-1-48 0,0 2-16 16,-5 0 0-16,3 2 0 0,0 0-16 0,-2-1 0 16,-1 1 0-16,-2 0 0 0,-2 1 0 0,-1-1-16 15,-1-3 0-15,-1 2 0 0,-3 1 0 0,0-1 0 16,-3-1 0-16,-1 0 0 0,-2 0-176 0,-1 1 192 15,0 1-192-15,0 0 192 0,0 0-64 0,-1-1 0 16,-1 1 0-16,1 1 0 0,-2 0 16 0,1 0 0 16,-2-2 0-16,0 2 0 0,-4 0-144 0,-1 0 192 15,1 0-192-15,-3 0 192 0,0 0-192 0,1 0 160 16,-3 0-160-16,0 0 160 0,0 0-160 0,-8 0 0 16,9-1 0-16,-9 1 128 0,8 0-128 0,-8 0 160 0,0 0-160 15,0 0 160-15,0 0-160 0,0 0 192 0,0 0-192 16,7 1 192-16,-7-1-48 0,0 0 0 0,0 0 0 0,0 0 0 15,0 0 48-15,0 0 16 0,0 0 0 0,0 0 0 16,0 0-32-16,0 0-16 0,7-2 0 0,-7 2 0 16,0 0-32-16,0 0-128 0,0 0 192 0,0 0-64 15,0 0-128-15,0 0 0 0,0 0 0 0,0 0 128 16,0 0-128-16,0 0 0 0,0 0 0 0,0 0 0 31,-11 4-1408-31,1 2-272 0,1 0-48 0,0 1-15536 0</inkml:trace>
  <inkml:trace contextRef="#ctx0" brushRef="#br1" timeOffset="-83303.15">13494 14368 4607 0,'0'0'192'0,"0"0"64"0,0 0-256 0,5-7 0 0,1 2 0 0,-1-2 0 16,0 0 1408-16,2-2 224 0,-4 3 48 0,4-3 16 15,-1 1-896-15,3-2-176 0,1 0-48 0,1-2 0 0,-3 0-176 0,2-1-32 16,2 0-16-16,-2-1 0 0,1-1 80 0,1 1 16 15,-2-1 0-15,2 1 0 0,1-1-16 0,2-2 0 16,1-3 0-16,1 1 0 0,3-1-80 0,1 0-16 16,-1 0 0-16,2 2 0 0,0-2-80 0,2 0-32 15,2-2 0-15,2 4 0 0,0 4-96 0,2-1 0 16,0-2-128-16,-3 3 192 0,1 1-192 0,0 1 0 16,1-2 128-16,2 4-128 0,0 2 0 0,-2 0 0 15,1 1 0-15,0 1-160 0,-4-1 160 0,1 2 0 16,-2 0 0-16,-4 1 0 0,-1-1 0 0,-3 3 0 15,0 1 128-15,-2 1-128 0,-1 0 0 0,-2 2 0 16,-1 2 0-16,2-2 0 0,-4 2 0 0,1 1 0 16,-10-5 0-16,12 5 0 0,2 1 0 0,-3-1-192 0,0 1 192 15,1-1-192-15,1 1 192 0,-1 0 0 0,0 1 0 0,2 1 0 16,1-1 0-16,-1 1 0 0,0 0 0 0,1-1 0 16,-2 0 160-16,1 0-32 0,-3-1-128 0,0 0 192 15,0-2 48-15,-1-1 0 0,-1 0 0 0,2-1 0 16,-3 0 80-16,1-1 32 0,1-2 0 0,0 1 0 15,1 1 16-15,1 0 0 0,-3-1 0 0,2-1 0 16,2-1-176-16,2 0-48 0,-3-1 0 0,1 1 0 16,-1 0 16-16,0-1 0 0,1 2 0 0,-1-3 0 15,-1 1-160-15,2-1 0 0,-1-1 0 0,-1 2 0 16,0-4 192-16,0 2 48 0,1-1 16 0,-2 0 0 16,1-2-16-16,0 0 0 0,0 1 0 0,0-3 0 15,1 2-48-15,0-1 0 0,-2 0 0 0,0 1 0 0,0-3-48 0,-3 0-16 16,2-1 0-16,-3-1 0 0,-1 0-128 15,-1 1 160-15,0 0-160 0,-1 0 160 0,-1 0-160 0,2-2 0 16,-1-2 144-16,-2 2-144 0,0 4 144 0,-1-1-144 16,0 1 192-16,0 1-192 0,0 2 192 0,0 0-192 15,0 7 192-15,0 0-192 0,-1-8 192 0,1 8-192 16,0 0 192-16,0 0-192 0,0 0 0 0,0 0 0 16,0 0 0-16,0 0 0 0,0 0 0 0,-4 11 0 15,0-2 0-15,3 0 0 0,1-9 0 0,0 13 0 16,1 1 0-16,0-2-144 0,2-3 144 0,0 1 0 15,1 0 0-15,2 1 0 0,0 0 0 0,2 0 0 16,1-2 0-16,3 1 0 0,0 1 0 0,5 1 0 16,0-2 0-16,1 0 0 0,-1-2 0 0,3 1 0 15,3 1 0-15,0 0 128 0,4-4-128 0,1-2 176 0,3 1-176 16,1 1 192-16,2-1 96 0,1 2 32 0,2 0 0 16,-3-1 0-16,1 2-176 0,2-1-16 0,1-3-128 0,0 1 192 15,0-2-64-15,-2 0 0 0,-2-1-128 0,1 0 192 16,-2-2-192-16,0 0 144 0,2 0-144 0,0-2 128 15,1-2-128-15,-3-1 192 0,1-1-192 0,0-2 192 16,-1-1 0-16,-1 0 0 0,-1 1 0 0,0-2 0 16,-2-1-192-16,1 1 0 0,-1 2 0 0,1 0 0 15,2 0 0-15,0-3 0 0,0-1 0 0,1 2 0 16,1 2 176-16,-2-1-48 0,-2-1-128 0,-3 1 192 16,1 4-192-16,-1 2 0 0,1-4 0 0,-1 4 0 15,0 1 0-15,-1 3 0 0,2 2 0 0,-4-1-160 16,0-2 160-16,0 3 0 0,-2 3 0 0,0-1 0 0,0 0 0 15,1 0 0-15,3-2 128 0,-1 2-128 16,-2 2 0-16,0-1 0 0,-1 1 0 0,0-1 0 0,1 3 0 16,-3-1 144-16,1 1-144 0,0 0 0 0,-4-1 176 0,2 1-176 15,-4 1 160-15,-1 0-160 0,-2-1 192 0,-2 0-48 16,-2-2-16-16,0 1 0 0,-1 0 0 0,-2-2 0 16,2 1 0-16,-7-7 0 0,5 9-128 0,0-2 192 15,-5-7-192-15,6 9 192 0,-2-1-32 0,-4-8 0 16,3 10 0-16,-3-10 0 0,3 11-32 0,-3-11 0 15,1 7 0-15,-1-7 0 0,1 9 0 0,-1-9 0 16,0 0 0-16,0 9 0 0,0-9 0 0,0 9 0 16,-1-1 0-16,1-8 0 15,-3 9-1024-15,-1 2-192 0,-1 4-64 0,-6-2 0 0</inkml:trace>
  <inkml:trace contextRef="#ctx0" brushRef="#br1" timeOffset="-76753.25">20582 17557 9263 0,'-12'-2'400'0,"4"1"112"0,-2 0-512 0,0-1 0 16,0 2 0-16,-1 2 0 0,-1-2 512 0,1 2 16 15,-2 0 0-15,1 0 0 0,0 1-80 0,1-1 0 0,1-1-16 0,1 2 0 16,9-3 64-16,-9 0 16 0,-1 1 0 0,1 2 0 16,9-3 288-16,-9 1 64 0,-1-1 16 0,2 1 0 15,0 1 96-15,8-2 32 0,-7 0 0 0,7 0 0 16,-8 2 0-16,8-2 0 0,0 0 0 0,0 0 0 15,0 0-192-15,0 0-48 0,0 0 0 0,0 0 0 16,0 0-192-16,0 0-64 0,12 0 0 0,2 0 0 16,3 0 64-16,5 0 0 0,4 0 0 0,6 1 0 15,5 0-192-15,1 3-16 0,4-2-16 0,-1 0 0 16,5 0-112-16,1 0-32 0,3 1 0 0,1 1 0 16,3-1-32-16,4 3-16 0,5 0 0 0,-1-1 0 15,-1-2-160-15,2-1 0 0,0-1 0 0,4 2 0 16,1 0 0-16,2-1 0 0,-4-2 176 0,-1 1-176 0,-3-3 0 15,-1 2 0-15,2 1 0 0,1 1 0 0,-1 1 0 0,-2-1 0 16,-3-1 128-16,0 0-128 0,-6 0 0 0,2 1 128 16,-3 0-128-16,1 3 0 0,2-1 144 0,-4 0-144 15,-1 0 128-15,-3-2-128 0,-1-1 208 0,0 0-32 16,0 0-16-16,1 1 0 0,-1 0 80 0,-1 0 16 16,-2-2 0-16,-2 3 0 0,-5-1 80 0,0 0 32 15,-1-4 0-15,-3 1 0 0,-6 1-80 0,1-1-16 16,-2 1 0-16,0-1 0 0,-1-1-32 0,-1 1-16 15,-1 1 0-15,-3 0 0 0,-2-1-80 0,-2 0-16 16,-1 1 0-16,-4 1 0 0,-9-1-128 0,8 1 0 16,-8-1 144-16,0 0-144 0,0 0 0 0,0 0 0 15,0 0 0-15,0 0 0 0,0 0 0 0,-8 5-192 16,-3 0 64-16,-1-2 0 16,-2-1-448-16,-2-1-96 0,-4 3-16 0,0-1 0 15,0 1-1328-15,-2 1-272 0,-3 2-48 0,-3 1-7264 0,-7 0-1472 0</inkml:trace>
  <inkml:trace contextRef="#ctx0" brushRef="#br1" timeOffset="-76074.04">20597 17974 16383 0,'0'0'0'0,"0"0"0"16,0 0 912-16,0 0 192 0,0 0 48 0,12-5 0 0,2 5 0 16,1-1 0-16,0-1 0 0,2 1 0 0,-2 0-416 0,4-1-80 15,3 1-16-15,2 0 0 0,5-2-96 0,0-1-32 0,3 3 0 0,4-2 0 16,4-3 112-16,4 1 16 0,6-2 0 0,-1 3 0 15,4-1 192-15,1 2 64 0,-4-1 0 0,5-1 0 16,1 1-384-16,5 0-64 0,2 0 0 0,0 1-16 16,-1-1 96-16,1 0 32 0,-3 2 0 0,2 0 0 15,3 1-64-15,0 0-16 0,-3 0 0 0,-1 1 0 16,-2 0-128-16,0 0-32 0,-2 1 0 0,0 0 0 16,-1-1 64-16,-1 2 0 0,-4 0 0 0,-2 0 0 15,-2 1-112-15,-4 0-16 0,-2 3 0 0,-2-1 0 16,0 0 64-1,-3-1 0-15,1-2 0 0,-2 1 0 0,-1 0-160 0,-2 1-32 16,-2-2 0-16,-2 1 0 0,-1 2 64 0,-3-1 0 0,0-1 0 0,-3 0 0 0,-1-1 0 0,-2 0 0 16,2-1 0-16,-4 1 0 0,-2-2-32 0,-2 4 0 15,2-3 0-15,-2 0 0 0,-1 0-16 0,-1 0 0 16,-1 0 0-16,-9-1 0 0,11 1-144 0,-11-1 160 16,8 0-160-16,-8 0 160 0,0 0-32 0,0 0-128 15,8-1 192-15,-8 1-64 0,0 0-128 0,3-2 0 16,-1-1 144-16,-2-1-144 0,-2 3 0 0,0-2 0 31,-2 0 0-31,-1-1-128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20:04:15.82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824 1843 14623 0,'0'0'640'0,"-1"7"144"0,0 1-624 0,0-3-160 0,-1 4 0 0,-2-2 0 15,2 3 1472-15,0-3 256 0,0 0 48 0,-1 0 16 16,3-7 0-16,0 0 0 0,-6 2 0 0,6-2 0 15,-4-5-64-15,-1-2-16 0,2-5 0 0,-1-4 0 16,0-4-640-16,2-3-128 0,1-4-32 0,0-15 0 0,0-1-288 0,0 2-64 16,-3 1-16-16,2-2 0 0,-2-3-96 0,-1-4 0 15,3-3-16-15,-3-2 0 0,-1 2-160 0,2 3-16 16,-1 0-16-16,4 6 0 0,1 6-112 0,2 1 0 16,2 3-128-16,-3 6 192 0,3 5-192 0,1 6 0 15,-3 1 128-15,2 5-128 0,-2 4 0 0,-2 6 0 16,0 0 0-16,0 0 0 0,10 5 0 0,-1 5 0 15,-3 1 0-15,0 6-160 0,3 1 160 0,0 6 0 16,1 0 0-16,-5-4 0 0,3 4 0 0,0 2 0 16,-1 2 0-16,2 0 0 0,0 1 0 0,-2 1 0 15,-1-1 0-15,0 1 128 0,-2 0-128 0,-1-2 0 0,-2-1 0 16,1-3-128-16,-2-1 128 0,-2-2 0 16,0-1 0-16,0-4 0 0,-1-2 128 0,-1 0-128 15,-2-3 128-15,0 0-128 0,0-3 0 0,-2-1 128 16,-1-3-128-16,-1 0 0 0,-4-2 0 0,-2-2 0 15,-4 0 0-15,-2-2 128 0,-4-3-128 0,0 0-160 16,-5-1 160-16,0-1-208 0,-2-1 32 0,3 1 16 0,1 0 0 0,2 0 0 16,2 0 16-16,4 2 0 0,4-2 0 0,3 1 0 15,3-2 144-15,3-1 0 0,2 0 0 0,6-3-128 16,5-2-16-16,1-4 0 0,5-1 0 0,6-2 0 16,3-3 144-16,4-1-128 0,6-1 128 0,1 0-128 15,2-1 128-15,0 3 0 0,-1-1 0 0,15-8 0 16,-3 4 0-16,-3 5 128 0,-3 2-128 0,-2 5 176 15,-1 5 128-15,-6 5 16 0,-3 1 16 0,-4 5 0 0,-5 3-64 0,-7 5-16 16,-4 4 0-16,-5 1 0 0,-3 4 256 0,-7 4 64 16,-5 8 0-16,-7 6 0 0,-5 8-96 0,-6 4-16 15,-4 4 0-15,-3 4 0 0,-4 1-208 0,-3 1-32 16,-5 2-16-16,-3 1 0 0,-3 0-208 0,6-3 0 16,1-3 0-16,9-7 0 15,7-3-624-15,5-9-160 0,5-6-48 0,9-6 0 16,7-8-2560-16,4-5-512 0</inkml:trace>
  <inkml:trace contextRef="#ctx0" brushRef="#br0" timeOffset="1233.93">16023 1606 5519 0,'0'0'496'0,"0"0"-496"15,-8 6 0-15,2 0 0 0,-1 2 3424 0,2-3 592 16,-4 3 112-16,2-4 32 0,0 2-1648 0,0-2-320 16,7-4-64-16,-8 4-16 0,8-4-240 0,-7 1-48 15,7-1-16-15,-7-6 0 0,3-3-320 0,3-3-64 16,4-3-16-16,5-3 0 0,0-3-592 0,6-4-128 16,1-6-32-16,4-5 0 0,3-1-432 0,-1-6-96 15,3-2 0-15,-1 0-128 0,1-2 160 0,0 3-160 0,0 3 128 0,0 2-128 16,-4 1 0-16,-1 10 0 15,1 6 128-15,-4 6-128 0,-1 2 0 0,-2 6 0 16,-1 4 0-16,-1 4 0 0,-11 0 0 0,9 11-144 16,1 6 144-16,-3 4 0 0,-2 5 0 0,-2 4-128 15,-2 3 128-15,-2 2 0 0,-2 0 0 0,0 1 0 0,-1 1 0 0,1-1 0 16,1-3 0-16,-3-1 0 0,3-2 0 0,-1-3 0 16,-2-4 0-16,1-2 0 0,-3-3 0 15,2-3 144-15,-1 1-144 0,3-4 0 0,-2-4 144 0,-1-1-144 16,0-3 128-16,0 0-128 0,-3-3 128 0,-1 0-128 15,-2-2 176-15,-3-2-48 0,-6-3 0 0,-1-2 0 16,-3 0-128-16,-3-2 0 0,1-1 144 0,-3 0-144 16,0 0 0-16,4 0 0 0,2 0 0 0,2 0 0 15,3 0 0-15,4 1 0 0,2 0 0 0,6-1 0 16,-1-6 0-16,6 1 0 0,3-1 0 0,4 1-128 0,5-1 128 0,6 1-208 16,2-2 80-16,7 2 128 0,3-1-160 0,3 2 160 15,1-1 0-15,1 4-144 0,1-1 144 0,-1 3 0 16,-1 3 0-16,0-2 0 0,-2 2 0 0,-3 4 0 15,-1 2 0-15,-4 3 0 0,-5 7 0 0,-5 1 0 16,-3 1 0-16,-7 2 176 0,-2 2 32 0,-8 3 16 16,-2 3 0-16,-7 2 0 0,-4 2 64 0,-5 3 16 15,-5 0 0-15,-4 3 0 0,-4 0-144 0,-6-3-32 16,-2-1 0-16,-1-2 0 0,1 0-128 0,2 0 0 16,2-4 0-16,9-2 0 15,3-3-1680-15,9-1-432 0,7-4-64 0</inkml:trace>
  <inkml:trace contextRef="#ctx0" brushRef="#br0" timeOffset="2389.35">17243 1604 19343 0,'0'0'1728'0,"0"0"-1392"16,0 0-336-16,0 0 0 0,0 0 0 0,0 0 0 15,0 0 0-15,-8 0 0 0,1 4 992 0,7-4 224 16,-8 2 64-16,-1 2 0 0,9-4 112 0,-6 2 16 16,-2-2 16-16,8 0 0 0,0 0 256 0,-8-3 48 15,8 3 16-15,-4-9 0 0,0-3-464 0,3-1-80 16,2-3-32-16,5-3 0 0,-1-4-512 0,5-3-96 15,-1-4-32-15,2-3 0 0,0-3-208 0,0-3-32 16,2-1-16-16,2-2 0 0,1-2-272 0,2 4 0 16,0 4 0-16,2 2 0 0,-2 3 0 0,1 6 0 15,0 3 128-15,-2 6-128 0,0 3 128 0,-1 4-128 16,-3 3 192-16,1 6-192 0,1 6 0 0,-1 7 0 0,-2 2 0 0,0 6 0 16,-2 3 0-16,0 6 0 0,0 3 0 0,-1 3 0 15,-2 3 0-15,1-2-144 0,0 3 144 0,-4-2 0 16,1-2 0-16,0-2 0 0,-3-2 0 0,-1-2 0 15,-2-4 0-15,0-1 0 0,-1-7 0 0,-4-1 0 16,0-2 0-16,-3-2 0 0,-1 0 0 0,-4-2 128 16,0-4-128-16,-3-2 144 0,-3-3-144 0,-4-2 160 15,-3-2-32-15,-3-4-128 0,-2-3 192 0,0-2-64 16,0-3-128-16,2-4 192 0,4-2-192 0,1-6 192 0,-1-5-192 0,7 1 0 16,4-4-160-16,4 1 160 0,5 0 0 0,4 1 0 15,4 1-128-15,3 2 128 0,5 4 0 0,3 0 0 16,4 2 0-16,3 3-144 0,4 3 144 0,3 2-160 15,4 2 160-15,2 3-160 0,3 2 160 0,1 4 0 16,-3 3 0-16,-3 3-128 0,-4 3 128 0,-3 3 0 16,-6 3 0-16,-4 3 0 0,-4 3 0 0,-3 3 0 15,-4 2 0-15,-3 2 0 0,-3 4 0 0,-5 0 192 16,-2-1-32-16,-4 0-16 0,-6-3 176 0,-2 1 48 16,-3 2 0-16,-6-1 0 0,-4-1-144 0,0 0-32 15,0-3 0-15,1-2 0 0,4-2-192 0,3-6-208 16,2-2 32-16,6-3 16 15,7-4-2304-15,12-3-464 0,0 0-80 0</inkml:trace>
  <inkml:trace contextRef="#ctx0" brushRef="#br0" timeOffset="3820.01">24393 2520 12895 0,'0'0'1152'0,"-3"8"-928"0,0-2-224 0,3-6 0 15,-4 6 832-15,4-6 112 0,-4 9 16 0,2-4 16 16,2-5 192-16,0 0 48 0,0 0 0 0,0 0 0 16,0 0 80-16,0 0 32 0,0 0 0 0,0 0 0 15,0 0 48-15,1-12 16 0,3-2 0 0,-2-3 0 16,2-1-384-16,1-4-80 0,2-5-16 0,0-6 0 0,1-6-432 0,2-3-96 15,0-3 0-15,1-4-16 0,-1-5-208 0,3-2-32 16,4 1-128-16,-1-3 192 0,1-1-192 0,1 1 0 16,1 5 128-16,1 4-128 0,0 6 0 0,-1 6 0 15,-3 5 0-15,-2 6 0 0,-4 5 0 0,-1 5 0 16,-2 5 0-16,-1 4 144 0,-6 7-144 0,0 0 192 16,0 0-192-16,0 0 192 0,8 9-192 0,-1 5 0 15,-2 2 0-15,0 3 0 0,1 2 0 0,-1 2 0 16,2 1 0-16,2 2 0 0,1 1 0 0,-3 0 0 15,2 1 0-15,1 0 0 0,0 3 0 0,0 0 0 0,0-1 0 0,0-3 0 16,-1-3 0-16,-1 0 0 0,2-1 0 0,-4 0 0 16,-1-3 0-16,-1-2 0 15,-1-1 0-15,-2-1 0 0,-2 1 0 0,-2-2 0 0,-1 1 192 0,-5-2-64 16,-3-2 192-16,-4-2 16 16,-4-1 16-16,-5-1 0 0,-5 0-32 0,-4-2-16 0,-1-1 0 0,-3-5 0 15,2-3-128-15,1-2-32 0,-4-2 0 16,4-3 0-16,3-2-144 0,3-1 160 0,3-3-160 0,2-1 160 15,3-3-160-15,3-2 0 0,4-1 0 0,4-3 128 16,4 1-128-16,4-1 0 0,5-2 0 0,4-2 0 16,5-3 0-16,4 3 0 0,3 1 0 0,3 0 0 15,3 2 0-15,2 2-176 0,1 2 176 0,2 3-128 16,-1 5 128-16,2 7 0 0,0 4-144 0,-1 4 144 16,-2 4 0-16,0 3 0 0,-4 4 0 0,-3 6 0 0,-6 3 0 15,-5 4 0-15,-4 2 0 0,-6 3 0 0,-2 2 224 0,-6-1-32 16,-6 0-16-16,-2-2 0 0,-4-2 208 0,-3-1 64 15,-2 0 0-15,-3-1 0 0,0 0-48 0,-2 2 0 16,-2 3 0-16,-1 0 0 0,-1-3-400 0,0 0 0 16,-4-3 0-16,1 3 0 15,-3-1-1312-15,3-2-288 0,1-4-64 0,2 0-15792 16</inkml:trace>
  <inkml:trace contextRef="#ctx0" brushRef="#br0" timeOffset="4986.31">3256 2163 13823 0,'-20'-8'1216'0,"6"5"-960"15,1-2-256-15,3 2 0 0,0 1 752 0,4 1 96 16,-2 2 32-16,4-1 0 0,-3-1-192 0,7 1-48 16,0 0 0-16,0 0 0 0,0 0-128 0,0 0-48 15,0 0 0-15,13 4 0 0,2 0 48 0,3-2 16 16,4-2 0-16,5 1 0 0,3 1 176 0,9-2 48 16,6-2 0-16,3-2 0 0,5 0-128 0,8 1-32 15,4 0 0-15,6 2 0 0,5-1-112 0,2-1-32 16,1 0 0-16,5 0 0 0,2 2 128 0,3-2 0 15,1-1 16-15,0 1 0 0,0 2-96 0,2 1-32 16,-1 1 0-16,3-2 0 0,-1-2-336 0,1 3-128 16,-1 0 0-16,-1 0 144 0,0-3-144 0,-1 0 192 15,0 3-192-15,2 0 192 0,-1 0-192 0,1-1 160 16,-2-3-160-16,1 4 160 0,-3 5-160 0,0-1 128 16,-1-3-128-16,-4-1 128 0,-4 0-128 0,0 1 0 0,-3 2 0 0,-5-1 128 15,-3-3-128-15,-1 1 192 0,-6-1-192 0,-2 2 192 16,-3-2 112-16,-4 0 16 0,-2-1 16 0,0 2 0 15,-4-2 112-15,1 0 32 0,-3 0 0 0,-5 0 0 16,1-2-208-16,-2 1-32 0,-3 3-16 0,-2 0 0 16,-4 0-224-16,-2 0 0 0,1 2 128 0,-6-2-128 15,0-2 0-15,-4 2 128 0,-2-2-128 0,-1 4 0 16,-3 1 0-16,0 0 0 0,-1 0 0 0,0 1 0 16,-3-2-144-16,-1 2-128 0,0 1-32 0,-1-1 0 15,1 2-1824-15,1 0-368 0,2 0-80 0</inkml:trace>
  <inkml:trace contextRef="#ctx0" brushRef="#br0" timeOffset="5834.47">10829 2111 4607 0,'-12'2'400'0,"-1"-1"-400"16,-1 1 0-16,2 1 0 0,-2-2 2048 0,-2 0 336 15,-2 0 64-15,1 1 16 0,2 3-1104 0,3-1-208 0,2-1-64 0,2-1 0 16,8-2 144-16,0 0 32 0,0 0 0 0,22 0 0 16,3-1-400-16,11-2-80 0,3-2-16 0,13 1 0 15,9 1-64-15,11 0-32 0,9-2 0 0,10-1 0 16,6-3-288-16,9 1-48 0,9 2-16 0,2-2 0 15,2 0 208-15,3 0 48 0,3 0 0 0,-1 2 0 16,-1 1-64-16,-1-2-16 0,0-1 0 0,2 3 0 16,-5 0 0-16,-1 1 0 0,0-1 0 0,-6 1 0 15,-1 0-112-15,-3-2 0 0,-5 1-16 0,-32-1 0 0,5 2 0 0,1 1 0 16,0-2 0-16,1 0 0 0,1-2-16 0,-3 2 0 16,-4 0 0-16,-1 1 0 0,-4-1 96 0,-1 1 32 15,-1 0 0-15,-2 0 0 0,-5 3-48 0,-3-2-16 16,-6 2 0-16,0 0 0 0,-3 0-160 0,-4 0-16 15,-7 1-16-15,-2 1 0 0,-3 0-96 0,-3 0-128 16,0 0 176-16,-5 2-176 0,-4-1 128 0,-3 2-128 16,-4-2 0-16,-3 1 0 0,-1 2 0 0,-7-5 0 15,0 0 0-15,0 0 0 16,-6 8-992-16,-1 1-304 0,-4-1-64 0,-2 0-10352 16,-2-1-2080-16</inkml:trace>
  <inkml:trace contextRef="#ctx0" brushRef="#br0" timeOffset="9569.98">11824 5684 3679 0,'0'0'160'0,"0"0"32"0,0 0-192 0,0 0 0 15,-5-4 0-15,5 4 0 0,0 0 2064 0,0 0 368 16,0 0 80-16,0 0 16 0,0 0-1264 0,0 0-256 15,0 0-48-15,0 0-16 0,0 0 176 0,0 0 32 16,0 0 16-16,-7 5 0 0,7-5 112 0,0 0 32 16,0 0 0-16,0 0 0 0,0 0-288 0,0 0-48 15,0 0-16-15,8 8 0 0,0-7-144 0,4 1-48 16,1 1 0-16,4-2 0 0,1-2-176 0,5 0-32 16,0 0-16-16,4-1 0 0,1 0-64 0,3-3-16 15,3-1 0-15,4 0 0 0,1 2-32 0,2-1-16 16,2 1 0-16,3-1 0 0,4 0-32 0,1 2-16 0,-1 2 0 0,3-4 0 15,2-3-128-15,-1 2-32 0,-2 0 0 16,3 1 0-16,1 3-208 0,2-1 176 0,-6 0-176 0,3 1 160 16,-3 2-160-16,0-3 0 0,1-2 144 0,-4 3-144 15,2 2 128-15,-1 0-128 0,2 1 128 0,1-3-128 16,-1-2 224-16,-1-1-32 0,3 1 0 0,1-2 0 16,-1 0 0-16,2 0-16 0,1 2 0 0,5-3 0 15,0 2 0-15,1-2 0 0,3-1 0 0,0 2 0 16,1-1-48-16,3 2 0 0,1-1 0 0,3 1 0 0,-3-1-128 15,1 2 0-15,-1 0 144 0,-1 1-144 0,-2-1 0 0,0 2 0 16,-2-1 0-16,-1 2 128 0,-2-1 0 0,-1 0 0 16,1 0 0-16,-1-1 0 0,-2 2-128 0,2-1-128 15,-1 2 128-15,1-1-192 0,0-2 192 0,-1-1 0 16,3 1 0-16,-1-1 0 0,-1 2 0 0,3-1 128 16,-1 0-128-16,1 0 128 0,0-2-128 0,2 3 144 15,-1 0-144-15,-2 1 160 0,1 1-160 0,-1-1 128 0,-3 0-128 16,2 0 128-16,1-2-128 0,-3 3 0 0,0 0 0 0,-1 1 0 15,2-1 0-15,-1 2 0 0,0-2 128 16,1-2-128-16,-3 0 0 0,3 2 0 0,1 2 0 0,1 0 0 16,-1-2 0-16,3 1 0 0,1 0 128 0,-3-1-128 15,-2-1 0-15,0 1 0 0,0 1 144 0,-1 0-144 16,0-1 0-16,0 0 128 0,2 0-128 0,-1 1 0 16,-2-1 128-16,-4 0-128 0,1 0 128 0,2-1-128 15,2 0 128-15,0 0-128 0,0-2 128 0,-2 2-128 16,-1 5 128-16,0-2-128 0,1-1 128 0,1 1-128 15,2-2 0-15,-4 0 128 0,-1 0-128 0,0 1 0 16,1 0 0-16,-3-1 128 0,1 0-128 0,-2 3 0 16,2-2 128-16,-2 0-128 0,0 0 160 0,-2 0-160 15,-2 0 0-15,0 1 0 0,-1 0 0 0,-1 0 0 16,1-1 0-16,0 0 0 0,2-1 128 0,-1 3-128 0,-3-2 0 16,2-1 0-16,-2 0 0 0,2 1 0 0,-2 1 0 0,0 0 0 15,1-2 0-15,3 1 0 0,0 0 0 0,-1 0 0 16,-5 0 0-16,-2 1 0 0,2 0 0 0,-4 1 0 15,2-1 0-15,0 0 0 0,0-2 176 0,2 2-176 16,-1 0 192-16,1 1-192 0,-2 0 0 0,-1 0 0 16,-1 0 0-16,1 2 0 0,-2-4 0 0,1 2 0 15,0-1 0-15,0 2 0 0,3 0 0 0,-3 1 0 16,1-2 0-16,-1 0 0 0,-6 0 0 0,2 0 0 16,2 0 0-16,-2-2 0 0,-2 1 0 0,2 0 0 15,-2 0 0-15,2 1 0 0,-2 2 128 0,2-1-128 16,1-2 0-16,-3 0 0 0,-3 0 0 0,2 0 0 15,-1 2 128-15,-9-2-128 0,1-1 0 0,2 0 0 16,2 0 128-16,1 0-128 0,-1 2 0 0,1 0 0 16,2 0 0-16,0-2 0 0,1 1 128 0,1 1-128 15,-2 1 0-15,0-2 0 0,0-1 0 0,1 2 0 0,0-3 0 0,-1 0 0 16,-1 2 0-16,1 0 0 0,0-2 0 0,0 1 0 16,-1 0 128-16,2 1-128 15,-1 1 0-15,-1 1 0 0,-2-3 0 0,0 1 0 16,-2 0 0-16,0 1 0 0,-1-2 0 0,1 0 0 15,-2-1 0-15,-1 0 0 0,0 0 144 0,-1 0-144 16,2 0 0-16,-3-1 144 0,2 3-144 0,-2 0 0 16,2 0 144-16,-1 1-144 0,1-2 128 0,-2 0-128 0,3 1 128 0,-5 0-128 15,1-1 144-15,0 1-144 0,-3-3 192 0,-1 2-192 16,1 3 176-16,-1-4-176 0,-2 0 160 16,0 0-160-16,1 0 176 0,-3 1-176 0,-1 0 192 0,1-1-192 15,-3 0 192-15,1 0-192 0,0 0 192 0,-2 0-192 16,-1 0 208-16,-1 0-64 0,1 0-16 0,0 0 0 15,-2 1-128-15,1 0 160 0,0 0-160 0,-7-1 160 16,0 0-160-16,0 0 0 0,0 0 144 0,0 0-144 16,0 0 0-16,0 0 0 0,0 0 0 0,0 0 0 15,0 0-992-15,0 0-224 0,-7 5-32 0,-1-1-18976 16</inkml:trace>
  <inkml:trace contextRef="#ctx0" brushRef="#br0" timeOffset="12657.47">912 6964 11679 0,'0'0'512'0,"-6"-2"128"0,0 0-512 0,6 2-128 16,-6-7 0-16,1 4 0 0,5 3 768 0,0 0 144 15,0 0 32-15,0 0 0 0,0 0-160 0,0 0-16 16,0 0-16-16,13 1 0 0,2-1-64 0,1 0-16 15,2-1 0-15,5 4 0 0,1 3-240 0,3-1-48 16,1 0-16-16,3-2 0 0,4-1 0 0,3 0 0 16,-1-1 0-16,4-1 0 0,2-1 32 0,3 2 16 15,2 2 0-15,4-1 0 0,3 2 80 0,3-4 16 0,3-4 0 16,1 3 0-16,2 1-240 0,3 0-32 16,4-1-16-16,2-1 0 0,4-1-64 0,0 0-16 0,0 0 0 0,1-1 0 15,1 2 0-15,2-2 0 0,1-2 0 0,3 3 0 16,-1-3-144-16,2 0 0 0,0 1 144 0,0 0-144 15,-2-1 128-15,1 3-128 0,-1-1 128 0,1 0-128 16,2 0 192-16,-2 2-48 0,-2-3 0 0,2 2 0 16,1 1-16-16,1-1 0 0,2-1 0 0,-4 3 0 15,1-1 0-15,1 0 0 0,1 0 0 0,0-1 0 16,-1 0-128-16,0 2 192 0,-2 1-192 0,2-1 192 16,1-1-192-16,-2 2 160 0,-1 0-160 0,0 1 160 15,0-1-160-15,-1 0 192 0,1-1-192 0,-3 1 192 16,-1 2-64-16,0-2-128 0,-1 0 192 0,2 0-64 15,-1 0-128-15,0 1 0 0,-1 0 144 0,-2 0-144 0,1 1 160 0,-2-2-32 16,0 0-128-16,-1 0 192 0,-3 3-48 0,-1-2-16 16,1 1 0-16,-2-2 0 0,0-1-128 0,-4 1 0 15,-2 1 144-15,1 0-144 0,-2 1 0 0,0-2 128 16,1-1-128-16,-3 0 0 0,-3-1 0 0,0 1 0 16,-1 1 0-16,-2 0 128 0,-1 0 0 0,2-1 0 15,0-2 0-15,-2 1 0 0,-3-1 32 0,0 2 16 16,-2 0 0-16,1 1 0 0,0 1-176 0,-2 0 192 15,1-1-192-15,-3-1 192 0,0-1-192 0,-2 0 128 16,-4 0-128-16,1 2 128 0,0 1-128 0,-3 0 0 16,4 1 144-16,-1 0-144 0,-2-1 0 0,0-1 0 15,0-1 0-15,-1-1 0 0,1-1 0 0,-3 1 0 16,3 0 0-16,-5 2 0 0,0 1 0 0,2 0 128 16,0 0-128-16,-1-1 0 0,1 0 0 0,-3 1 0 0,3-1 0 0,-2 0 0 15,1-1 0-15,-1 0 0 0,-1 0 0 0,-1 1 0 16,-1 1 128-16,1 0-128 0,0-1 128 0,0 0-128 15,1 0 0-15,-1 0 0 0,-2-1 0 0,1 0 0 16,1-2 0-16,0 2 0 0,1-2 0 0,-3 1 0 16,0 0 0-16,-1 0 0 0,-3 1 0 0,0 1 0 15,1-1 0-15,0 1 0 0,2 0 0 0,0 1-128 16,-3 0 128-16,2-1 0 0,-2 0 0 0,2 1 0 16,-1-2 0-16,1 1 0 0,-3 0 0 0,1-1 0 15,-2-1 0-15,-2-1 0 0,1 2 0 0,-2 0 0 16,1 0 0-16,-3 0 0 0,1 0 0 0,2-1 0 15,-3 2 128-15,1 0-128 0,0 0 128 0,0 0-128 16,0 0 0-16,-2 0 0 0,-2 1 0 0,-1-1 0 0,2 0 0 0,-1 1 0 16,-1 0 0-16,-1 1-128 0,0-1 128 0,-1 0 0 15,-1 3 0-15,2-3 0 0,0 0 0 0,-1 1 0 16,-2 1 128-16,1 1-128 0,-1-1 0 0,0 0 0 16,-2 1 0-16,0-1 128 0,0 0-128 0,2 2 0 15,-4-2 0-15,2 0 0 0,-10-3 0 0,8 3 0 16,-8-3 0-16,9 5 0 0,-4-1 0 0,-5-4 0 15,0 0 0-15,6 8 0 16,-2 2-1152-16,-1-1-240 0,-3 1-48 0,0-2-12672 0</inkml:trace>
  <inkml:trace contextRef="#ctx0" brushRef="#br0" timeOffset="26546.62">790 7581 7359 0,'0'0'656'0,"0"0"-528"15,0 0-128-15,0 0 0 0,0 0 1792 0,0 0 320 16,-4 7 64-16,4-7 0 0,-2 9-1440 0,-1-1-288 15,0 1-64-15,1 2-16 0,2 1 144 0,0 4 48 16,-1 1 0-16,1 4 0 0,-1 5 160 0,0 1 48 16,-3-2 0-16,2 7 0 0,0 5-192 0,0 2-48 15,-1 2 0-15,1 0 0 0,1-2-256 0,-3 3-48 16,-1 3-16-16,2-1 0 0,1-1-48 0,-3 1-16 0,2 0 0 0,0-2 0 16,1-2 160-16,2-2 16 0,0-2 16 0,0-1 0 15,1 1-16-15,0-5 0 0,0 4 0 0,1-2 0 16,0-2-16-16,1 0-16 0,0-1 0 0,1 0 0 15,3 2-80-15,1-4-16 0,-2-1 0 0,4-2 0 16,2-2 0-16,-1-1 0 0,2-2 0 0,3-3 0 16,0-3-32-16,3-3-16 0,-1-2 0 0,1-1 0 15,2-1-144-15,1-2 192 0,1-1-192 0,2-1 192 16,3 0-192-16,-1406-2 128 0,2817-1-128 0,-1411-1 128 16,1-2-128-16,2 1 0 0,-3-1 144 0,4 2-144 15,1 1 0-15,4 0 144 0,-1 1-144 0,6 2 0 16,4 0 144-16,3-1-144 0,2 0 0 0,0-1 144 15,-1-1-144-15,1 2 128 0,5-4-128 0,2 1 128 0,5-1-128 0,3 0 0 16,-2 0 0-16,1-2 0 16,-2 1 0-16,4 0 0 0,3 0 0 0,3 0 0 0,3 2 0 0,-3-2 0 15,-2 0 0-15,3 2 128 0,0-1-128 0,5 1 0 16,2 1 0-16,-1 0 0 0,-6 0 0 0,5 1 0 16,1 2 0-16,3 0 0 0,2 0 0 0,-1 3 0 15,-1-4 0-15,4 2 0 0,3 1 0 0,1 0 128 16,-2 1-128-16,2-1 0 0,-3 0 0 0,4 1 0 15,5 2 128-15,-2 0-128 0,-2-2 0 0,2 5 0 16,4 0 0-16,1 0 0 0,-4-1 0 0,4 1 0 16,4 0 0-16,-1 0 0 0,-4-1 0 0,1 0 0 15,-1-2 0-15,1-1 0 0,1 0 0 0,0 1 0 16,-4-1 0-16,2 1 128 0,1 0-128 0,-5 1 0 16,-3-4 0-16,2 4 0 0,2 0 0 0,-2-1 0 0,-3-2 0 15,2 2 128-15,-2 0 64 0,4 2 16 0,-1 2 0 16,0-5 0-16,-4-1-32 0,2 0-16 0,3 3 0 15,-1-1 0-15,0-3-32 0,-1 0-128 0,1 2 192 0,3 0-64 16,0-1-128-16,-1 0 0 0,-2-2 0 0,3 2 0 16,3 0 0-16,-5 1 128 0,-5 0-128 0,1-2 0 15,2 0 0-15,0-1 0 0,-3-1 128 0,-4-1-128 16,0 0 0-16,0 0 0 0,6 0 0 0,-3 0 128 16,-4-2-128-16,3 0 160 0,2 0-160 0,1-1 160 15,0-1-160-15,2 1 128 0,-5-4-128 0,5 3 128 16,4-1-128-16,-3-2 0 0,-6 0 0 0,2 1 128 15,1-2-128-15,3-1 0 0,-1-1 0 0,2 1 128 16,-3 2-128-16,5-2 0 0,-1 1 0 0,-2 0 0 0,-4-2 0 16,0 2 0-16,1 0 0 0,0 1 0 0,-1-4 176 0,1 3-48 15,-1 2-128-15,2-1 192 0,1-2-48 0,-2-1-16 16,-6-2 0-16,1 5 0 0,0 2-128 0,2-1 160 16,0-1-160-16,-3 1 160 0,1 0-160 0,-2 2 0 15,3 1 144-15,-2-2-144 0,0-2 0 0,-1 3 0 16,1 2 0-16,0 0 0 0,3-7 0 0,-2 2 0 15,-4 0 0-15,-2 2 128 0,-1 1-128 0,2-1 0 16,3-1 0-16,-5 2 0 0,-2-1 0 0,-1 0 0 16,-3 3 0-16,5-1 0 0,3-2 0 0,-3 2 0 15,-3 1 0-15,1 0 0 0,-1-2 0 0,2-3 0 16,2 3 128-16,-1 0-128 0,-4-1 128 0,2-1-128 16,0 0 128-16,2 1-128 0,0-1 160 0,-1 0-32 15,-2-2-128-15,-1 2 192 0,-1 1-192 0,1-2 0 16,1 1 0-16,-1-1 0 0,-5-1 0 0,0 3 0 0,1-2 0 0,0 2 144 15,4-2-144-15,-6 4 0 0,-3-1 144 0,-1-1-144 16,-2 0 0-16,6-1 128 0,-5 0-128 0,2 2 0 16,-1 1 0-16,-1-1 0 0,-3 2 0 0,1-1 128 15,-1-2 0-15,3 1 0 0,3 0 0 0,-1 2 0 16,-2 0-128-16,0 0 0 0,1 0 0 0,0 0 0 16,2 0 0-16,-1 2 0 0,-2 0 0 0,-1 0 0 15,-2-1 0-15,0 0 0 0,1-1 0 0,1 2 128 16,3-1-128-16,-1 1 0 0,0 0 0 0,-4 2 0 15,2 0 0-15,-2 0 0 0,1-1 0 0,2 3 0 16,3-2 0-16,-4 1 0 0,-3-1 0 0,1 2 0 16,0-1 0-16,1 2 0 0,1 0 0 0,-1 0 0 15,0-1 0-15,-2-1 128 0,0 2-128 0,-3-1 0 0,1 2 0 16,2 0 0-16,3 0 0 0,-2 3 0 0,3-1 0 0,-6 0 0 16,0-1 0-16,1 2 0 0,0 2 0 0,0 0 0 15,2 2 0-15,-2-4 0 0,-1-2 0 0,-2 0 0 16,-2 0 0-16,-4 1 0 0,2-1 0 0,-1 3 0 15,0 1 0-15,-1-1 0 0,-1-1 0 0,-2-1 0 16,-1 1 0-16,-5 0 0 0,-3 0 0 0,1 0 144 16,0 0-144-16,-3 1 0 0,2 0 128 0,0 1-128 15,-1-4 0-15,0 4 0 0,-1-2 128 0,-2 0-128 16,-1-2 0-16,-3 1 0 0,-3 0 0 0,-3-2 0 16,-1-1 0-16,0-2 0 0,-6 0 128 0,2-2-128 15,-3-1 0-15,-1-1 0 0,-3-1 0 0,-3-1 128 0,2-1-128 0,-4-3 0 16,-1-2 192-16,1-2-64 0,-5-1 0 0,1-4-128 15,-1-2 256-15,-1-1-64 0,-1-3-16 0,0-2 0 16,1-2 16-16,-1-2 0 0,0-1 0 0,1-2 0 16,1-3-192-16,2-2 192 0,2-1-192 0,1-3 192 15,2-1-192-15,1-4 0 0,1-3 0 0,2-2 0 16,1-3 0-16,0-2-272 0,0 0 64 0,3-3 16 16,-1-1-32-16,0 1 0 0,1-1 0 0,-3 1 0 15,-2 0 224-15,-1-2 0 0,0-1 0 0,-2 4-144 16,1 3 144-16,2 1 0 0,-2-4-144 0,1 4 144 15,-2 3 0-15,1 2 0 0,-2 2 0 0,1-1 0 16,0-3 0-16,1 2 0 0,-3 2 0 0,2 2 0 16,-4-1 0-16,1 5 0 0,0 2-144 0,-3 1 144 15,2 1 0-15,-2 2-192 0,0 1 192 0,1 2-160 0,0 1 160 0,-1 2-192 16,-2-1 192-16,1 3-192 0,0 1 192 16,0 1-160-16,-1-1 160 0,2 3-160 0,-1 0 160 15,-1 1 0-15,-1-1 0 0,0 3-128 0,0 2 128 0,0 1 0 16,-1-2 128-16,0 5-128 0,-3 1 0 0,1 1 0 15,-1 2 0-15,1-2-128 0,-2 1 128 0,1 1 0 16,-4 0 0-16,1 1 0 0,-1 1 0 0,-2 2 0 16,1-1 0-16,-5 1 0 0,0-1 0 0,-2-1-128 15,-3 1 128-15,-2 2 0 0,1 1 0 0,-6 1 0 16,1 1 0-16,-3 0-128 0,-3-1 128 0,-1 2 0 16,-2 1 0-16,1 2 0 0,-2-1 0 0,-3 2 0 15,-5 0 0-15,-2-1 0 0,-5-5 0 0,-1 1-128 16,-2 0 128-16,0 1 0 0,0-1 0 0,-3-1 0 0,-7 0 0 15,-2-1 0-15,-2-1 0 0,0-2 0 0,0 1 0 0,-4 1 0 16,-3-2 0-16,-3-2 0 0,-4-1 0 0,3 1 0 16,-2-2 0-16,-4 2 0 0,-4-1 0 0,-1-1-128 15,0-2 128-15,1 3 0 0,-3 0 0 0,-1-2 0 16,-6-2 0-16,-1 4 0 0,3 2 0 0,-5 0 0 16,-3-5 0-16,4 2 0 0,-1 1 0 0,-4 2 0 15,-4 1 0-15,1-2 0 0,1 1 0 0,-2 0 0 16,-4 3 0-16,2-1 0 0,-1-1 0 0,0 0 0 15,-2 0 0-15,1-2 0 0,4 1 0 0,-2 0 128 16,-6 1-128-16,4-1 0 0,4 1 0 0,-5 0 0 16,-2-1 0-16,0 1 0 0,5-3 0 0,-3 3 0 15,-3-2 0-15,2 1 0 0,4-2 0 0,-1 2 128 16,-6-1-128-16,5 1 0 0,-1-1 0 0,0 2 128 16,-5-1-128-16,0 2 0 0,5 0 0 0,-4 2 128 0,-3-2-128 15,2 2 0-15,3-1 128 0,-2 2-128 0,-2 1 0 0,1 0 0 16,-1-2 0-16,0 1 128 0,-1 2-128 0,2 2 0 15,2 0 0-15,0 1 0 0,-1-2 0 0,0 0 0 16,2 3 0-16,-2-2 128 0,0-1 0 0,1 2 0 16,3 0 0-16,0 0 0 0,1-2-128 0,2 0-128 15,-3-1 128-15,1 2-192 0,-1 0 192 0,0 3 0 16,2-3 128-16,1-1-128 0,-2 1 0 0,2-1 0 16,1 0 0-16,2 1-128 0,1-2 128 0,3 1 0 15,0 2 0-15,2-2-128 0,-1-1 128 0,4 0 0 0,5-2 0 0,-2 1 0 16,-4-1 0-16,4 4 0 0,4-4 0 0,3 0 0 15,-1 0 0-15,1 0 0 0,-1 0 0 0,2 1 0 16,4 2 0-16,-2-1 0 0,-6 0 0 0,5 1 0 16,4-2 0-16,-1 1 0 0,2 0 0 0,0 1 0 15,-2 1 0-15,3 0 0 0,-1 2 0 0,2-2 0 16,-1-2 0-16,1 2 0 0,-2-1 0 0,3 0 0 16,2 0 0-16,0 1 0 0,0 0 0 0,0-1 0 15,-4 0 0-15,4-1 0 0,3 1 0 0,-5 2 0 16,0-2 0-16,2-1 0 0,2-2 0 0,3 3 0 15,2 1 0-15,-1-1 0 0,1 0 0 0,-2-3 0 16,0-2 0-16,4-1 0 0,3-1 0 0,-1 3 128 16,2 5-128-16,-1-1 0 0,-1-7 0 0,3 2 0 15,3 0 0-15,-1 1 0 0,4-1 0 0,-2 0 0 16,-1 1 0-16,0 0 0 0,0-3 0 0,1 1 0 16,2-4 0-16,2 2 0 0,0 2 0 0,0 0 128 15,-2 1-128-15,-3 0 0 0,1-2 0 0,3 1 0 0,3 2 0 0,-1 1 144 16,1 1-144-16,-3 0 0 0,-2-1 192 0,1 2-192 15,-1 0 192-15,1 0-192 0,3 1 192 0,0 3-192 16,-2 0 192-16,0 1-192 0,-3-3 128 0,1 0-128 16,-3-2 0-16,2 2 0 0,-1 4 0 0,4-1 0 15,2 1 128-15,-4 1-128 0,-3-2 0 0,-1-4 128 16,2 1-128-16,1 1 0 0,1 0 176 0,3 2-176 16,2 2 160-16,-2 0-160 0,-1-1 128 0,-2 0-128 15,2-1 0-15,4-1 0 0,-1 2 0 0,5 0 0 0,2-1 0 16,-2 2 0-16,1-1 0 0,0-2 0 15,-2 1 0-15,4-1 0 0,2-2 0 0,0-1 128 0,2 4-128 0,1-3 0 16,2 0 0-16,-1 0 0 0,3 0 0 16,-2 1 0-16,-1-3 0 0,0 1 0 0,1 1 0 0,1 0 0 15,1 0 0-15,2 1 0 0,0-1 0 0,2 1 0 16,0-2 0-16,1-1 0 0,0-1 128 0,0 0-128 16,-1 1 0-16,1 0 0 0,-3-1 0 0,2 0 0 15,-2 1 0-15,3-1 0 0,2 0 0 0,3 0 0 16,-1 1 0-16,2-2 0 0,-1 2 0 0,1-1 0 15,1-1 0-15,2 1 0 0,0-1 0 0,0 2 0 16,-3 0 0-16,-1 0 0 0,2 2 0 0,0-1 0 16,-1-2 0-16,1 2 0 0,-1 0 0 0,1 0 0 15,2-1 0-15,0 1 0 0,1 0 0 0,0 0 0 16,1 0 0-16,-1 3 0 0,0-4 0 0,3 1 0 16,2-1 0-16,-1 1 0 0,2-1 0 0,0 0 0 15,0 1 0-15,-1-1 0 0,1 1 0 0,-1-2 0 0,1-1 0 0,0 1 0 16,1 0 0-16,-2 0 0 0,0 0 0 0,1 0 128 15,1 0-128-15,1 2 0 0,0-3 0 0,2 1 0 16,1-1 0-16,-1 0 0 0,1 0 0 0,1 0 0 16,-1 0 0-16,1 1 0 0,-1 0 0 0,3 1 0 15,0 1 0-15,0 0 0 0,2-3 144 0,6 0-144 16,-9 0 128-16,9 0-128 0,-8 1 0 0,8-1 128 16,-7 1-128-16,7-1 0 0,0 0 128 0,-5 0-128 15,5 0 128-15,-8 0-128 0,8 0 0 0,0 0 128 16,0 0-128-16,0 0 0 0,0 0 0 0,0 0 128 15,0 0-128-15,0 0 0 0,0 0 0 0,0 0 0 0,0 0 0 16,0 0 0-16,0 0-240 0,0 0-16 0,0 0-16 16,-2 10-11760-16,2-10-2368 0</inkml:trace>
  <inkml:trace contextRef="#ctx0" brushRef="#br0" timeOffset="32699.92">21616 8578 6447 0,'0'0'576'0,"0"0"-576"0,0 0 0 0,0 0 0 0,0 0 4944 0,0 0 880 16,0 0 192-16,0 0 16 0,0 0-4864 0,0 0-976 15,0 0-192-15,0 0 0 0,0 0 736 0,-3-6 176 16,2 0 48-16,1-6 0 0,1-4 112 0,1-4 16 15,0-3 16-15,1-4 0 0,0-1-464 0,3-8-112 16,-1-5-16-16,2 1 0 0,1-2-144 0,2-3-48 16,-1-4 0-16,4-1 0 0,0-2-128 0,1 3-48 15,1 1 0-15,2 5 0 0,1 5-144 0,-3 3 0 16,-1 5 0-16,-1 6 0 0,2 4 128 0,-4 5-128 16,-1 7 0-16,1 3 128 0,2 3-128 0,-1 3 0 15,2 5 0-15,2 3 0 0,0 3 0 0,3 6 0 16,-2 7-144-16,8 11 144 0,-3 4 0 0,-3 1 0 0,-1 3 0 0,-3 1 0 15,-2-1 0-15,-2-1 0 0,-4-4 0 0,2-1 0 16,-5 0 0-16,1-4 0 0,-3-3 0 0,-2-3 0 16,-2-1 0-16,-1-3 0 0,-3-3 0 0,-1-1 0 15,0-4 0-15,-3-1 0 0,-2 0 0 0,-4-4 144 16,-3-2-16-16,-2-2-128 16,-5-1 192-16,0-4-64 0,0-4-128 0,-5-5 192 0,-4-2-192 0,-15-8 192 15,25 6-192-15,-6-5 0 0,-5 1 0 0,-2-4 0 16,-1-3 0-16,0 0-144 0,5-1 144 0,1 0-208 0,-16-21 208 15,16 10 0-15,12 4-160 0,14 12 160 16,7 1 0-16,7-1 0 0,1 0 0 0,10-1 0 0,5-1-176 0,6 0 176 16,5 2-128-16,3-2 128 0,3-1 0 0,2 0-160 15,5 0 160-15,1 3 0 0,6 1-128 0,3 2 128 16,2-2 0-16,0 3 0 0,-4 1 0 0,-2 3-128 16,-6 1 128-16,-5 3 0 0,-5 3 0 0,-5 6 0 15,-7 3 128-15,-7 4-128 0,-9 4 256 0,-7 5-64 16,-7 5 0-16,-7 4 0 0,-6 2 32 0,-8 3 0 15,-8 1 0-15,-6 3 0 0,-25 11-64 0,0-2-16 16,-1-2 0-16,1-2 0 0,18-13-144 0,-5 0 128 16,-3 3-128-16,1-2 128 15,3-2-880-15,4-3-176 0,7-2-32 0,7-1-10688 16,-1-2-2144-16</inkml:trace>
  <inkml:trace contextRef="#ctx0" brushRef="#br0" timeOffset="34073.96">109 8637 1839 0,'0'0'160'0,"9"-5"-160"16,1-1 0-16,2 1 0 0,1-1 2480 0,-3 3 464 15,1 0 80-15,1 0 32 0,-3 1-2048 0,0 2-416 16,-9 0-80-16,9-2 0 0,-9 2 112 0,7-2 16 16,-7 2 16-16,7-5 0 0,-7 5 432 0,7-4 64 0,-7 4 32 15,4-9 0-15,-2 0 272 0,0-2 48 0,-2 0 16 0,0-3 0 16,-1-1-368-16,0-2-64 16,0-1 0-16,0-6-16 0,-1-2-176 0,1-5-48 15,1-4 0-15,-3-1 0 0,-1-2-240 0,1-2-48 0,1-5-16 0,2-3 0 16,0-2-224-16,2-1-32 0,1-1-16 0,1 3 0 15,3-1-272-15,1 10 128 0,-3 2-128 0,3 7 0 16,1 6 0-16,0 6 0 0,-5 2 0 0,3 6 0 16,1 4 128-16,0 5-128 0,-8 2 0 0,11 4 0 15,-1 4 0-15,0 5 0 0,0 5 0 0,1 4 0 0,0 3 0 16,0 7 0-16,2 6 0 0,-2 3 0 0,-2 4 0 0,0 3 0 16,-2 0 0-16,2-4 0 0,1-8 0 0,-3-1 0 15,-1-5 0-15,2-2 0 0,1-3 160 0,-2-3-32 16,-1-3 0-16,-1-3 0 0,1-1-128 0,-2-3 160 15,1-2-160-15,-5-10 160 0,1 8-32 0,-1-8 0 16,0 0 0-16,0 0 0 0,0 0 176 0,0 0 16 16,-6-7 16-16,-1-4 0 0,-1-5-16 0,-2-1-16 15,-4-3 0-15,0-2 0 0,-1-3-304 0,1-1 128 16,-1 1-128-16,-1 0 0 0,-3-1 0 0,4 1 0 16,4 1 0-16,1 3 0 0,-1-1 0 0,2 4 0 15,4 4 0-15,1 2 0 0,-1 0 0 0,3 1 0 16,2 0 0-16,3 2 0 0,4 5 0 0,1-3-176 15,1 2 176-15,4-1-160 0,3 1 160 0,-2-1-128 16,-2 1 128-16,2 0-128 0,1 2 128 0,0 1 0 16,-1 1 0-16,0 0 0 0,-2-2 0 0,1 3 0 15,-3 0 0-15,-1 4 0 0,-9-4 0 0,0 0 0 0,7 6 0 0,-2 3 0 16,-5-9 0-16,0 15 0 16,-1 2 0-16,-5-2 0 0,-3-1 128 0,-2 3 48 0,-4 4 16 0,-3 1 0 15,0 3 192-15,-7 1 32 0,-1-1 16 0,-4 2 0 16,-2 2-32-16,-3 1 0 0,-2-1 0 0,-3 2 0 15,2-5-144-15,-2 0-16 0,4-2-16 0,4-1 0 16,1-2-224-16,8-2 0 0,4-4 128 0,4-3-128 16,3-7-208-16,3-2-96 0,9-3-16 0,0 0 0 15,0 0-1472-15,0 0-320 0,4-8-48 0,10-5-14880 16</inkml:trace>
  <inkml:trace contextRef="#ctx0" brushRef="#br0" timeOffset="38168.73">1632 10821 4607 0,'-19'5'192'0,"7"-2"64"0,-1-1-256 0,2-1 0 0,-1-1 0 0,3 1 0 16,1 0 2432-16,8-1 448 0,0 0 96 0,0 0 16 16,0 0-1744-16,0 0-352 0,11 0-64 0,7 0 0 15,2-1-176-15,3 0-16 0,1 0-16 0,4 0 0 16,4 0-224-16,6-1-32 0,2 1-16 0,6 1 0 16,4 1-32-16,6 1 0 0,5-2 0 0,0 0 0 0,-2 0-144 0,3 0-48 15,3 1 0-15,2-1 0 0,6 0 64 16,-2-1 16-16,2-2 0 0,0 2 0 0,-4 1 112 0,4 0 0 15,1 0 16-15,-2 0 0 0,-1-1-48 0,3 1-16 16,-5-1 0-16,5 1 0 0,3 1-80 0,3-1 0 16,2-1-16-16,1-1 0 0,0 1 16 0,5 0 0 15,5 0 0-15,1 1 0 0,-3 0-48 0,3 0 0 16,2 0 0-16,2 0 0 0,0 0-144 0,0 0 128 16,-1-2-128-16,3 1 128 0,-2 1-128 0,-1-1 0 15,-3-2 0-15,3 1 128 0,0 1-128 0,-2-3 128 16,-4 1-128-16,0 1 128 0,0-1 128 0,3 0 32 0,-1 0 0 15,-1-1 0-15,-1-3-80 0,3 2-16 0,-1 1 0 0,1 2 0 16,-3-1-32-16,1-3-16 0,2 2 0 0,-1 2 0 16,2 2-144-16,-2 0 0 0,0-1 0 0,0-1 128 15,1 1-128-15,-3 0 0 0,-1 1 0 0,-2 0 128 16,4 0-128-16,-3 1 0 0,-1-1 0 0,-3 0 0 16,-1 0 0-16,-1 0 0 0,3 0 0 0,-2 0 0 15,-4 0 0-15,0 0 0 0,-1 0 0 0,2 0 0 16,1 0 128-16,-3 1-128 0,-2 2 0 0,0-3 128 15,0-3-128-15,1 1 192 0,0 1-192 0,-3 0 192 16,-3-1-192-16,-3 1 160 0,1-1-160 0,-1 0 160 16,4 2-16-16,-2 0 0 0,-2-1 0 0,-2 1 0 15,1 0 96-15,0 1 16 0,5-1 0 0,-1 2 0 16,1 0-128-16,-1-1-128 0,1 2 176 0,4 0-176 16,1 1 128-16,1 0-128 0,-1 2 0 0,-1-1 0 0,-2 0 0 0,7 0 0 15,0 2 0-15,2-1 0 0,-1 0 0 0,0-1 0 16,1 2 0-16,1-1 0 0,3 1 0 0,-1-4 0 15,-2 1 0-15,3 0 0 0,0 2 0 0,3-2 0 16,1-2 0-16,-2 1 0 0,0 2 144 0,2-3-16 16,4 1-128-16,0 1 192 0,-2-1-192 0,5 0 0 15,0 1 0-15,0-1-160 0,0-1 160 0,-1 1 0 16,-1 2 128-16,3-2-128 0,1 0 176 0,1 2-48 16,0-1 0-16,-1 1 0 0,2-2 32 0,-1 1 0 15,-3 2 0-15,3 0 0 0,6-2-32 0,-4-1-128 16,-1 1 192-16,1 2-64 0,7-1 32 0,-2 1 0 15,-1-2 0-15,2 2 0 0,-1 1 16 0,0-1 0 16,0-3 0-16,2 1 0 0,1-1 32 0,2 1 16 0,0 1 0 0,1-1 0 16,2 0 96-16,-2 2 32 0,2-2 0 0,0 2 0 15,1 0-160-15,-1 1-48 0,-5-1 0 0,1-1 0 16,2 4 48-16,-3 0 0 0,-5-2 0 0,-3 1 0 16,-5 0 64-16,0-1 32 0,0-1 0 0,-4-2 0 15,-5-3 32-15,-4 1 16 0,-4-2 0 0,-8 0 0 16,-6 2-144-16,-2 2-16 0,-5 3-16 0,-4 0 0 15,-3 3-160-15,-6 4 0 0,-5-2 0 0,-2 2 0 32,-8 1-1632-32,-5 2-256 0,-5 0-48 0,-6 2-15232 0</inkml:trace>
  <inkml:trace contextRef="#ctx0" brushRef="#br0" timeOffset="39142.83">1515 12470 21247 0,'-10'-9'944'0,"10"9"192"0,0 0-912 0,0 0-224 15,0 0 0-15,11-6 0 0,0-3 0 0,6 3 0 16,4 3 0-16,3-4 0 0,3-5 128 0,5 0 0 16,3 0-128-16,6 2 192 0,2 2 48 0,8 1 0 0,6-1 0 0,4 1 0 15,5 1-16-15,5-1 0 16,-1-1 0-16,7 2 0 0,7-1 16 0,2-1 0 0,4-1 0 0,4 1 0 16,2 0 48-16,4 0 16 0,1 0 0 0,2 1 0 15,-2 2 64-15,5-2 16 0,4-1 0 0,-2 2 0 16,0-1 32-16,6 2 16 0,-1-3 0 0,-1 0 0 15,-3 0 0-15,4 2 0 0,2-1 0 0,-1 1 0 16,-1-1-32-16,2 3 0 0,2-1 0 0,0 4 0 16,-1-1-208-16,5 1-32 0,-2 1-16 0,1 0 0 15,-2 1-144-15,0 0 0 0,4 0 144 0,-1 0-144 16,-1 3 0-16,-1-1 144 0,-3-2-144 0,0 2 0 16,-3 2 128-16,-2-1-128 0,0-1 0 0,-2 1 0 15,-6 0 0-15,4 2 0 0,0-3 128 0,-6 1-128 0,-2 2 0 0,-2-1 0 16,2 1 128-16,-2-2-128 15,-3-2 0-15,-1 2 0 0,-3 0 0 0,1 0 0 0,3-4 176 0,-3 0 16 16,-3 2 16-16,2 0 0 0,4-1 112 0,-3-1 32 16,-4-1 0-16,0 1 0 0,0 2-32 0,-3 0 0 15,2-2 0-15,-7 0 0 0,-1 0-32 0,-1 2-16 16,0 2 0-16,-3-2 0 0,1-2-96 0,-6 0-32 16,-4 0 0-16,-4 2 0 0,-3 0 0 0,-7 0 0 15,-2 0 0-15,-6 1 0 0,-6 1-16 0,-1 0-128 16,-9-3 192-16,-5 1-64 0,-7 2-128 0,-6 3 0 15,-3 2 0-15,-13 2-11200 16,-7 0-2256-16</inkml:trace>
  <inkml:trace contextRef="#ctx0" brushRef="#br0" timeOffset="40658.56">5796 12875 4607 0,'0'0'192'0,"0"0"64"0,0 0-256 0,0 0 0 15,0 0 0-15,0 0 0 0,-4 2 3216 0,4-2 608 16,0 0 112-16,0 0 32 0,0 0-1728 0,0 0-320 16,0 0-80-16,-3-4-16 0,3 4-560 0,0-5-112 0,2-1-32 0,1-3 0 15,2-4-416-15,1 0-96 0,5-1-16 0,-1-3 0 16,-1-2-224-16,0-1-48 0,2 0-16 0,0-1 0 15,-1 0-112-15,-1-1-32 0,1 0 0 0,0 1 0 16,-1 2-32-16,1 0-128 0,-2 2 192 16,0 3-64-16,-2 2-128 0,-1 3 0 0,1 3 0 0,-6 6 0 15,0 0 0-15,5 7 0 0,3 5 0 0,-3 6 0 16,0 2 0-16,2 3 0 0,-4 2-128 0,1 4 128 0,0 3 0 16,0 0 0-16,-3-3 0 0,2 0 0 15,2-1 0-15,1-2 0 0,-1-1 0 0,0-1 0 0,2-4 0 0,0-2 0 16,0-5 0-16,-1-1 128 0,0-1-128 0,1-1-224 15,-2-2 48-15,3-1 16 16,-8-7-2048-16,0 0-416 0,0 0-64 0</inkml:trace>
  <inkml:trace contextRef="#ctx0" brushRef="#br0" timeOffset="40864.99">5885 12824 17503 0,'0'0'1552'0,"0"0"-1232"16,0 0-320-16,0 0 0 0,0 10 1824 0,2 0 304 15,0 2 64-15,0 3 16 0,1 4-672 0,-1 1-144 16,2 3-32-16,0 0 0 0,3 3-400 0,-2 0-64 16,5 1-32-16,-1-3 0 0,2 1-256 0,2-1-48 15,1-1-16-15,4-1 0 0,3 0-240 0,3-1-48 16,0-1-16-16,5-3 0 0,2 0-48 0,1-4-16 16,3-2 0-16,0-1 0 0,4-1-176 0,3-2 192 15,6-1-192-15,25-2 192 16,0-4-1360-16,-9-2-272 0,-7-4-48 0</inkml:trace>
  <inkml:trace contextRef="#ctx0" brushRef="#br0" timeOffset="41766.35">8124 13068 5519 0,'0'0'496'0,"-1"-4"-496"16,-1-3 0-16,-2 2 0 0,2-2 3616 0,-1 2 624 16,-2 0 128-16,0 1 32 0,-1-3-2320 0,0 3-464 15,-4 0-80-15,-2 1-32 0,-2-1-400 0,-3 2-80 16,-3 2 0-16,-3 2-16 0,-3 3-304 0,-3 3-64 0,-2 1-16 0,1 2 0 16,-1 0-304-16,1 2-48 15,3-2-16-15,3 1 0 0,2 1-48 0,7 0-16 16,3-2 0-16,4 4 0 0,4-2-192 0,4-1 128 15,3 0-128-15,6-2 0 0,3 1 192 0,6-1-64 16,4 2-128-16,6-2 192 0,0-2-48 0,5-1-16 0,-1-1 0 0,-4 2 0 16,0 0-128-16,-4 1 160 0,-2 1-160 0,-3 1 160 15,-2 0-160-15,-6 2 0 0,-2 2 144 0,-3-1-144 16,-5 0 208-16,-5 2-16 0,-2-2-16 0,-7 2 0 16,-4 1 208-16,-3-1 64 0,-4 0 0 0,-3-3 0 15,-4-1-192-15,0-2-48 0,0-2 0 0,3-3 0 16,2-2-208-16,2-3 0 0,3-1 0 0,-2-3 0 15,8-2-1984-15,7-2-432 0,7-3-80 0</inkml:trace>
  <inkml:trace contextRef="#ctx0" brushRef="#br0" timeOffset="42115.45">8351 13185 23951 0,'0'0'1056'0,"0"0"224"0,0 0-1024 0,0 0-256 16,0 0 0-16,0 0 0 0,7 2 928 0,3-1 128 16,-1 2 32-16,3 0 0 0,1 0-240 0,3-1-32 15,-1-1-16-15,2 0 0 0,0-1-208 0,1 0-32 16,-1 0-16-16,2-3 0 0,1-3-80 0,-4 1-16 16,0-2 0-16,-2 0 0 0,0-2 64 0,-3 0 0 15,-1-1 0-15,-2 1 0 0,-3-1-48 0,-1 1 0 16,-3-2 0-16,-3 1 0 0,-3 1 16 0,-4 0 0 15,1-1 0-15,-6 4 0 0,-1 0-96 0,-5 4-32 0,-2 3 0 0,-2 3 0 16,-2 3-176-16,-2 3-48 0,1 1 0 0,-2 3 0 16,0 2-128-16,3 1 0 0,2 1 0 0,3 0 0 15,4 2 0-15,5 0 0 0,6 1 0 0,1-2 0 16,6-2 0-16,6 0 0 0,6-1 0 0,9 5 0 31,4-5-768-31,4-5-48 0,4-4 0 0,1-3 0 0,-2 2-2144 0,0-3-432 0,9-3-96 0,-9-1-16 0</inkml:trace>
  <inkml:trace contextRef="#ctx0" brushRef="#br0" timeOffset="42804.11">8992 13201 20207 0,'0'0'896'0,"0"0"192"0,-3 8-880 0,3-8-208 15,-5 5 0-15,5-5 0 0,0 0 1472 0,0 0 256 16,7 7 64-16,2-5 0 0,2-1-496 0,2-1-80 15,2-1-32-15,2-1 0 0,0-3-288 0,2-2-48 16,1 0-16-16,0 0 0 0,2-2-192 0,-6 2-64 16,4-2 0-16,-1 1 0 0,-1-1-64 0,0-2 0 15,-3 1-16-15,-2 0 0 0,-2-1-176 0,-3 0-16 16,-2-2-16-16,-5 2 0 0,-1 1 32 0,-6 1 16 16,-1 0 0-16,-9 1 0 0,-3 3 0 0,-3 6 0 15,-1 4 0-15,-1 5 0 0,0 1-96 0,-1 5-32 16,2 5 0-16,3 2 0 0,1 3-208 0,4 2 144 15,1-1-144-15,6 1 128 0,-1-1-128 0,7 0 0 16,5 1 0-16,6 0 0 0,-2-4 0 0,8-1 0 0,-4-11 0 0,4 2 0 31,5-2-1664-31,5-2-256 0,6 2-48 0</inkml:trace>
  <inkml:trace contextRef="#ctx0" brushRef="#br0" timeOffset="43261.25">11347 12836 11055 0,'-10'-14'480'0,"2"6"112"0,-1 0-464 0,-2 0-128 15,-4-1 0-15,1 2 0 0,0 2 3056 0,-2 0 592 16,0 2 112-16,-3 4 16 0,-5 5-2160 0,2 0-432 16,-1 3-96-16,2 3 0 0,1-1-512 0,5 3-112 15,3 1-16-15,2 0 0 0,5 0-112 0,5 1-16 16,5-1-16-16,3 1 0 0,2-2-32 0,6 1 0 15,5 2 0-15,0 0 0 0,2 2 32 0,0 0 0 16,0-2 0-16,-2 3 0 0,-3 1-80 0,-2 0-16 16,-5 0 0-16,-3 0 0 0,-6 1 48 0,-4-1 0 0,-4 0 0 15,-4-2 0-15,-4 0 320 0,-6-1 64 0,-4-3 0 0,-3 3 16 16,-4 0 0-16,-6-3 0 0,-1-2 0 0,-1-3 0 16,2-2-304-16,3-3-64 0,3-1-16 0,5-5 0 15,4-4-272-15,3-4 128 0,8-2-128 0,4-4 0 16,6-4-1952-1,8-2-496-15,4-2-112 0,9-5 0 0</inkml:trace>
  <inkml:trace contextRef="#ctx0" brushRef="#br0" timeOffset="43513.1">11932 12308 33519 0,'-14'-11'1472'0,"7"9"320"0,7 2-1424 0,-10 4-368 16,3 5 0-16,-3 2 0 0,-2 4 352 0,-1 7 0 16,-2 5 0-16,2 5 0 0,2 6 144 0,-3 4 16 15,-2 5 16-15,1 4 0 0,-2 3-176 0,2 2-32 16,-3 1-16-16,0 4 0 0,0 7-304 0,2-5 160 16,8-32-160-16,-3 2 128 0,1 2-128 0,1-4 0 0,0 1 0 0,3-1 0 31,-2-4-384-31,4-4-96 0,3-6-32 0,3 12-10432 15,4-10-2112-15</inkml:trace>
  <inkml:trace contextRef="#ctx0" brushRef="#br0" timeOffset="43803.53">12130 12961 22111 0,'0'0'1968'0,"-6"3"-1584"0,-2 0-384 0,-1 1 0 16,0 0 2160-16,-7 7 336 0,-3 3 80 0,-1 2 16 15,-1 1-1072-15,1 1-224 0,0-1-32 0,3 0-16 16,4-2-592-16,5 0-112 0,3 0-32 0,5-3 0 0,4 0-288 0,4-2-64 16,5-4-16-16,-1 0 0 0,4-1 48 0,2-1 0 15,4-5 0-15,1-2 0 0,2-1 48 0,0-3 16 16,0-1 0-16,1-2 0 0,-2-2-16 0,-2-2 0 16,-2-1 0-16,-4 0 0 0,-2 0 224 0,-4-4 48 15,-2-1 16-15,-5-1 0 0,-3-1 32 0,-3 1 0 16,-3 1 0-16,-3 1 0 0,-5 4-272 0,-1 1-48 15,-2 3-16-15,1 2 0 0,-1 3-224 0,2 4 0 16,-1 2 0-16,1 4 0 16,2-2-1808-16,4 2-304 0,3 1-64 0,3 1-15808 0</inkml:trace>
  <inkml:trace contextRef="#ctx0" brushRef="#br0" timeOffset="44163.92">12657 12859 26543 0,'-15'30'1168'0,"7"-15"256"0,-2 6-1136 0,-5 4-288 0,-5 4 0 0,-8 15 0 15,-1-3 1600-15,-1 2 272 0,1 0 48 0,2-2 16 16,-1 0-848-16,3 0-160 0,1-1-32 0,3-1-16 16,2-4-480-16,2-4-80 0,4-5-32 0,0-4 0 15,6-4 128-15,1-7 32 0,3-3 0 0,3-8 0 16,0 0 48-16,0 0 16 0,8-9 0 0,2-7 0 15,3-7 0-15,2-5 16 0,3-4 0 0,2-4 0 0,2-3-272 16,0-5-64-16,4-4-16 0,-8 14 0 0,2-5-176 0,5-2 160 16,-4 6-160-16,3 1 160 0,0 1-160 0,1 1 0 15,-1 1 0-15,1 3 0 0,-1 4 0 0,-2 4 0 16,0 4 0-16,-2 3 0 0,-2 5 0 0,-1 4 0 16,-4 3 0-16,1 5 0 0,-7 5 0 0,-5 7 0 15,-4 2 0-15,-5 5 0 0,-5 4-128 0,-3 1 128 16,-5 2 0-16,-2 0 0 0,-2-2-368 0,0-2 0 15,5-10 0-15,0 1 0 16,3-2-1232-16,-1-2-240 0,3-3-48 0,0-2-9552 16,3-4-1904-16</inkml:trace>
  <inkml:trace contextRef="#ctx0" brushRef="#br0" timeOffset="44476.68">12966 12980 27359 0,'0'0'1216'0,"10"1"240"0,1 0-1168 0,1 0-288 16,3 1 0-16,0-2 0 0,0 0 1552 0,4-2 256 15,0 0 48-15,3-2 16 0,-2-2-864 0,3 0-176 0,1-3-48 0,1 0 0 16,-3-1-352-16,2 0-80 0,-2 0-16 0,0 1 0 16,-2-2-80-16,-3 0-32 0,-4-2 0 0,-5 4 0 15,-4 0-16-15,-4 0 0 0,-4 0 0 0,-3 4 0 16,-5 2 16-16,-4 6 0 0,-2 1 0 0,-6 4 0 15,-1 2 48-15,-1 4 16 0,0 4 0 0,1 1 0 0,0 3 224 16,4 0 64-16,1-1 0 0,6-1 0 16,3-1-272-16,4-2-48 0,5 0-16 0,6-2 0 0,2-2-240 15,6 1 144-15,1-3-144 0,7-3 128 0,1-1-128 0,6 0 0 16,2-3 0-16,17 0 0 16,2-1-2656-16,-3-6-464 0</inkml:trace>
  <inkml:trace contextRef="#ctx0" brushRef="#br0" timeOffset="45011.9">15450 12310 15663 0,'-3'-35'688'0,"1"14"144"0,-2 0-656 0,2-2-176 15,-5-2 0-15,1-2 0 0,-2 0 2176 0,-1-1 384 16,-1 2 96-16,-3 3 16 0,-1 3-1280 0,-3 5-256 15,0 3-48-15,-4 6-16 0,-3 6-304 0,0 3-48 16,-4 3-16-16,1 6 0 0,-4 5-288 0,0 8-64 16,0 9-16-16,1 4 0 0,1 8-16 0,3 4 0 15,2 6 0-15,3 6 0 0,-2 6-320 0,5 1 0 16,1 2 0-16,3-3 0 0,3-3 0 0,3-4 0 16,6-2 0-16,0-2 128 0,1-2-128 0,4-4 0 15,-1-10 0-15,1-3 0 16,1-6-400-16,-1-6-160 0,0 0-16 0,-2-6-16 15,-1-4-2048-15,-3-5-416 0,-2-7-80 0</inkml:trace>
  <inkml:trace contextRef="#ctx0" brushRef="#br0" timeOffset="45159.36">14624 12921 24927 0,'0'0'1104'0,"7"-6"240"0,4-1-1088 0,6 0-256 0,6-1 0 0,5 2 0 16,5 0 1024-16,2 0 128 0,5-3 48 0,2-1 0 15,5-2-112-15,2 2 0 0,3 1-16 0,4-2 0 16,4 0-528-16,-1-3-96 0,-4 2-32 0,-7 1 0 15,-6-4-288-15,-7 3-128 0,-8 3 0 0,-5 2 128 16,-6 2-1872-16,-4 2-384 16,-6 0-80-16</inkml:trace>
  <inkml:trace contextRef="#ctx0" brushRef="#br0" timeOffset="45296.24">15413 12792 13823 0,'0'0'608'0,"0"0"128"16,1 11-592-16,1-2-144 0,0 1 0 0,0 2 0 0,-1 1 2560 0,2 1 464 15,-6 2 112-15,2-1 0 0,-1 1-1632 0,-1 1-336 16,-3 3-64-16,0 2-16 0,1 0-544 0,0 0-112 15,-3-1-32-15,3-1 0 0,0-1-240 0,2-1-160 16,0-3 192-16,0-2-192 16,2 0-2096-16,1-2-528 0</inkml:trace>
  <inkml:trace contextRef="#ctx0" brushRef="#br0" timeOffset="45656.59">15850 12803 12895 0,'-7'3'1152'0,"0"2"-928"16,1 0-224-16,6-5 0 0,-4 6 3312 0,0-1 608 0,3 2 128 0,2-2 32 15,-1-5-2400-15,6 4-464 0,3-3-112 0,7-1-16 16,1-4-160-16,2-1-32 0,1-2-16 0,1 0 0 15,1-1-368-15,-1-1-64 0,-4 0 0 0,0 2-16 16,-4-4-176-16,-3 2-16 0,-5-1-16 0,-3-1 0 16,-4-1-32-16,-4 1 0 0,-5 1 0 0,-5 4 0 15,-4 2-64-15,-3 2-128 0,-2 3 176 0,-4 3-176 0,2 5 0 16,-1 5 0-16,2 0 0 0,1 2 0 0,-1 2 160 16,4 3-160-16,4 1 128 0,3 1-128 0,3-3 0 0,6 2 128 15,4-4-128-15,7 1 0 0,4-1 0 0,5-3 0 16,5 0 0-16,5-4 0 0,4-1 0 0,2-4 0 15,1-4-192-15,-7-3 192 16,4 1-2224-16,2-3-320 0,1-4-64 0</inkml:trace>
  <inkml:trace contextRef="#ctx0" brushRef="#br0" timeOffset="45898.64">16807 11926 21183 0,'0'0'944'0,"-5"1"192"0,-4 4-912 0,-1 4-224 16,-1 3 0-16,-3 4 0 0,-3 5 1920 0,-3 6 320 15,-5 6 80-15,0 3 16 0,0 3-848 0,-4 3-160 16,1 3-48-16,0 5 0 0,4 0-560 0,-3 5-112 16,9-11-32-16,-2 4 0 0,2 2-352 0,2-1-80 0,0 1-16 0,3-1 0 15,3-3-128-15,0-1 0 0,5-1 0 16,-1-2 0-16,4-7 0 0,2-3-304 0,1-5 48 0,2-3 16 31,2 1-1856-31,1-9-368 0,1-7-80 0</inkml:trace>
  <inkml:trace contextRef="#ctx0" brushRef="#br0" timeOffset="46349.37">17026 12699 22111 0,'0'0'1968'0,"3"-6"-1584"0,-3 6-384 0,0 0 0 0,1-5 1216 0,-2-2 176 16,-2 0 16-16,0 1 16 0,-1-1 32 0,-4 1 0 15,0-2 0-15,-4 2 0 0,0 3-688 0,-1 2-144 16,-3 2-32-16,-2 2 0 0,-2 3-336 0,-1 2-80 16,0 1-16-16,-1 5 0 0,-3 1 0 0,1 3 0 15,-2 5 0-15,3 1 0 0,2 1-32 0,2 1-128 16,2-1 192-16,3-2-64 0,2-1-128 0,7-1 0 15,2-1 0-15,7-3 0 0,2-1 256 0,5-4-48 16,3-2 0-16,3-5 0 0,5-3 112 0,2-4 0 16,1-3 16-16,4-6 0 0,3-5 0 0,4-4 0 15,0-5 0-15,4 0 0 0,-4-3-48 0,0-2-16 16,2-6 0-16,-4-2 0 0,-1-1 80 0,-1-7 16 16,-2-7 0-16,-2-5 0 0,-7 10-176 0,2-6-48 15,-1-5 0-15,2-3 0 0,-2-5-144 0,4 2 0 0,-3 3 0 16,0 7 128-16,3-8-128 0,-5 14 0 0,-7 14 0 15,-4 8-176-15,-3 12 176 0,-6 11-128 0,-3 8 128 0,-7 9-128 16,-5 8 128-16,-3 9 0 0,-3 7 0 0,-3 8-128 16,-2 7 128-16,-2 5 0 0,1 5 0 15,1 6-128-15,1 5 128 0,2-1 0 0,0-3 0 0,5-1 0 16,4-6-160-16,4-3 160 0,4-4-192 0,3-5 192 16,4-4-2416-16,2-4-368 0,2-3-80 15</inkml:trace>
  <inkml:trace contextRef="#ctx0" brushRef="#br0" timeOffset="46889.16">19002 12364 24879 0,'-8'1'2208'0,"5"-1"-1760"0,-1 1-448 0,0 4 0 16,3 0 0-16,-4 6 128 0,0 1-128 0,0 8 0 16,-2 0 592-16,2 5 48 0,-2 3 0 0,3 5 0 15,-1-1 64-15,3 2 0 0,-2-1 16 0,4 0 0 16,3 0-384-16,-1-5-80 0,1-2 0 0,2-4-16 0,0-4 144 0,0 1 16 15,1-2 16-15,2-5 0 0,-8-12 272 16,12 3 48-16,0-1 16 0,1-5 0 0,1-6 160 0,0-3 48 16,1-5 0-16,1-1 0 0,0-3-384 15,-1-2-80-15,-1-3-16 0,0 2 0 0,2-4-224 0,-2-4-32 16,0-5-16-16,2 0 0 0,-1-1-208 0,-1 2 176 16,-2 4-176-16,2 6 160 0,-2 3-160 0,-1 4-192 15,-5 5 32-15,1 6 16 16,-3 2-1200-16,2 1-256 0,-6 5-32 0,9 0-9424 15,-2 5-1872-15</inkml:trace>
  <inkml:trace contextRef="#ctx0" brushRef="#br0" timeOffset="47082.89">19730 12488 29999 0,'-16'7'1328'0,"8"-1"272"0,-2 0-1280 0,-2 5-320 0,-2 3 0 0,-2 4 0 15,0 1 608-15,-2-1 48 0,1 2 16 0,-3 0 0 16,2 0-64-16,2 2-16 0,-1-1 0 0,3 1 0 16,2 1-384-16,2-1-80 0,3-3 0 0,3-2-128 15,1 2 0-15,1-3-144 0,2 1-16 0,4-5 0 16,0-3-2560 0,3-5-512-16</inkml:trace>
  <inkml:trace contextRef="#ctx0" brushRef="#br0" timeOffset="47579.68">20385 12349 25103 0,'0'0'1104'0,"0"0"240"0,-4-7-1072 0,1 2-272 16,0-3 0-16,-4 2 0 0,1-3 720 0,-2 1 96 15,-1 1 16-15,-2 3 0 0,-1-1 48 0,-3 2 16 16,-4 2 0-16,-2 3 0 0,-6 5-384 0,-2 1-80 16,-2 0-16-16,-1 6 0 0,0 2-128 0,2 5-32 15,-1 1 0-15,3 3 0 0,4 2-48 0,1 1-16 0,2 3 0 0,4-1 0 16,4-5-192-16,4-1 128 16,5-2-128-16,4-3 0 0,4-3 256 0,5-3-64 15,4-4 0-15,3-1 0 0,3-3 112 0,5-3 16 0,1-3 0 0,7-4 0 16,3-2-32-16,2-4 0 0,0-5 0 0,0-1 0 15,-3-3-80-15,-1-4-16 0,-1-3 0 0,-2-4 0 16,-1-2 80-16,-1-4 16 0,-2-6 0 0,1-4 0 16,1-1-144-16,1-5-16 0,1-7-128 0,0-4 192 15,-2-3-192-15,1 0 0 0,-2 3 0 0,-1 5 0 16,-3 7 0-16,-5 10 0 0,-3 8-128 0,-4 8 128 16,-2 6-176-16,-6 7 176 0,-2 7-160 0,-1 6 160 15,-10 9-176-15,-3 7 176 0,-3 3-192 0,-3 10 192 0,-3 3-144 16,-5 5 144-16,0 7 0 0,-2 9-144 0,2 3 144 15,-2 5 0-15,0-2 0 0,4 3 0 0,2-1 0 0,3-1 0 16,4-4 0-16,5-6 0 0,1 0-224 0,4-7 32 16,5-5 16-16,2-4 0 15,2-4-1488-15,2-3-288 0,3-7-64 0,-1-2-7968 16,3-7-1600-16</inkml:trace>
  <inkml:trace contextRef="#ctx0" brushRef="#br0" timeOffset="47930.19">20848 12414 3679 0,'0'0'160'0,"0"0"32"0,0 0-192 0,0 0 0 0,0 0 0 0,6-3 0 15,-1 1 5504-15,1-1 1072 16,2-1 208-16,1-2 32 0,0-1-4384 0,2 0-896 16,0-2-160-16,2-1-32 0,0 1-528 0,0-3-112 0,1-1 0 0,-2 0-16 15,-5-2-240-15,-1 3-64 0,-2 2 0 0,-4 2 0 16,-2 0-96-16,-5 2-32 0,-1 3 0 0,-6 4 0 16,-1 4 16-16,-5 5 0 0,4-1 0 0,-4 5 0 15,-2 2 32-15,-2 4 0 0,1 2 0 0,-3 1 0 16,4 0-80-16,0 1-16 0,4 1 0 0,-1 5 0 15,4 0-208-15,7-2 0 0,5-6 128 0,5-2-128 0,4 0 0 16,4-1-288-16,3-8 64 0,4-1 16 16,1-1-2896-16,1-3-576 0</inkml:trace>
  <inkml:trace contextRef="#ctx0" brushRef="#br0" timeOffset="48423.05">21864 12249 21183 0,'-9'-14'1888'0,"5"8"-1504"15,-1 0-384-15,-2 0 0 0,0-2 1200 0,0 1 160 16,-3 2 48-16,-1 2 0 0,-2 2-512 0,-3 3-80 16,-3 1-32-16,1 3 0 0,-4 1-256 0,0 2-48 15,-2 2-16-15,-2 2 0 0,-1 3-16 0,0 1-16 0,2 0 0 0,1 1 0 16,4 2 16-16,5-1 0 0,3-5 0 0,3-1 0 16,2 2 0-16,4-2 16 0,3 0 0 15,2-2 0-15,4-1-16 0,2-1 0 0,4-1 0 0,6-1 0 16,3-1-96-16,2-4-32 0,-2-3 0 0,2-1 0 15,-1-3-112-15,1-4-16 0,-1-3-16 0,-2-2 0 16,-2 0-48-16,-2 1-128 0,-2-3 192 0,1 2-64 0,-4-3-128 16,1 2 160-16,-3 1-160 0,-1 2 160 0,-2 2-32 0,-2 3-128 15,1 4 192-15,-5 3-64 0,0 0-128 0,0 0 160 16,1 6-160-16,0 3 160 0,0 2-160 16,-1 2 0-16,0 8 144 0,2-1-144 0,1-1 208 0,4 1-16 15,-1-1-16-15,3 1 0 0,-1-4-32 0,4 0 0 16,4 1 0-16,1-1 0 0,3-1-16 0,2 0-128 15,2-1 192-15,2-2-64 0,5 1-128 0,-1-6 0 16,-2-2-160-16,-5 0 160 16,-1-6-2224-16,-6-1-336 0,-5-4-80 0</inkml:trace>
  <inkml:trace contextRef="#ctx0" brushRef="#br0" timeOffset="49571.45">21989 12243 14735 0,'0'0'1312'0,"2"-5"-1056"16,0-2-256-16,0 0 0 0,1 0 1856 0,-3 1 304 16,-2 0 64-16,0-1 16 0,-1 0-128 0,-2 2-32 0,0 1 0 0,-2 0 0 15,-2 2-864-15,0 1-192 0,-4 1-16 0,-1 2-16 16,-3 1-416-16,-2 4-96 0,-2 3-16 0,-1 2 0 16,-2 2 16-16,-3 5 0 0,-1 4 0 0,-2 5 0 15,-2-3-96-15,2 2-32 0,2 2 0 0,3 1 0 16,1-2-160-16,6 1-16 0,3-3-16 0,2 12 0 15,8-10-160-15,6-1 192 0,5-4-192 0,8-2 192 16,2-3 0-16,1-4 0 0,4-2 0 0,5-2 0 0,4 1 64 0,3-4 32 16,1-1 0-16,2-3 0 0,1-2-96 0,2-2 0 15,-4-2-16-15,1-2 0 0,2-1 16 0,-5-2 16 16,0-2 0-16,-1-2 0 0,-1-2 96 0,-4-2 16 16,-3 0 0-16,-2-2 0 0,-3 1-128 0,-3-2 0 15,-1 0-16-15,-4 3 0 0,-2-1-176 0,-2 3 160 16,-2 0-160-16,-2 2 160 0,-2 1-160 0,-1 2 0 15,-2 0 0-15,0-1 128 0,-1 2-128 0,2 1 0 16,-1 2 0-16,2 0 0 0,-2-2-192 0,0 2 16 16,2 5 16-16,-1-5 0 0,1 5-96 0,0 0-32 15,0-4 0-15,0 4 0 0,0 0 0 0,0 0 0 16,0 0 0-16,0 0 0 0,0 0 32 0,0 0 0 16,0 0 0-16,0 0 0 0,4-3-16 0,-4 3 0 15,3-4 0-15,-3 4 0 0,0 0 32 0,6-2 16 0,-1 0 0 0,-5 2 0 16,0 0 224-16,0 0-144 15,0 0 144-15,0 0-128 0,0 0 128 0,6-1 0 0,-6 1 0 0,6-1-128 16,0-1 128-16,-6 2 0 16,0 0 0-16,0 0 0 0,7-2 0 0,-7 2 0 15,0 0 0-15,0 0 0 0,0 0 0 0,0 0 0 0,0 0 0 0,0 0 0 16,0 0 0-16,0 0 0 0,0 0 0 0,0 0 0 16,0 0 0-16,0 0 0 0,0 0 0 0,0 0 0 15,0 0 0-15,0 0 0 0,4-4 0 0,-1 1 0 16,-3 3 0-16,0 0 144 0,0-6-144 0,-1 0 0 15,-2-2 128-15,1-1-128 0,-1 4 0 0,0-4 0 0,1 0 128 16,-4-2-128-16,1 1 0 0,-1 0 0 0,-2 0 0 0,-2 0 0 16,-1-1 0-16,-7 0 0 0,-4 2 0 0,0 1 0 15,-4 1 0-15,-1 2 0 0,1-1 0 0,-3 2 0 16,1-1 0-16,0 2 0 0,7 1 0 0,0 1 0 16,2 1 0-16,1 0 0 0,2 0 0 0,1 0 0 15,3 0 0-15,3 1 0 0,-1 0 176 0,5 0-176 16,5-1 160-16,0 0-160 0,0 0 192 0,11 3-64 15,4 3-128-15,6-2 192 0,2 0-64 0,6-3 0 16,3 1-128-16,3 0 192 0,4-1-192 0,2-1 128 16,-1 0-128-16,2 0 0 15,1 1-800-15,-3 0-256 0,1-1-48 0,-1-2-15872 0</inkml:trace>
  <inkml:trace contextRef="#ctx0" brushRef="#br0" timeOffset="49847.16">19289 11810 45151 0,'-5'-11'4016'0,"1"-1"-3216"0,4 0-640 0,4-1-160 15,1 0-288-15,-1 6-96 0,-4 7 0 0,0 0-16 16,7-8-560-16,1 6-128 0,-8 2 0 16,9 0-11200-16,0 2-2240 0</inkml:trace>
  <inkml:trace contextRef="#ctx0" brushRef="#br0" timeOffset="50722.48">7321 14660 12895 0,'-1'-18'576'0,"0"7"112"0,1 0-560 0,-2-1-128 16,-3 0 0-16,2 1 0 0,-3 2 2544 0,1 0 464 16,-2 1 112-16,2 1 16 0,-4 3-1424 0,0 1-288 0,-1 5-48 0,0 0-16 15,2 2-528-15,-6 5-96 0,-1 2-32 0,-2 4 0 16,0 4-320-16,-3 3-80 0,2 3-16 0,2 2 0 16,-1 0-128-16,3 2-32 15,1-2 0-15,3-1 0 0,0-3-128 0,5-3 0 0,-2-4 144 0,5-3-144 16,2-2 160-16,0-11-32 0,0 0-128 0,9 5 192 15,-1-3 240-15,3-4 32 0,3-4 16 0,0-3 0 16,2 1-96-16,1-5 0 0,1-1-16 0,-1-1 0 16,1-2-176-16,-2 0-48 0,0-1 0 0,-2-1 0 15,0 0-144-15,1-1 0 0,-3 0 0 16,0 3 128-16,-2 0-128 0,0 1 128 0,-4 0-128 0,1 5 128 0,-2 3-128 0,1 3 0 16,-6 5 0-16,0 0 0 0,0 0 0 0,0 0 0 15,0 0 0-15,7 7 0 0,-1 3-160 0,1 4 160 16,-4 1-208-16,1 3 80 0,0 0 128 0,0-1 0 15,-2-1 0-15,1 0 0 0,2-2 0 0,0 0 0 16,-1-3 0-16,0 0 128 0,-1-3-128 0,2 1 0 16,-5-9 0-16,5 9 128 0,-5-9-128 0,9 8 128 15,-1-3-128-15,1 0 128 0,-1-3-128 0,1-2 0 16,1 0 0-16,0-1 0 16,0-1-1504-16,3 0-224 0,-1 0-32 0,1-2-8288 0,1 1-1648 15</inkml:trace>
  <inkml:trace contextRef="#ctx0" brushRef="#br0" timeOffset="51088.06">7952 14528 16575 0,'0'0'736'0,"-4"1"160"0,-2-2-720 0,0 2-176 0,-3 1 0 0,2 5 0 15,-4 3 2736-15,-2 2 512 0,-3 1 96 0,-1 1 32 16,0 5-1792-16,0 1-368 0,0 0-64 0,-1-2 0 16,3-1-384-16,2-1-80 0,1 0-16 0,4-4 0 15,0-3-96-15,8-9-32 0,0 0 0 0,0 0 0 16,0 0-32-16,0 0-16 0,0 0 0 0,13-9 0 0,1-4-128 0,3-2-32 16,-1 2 0-16,5 0 0 0,3-4-192 0,0 3-144 15,-1 1 192-15,-1 3-192 0,2 0 0 0,-3 3 0 16,-9 5 0-16,2 2 0 0,-2 4 0 0,1 1 0 15,0 3 0-15,-4 2 0 0,0 4 0 0,-1 4 0 16,-4 4 0-16,1 17 0 0,-5-5 0 0,-2-4 0 16,-3-1 0-16,2-4 0 0,1-12-288 0,-1-1-16 15,2-1 0-15,1-2 0 16,4-1-1520-16,-1-2-304 0,4-4-64 0,1 0-8112 16,2-5-1632-16</inkml:trace>
  <inkml:trace contextRef="#ctx0" brushRef="#br0" timeOffset="51480.79">8624 14575 28383 0,'0'0'1264'0,"0"0"256"0,0 0-1216 0,-5-6-304 16,-3 0 0-16,3 4 0 0,0 1 960 0,-3 0 128 0,-3 0 16 0,-2 1 16 16,-2 1-416-16,-3 2-96 15,5 0-16-15,-4 3 0 0,-2 1-272 0,-1 2-48 0,-1 2-16 16,-2 2 0-16,1 5-128 0,0 0-128 0,2 1 192 0,-13 18-192 15,9-6 144-15,8-4-144 0,6-3 0 0,3-4 144 16,6-5-144-16,5-1 128 0,3-4-128 0,5-3 128 16,4-1 64-16,1-4 16 0,4-4 0 0,3-5 0 15,-1-3 64-15,4-2 16 0,1-5 0 0,-1-3 0 16,0-6-96-16,1 0 0 0,-1-3-16 0,-4 0 0 16,0-2-176-16,-4-1 192 0,0-2-192 0,0-2 192 0,-2-4 16 15,2-4 16-15,-4-4 0 0,-3-6 0 16,-1-7-32-16,-2-1 0 0,0 0 0 0,0 9 0 15,4 11-192-15,-3 9 144 0,-1 7-144 0,-2 8 128 0,-1 7-128 0,-2 5 0 16,-4 6 0-16,0 7-176 0,-1 8 176 0,-3 7-160 16,-3 7 160-16,-1 8-160 0,0 3 160 0,0 8 0 15,-3 5 0-15,2 5 0 0,-1 1-176 0,1 3 176 16,2 1-208-16,-2-2 80 16,2-1-1616-16,3-4-320 0,2-5-64 15,1-4-13392-15</inkml:trace>
  <inkml:trace contextRef="#ctx0" brushRef="#br0" timeOffset="52005.15">9845 14506 12895 0,'-16'1'576'0,"5"1"112"0,-3 1-560 15,3 2-128-15,-1-1 0 0,4 0 0 0,8-4 2432 16,0 0 464-16,0 0 96 0,0 0 16 0,0 0-1344 0,14 4-256 16,4-4-48-16,3-2-16 0,0-2-208 0,4-2-48 15,5-3-16-15,-1-3 0 0,2 1-336 0,1-2-64 16,0-3-16-16,1 0 0 0,2-2-288 0,-2 1-64 16,-4-2-16-16,-4 2 0 0,-3 2-80 0,-6-1-16 15,-3-1 0-15,-5 2 0 0,-5-1-192 0,-3 3 176 16,-8 2-176-16,-1 3 160 0,-5 4-160 0,-7 4 0 15,-4 3 0-15,-3 6 0 0,-2 3 0 0,2 6 0 0,2 3-128 0,0 2 128 16,3 4 0-16,2 1 0 16,1 5 0-16,0 0 0 0,5 0 0 0,5-2 0 15,4-7 0-15,4 0 0 0,5-1 0 0,4-2 0 16,7-3 0-16,3-3 0 0,4-1 192 0,3-3-32 16,5-1-16-16,6-3 0 0,6-3-144 0,-1-2 0 15,2-3 0-15,1-2 0 16,-4 0-2560-16,-2-7-560 0</inkml:trace>
  <inkml:trace contextRef="#ctx0" brushRef="#br0" timeOffset="52213.52">10768 14312 17503 0,'0'0'1552'0,"0"0"-1232"0,0 0-320 0,0 0 0 16,-1 10 1952-16,0 1 336 0,-1 1 64 0,4 1 16 15,0 2-992-15,2 0-192 0,1 2-32 0,4-1-16 16,0 1-480-16,2 0-80 0,0 2-32 0,2 3 0 16,-1 2-272-16,1-2-48 0,-6-10-16 0,1-1 0 0,0 5-208 0,1 1 144 15,-1-1-144-15,0-3 128 16,-1 0-864-16,0-2-176 0,0-1-48 0,2 4-8256 16,0-9-1648-16</inkml:trace>
  <inkml:trace contextRef="#ctx0" brushRef="#br0" timeOffset="52407.95">11005 14208 14735 0,'2'-10'640'0,"-2"10"160"0,0 0-640 0,0 0-160 0,0 0 0 15,-5 6 0-15,-3 3 3200 0,-1 8 592 16,0-4 128-16,1 2 32 0,-6 3-2288 0,1 4-448 16,-1 1-80-16,-3 2-32 0,-1 2-80 0,-5 1-32 0,-1 3 0 0,-22 27 0 15,4-7-512-15,8-6-96 0,4-5-32 0,4-4 0 16,4-3-352-16,6-2 0 15,3-4 0-15,6-5 0 16,4-4-1536-16,6-5-336 0,4-3-64 0,1-7-12880 0</inkml:trace>
  <inkml:trace contextRef="#ctx0" brushRef="#br0" timeOffset="52784.2">11665 14211 29887 0,'0'-14'1328'0,"0"6"272"0,0 8-1280 0,-1-9-320 16,1 5 0-16,0 4 0 0,-5-3 448 0,-1 1 16 15,-3 5 16-15,-2 0 0 0,-4 1-96 0,-5 3 0 16,-19 8-16-16,6 2 0 0,1 2-368 0,3 3 144 16,2 0-144-16,5 4 0 0,0 1 160 0,6 0-160 15,2-1 128-15,1 1-128 0,4-3 0 0,0-1 0 16,5-3 0-16,3-5 0 0,2-4 0 0,5-2 0 15,1-2 0-15,4-3 0 0,3-4 448 0,1-3 0 16,1-3 0-16,2-5 0 0,2 1-64 0,1-2 0 16,1-1 0-16,-1-1 0 0,1-3-192 0,-1 0-64 15,-2-1 0-15,-3 0 0 0,-2 2-128 0,-2 2 0 16,-2 1 0-16,-1 6 0 0,-6 3 0 0,-3 4 0 16,0 0 0-16,0 0 0 0,3 5-160 0,-2 1 160 0,0 2-208 0,1 1 80 15,-1 11 128-15,0-3 0 0,1-6 0 0,2-1-128 16,0 1 128-16,2 0-192 15,-1 0 192-15,4-1-192 16,-1-1-640-16,3-2-128 0,2-3-16 0,2-3-9040 0,1-2-1808 0</inkml:trace>
  <inkml:trace contextRef="#ctx0" brushRef="#br0" timeOffset="53267.46">12203 14235 22111 0,'0'0'1968'0,"-5"7"-1584"0,0 2-384 0,-2 3 0 16,-3 1 1552-16,-1 5 240 0,-2-2 32 0,-2 2 16 16,-3 0-16-16,-4 8 0 0,1-3 0 0,4-2 0 0,1-5-688 15,3-2-144-15,3-1-32 0,3-4 0 0,2 0-336 0,5-9-80 16,0 0-16-16,0 0 0 0,0 0-144 0,13 1-48 16,-1-4 0-16,1-1 0 0,2-3-16 0,1-2-16 15,2-2 0-15,2-2 0 0,-1-1-160 0,1-3-16 16,1 0-128-16,-2-2 192 15,2 2-192-15,1 0 0 0,-6 3 128 0,3 0-128 0,1 2 0 0,0 0 0 16,0 2 0-16,-4 4 0 0,1 1 0 0,-2 5 0 16,-1 0 0-16,1 6 0 0,-6 1-128 0,-2 4 128 15,-3 3 0-15,-4 0 0 0,-4 1 0 0,-3 2 0 16,-1-1 0-16,-2 0 0 0,-1-2 0 0,0-2 0 16,-1-2 0-16,-2 2 0 0,5-4 0 0,3-3 0 15,6-5 0-15,0 0 0 0,0 0 0 0,6-6 0 16,2-3 0-16,3-1 0 0,3-1 0 0,1-2 0 0,1-1 128 0,-1 3-128 15,1-2 0-15,1-1 0 16,1 1 0-16,3 0 0 0,-4 3 0 0,0-1 0 0,3 1 0 16,-2 1 0-16,1 1 0 0,-2 4 0 0,-1 3 0 0,-2 4 0 15,-1-1 0-15,-1 5 0 0,-2 2-128 0,1 6 128 16,-2 3 0-16,-6 1-128 0,-1 0 128 16,-3 10 0-16,-3-5-160 0,-1-2 160 0,1-2-128 0,1-2 128 15,-1-6-304-15,3-1 32 0,1-3 0 0,0-8 0 16,0 0-1008-16,0 0-192 15,8 0-32-15,4-1-15584 0</inkml:trace>
  <inkml:trace contextRef="#ctx0" brushRef="#br0" timeOffset="53771.46">13252 14132 13823 0,'0'0'1216'0,"0"0"-960"0,-6-2-256 0,6 2 0 15,-9 5 3104-15,1 5 576 0,-1 5 112 16,2 5 32-16,-4 4-2304 0,0 5-464 16,0 2-96-16,0 5 0 0,1-1-256 0,-2 1-32 0,0-2-16 0,-3 2 0 15,2 2-112-15,0-1-32 0,0-4 0 0,-1-2 0 16,3-3-160-16,0-5-32 0,3-5-16 0,2-4 0 16,2-4 144-16,4-10 16 0,0 0 16 0,0 0 0 15,0 0 48-15,7-12 16 0,3-5 0 0,4-2 0 16,0-4-192-16,2-3-32 0,2-2-16 0,2-2 0 15,-2-1-304-15,4-1 128 0,-2-2-128 0,6-1 0 16,-1-2 0-16,3 2 0 0,2 5-240 0,0 4 80 16,0 4-32-16,-2 5 0 0,1 4 0 0,-6 6 0 0,-11 5 192 0,1 2-208 15,-4 3 80-15,0 4 128 0,-3 4-208 0,0 2 80 16,-5 2 128-16,-1 3-208 0,-10 16 208 0,-4-3 0 16,-6-4 0-16,-3 0 0 0,-2-1 0 0,-4-3 0 15,-2-2 0-15,4 0-144 0,1-6-112 0,7-3-32 16,2-2 0-16,5-3 0 15,3-2-1728-15,9-5-352 0,0 0-64 0,0 0 0 0</inkml:trace>
  <inkml:trace contextRef="#ctx0" brushRef="#br0" timeOffset="53984.06">14164 13749 26719 0,'0'0'2368'0,"0"0"-1888"15,-5-1-480-15,-2 2 0 0,-1 2 672 0,0 7 32 0,-3 0 16 0,-4 4 0 16,0 4 320-16,-2 3 64 16,-5 3 16-16,-18 25 0 0,1-5-176 0,4 0-48 0,2 0 0 0,2 0 0 15,1-2-448-15,3 2-112 0,2 0-16 0,2 0 0 16,4 2-320-16,0-5 0 16,10-18 0-16,2 1 0 15,-1-2-1488-15,4 0-368 0,-1-2-80 0,4-1-8064 0,1-5-1616 0</inkml:trace>
  <inkml:trace contextRef="#ctx0" brushRef="#br0" timeOffset="54286.56">14066 14347 24479 0,'0'0'1088'0,"0"0"208"0,7 0-1040 0,1-1-256 15,-1-1 0-15,3 0 0 0,0 0 1648 0,1-2 272 16,3 0 48-16,3-3 16 0,-1 0-832 0,4-1-176 15,-1-1-16-15,1-1-16 0,5-4-384 0,-3 1-80 16,-3-1-16-16,0-1 0 0,-3 0-160 0,-4-1-48 16,-2 1 0-16,-2 2 0 0,-6 2-48 0,-2 2-16 15,-5 2 0-15,1 5 0 0,-4 2-64 0,-4 6 0 16,-1 0-128-16,-4 4 192 0,-1 5-192 0,-2 1 0 16,0 4 128-16,-1 2-128 0,5-3 0 0,0 1 144 15,3 1-144-15,2 1 128 0,3-1-128 0,2-2 128 16,4 2-128-16,3-2 128 0,3-3-128 0,4-1 0 15,3-1 0-15,4-2 0 16,3-2-1552-16,4-3-304 0,4-1-48 0,25-1-13600 0</inkml:trace>
  <inkml:trace contextRef="#ctx0" brushRef="#br0" timeOffset="54623.51">14968 14125 19343 0,'0'0'848'0,"0"0"192"0,-4-3-832 0,4 3-208 0,-5-3 0 0,-1 0 0 16,0 1 2096-16,1 1 368 0,-2 0 80 0,2 2 16 15,-4 1-1264-15,2 2-240 0,-3-1-48 0,2 1-16 16,-2 2-336-16,-1 2-64 0,0 3-16 0,1-2 0 16,0 1-224-16,2 1-48 0,2 1-16 0,2 1 0 0,3-1-48 0,2 1-16 15,3-2 0-15,1 1 0 0,0 1 112 0,2 0 32 16,1 2 0-16,1-1 0 0,0-1 160 15,0 1 48-15,-2 2 0 0,3 1 0 0,-3-2 16 0,-3-2 16 16,-3-1 0-16,-2 0 0 0,-3-1-16 0,-3 0 0 16,-3-5 0-16,-3 0 0 0,-4 1-80 0,-2-2 0 15,-3 0-16-15,-2-2 0 0,-1-2-208 0,0 0-32 16,-5-2-16-16,4-1 0 0,0-1-240 0,3-2 144 16,4 0-144-16,0-1 128 15,6-1-1456-15,1-1-288 0,4 0-64 0,2-1-17360 0</inkml:trace>
  <inkml:trace contextRef="#ctx0" brushRef="#br0" timeOffset="55122.81">17492 13647 15663 0,'0'-19'688'0,"0"9"144"0,-3 0-656 0,1 4-176 15,2 6 0-15,0 0 0 0,0 0 2720 0,-6 3 512 16,-3 5 96-16,-1 6 32 0,-4 6-1856 0,-3 3-368 16,-2 1-80-16,1 8-16 0,-2 6-272 0,-2 4-48 15,1 1-16-15,2 1 0 0,-2 1-256 0,2 1-48 0,0 4-16 0,1-3 0 16,-3-2-192-16,5 0-32 16,2-1-16-16,3-2 0 0,0-5-336 0,5-7-64 0,2-3 0 0,4-6-10240 15,2-6-2032-15</inkml:trace>
  <inkml:trace contextRef="#ctx0" brushRef="#br0" timeOffset="55467.87">17997 13965 24879 0,'0'0'1088'0,"-4"-6"256"0,-2 1-1088 0,-1 0-256 15,-2 2 0-15,-2 2 0 0,-4 1 1152 0,-5 1 192 16,-3 2 16-16,-2 1 16 0,-2-1-560 0,1 2-112 15,-1 2-32-15,3 2 0 0,1 2-432 0,2 1-96 16,-2 0-16-16,3 1 0 0,4 3-128 0,3-3 0 16,4 0 0-16,4 0 128 0,3-1-128 0,4-3 0 15,3 0 0-15,4-4 0 0,2-4 128 0,1-1-128 16,2 3 128-16,3-6-128 0,2-1 128 0,-1-3-128 16,0-2 0-16,-1-1 128 0,0 4-128 0,-3 0 128 15,-3-1-128-15,-2 3 128 0,-9 4-128 0,0 0 0 16,0 0 0-16,4 7 128 0,-4-7-128 0,-5 16 160 15,-1-1-160-15,1 3 160 0,0-8-160 0,1 1 128 0,-1 0-128 16,3 1 128-16,0 0-128 0,2-1 0 16,3-1 0-16,1-2 0 0,9 6 0 0,6-8 160 15,4-4-160-15,5-5 160 0,5-6-352 0,-6 1-64 0,-3-1 0 0,0-1-16 32,2-2-2240-32,1-3-448 0,-1-1-96 0</inkml:trace>
  <inkml:trace contextRef="#ctx0" brushRef="#br0" timeOffset="55676.15">18675 13428 15663 0,'1'-8'1392'15,"-1"3"-1120"-15,0 5-272 0,0 0 0 16,0-8 2400-16,0 8 416 0,0 0 96 0,-4 3 16 0,-4 3-1344 0,2 4-272 16,-5 4-48-16,-3 5-16 0,-1 4-288 0,-3 3-64 15,0 4-16-15,-2 4 0 0,7-8-272 0,-3 4-48 16,-1 4-16-16,0 2 0 0,1 2-304 0,0 1-64 15,1 1-16-15,1 1 0 0,-4 12-160 0,4-5 0 16,3-4 0-16,1-4 0 16,4-6-336-16,1-2-160 0,2-7-16 0,1-2-9984 15,4-5-1984-15</inkml:trace>
  <inkml:trace contextRef="#ctx0" brushRef="#br0" timeOffset="55850.98">18275 13936 23039 0,'0'0'2048'0,"0"0"-1648"0,0 0-400 0,6-3 0 16,5-4 1280-16,3 3 160 16,1-1 32-16,4 1 16 0,1 0-672 0,2-1-144 15,3 1-32-15,1-1 0 0,1 0-144 0,0-1-48 0,-2 2 0 0,1 0 0 16,-3-1-448-16,-1 2 0 0,-2 1 0 0,-1 1 0 31,2-1-2464-31,-3 1-592 0</inkml:trace>
  <inkml:trace contextRef="#ctx0" brushRef="#br0" timeOffset="56173.48">18999 13927 15663 0,'0'0'1392'0,"4"-2"-1120"15,3-2-272-15,0-2 0 0,1 0 1344 0,1-1 192 16,1 0 64-16,-3 0 0 0,1 0 0 0,-2 2 0 15,0-3 0-15,1-1 0 0,-2 1-640 0,0 0-112 16,-1-2-16-16,-2 0-16 0,-1-1-144 0,-1 2-32 16,-2 5 0-16,0-1 0 0,-3 2-128 0,-2 2-48 15,-2 2 0-15,-1 2 0 0,-4 3-144 0,-1 1-48 16,-2 5 0-16,-9 6 0 0,-1-1 48 0,3 2 0 16,-1 0 0-16,3 0 0 0,0-1-16 0,4 1 0 15,2-2 0-15,5-2 0 0,2-1-304 0,3 0 160 16,5-2-160-16,6-1 128 0,0-1-128 0,7-2 128 15,-1-2-128-15,5 0 128 0,1-1-128 0,1-3 0 16,2-3 0-16,-1-1 0 16,0 0-1664-16,0-2-400 0,-3 0-96 0,5-4-12480 0</inkml:trace>
  <inkml:trace contextRef="#ctx0" brushRef="#br0" timeOffset="56857.66">19501 13810 20271 0,'-11'-3'896'15,"6"6"192"-15,-3 0-880 0,-7 2-208 0,-1 0 0 0,-2 6 0 0,-2 3 1136 16,-2 1 176-16,-6 2 32 0,2 1 16 0,1-1-240 0,-1 1-48 16,5-3-16-16,1 1 0 0,3-5-384 0,5 0-80 15,2-3-16-15,5-1 0 16,5-7 144-16,0 0 32 0,0 0 0 0,8 3 0 0,6-4 96 0,4-3 32 15,8-4 0-15,0-4 0 0,4-3-240 0,-6 0-32 16,4 2-16-16,2-3 0 0,1-2-336 0,1 0-64 16,0 3 0-16,3-2-16 0,2 1-176 0,2 2 0 15,-1-1 0-15,1 4 128 0,-4 3-128 0,-2 1 128 16,-1 1-128-16,-2 2 128 16,-3 1-432-16,-1 2-80 0,-6 3-32 0,1 1-11200 15,0 3-2240-15</inkml:trace>
  <inkml:trace contextRef="#ctx0" brushRef="#br0" timeOffset="57172.61">21226 13581 8287 0,'0'0'736'0,"0"0"-592"0,-9 2-144 0,4 0 0 16,-3 1 3504-16,1 2 656 0,-6 4 144 0,2 2 32 0,-1 2-2128 0,-1 2-416 15,-4 2-96-15,0 1-16 0,-1 3-544 0,1 2-112 16,-1 2-32-16,1 1 0 0,-1-1-592 0,2 2-112 15,-1-2-32-15,4 0 0 0,1-3-256 0,3-3 0 16,2 0-128-16,4-4 128 16,1-2-2048-16,2-2-304 0,1-3-64 0</inkml:trace>
  <inkml:trace contextRef="#ctx0" brushRef="#br0" timeOffset="57689.75">21676 13685 21823 0,'-13'11'960'0,"9"-6"208"0,-4 0-928 0,1 3-240 0,-3 2 0 0,2 0 0 16,-2 0 1232-16,-1 1 208 0,-1 0 32 0,1 1 16 15,-2-4-368-15,4 2-80 0,0-2-16 0,-1 1 0 16,4 0-224-16,0-2-48 0,1 0-16 0,3 0 0 0,2-7-96 0,0 0-32 15,0 0 0-15,0 0 0 16,9-2 32-16,3-1 16 0,2-1 0 0,2-3 0 16,-1-1-208-16,3 0-64 0,0-3 0 0,2-4 0 0,0 1-192 0,0-1-32 15,1 0-16-15,-3 0 0 0,2-2-144 0,1 1 128 16,0 1-128-16,1 0 128 0,1 2-128 0,-4 5 160 16,1 2-160-16,-2 1 160 0,2 4 16 0,-3 2 0 15,-2 4 0-15,0 5 0 0,1 4-176 0,-3 4 0 16,-3 2 144-16,0 4-144 0,-1 2 0 0,-4 1 0 0,-2 3 0 15,-1 1 128-15,-4 1-128 0,0 0 0 0,0-1 0 0,-2-1 0 16,0 1-192-16,0-3-48 16,1-3-16-16,-3-3 0 15,2-3-1472-15,-1-2-320 0,0-4-48 0</inkml:trace>
  <inkml:trace contextRef="#ctx0" brushRef="#br0" timeOffset="57845.91">21595 13278 30399 0,'-9'-24'1344'0,"6"16"288"0,2 2-1312 0,-1-1-320 0,4 2 0 0,-2 5 0 15,1-7 2192-15,2 2 368 0,-3 5 80 0,0 0 16 16,7-2-2000-16,0 2-400 0,1 0-64 0,0 4-32 16,-1 2-1552-16,0 1-304 0</inkml:trace>
  <inkml:trace contextRef="#ctx0" brushRef="#br0" timeOffset="58594.53">8377 15629 15663 0,'0'-14'688'0,"2"5"144"0,0 0-656 0,3 1-176 16,-4 1 0-16,-1 7 0 0,0 0 944 0,4-8 144 15,-4 8 48-15,0 0 0 0,0 0 16 0,0 0 0 16,0 0 0-16,1 7 0 0,-1-7-112 0,-2 15-16 0,-2 6 0 0,-2 3 0 15,0 4-224-15,-2 1-48 0,-1 3-16 0,-2 2 0 16,-3 3-160-16,1 1-48 16,1 3 0-16,-2 1 0 0,2 0-256 0,1 0-48 0,4-1-16 0,1-5 0 15,3-5-208-15,2-5 128 0,3-4-128 0,3-3 0 16,1-2 0-16,4-5-320 16,-3-3 64-16,6-4 0 0,2-2-2512 0,0-4-496 0</inkml:trace>
  <inkml:trace contextRef="#ctx0" brushRef="#br0" timeOffset="59047.87">8192 15947 20271 0,'0'0'896'0,"3"-8"192"16,3 0-880-16,4 2-208 0,3-1 0 0,4 2 0 0,3-3 1440 0,5 0 240 15,4-4 48-15,5-2 16 0,4-5-496 0,0 1-96 16,2-2-32-16,0 0 0 0,-3-2-416 0,3 0-96 15,-1-1-16-15,4-1 0 0,3-3-240 0,-4 3-48 16,-1-1-16-16,-4-2 0 0,-2-2-128 0,-4 1-32 16,-7 1 0-16,-1-4 0 0,-4-3-128 0,-2 2 0 15,-3 0 144-15,-2 3-144 0,-4 4 0 0,-1 5 0 16,-3 5 0-16,-2 4 0 0,-2 11 0 0,0 0-128 16,0 0 0-16,-7 4 0 0,-4 6-32 0,0 7 0 15,-3 6 0-15,0 3 0 0,-1 5 160 0,0 6 0 16,5-14 0-16,-2 7-128 0,-3 4 128 0,-3 4 0 15,-1 1 0-15,-4 1 0 0,1-1 128 0,0 0 0 16,1-3 0-16,-14 26 0 0,7-17 272 0,9-8 64 0,5-9 16 0,5-7 0 16,4-6-64-16,4-3-16 0,2-2 0 0,-1-10 0 15,11 2 16-15,0-3 0 0,4-3 0 0,1-1 0 16,4 0-112-16,1 1-32 0,1-2 0 0,1 5 0 16,0 1-272-16,0 5 0 0,1 4 0 0,-2 7 0 15,-1 2 0-15,-1 4 128 0,-2 4-128 0,-5 0 0 16,-1 2 0-16,-2 0 0 0,-4-4-192 0,0 1 48 15,-4-3-48-15,1 0-16 0,1-2 0 0,-1 0 0 16,1-2-1120-16,0-5-208 0,1-3-64 0,2-5-8800 16,-7-5-1760-16</inkml:trace>
  <inkml:trace contextRef="#ctx0" brushRef="#br0" timeOffset="59391.97">9418 15940 26719 0,'0'0'1184'0,"3"-4"240"0,-3 4-1136 0,4-6-288 16,3 0 0-16,1-1 0 0,0 3 1216 0,3-4 176 16,0 0 32-16,4-3 16 0,-2-1-416 0,0 0-96 0,2-1-16 0,3 0 0 15,-1 0-320-15,-1-1-64 0,-1 2-16 0,0 0 0 16,-3-1-224-16,-2 2-48 15,-1-1-16-15,-3-4 0 0,-3 2-224 0,-4 4 144 0,-3 3-144 0,-5 4 128 16,-2 3-128-16,-6 6 0 0,-2 3 0 0,-2 4 0 16,0 0-144-16,-4 4 144 15,-1 6 0-15,8-5 0 0,-3 5 0 0,0 3 0 0,0-1 0 0,2 1 0 16,4 1 0-16,3-2 0 0,5-2 176 0,3 0-176 16,5-6 144-16,3-2-144 0,2 1 0 0,4-2 144 15,4-2-144-15,3-2 0 0,-1-2 0 0,4-2 0 16,7 0-1712-16,3-4-416 15,0-3-96-15</inkml:trace>
  <inkml:trace contextRef="#ctx0" brushRef="#br0" timeOffset="59736.41">10552 15608 29775 0,'-13'-15'1312'0,"6"5"288"0,0-2-1280 0,1 3-320 16,-1 4 0-16,1 2 0 0,-3 1 0 0,-2 1 0 0,0 1-176 15,-5 0 176-15,-1 3 0 0,-3 3 0 16,-1 1 0-16,-14 8 0 0,7-1 256 0,8 0 176 16,9-5 16-16,5 0 16 0,1 0-80 0,3 1 0 0,2 1-16 0,4 0 0 15,2 1-48-15,2-2-16 16,4-1 0-16,13 10 0 0,-4-3 80 0,0-2 0 15,-3 0 16-15,-1 0 0 0,-1 0-192 0,-4 1-32 0,-7-5-16 0,0 1 0 16,-2 2-32-16,-2 0-128 16,-2 2 192-16,-2-1-64 0,-3 1 128 0,-5 1 32 15,-1-1 0-15,-3-2 0 0,-5 2-32 0,-3-2-16 16,-4-1 0-16,0-2 0 0,-24 5-112 0,6-6-128 16,6-5 176-16,8-4-176 15,7-3-736-15,5-3-256 0,8-3-48 0,6 1-14880 0</inkml:trace>
  <inkml:trace contextRef="#ctx0" brushRef="#br0" timeOffset="60056.72">10915 15741 26719 0,'0'0'1184'0,"9"0"240"0,4-2-1136 0,2 0-288 16,3 0 0-16,4-2 0 0,2 0 784 0,2-1 112 15,3 0 0-15,9-5 16 0,-2-1-48 0,-2-2-16 16,-2 0 0-16,-3-2 0 0,-2-1-144 0,-5-1-48 16,-5 1 0-16,-1-1 0 0,-3 1-272 0,-3-2-48 15,-2 3-16-15,-4-1 0 0,-2 1-96 0,-4 2-32 16,-2 4 0-16,-3 2 0 0,-3 1 16 0,-2 3 0 16,-8 1 0-16,-3 5 0 0,-6 1 80 0,-2 4 16 0,-4 2 0 15,-9 5 0-15,3 5 64 0,3 0 16 16,13-4 0-16,3 3 0 0,4-2-112 0,4 4-16 15,3-1 0-15,8-1 0 0,3-2-128 0,5 1-128 0,6 0 144 0,6-1-144 16,5-2 0-16,4-1 0 0,5-2 0 16,13 6 0-1,-1-3-1728-15,-4-3-432 0,1-5-80 0</inkml:trace>
  <inkml:trace contextRef="#ctx0" brushRef="#br0" timeOffset="60723">14020 15315 19343 0,'0'-11'1728'0,"-1"5"-1392"0,1-2-336 0,-1 0 0 15,-5 0 976-15,2 0 128 16,-2 2 32-16,-1 4 0 0,-5 1 320 0,0 2 64 15,2 1 16-15,-2 3 0 0,-5 1-592 0,-1 3-112 0,-1 1-32 0,-2 2 0 0,-3 3-176 0,0 0-48 16,1 1 0-16,-5 9 0 0,8-7-80 0,3 3-32 16,1-2 0-16,3 0 0 0,4-2-192 0,2 2-32 15,5 0-16-15,2 0 0 0,2-3 64 0,4-1 16 16,2 1 0-16,0 1 0 16,3-1-64-16,3-1-16 0,-1 0 0 0,-1-1 0 0,1-1-224 0,0 0 128 15,-2-1-128-15,2 4 0 0,-4-2 128 0,-1-1-128 16,-6-1 0-16,-2 0 144 0,-2-2 176 0,-6-1 16 15,-1 1 16-15,-4-2 0 0,0-1 48 0,-2-1 16 16,0-2 0-16,-1-1 0 0,-3 1-128 0,2-2-32 16,-3-1 0-16,1-1 0 0,-1-1-96 0,3-1-32 15,-1-2 0-15,-3-1 0 0,4-2-272 0,3 1-64 16,6-1-16-16,-1-4 0 16,9 0-2496-16,5 1-496 0,6 0-112 0</inkml:trace>
  <inkml:trace contextRef="#ctx0" brushRef="#br0" timeOffset="60976.04">14764 14998 20271 0,'-3'-20'896'0,"3"13"192"0,-1 1-880 0,1 6-208 0,0 0 0 0,0 0 0 16,0 0 2528-16,-7 6 464 0,-1 5 80 0,-5 5 32 15,1 2-1872-15,-2 5-368 0,0 4-80 0,-1 2-16 16,2-3 0-16,-3 2-16 0,-1 3 0 0,-1 2 0 16,-1 5-208-16,-1 2-32 0,0 3-16 0,-2 1 0 0,-10 16-320 0,2-4-176 15,2-4 192-15,4-3-192 0,-1-6 0 16,5-5 0-16,3-5-240 0,2-3 80 16,1-4-1408-16,4-4-288 0,5-1-48 0,-3 0-13296 15</inkml:trace>
  <inkml:trace contextRef="#ctx0" brushRef="#br0" timeOffset="61540.26">15306 15515 22111 0,'0'0'1968'0,"-4"1"-1584"16,-3-2-384-16,0 3 0 0,-1 1 1376 0,-1 1 192 16,-1 6 32-16,-2 1 16 0,-3 3-336 0,-1 2-64 15,-2 4 0-15,1 1-16 0,-1 1-384 0,2 0-80 16,-1-1-16-16,1 0 0 0,2-5-496 0,2 1-96 15,1-1-128-15,1 1 176 0,2 0-176 0,1 0 0 16,-1-2 0-16,4-1 0 16,-2 8-1328-16,2-6-336 0,4-6-80 0</inkml:trace>
  <inkml:trace contextRef="#ctx0" brushRef="#br0" timeOffset="62073.05">16213 15562 19583 0,'0'0'864'0,"0"0"176"0,4-7-832 0,-1 2-208 15,-1-2 0-15,-1 1 0 0,0-2 1136 0,-2-1 176 16,-2-2 32-16,-2 2 16 0,-5-4-432 0,-1 2-96 15,-4-1 0-15,-1 2-16 0,-4 1-240 0,-2 5-32 16,-1 4-16-16,-1 1 0 0,1 1-272 0,1 4-64 16,-4 1-16-16,1 5 0 0,-1 2 0 0,-5 3 0 15,-1 4 0-15,0 1 0 0,-14 12-176 0,3-1 192 16,8-2-192-16,4-2 192 0,5-3-192 0,7-3 0 16,7-3 0-16,5-4 128 0,6-1 128 0,7-2 0 15,5-3 16-15,6-4 0 0,5-2 176 0,6-4 16 0,1-4 16 16,4-2 0-16,4-4-160 0,1-2-48 0,-2-4 0 0,4-2 0 15,-1-4-144-15,1-1-128 16,-1-3 144-16,0-2-144 0,1-4 144 0,-2-3-144 16,-1-3 128-16,-3-4-128 0,-2-3 144 0,-1-2-144 15,-9 9 160-15,1-6-160 0,1-6 0 0,2-3 128 16,-2-3-128-16,2 2 0 0,-1 5 0 0,-2 5 0 16,-2 5 0-16,2-3 0 0,-6 12 0 0,-4 9-128 15,-9 8 128-15,-2 6-160 0,-2 7 160 0,-9 11 0 0,-5 5-144 0,-4 8 144 16,2-1 0-16,-1 5 0 0,-4 5 0 0,0 6 0 15,-3 4 0-15,-1 5 0 0,0 2 0 0,0 1 0 16,-10 21 0-16,3-4 0 0,3-3 0 0,4-5 0 16,3-5 0-16,5-5 0 0,5-6 0 0,5-5 0 15,0-3-1200-15,6-6-272 0,4-2-48 16</inkml:trace>
  <inkml:trace contextRef="#ctx0" brushRef="#br0" timeOffset="62477.94">16712 15617 28559 0,'0'0'2544'0,"0"0"-2032"16,0 0-512-16,7 2 0 0,3 2 624 0,1 0 16 15,4-1 16-15,0-1 0 0,4 0 304 0,4-2 48 0,4 0 16 0,5 0 0 16,6-3-400-16,1 1-80 16,6-2-16-16,2-1 0 0,-2-1-272 0,-1-1-48 0,-1-1-16 0,-5-1 0 15,1-2-32-15,-5 0-16 16,-1 0 0-16,-3-1 0 0,0-1-144 0,-2-1 192 16,-5-2-192-16,-3 0 192 0,-5-6-192 0,-4 1 128 0,-6 1-128 0,-5 3 128 15,-5 1-128-15,-7 3 0 0,-6 3-160 0,-5 4 160 16,-7 2-144-16,-6 4 144 15,-3 5-128-15,-7 5 128 0,-3 5 0 0,-4 3 144 0,1 5 0 0,2 1 0 16,14-4 48-16,0 2 0 0,4 3 0 0,5 0 0 16,4-1 0-16,2 2 16 0,4-3 0 0,6 0 0 15,-1 4-64-15,9-1-16 0,4-4 0 0,8-2 0 0,6-3-128 0,7 0 160 16,3-3-160-16,4-2 160 16,4-4-1312-16,5 1-256 0,1-4-48 0,15-1-15056 15</inkml:trace>
  <inkml:trace contextRef="#ctx0" brushRef="#br0" timeOffset="62831.14">18318 15377 30575 0,'-13'-9'1344'0,"6"6"304"0,-3-1-1328 0,-3 0-320 16,-3-1 0-16,0 3 0 0,-4 0 272 0,-2 4-16 15,0 0 0-15,1 3 0 0,-2 3 304 0,0 2 48 0,1 2 16 0,3 3 0 16,3 1-256-16,3 1-48 0,3 2-16 0,4 2 0 16,4 2 80-16,3 2 0 0,5 3 16 0,2 0 0 15,0 2 224-15,4 1 32 0,4 0 16 0,-2 1 0 16,0 0-48-16,1 2-16 0,0 0 0 0,-2 1 0 15,-2-2-240-15,-1-1-48 0,-4-7-16 0,-1-2 0 16,-4-1 80-16,-1 0 0 0,-4-3 16 0,-2-3 0 16,0 0 48-16,-6-3 16 0,-2-1 0 0,-5 0 0 15,-6-4-208-15,1-3-32 0,-4-1-16 0,-4-5 0 16,-4-6-1792-16,-1-4-352 0,0-1-80 16</inkml:trace>
  <inkml:trace contextRef="#ctx0" brushRef="#br0" timeOffset="63023.21">15858 15094 43999 0,'-9'-12'1952'0,"8"5"400"0,1-3-1888 15,4 0-464-15,-1 0 0 0,1 1 0 0,0 0 176 0,0 2-176 16,3-1 192-16,-3 0-192 0,3 2 0 0,-2 1 0 15,-5 5-192-15,7-2-12896 16,-1 2-2576-16</inkml:trace>
  <inkml:trace contextRef="#ctx0" brushRef="#br0" timeOffset="79423.62">22996 8458 31327 0,'-13'1'1392'0,"5"1"272"0,-5 3-1328 0,2-2-336 15,2-1 0-15,0-2 0 0,5-3-128 0,0-4-112 16,1-3-16-16,2-3 0 0,1-3 640 0,6-7 112 15,-1-8 16-15,3-7 16 0,2 1-240 0,2-9-48 16,1-7-16-16,3-6 0 0,-1-5-32 0,0-4-16 16,2-4 0-16,2 1 0 0,0 1 16 0,2 1 0 15,-1 4 0-15,2 10 0 0,0 9 64 0,-3 7 32 16,-2 10 0-16,-1 8 0 0,-2 3 96 0,-2 8 32 0,1 5 0 16,0 10 0-16,2 11-240 0,1 7-48 0,2 5-128 0,-1 8 192 15,-1 2-192-15,2 6 0 0,1 3 0 0,3 2 0 16,-3-1 0-16,0 1 0 0,-4-3 0 0,0-1 0 15,-3-2 0-15,-1-4 0 0,-4-2 0 0,0-8 0 16,-2-6 0-16,-1-3 0 0,-3 0 0 0,-2-3 0 16,-3-4 0-16,1-2 0 0,-2-2 0 0,-2-4 0 15,-5-1 128-15,-2-1 0 0,-4-3-128 0,-5-3 192 16,-5 0-32-16,-8-2-16 0,-5-4 0 0,-4 1 0 16,-3-2-144-16,0-1 0 0,1-1 0 0,4 1 128 15,3 1-128-15,1 5 0 0,-1 0 0 0,4 0 0 16,1 2 128-16,8-3-128 0,2-1 128 0,9 3-128 15,6-1 176-15,7-3-48 0,4-3-128 0,10 0 192 16,6-3-192-16,10-2 0 0,5 0-144 0,2-5 144 0,2-8-192 0,4 1 192 16,3-3-208-16,3 1 80 0,3 3 128 0,4 1-160 15,1 0 160-15,-4 3-160 0,-5 3 160 0,-7 3 0 16,-6 5 0-16,-9 5 0 0,-6 2 0 0,-6 5 0 16,-11 0 128-16,3 13-128 0,-6 4 368 0,-6 4 0 15,-7 3 0-15,-7 4 0 0,-11 1 80 0,-6 5 32 16,-7 5 0-16,-1 0 0 0,-5 2-288 0,4 1-64 15,-2-5-128-15,5 1 192 0,4-2-192 0,6-4-128 16,4-3 128-16,5-7-208 16,8-5-1392-16,5-4-256 0,10-4-64 0,4-9-9200 15,11 0-1824-15</inkml:trace>
  <inkml:trace contextRef="#ctx0" brushRef="#br0" timeOffset="80137.96">24000 8129 27647 0,'-16'8'1216'0,"6"-1"256"0,0 2-1168 0,-2 2-304 0,2 0 0 0,1 0 0 15,-1 0-384-15,2 0-144 0,-1-4-32 0,1-2 0 16,8-5 1232-16,0 0 240 0,0 0 48 0,0 0 16 16,0 0 288-16,-6-4 48 0,2-4 16 0,2-5 0 0,0-3-304 0,6-8-48 15,-2-4-16-15,3-3 0 0,3-1-224 16,-1-5-48-16,2-6-16 0,2-6 0 0,1-4-224 0,2-7-64 16,3-5 0-16,3-5 0 0,2-6-192 0,5 2-64 15,0 3 0-15,3 7 0 0,1 6 0 0,-1 9 0 16,-1 9 0-16,-5 8 0 0,-1 5 80 0,-1 6 16 15,-6 6 0-15,0 6 0 0,-2 4-96 0,-3 7 0 16,1 4-128-16,-2 8 192 0,-1-1-192 0,-3 9 0 16,0 6 0-16,-1 5 0 0,0 5 128 0,-1 4-128 15,2 3 0-15,-1 2 0 0,-3 1 0 0,2 0 0 16,-1-1 0-16,1-2 0 0,-1-2 0 0,1-4 0 16,0-6 0-16,3-3 0 0,-4 0 0 0,2-2 0 0,-2-4 0 15,1-2 0-15,-1-5 0 0,-2-3 0 0,-1-6 0 16,-1 3 0-16,-2-2 0 0,2-1 0 0,-4-3 128 0,5-5-128 15,-9 1 0-15,-3-2 128 0,0 1-128 0,-2-6 0 16,-6-3 0-16,-1-2 0 0,-4-2 0 0,-3-2 0 16,-3-1 0-16,-2-1 0 0,-1 2 0 0,2 2 0 15,0 1 0-15,5 2 0 0,2 1 0 0,1 1 0 16,2 3 0-16,5-3 0 0,3 0 0 0,4 0-160 16,3-1 160-16,6-3-128 0,4-4 128 0,7-2-128 15,7-3-16-15,7-2 0 0,2-3 0 0,11-1 0 16,7-2 144-16,4 1-160 0,7 0 160 0,-1 4-160 15,-2 4 160-15,-1 5 0 0,1 0-144 0,1 6 144 16,1 2 0-16,-7 5 0 0,-1 2 0 0,-11 6 0 16,-7 5 0-16,-9 5 240 0,-7-1-64 0,-8 3-16 0,-7 4 96 0,-9 1 32 15,-9 2 0-15,-10 5 0 0,-10 4 208 0,-5 1 32 16,-6 0 16-16,-3 1 0 0,-1 0-256 0,-8-2-48 16,-4 1-16-16,1-1 0 0,0-1-224 0,3 1 0 15,5-1 128-15,7-2-128 16,7-2-880-16,10-8-208 0,8-4-64 0,10-5-12016 15,7-5-2400-15</inkml:trace>
  <inkml:trace contextRef="#ctx0" brushRef="#br0" timeOffset="82351.49">558 8646 19583 0,'-21'12'864'0,"10"-2"176"0,-3 1-832 0,1 3-208 0,1 2 0 0,-3-1 0 15,2 2 192-15,1 0 0 0,-2 1 0 0,-1-2 0 16,3 0 176-16,0-1 16 0,1-1 16 0,1-1 0 16,1-5-16-16,2 0-16 0,-1-2 0 0,0-1 0 15,1-4 320-15,7-1 64 0,-7-6 16 0,2-5 0 16,0-3 192-16,2-5 64 0,0-7 0 0,3-3 0 16,0-4-544-16,0-3-96 0,0-1-32 0,1-2 0 15,1-1-128-15,0-1-32 0,-2-1 0 0,2 5 0 0,2 2-16 0,0 2-16 16,-1 2 0-16,3 4 0 0,1 7-32 0,1 3 0 15,-1 3 0-15,0 4 0 0,3 2-128 0,2 6 0 16,-1 4 144-16,2 6-144 0,-1 4 0 0,0 7 0 16,1 4 0-16,-1 6 0 0,1 6 0 0,-1 2 0 15,-1 4 0-15,-2 5 0 0,0 4 0 0,-2 1 0 16,-2 1 0-16,-2-3-128 0,1-3 128 0,-1-7-192 16,-3-3 192-16,-2-6-192 0,-4-4 192 0,-1-3 0 15,-2-4 0-15,-1-1 0 0,-4-3 128 0,-2-1 0 16,0 0 0-16,-2-3 0 0,-2 0 80 0,-2-6 32 0,1 0 0 0,2-4 0 15,-3-2-96-15,1-2-16 16,0-1 0-16,1-2 0 0,-2-2-128 0,1-1 0 0,0-1 0 0,4-2 0 16,0 0 0-16,4-1 0 0,4-2 0 0,4 1 0 15,3-3-144-15,5-1-16 0,4-3 0 0,5-2 0 16,8-4-64-16,2-3-16 0,2 0 0 0,2-4 0 16,3 1 64-16,4-4 16 0,2-2 0 0,-1 1 0 15,3 3 160-15,2 3-128 0,0 2 128 0,0 1-128 16,-5 5 128-16,-2 2 0 0,-6 2 0 0,-4 5 0 15,-4 7 0-15,-5 5 0 0,-3 5 160 0,-4 3-160 16,-2 4 320-16,-5 6-16 0,-5 6-16 0,-5 8 0 16,-9 6 160-16,-5 5 48 0,-6 4 0 0,-5 3 0 15,-5 1-176-15,-2 3-16 0,-2 0-16 0,0 1 0 16,2 7-288-16,4-1 160 0,0 0-160 0,6 0 128 16,4-3-1984-1,7-2-384-15</inkml:trace>
  <inkml:trace contextRef="#ctx0" brushRef="#br1" timeOffset="91277.36">763 14068 11055 0,'0'0'976'0,"0"0"-784"0,0 0-192 0,0 0 0 15,0 0 1440-15,0 0 240 0,0 0 48 0,0 0 16 16,0 0-16-16,0 0 0 0,0 0 0 0,0 0 0 16,-5 11-496-16,0 1-96 15,0 0-32-15,1 4 0 0,-2 1-240 0,0 3-48 16,0 2-16-16,-2 3 0 0,1 3-144 0,-3 0-16 15,-1 3-16-15,2-1 0 0,0-1-240 0,3-2-32 0,-1 1-16 0,4-4 0 16,1-6-144-16,1 0-16 0,1-1-16 0,3-3 0 16,5-1 96-16,0-1 0 0,6-1 16 0,0-3 0 15,1-5 224-15,5-1 32 0,3-2 16 0,4-1 0 0,0-1-256 0,2-1-48 16,0-2-16-16,2 1 0 0,0 0-224 16,0-1 144-16,0-3-144 0,-3 1 128 0,1-1-128 0,-5 0 0 15,0 0 0-15,-4-1 0 16,-1 0-256-16,-4 0-144 0,-4 0-32 0,0 1 0 15,-4 0-736-15,-3 0-160 0,-2-1-16 0,-3 4-8784 16,1 5-1760-16</inkml:trace>
  <inkml:trace contextRef="#ctx0" brushRef="#br1" timeOffset="91467.87">734 14395 18431 0,'0'0'816'0,"0"0"160"0,0 0-784 0,0 0-192 15,8-6 0-15,-1 1 0 0,6 0 1680 0,1 1 304 16,0 0 48-16,5-3 16 0,3-1-688 0,3 1-128 16,2-2-16-16,2-1-16 0,0-3-272 0,4 3-48 15,-1 2-16-15,0 3 0 0,-6-4-544 0,-2 4-128 16,-2 1 0-16,-2 1-16 16,-6-1-576-16,-4 1-112 0,-2 0-32 0,-8 3-9168 0,0 0-1824 0</inkml:trace>
  <inkml:trace contextRef="#ctx0" brushRef="#br1" timeOffset="91638.96">712 14170 12895 0,'-11'-13'1152'0,"7"3"-928"0,4 3-224 0,0-6 0 15,2-1 2624-15,3 1 496 0,4-1 80 0,2 2 32 16,1-1-1840-16,6 1-368 16,3-1-80-16,2 0-16 0,2 0 48 0,4 0 16 0,2-2 0 0,0 3 0 0,5 0-384 0,1 0-80 15,1 0-16-15,-1 2 0 16,0 1-384-16,-5 0-128 0,-3 2 0 0,-6 1 0 15,-3 3-2416-15,-4 0-528 0</inkml:trace>
  <inkml:trace contextRef="#ctx0" brushRef="#br1" timeOffset="91889.78">1510 14013 17503 0,'0'0'768'0,"0"0"176"0,0 0-752 0,11 10-192 0,1 1 0 16,1-1 0-16,-1-1 2720 0,2 4 512 15,6 3 96-15,-2 1 32 0,-1-3-1904 0,3 0-384 16,1 1-80-16,0 1-16 0,1 3-576 0,0 1-112 16,-3 1-32-16,-1 0 0 0,0-3-128 0,-2 1-128 15,0 1 192-15,-2-2-192 0,-2-2 0 0,-1-3 0 0,0-3 0 0,-2 0-144 31,0-2-1456-31,-9-8-272 0,0 0-64 0,0 0-11264 0</inkml:trace>
  <inkml:trace contextRef="#ctx0" brushRef="#br1" timeOffset="92090.55">1859 13979 30111 0,'0'0'1344'0,"0"0"256"0,0 0-1280 0,0 0-320 16,-4 5 0-16,-6 8 0 0,0 2 1200 0,-1 3 160 15,-3 2 48-15,0 4 0 0,-3 2 96 0,-2 5 32 16,1 1 0-16,-2 1 0 0,0-1-704 0,-1 1-144 16,3 4-32-16,-1-4 0 0,0-2-384 0,3-3-80 15,0-1 0-15,2-1-16 0,3-4-176 0,2-1 0 16,1-2 0-16,5-4 0 16,1-2-1856-16,2-3-336 0,2-3-80 0</inkml:trace>
  <inkml:trace contextRef="#ctx0" brushRef="#br1" timeOffset="92528.09">2645 13911 28559 0,'0'0'2544'0,"-3"-8"-2032"16,3 8-512-16,-3-8 0 0,3 2 1472 0,0 6 208 15,0 0 48-15,0 0 0 0,3-8-432 0,-3 8-80 16,3-8 0-16,-1 3-16 0,-2 5-864 0,7-6-160 15,-1 2-48-15,-6 4 0 16,0 0-1120-16,0 0-224 0,4 4-64 0</inkml:trace>
  <inkml:trace contextRef="#ctx0" brushRef="#br1" timeOffset="92644.38">2668 14176 34095 0,'3'-10'3024'0,"2"3"-2416"0,-3-1-480 0,3 1-128 0,-5 7 192 0,9-6 0 0,-2 0 16 0,-7 6-10432 31,0 0-2080-31</inkml:trace>
  <inkml:trace contextRef="#ctx0" brushRef="#br1" timeOffset="93264.94">643 15240 5519 0,'0'-10'496'0,"0"10"-496"0,2-9 0 0,1 0 0 15,-2 0 3008-15,0 2 496 0,-1 7 96 0,0 0 32 0,2-10-1280 0,-2 10-256 16,0-9-48-16,0 9-16 0,0 0-400 0,0 0-80 16,0 0-16-16,0 0 0 0,-2 14-672 0,2 3-144 15,-4-1-16-15,2 5-16 0,0 2-256 0,-3 1-48 16,1 2-16-16,-3 0 0 0,3 2-128 0,-3-2-32 16,0-2 0-16,3 0 0 0,2 1-208 0,-1-3 0 15,1-6 0-15,0 3 0 16,2-2-1264-16,3-2-336 0,2-4-80 0,0-4-12656 0</inkml:trace>
  <inkml:trace contextRef="#ctx0" brushRef="#br1" timeOffset="93576.38">949 15059 24703 0,'0'0'1088'0,"0"0"240"0,0 0-1072 0,0 0-256 16,-3 9 0-16,1 1 0 0,-2 1 832 0,1 2 128 16,-2 0 0-16,2 4 16 0,-3 3 128 0,2 0 32 0,-1-1 0 15,3 0 0-15,-2-3-368 0,2 0-80 0,-1-2-16 0,2-3 0 16,0-2-240-16,1-9-48 0,0 9-16 0,0-9 0 16,0 0 32-16,0 0 16 0,0 0 0 0,11-1 0 15,-3-6 112-15,1-1 32 0,0-3 0 0,-1-3 0 16,2-3-192-16,0 0-48 0,1-1 0 0,1 0 0 15,-2-4-320-15,1 3 144 0,1 2-144 0,2 2 0 16,-2 1 0-16,0 2 0 0,0 1 0 0,-1 3 0 16,-3 5 0-16,0 0 0 0,-8 3 0 0,9 0 0 15,-9 0-1280-15,10 5-192 0,0 0-64 0,-2 1-9600 16,0-1-1936-16</inkml:trace>
  <inkml:trace contextRef="#ctx0" brushRef="#br1" timeOffset="94143.34">1415 15091 13823 0,'0'0'1216'0,"0"0"-960"16,0 0-256-16,2-5 0 0,0-2 2288 0,2 0 400 16,-3 0 96-16,1-2 16 0,-2 9-1008 0,0-8-192 15,0 2-32-15,0 6-16 0,0 0-464 0,0 0-112 16,0 0-16-16,-7-4 0 0,0 2-400 0,-1 4-96 15,-1 4-16-15,0 1 0 0,1 2-240 0,-4 2-48 16,1 1-16-16,1 3 0 0,-1 2-16 0,2 2-128 16,1 0 192-16,3-2-64 0,1-1-128 0,3-5 0 15,1-1 0-15,4-3 0 0,-4-7 128 0,9 6-128 0,2-3 0 16,-1-2 128-16,2-2-128 0,1-2 160 0,0-1-160 0,1-4 160 16,-3-1-160-16,1-1 0 0,-1 0 144 15,1 1-144-15,-4 2 0 0,1 0 0 0,0 0 0 0,-3 1 128 16,-1-1-128-16,-5 7 0 0,4-6 0 0,-4 6 0 15,5-8 0-15,-5 8 0 0,0 0 0 0,0 0 0 16,0 0 0-16,0 0 0 0,5-7 0 0,-5 7 0 16,0 0 0-16,0 0 0 0,0 0 0 0,0 0 0 0,4-9 0 15,2 4 0-15,-6 5 0 0,0 0 0 0,5-8 0 0,1 3 0 16,-6 5 0-16,6-5 0 0,-6 5 0 0,0 0 0 16,5-7 0-16,-5 7 0 0,0 0 0 0,0 0 0 15,11-1 0-15,-11 1 0 0,4-6 0 0,-4 6 0 16,0 0 0-16,0 0 0 0,0 0 0 0,0 0 0 15,6-4 0-15,-6 4 0 0,0 0 0 0,0 0 0 16,0 0 0-16,0 0 0 0,0 0 0 0,0 0 0 16,0 0 0-16,0 0 0 0,0 0 0 0,0 0 0 15,0 0-176-15,0 0 176 16,0 0-512-16,0 0-16 0,0 0 0 0,0 0 0 16,0 0-304-16,0 0-48 0,0 0-16 0,0 0 0 15,0 0 48-15,0 0 0 0,0 0 0 0,0 0 0 16,0 0 144-16,0 0 48 0,0 0 0 0,0 0 0 15,0 0-624-15,0 0-128 0,0 0-32 0,0 0-8416 0</inkml:trace>
  <inkml:trace contextRef="#ctx0" brushRef="#br1" timeOffset="94665.62">1500 15047 4607 0,'0'0'192'0,"10"-3"64"0,-2-3-256 0,1 1 0 16,0-1 0-16,1 1 0 0,-2-1 3216 0,0 1 608 15,-1-1 112-15,-7 6 32 0,8-4-1792 0,-8 4-336 16,0 0-80-16,4-7-16 0,-4 7-288 0,0 0-64 16,0 0-16-16,0 0 0 0,0 0-160 0,0 0-16 15,-11 0-16-15,-1 2 0 0,1 2-640 0,-3-1-128 16,-2 1-32-16,-1 3 0 0,-4 3 64 0,1-1 0 16,1 0 0-16,3 0 0 0,-2 4-80 0,4-1-16 15,1-1 0-15,3-1 0 0,3-2-192 0,2 1-32 16,3-1-128-16,3 2 192 0,4-3-192 0,1 0 144 15,-6-7-144-15,13 6 128 0,2-1 48 0,1-1 0 16,-1 0 0-16,2 1 0 0,0-1 16 0,0 0 16 16,-3 0 0-16,-2 3 0 0,-3 2-208 0,-3 0 144 15,-1 0-144-15,-2-1 128 0,-1 1 160 0,-2 1 32 16,-3 0 0-16,-2 1 0 0,-5 1 64 0,-4 1 0 0,-2-1 16 0,-2 1 0 16,-1 1-144-16,-1-3-16 15,-4 0-16-15,8-4 0 0,0-1-224 0,-5 3 176 0,0-6-176 16,3-2 160-16,2-2-160 0,5-2 0 0,4-4 0 0,5 1 0 31,1-1-1824-31,3-6-400 0,6 0-80 0,3-1 0 0,1-1-1136 0,2-3-208 0</inkml:trace>
  <inkml:trace contextRef="#ctx0" brushRef="#br1" timeOffset="94908.25">1973 14695 28559 0,'0'0'2544'0,"0"0"-2032"16,0 0-512-16,0 0 0 0,0 0 576 0,-8 3 32 15,-2 3 0-15,-1 4 0 0,0 3 560 0,-1 5 112 16,1 2 32-16,-1 4 0 0,0 0-400 0,0 1-80 16,1 3 0-16,4-1-16 0,-2-1-384 0,4 2-80 15,0 2-16-15,3-9 0 0,1 1-336 0,0 12 128 16,0 0-128-16,0-12 0 0,3 0-128 0,0 1-112 15,-1-3-16-15,0 6 0 16,-1-5-2144-16,-1-6-432 0,0-5-96 0,1-10-11376 0</inkml:trace>
  <inkml:trace contextRef="#ctx0" brushRef="#br1" timeOffset="95041.74">1713 15091 22111 0,'1'-12'976'0,"3"2"208"0,-3-2-944 0,6 0-240 15,5 4 0-15,3-1 0 0,-3-1 1952 0,2 2 352 0,0 0 64 0,-1 4 0 16,2-1-992-16,6 1-208 0,0-1-32 0,4 0-16 15,3 0-672-15,1 2-144 0,2 2-32 0,12 0 0 32,-3-1-1280-32,-10 1-256 0,-3 4-48 0,-3-3-16 0</inkml:trace>
  <inkml:trace contextRef="#ctx0" brushRef="#br1" timeOffset="95519.67">2897 15054 13823 0,'0'0'1216'0,"-4"-10"-960"15,-2-1-256-15,-1 2 0 0,0-1 1984 0,-2 5 336 16,-1-1 80-16,1 3 16 0,-1-1-560 0,0 4-96 0,1 4-32 0,-3 0 0 16,0 1-624-16,-2 2-128 0,0 6-16 0,-1 3-16 15,1 1-368-15,1 3-64 0,-1 1 0 0,0 1-16 16,4 3-112-16,3 0-32 0,1-3 0 0,5-3 0 15,2-2-160-15,5-3-48 0,-2-2 0 0,7-3 0 16,1-2 48-16,6-5 16 0,1-3 0 0,3-2 0 16,2-4 80-16,3-3 16 0,1-3 0 0,-2-3 0 15,-2 0-80-15,-3-1-16 0,0 0 0 0,-3-1 0 16,-3 0-48-16,-4-1-16 0,-2 2 0 0,-5 0 0 0,-3-3-16 0,-1 2 0 16,-3 4 0-16,-1 1 0 0,-6 1-128 0,0 1 160 15,0 2-160-15,-3 2 160 0,-1 3-352 0,0 1-80 16,1-1-16-16,0 3 0 15,-1 3-2512-15,2 2-496 16,-1 2-96-16</inkml:trace>
  <inkml:trace contextRef="#ctx0" brushRef="#br1" timeOffset="95823.18">3233 14930 13823 0,'-3'10'1216'0,"0"1"-960"15,-3 4-256-15,2 0 0 0,-5 2 2528 0,2-1 464 16,-1 5 80-16,1 1 32 0,-3-3-960 0,1 0-192 16,1 0-32-16,-1-1-16 0,1 2-688 0,3-4-128 15,2-5-16-15,1-1-16 0,1-2-288 0,1-8-64 16,0 0-16-16,0 0 0 0,0 0-48 0,0 0-16 16,10-8 0-16,-2-3 0 0,2-4 64 0,-1-3 16 0,1 0 0 0,2-3 0 15,2 3-384-15,1-2-64 0,0 2 0 0,2 1-16 16,1 0-240-16,0 1 176 0,4 0-176 0,-2 1 160 15,0 1-160-15,0 3 0 0,1 1 0 0,-3 2 0 16,-1 3 0-16,-1 1 0 0,-1 2 0 0,-1 0 0 16,-1 1-992-16,-1 1-176 15,-4 0-48-15,-8 0 0 0,0 0-2304 0,0 0-480 16,0 0-96-16,12 6 0 0</inkml:trace>
  <inkml:trace contextRef="#ctx0" brushRef="#br1" timeOffset="96296.28">3811 14948 13823 0,'0'0'1216'0,"0"0"-960"16,0 0-256-16,0 0 0 0,0 0 2816 0,-5-4 512 16,0-1 96-16,5 5 32 0,0 0-1808 0,-7-3-368 15,2-3-64-15,-4 3 0 0,-1 1-416 0,0 2-80 16,0 1-16-16,-1 2 0 0,1 2-368 0,-3 1-80 15,-1 3 0-15,0 1-16 0,-2 1-240 0,0 3 176 16,-1 0-176-16,2 2 160 0,1-1 0 0,-1 4 0 16,1 0 0-16,5 0 0 0,0-1-32 0,5-1 0 15,2-4 0-15,3-3 0 0,-1-10 48 0,8 8 0 16,3-4 0-16,2-2 0 0,3-5 320 0,3-3 64 16,2-2 16-16,2-3 0 0,1-4-320 0,1-1-64 15,2-3-16-15,-3-1 0 0,-2 3-48 0,0-3 0 0,-1-2 0 16,0-2 0-16,0-2 0 0,1-1 0 0,-4-3 0 0,2-2 0 15,-1-2-128-15,1-3 0 0,-3-5 0 0,1 0 0 16,-3-1 0-16,1 0 0 0,-2 0 160 0,0 4-160 16,-8 20 0-16,0 0 0 0,1 1 0 0,0 2 0 15,-2 0 0-15,1 4 0 0,-2 2 0 0,-2 3 0 16,-2 7 0-16,0 0 0 0,0 0 0 0,-4 9 0 0,-2 3 0 16,-1 6 0-16,-3 3 0 0,-1 4 0 0,-1 2 144 15,0 4-144-15,-1 6 0 0,-13 29 144 0,5-9-144 0,1-7 0 16,5-3 144-16,4-7-144 0,0-3 0 0,4-3 0 15,4-1 0-15,2-5 128 16,1-4-480-16,2-2-96 0,4-2 0 0,-2-2-11200 16,2-2-2224-16</inkml:trace>
  <inkml:trace contextRef="#ctx0" brushRef="#br1" timeOffset="96634.62">4178 14928 26719 0,'0'0'2368'0,"0"0"-1888"16,0 0-480-16,0 0 0 0,11 4 1264 0,1-3 144 15,2-1 48-15,2-1 0 0,3-4-112 0,3-1-32 16,2-2 0-16,2 0 0 0,0-2-656 0,-1-1-128 16,-1-2-16-16,-1 0-16 0,-2-1-240 0,-3 1-32 15,-4-2-16-15,-1 0 0 0,-2 0-208 0,-1 0 144 0,-1-2-144 0,-5 2 128 16,0 1 32-16,-2 3 0 0,-2 1 0 15,0 10 0-15,-5-7 144 0,5 7 16 0,-7-2 16 0,-3 4 0 16,-2 3-80-16,-3 5-32 0,0 1 0 16,-1 3 0-16,-2 3-224 0,1 2 0 0,1 1 128 0,2 0-128 15,0 3 0-15,3-2 176 0,3-1-176 0,2-2 160 16,2 0-32-16,2-3-128 0,3 0 192 0,3-1-64 16,3 0-128-16,1-1 0 0,5-4 144 0,1 0-144 15,1-2 0-15,3-3 144 0,1-3-144 0,0-2 0 16,-1-3-688-1,1-2-240-15,-1-1-48 0,-1-1-11232 0,-3-3-2240 0</inkml:trace>
  <inkml:trace contextRef="#ctx0" brushRef="#br1" timeOffset="97033.55">5074 14632 19343 0,'0'0'848'0,"0"0"192"0,0 0-832 0,0 0-208 15,0 0 0-15,-7 5 0 0,2 0 3904 0,-2 6 720 16,-1 5 160-16,-1 2 16 0,0 4-3168 0,0 0-640 15,2-1-128-15,-2 1-32 0,3 0-432 0,-1-2-80 0,2-2-32 0,1-3 0 16,-1-2-48-16,2-2-16 0,0-2 0 0,3-9 0 16,0 0 224-16,4 10 64 0,-4-10 0 0,8 1 0 15,1-2 80-15,2-6 32 0,2 0 0 0,3-4 0 16,3-3-112-16,0 0-32 0,1-1 0 0,2-1 0 16,2 0-288-16,-2 0-64 0,3 3-128 0,-1 2 192 0,2-2-192 0,2 3 0 15,-1 2 0-15,1 2 0 0,-1 0 0 0,1 3 0 16,-1 0 0-16,-3 2 0 15,1 2-896-15,-8 2-192 0,-1 0-16 0,-4 4-12352 16,-4 2-2480-16</inkml:trace>
  <inkml:trace contextRef="#ctx0" brushRef="#br1" timeOffset="97853.51">929 16359 15663 0,'0'0'1392'0,"0"0"-1120"15,0 0-272-15,0 0 0 0,0 0 976 0,0 0 144 16,0 0 32-16,0 0 0 0,0 0 464 0,10 3 112 15,0-7 0-15,1 0 16 0,1-3-432 0,2-2-96 0,3-4 0 0,1-1-16 16,1-4-304-16,4 0-64 16,3-2-16-16,1-3 0 0,0-3-304 0,-1-3-48 0,0 0-16 0,2-2 0 15,-4-2-192-15,-1-1-32 0,-3 2-16 0,-1 2 0 16,-1-1-16-16,0 0 0 0,-3 0 0 0,-4 0 0 16,-1 1-64-16,-2-1-128 0,-3 3 176 0,-2 5-176 15,-3 6 144-15,-1 2-144 0,-1 4 0 0,-1 5 144 16,3 6-144-16,-12 3 0 0,0 4 0 0,-3 5 0 15,-1 4 0-15,0 7 160 0,0 6-160 0,-2 3 160 0,1 2-160 16,-2 4 160-16,4 0-160 0,1 0 160 0,0 0 32 0,1-2 0 16,3 0 0-16,2-3 0 0,4-3-192 0,2-4 192 15,3-3-192-15,2-8 192 0,-1-1-192 0,6 6 0 16,1-4 0-16,2-2 0 16,2-6-1744-16,2 0-288 0,1-4-48 0</inkml:trace>
  <inkml:trace contextRef="#ctx0" brushRef="#br1" timeOffset="98069.63">1737 16003 29487 0,'-2'9'2624'0,"0"1"-2112"16,-2 0-512-16,-2 3 0 0,1 1 800 0,-3 5 48 15,1-1 16-15,1 0 0 0,-2-1 128 0,1-2 32 0,2-1 0 0,0-2 0 16,1 5-672-16,1-5-128 16,1-2-32-16,0-1 0 0,1-1-192 0,1-8 0 15,0 0 0-15,0 0-160 16,0 0-1888-16,0 0-368 0,11 4-80 0</inkml:trace>
  <inkml:trace contextRef="#ctx0" brushRef="#br1" timeOffset="98408.2">2043 15997 4607 0,'-9'13'400'0,"3"-4"-400"0,-3 4 0 0,-2 2 0 16,-1 1 4016-16,-2 4 720 0,-1 2 128 0,2 0 48 0,0-1-2448 16,1-1-480-16,2-2-112 0,-1-1-16 0,2-3-464 0,1 0-112 15,4-3 0-15,0-1-16 0,1-2-464 0,2-1-96 16,1-7 0-16,0 0-16 0,0 0-144 0,10 0-32 15,1-4 0-15,2-4 0 0,3-2-208 0,0-3-48 16,3-4-16-16,-1-1 0 0,-2-3-240 0,4-1 144 16,4 0-144-16,-3 0 128 0,1 1-128 0,0 1 0 15,1 1 0-15,0 4 0 0,-1 2 0 0,-1 4 0 16,-4 4 0-16,-2 4 0 0,-4 4 0 0,0 3 0 16,-1 4 0-16,-2 7 0 0,-2 3 0 0,-4 4 160 15,-1-1-160-15,-2 2 160 0,0 2-32 0,-4 2-128 16,-1-4 192-16,2 2-64 0,-4-3-128 0,4 1 0 0,0-4 0 15,2-2 0 1,0-5-1024-16,2-4-256 0,3-2-32 0,-3-8-9632 16,0 0-1920-16</inkml:trace>
  <inkml:trace contextRef="#ctx0" brushRef="#br1" timeOffset="98739.09">2557 16070 26719 0,'0'0'1184'0,"0"0"240"0,0 0-1136 0,0 0-288 15,0 0 0-15,0 0 0 0,8-5 1248 0,0-1 192 16,3-3 32-16,3 2 16 0,2-4-352 0,1-2-80 16,0-2-16-16,1 2 0 0,-1 0-320 0,1-2-64 15,-2 1-16-15,0 2 0 0,-3 3-304 0,-1-2-64 16,-1 1-16-16,-4 1 0 0,-2 1-80 0,-5 8-32 15,0 0 0-15,0 0 0 0,0 0 128 0,0 0 32 16,-7-1 0-16,-2 4 0 0,-1 3-48 0,-2 2 0 16,-3 3 0-16,1 3 0 0,0 4-128 0,0 1-128 15,-1 1 144-15,5 0-144 0,0 0 128 0,4-1-128 16,-1-1 0-16,5-2 0 0,4-2 0 0,2-2 0 16,0-3 0-16,-4-9 0 15,10 7-1520-15,3-5-288 0,2-5-64 0,2-4-14848 0</inkml:trace>
  <inkml:trace contextRef="#ctx0" brushRef="#br1" timeOffset="99083.35">3193 15874 13823 0,'0'0'608'0,"0"0"128"0,0 0-592 0,0 0-144 0,0 0 0 0,-7-1 0 15,7 1 3552-15,-9 0 672 0,0 0 144 0,1 0 32 16,-1 1-2176-16,0 0-432 0,0 0-96 0,0 3-16 15,-4-1-720-15,2 3-128 0,1 2-48 0,-1 0 0 16,-2 2-464-16,2 1-80 0,0 0-32 0,1 2 0 0,0 1-48 0,4 1-16 16,-1-1 0-16,4-1 0 0,2-1 80 0,1-2 16 15,0-3 0-15,0-7 0 0,0 0 80 0,12 4 0 16,1-4 16-16,-1-2 0 0,4-3-32 0,-1-4-16 16,0-3 0-16,0 1 0 0,-3 0-96 0,0-1-32 15,0-2 0-15,-1 2 0 0,-1 1-160 0,0 1 160 16,-5 3-160-16,-5 7 160 0,10-7-32 0,-10 7-128 15,0 0 192-15,9 2-64 0,-9-2-128 0,8 10 0 16,-3-1 0-16,1 3 0 0,-1 3 0 0,2 2 128 16,0-1-128-16,1-1 0 0,2-4 0 0,2-1 0 15,-2-2 0-15,4-2 0 16,3-4-880-16,0-2-256 0,3-2-48 0,-2-4-17328 0</inkml:trace>
  <inkml:trace contextRef="#ctx0" brushRef="#br1" timeOffset="99948.88">3516 15799 21183 0,'0'0'1888'0,"0"0"-1504"16,0-6-384-16,0 6 0 0,0 0 752 0,0 0 80 15,0 0 0-15,0 0 16 0,0 0 320 0,0 0 64 16,0 13 16-16,-1 2 0 0,-1 2-352 0,1 1-80 16,0 1-16-16,-4-1 0 0,1-3-192 0,-1 2-32 15,1-1-16-15,1 0 0 0,-1-3-128 0,1-2-32 16,3-11 0-16,-1 10 0 0,1-10 0 0,0 0 0 16,0 0 0-16,0 0 0 0,0 0 288 0,4-6 48 15,3-4 16-15,1-2 0 0,2-4-240 0,-2-2-32 16,3 0-16-16,3-1 0 0,1-1-272 0,0 0-64 15,3 2-128-15,1 1 192 0,-1 2-192 0,3 0 0 16,-1 3 0-16,0 2 0 0,-1 0 0 0,-1 2-208 16,0 0 64-16,1 2 16 15,-2 2-1568-15,0 2-304 0,-3-4-64 0,1 4-13984 0</inkml:trace>
  <inkml:trace contextRef="#ctx0" brushRef="#br1" timeOffset="100219.96">4413 15457 25919 0,'0'0'1152'0,"0"0"224"0,6-6-1104 0,-6 6-272 15,0 0 0-15,0 0 0 0,8 4 1136 0,-3 5 160 16,-2 0 48-16,-2 4 0 0,-2 3-96 0,-1 4-16 15,-1 0 0-15,0 3 0 0,0 4-384 0,-4 1-80 16,1 2 0-16,1 3-16 0,-2-1-368 0,3-1-80 16,-3-1-16-16,3 0 0 0,1-2-288 0,2-3 0 15,-4-2 128-15,3-3-128 0,1 0-176 0,0-4-80 16,1-4-32-16,0-1 0 16,1-2-1968-16,-1-9-400 0,3 7-80 0</inkml:trace>
  <inkml:trace contextRef="#ctx0" brushRef="#br1" timeOffset="100517.56">4394 15482 19343 0,'0'0'848'0,"2"-8"192"0,4-2-832 0,2 0-208 0,6-1 0 0,2 2 0 16,3 3 2256-16,3-1 416 0,0 0 80 0,3 4 0 15,3 3-1072-15,0 2-208 0,1 3-64 0,0 1 0 16,2 5-704-16,-1 3-128 0,-5-2-48 0,-1 3 0 16,-2 2-176-16,-4 3-32 0,-5 4-16 0,-4 4 0 15,-5 5 64-15,-4 1 16 0,-2-1 0 0,-3-2 0 16,-6 2-80-16,-2-2-16 0,-3-4 0 0,-1 0 0 16,-2-4-32-16,-1-1-16 0,-2 1 0 0,2-5 0 15,-2-4-80-15,4-2-16 0,-1-1 0 0,2-2 0 16,2-4-144-16,1-3 0 0,2-3-192 0,2-3 192 15,0-4-2688-15,2-2-432 0</inkml:trace>
  <inkml:trace contextRef="#ctx0" brushRef="#br1" timeOffset="100948.7">5222 15372 9215 0,'0'0'816'0,"0"0"-656"16,0 0-160-16,0 0 0 0,0 0 672 0,0 0 96 16,8 0 32-16,-8 0 0 0,0 0-640 0,0 0-160 0,0 0 0 0,0 0 0 15,0 0 528-15,0 0 80 0,0 0 16 0,0 0 0 16,0 0 528-16,3 5 128 0,-1 2 0 0,1 0 16 15,-3 2 160-15,-2 1 16 0,0 3 16 0,-1-1 0 16,-3 2-176-16,0-2-32 0,-1 2-16 0,-2 2 0 16,3 2-224-16,-4 1-32 0,0-1-16 0,0 2 0 15,-4 3-288-15,2-1-48 0,2-1-16 0,1-1 0 16,1-2-80-16,4-3-32 0,1-1 0 0,3 0 0 16,0-2-32-16,4-2-16 0,3-2 0 0,3-1 0 15,2-3 80-15,3-1 16 0,2 0 0 0,2-3 0 0,3-1-272 16,-1-3-48-16,2 0-16 0,2 1 0 15,0-1-112-15,-2 1-128 0,1 2 176 0,-1 0-176 16,0-2 128-16,0 2-128 0,1-1 0 0,-5 1 0 16,1 0 0-16,-2 1-192 0,-3 0 16 0,-3 0 16 15,-2-1-1760-15,-3 0-368 0,-7 1-64 16,0 0-13584-16</inkml:trace>
  <inkml:trace contextRef="#ctx0" brushRef="#br1" timeOffset="101132.82">5159 15585 27647 0,'0'0'1216'0,"7"-3"256"0,0-1-1168 0,4 1-304 15,0-1 0-15,3 3 0 0,2-1 944 0,4 1 128 16,-1 0 16-16,2-1 16 0,1-2 176 0,0-1 48 16,3 3 0-16,-2 0 0 0,0 1-624 0,-1 0-112 15,0-2-16-15,-4 3-16 0,-4 0-560 0,-4-1 0 16,-2 0 0-16,-8 1 0 15,0 0-2048-15,0 0-400 0,0 0-96 0</inkml:trace>
  <inkml:trace contextRef="#ctx0" brushRef="#br1" timeOffset="101267.47">5261 15466 16575 0,'0'0'1472'0,"2"-6"-1168"0,1-2-304 0,3-1 0 16,0-1 3072-16,4 1 544 0,2 1 112 0,3-1 32 16,1 1-1872-16,5 0-368 0,0 0-80 0,4 0-16 15,0-1-576-15,5 1-112 0,3 2-32 0,5-1 0 16,-2 1-416-16,5 0-96 0,-2 1 0 0,0 0-11504 15,-5 0-2288-15</inkml:trace>
  <inkml:trace contextRef="#ctx0" brushRef="#br1" timeOffset="102768.77">1381 17195 16575 0,'0'0'736'0,"0"0"160"0,0 0-720 0,0 0-176 0,0 0 0 0,0 0 0 16,0 0 1456-16,0 0 256 0,0 0 48 0,0 0 16 16,0 0-880-16,0 0-160 0,-1 6-32 0,0 4-16 0,0 3-80 15,1 2-16-15,0 3 0 0,1 2 0 16,-1 1-16-16,2 2 0 0,0-1 0 0,3 0 0 0,0-2-288 0,3-3-64 15,2-1-16-15,2-4 0 0,-1-2 48 0,4-2 0 16,2-2 0-16,1-3 0 0,0-4 176 0,1-2 32 16,3-3 16-16,1-1 0 0,0-2-32 0,0-3-16 15,0-5 0-15,-1 0 0 0,-2-1-176 0,0-1-16 16,-1-2-16-16,-2 0 0 0,-2 1-224 0,0-1 176 16,-3-2-176-16,-1 3 160 0,-1-1-160 0,-3 3 0 15,0 3 0-15,-4 3 128 0,2 1-128 0,-2 4 0 16,-3 7 0-16,0 0 128 0,0 0-128 0,0 0 0 15,0 0 0-15,-2 16 0 0,0 1-128 0,-2 4 128 16,2 3 0-16,-3 0 0 0,-1 2 0 0,1 3 0 16,-3 6 160-16,1 3-160 0,-3 5 304 0,-1 2-48 15,-1 0-16-15,-2-2 0 0,0-1 48 0,-2-3 16 0,1-2 0 16,-1-2 0-16,0-1 32 0,-5-2 16 16,-1-2 0-16,2-3 0 0,-1-3-96 0,3-2-32 15,-1-1 0-15,2-2 0 0,1-6-96 0,1-3 0 16,-1-4-128-16,1-4 192 0,0-3-16 0,1-4-16 15,-1-4 0-15,0 0 0 0,2-6-160 0,2-1 128 16,2-4-128-16,3 1 128 0,3-1-128 0,1 2 0 16,6-1 0-16,1 3 0 0,2-2-224 0,2 3 80 0,2 4 16 0,2 0 0 15,2 0 128-15,6 2-160 0,0 1 160 16,4 0-160-16,0 0 160 0,2 0-128 16,1 1 128-16,0 3-128 0,-5-1 128 0,1 3-208 0,-5 0 80 15,0 0 128-15,-2 0-1456 0,0 1-160 0,-4-2-48 16,-2 1-14336-16</inkml:trace>
  <inkml:trace contextRef="#ctx0" brushRef="#br1" timeOffset="103197.27">2445 16556 20271 0,'0'0'896'0,"0"0"192"0,0 0-880 0,0 0-208 15,0 0 0-15,0 0 0 0,0 0 992 0,0 0 160 16,0 0 16-16,0 0 16 0,0 0 192 0,0 9 32 15,-5 2 16-15,2 4 0 0,-1 4-144 0,-1 2-16 16,-3 1-16-16,1 4 0 0,-5 4-224 0,0 0-64 0,-3-2 0 0,2 0 0 16,0-4-368-16,2-2-80 0,-1-3 0 0,2-3-16 15,1-1-144-15,4-3-32 0,0-5 0 0,5-7 0 16,0 0 64-16,0 0 16 0,0 0 0 0,0 0 0 16,9-4 32-16,0-5 0 0,2-3 0 0,1-1 0 15,2-2-176-15,0-4-48 0,1 0 0 0,-1-1 0 0,-1-2-208 0,-1 3 144 16,-1-3-144-16,-1 4 128 0,-1 3-128 0,-1 2 0 15,-3 4 0-15,-5 9 0 16,5-7 0-16,-5 7 0 0,0 0 0 0,0 0 0 0,-7 8-144 0,-4 3-64 16,-1 2-16-16,-2 2 0 15,-3 3-1424-15,2-1-272 0,2 1-64 0,3-1-15456 16</inkml:trace>
  <inkml:trace contextRef="#ctx0" brushRef="#br1" timeOffset="103726.63">2852 17082 10127 0,'0'0'896'0,"0"0"-704"0,0 0-192 0,0 0 0 0,0 0 2304 0,0 0 448 16,0 0 64-16,0 0 32 0,0 0-864 0,12 2-160 15,1-4-32-15,2-1-16 0,2-2-480 0,3 1-80 16,3-3-32-16,1 2 0 0,1-3-496 0,1 2-112 16,1-2 0-16,2 0-16 0,-2 0-288 0,0 1-48 15,-3 0-16-15,-2 2 0 0,-1-2-208 0,-6 5 0 16,-1 1 0-16,-5 1 0 16,-9 0-1616-16,0 0-272 0,0 0-48 0,-5 12-16 0</inkml:trace>
  <inkml:trace contextRef="#ctx0" brushRef="#br1" timeOffset="103878.11">2830 17342 25103 0,'0'0'1104'0,"0"0"240"0,0 0-1072 0,10 3-272 15,2-1 0-15,2-1 0 0,4-2 1344 0,4-1 192 16,3-2 64-16,2-1 0 0,2-4-608 0,2-1-112 0,0 2-32 16,2-3 0-16,0-1-432 0,1 2-96 0,-1 1 0 0,0 2-16 31,-3 3-1200-31,-1-1-224 0,-4-1-48 0,-3 0-13216 0</inkml:trace>
  <inkml:trace contextRef="#ctx0" brushRef="#br1" timeOffset="104403.44">4250 16956 6447 0,'0'0'576'0,"-5"-9"-576"16,0 0 0-16,-1 0 0 0,1 0 2368 0,-1 2 352 16,-2-2 80-16,0 1 16 0,-3 3-1056 0,1 1-208 15,1 1-32-15,-2 2-16 0,0 0-448 0,-1 2-96 16,-1 3 0-16,-3-1-16 0,1 1-240 0,0 5-32 0,-3-2-16 0,0 4 0 16,0 3-64-16,-1 2-16 0,0 2 0 0,2 0 0 15,-3 3-96-15,2 1-32 0,3 3 0 0,2-2 0 16,4-2-32-16,5-3-16 0,2 0 0 0,6-3 0 15,0-4-32-15,5-2-16 0,1-3 0 0,3-3 0 16,2-2 80-16,3-3 16 0,1-4 0 0,1 0 0 16,-3-2-32-16,3 0 0 0,-1-3 0 0,-1 0 0 0,-1-1-192 0,0 1-32 15,-1 0-16-15,-4 1 0 0,0 1-176 0,-1 4 128 16,-2 3-128-16,-9 2 128 0,9 3-128 0,-3 4 0 16,0 4 0-16,-2 1 0 0,1 1 0 0,-1 1 0 15,-3 1 0-15,2 0 0 0,1 1 0 0,0 2 0 16,3-1-128-16,-2-2 128 15,2-3-480-15,-1-2-32 0,4-1 0 0,0-3 0 16,2-1-2112-16,1-5-448 0</inkml:trace>
  <inkml:trace contextRef="#ctx0" brushRef="#br1" timeOffset="104972.44">4556 16894 9215 0,'0'0'816'0,"0"0"-656"0,0 0-160 0,0 0 0 16,0 0 3296-16,-6 9 624 0,-1 0 128 0,2 2 32 16,-1 1-2304-16,0 1-464 0,0 2-96 15,3 0 0-15,-1-2-448 0,3 0-96 0,2-1-16 0,3-1 0 16,-4-11-144-16,8 10-16 0,1-2-16 0,0-4 0 15,1-1 96-15,1 0 32 0,1-3 0 0,2-2 0 16,1-1 16-16,0 0 0 0,0-2 0 0,1 0 0 16,2-4-128-16,1-1-32 0,-3-2 0 0,1 0 0 0,-1-1-144 15,2-1-16-15,-1-1-16 0,0 1 0 0,-4 0-128 0,-1-1-32 16,0 1 0-16,-3 2 0 0,1 2-128 0,-1 2 0 16,-1 1 0-16,-8 7 0 0,0 0 0 0,0 0 0 15,11 1 0-15,-11-1 0 0,0 0 0 0,4 13 0 16,0 2 0-16,-3 2 0 0,-2 3-160 0,-1 3 160 15,-2 3 0-15,-1 3-144 0,0 2 144 0,-1 2 0 16,-3 1 0-16,2 4 0 0,-4 2 0 0,-1-2 176 16,-2 0-176-16,-1-1 192 0,-3-3 16 0,1-3 16 15,-1-2 0-15,1-2 0 0,0 1 64 0,1-2 16 16,-4-3 0-16,3-1 0 0,1-4-16 0,-1-2 0 16,1-5 0-16,-1-1 0 0,2-3-96 0,-1-2 0 15,3-3-16-15,1-4 0 0,2-1 0 0,1-6 0 16,1-2 0-16,-2-3 0 0,3-2-176 0,2 0 0 15,2-2 0-15,5 0 0 0,1-1 0 0,2 1 0 16,2 3 0-16,3 1 0 0,2 1-176 0,-1 4 176 16,2-1-128-16,3 2 128 0,2-2 0 0,3 5-128 15,-1 0 128-15,3 2 0 0,3 0-160 0,2-1 160 0,-1 3-192 16,2-1 192 0,-5 1-1280-16,-1 1-160 0,-5 0-32 0,-2 0-10480 0,-2 0-2096 0</inkml:trace>
  <inkml:trace contextRef="#ctx0" brushRef="#br1" timeOffset="105313.32">5631 16718 6447 0,'-3'-18'272'0,"2"10"80"0,-1-3-352 0,1 1 0 15,0-4 0-15,-1 6 0 0,2 8 4928 0,0 0 896 16,-3-6 192-16,3 6 48 0,0 0-3728 0,-8 7-736 16,0 2-160-16,-2 4-32 0,-1 1-384 0,1 5-64 15,1 5-32-15,0 0 0 0,-2 0-224 0,2 3-32 16,1 0-16-16,-1 0 0 0,1-1-336 0,2 2-64 15,-1-1 0-15,3 1-16 0,-2-3-240 0,3-2 0 16,1-3 128-16,-1-2-128 0,3 2 0 0,-1-3 0 16,0-3-192-16,-1-4 192 15,1-1-1520-15,1-9-192 0,0 0-32 0,0 0-8960 16,0 0-1792-16</inkml:trace>
  <inkml:trace contextRef="#ctx0" brushRef="#br1" timeOffset="105496.96">5383 16913 4607 0,'0'0'400'0,"0"0"-400"16,0 0 0-16,7-5 0 0,-7 5 5376 0,11-2 976 0,2 1 208 0,-2 0 32 16,2 1-3744-16,2-1-752 0,2 1-160 0,4-2-16 15,-1 0-624-15,8 1-112 0,-1-1-32 0,3 0 0 16,0 0-528-16,1-2-112 0,-2-2-32 0,-1 0 0 0,-2 2-480 16,-5-2 0-16,-2 3 0 0,-3-1 0 15,1-1-1536-15,-3 2-416 0,-1 0-80 0,-1-1-14192 16</inkml:trace>
  <inkml:trace contextRef="#ctx0" brushRef="#br1" timeOffset="106070.36">6516 16247 13823 0,'-2'-11'608'0,"2"11"128"0,-8-6-592 0,2 0-144 0,6 6 0 0,-5-4 0 16,5 4 2208-16,-9-1 416 0,0 1 64 0,0 2 32 15,0 3-1184-15,0 3-256 0,-2 2-32 0,1 4-16 16,0 3-192-16,-3 5-32 0,0 4-16 0,-1 4 0 16,0 2-96-16,-1 6-32 0,-1 4 0 0,0 4 0 15,-1 4-256-15,0 0-48 0,-1-1-16 0,3-2 0 16,-1-4-160-16,2-2-48 0,3-6 0 0,3-8 0 0,-1-4 0 16,5-2 0-16,3-3 0 0,1-4 0 0,0-3 80 15,2-1 16-15,4-3 0 0,2-4 0 0,0-2 16 0,4-4 16 16,4-4 0-16,2-3 0 0,5-2-80 0,-1-1-32 15,4 0 0-15,-1-2 0 0,4 0-224 0,0 1-128 16,2-1 160-16,0 3-160 0,0 2 0 0,0 2 0 16,-2 0 0-16,1 5 0 0,-3 2 0 0,-2 3 0 15,-1-1 0-15,-3 4 0 0,-4 4 0 0,-2 2 0 16,-3 2 0-16,-3 3 0 0,-6 0 0 0,-3 3 0 16,-2 0 0-16,-5 0 0 0,-1 3 0 0,-3-1 0 15,-4 0 192-15,-4-3-48 0,-3-3 128 0,-2 2 32 16,-1 0 0-16,-1-1 0 0,-2-4 96 0,-2-3 32 15,0-3 0-15,1-1 0 0,-2-5-208 0,2-3-32 0,1-1-16 0,2-4 0 16,1 1-176-16,4-4 0 16,0 0 144-16,5 0-144 15,0-3-1024-15,7 0-256 0,0-1-64 0,4 0-11936 16,4 3-2384-16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20:06:18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17070 6211 8287 0,'-6'5'736'16,"-5"0"-592"-16,1-2-144 0,1 1 0 0,-2 0 1664 0,2 0 288 15,9-4 64-15,0 0 16 0,-7 1-432 0,7-1-64 16,0 0-32-16,0 0 0 0,0 0-384 0,0 0-80 16,0 0-16-16,5-9 0 0,4-1-224 0,3-2-48 15,0-2-16-15,3-1 0 0,2-1-224 0,1 0-64 16,-2 0 0-16,1 1 0 0,0-2-48 0,1 1-16 15,-3 0 0-15,1 4 0 0,-3 4-48 0,-4 5-16 16,-3-1 0-16,5 3 0 0,-3 6-192 0,1 4-128 16,-4 2 128-16,0 0-128 0,-2 1 864 0,0 11 96 15,-3 3 32-15,0 3 0 0,-3 2-720 0,0 1-144 16,-2 1-128-16,1-1 192 16,-3-2-960-16,3-4-176 0,-1-4-32 0,1-1-16 0,-2-2 992 0,2-3 256 15,2-4 32-15,-3-2 0 0,5-10 240 0,0 0 48 16,-1 8 16-16,1-8 0 0,0 0-128 0,9-6-16 15,0-4-16-15,2-2 0 0,2-3-64 0,3-3-16 16,0-5 0-16,3-1 0 0,2-2-224 0,-2-1-128 16,3 1 128-16,2-1-128 0,-2 2 0 0,1 2 0 0,-4 1 0 0,0 4 128 15,-2 5-128-15,-7 7 0 0,1 0 0 16,0 3 0-16,-3 3 0 0,-8 0 0 0,7 9-144 16,-2 4 144-16,-3 4 0 0,-2 2-176 0,-3 0 176 0,-3 3-128 15,-2 2 128-15,-3 2 0 0,-1-4 0 0,2 0 0 16,-1-2 0-16,2-3 0 0,2-4 0 0,1-3 0 15,3-4 0-15,3-6 0 0,0 0 0 0,0 0 0 16,5-8 176-16,3-4-48 0,4-4 0 0,3-4 0 16,3-3-128-16,3-1 192 0,0 2-192 0,1-3 192 15,-1-2-192-15,2 2 0 0,0 1 144 0,2 2-144 16,1 2 0-16,0 4 0 0,-1 1 0 0,1 6 0 0,-2 4 0 0,-1 5 0 16,-6 5 0-16,-1 8 0 0,-4 0 0 0,-5 7 0 15,-3 3 0-15,-4 4-128 0,-3 2 128 0,-4 3 0 16,-3 2 0-16,2-1 0 0,-1-2 0 0,1-4 0 15,1-4 0-15,4-2 0 0,2-2 0 0,0-4 0 16,2-4 0-16,1-1 0 16,2-1-1248-16,-4-9-272 0,9 3-48 0,1-3-14112 0</inkml:trace>
  <inkml:trace contextRef="#ctx0" brushRef="#br0" timeOffset="424.68">18351 5970 24063 0,'1'-10'1072'0,"-1"10"208"0,3-9-1024 0,-3 9-256 0,0 0 0 0,0 0 0 15,0 0 832-15,0 0 96 0,8 6 32 0,-4 5 0 16,0 0-112-16,-1 6-16 0,1 2 0 0,-3 3 0 16,-1 4 96-16,0 3 16 0,0 1 0 0,0 0 0 15,-1 1-208-15,-1 1-32 0,1 1-16 0,0-1 0 16,0-2-224-16,1-3-32 0,1-2-16 0,1-3 0 0,1-4-16 0,0-3 0 16,0-2 0-16,2-5 0 0,-5-8 80 0,10 5 16 15,1-2 0-15,2-6 0 0,0-2 64 0,1-3 16 16,0-6 0-16,2-1 0 0,0-2-192 15,1-3-16-15,-2-5-16 0,0 0 0 0,0-2-64 0,-1-1-16 16,-1-5 0-16,1 2 0 0,2 0-272 0,-1 4 160 16,0-1-160-16,0 2 128 0,0 1-128 0,-4 9 0 15,-2 2 0-15,1 1 128 0,-1 0-128 0,-1 2 0 16,-3 1 0-16,-1 2 0 0,0 3-272 0,-4 5-48 16,0 0 0-16,0 0 0 15,-5 0-2304-15,-1 2-448 0,-2 1-112 0</inkml:trace>
  <inkml:trace contextRef="#ctx0" brushRef="#br0" timeOffset="860.05">19381 5421 4607 0,'4'-11'192'0,"-3"6"64"0,1-1-256 0,1-1 0 16,1 0 0-16,0 0 0 0,-1 0 3712 0,1 2 688 15,-1 0 144-15,-3 5 16 0,2-4-2000 0,-2 4-416 16,0 0-80-16,0 0-16 0,0 0-400 0,0 0-96 16,-4 6-16-16,-2 2 0 0,-1 6-320 0,-2 1-80 15,-4 4-16-15,-1 2 0 0,1 2-192 0,0 0-32 16,-1-1-16-16,-1 2 0 0,1 1-176 0,-6 12-16 16,2-9-16-16,0-3 0 0,1-4-256 0,3-1-48 15,1-2-16-15,2-4 0 0,2-3-192 0,-1-1-32 16,4 1-128-16,0-2 192 0,4-2-192 0,2-7 128 15,0 0-128-15,0 0 0 16,9 3-512-16,-2-2-208 0,3-2-48 0,4 0-12224 16,-2-3-2464-16</inkml:trace>
  <inkml:trace contextRef="#ctx0" brushRef="#br0" timeOffset="1620.15">19598 6145 7359 0,'0'0'320'0,"0"0"80"0,0 0-400 0,0 0 0 15,0 0 0-15,0 0 0 0,0 0 3296 0,0 0 576 16,0 0 112-16,0 0 32 0,0 0-2016 0,0 0-400 16,9-5-64-16,4 1-32 0,5-1-512 0,3 1-96 15,2-3-32-15,4 2 0 0,1-2-224 0,1 1-32 16,3-2-16-16,2-1 0 0,0-1-256 0,-4 3-48 15,1 0-16-15,-4 4 0 0,-3-2-272 0,-2 4 160 16,-2 1-160-16,-12 2 128 16,0 4-1408-16,-5 4-304 0,-6 2-48 0,-11 3-11696 0</inkml:trace>
  <inkml:trace contextRef="#ctx0" brushRef="#br0" timeOffset="1769.7">19537 6408 18431 0,'0'0'1632'0,"0"0"-1312"16,0 0-320-16,0 0 0 0,8 3 1456 0,6-2 208 0,4-1 64 0,8-1 0 15,4-2-112-15,7-2-16 16,2-1 0-16,4-2 0 0,5-2-896 0,2-1-192 0,0-2-48 0,-14 4 0 16,6-1-240-16,23-4-48 0,-6 1-16 15,-8 3 0 1,-8 2-1040-16,-7 4-208 0,-8 1-32 0,-4 2-16 0</inkml:trace>
  <inkml:trace contextRef="#ctx0" brushRef="#br0" timeOffset="2359.42">20774 6234 16575 0,'0'0'1472'0,"0"0"-1168"0,0 0-304 0,0 0 0 0,0 0 1152 0,0 0 192 16,0 0 16-16,0 0 16 0,11-4 400 0,2 0 80 15,5 1 0-15,1-3 16 0,2 0-656 0,-1-1-128 16,6 0-16-16,5 1-16 0,0-1-352 0,6 1-64 16,-1-1 0-16,0-1-16 0,-2 1-240 0,-2-1-64 15,-3 1 0-15,-2 0 0 0,-5 2-176 0,-3 2-144 16,-3 1 192-16,-3 1-192 0,-3 1 0 0,-10 0 0 15,8 2 0-15,-8-2 0 16,0 0-1168-16,8 4-240 0,-8-4-64 0,5 5-8224 16,-1 0-1648-16</inkml:trace>
  <inkml:trace contextRef="#ctx0" brushRef="#br0" timeOffset="3117.53">21707 5421 12831 0,'3'-14'576'0,"1"4"112"16,-2-2-560-16,2-1-128 0,-1 0 0 0,1 4 0 15,-2 1 1024-15,2-3 192 0,1-3 16 0,-4 8 16 0,1 0-128 0,-2 6-32 16,0 0 0-16,0 0 0 0,3-4-256 0,-3 4-48 16,0 0-16-16,0 0 0 0,0 0-320 0,7 3-80 15,-3 3-16-15,5 4 0 0,-2 1 0 0,0 4 0 16,2 3 0-16,-1 3 0 0,-1 1 32 0,1 2 0 16,2 1 0-16,1 3 0 0,-1 1 16 0,0 5 16 15,0 2 0-15,-1 0 0 0,-3-1 32 0,0 5 0 16,-2 0 0-16,-2 5 0 0,-2-2-128 0,-1 0-32 15,-1-1 0-15,-1-1 0 0,-2-1-144 0,0-1-16 16,-2-2-128-16,0 0 192 0,-1-4 32 0,2-8 0 16,-2 1 0-16,-3 8 0 0,1-5 16 0,1-3 0 15,0-4 0-15,0-6 0 0,1-2-48 0,-3 5 0 16,1-4 0-16,0-4 0 0,-1-3-16 0,2-3-16 16,2-1 0-16,7-4 0 0,-10-5 96 0,5-1 0 15,-1-5 16-15,3 0 0 0,1-6 80 0,1 0 16 16,1-3 0-16,1 4 0 0,0-1-192 0,2-11-48 15,3 1 0-15,-4 8 0 0,2-2-128 0,6-12 0 0,-2 0 0 0,2 1 0 16,2 0 0-16,0 1 0 16,2-2 0-16,2-2 0 0,-1 0 0 0,2-1 0 15,-1 0-176-15,-3 10 176 0,3 0 0 0,9-14 0 0,-2 4 0 0,-5 11 0 16,-1-5 0-16,0 0 0 0,-1 1 0 0,0-1 0 16,-3 0 0-16,1 2 0 0,-3 0 0 0,0 2 0 15,-1-1 0-15,-1 5 0 0,-1 3 0 0,-2 1 0 16,2 1 0-16,-4 3 0 0,1 2 0 0,0 3 0 15,-1-1 0-15,0 5 0 0,-1-2 0 0,-3 7 0 0,0 0 0 0,0 0 0 16,7 0 0-16,0 4 0 0,-7-4 0 0,6 7 0 16,-1 4 0-16,-1 2 0 0,0 3 160 0,1 1-32 15,-1 3-128-15,1 1 192 0,0 1-48 0,-2-1-16 16,3-1 0-16,0-1 0 0,-1 0 0 0,0 0 0 16,2-2 0-16,-3-1 0 0,2-1-128 0,-1 1 128 15,1-1-128-15,-1 1 128 0,1-4-128 0,-1-1 0 16,0-1 0-16,-1 0 128 0,-3-1-128 0,1 0 0 15,2-2 0-15,-2 1 0 16,0-1-1632-16,1 0-304 0,-1-1-64 0</inkml:trace>
  <inkml:trace contextRef="#ctx0" brushRef="#br0" timeOffset="3664.13">22388 5960 16575 0,'0'-12'736'0,"2"4"160"0,-2 8-720 0,3-10-176 16,1 1 0-16,-4 9 0 0,5-7 1680 0,-5 7 304 16,0 0 64-16,0 0 16 0,0 0-784 0,0 0-176 15,0 0-16-15,0 0-16 0,2 8-368 0,1 2-64 16,-3 5 0-16,-2 1-16 0,1 4-32 0,0 2 0 15,1 2 0-15,-1 3 0 0,-2 1-96 0,1-1-32 16,-2-1 0-16,2-1 0 0,1 1-80 0,0-3-32 16,0 2 0-16,1-2 0 0,1-5 16 0,1-3 0 15,0-2 0-15,2-2 0 0,0-2 176 0,-4-9 32 16,8 4 16-16,3-1 0 0,3-4 80 0,-4-3 16 16,1-2 0-16,1-3 0 0,1-1-192 0,0-2-48 15,1-2 0-15,1-3 0 0,-1-3-128 0,2-1-16 16,-1-3-16-16,1-1 0 0,0-3-32 0,1 0-16 15,1-2 0-15,0 0 0 0,-1 2-112 0,3 0 0 0,2 2-128 0,-2 2 192 16,2 1-192-16,-1 1 0 16,-2 4 128-16,-2 3-128 0,-1 2 0 0,-3-1 0 0,-1 4 0 0,-4 4 0 15,0-1 0-15,-3 4-192 0,-5 3 48 0,0 0 0 32,0 0-1712-32,0 0-320 0,-6 5-80 0,-4 2-15312 0</inkml:trace>
  <inkml:trace contextRef="#ctx0" brushRef="#br0" timeOffset="4606.03">23335 5807 17503 0,'0'-12'1552'0,"-1"5"-1232"0,-1 1-320 0,1-4 0 16,3 2 912-16,-2 8 128 0,0 0 32 0,0 0 0 16,0 0 448-16,0 0 80 0,0 0 32 0,0 0 0 15,-2 11-768-15,-3 4-160 0,2 3-16 0,-2 4-16 16,2 2 16-16,-2 2 0 0,-2 1 0 0,0 2 0 16,0-2-112-16,-1 4 0 0,0 2-16 0,4-12 0 15,-3 2-304-15,0 12-48 0,-1-2-16 0,2-4 0 0,3-2-192 0,-2-4 128 16,1-2-128-16,2-3 0 0,1-5 0 0,0-1-160 15,0-3 0-15,1-9 0 16,0 0-1440-16,0 0-304 0,0 0-48 0,0 0-11392 0</inkml:trace>
  <inkml:trace contextRef="#ctx0" brushRef="#br0" timeOffset="4776.64">23049 6097 24479 0,'0'0'1088'0,"0"0"208"0,9-8-1040 0,2 1-256 15,3 3 0-15,1-1 0 0,3 1 1056 0,3-1 160 16,3 0 16-16,5-2 16 0,-1 2-480 0,-2 0-112 16,4 0-16-16,2-2 0 0,0 2-240 0,0-2-48 15,-1 1-16-15,-2-1 0 0,-4 0-336 0,-3 2 0 16,-2-1-160-16,-4 1-9424 16,-3-1-1872-16</inkml:trace>
  <inkml:trace contextRef="#ctx0" brushRef="#br0" timeOffset="5446.93">23728 5937 22111 0,'0'0'1968'0,"0"0"-1584"15,0 0-384-15,0 0 0 0,0 0 1008 0,1-6 112 16,2 1 32-16,0-2 0 0,4-1-144 0,2 1-32 16,1-2 0-16,2-2 0 0,2-1-528 0,0 0-96 15,1 0-32-15,-2-2 0 0,0 1-128 0,0 2-16 16,-2 2-16-16,0 1 0 0,-1 0-160 0,-4 2 0 16,-1 2 144-16,-5 4-144 0,0 0 128 0,0 0-128 15,3 9 128-15,-3 3-128 0,0 2 128 0,-4 4-128 16,-1 3 128-16,-1 2-128 0,-3 1 224 0,3 1-32 15,-4-2 0-15,1 2 0 0,0 0 48 0,-1-1 0 16,1-4 0-16,0 0 0 0,1-5 192 0,1-3 32 16,2-1 16-16,0-2 0 0,3-2 80 0,2-7 16 15,0 0 0-15,7 3 0 0,2-4 0 0,0-4 0 16,4-2 0-16,-2-4 0 0,2-4-304 0,1 0-48 0,0-1-16 0,2-2 0 16,-2-3-208-16,0 1 128 0,1-1-128 0,-1-1 0 15,0-1 128-15,2 2-128 0,-4 3 0 0,0 0 144 16,-1 2-144-16,0 3 0 0,-2 5 0 0,-3 1 0 15,0 3 0-15,-6 4-144 0,0 0 144 0,2 8 0 16,-3 5-144-16,-1 2 144 0,-3 3 0 0,0 1-144 0,-3 3 144 16,-1 0 0-16,0 1 0 0,-3-1 0 0,1 0 0 0,4-2 0 15,-2-2 0-15,2-3 0 0,2-2 0 0,1-3 0 16,1-2 0-16,3-8 0 0,-2 7 0 0,2-7 0 16,0 0 0-16,0 0 128 0,7-8-128 0,1-1 176 15,2-3-176-15,1 0 192 0,0-2-192 0,2-2 0 16,-2 0 144-16,2-1-144 0,-1 0 0 0,0-1 144 15,3-1-144-15,1 3 0 0,-1-1 0 0,0 4 0 16,1 2 0-16,-1 3 0 0,-2 3 0 0,-2 3 0 16,0 3 0-16,0 3-144 0,-4 3 144 0,1 1-128 15,-4 3 128-15,0 2-128 0,-1 2 128 0,-2 2 0 16,-1 1 0-16,-1 2 0 0,-3 2 0 0,0 1 0 16,1 0 0-16,-3-3 0 0,2-1-176 0,0-3 176 15,3 2-208-15,0-5 80 16,1-2-1408-16,1-2-288 0,2-1-48 0,1-1-14064 0</inkml:trace>
  <inkml:trace contextRef="#ctx0" brushRef="#br0" timeOffset="6472.67">24776 5925 16175 0,'0'0'704'0,"4"-4"176"0,1 0-704 0,-1 0-176 0,-1-1 0 0,1-1 0 16,-1-2 1600-16,-2 0 304 0,-1 2 48 0,-1-2 16 15,-2-2-432-15,-1 0-64 0,-1 1-32 0,-2 0 0 16,-1 1-416-16,-3-1-96 0,-4 0-16 0,0 2 0 0,-2 2-336 0,1 4-80 15,-2 1-16-15,1 2 0 0,-1 2-240 0,-2 3-48 16,0 3-16-16,3 2 0 0,0 1-176 0,2 4 128 16,1 0-128-16,2 1 128 0,3 0-128 0,0-1 0 15,3 1 0-15,5-3 128 0,2-1 0 0,5-1-128 16,3-4 192-16,1 0-64 0,3-2 96 0,3-2 16 16,4 0 0-16,2-3 0 0,2-2 16 0,1-2 16 15,1-2 0-15,-3-1 0 0,0-2-80 0,-1 0-32 16,-1-2 0-16,-2 0 0 0,-2 0-32 0,-1 2 0 15,-2-1 0-15,-1 2 0 0,-3 2-128 0,-1 2 160 0,-1 1-160 16,-2 4 160-16,0 2-32 0,-2 3-128 0,1 4 192 0,-3 4-64 16,-1 2-128-16,-1 7 192 15,-1-1-192-15,-1 7 192 0,-4 5-16 0,-1 3 0 16,-2 3 0-16,-4 3 0 0,0 3 16 0,-2-1 0 0,-3 1 0 0,1 0 0 16,-1-3-192-16,-3-1 160 0,-3 0-160 0,0 0 160 15,-2 0-160-15,3-4 160 16,-3-2-160-16,1-4 160 0,0-3 128 0,0-2 32 0,1-3 0 0,0-2 0 15,-2-2 0-15,2-3 16 0,-2-2 0 0,2-5 0 16,1-4-112-16,2-5-32 0,-1-4 0 0,1-3 0 16,-1-4 0-16,2-3 0 0,1-3 0 0,3-4 0 15,1-3-192-15,6-1 176 0,2-2-176 0,6 0 160 0,5-1-160 16,6 2 0-16,6 2 0 0,2 1 0 16,4 0 0-16,2 2 0 0,5 3 0 0,2 3 0 0,0 4 0 15,3 3 0-15,1 3-144 0,3 2 144 0,3 3 0 0,2 2-192 16,1 2 192-16,-1 1-160 15,-1 0-1072-15,-5 1-224 0,-3 0-32 0,-5 1-10704 16,-3 1-2144-16</inkml:trace>
  <inkml:trace contextRef="#ctx0" brushRef="#br0" timeOffset="8508">18112 7706 10127 0,'0'0'448'0,"0"0"96"0,-4-5-544 0,4 5 0 16,0 0 0-16,0 0 0 0,0 0 1728 0,0 0 256 15,0 0 32-15,0 0 16 0,0 0-1104 0,4 12-224 16,2-1-32-16,-3 0-16 0,2 2 112 0,4 12 32 16,0 1 0-16,-1 5 0 0,2 0-32 0,-2 4-16 0,1 2 0 0,1 3 0 15,-1-1-208-15,1 1-32 0,-4 0-16 0,3-4 0 16,-2-4 16-16,-1 1 16 0,0-6 0 0,-2 2 0 16,0-2 80-16,-1-1 16 0,0-3 0 0,-2-4 0 15,0-2-160-15,0-1-16 0,3-2-16 0,-3-5 0 16,0-2-112-16,1 2-32 0,-2-9 0 0,0 0 0 15,7 6 32-15,-7-6 0 0,9 3 0 0,-3-5 0 16,2 0 64-16,3-7 32 0,0-1 0 0,-6 0 0 0,1-1-208 0,3-9-32 16,1-1-16-16,-4-1 0 0,0-2-160 0,0 0 0 15,0-3 144-15,1 0-144 16,-1-4 0-16,4-2 0 0,-1-5 0 0,3-1 128 0,2 0-128 16,1-1 0-16,1 1 128 0,1 0-128 0,3-3 128 0,0 5-128 15,-1 1 128-15,-2 6-128 0,0 3 128 0,-1 3-128 16,1 1 160-16,-6 11-160 0,1 0 128 0,3-4-128 15,-1 4 0-15,-6 3 0 0,1 4 0 0,-9 5 0 16,0 0 0-16,0 0 0 16,0 0-320-16,0 0-96 0,0 0-32 0,0 0 0 15,-5 11-2176-15,-1 0-432 0,0 1-80 0</inkml:trace>
  <inkml:trace contextRef="#ctx0" brushRef="#br0" timeOffset="8992.18">19189 7340 15887 0,'0'0'704'0,"0"0"144"0,0 0-672 0,0 0-176 16,4-3 0-16,-4 3 0 0,0 0 1408 0,0 0 256 15,0 0 64-15,-1 10 0 0,-1 3-384 0,-3 5-80 16,-5 4-16-16,-1 0 0 0,-1 0 96 0,-2 2 0 16,0 1 16-16,1 3 0 0,-3 0-272 0,3-1-48 15,2-4-16-15,1 0 0 0,-2 0-400 0,3-3-96 16,2 0-16-16,2-5 0 0,0-2-304 0,3-2-64 15,-1-2-16-15,3-9 0 0,3 9-128 0,-3-9 0 16,0 0 0-16,11 2 0 16,1-2-384-16,-2-2-176 0,0-1-16 0,2-3-10192 0,-1-1-2032 0</inkml:trace>
  <inkml:trace contextRef="#ctx0" brushRef="#br0" timeOffset="9806.82">19728 7974 8287 0,'-18'2'736'0,"7"0"-592"15,3-1-144-15,8-1 0 0,-8 4 1872 0,8-4 352 16,0 0 64-16,0 0 16 0,0 0-640 0,9 3-128 15,3-1-32-15,3-2 0 0,2-2-272 0,5 0-48 16,1-1-16-16,3-2 0 0,2-5-464 0,3 0-112 16,1-1-16-16,3 0 0 0,-1 3-256 0,2 1-64 0,-2 0-16 15,1 3 0-15,1 0-240 0,-5 0 0 0,-4 1 128 0,-3 2-128 16,-6-1 0-16,-2 2 0 16,-3 1 0-16,-3 1 0 15,-10-2-1472-15,0 0-176 0,-4 14-32 0,-8 1-16 0</inkml:trace>
  <inkml:trace contextRef="#ctx0" brushRef="#br0" timeOffset="9946.54">19780 8164 17503 0,'0'0'1552'16,"0"0"-1232"-16,0 0-320 0,0 0 0 15,10 5 1584-15,4-3 256 0,1-1 48 0,5-1 16 16,2 0-480-16,5 0-80 0,1-1-32 0,3-1 0 0,2-3-720 0,8 1-144 16,4-2-16-16,-12 2-16 0,5-2-256 0,3 1-160 15,1-2 192-15,-3 1-192 0,1-2 0 0,-3 3 0 16,-3-1-160-16</inkml:trace>
  <inkml:trace contextRef="#ctx0" brushRef="#br0" timeOffset="11829.44">21421 7763 9215 0,'0'0'400'0,"0"0"96"0,0 0-496 0,7-7 0 16,-4-2 0-16,-3 9 0 0,0-7 2672 0,-2 0 432 16,-3 3 96-16,0-3 0 0,-1 0-1376 0,-1 2-288 15,-2-2-48-15,-2 2-16 0,-2-3-432 0,-3 3-80 16,0-2-32-16,-1 4 0 0,0 3-416 0,-2 2-64 0,-3 1-32 0,6 4 0 15,-2 1-128-15,-11 5-32 16,1 2 0-16,1 2 0 0,-1 0-32 0,0 4-16 16,2 3 0-16,1 3 0 0,3 0-48 0,5 1-16 15,1-2 0-15,8-1 0 0,0 1-144 0,6-5 192 16,4 0-192-16,6-2 192 0,0-5 64 0,7-2 0 16,2-2 16-16,6-5 0 0,1-4 32 0,1-2 0 15,-1-2 0-15,2-3 0 0,2-3-48 0,1-2-16 0,-4-3 0 0,-1-2 0 16,-3-1-48-16,0 0-16 0,-4-2 0 0,0 0 0 15,-2-1-48-15,-1 4 0 0,-3 2 0 16,-4-2 0-16,-1 5-128 0,-1 1 192 0,-3 4-192 16,-2 6 192-16,0 0-64 0,0 0 0 0,0 0 0 0,3 8 0 15,-1 5-128-15,1 5 0 0,0 1 0 0,3 1 0 16,-1-2 0-16,3 2 0 0,2 1 0 0,1-2 0 16,1-4 0-16,4 1 0 0,0-3 0 0,3-1 0 0,2-2-192 0,-2-1-64 15,0-4 0-15,-1-3-16 16,-1-2-2560-16,1-2-512 0,5-6-112 0,-6 2 0 0</inkml:trace>
  <inkml:trace contextRef="#ctx0" brushRef="#br0" timeOffset="12979.93">23381 7458 14735 0,'0'0'1312'0,"0"0"-1056"0,-1-7-256 0,0 3 0 16,1 4 1952-16,0 0 336 16,0 0 64-16,0 0 16 0,0 0-800 0,-7 8-160 15,2 1-16-15,0 2-16 0,-1 2-480 0,0 3-80 16,2 3-32-16,-2 4 0 0,2 3-112 0,0 4-32 0,-1 2 0 0,1-1 0 16,1 2-224-16,-1 1-48 0,0 2-16 0,-1 1 0 15,2-2-192-15,0-1-32 0,1 1-128 0,-3-4 192 16,2-3-192-16,1-3 0 0,0-3 0 0,0-3 0 0,1-2-176 0,0-3-128 15,-1-3-16-15,0-4-16 16,0-1-1712-16,2-6-352 0,-5-2-64 0</inkml:trace>
  <inkml:trace contextRef="#ctx0" brushRef="#br0" timeOffset="13131.14">23111 7796 2751 0,'0'0'128'0,"0"0"16"0,4-4-144 0,0 2 0 15,1-1 0-15,1 0 0 0,0-1 3136 0,3 2 576 16,-3 0 128-16,3 1 32 0,-3-2-2784 0,0 0-544 16,1 2-112-16,-1 0-32 15,1 0-672-15,-7 1-144 0</inkml:trace>
  <inkml:trace contextRef="#ctx0" brushRef="#br0" timeOffset="16393.64">22144 7586 9215 0,'0'0'816'0,"0"0"-656"16,-4-14-160-16,3 5 0 0,-3-1 1200 0,2 2 208 16,2 8 32-16,-1-9 16 0,-2 0-48 0,1 2 0 15,2 7 0-15,0 0 0 0,-3-7-208 0,3 7-48 16,0 0-16-16,0 0 0 0,0 0-336 0,0 0-64 15,-5 9-16-15,2 3 0 0,2 1-144 0,1 4-48 16,0 2 0-16,1 5 0 0,1 1 48 0,1 3 0 16,0 2 0-16,-1 1 0 0,1-1 0 0,1-2 16 15,-1 0 0-15,0-1 0 0,1 0-96 0,0-6-32 16,0-3 0-16,1-2 0 0,0-2 112 0,1-3 32 0,-1-1 0 0,2-6 0 16,-7-4 224-16,11-1 64 0,1-1 0 0,-2-5 0 15,1-4-64-15,2-2-16 0,0-2 0 0,2-3 0 16,0-2-320-16,-1-2-64 0,-1-1-16 0,3-1 0 15,-1 0-240-15,3-1-48 0,-2 4-128 0,1-2 192 16,0-3-192-16,0 6 0 0,-3 2 128 0,-1 2-128 16,-3 2 0-16,0 4 0 0,-3 2 0 0,-2 2 0 15,-5 6-960 1,0 0-144-16,0 0-32 0,0 0-11280 0,6 9-2272 0</inkml:trace>
  <inkml:trace contextRef="#ctx0" brushRef="#br0" timeOffset="17417.87">22867 7938 14111 0,'0'0'624'0,"0"0"128"0,-8 0-608 0,8 0-144 16,0 0 0-16,0 0 0 0,0 0 1664 0,0 0 288 16,0 0 64-16,0 0 16 0,11-3-224 0,2 2-32 15,2-3-16-15,4 0 0 0,1-1-288 0,3 1-48 16,5-1-16-16,3-1 0 0,3-4-192 0,6 0-32 15,3 1-16-15,3-2 0 0,4 2-336 0,1-1-80 16,-1 2-16-16,-1-1 0 0,-3-1-288 0,-2 3-48 16,-3-1-16-16,-5 1 0 0,-4 3-240 0,-3 1-144 15,-7 2 160-15,-3 1-160 0,-4-2 0 0,-4 1 0 0,-11 1 0 16,0 0 0 0,0 0-1120-16,0 0-272 0,0 0-48 0,0 0-9920 15,0 0-1984-15</inkml:trace>
  <inkml:trace contextRef="#ctx0" brushRef="#br0" timeOffset="18078.66">24558 7329 5519 0,'0'0'496'0,"1"-6"-496"16,-1-2 0-16,2 1 0 0,1 2 2912 0,0-1 480 15,-2 1 112-15,-1 5 16 0,1-6-1424 0,-1 6-288 16,0 0-48-16,0 0-16 0,0 0-528 0,0 0-96 16,0 0-32-16,-6 4 0 0,-1 1-336 0,0 4-80 0,0 3-16 0,-2 5 0 15,-2 1 32-15,0 4 0 0,1 5 0 0,0 4 0 16,-4 2 64-16,1 4 16 16,-2 3 0-16,1 1 0 0,-1 2-288 0,0 1-48 0,1-3-16 15,2-1 0-15,1-2-176 0,0-3-48 0,4-1 0 0,0-4 0 16,1-2 32-16,-1-4 0 0,4-2 0 0,1-5 0 15,1-1 96-15,1-5 0 0,0-4 16 0,0-7 0 16,5 6 160-16,3-2 16 0,1-4 16 0,3-4 0 16,1-3-16-16,4-3 0 0,1-2 0 0,4-1 0 15,-2-4-512-15,3 0 0 0,0 1 0 0,4-1 0 16,-1-2 0-16,2 2 0 0,0-1 0 0,2 4 0 0,1 1 0 16,0 3 0-16,-2 1 0 0,2 2 0 0,0 3 0 0,0 2 0 15,-3 2 0-15,-4 3 0 0,0 3 0 0,-7 1 0 16,-1 4 0-16,-3 1 0 0,-6 4 0 0,-1 1 0 15,-3 2-128-15,-4 2 128 0,-4 4 0 0,-3-1 0 16,-4 1 0-16,-2 0 0 0,-3-4 0 0,-3-1 160 16,-3-2-160-16,0-1 192 0,-2-3 128 0,-3-1 16 15,-3-2 16-15,-2-3 0 0,-1 0 112 0,1-5 32 16,0-3 0-16,3-1 0 0,0-1-240 0,3-3-32 16,4-1-16-16,0-4 0 0,2-3-208 0,5-1 0 15,0 0 0-15,3 0 0 16,3 0-1088-16,4 0-256 0,5-1-48 0,2 0-11936 15,5-1-2400-15</inkml:trace>
  <inkml:trace contextRef="#ctx0" brushRef="#br0" timeOffset="23555.87">20979 9609 16415 0,'0'0'720'0,"0"0"160"0,2-8-704 0,1 1-176 0,1 1 0 0,-1 0 0 16,-3 6 1472-16,0 0 256 0,0 0 48 0,4-9 16 16,-4 1-464-16,0 0-96 0,-2 0-16 0,-3 2 0 15,-2-1-192-15,-2 0-32 0,0 0-16 0,-4 2 0 16,0 2-208-16,-1 1-32 0,-3 0-16 0,-3-2 0 0,-1 3-272 0,-3 2-48 16,-2 6-16-16,-2 1 0 0,0 0-176 0,0 3-32 15,-3 2-16-15,1 4 0 16,-6 2 32-16,5 3 0 0,0 4 0 0,3 4 0 0,0 3 16 0,5 2 16 15,3-1 0-15,5 1 0 0,7 0-224 0,1-2 176 16,2-5-176-16,5-3 160 0,4-7-16 0,6-1 0 16,0-2 0-16,5-4 0 0,3-1 16 0,5-6 0 15,4-3 0-15,3-3 0 0,2-2 112 0,-1-5 32 16,-3-1 0-16,0-3 0 0,-3-4 16 0,2-1 0 16,-4-2 0-16,0 0 0 0,-6-1-64 0,0 2 0 15,-4-1 0-15,-3 3 0 0,0 2-16 0,-1 1-16 16,-3 3 0-16,-1 4 0 0,-5 7-32 0,0 0 0 15,4-5 0-15,-4 5 0 0,6 8-192 0,-1 2 128 16,2 1-128-16,-2 1 0 0,2 7 0 0,-1-2 0 16,2 1 0-16,1 0 0 0,2-1 0 0,0-1 0 15,3-4 0-15,2-1 0 0,0-1 0 0,4-1 0 16,-3 1 0-16,2-1 0 0,-1-2 0 0,-5-3 0 16,-1-1 0-16,6 1 0 15,-1-2-976-15,1-2-240 0,-3-2-64 0,1-2-16528 0</inkml:trace>
  <inkml:trace contextRef="#ctx0" brushRef="#br0" timeOffset="24143.32">22071 9431 11967 0,'0'0'528'0,"0"0"112"0,6-7-512 0,-6 7-128 16,0 0 0-16,4-6 0 0,1 1 2320 0,2-1 432 16,-7 6 96-16,0 0 16 0,6-4-1120 0,-6 4-208 15,0 0-64-15,0 0 0 0,0 0-384 0,0 0-96 16,0 0-16-16,-3 12 0 0,0-3-144 0,-4 2-16 16,-1 1-16-16,-2 3 0 0,-1 2-32 0,-4 0 0 15,-1 2 0-15,-4 1 0 0,-3 1-32 0,-4-1-16 16,-1 1 0-16,-2 1 0 0,1 2-176 0,1-1-32 0,2-4-16 15,-3 3 0-15,-1 1-144 0,2-1-32 16,12-11 0-16,-1 1 0 0,-2-2-48 0,2 2-16 0,-2-2 0 16,2 1 0-16,3 0 32 0,2-1 0 0,0-1 0 15,-5 4 0-15,7-5-80 0,7 0-16 0,3-8 0 0,7 7 0 16,2-3-16-16,3-2-16 0,3 0 0 0,11 1 0 16,4-2 32-16,5-1 0 0,1-1 0 0,0-3 0 0,-15 4-192 15,2 0 192-15,4 0-192 0,3 0 192 16,1 1-192-16,0 2 128 0,-1-3-128 0,1 0 128 0,8 0 0 0,-2 0-128 15,-5 1 192-15,-2-1-64 0,-6 0-128 0,-1 0 0 16,-6 0 0-16,-2 0 128 0,-4-1-128 0,-1 1 0 16,-1-3 0-16,-9 3 0 15,5 0-1152-15,-5 0-224 0,0 0-32 0,0 0-11728 16,0 0-2352-16</inkml:trace>
  <inkml:trace contextRef="#ctx0" brushRef="#br0" timeOffset="24710.42">23317 9369 23615 0,'0'-11'1040'0,"0"6"224"0,0 0-1008 0,-1-2-256 0,0 1 0 0,0 0 0 16,-3-3 1184-16,0 3 192 0,1 0 32 0,0 3 16 15,-4-1-272-15,2 0-64 0,-3 1-16 0,-1 1 0 16,-1 5-384-16,0 0-80 0,-3 2-16 0,0 2 0 15,-1 3-128-15,-3 5-16 0,0 1-16 0,-1 6 0 0,-4 2 32 0,1 4 16 16,5-5 0-16,-1 3 0 0,-3 3-112 0,2 3-32 16,0 1 0-16,3 4 0 0,0 1-112 0,3-2-32 15,2-1 0-15,3 13 0 0,3-4-32 0,5-4-16 16,5-3 0-16,5-6 0 0,1-9 64 0,3-2 16 16,4-1 0-16,4-3 0 0,0 0 128 0,3-2 32 15,0-4 0-15,4-1 0 0,4-1 64 0,-1-2 32 16,1-3 0-16,1-1 0 0,0-5-32 0,2 0 0 15,-2-2 0-15,11-8 0 0,-2-2-16 0,-4-4-16 16,-5 2 0-16,-1-5 0 0,-1-5-32 0,-2-2 0 16,-2-7 0-16,-1-1 0 0,-3-3-32 0,-2-1-16 15,-3-2 0-15,-5 2 0 0,-5 5-48 0,-5-1-16 16,-5 4 0-16,-6 3 0 0,-5-1 32 0,-6 4 0 0,-2 9 0 0,-4-2 0 16,-5 0-176-16,-2 4-128 0,-6 0 192 0,-1 2-192 15,-5 6 0-15,0 3 0 0,1-1 0 16,-16 4 0-1,20 1-1280-15,1 3-256 0,4 2-48 0,4 4-20080 0</inkml:trace>
  <inkml:trace contextRef="#ctx0" brushRef="#br0" timeOffset="26578.22">18543 11585 1839 0,'0'0'160'0,"-5"4"-160"0,5-4 0 0,-8 2 0 16,0 0 3536-16,4 1 688 16,-3 3 128-16,2-2 16 0,5-4-2240 0,-7 7-448 0,2 2-80 0,0-1-32 15,3 2-544-15,-1 0-128 16,2 0 0-16,2 0-16 0,2-1-192 0,2 0-48 16,2-1 0-16,4-1 0 0,2 0 64 0,3-2 16 0,0-2 0 0,4 1 0 15,2-4-16-15,2-1-16 0,2-3 0 0,2-1 0 16,2-2-240-16,1 0-64 0,1-3 0 0,-2 0 0 15,-1-2-64-15,-4-3 0 0,1 0-16 0,-3 0 0 16,-2-1-80-16,-4 1-16 0,0 0 0 0,-3-1 0 0,-1-2-64 16,-2 2-16-16,-3-1 0 0,-3 1 0 0,-1-1-128 0,-2 0 192 15,-5-2-192-15,-2 0 192 0,-1 3-192 0,-6 2 0 16,-3 0 144-16,-1 4-144 0,-3 4 0 0,-2 3 0 16,-2 3 0-16,-2 4 0 0,-4 1 0 0,-4 3 0 15,-1 5 0-15,0 4 0 0,1 3 0 0,0 3 0 16,0 1 0-16,0 5 0 0,-1 4 0 0,2 3 0 15,2 0 0-15,4 2 0 0,2-4 0 0,5-1 0 16,4-1 0-16,4-5 128 0,6-3-128 0,2 0 176 16,5 1-176-16,2-6 192 0,5-2 0 0,6-3 0 15,1-3 0-15,6-1 0 0,3-3-48 0,4-2 0 16,3-4 0-16,4-1 0 0,2 1-16 0,4-1 0 16,5 0 0-16,-2-2 0 0,-2-3-128 0,-5 1 0 15,-2-1 0-15,-1 1 0 16,-7-2-288-16,-1 2-144 0,-4-1-16 0,-2 2-11168 15,-4 2-2224-15</inkml:trace>
  <inkml:trace contextRef="#ctx0" brushRef="#br0" timeOffset="27069.93">19565 11393 18191 0,'-5'-13'800'0,"2"5"176"0,3 0-784 0,0 8-192 16,0-6 0-16,0 6 0 0,0 0 1232 0,0 0 208 15,0 0 32-15,13 7 16 0,-4 4-624 0,4 8-128 16,0 3-32-16,2 1 0 0,1 4 48 0,0 0 0 16,2 4 0-16,-1 1 0 0,1 0-48 0,-2 1-16 15,-1 0 0-15,-1-1 0 0,-1-2-336 0,-1-1-64 0,0-4-16 0,-2-2 0 16,0-1-272-16,0-3 128 16,-3-1-128-16,-1-4 0 0,0-3 0 0,-6-11 0 0,5 7 0 0,-5-7-192 31,0 0-656-31,0 0-128 0,8-9-32 0,-5-1-12240 0</inkml:trace>
  <inkml:trace contextRef="#ctx0" brushRef="#br0" timeOffset="27305.42">19908 11380 19343 0,'4'-9'1728'0,"-3"0"-1392"16,-1 9-336-16,0 0 0 0,0 0 896 0,0 0 96 15,0 0 32-15,0 0 0 0,0 0 144 0,-2 11 48 16,-5 3 0-16,-1 6 0 0,-2 3 64 0,-1 5 0 15,5-10 16-15,-3 3 0 0,-1 4-224 0,-3 3-48 16,-1 1-16-16,-2 5 0 0,-1 0-336 0,-1 1-64 16,-4 1-16-16,-15 30 0 0,6-12-288 0,7-9-64 15,4-8-16-15,4-4 0 0,3-5-224 0,5-2 0 16,0-3 0-16,3-7 0 0,3-1 0 0,1-4-160 16,1-11 160-16,0 0-128 15,5 5-1376-15,5-5-272 0,-1-5-48 0,3-4-8416 0,4-2-1696 16</inkml:trace>
  <inkml:trace contextRef="#ctx0" brushRef="#br0" timeOffset="27760.86">20387 11470 14735 0,'0'0'1312'0,"0"0"-1056"0,-6 8-256 0,1 4 0 16,-1 3 1920-16,0 3 336 0,0 0 64 0,-2 7 16 16,-1 3-992-16,0 3-192 0,-1 1-32 0,1 4-16 15,-3-1 32-15,0 4 0 0,0-1 0 0,-1 2 0 16,0-3-560-16,-2 1-96 0,0-1-32 0,-2-5 0 16,0-4 16-16,1-4 0 0,3-2 0 0,1-5 0 15,4-3 208-15,3-5 32 0,0-2 16 0,5-7 0 0,0 0 64 0,0 0 16 16,0 0 0-16,0-13 0 15,4-5-160-15,2-4-48 0,4-2 0 0,1-3 0 0,1-3-320 0,2-2-64 16,-2-3-16-16,2-3 0 0,0 1-192 0,3-2 144 16,0 0-144-16,2-3 128 0,2-1-128 0,0 2 0 15,4 3 0-15,-2 4 0 0,0 1 0 0,2 6 0 16,-1 7 0-16,1 3 0 0,0 4 0 0,1 4 0 16,-4 5 0-16,1 6 0 0,-3 6 0 0,-4 1 0 15,-5 1 0-15,-2 5 0 0,-4 2 0 0,-6 4 0 16,-6 1 0-16,-4 0 0 0,-5 0 0 0,-3 0 0 0,-1 0 0 0,-6-3 0 15,-1 0 0-15,1-1 0 16,2 0 0-16,1-3 0 0,-2-5 0 0,4-2 0 16,0 0 0-16,6-5 0 15,4-4-1136-15,2-3-256 0,3-2-48 0,6-1-10432 16,3-2-2080-16</inkml:trace>
  <inkml:trace contextRef="#ctx0" brushRef="#br0" timeOffset="28466.64">21161 11443 1839 0,'0'0'0'0,"0"0"160"0,0 0-160 0,0 0 0 16,0 0 0-16,0 0 0 0,0 0 2752 0,0 0 512 0,0 0 96 0,0 0 32 15,-3-3-2688-15,3 3-512 16,0 0-192-16,0 0 0 0,-4-3 128 0,0-2-128 0,2 0 0 0,0-1 0 16,2 6 272-16,0 0-48 0,-2-5-16 0,1-2 0 15,1 3 672-15,0-2 128 0,0 6 16 0,0 0 16 16,1-9 192-16,-1 3 48 0,0 6 0 0,0 0 0 15,-1-7-288-15,1 7-48 0,-1-6-16 0,1 6 0 16,0 0-224-16,0 0-32 0,0 0-16 0,0 0 0 16,0 0-128-16,0 0-16 0,-7-1-16 0,7 1 0 15,-9 3-32-15,0 4 0 0,-4 0 0 0,0 3 0 16,-1 2-16-16,-3 3 0 0,-2-1 0 0,0 4 0 16,-1 1-16-16,1 4-16 0,0 3 0 0,3 1 0 0,1 1-96 0,4-2 0 15,3-3-16-15,6-2 0 0,3-2-64 0,4-3-16 16,4 0 0-16,3-2 0 0,2-3 112 0,5-2 32 15,4-4 0-15,-1-1 0 0,2 0-48 0,2-4-16 16,-2-3 0-16,0-2 0 0,-2-2-80 0,0-1-16 16,-1-1 0-16,-2-3 0 0,-4-3-48 0,-1-1-16 15,-1 0 0-15,-6-1 0 0,-1-4 80 0,-3 2 16 16,-3 1 0-16,-4-1 0 0,-3 2 0 0,-2-1 0 16,-2 0 0-16,-3 2 0 0,-4 3-240 0,0 3 176 15,0 1-176-15,3 1 160 0,-1 1-160 0,1 1-176 16,-2 5 48-16,3 0 0 15,4 1-1664-15,0 1-320 0,4 0-64 0,6-1-9200 16,0 0-1840-16</inkml:trace>
  <inkml:trace contextRef="#ctx0" brushRef="#br0" timeOffset="28840.57">21542 11340 11967 0,'0'0'1072'0,"-6"4"-864"16,6-4-208-16,-8 9 0 0,1 4 2400 0,-2 2 432 0,2 2 96 0,-3 2 16 16,-1-1-1024-16,1 3-208 0,-3 1-48 0,0 1 0 15,0-4-400-15,1 2-96 0,1 5-16 0,0-4 0 16,2-5-256-16,1-1-48 0,0-3-16 0,2-1 0 0,3-2-64 0,2-4 0 16,1-6-16-16,0 0 0 0,0 0-128 0,0 0-32 15,10-4 0-15,2-3 0 0,1-1-80 0,3-6 0 16,1-4-16-16,1-1 0 0,0 3-304 15,2-3-48-15,-2-3-16 0,1 2 0 0,-2 2-128 16,1 1 0-16,-2-2 0 0,1 2 128 0,-2 0-128 0,-4 7 0 16,1 1 0-16,-1 2 0 0,1 1 0 0,0 5 0 15,-1 1 0-15,0 4 0 0,-3 6 0 0,1 4 0 16,-4 0-128-16,0 5 128 0,-4 3 0 0,-2 2-176 16,-2 1 176-16,-2 5-128 0,-1-1 128 0,-5 15 0 15,-3-4 0-15,3-7 0 0,3-2-304 0,0-5-16 16,5-6-16-16,3-8 0 15,1-3-2096-15,3-2-432 0,3-2-80 0</inkml:trace>
  <inkml:trace contextRef="#ctx0" brushRef="#br0" timeOffset="29254.14">21969 11475 24879 0,'0'0'2208'16,"-7"5"-1760"-16,7-5-448 0,-3 4 0 16,3-4 640-16,0 7 64 0,2 2 0 0,2-4 0 0,3-1 208 15,5 0 48-15,0-2 16 0,4-2 0 0,2 0-256 16,0-2-48-16,3-4-16 0,-1 1 0 0,-1-1-336 0,-2 0-64 15,-2-2 0-15,1 0-16 0,-3-2-64 0,-3 2-16 16,-2-2 0-16,-2 0 0 0,-3-1 32 0,1 0 0 16,-4 1 0-16,-5 1 0 0,-1 0 64 0,-3 3 32 15,0 1 0-15,-5 4 0 0,-2 2-128 0,0 4-32 16,-1 0 0-16,-1 5 0 0,0 2-128 0,1 2 192 16,-2 2-192-16,2 0 192 0,2 2-48 0,2 1 0 15,2 0 0-15,3 0 0 0,4 0 48 0,0-3 0 16,5 0 0-16,4-1 0 0,3-1-16 0,1-1 0 15,5-4 0-15,-1 0 0 0,2-2-176 0,3-2 160 16,2 0-160-16,1-4 160 16,-1-1-608-16,1-3-128 0,-1-2-32 0,-2 0 0 15,-3-3-2400-15,1-1-496 0</inkml:trace>
  <inkml:trace contextRef="#ctx0" brushRef="#br0" timeOffset="29618.94">22423 11446 26783 0,'0'0'1184'0,"-4"5"240"0,-2 2-1136 0,0 3-288 0,-3 2 0 0,0 2 0 16,-2-1 1280-16,0 3 192 0,0 0 32 0,-1 2 16 15,0 0-560-15,2 0-128 0,0-1 0 0,1-3-16 16,1-1-368-16,3-1-80 0,1-2-16 0,1-2 0 15,3-8 0-15,0 0 0 0,0 0 0 0,7 0 0 0,2-2 96 0,2-4 0 16,1-3 16-16,3-2 0 0,4-1-224 0,-1-3-48 16,-1-1-16-16,2 1 0 0,1-3-176 0,-1 2 0 15,-2-1 0-15,1 1 0 0,-2 2 0 16,-1 0 0-16,0 4 0 0,-1 3 0 0,-1 0 0 0,-4 3 0 16,-1 6 0-16,-2 1 0 0,1 3 0 15,-5 3 0-15,0 3 0 0,-2 2-176 0,-1 1 176 0,-1 1 0 16,-2 0 0-16,-2 3 0 0,0 2 0 0,-4 0-160 15,1 0 160-15,1 0 0 16,-2 5-1680-16,3-3-240 0,3-3-32 0,1-5-16 16,3-4-464-16,5-4-80 0</inkml:trace>
  <inkml:trace contextRef="#ctx0" brushRef="#br0" timeOffset="29896.09">23174 10749 27647 0,'-6'4'2448'0,"-1"1"-1952"16,-1 4-496-16,1 3 0 0,-4 3 448 0,-1 4 0 0,-3 3 0 0,2 5 0 15,1 1 592-15,-1 4 112 0,2 1 32 0,0 3 0 16,0 5-480-16,1 3-112 0,-1 2-16 0,2 0 0 15,1 1-320-15,3 0-80 0,2 2-16 0,-2-3 0 16,2-5-160-16,2-2 0 0,0-5 0 0,1 11 0 16,1-11-352-16,1-3-96 0,-1-7-32 0,2-2 0 15,-1-6-1888-15,-2-8-368 0,0-8-80 0,0 0 0 0</inkml:trace>
  <inkml:trace contextRef="#ctx0" brushRef="#br0" timeOffset="30091.72">22817 11287 26719 0,'0'0'2368'0,"4"-3"-1888"16,2 0-480-16,3-1 0 0,3 1 624 0,3 1 16 16,3 2 16-16,-1 0 0 0,4-2 704 0,2 2 144 15,0 0 32-15,4 0 0 0,1 0-528 0,0 0-112 16,0 0 0-16,1 2-16 0,-1-1-496 0,-1-2-112 16,-3 1-16-16,-1 0 0 0,-2 0-256 0,-3-2 0 15,-4 2 0-15,-3-1 0 0,-2-3 0 0,-2 3-352 16,-7 1 48-16,0 0 16 15,0 0-1712-15,0 0-352 0,-6 3-64 0,-2 2-7296 16,0-1-1456-16</inkml:trace>
  <inkml:trace contextRef="#ctx0" brushRef="#br0" timeOffset="30365.52">23584 11263 21183 0,'0'0'1888'0,"0"0"-1504"0,0 0-384 0,0 0 0 0,0 0 1824 0,0 0 288 16,-7 6 64-16,-2 0 16 0,0 2-528 0,-1 3-128 16,-1 1 0-16,0 1-16 0,0 1-688 0,-3 3-144 15,0-1-32-15,1 3 0 0,1 0-336 0,2 0-80 16,-1-2-16-16,2 1 0 0,2-5-224 0,4 1 0 15,-3 1 0-15,4-4 0 16,1-3-304-16,1 0-96 0,2 0-32 0,2-2 0 16,0-1-1856-16,-1-1-368 0,4-4-80 0</inkml:trace>
  <inkml:trace contextRef="#ctx0" brushRef="#br0" timeOffset="31029.92">23886 11248 21359 0,'0'0'944'0,"0"0"208"0,0 0-928 0,0 0-224 0,0 0 0 0,0 0 0 16,0 0 1248-16,0 0 208 0,0 0 32 0,0 0 16 15,-7-1-464-15,1 2-80 0,-5 2-32 0,0 0 0 16,-2 4-160-16,1 1-48 0,-4 0 0 0,2 3 0 16,0 4-64-16,-1-2-16 0,4 0 0 0,1-1 0 15,-1 1-192-15,3 1-64 0,0 1 0 0,2-2 0 0,2-1-192 0,1-1-32 16,2-1-16-16,3 1 0 0,1-1 112 0,3-2 0 16,-2-3 16-16,3 0 0 0,-1-2-16 0,2 0 0 15,0-2 0-15,-2-1 0 0,4-2-64 0,0 0 0 16,-1 0-16-16,1-3 0 0,-4-1-176 0,1-2 192 15,-1 0-192-15,1 1 192 0,0-1-192 0,-3 1 0 16,0 0 0-16,2 2 128 0,-6 5-128 0,0 0 0 16,0 0 0-16,0 0 0 0,0 0 0 0,4 5 0 15,2 1 0-15,0 0 0 0,-1 1-144 0,1-1 144 16,1-1 0-16,1 1 0 0,1 1 0 0,3-2 0 0,-1-2 0 16,2 1 0-16,0-1 0 0,1-1 0 0,2-2 0 15,0-2 0-15,2 1 0 0,-1-4 0 16,3 0 0-16,-2-2 144 0,1-1-144 0,0-2 0 15,3-1 144-15,-1-1-144 0,2-3 0 0,-1 0 128 16,3-3-128-16,-2-3 0 0,2-3 128 0,-1-3-128 0,3-6 128 0,1-4-128 16,1-2 128-16,-3-3-128 0,1-2 160 15,0-2-160-15,2-5 0 0,-4-1 128 0,-3 2-128 16,0 1 0-16,-7 14 0 0,0 2 0 0,-3 2 0 0,-1 5 0 16,-4 3 0-16,-1 5 0 0,-3 3 0 0,-4 4 0 15,-5 3 192-15,-2 5-48 0,-5 4-16 0,-2 5 0 0,-2 3-128 16,-3 6 0-16,-2 5 0 0,-8 11 128 0,3 5-128 15,1 1 0-15,2 3 0 0,2 4 128 0,5 0-128 0,-1 1 0 16,3-1 0-16,4 0 0 0,0 0 0 0,4-1 0 16,-1-2 0-16,4-2 0 0,2-4-272 0,2-1 64 15,0 1 16-15,0-4 0 16,-1 0-2096-16,-2-8-400 16,2-3-96-16</inkml:trace>
  <inkml:trace contextRef="#ctx0" brushRef="#br0" timeOffset="31174.35">24038 10932 26719 0,'-5'-17'1184'0,"4"12"240"0,1-1-1136 0,1 2-288 15,-1 4 0-15,6-3 0 0,-1 1 2528 0,3-1 448 16,1 2 96-16,2 0 0 0,-2 2-2256 0,2 1-464 16,1 1-96-16,-1 1 0 15,-2-3-1360-15,1 4-272 0,-5-1-48 0</inkml:trace>
  <inkml:trace contextRef="#ctx0" brushRef="#br0" timeOffset="32229.36">19999 12840 8287 0,'0'0'736'0,"0"0"-592"16,0 0-144-16,0 0 0 0,0 0 2176 0,0 0 384 15,0 0 96-15,0 0 16 0,4-6-816 0,-4 6-144 0,0-8-48 0,0 3 0 16,-3-1-192-16,-1 2-64 0,-1-3 0 0,-4 2 0 15,0 2-320-15,-5 2-64 16,0 0 0-16,-4 1-16 0,-1 4-496 0,-3 1-112 16,2 3-16-16,-7 4 0 0,2 1-224 0,-1 2-160 0,-2 4 192 0,-17 15-192 15,10-4 128-15,7-3-128 0,17-12 0 0,3-1 0 16,1 1 144-16,1 0-144 0,4-4 0 0,3 0 144 16,3-1 128-16,6-3 32 0,0 0 0 0,19-3 0 15,3-4 16-15,1-4 16 0,2-5 0 0,-3-4 0 16,1-4-128-16,-1-2-16 0,0-2-16 0,-3-2 0 15,-1-3-176-15,-4 1 128 0,-11 11-128 0,2-3 128 0,1-1-128 16,2-2 0-16,-2 0 0 0,1-3 128 0,-2-1-128 0,1-2 128 16,-2-1-128-16,3-6 128 0,-1 1-128 0,-3 2 0 15,-2 3 0-15,0 3 0 0,-3 3 0 0,-1 2 0 16,-1 2 0-16,1 3 0 0,-2 3 0 0,-1 0 0 16,0 5 0-16,0-1 0 0,-2 0 0 0,1 3 0 15,-3 4-128-15,0 0 128 0,0 0 0 0,4-3-144 16,-4 3 144-16,8 0 0 0,-4 1-272 0,2 1 48 15,-6-2 16-15,7 2 0 0,0 0-144 0,1 1-32 16,-4 0 0-16,-4-3 0 0,7-1 192 0,-7 1 16 16,5 1 16-16,-5-1 0 0,0 0 160 0,0 0 0 15,6-1-144-15,-6 1 144 0,0 0 0 0,0 0 0 16,0 0 0-16,0 0 0 0,0 0 0 0,0 0 0 16,0 0 0-16,0 0 0 0,0 0-176 0,0 0 176 15,0 0-128-15,0 0 128 0,0 0 0 0,0 0-128 16,4-4 128-16,-4 4 0 0,0 0 0 0,0 0 0 15,3-5 0-15,-3 5 0 0,1-4 0 0,-1 4 0 16,0 0 0-16,3-7 0 0,-1 0 0 0,0 1 0 0,0-1 0 0,0-1 0 16,3 0 0-16,-3-2 0 0,1-2 0 0,2 1 0 15,0-1 0-15,-2 1 128 0,2-6-128 0,-2 1 0 16,2-1 0-16,-4 2 128 0,1-3-128 0,0 0 0 16,-1 1 0-16,0 1 128 0,-1 2-128 0,0 1 0 15,0 1 0-15,-1 2 0 0,0 2 0 0,-1 3 0 16,2 5 0-16,0 0 0 0,-5 2 0 0,-2 5 128 15,0 2-128-15,-5 11 128 0,1 3-128 0,1 5 128 16,-3 4-128-16,0 5 176 0,-3 5-176 0,1 5 192 0,-2 5 48 16,0 2 16-16,-4 2 0 0,0 1 0 15,1 0 0-15,-2-3 16 0,4-3 0 0,-1-1 0 0,9-22 0 16,0 2 0-16,-1 0 0 0,1 1 0 0,2-3 0 0,0-2 0 16,1-1 0-16,3 0 0 0,-3 15-96 0,4-10-32 15,2-8 0-15,2-4 0 0,1-3-144 0,1-6 0 16,-3-9 0-16,9 1 128 15,-1-2-1056-15,4-2-224 0,2-4-32 0,8-3-9968 16,0-4-2000-16</inkml:trace>
  <inkml:trace contextRef="#ctx0" brushRef="#br0" timeOffset="32612.95">20507 12782 27647 0,'0'0'2448'0,"0"0"-1952"15,0 0-496-15,0 0 0 0,1 6 688 0,1-2 32 16,1 0 16-16,3 0 0 0,4-1 80 0,2-3 16 0,4 1 0 0,4-1 0 16,10-3-64-16,1-3-16 15,1 0 0-15,-2-2 0 0,1-1-304 0,-3-1-64 16,-1-2-16-16,-1 0 0 0,-6 1-64 0,1 0-16 0,-3 0 0 0,-2-1 0 15,-1-1-32-15,-4 1-16 0,0 1 0 0,-2 0 0 16,-5 1-32-16,-1 0 0 0,1 0 0 0,-3 1 0 16,-2 0 16-16,-3 3 0 0,0 0 0 0,-1 3 0 15,-6 3-32-15,-1 4-16 0,-2 6 0 0,-4 2 0 16,-2 5-176-16,-4 4 0 0,6-2 144 0,-2 1-144 16,-1 2 128-16,1 4-128 0,2-1 128 0,1 4-128 0,2-4 0 15,3 0 144-15,3-2-144 0,1 8 0 16,4-2 128-16,4-4-128 0,2-3 0 0,4-3 0 0,4-2 0 15,4-3 0-15,2-5-176 0,3-1 176 16,1-2-1696-16,2-3-224 0,2-3-64 0,-1-3-14560 16</inkml:trace>
  <inkml:trace contextRef="#ctx0" brushRef="#br0" timeOffset="32942.44">21798 12655 21183 0,'0'0'1888'0,"0"0"-1504"0,0-8-384 0,-1 2 0 16,-1 1 1088-16,-1-2 128 0,-2 1 48 0,1-1 0 15,-5 0 224-15,1 1 48 0,-4 0 16 0,-4 1 0 16,-2 0-512-16,-3 4-96 0,-1 1-32 0,-1 5 0 15,-1 4-208-15,-2 2-64 0,-4 3 0 0,-1 1 0 16,-1 2-192-16,5 0-32 16,1 1-16-16,4-2 0 0,3 5 0 0,5-2 0 0,7-1 0 0,2-2 0 15,5 0-64-15,6 0-16 0,0 1 0 0,6-2 0 16,4-5 0-16,4 0-16 0,3 0 0 0,2-2 0 0,5-2-176 0,1-2-128 16,-1-4 144-16,-7 0-144 15,1 0-704-15,0-1-256 0,1-4-32 0,-2 3-10944 16,-1 0-2192-16</inkml:trace>
  <inkml:trace contextRef="#ctx0" brushRef="#br0" timeOffset="33474.58">22635 12616 19807 0,'0'0'880'0,"-5"-2"176"0,0-1-848 0,0-1-208 0,-2 0 0 0,0-1 0 16,-3 1 1520-16,-1 0 256 0,-1-2 48 0,-2 3 16 16,-4 1-656-16,-5 3-128 0,0 0-32 0,-4 2 0 0,1 3-304 0,-2 0-64 15,2 4-16-15,-2 0 0 0,2 5-32 0,-10 7-16 16,4-1 0-16,4 2 0 0,3 2-48 0,5-3-16 16,5-1 0-16,4-1 0 0,2 1-160 0,7-2-48 15,3-1 0-15,4-5 0 0,5-2 144 0,0-3 32 16,2-1 0-16,10 3 0 0,-10-8-64 0,4 1-16 15,2-3 0-15,1-3 0 0,4 1-240 0,1-2-48 16,1-3-128-16,-1-1 192 0,8-3-192 0,-3 0 176 16,-2 0-176-16,-3-1 160 0,-2-2-160 0,-2 0 0 15,-3 2 144-15,-1 0-144 0,-3-1 0 0,-2 2 0 16,-2 3 0-16,-1 2 128 0,-3 3-128 0,-5 3 0 16,6 1 0-16,-6-1 0 0,4 10-144 0,-1 3 144 15,-1 0-160-15,0 3 160 0,-1-3 0 0,0 4 0 0,0 1-128 0,3 1 128 31,0-2-416-31,1 2-32 0,3 0-16 0,-2-2 0 16,4 0-2176-16,3-3-432 0,-4-5-96 0</inkml:trace>
  <inkml:trace contextRef="#ctx0" brushRef="#br0" timeOffset="33745.58">23157 12476 29599 0,'0'0'1312'0,"0"0"272"0,0 0-1264 0,0 0-320 0,0 0 0 0,0 9 0 16,-1 1 1328-16,1 2 208 0,0 2 32 0,0 3 16 16,0 2-304-16,3 0-64 0,-1 2-16 0,3 1 0 15,0 0-464-15,2 3-96 0,-2 1 0 0,4-2-16 0,-1-1-304 16,2 3-64-16,-2-6-16 0,2 2 0 0,1 5-240 0,2-4 128 15,-2-1-128-15,2 2 0 0,-1-2 0 0,0 1 0 16,-2-2-128-16,1-1 128 16,2 0-1696-16,-1-3-224 0,-3-2-64 0,0-4-14944 15</inkml:trace>
  <inkml:trace contextRef="#ctx0" brushRef="#br0" timeOffset="34049.49">23744 12437 25791 0,'0'0'2304'0,"0"0"-1856"15,0 0-448-15,0 0 0 0,0 0 1440 0,0 0 192 0,-2 9 32 0,-2 4 16 16,-1 3 176-16,-1 5 16 0,-3 4 16 0,-1 4 0 15,-6 3-544-15,0 2-128 0,-2 5 0 0,0 3-16 16,-7 7-112-16,0 4-32 0,-2 2 0 0,-3 4 0 16,0 2-448-16,-12 19-96 0,4-5 0 0,-2-6-16 15,4-5-336-15,1-6-160 0,4-5 160 0,-6 13-160 16,5-12 176-16,5-10-176 0,4-6 192 0,2-3-192 16,3 0-416-16,1-1-192 15,4-1-32-15,3-3-13552 0,0-2-2704 0</inkml:trace>
  <inkml:trace contextRef="#ctx0" brushRef="#br0" timeOffset="40166.15">6363 13089 8287 0,'0'0'736'0,"0"0"-592"0,0 0-144 0,0 0 0 15,0 0 1920-15,0 0 368 0,0 0 64 0,0 0 16 16,0 0-624-16,1 7-112 0,-1-7-32 0,0 0 0 16,0 0-160-16,0 0-32 0,0 0-16 0,0 0 0 0,0 0-160 0,0 0-16 15,0 0-16-15,0 0 0 0,0 0-272 0,0 0-48 16,0 0-16-16,0 0 0 0,0 0-256 0,5-5-48 15,1 0-16-15,-2 0 0 0,3-1-256 0,0 1-48 16,1 1-16-16,0 1 0 0,-1-1-224 0,0 2 176 16,1 0-176-16,-1 0 160 0,-1 1-160 0,-6 1 0 15,8 1 0-15,-8-1 128 0,5 4-128 0,0 2 0 16,-5-6 0-16,4 10 128 0,-4-10-128 0,-2 11 0 16,-1-2 144-16,-2-1-144 0,-1-2 192 0,-3-2-16 15,2-1-16-15,-1 1 0 0,1-2 16 0,-2-1 0 16,3-3 0-16,-1-2 0 0,7 4 80 0,0 0 32 15,-6-7 0-15,5 0 0 0,0-2-128 0,2 2-32 16,4-1 0-16,1 1 0 0,1 3-128 0,4-5 0 16,-1 3 0-16,1-3 0 0,0 2 0 0,-3 3 0 15,1 0 0-15,1 0 0 0,1 1 0 0,-1-1 0 16,0 4 0-16,-1 4 0 0,-1-2 0 0,-3 1 0 16,0 2-128-16,-3 0 128 0,-2-5 0 0,-1 7 0 15,-3 2-144-15,0-3 144 0,-4 3 0 0,1-2 0 16,-6-1 0-16,-2 2 0 0,0-3 0 0,0-1 0 0,2-2 0 0,1-2 0 15,1 0 0-15,0-2 128 0,1-3-128 0,4 1 0 16,1-2 192-16,5 6-64 0,-3-5-128 0,3 5 192 16,-1-8-192-16,1 8 0 0,5-8 128 0,0 1-128 15,0 2 0-15,2 1 0 0,0 0 0 0,1 2 0 16,-1 1-656-16,2 0-128 16,0 0-32-16,2-1-16848 0</inkml:trace>
  <inkml:trace contextRef="#ctx0" brushRef="#br0" timeOffset="42891.15">5711 13123 9263 0,'0'0'400'0,"0"0"112"0,0 0-512 0,0 0 0 0,-8-2 0 0,1 1 0 15,7 1 768-15,-9-1 64 0,2 0 16 0,7 1 0 0,-9-3-48 0,1 2-16 16,-1 1 0-16,3 0 0 0,6 0-48 0,-9-1-16 15,2 1 0-15,0 0 0 0,-1 0-208 0,8 0-32 16,-7 1-16-16,7-1 0 0,-7 3-48 0,7-3-16 16,-8 3 0-16,8-3 0 0,0 0 128 0,0 0 32 15,0 0 0-15,0 0 0 0,0 0 144 0,0 0 48 16,0 0 0-16,0 0 0 0,9 5-80 0,2-1-16 16,-1-7 0-16,2 3 0 0,2 3-64 0,3-3-16 15,-1-3 0-15,3 3 0 0,1 0-80 0,-2 3-32 16,5-2 0-16,1 0 0 0,0 0-96 0,-1 1-32 15,0 1 0-15,0 2 0 0,1-1-64 0,0 1-16 16,0-2 0-16,0 0 0 0,2 3-112 0,-3-1-16 16,0 0-128-16,-2-2 192 0,1-1 0 0,0 0-16 15,0 2 0-15,0-4 0 0,-1-4 64 0,0 2 16 16,1 1 0-16,0 0 0 0,0-2 64 0,0 2 0 16,-1-2 16-16,1 1 0 0,0 3-80 0,1-1-32 15,0 0 0-15,4 0 0 0,0-1-96 0,-1 1-128 16,0 0 176-16,-1 0-176 0,0-2 160 0,2 0-160 0,-2 1 128 15,-1 1-128-15,0-3 0 0,1 0 0 0,-3-1 128 16,0 2-128-16,0 0 0 0,-1 1 0 0,-2-1 0 0,3-1 0 16,-2 2 0-16,1-1 0 0,0 2 128 0,1-3-128 15,1 1 0-15,-2 0 0 0,0 1 0 0,0 0 128 16,0-3-128-16,1 3 0 0,0-2 0 0,0 1 128 16,0 1-128-16,-3 0 0 0,3 0 0 0,0-1 0 0,-1 1 128 0,1 1-128 15,-3-3 0-15,2 3 128 0,1-2-128 0,-1 1 0 16,1 0 0-16,1 1 0 0,0 0 0 0,1 0 0 15,4-3 128-15,-3 2-128 0,0 1 0 0,3-1 0 16,2-1 0-16,-1 0 128 0,0 0-128 0,1-1 0 16,-1 1 0-16,2 0 0 0,0 0 0 0,1 1 0 15,3 0 0-15,-2 0 0 0,1-1 0 0,0 1 0 16,-1-1 0-16,1 0 0 0,4 0 0 0,-1 0 0 16,0-2 0-16,0 1 0 0,-3 0 0 0,1 0 0 15,-2 1 0-15,0 1 0 0,1 0 0 0,-1 1 0 16,0 0 0-16,-1 0 0 0,0 0 0 0,0 0 0 0,-1 0 0 15,-2 0 0-15,2 0 0 0,-2 0 0 0,-3 0 0 16,2-1 0-16,0 2 0 0,-1 1 0 0,1-1 0 0,1-1 0 16,-1 0 0-16,2 1 0 0,-3-1 0 0,0 0 0 15,1 0 0-15,-2 0 0 0,0 0 0 0,1 0 0 16,-1 0 0-16,-1 0 0 0,1-1 128 0,-1-1-128 16,-3 1 0-16,2 1 0 0,-2-1 0 0,2 0 0 15,2-1 0-15,-1 1 0 0,3-3 128 0,-2 2-128 16,0 0 0-16,1 0 0 0,0-3 0 0,0 4 128 15,0-1-128-15,1 1 0 0,-1-1 0 0,1-1 128 16,-2 1 0-16,0 1-128 0,1-1 192 0,-4 0-64 16,2-2-128-16,-2 2 192 0,2 0-192 0,0 0 192 15,0 0-192-15,2-1 128 0,-4 2-128 0,1-2 128 0,0-1-128 16,0 1 0-16,4 1 0 0,-5 1 0 16,1-1 0-16,0 2 128 0,2-2-128 0,-1 2 0 0,-3-2 0 0,2 2 128 15,-2 1-128-15,2-1 0 0,0 0 128 0,1 0-128 16,-2-1 0-16,0-2 128 0,-1 2-128 0,1 1 0 15,-2 0 0-15,1 0 128 0,1 0-128 0,0 1 0 16,0-1 0-16,1 0 0 0,-1 0 0 0,-1 0 0 16,-1 3 0-16,-3-2 0 0,0 0 0 0,0 1 0 15,2-2 0-15,2 0 0 0,0 2 0 0,0 1 128 16,1-1-128-16,0-1 0 0,2-1 0 0,-2 2 0 16,-1 1 0-16,1 0 0 0,-3-3 0 0,5 2 0 15,-2-2 0-15,2 1 0 0,1 0 0 0,0 0 0 16,-1-1 0-16,1 1 0 0,0 0 0 0,0-1 128 15,-3 0-128-15,4 1 0 0,0 1 0 0,0-1 128 0,0-1-128 0,0 2 0 16,-1 0 0-16,-2-2 0 0,2 0 128 0,1 0-128 16,-2 1 0-16,3 1 0 0,0-1 0 0,1 0 0 15,-1-1 0-15,-2 0 0 0,0 0 0 0,2 0 0 16,-3 0 0-16,2 0 0 0,-1 0 0 0,4 0 0 16,-3 0 0-16,3 0 0 0,-2 1 0 0,2-1 0 15,2 0 0-15,-1 0 0 0,0 0 128 0,-2 1-128 16,0-1 0-16,1 3 0 0,-2-2 0 0,3 0 0 15,0-2 0-15,1 0 0 0,-1 0 0 0,-2 1 0 16,-1 0 0-16,0 0 0 0,1 0 0 0,0 1 0 16,0-1 0-16,0 0 0 0,1 0 0 0,-3-1 0 15,1 2 0-15,0-1 0 0,1-1 0 0,0 1 0 16,1 0 0-16,1 0 0 0,0 0 0 0,0 0 0 16,-3 1 0-16,2 0 0 0,4 0 0 0,-1 0 0 0,0 1 0 0,0-1 128 15,0 0-128-15,-1 0 0 0,-2 1 0 0,-1-1 0 16,2-1 0-16,1 0 0 0,0 1 0 15,-1 1 0-15,-1-1 0 0,1 0 0 0,0 0 0 0,1 0 0 16,-1 2 0-16,-2-3 0 0,-1 1 0 0,-1-1 0 16,2 0 0-16,-4 1 0 0,2-1 0 0,0 1 0 15,-1-3 0-15,-1 2 0 0,0 0 0 0,-2 0 0 16,3 0 0-16,-2-1 0 0,-1 1 0 0,0-3 0 16,1 2 0-16,0 0 0 0,2 0 0 0,-2 0 0 15,-2 0 128-15,3 1-128 0,-2 0 0 0,1 0 0 16,-3 0 0-16,2 0 0 0,-2 0 0 0,2 0 0 15,1 0 0-15,-1 0 0 0,-1 0 0 0,0 1 0 16,1 0 0-16,-2 1 0 0,0-1 0 0,1-1 0 16,2 0 0-16,-1 0 0 0,0 0 0 0,0 0 0 15,0 0 0-15,-1 0 0 0,-1-1 0 0,1 0 0 16,-2 0 0-16,2-1 0 0,0 0 0 0,-1-2 0 16,3 2 0-16,-3-1 0 0,1 1 0 0,1-1 0 0,3 1 128 15,-1 0-128-15,0-1 0 0,3 1 0 16,0-1 0-16,2 1 0 0,0 0 0 0,0 0 0 15,-1 0 0-15,-1-1 0 0,1 3 0 0,-8-2 0 16,2 2 0-16,-1-1 0 0,3 0 0 0,-2 0 0 16,3-1 0-16,-2 1 0 0,-1-1 0 0,0 1 0 15,1 0 0-15,-1 0 0 0,0 0 0 0,3 0 0 16,-5-3 0-16,0-1 0 0,1 1 0 0,-4-1 0 0,2 2 0 0,0 0 0 16,1-1 0-16,0 1 0 0,-2 1 128 0,2 0-128 15,0 0 0-15,1-1 0 0,-2 1 0 0,3 1 0 16,0 0 0-16,0 0 0 0,2 0 0 0,1-1 0 15,-2-1 0-15,3 1 0 0,0 0 0 0,-3 0 0 0,0-2 0 0,0 1 0 16,-1 3 0-16,0 0 0 0,0-1 0 0,-3 1 0 16,1 0 0-16,-1-1 0 0,-1 1 0 0,0 0 0 15,-2 0 0-15,1-1 0 0,1 0 0 0,-3 1 0 16,2 0 0-16,-1 0 0 0,1-1 0 0,1 1 0 16,3 0 0-16,-2 0 0 0,0 0 0 0,2 0 0 15,0 0 0-15,0 0 0 0,-2 1 0 0,0 0 0 16,0 0 0-16,-1 0 0 0,-1-1 0 0,-1 1 0 15,-2 1 128-15,2-1-128 0,-2-1 0 0,0 2 0 16,0 0 0-16,-1 0 0 0,0-1 0 0,2 0 0 16,-1-1 0-16,1 1 0 0,-2 0 0 0,1 0 0 15,1-1 0-15,-4 0 0 0,1 0 0 0,1 0 0 16,1 2 0-16,-1-2 0 0,0 0 0 0,-1 0 0 16,1 0 0-16,1 0 0 0,-1 0 0 0,1 0 128 15,-2 0-128-15,0 2 0 0,-1-1 0 0,0 0 0 16,0 0 0-16,-2-1 0 0,1 0 0 0,0 0 0 15,-4 0 0-15,2 1 0 0,-3 0 0 0,-6-1 0 16,0 0 0-16,0 0 0 0,6 2 0 0,-6-2 0 16,0 0 128-16,0 0-128 0,0 0 0 0,0 0 0 0,0 0 0 0,0 0 0 15,0 0 0-15,0 0 0 0,0 0 0 0,0 0 0 16,0 0 0-16,0 0 0 0,0 0 128 0,0 0-128 16,0 0 0-16,0 0 0 0,0 0 0 0,0 0 0 15,0 0 0-15,0 0 0 0,-6 0 0 0,0 0 0 16,6 0 0-16,0 0 0 0,-7-1 0 0,7 1 0 15,-8-1 0-15,2 1 0 0,6 0 0 0,0 0 0 16,-6-2 0-16,6 2 0 0,0 0 0 0,-5-1 0 16,-3-1-640-16,2 0-16 15,6 2 0-15,0 0 0 0,-6 0-1904 0,-1 2-384 0,7-2-80 16,-4 1-11808-16</inkml:trace>
  <inkml:trace contextRef="#ctx0" brushRef="#br0" timeOffset="48310.68">16333 12919 10127 0,'0'0'896'0,"0"0"-704"15,0 0-192-15,7-2 0 0,-2 0 1808 0,-5 2 336 16,0 0 64-16,0 0 16 0,0 0-624 0,0 0-128 16,0 0-32-16,0 0 0 0,0 0-336 0,0 0-64 15,0 0-16-15,0 0 0 0,0 0-256 0,0 0-64 0,-6-3-16 16,-2 1 0-16,-1 0-16 0,1 0 0 16,-3 1 0-16,0 2 0 0,-4-1-160 0,1 0-16 0,-4-1-16 0,1 1 0 15,-4 3-144-15,0-1-16 0,-1-2-16 0,-2 2 0 16,-3-1-96-16,1 1-16 0,-2 2 0 0,0-2 0 15,-3 0-32-15,-1-1-16 0,0 0 0 0,0-1 0 16,-4 2-144-16,-1-1 192 0,-3-1-192 0,-1 0 192 16,1 0-192-16,-1 2 160 0,-1-5-160 0,0 3 160 0,1 1-160 15,0 3 192-15,0-2-192 0,-1 0 192 0,1 0-192 16,-3 1 160-16,3 1-160 0,-15 0 160 0,2-1-160 16,4-1 0-16,3 0 0 0,2 0 128 0,1 1 0 0,-1-1-128 15,0-2 192-15,1 0-64 0,2 2-128 0,0 2 0 16,-2 1 0-16,2-4 0 0,2 1 0 0,-1-1 0 15,2 0 0-15,-2 0 0 0,0 2 0 0,-1 0 0 16,-2-3 192-16,1 3-64 0,1 1-128 0,3 1 0 16,0 1 0-16,0-1 0 0,-1 0 0 0,2 1 0 15,-1-2 128-15,1 2-128 0,-5-1 0 0,1 2 0 16,-2 2 0-16,2-2 0 0,-2 1 0 0,0-1 0 16,-1-2 0-16,0 2-176 0,0-1 176 0,-1 1 0 15,-2-1 128-15,0 1-128 0,-3-1 0 0,1 0 0 16,-4-3 0-16,2 3 128 0,0-3-128 0,1 2 0 0,-1 0 0 15,-1 1 0-15,-1-2 0 0,3 2 0 16,1-5 0-16,2 2 0 0,-1 2 0 0,2 0 0 16,-1-2 0-16,-1 2 0 0,1 0 0 0,-3 2 0 0,1 0 0 0,-1-3 0 15,-1-7 0-15,2 6 0 0,-1-1 0 0,3 0 0 16,-4-1 0-16,-1 1 0 0,0 1 0 0,0 0 0 16,0 0 0-16,1-3 0 0,1-1 0 0,1-1 0 15,-2 2 0-15,0 2 0 0,0 0 0 0,1-2 0 16,0-2 0-16,2 0 0 0,-1 0 0 0,3-1 0 15,0 0 0-15,1 1 0 0,-1-1 0 0,1 0 0 16,-1 6 0-16,1-3 0 0,0-3 0 0,-1 0 0 0,1 2 0 16,0 0 0-16,0 3 0 0,1-1 0 0,-3-2 0 0,1 2 0 15,-4 1 0-15,2 2 0 0,-1-4 0 0,2-1 0 16,2-3 0-16,1 2 0 0,2 3 0 0,2-1 0 16,-3-3 0-16,2 3 0 0,0 2 0 0,2 0 0 15,0-1 0-15,2-1 0 0,-5-2 0 0,1 0 0 16,-1 3 0-16,2-1 0 0,0-1 0 0,-1 1 0 15,-1 0 0-15,-2 1 0 0,-1 2 0 0,-1-3 0 16,1-2 0-16,0-2 0 0,-1 1 0 0,0 1 0 16,-1 4 0-16,-1-2 0 0,-2 0 0 0,1 0 0 15,1 3 0-15,2-3-128 0,-1-3 128 0,2-1 0 16,3 1 0-16,3 2 0 0,0 1 0 0,-1 0 0 0,1-1 0 16,-1 1 0-16,0 0 0 0,0 0 0 0,0-2 0 15,0 0 0-15,-1 0 0 0,1 2 0 0,2 0 0 0,-1 1 0 16,-3-1 0-16,0-1 0 15,-3 1 0-15,2 2 0 0,0 1 0 0,1-3 0 0,-3-3 0 0,0 2 0 16,2-1 0-16,2 1 0 0,4 1 0 0,-3 0 0 16,2-1 0-16,0 2 0 0,3-1 0 0,-4-1 0 15,3-2 0-15,0-1 0 0,1 2 0 0,2 0 0 16,2 0 0-16,-1 0 0 0,-2-2 0 0,1 2 128 16,0 1-128-16,-1 1 0 0,0-2 0 0,0 1-128 15,0 0 128-15,0 1 0 0,-4 0 0 0,3-2 0 16,0 2 0-16,-1 0 0 0,1 0 0 0,1 3 0 15,-2-1 0-15,3-1 0 0,1-1 0 0,1 0 0 16,-3 1 0-16,2 1 0 0,0 0 0 0,2 0 0 16,1-2 0-16,1 2 0 0,-1 0 0 0,4 1 0 0,-2-1 0 15,1 1 0-15,-2 2 0 0,1 1 0 0,-3-2 0 0,3 2 0 16,-1-4 0-16,0 1 0 0,2 1 0 0,-1 0 0 16,1-2 0-16,-1 0 0 0,1 0 0 0,1-1 0 15,2 2 0-15,1-2 0 0,0-1 0 0,1 0 0 16,1 1 0-16,-1 1 0 0,-3-2 0 0,3 0 0 15,-2-2 0-15,2 2 0 0,-3 2 0 0,3-2 0 16,-3 1 0-16,3 0 0 0,-3 0 0 0,2 2 0 16,-2-2 0-16,2 0 0 0,1-1 0 0,1 0 0 15,-1 0 0-15,2 1 0 0,1 0 0 0,-2 0 0 16,1-1 0-16,0 1 0 0,1 2 0 0,1-1 0 0,0-1 0 16,3 0 0-16,0-1 0 0,0 1 0 0,0 0 0 15,1 2 0-15,-2-3 0 0,2 1 0 0,-2 0 0 16,1 1 0-16,2-2 0 0,0 0 0 0,1 0 0 0,-1 0-128 15,1 0 128-15,0-2 0 0,-2 1 0 0,0-1 0 16,2 2 0-16,-1 1 0 0,1 0 0 0,1 0 0 16,-2-2 0-16,1 0 0 0,1 1 0 0,1 0 0 15,1 0 0-15,2-2 0 0,-4 0 0 0,3 1 128 16,2 1-128-16,6 0 0 0,-5 0 0 0,5 0 0 16,0 0 0-16,0 0 0 0,-7 0 0 0,7 0 0 15,0 0 0-15,0 0-160 0,0 0 160 0,0 0-160 16,0 0 160-16,0 0 0 0,7-8-144 0,-2 4 144 15,-5 4 0-15,13-4 0 0,0 1 0 0,-1-1 0 16,2 0 0-16,0 2-176 0,3 0 176 0,3 0-192 16,-2-3 192-16,3 2 0 0,2-1-144 0,2 0 144 0,2 0 0 15,3-3 0-15,1 0 0 0,1 1 0 0,1 2 0 16,0-2 0-16,-3 3 0 0,2 0 0 0,5 0 0 16,-2 1 0-16,2 1 0 0,1-2 0 0,-2 1 0 0,2-2 0 15,0 0 0-15,1 2-176 0,-1-2 176 16,-2 3 0-16,0-1 0 0,0 0 0 0,1 2 0 0,0-1 0 15,1 0 160-15,-1-1-160 0,1 0 0 0,1-2 0 16,0 2 0-16,0-3-160 0,-1 1 160 0,0 0 0 16,-3 0 128-16,2 2-128 0,1 0 0 0,0 1 0 15,1 0 0-15,0 0 128 0,1 1-128 0,3-1 0 16,-2-2 0-16,1-1-128 0,-2 4 128 0,0 0 0 16,0 1 0-16,0 2 0 0,2-3 0 0,0 1 0 15,-2 1 0-15,0-1 0 0,2 0 0 0,-3 0 0 0,0-2 0 16,-1 3 0-16,0 0 0 0,-3 1 0 0,0 0 0 0,0 0 0 15,0 1 0-15,-1 1 0 0,1-2 0 16,0 1 128-16,2-1-128 0,-4-1 0 0,-2 0 0 0,1 0 0 16,-1 0 0-16,1 1 0 0,-1-1 0 0,1 0 0 15,-1 1 0-15,0 1 0 0,1-2 0 0,1 2 0 16,3 0 0-16,-1-1 0 0,1-1 0 0,1 0 0 16,-2-2 0-16,1 4 0 0,3-2 0 0,-3 1 0 15,0-1 0-15,0 0 0 0,2-2 0 0,1 3 0 16,0 1 0-16,1-1 0 0,1-2 0 0,-1 2 0 15,-2-1 128-15,1 0-128 0,-1-2 160 0,1 3-160 16,-2 0 128-16,2 0-128 0,1 1 0 0,1 1 0 0,0-1 0 16,1-2 0-16,-1-2 0 0,0 0 0 0,-2 1 0 15,-1 0 0-15,-1-1 0 0,2 2 0 16,-3 0 0-16,4 1 0 0,-3-1 0 0,4 0 0 0,-5 0 0 16,3-2 0-16,1-3 0 0,0 1 0 0,-5-1 0 0,3 0 144 15,1-1-16-15,0 1 0 0,-2 0-128 0,2-1 0 16,-1 0 0-16,0 1 0 0,0 0 0 0,-1 1 0 15,3-1 0-15,-3 0 0 0,1-2 0 0,0 2 0 16,0 0 128-16,-2 2-128 0,-1-1 0 0,2 1 0 16,-1 1 0-16,0 0 0 0,1-1 0 0,0 0 0 15,1-2 0-15,0 1 0 0,-3 1 0 0,-1 1 0 16,-2-4 0-16,0 4 0 0,1 0 0 0,0 0 0 16,-1 0 0-16,0 4 0 0,2-2 0 0,0-1 0 0,-2-1 0 15,1 0 0-15,2 0 0 0,-2 0 0 16,1-1 0-16,0 0 0 0,-1 1 0 0,1 0 0 15,0 0 0-15,-2 0 0 0,1 0 0 0,1 1 0 0,1 0 0 0,1 0 0 16,-2-2 0-16,1-1 128 0,0-3-128 0,1 3 0 16,-5-1 0-16,4-1 0 0,-2 1 128 0,2 0-128 15,-2 3 0-15,1 0 160 0,-1-2-160 0,2 1 160 16,0 1-160-16,2-2 0 0,-1 1 0 0,0 1-176 16,0-3 176-16,-1 1 0 0,-1 0 0 0,1-1 0 15,-1 3 0-15,-1 0 0 0,1-2 0 0,2 2 0 16,2 0 0-16,-4 0 0 0,0-2 0 0,1 2 0 15,0-2 0-15,-1 0 0 0,-1-1 0 0,0 1 0 16,2-1 0-16,-1 1 0 0,-2 1 0 0,-1 1 0 16,1-3 0-16,1 2 0 0,1-1 0 0,2 1 0 15,-1 0 0-15,-1 0 0 0,1-1 0 0,-1-1 0 0,-1 1 0 16,0 1 0-16,-1 0 0 0,0 0 128 0,-1 0-128 16,0 1 0-16,-1 0 0 0,2 0 0 0,0 0 0 15,0-1 0-15,-1-1 0 0,0-1 0 0,0 3 0 0,0-3 0 16,-1 1 0-16,0 0 0 0,-2-1 0 0,0 1 0 15,-1 1 0-15,1 0 0 0,-1 0 0 0,-1-1 0 16,0 1 0-16,1 1 0 0,2 0 0 0,-2 0 0 16,0-1 0-16,2 1 0 0,0 0 0 0,1 0 0 15,-1-2 0-15,0 2-128 0,-2 0 128 0,-1 2 0 16,1-1 0-16,1 2 0 0,-1-3 0 0,-1 1 0 16,0 1 0-16,2-1 0 0,1 0 0 0,-1-1 0 15,1-1 0-15,2 1 0 0,2-1 0 0,1 0 0 0,1 0 0 16,-3 0 0-16,0 1 0 0,-2 0 0 0,1 0 0 15,1 0 0-15,-1 0 0 0,0 0 0 0,-2 0 0 0,1 0 0 16,-3 0 0-16,0-2 0 0,3-2 0 0,-2 2 0 16,2 0 0-16,0 0 0 0,-5-1 0 0,1 0 0 15,0 0 0-15,-1 0 0 0,1-1 0 0,2 1 0 16,1 1 0-16,-2 0 0 0,-1-2 0 0,1 2 0 16,0 0 0-16,-1 0 0 0,-1 1 0 0,2 1 0 15,0-2 0-15,0 2 0 0,1-2 0 0,-1 2 0 16,-4 2 0-16,3 0 0 0,-3-2 0 0,-7 1 0 15,4 0 0-15,-1-1 0 0,1 0 0 16,2 1 0-16,-3-2 0 0,2 1 0 0,1 0 0 0,-1 0 0 16,0 0 0-16,0 0 0 0,-1-1 0 0,1 1 0 15,1 0 0-15,-1-1 128 0,0 1-128 0,-2-2 0 16,0 0 0-16,0 1 0 0,-1 0 0 0,-1 0 128 0,-2 0-128 16,4 0 0-16,-2 1 0 0,-2 0 0 0,0-1 0 15,1 0 0-15,-2-1 0 0,-1 0 0 0,2 2 0 0,-1-1 0 16,-1 1 0-16,0-2 0 0,0 4 0 15,2-2 0-15,-1 0 0 0,1-2 0 0,-2 1 0 16,0 0 0-16,0 1 0 0,1-1 0 0,1-1 0 0,0 1 0 16,0-2 0-16,1 2 0 0,-1 1 0 0,1 0 0 15,-1-1 0-15,0 1 0 0,0 0 0 0,-1 0 0 16,-1 1 0-16,0-1 0 0,-3 0 0 0,0 0 0 16,-2 0 0-16,0 0 0 0,-1 0 0 0,0 0 0 15,-2 0 0-15,1 0 128 0,-6 0-128 0,0 0 0 16,6-1 0-16,-6 1 128 0,0 0-128 0,6-1 0 15,-6 1 0-15,0 0 0 0,0 0 0 0,7 0 0 16,-7 0 0-16,0 0 0 0,0 0 0 0,0 0 0 16,0 0 0-16,0 0 0 0,0 0 0 0,0 0 0 15,0 0 0-15,0 0 0 0,0 0 0 0,0 0 0 0,-7 3 0 0,7-3 0 16,-6 4 0-16,0-1 0 16,-2-1 0-16,-1 0 0 0,-1 1 0 0,-1-1 0 15,0-1 0-15,-1 0 0 0,-2-1 0 0,-1 0 0 16,-4 0 0-16,0 1 128 0,-1 0-128 0,2 0 0 0,-2-1 0 15,-1 1 0-15,-1-1 0 0,-1 0 0 0,0 0 0 0,-1 0 0 16,-3-1 0-16,1 0 0 0,-2-1 0 0,-11 0 0 16,1 0 0-16,3-1 128 0,-1 1-128 0,0 0 0 15,-1-1 0-15,0-1 0 0,2 2 0 0,-1 0 0 16,1 0 0-16,0 0 0 0,0 0 0 0,-3 1 0 16,1-1 0-16,1 1 0 0,-2-1 0 0,-1 1 128 15,-3 1-128-15,1 0 0 0,2-1 0 0,-1 1 0 0,0 0 0 16,-2 1 0-16,-1 2 0 0,3-1 0 0,-2-1 0 15,0 2 0-15,-4-1 0 0,3 0 0 0,2-2 0 16,-3 2 0-16,-4 0 0 0,1-1 0 0,-1 2 0 0,-3-1 0 16,1-1 0-16,-2 1 0 0,-6 0 0 0,1-1 0 15,1 1 0-15,-1-2 0 0,-1-2 0 16,0 2 0-16,-1 0 0 0,0 0-128 0,-3 0 128 0,0 0 0 16,2 0 0-16,1-1 0 0,-1 4 0 0,0-2 0 15,-3-1 0-15,-1 0 0 0,-2-1 0 0,0 1 0 16,2 2 0-16,-2-1 0 0,1-1 0 0,-2 0 0 15,-1-1 0-15,1 1 0 0,0 0 0 0,1 0 0 0,1-1 0 16,-1 0-128-16,0-1 128 0,-3 1-128 0,1 1 128 0,2-2-128 16,-2 0 128-16,5 0-128 0,1 1 128 0,0-2-128 15,0 0 128-15,0 2 0 16,2 2 0-16,4 1 0 0,-1-3 0 0,0 0 0 0,2 0 0 0,-3 0-128 16,1 1 128-16,1 0 0 0,-2 0 0 0,5 0 0 15,0 0 0-15,1 0 0 0,-2 0 0 0,0 0-128 16,-2 0 128-16,2 0-128 0,-2-2 128 0,2 2-128 15,1 2 0-15,2-1 0 0,0-1 0 0,-1 0 0 16,1 0-96-16,-1-1-16 0,-1-1 0 0,3 1 0 16,-1 2-80-16,4-1 0 0,3-4-16 0,0 2 0 15,0 0 96-15,2 0 32 0,-1 0 0 0,0 1 0 16,-1 1 208-16,1-3-176 0,-2 2 176 0,3 1-160 16,3-1 160-16,-1 2 0 0,0 0 0 0,2 2-128 0,2-1 128 0,-3 0 0 15,-3-1 0-15,2 1 0 0,1 2 0 16,-2 0 0-16,1-2 0 0,1 3 0 0,2-1 0 0,1 0 0 15,-1 0 0-15,0-1 0 0,1 0 0 0,-1-1 0 16,-3 2 0-16,1-2 0 0,1 1 0 0,1 1 0 16,-2-1 0-16,2 0 0 0,2 2 0 0,-1-1 0 15,1-1 0-15,2 2 0 0,1-1 0 0,-2 2 0 16,2-1 0-16,0-1 0 0,-1 2 0 0,0-2 0 16,-1-1 0-16,1 0 0 0,2-1 0 0,0 0 0 15,-1-1 0-15,1 3 0 0,1-4 0 0,-1 3 0 16,0-1 0-16,0 1 0 0,0 1 0 0,-2-1 0 15,-4-3 0-15,0 3 0 0,-1 0 0 0,1-2 0 0,-2 0 0 16,3-1 0-16,0 0 0 0,1 0 0 0,-2 0 0 16,2 0 0-16,0 0 0 0,-4 0 0 0,-1 0 0 15,-1 1 0-15,0-1 0 0,3 0 0 0,-2 0 0 0,4 0 0 16,3 0 0-16,-2 1 0 0,3 0 0 16,1-1 0-16,0 0 0 0,1 1 0 0,2 1 0 0,-2-1 0 15,-1-1 0-15,2 0 0 0,-2 0 0 0,-1407 0 0 16,2814 0 0-16,-1405 0 0 0,-1 0 0 0,1 0 0 15,0 0 0-15,0 0 0 0,0 0 0 0,-1 3 0 16,1-1 0-16,-3-1 0 0,-2 0 0 0,1 0 0 16,0 1 0-16,-2 1 0 0,-2-2 0 0,3 0 0 15,0 0 0-15,2-1 0 0,3 2 0 0,-2 0 0 16,-1 2 0-16,2-1 0 0,2-1 0 0,-1 0 0 16,2 3 0-16,-2-3 128 0,0 0-128 0,0-1 0 0,-4-1 0 15,3 0 128-15,1 0-128 0,1 1 0 0,2-1 0 0,-1 1 128 16,1-1-128-16,-1 1 0 0,2 2 0 15,0-1 0-15,0 0 0 0,-1 2 0 0,2 2 0 0,-2-2 0 16,-1 1 0-16,2-2 0 0,2-1 0 16,1 0 0-16,0 1 0 0,1-1 0 0,-1 0 0 0,3-1 0 15,1-1 0-15,3 1 0 0,1 1 0 0,-2 1 0 16,3-4 0-16,1 3 0 0,1 1 0 0,-2-1 0 16,2 0 0-16,0 1 0 0,1-2 0 0,-1 1 0 15,0 1 0-15,1-1 0 0,-1 1 0 0,1-1 0 16,1-1 0-16,-1 1 0 0,2 0 0 0,-1 1 0 15,0-2 0-15,0 1 0 0,0 1 0 0,2-1 0 16,-1-1 0-16,1 1 0 0,0-1 0 0,0-1 0 16,-1 0 0-16,2 0 0 0,0 1 0 0,0-1 0 0,0 0 0 0,1 0 0 15,-2 0 0-15,7 0 0 0,-7 0 0 0,1 1 0 16,-1 1 0-16,7-2 0 0,-6 2 0 0,6-2 0 16,-7 0 0-16,3 0-160 0,4 0 160 0,0 0-160 15,0 0 32-15,0 0 0 0,0 0 0 0,0 0 0 16,0 0-48-16,0 0 0 0,-7 0 0 0,7 0 0 15,0 0 32-15,0 0 0 0,0 0 0 0,0 0 0 16,0 0 144-16,12-2 0 0,0 1-144 0,3-1 144 16,-1-2 0-16,1 1-144 0,-2 0 144 0,3-3 0 15,-1 1 0-15,4-2-128 0,-3 1 128 0,4 0 0 16,3 1 0-16,0 0 0 0,1 1-128 0,0-1 128 16,2 2 0-16,-1 0 0 0,3 1-128 0,-1-2 128 0,3-1-128 0,1-1 128 15,1 1-192-15,0 0 192 16,-1 0-144-16,-1-3 144 0,-1 2 0 0,1 0-144 0,0 2 928 0,1-1 192 15,0 1 48-15,1 1 0 16,-1 0-1632-16,3 2-320 0,2 0-64 16,2 1-16-16,-3-2 784 0,1 1 224 0,0-1 0 0,-3 0 0 0,-1-1-144 0,2 0 144 15,0 2 0-15,1 0 0 0,0 0-144 0,-1 0 144 16,2 0 0-16,3 1-144 0,-1-2 144 0,1 1 0 16,-1 0 0-16,1 0 0 0,-5 0 0 0,1 0 0 15,2 0 0-15,-3 1 0 0,1 0 0 0,0 1 0 16,1-1 0-16,-1 1 0 0,3 1-128 0,-1-1 128 15,0-1-128-15,-1 1 128 0,-2 1-160 0,-2-1 160 16,1-1-192-16,-1 1 192 0,-1-1-144 0,1 1 144 0,-1 1 0 16,3-2-144-16,4 0 144 0,-3 0-128 0,1 0 128 15,2 0-128-15,-1 0 128 0,-1 0 0 0,-1 0 0 0,1 0-128 16,-2 2 128-16,2-1 0 0,-3 0 0 0,3 2 0 16,4-3 0-16,-2 2-128 0,3-1 0 0,0 0 0 15,0-1-64-15,-3-1-16 0,-2-2 0 0,1 2 0 16,1 1 16-16,-2-2 16 0,0 1 0 0,1 0 0 15,-1 1 176-15,2-2 0 0,-1 2-144 0,2-1 144 16,-1-1 0-16,-2 0 0 0,-1-1 0 0,0 2 0 16,-3 0 0-16,-2 0 0 0,2 0 0 0,0 1 0 15,0 0-144-15,2 1 144 0,3 1 0 0,-1-1 0 16,-1 0 0-16,4-1 0 0,-4 0 0 0,-1 2 0 16,-1-4 0-16,0 1 0 0,2 0 0 0,-2 0 0 15,1 1 0-15,0 0 0 0,0 0 0 0,3 0 0 0,0 0 0 16,2 0 0-16,-2-1 0 0,0 1 0 0,0 0 0 15,0-1 0-15,0 0 0 0,-2-1 0 0,0 2 0 0,1-1 0 16,3-1 0-16,0 2 0 0,1 0 0 0,2-1 0 16,-2 0 0-16,1-1 0 0,-1 0 0 0,-3 0 0 15,1-1 0-15,1 2 0 0,0-3 0 0,1 2 0 16,3 0 0-16,1-1 0 0,2 1 0 0,1 0 0 16,-2-4 0-16,-4 3 0 0,1 0 0 0,0 0 0 15,0-1 0-15,1 0 0 0,2 1 0 0,0-1 0 16,2 3 0-16,-1-2 0 0,2 0 0 0,-3 0 0 15,-2 0 0-15,-1 0 0 0,-3-1 0 0,2 2 0 16,-4 0 0-16,4 0 0 0,0-1 0 0,-1 1 0 16,2 2 0-16,-4 0 0 0,-2-1 0 0,-1 1-128 0,1 3 128 15,-2-1 0-15,-1-1 0 0,-1 0 0 0,1 0 0 16,0 0 0-16,4-1 0 0,-2 1 0 0,0 3 0 0,-1-2 0 16,4 0 0-16,-2-1 0 0,-3 0 0 0,-1 0 0 15,0 0 0-15,-2 0 0 0,-1-1 0 0,2 0 0 16,-4 3 0-16,3-1 0 0,1-3 0 0,1 1 0 15,2 0 0-15,-2 1 0 0,0-1 0 0,-2 0 0 16,0 0 0-16,-3 0 0 16,-1 0 0-16,1 0 0 0,2-1 208 0,0 1-48 0,-4 0-16 0,2 0 0 15,3-1-144-15,0 0 192 0,1 1-192 0,-1 0 192 16,1 0-192-16,1 0 128 0,1 0-128 0,0 1 128 16,-2 0-128-16,-1-1 0 0,0 0 144 0,0 0-144 15,0 0 0-15,0 0 144 0,-1 0-144 0,-1 0 0 0,1 0 160 16,2-1-160-16,1 0 128 0,1-1-128 15,-2 2 0-15,2 0 0 0,-2 0 0 0,0 0 0 0,-5 0 128 0,1 2-128 16,1-1 128-16,-1-1-128 0,2 0 128 16,-3 0-128-16,2 0 128 0,1 0-128 0,-2 0 128 0,3 0-128 15,-4 0 0-15,3 0 128 0,-1-1-128 0,3-1 160 16,0 1-160-16,-1 0 160 0,-2-1-160 0,2 1 0 16,-4-1 0-16,1 2-176 0,-2-2 176 0,-3 0 0 15,1 0 0-15,-1 0 0 0,3 0 0 0,-1 1 0 16,0 0 128-16,0 0-128 0,1-1 0 0,3 2 0 15,-3 0 0-15,3 0 0 0,-1-1 0 0,1-1 0 16,-4 4 0-16,0-2 0 0,-1 0 0 0,-1-2 0 16,0-1 0-16,2 1 0 0,-2-1 0 0,1 1 0 15,-3 0 0-15,2-1 0 0,0-1 0 0,1 2 0 0,1 1 0 0,0 0 0 16,-2 0 0-16,1-1 0 0,1 0 0 16,-1-1 0-16,-1 1 0 0,0 0 144 0,-1-1-144 0,0 0 160 15,0 2-160-15,1 0 0 0,-4-2 0 0,3 0 128 16,2-1-128-16,-1 2 160 0,4 1-160 0,-3-1 160 15,1-3-160-15,2 3 0 16,2 0 144-16,0 1-144 0,2 0 160 0,1 0-32 16,1-1-128-16,0 0 192 0,-1 1-64 0,0 1 0 0,-1-2-128 0,1 2 192 15,-1 0-192-15,-1 0 144 0,0 5-144 0,1-4 128 16,2 0-128-16,-1-1 0 0,-1 0 0 0,1 0 0 16,1-1 176-16,0 0-48 0,-4-1-128 0,1 1 192 15,-5-1-192-15,1 2 0 0,0-1 0 0,0-1 0 16,1 1 192-16,-3 2-16 0,2-1 0 0,-3 0 0 15,2 1 32-15,-2 1 16 0,2 0 0 0,-1 1 0 16,0-2-96-16,-2 1 0 0,1 0-128 0,-1 0 192 16,-2 0-192-16,-2 0 0 0,-1 0 0 0,-3 0 0 15,-2 0 0-15,0 1 0 0,-1 2 0 0,0-2 0 16,-10-3-960-16,7 5-96 16,-7-5-16-16,7 5 0 0</inkml:trace>
  <inkml:trace contextRef="#ctx0" brushRef="#br0" timeOffset="51028.02">5994 13188 7311 0,'0'0'320'0,"0"0"64"0,0 0-384 0,0 0 0 0,0 0 0 0,0 0 0 15,0 0 704-15,10 2 48 0,0-1 16 0,1 2 0 16,1-1-400-16,1 2-80 0,3 2-16 0,1-2 0 15,5-2-48-15,3 0-16 0,-1-2 0 0,2 0 0 16,2 0-208-16,1 0 176 0,3-2-176 0,2 1 160 16,2 0-160-16,0 1 160 0,1 1-160 0,3-1 160 15,2-2-160-15,2 1 0 0,2 1 0 0,-1-5 0 16,-1 1 0-16,-1 0 0 0,1 0 0 0,0 1 0 16,1 2 0-16,2-1 0 0,1 0 0 0,2-3 0 15,3 3 0-15,0-2 0 0,-4-2 0 0,2 3 0 16,0 1 176-16,1 0-48 0,-1 2-128 0,5-2 192 15,-1 0-192-15,0-1 0 0,-1-2-144 0,0 2 144 16,-2 1 0-16,-1 0 0 0,3-1 0 0,1 1 0 16,2 2 0-16,-2-1 0 0,-4-1 0 0,0 1 0 0,-2 2 0 0,2 1 0 15,-3 1 128-15,2 0-128 0,-1-2 0 0,4 0 0 16,-3 3 0-16,0 1 0 0,-3-2 0 0,2 0 0 16,-2-3 0-16,4 6 0 0,-2 1 0 0,3 0 0 15,-2-3 0-15,1-1 0 0,-5-1 0 0,1 0 0 16,-1 2 0-16,-4 1 0 0,1-1 0 0,1 2 0 15,1-1 0-15,2 0 0 0,-1-1 0 0,0-4 0 16,-3 0-128-16,-1 0 128 0,-3 0-176 0,2 0 176 16,-4 0-192-16,4 2 192 0,-2 2-192 0,2-1 64 15,3-1 128-15,2 0-208 0,-4-3-160 0,0 1-16 16,-1-1-16-16,-4 1-2864 16,3 0-560-16</inkml:trace>
  <inkml:trace contextRef="#ctx0" brushRef="#br0" timeOffset="51741.1">10608 13224 3967 0,'41'-1'176'0,"-11"0"32"0,4 0-208 0,2-2 0 0,-1-1 0 0,1 1 0 16,0 1 0-16,1 1 0 0,-2 1 128 0,2-1-128 15,3-3 0-15,2 2 0 0,-2 1 0 0,1-2 0 16,-3-3 0-16,-1 1 0 0,-1-2 0 0,-1 3 0 16,1 1 128-16,-2-1-128 0,-1 1 176 0,1 2-176 15,4 0 832-15,-4 0 48 0,1 1 16 0,1-1 0 16,1-3-128-16,0 1 0 0,-4 0-16 0,1-1 0 15,-1 1-288-15,-3 0-48 0,2-1-16 0,0 1 0 16,1 3-208-16,1 0-32 0,2-3-16 0,0 2 0 16,0 0-144-16,3 1 128 0,-4-3-128 0,1 2 128 15,0-1-128-15,-1 1 128 0,0-1-128 0,0 1 128 0,1 1 16 0,1 0 0 16,0-1 0-16,0 1 0 0,2 1 192 16,-1-2 48-16,1-3 0 0,-2 1 0 0,-2 3-64 15,1-1-16-15,1 0 0 0,-4 0 0 0,-1-1-16 16,2 0 0-16,0 2 0 0,4-1 0 0,-2-1-48 0,2 0-16 15,1-1 0-15,0-1 0 0,-2 1 0 0,-1 0 0 16,-1-1 0-16,-1 1 0 0,3 3 16 0,-1-1 0 16,1 0 0-16,1 1 0 0,1-1 16 0,1 0 0 15,1 1 0-15,-1-1 0 0,0-2-256 0,-2 2 0 16,0 0 0-16,0 1 0 0,0 2 144 0,-2 1-144 16,0-2 128-16,1 0-128 0,1-1 128 0,0 0-128 15,2 0 0-15,-1 0 128 0,0 0 0 0,-1 0-128 16,-4 1 192-16,1 0-64 0,-2 0 96 0,1 1 16 15,0-2 0-15,0 1 0 0,2 3-48 0,-3-1-16 16,2-3 0-16,1 1 0 0,1 0-48 0,1 0-128 0,-1 0 192 16,-2 1-64-16,3-1-128 0,-1 2 160 0,-3 0-160 15,5 1 160-15,-1-1-32 0,1-1 0 0,-1 1 0 0,4 1 0 16,-2-1 64-16,-1-1 16 16,-2-1 0-16,-1 0 0 0,0 4-64 0,-2-2-16 0,0 0 0 0,-1 1 0 15,0-2 64-15,-1 2 0 0,1 0 0 0,-1-2 0 16,1-2 176-16,0 0 32 0,0 0 16 0,-2 1 0 15,-1-1-112-15,-2 0-32 0,1 0 0 0,-2 0 0 16,0 2-112-16,-1 0-32 0,-2 0 0 0,1 0 0 16,-3-2-128-16,0 0 0 0,-1 2 144 0,-3-2-144 15,1-1 0-15,-3 0 144 0,0-1-144 0,-1 0 0 16,1 2 192-16,-1-1-64 0,0 0 0 0,0 0-128 16,-3 0 336-16,1 1-32 0,0-1-16 0,-1 1 0 0,0 0-160 15,-2 0-128-15,0 0 192 0,1 1-192 0,-2-2 128 0,1 2-128 16,-10-1 0-16,9 1 0 0,-9-1 0 0,0 0 0 15,0 0 128-15,0 0-128 0,0 0-144 0,0 0-96 16,0 0-16-16,-11 9-13200 0</inkml:trace>
  <inkml:trace contextRef="#ctx0" brushRef="#br0" timeOffset="54409.4">8055 7704 2751 0,'0'0'128'16,"-6"4"16"-16,1-2-144 0,-3 1 0 0,1 1 0 0,0-1 0 15,0 0 3104-15,-1-1 592 0,1 2 112 0,-1-3 32 0,0 1-1376 0,1-1-272 16,0 0-48-16,0-1-16 0,2 0-336 0,-1-2-80 16,0-1-16-16,1-2 0 0,1 0-288 0,1-3-48 15,0-2-16-15,2-2 0 0,2-1-320 0,2-1-80 16,0-2-16-16,0 0 0 0,4-2-416 0,1-1-64 15,0-2-32-15,2 3 0 0,0-2-128 0,-1 0-32 16,2 3 0-16,1-2 0 0,-3 3-48 0,2 4-16 16,0 0 0-16,-1 5 0 0,0 1-192 0,1 4 128 15,-1 4-128-15,-1 2 0 0,0 4 0 0,-3 2 0 16,-1 2 0-16,1 5 0 0,-5 5 0 0,-1 3 0 16,-2 2 0-16,-4 3 0 0,0 0 160 0,-3-2-160 15,-1-2 160-15,-3-1-160 0,-3-1 256 0,2-3-32 16,-1 0-16-16,0-3 0 0,-1-3 112 0,-1-3 0 15,1-2 16-15,0-3 0 0,2-4 16 0,0-3 0 16,-1-3 0-16,3-3 0 0,1-3-64 0,3-3-16 0,0-3 0 0,2-4 0 16,5-3-144-16,3-3-128 0,3 0 144 0,3-2-144 15,4 0 0-15,0-1 0 0,3-2 0 0,4 5 0 16,-3 0 0-16,5 1 0 16,0 1 0-16,0 3 0 0,1 4 0 0,0 5 0 15,-3 4 0-15,-1 3-160 0,0 4 160 0,-3 5 0 16,0 5-144-16,-4 2 144 0,-4 2 0 0,-3 5 0 15,-4 6-144-15,-5 4 144 0,-2 1 0 0,-7 1 0 0,0-1 0 16,-5 0 0-16,-1-3 0 0,-2-2 0 0,1 0 0 0,-5-7 0 0,1-1 0 16,0-5 0-16,-1-3 0 0,1-4 0 0,1-3 128 0,2-3-128 15,2-2 0-15,3-4 144 0,2-2-144 0,4-2 0 16,4-4 0-16,3 0 0 0,4-2 0 16,4-2 0-16,2-3 0 0,5-2 0 0,5 1 0 15,2 0 0-15,4 2 0 0,1 0 0 0,4 3-144 0,0 0 144 16,-1 5 0-16,1 2 0 0,-1 2-144 0,0 4 144 15,-2 2 0-15,-2 6-144 0,-1 2 144 16,-4 4 0-16,-2 2 0 0,-4 4 0 0,-4 4 0 0,-3 2-128 16,-4 2 0-16,-4 0 0 0,-1 0 128 0,-5-1 128 15,-1-1-128-15,-3 1 176 0,-3-2-176 0,0-1 0 16,-2-4 0-16,0-2 0 0,-1-3 0 0,1-2 0 16,-1-4 0-16,2-4 0 0,1-3 0 0,1-4 128 0,2-3-128 15,3-3 128-15,2-4-128 0,5-2 128 16,4-3-128-16,4-1 128 0,4-4-128 0,4 2 0 0,3-2 0 15,3-1 0-15,2 2 0 0,3-1 0 16,1 4 0-16,2 2 0 0,2 3 0 0,-2 3 0 0,2 4 0 0,-2 5 0 16,0 1-128-16,-3 8 128 15,-4 2-160-15,-2 3 160 0,-4 2-128 0,-4 4 128 16,-8 2 0-16,-3 5-144 0,-6 1 144 0,-4 3 0 16,-3 0 0-16,-3 0 0 0,-2 0 0 0,0-1 0 0,-3-6 128 0,0-2-128 15,0-4 192-15,0-3-16 16,1-3-16-16,1-4 0 0,2-3 80 0,2-3 16 15,-1-7 0-15,5-2 0 0,1-5 0 0,4-1 0 0,4 0 0 16,3-5 0-16,4 1-256 0,5 1 128 0,1 0-128 0,4 1 0 0,3 1 0 16,2 1 0-16,3 2 0 0,-3 0 0 15,2 4 0-15,-1 3-128 0,-3 2 128 0,5 1-160 16,-5 5-1312-16,-3 4-256 16,-5 3-48-16,-3 5-17856 0</inkml:trace>
  <inkml:trace contextRef="#ctx0" brushRef="#br0" timeOffset="56592.05">7737 6752 9215 0,'0'0'816'0,"0"0"-656"16,0 0-160-16,0 0 0 0,-5-8 1408 0,5 8 240 15,0 0 48-15,0 0 16 0,0 0-544 0,0 0-96 0,0 0-32 0,0 0 0 16,0 0-96-16,0 0-32 15,0 0 0-15,0 0 0 0,0 0-192 0,0 0-32 0,0 0-16 0,0 0 0 16,-6 7-224-16,6-7-32 0,-5 7-16 0,5-7 0 16,-2 9 48-16,-1 0 0 0,1 0 0 0,-1 0 0 15,2-1-16-15,0 1 0 0,-1 1 0 0,1 0 0 16,1-1 16-16,0 2 16 0,0 1 0 0,1 0 0 16,0-1-64-16,1 1-16 0,1 0 0 0,-1 0 0 15,2 3-80-15,-2-1-32 0,3 0 0 0,-1 1 0 0,2-3-64 0,-3 1-16 16,1 1 0-16,1 0 0 15,0 2-16-15,0-1-16 0,-1 0 0 0,2-1 0 0,-1-1 0 16,1 1 0-16,0 1 0 0,1 1 0 0,-1 0 96 0,2 0 32 16,-1 2 0-16,-2-1 0 0,4-1-128 15,-5-1-32-15,1 0 0 0,1 1 0 0,0-3 112 0,0 1 16 16,1 1 0-16,0-1 0 0,0 0-80 0,0 2-16 16,1-1 0-16,-3 0 0 0,3 0-160 0,0-1 192 15,1 0-192-15,-2 2 192 0,-1-1-64 0,0 1 0 16,1 0 0-16,-1-1 0 0,-2 0-128 0,1-1 160 15,2 0-160-15,-3 2 160 0,1-1-32 0,0-1-128 16,-2 0 192-16,2-1-64 0,0 0-128 0,1 1 160 16,-2 1-160-16,1-1 160 0,-1-1-160 0,-2-1 128 15,3 0-128-15,-1-1 128 0,1 1-128 0,-1 1 128 16,1-1-128-16,2 1 128 0,-2 0-128 0,3-1 0 16,-2-1 144-16,1 2-144 0,0 2 0 0,1-2 0 15,-1-1 0-15,2 2 0 0,0-1 0 0,1 1 0 0,-3 0 0 0,3-2 128 16,0 1-128-16,1 0 0 15,1-2 0-15,0 2 0 0,-3 2 0 0,1-2 0 16,1 1 0-16,-1 2 0 0,2-1 0 0,0 2 128 0,0-1-128 0,-1 2 0 16,-1-2 0-16,1 1 128 0,-2-2-128 0,2 2 0 15,0-1 0-15,-1 1 0 0,2-3 0 0,-1 1 0 16,2 1 0-16,-2 0 0 0,1 0 0 0,-1-3 128 16,1-2-128-16,-2 4 0 0,1-1 0 0,0-1 0 0,0 0 0 0,0-1 0 15,-1 0 0-15,0-1 0 0,1 0 0 0,-1 0 0 16,-2-2 0-16,1 0 0 0,-1 0 0 0,1-1 0 15,-2 2 0-15,0 0 0 0,1-1 0 0,1 2 0 16,-1-1 0-16,0 0 128 0,2-1-128 16,-2 2 0-16,1 1 0 0,1 0 0 0,0 0 0 15,1 1 0-15,-3-2 0 0,2 0 0 0,-1 0 0 0,1 1 0 16,-1-1 0-16,0 0 0 0,1-1 0 0,1 0 0 16,-4 0 0-16,3 1 0 0,-2-2 0 0,0-1 0 15,-3 0 0-15,3 0 0 0,-3-2 0 0,3 2 0 16,-1-1 0-16,-1 0 0 0,1 1 0 0,-1 0 0 15,2 0 0-15,-1-1 0 0,1 2 0 0,-1-1 0 16,1 1 0-16,-3-2 0 0,2 0 0 0,-1-1 0 16,1 1 0-16,2 0 0 0,-3-2 0 0,2 3 0 15,-2-4 0-15,0 0 0 0,-6-4 0 0,9 6 0 16,0-1 0-16,-9-5 0 0,0 0-128 0,5 4 128 16,-5-4-128-16,0 0 128 0,0 0-384 0,0 0 16 0,0 0 0 0,0 0 0 31,0 0-1328-31,0 0-272 0,0 0-48 0,0 0-16 15,0 0-864-15,-4-10-176 0</inkml:trace>
  <inkml:trace contextRef="#ctx0" brushRef="#br0" timeOffset="57691.56">7937 7473 5519 0,'0'8'496'0,"0"-1"-496"16,1-1 0-16,1 3 0 0,0 1 1472 0,2 2 192 15,1 2 32-15,0 2 16 0,1 1-752 0,2 3-160 16,0 2-32-16,2 4 0 0,2 1-48 0,7 15-16 16,3-3 0-16,2 3 0 0,1 0-64 0,1 1 0 15,4 1-16-15,4 2 0 0,3 1-176 0,4 5-48 16,1 4 0-16,2 1 0 0,2 1-192 0,1-2-32 15,0-1-16-15,0 2 0 0,-1 0-160 0,1 0 192 16,1 1-192-16,-1-2 192 0,-2-1-192 0,-1 0 128 16,-2-3-128-16,0 3 128 0,1 2 0 0,1-4-128 15,1 2 192-15,3 0-64 0,2 2-128 0,1-4 160 0,-1-2-160 16,-1 0 160-16,-2-4-160 0,-5-1 0 16,-1-1 0-16,-2-2 0 0,-2-5-144 0,0-2-64 15,-2-3-16-15,-2-2-9568 0</inkml:trace>
  <inkml:trace contextRef="#ctx0" brushRef="#br0" timeOffset="58217.94">8501 8260 3679 0,'0'0'320'0,"0"10"-320"16,0-4 0-16,2 5 0 0,3 2 1552 0,-1 2 240 16,3 3 64-16,2 2 0 0,-1 6-832 0,2 1-176 0,2 1-16 0,2 3-16 15,1 0-304-15,3 7-64 0,1 3-16 0,7 4 0 16,6 2 32-16,5 5 16 0,5 0 0 0,2 7 0 16,1 2-112-16,6 6-32 0,6 5 0 0,5-1 0 15,9 0-144-15,3 1-48 0,0 1 0 0,4 3 0 16,3 2-144-16,6-3 0 0,0-4 0 0,-1 1 128 15,-4-2-512-15,-5-3-128 16,-3-3 0-16</inkml:trace>
  <inkml:trace contextRef="#ctx0" brushRef="#br0" timeOffset="58653.03">9151 9297 10127 0,'0'0'896'0,"0"0"-704"0,0 0-192 0,8 8 0 0,1 1 208 0,3 2 16 16,2 0 0-16,4 6 0 0,3 3 576 0,2 4 112 0,3 4 32 0,2 5 0 15,3 4-48-15,4 5-16 0,0 4 0 0,7 4 0 16,3 2-160-16,3 0-16 0,5 1-16 0,2 5 0 15,-1 2-240-15,2 3-64 0,3 1 0 0,1-1 0 16,5-1-224-16,-3-1-160 0,1 1 192 0,-1 1-192 16,-5-1 160-16,-1-1-160 0,0-3 128 0,-1-1-128 0,-1-4 0 0,0-6 0 15,-1-3-192-15,-4-1 192 16,0-4-1664-16,-5-4-224 16</inkml:trace>
  <inkml:trace contextRef="#ctx0" brushRef="#br0" timeOffset="59077.26">9515 9680 4607 0,'0'0'192'0,"0"9"64"0,2-1-256 0,0 0 0 0,0 0 0 0,2 3 0 16,2 0 1408-16,3 2 224 0,2 1 48 0,2 1 16 15,1 3-480-15,3 2-112 0,4 6-16 0,4 2 0 16,5 4-256-16,4 5-64 0,3 2-16 0,4 5 0 16,4 5-176-16,4 0-16 0,6 1-16 0,1-1 0 15,5 4-160-15,3 1-48 0,3 1 0 0,-1 3 0 16,2 4-176-16,2-4-32 0,4-3-128 0,-1 0 192 16,-2 0-192-16,1-3 0 0,-8-4 0 0,1-1 0 15,-1-2 128-15,-1-5-128 0,-1-4 0 0,-5 1 144 16,-4-5-672-16,-5-3-144 0,-3-1-32 15</inkml:trace>
  <inkml:trace contextRef="#ctx0" brushRef="#br0" timeOffset="59963.89">10691 10691 10127 0,'-6'10'896'0,"3"-2"-704"0,-1-1-192 0,2 0 0 16,2-7 448-16,-2 10 64 0,2 0 16 0,0-1 0 16,1-2-16-16,1 3-16 0,3-1 0 0,-1 3 0 15,1 1 112-15,1 3 32 0,4-1 0 0,0 3 0 16,3 3-32-16,6 1 0 0,4 1 0 0,3 3 0 0,1 4-128 0,6-1-32 15,5 1 0-15,6 0 0 0,4-2-144 0,3 2-48 16,2 0 0-16,-1 2 0 0,1 1-112 0,4 0-16 16,1-1-128-16,2 1 192 0,1 0-192 0,-3 1 0 15,0-1 128-15,-1 2-128 0,-2 1 0 0,0 1 128 16,0-4-128-16,-3 0 0 0,0-2 128 0,-2 2-128 16,0 0 0-16,-5-2 144 0,-5-3-144 0,-2-2 128 15,-5-1-128-15,-2-3 128 0,-2-3-128 0,-4-3 0 16,-2-8 0-16,-2-2 0 15,-2-3-672-15,-5-4-64 0,-3-3-16 0,-4-1-8208 0</inkml:trace>
  <inkml:trace contextRef="#ctx0" brushRef="#br0" timeOffset="60357.1">11086 11127 11055 0,'0'0'976'16,"0"0"-784"-16,4 10-192 0,1 1 0 0,4-4 640 0,3 5 64 15,3 3 32-15,7 1 0 16,3 4-32-16,4 3-16 0,4 2 0 0,7 3 0 0,5 0 32 0,2 4 16 16,4 1 0-16,5 3 0 0,1-1-208 0,4 0-32 15,-2 2-16-15,3-1 0 0,0-6-224 0,1-1-64 16,-1 0 0-16,-2-1 0 0,1 1-64 0,-3-3-128 16,-4-3 176-16,0-1-176 0,-4-2 128 0,0-3-128 15,-4-3 0-15,-3-3 0 0,-4-2 0 0,-4-3 0 16,-6-2 0-16,-3-2 0 15,-4-1-320-15,-2-1-128 0,-4-1-32 0,-2 0 0 16,-2-2-720-16,-3 1-144 0</inkml:trace>
  <inkml:trace contextRef="#ctx0" brushRef="#br0" timeOffset="60682.63">11727 11566 14111 0,'0'0'624'0,"0"0"128"0,0 0-608 0,1 8-144 0,0 1 0 0,3 0 0 16,2 0 368-16,4 2 32 0,4 0 16 0,5 4 0 0,5 2 224 0,4 0 64 16,3 2 0-16,2 1 0 0,-1 1-128 0,4 0-32 15,4-2 0-15,2 2 0 0,-2 1 32 0,3-1 16 16,2-1 0-16,2-1 0 0,1-5-208 0,2 1-32 15,-2 0-16-15,0-1 0 0,1 1-192 0,0 0-144 16,-1-2 192-16,-6 0-192 0,1 0 176 0,-1 0-176 16,-3-2 160-16,-1-1-160 0,-2-1 192 0,-3 0-64 15,-4 2-128-15,0 0 192 0,-3-2-192 0,-4 0 0 16,-3-2 0-16,-5 0 0 16,-2-2-544-16,-3-1-160 0,-9-4-16 0,0 0-6096 15,0 0-1216-15</inkml:trace>
  <inkml:trace contextRef="#ctx0" brushRef="#br0" timeOffset="60986.58">12271 11870 2751 0,'0'0'256'0,"0"0"-256"16,0 0 0-16,0 0 0 0,0 0 3008 0,0 0 576 15,0 0 96-15,12 2 32 0,4 2-2224 0,1 2-432 16,5 1-96-16,2 3 0 0,3 0-240 0,1-1-32 0,3-2-16 0,2 3 0 15,3 6-144-15,2-2-16 0,1-2-16 0,2 1 0 16,3 0 16-16,0-1 16 0,2 3 0 0,2-2 0 16,1 2-256-16,0 3-48 0,-2 1-16 0,-1 0 0 15,-2 0-208-15,0-1 144 0,-2-2-144 0,1 0 128 16,-5-1-272-16,3 0-64 0,-5-1-16 0,-1-3 0 16,0-3-656-16,-7 0-128 15,-3 0-16-15,-3-3-9408 0</inkml:trace>
  <inkml:trace contextRef="#ctx0" brushRef="#br0" timeOffset="61265.51">12717 11974 10127 0,'3'11'448'0,"2"-6"96"0,-5-5-544 0,14 6 0 15,0-1 0-15,5 2 0 0,-1-1 1440 0,4 1 176 16,2-3 48-16,3 4 0 0,0 1-544 0,4 1-96 0,3-1-32 0,4 2 0 16,-1 1-272-16,2 0-48 15,-1 0-16-15,5 0 0 0,0-4-256 0,1 0-48 0,0 6-16 0,0-3 0 16,-1 0-192-16,2 0-144 0,-6 1 192 15,2-1-192-15,0-1 128 0,-2 1-128 0,1 0 0 16,-3-1 0 0,2-4-1216-16,-2 2-336 0</inkml:trace>
  <inkml:trace contextRef="#ctx0" brushRef="#br0" timeOffset="63836">17560 7459 6447 0,'0'0'576'0,"-1"-4"-576"16,-4-1 0-16,5 5 0 0,-4-4 1808 0,1 0 256 16,0-2 48-16,-1 3 16 0,4 3-832 0,0 0-160 15,-5 3-48-15,-1 4 0 0,2 3-560 0,-1 5-112 16,1 5-32-16,1 4 0 0,-2 5 304 0,1 6 48 15,-2 8 16-15,2 7 0 0,-2 3 208 0,1 5 32 16,-2 6 16-16,1 4 0 0,-1 7-224 0,0 1-32 16,2 0-16-16,-1-1 0 0,4-5-416 0,1 2-96 15,1-3-16-15,1-6 0 0,1-4-208 0,3-2 176 16,-3-4-176-16,1-5 160 0,1-6-160 0,-2-4 192 16,-2-4-192-16,0-5 192 0,0-2-192 0,0-4 0 15,0-3 0-15,0-3 0 0,1-1 0 0,0-5-320 16,3-2 48-16,2-3 16 15,-6-6-1728-15,12-2-352 0,1-5-64 0</inkml:trace>
  <inkml:trace contextRef="#ctx0" brushRef="#br0" timeOffset="66326.21">17389 7346 13823 0,'-8'-11'1216'16,"2"1"-960"-16,-1 0-256 0,5 3 0 16,1 1 1472-16,1-1 256 0,2 1 64 0,4 0 0 0,0 1-1344 0,5-1-272 15,0 1-48-15,4-1-128 0,1 0 144 0,4 0-144 16,0-2 0-16,2 2 144 0,0-1-16 0,1 1-128 15,2 2 192-15,3-2-64 0,0-2 32 0,3 0 0 16,1 1 0-16,3-1 0 0,5 0-32 0,1-1-128 16,1 2 192-16,4-1-64 0,-1-2 32 0,1 1 0 15,1 0 0-15,2-2 0 0,1-1 48 0,4 1 16 16,2 3 0-16,2-2 0 0,0-2 32 0,-1 1 0 16,0 1 0-16,1 1 0 0,3 0 16 0,-1 1 16 15,2 1 0-15,-5-1 0 0,0-1 32 0,2 1 0 16,-4 2 0-16,2 0 0 0,0 1-64 0,1 0-16 15,-2 2 0-15,1-1 0 0,-1-1-16 0,-1-1 0 16,1-1 0-16,0 3 0 0,2-1-32 0,2 3 0 16,-1-2 0-16,-1-1 0 0,0 1-64 0,-1 0 0 15,-2 0-128-15,1 2 192 0,0-1-64 0,0-1-128 16,0 1 176-16,0-1-176 0,-3-3 144 0,-1 3-144 0,-1-4 0 0,0 3 144 16,1 0-144-16,2 1 0 0,1-1 0 0,-1 1 128 15,-3 0-128-15,-1 0 0 0,0 3 144 0,-3 0-144 16,-3-2 0-16,0-1 128 0,0 3-128 0,0 2 0 15,1 1 0-15,-1 0 144 0,1 1-144 0,-3-2 0 16,-1 0 128-16,1 0-128 0,0 0 0 0,1 1 0 16,0-1 128-16,2 0-128 0,2 1 0 0,-1-2 0 15,-1 0 0-15,-1-2 0 0,-2 1 128 0,0 0-128 16,0-1 0-16,-3 1 0 0,0-1 0 0,-1 1 0 0,2 1 0 16,2 0 0-16,-3 0 0 0,3 0 0 15,-2 0 128-15,1 0-128 0,-1 0 0 0,0 0 0 0,-3 0 0 0,2 0 0 16,0 1 0-16,1 1 0 0,1 1 0 0,0-1 0 15,-2 0 0-15,2 0 0 0,-3 0 0 16,1-2 0-16,-3 0 0 0,0 0 0 0,-1 0 128 16,-2 0-128-16,3 0 0 0,-2 0 0 0,2 0 0 0,-1-1 0 15,0 0 0-15,1 0 0 0,-1-1 0 0,0 0 0 16,-2-1 0-16,-1 1 0 0,-1 0 0 0,-2 0 0 16,0 1 0-16,0-1 0 0,0 2 0 0,0 0 0 15,-3-2 0-15,2 4 0 0,2-4 0 0,-2 4 0 16,1-1 0-16,-3 0 0 0,2 0 0 0,-1 1 0 15,3-2 0-15,-2 0 0 0,1 0 0 0,-3 0 0 16,2 0 0-16,-1 1 0 0,2 0 0 0,-4 1 0 16,2 1 0-16,0 0 0 0,2 0 0 0,1 2 0 0,-4-1 0 15,1 2 0-15,0-4 0 0,-2 3 0 0,0 0 0 0,2-1 0 16,-3 0 0-16,0 1 0 0,0-1 0 16,1 0 0-16,1 1 0 0,-3 1 0 0,2 0 0 15,1 0 0-15,-2-2 0 0,2-1 0 0,0 4 0 0,-1-3 0 16,0 0 0-16,-1-3 0 0,2 2 0 0,-2 0 0 15,0 2 0-15,-1-2 0 0,1-2 0 0,1 4 0 16,-3-2 0-16,2 1 0 0,-4 2 0 0,-1-4 0 16,1 1 0-16,0 2 0 0,1 0 160 0,1-2-160 15,-1 1 0-15,0-1 0 0,-3 0 0 0,3 2 0 0,-1-1 0 0,2 1 0 16,-2-1 0-16,0-2 0 0,-3 1 0 0,0 0 0 16,-1-1 0-16,1 0 0 0,3 1 0 0,-3 1 0 15,1-1 0-15,-1 0 0 0,1 1 0 0,0-1 0 16,-2-1 0-16,3 0 0 0,-2 3 0 0,0 0 0 15,1-2 0-15,-1 3 0 0,1-2 0 0,-2 2 0 16,0-2 0-16,-2 0 0 0,0-2 0 0,-1-1 0 16,0 2 0-16,0-2 0 0,-2-1 0 0,0 0 0 15,0 0 0-15,3 0 0 0,-3 0 0 0,0-2 0 16,0 0 0-16,-1 2 0 0,-1 0 0 0,1 0 0 16,-4 0 0-16,3 0 0 0,-5-1-144 0,2 0 144 15,-6 1 0-15,7-1 0 0,-7 1 0 0,4-2 0 0,0 1 0 0,-4 1 0 16,0 0 0-16,0 0 0 15,7-2 0-15,-7 2 0 0,0 0 0 0,4 0 0 16,-4 0 0-16,0 0 0 0,0 0 0 0,0 0 0 16,0 0 0-16,0 0 0 0,0 0 0 0,0 0 0 0,0 0 0 15,0 0 0-15,0 0-144 0,0 0 144 16,5 5 0-16,-5-5-144 0,0 0 144 0,2 7 0 0,2 0-144 16,-4 2 144-16,1 1 0 0,-1 1 0 0,0 1 0 0,2 1 0 15,-2 1-144-15,0 0 144 0,0 2 0 0,1 3 0 16,-2 0 0-16,1 2 0 0,0 0 0 0,0 1 0 15,0 3 0-15,2 1 0 0,-1 1 0 0,1 2-160 16,0 1 160-16,3 0 0 0,-2 4 0 0,2-1 0 0,0 0 0 16,-1 4 0-16,-2-2 0 0,1 0 0 0,-1 0 0 15,0 1 0-15,2-1 0 0,-2 0 0 0,-2-1 0 0,1 1 0 16,0-1 0-16,2 15 0 0,1-5 0 0,3-2 0 16,-1-5 0-16,-1-3 0 0,1-3 0 0,-2-1 0 15,-1-2 128-15,-1 0-128 0,-2-2 0 0,0-2 0 16,-1-2 0-16,-1-1 0 0,-1 0 0 0,1-1 0 15,1 0 0-15,-1-2 0 0,0 1 128 0,0-2-128 16,2 0 128-16,0-1-128 0,2-3 0 0,0 0 0 16,2 0 0-16,0-1 0 0,2 0 128 0,-1-1 16 15,2 0 0-15,0-1 0 0,-1-3-144 0,2-1 0 16,-8-6 0-16,6 6 0 0,-6-6 0 0,0 0 0 16,0 0 144-16,0 0-144 0,0 0 0 0,0 0 0 15,0 0 0-15,0 0 128 0,0 0-128 0,0 0 128 16,-9-8-128-16,-3 2 128 0,-1-1-128 0,-2 2 0 0,-3-1 0 0,-1-1 0 15,-4 3 0-15,1 0 0 16,-1-3 0-16,-3 4 0 0,-2-1 0 0,-2 2 0 0,-1 1 0 0,-6 0 0 16,0-1 0-16,-3 0-128 0,0-1 128 0,-4 1 0 15,-5 0 0-15,-2 1 0 0,-7 0 0 0,-2 0 0 16,-4-1 0-16,-3-1 0 0,-3 0 0 0,-6 0 0 16,-5-2 0-16,-2 2 0 0,1 0 0 0,2 2 0 15,1-2 0-15,1 2 0 0,-5-1 0 0,5 1 0 16,1 0 0-16,1 0 0 0,-1 0 0 0,-1 1 0 15,-3 0 0-15,1 1 0 0,0-1 0 0,1 0 128 0,1-1-128 16,-1 0 0-16,-5 0 0 0,3-2 128 0,4 3-128 16,3 0 0-16,2-1 128 0,1 0-128 0,1 0 128 15,4 1-128-15,4 0 128 0,8 2-128 0,3 2 176 0,2-2-48 16,3 0 0-16,0 1 0 0,2 1-128 0,2 0 192 16,-3 1-192-16,2 2 192 0,1 0-192 0,1-1 0 15,-3-1 0-15,0 1 0 0,-2-1 0 0,-2-1 0 16,-4-1 0-16,-2 1 0 0,-2-1 0 0,0-2 0 15,-1 0 0-15,-1-2 0 0,0-1 0 0,-1-1 0 16,-4-3 0-16,2 5 0 0,0-1 0 0,5 1 0 16,3-4 0-16,5 2 0 0,-2 0-128 0,4-1 128 15,2 1 0-15,-1 0 0 0,-1-2 0 0,2 2 0 16,2 3 0-16,4-2 0 0,-2-1 0 0,3 1 0 16,-3 1 0-16,-3 0 128 0,-2 0-128 0,-2 0 0 15,-4 0 0-15,0 1 0 0,2-2 0 0,-2 1 0 0,2 1 0 0,0-1 0 16,2-1 0-16,1 2 128 0,-1 0-128 0,0-1 0 15,0 0 0-15,4-1 128 0,5 1-128 0,1 0 0 16,4 2 224-16,4 1-32 0,0 0-16 0,3 1 0 16,-1-1-16-16,4 1 0 0,0 0 0 15,1 2 0-15,-3-2-160 0,-1 3 160 0,2-1-160 0,-3 4 160 16,-3 1-160-16,0 0 0 0,1-2 0 0,0 2 0 16,3-4 0-16,-3 2 0 0,3-2 0 0,-1 0 0 15,2-2 0-15,1 0 0 0,2 1 144 0,0-1-144 16,1 1 128-16,1-2-128 0,0-2 160 0,3 2-160 15,0-2 192-15,1 1-64 0,0-2-128 0,1 0 192 16,-4-3-192-16,2 0 144 0,0 2-144 0,-3-1 128 0,2-2-128 16,-2 2 128-16,-1 0-128 0,-2 0 128 0,1 0 0 15,-1 2-128-15,-2 0 192 0,1 0-64 0,3 0-128 0,-1 2 128 16,3-1-128-16,-1 1 128 0,0-1-128 16,3 0 0-16,1-1 0 0,2 1 128 0,2 1-128 15,-3 0 0-15,0-1 144 0,3 0-144 0,0 0 0 0,-3 2 128 16,0 0-128-16,-3-1 0 0,1 0 0 0,-1 0 0 15,1 0 0-15,-4-1 128 0,0 3-128 0,0-2 0 16,0 0 0-16,0 1 0 0,0 1 160 0,-1-1-32 16,0 0-128-16,1 1 192 0,1-1-16 0,1 0-16 15,0 1 0-15,-1-2 0 0,-1 0-16 0,3 0 0 16,0 1 0-16,-3 2 0 0,-1-7-16 0,-1 4-128 16,-1-1 192-16,1 1-64 0,0 0-128 0,-1-1 192 0,0 1-192 15,-1 0 192-15,1 4-48 0,-2 0 0 0,3-2 0 0,0 1 0 16,2-3-16-16,-3 2-128 0,2 2 192 0,0-2-64 15,5-2-128-15,0 2 160 0,1 0-160 0,0 0 160 16,3-1-160-16,-1-1 0 0,-2 0 0 0,3 0 0 16,2 2 0-16,-1-1 0 0,0 1 128 0,2 0-128 15,0-2 0-15,0 1 0 0,0 0 0 0,1 2 0 16,1-4 0-16,0 1 0 0,0-1 0 0,1 0 0 16,-1 0 0-16,2-1 128 0,2 0-128 0,4 0 0 15,-7 1 0-15,7-1 128 0,0 0-128 0,0 0 0 16,-5-1 0-16,5 1 0 0,0 0 128 0,0 0-128 15,0 0 0-15,0 0 0 0,0 0 0 0,0 0 0 16,0 0 0-16,0 0 0 0,0 0 0 0,0 0 0 16,0 0-192-16,0 0-32 0,0 0 0 0,9-5 0 15,-9 5-464-15,11-3-80 16,-11 3-32-16,13 0 0 0,-2 2-2480 0,2 0-496 16</inkml:trace>
  <inkml:trace contextRef="#ctx0" brushRef="#br0" timeOffset="69610.5">12798 11966 3679 0,'0'0'160'0,"0"0"32"0,0 0-192 0,0 0 0 0,0 0 0 16,11 3 0-16,-2 2 2112 0,1 0 368 0,0 2 80 0,1-1 0 16,0 1-1456-16,2 1-288 0,2 0-64 0,3 2-16 15,2 0-32-15,4 2 0 0,2 3 0 0,5 0 0 16,3 0-16-16,0 4-16 0,2 1 0 0,3 1 0 16,-2 3-160-16,5 1-16 0,3 1-16 0,0 2 0 15,2 0-160-15,1-1-16 0,5-1-16 0,-2-2 0 16,0 0-112-16,-5 1-32 0,0 1 0 0,-5-2 0 15,-3-2-144-15,-1-1-224 0,1-2 48 0,-1 0 16 32,-2-6-608-32,-1 2-112 0,-1-2-16 0,-4 1-8544 0</inkml:trace>
  <inkml:trace contextRef="#ctx0" brushRef="#br0" timeOffset="70001.44">13062 12201 9615 0,'0'0'416'0,"0"0"96"0,0 0-512 0,0 0 0 0,0 0 0 0,0 0 0 16,0 0 1136-16,11-3 112 16,-1 2 32-16,3 0 0 0,2 0-512 0,3 3-112 0,3 1-16 0,0 2 0 15,4 0 0-15,2 1 0 0,2 0 0 0,5 3 0 16,3 0-192-16,3 1-64 0,3 0 0 0,5 1 0 16,3 2 96-16,0 1 16 0,1 4 0 0,1-1 0 15,0 2-48-15,3 0 0 0,5-1 0 0,-3 0 0 16,0-1-256-16,-3 1-48 0,-6 3-16 0,-3-1 0 15,-2-1-128-15,-8-3 0 0,-3-2 0 0,-3 1-176 32,-2-3-720-32,-5 0-160 0,-4-3-32 0,-3 0 0 0,-6-3-1488 15,-1-1-304-15</inkml:trace>
  <inkml:trace contextRef="#ctx0" brushRef="#br0" timeOffset="70275.91">13515 12331 10127 0,'0'0'448'0,"0"0"96"0,0 0-544 0,0 0 0 16,0 0 0-16,9-1 0 0,1 2 1680 0,4 2 240 16,5 2 32-16,1-1 16 0,3 1-1008 0,4 1-192 15,4 4-32-15,1-1-16 0,2-1-272 0,5-1-64 16,3 0-16-16,6 2 0 0,2 1-112 0,1 1 0 15,-2 1-16-15,2 1 0 0,-3 0-16 0,2 0 0 16,-1 2 0-16,3-1 0 0,1 0-80 0,0 1-16 16,-3-1 0-16,-3 0 0 0,-8-1-128 0,-1-2 0 0,-7 0 144 0,-1-2-144 15,-7 1-192-15,-2-1-128 0,-3-4 0 0,-8 1-6432 16,-3-3-1280 0</inkml:trace>
  <inkml:trace contextRef="#ctx0" brushRef="#br0" timeOffset="70623.39">13665 12344 7359 0,'-16'-3'320'0,"9"1"80"0,-1 0-400 0,8 2 0 0,0 0 0 0,0 0 0 16,0 0 1680-16,0 0 256 0,0 0 48 0,0 0 16 0,12 2-800 0,1 0-176 15,2 0-16-15,5 2-16 0,5-1-64 0,2 2-16 16,2 3 0-16,4-2 0 0,4-4-176 16,4 1-32-16,5 1-16 0,1 2 0 0,2 3-176 0,1 1-16 15,0 1-16-15,3 1 0 0,2 1 0 0,4 0 0 16,4 1 0-16,-2 2 0 0,-5-1-160 16,-1 2-16-16,-2-1-16 0,-1 0 0 0,-5-2-288 0,-4-1 160 15,-1 0-160-15,-5-2 128 0,-4-1-128 0,-5-3 0 16,-4-3 0-16,-3 3 128 0,-6 2-128 0,-3-2-272 15,-3-1 64-15,-9-6 16 16,0 0-384-16,2 8-64 0,-2-8 0 0,-3 6-16 16,3-6-400-16,-15 5-80 0,-1-3-16 0,-5 0-5760 15,-4-2-1168-15</inkml:trace>
  <inkml:trace contextRef="#ctx0" brushRef="#br0" timeOffset="70920.25">13928 12419 14623 0,'0'0'640'0,"-9"0"144"0,9 0-624 0,0 0-160 0,0 0 0 0,0 0 0 15,0 0 1280-15,11 0 208 0,4 0 48 0,5 2 16 16,3 2-528-16,5 1-96 0,-1 2-32 0,7 2 0 16,1 0-256-16,4 1-64 0,2 0-16 0,3 0 0 15,4-1-176-15,6 2-16 0,4 1-16 0,1 1 0 16,-1 0 16-16,-2 1 0 0,1 0 0 0,1-2 0 0,3 0-32 15,1-1 0-15,-2-1 0 0,-3 2 0 16,-2 0-176-16,-2 0-32 0,-1 0-128 0,-5-1 192 0,-4-3-192 0,0-1 128 16,-1-5-128-16,-5 2 0 0,-3 0 0 15,-5-2 0-15,-2 0 0 0,-4 0 0 0,-6 0-416 0,-2 2 32 16,-6-2 0-16,-9-2 0 16,0 0-352-16,0 0-64 0,0 0-16 0,0 0-7056 15,0 0-1408-15</inkml:trace>
  <inkml:trace contextRef="#ctx0" brushRef="#br0" timeOffset="71316.63">14684 12637 2751 0,'-13'-9'128'0,"6"4"16"0,-2-2-144 0,0 2 0 0,1 0 0 0,8 5 0 16,0 0 3040-16,0 0 576 0,0 0 112 0,0 0 32 16,0 0-2192-16,8-4-432 0,3 0-96 0,2 3-16 15,1 0-336-15,4 2-80 0,2 2-16 0,4-1 0 16,0 0 32-16,7 0 0 0,5 0 0 16,2 1 0-16,1 0-112 0,1-1-32 0,2 4 0 0,2-1 0 15,2 2 16-15,3-2 0 0,2 1 0 0,3-1 0 16,3 2-48-16,-2-2 0 0,-1 4 0 0,-1-2 0 15,-3 1-192-15,0 1-64 0,-2 0 0 0,1-5 0 0,-5-4-192 16,-1 0 144-16,-3-2-144 0,-2 1 128 0,-5-1-128 16,-4 0 0-16,-3-2 144 0,-3 0-144 0,-2 2 0 15,-5-1 0-15,-3 0-160 0,-3 0 160 0,-2-1-432 16,-8 4 32-16,0 0 0 0,0 0 0 16,0 0-528-16,0 0-96 0,-10-3-32 0,0 1-10688 0</inkml:trace>
  <inkml:trace contextRef="#ctx0" brushRef="#br0" timeOffset="71867.82">15396 12406 8287 0,'-6'-8'736'0,"-1"-1"-592"0,1 0-144 0,0 3 0 16,6 6 2064-16,0 0 384 0,0 0 80 0,0 0 16 0,0 0-1328 0,0 0-256 15,0 0-48-15,0 0-16 0,0 0-96 0,0 0-32 16,12 2 0-16,3 2 0 0,2 0-128 0,4 1-16 16,2 1-16-16,5 2 0 0,2 2-160 0,2 1-16 15,1 0-16-15,3 0 0 0,3 0-128 0,3 2-32 16,2 0 0-16,0 2 0 0,-1 1 112 0,1 1 16 15,-4 1 0-15,2 1 0 0,0 0 0 0,0 1 0 16,-2-1 0-16,1-1 0 0,-4-3-112 0,0-1-16 16,-2-1 0-16,-4 4 0 0,0-1-96 0,-7 2-32 15,-2 0 0-15,-6-4 0 0,-1-4 112 0,-7 1 16 16,0 2 0-16,-5-1 0 0,-3-1-112 0,-3-1-16 16,-5-1 0-16,-5 1 0 0,-6 1 112 0,-4 0 16 0,-5-2 0 0,-5-1 0 15,-6 3 80-15,1-1 32 0,-4-1 0 0,2-3 0 16,1-3-48-16,0-2-16 0,2-1 0 0,1-1 0 15,-3-1-96-15,2-1-16 0,-2 0 0 0,3 3 0 16,2-1-192-16,2 2-128 0,2-1 128 0,2 0-16704 16</inkml:trace>
  <inkml:trace contextRef="#ctx0" brushRef="#br0" timeOffset="76061.55">8753 16854 12895 0,'0'0'1152'0,"0"0"-928"15,0 0-224-15,-8 3 0 0,8-3 896 0,-7 4 128 16,0 0 16-16,7-4 16 0,0 0 272 0,-4 7 48 16,4-7 16-16,0 0 0 0,0 0-208 0,0 0-32 15,0 0-16-15,0 0 0 0,0 0-32 0,0 0 0 16,-8-7 0-16,5 2 0 0,3 5-192 0,-1-10-32 15,1-1-16-15,3-1 0 0,-1 1-320 0,4-1-64 16,-3-3-16-16,4 1 0 0,0-1-208 0,1-1-64 0,-1 1 0 16,0 1 0-16,2 2-64 0,-1-1-128 15,-2 2 176-15,2 3-176 0,0-1 192 0,-3 4-192 0,-5 5 192 0,9-2-192 16,-9 2 128-16,0 0-128 0,7 4 0 0,-2 2 0 16,0 4 0-16,-4 1 0 0,-2 1 0 0,-2 4 0 15,-4 1 0-15,0 1 0 0,-5-2 160 0,0 1-160 16,-2-3 208-16,-2 0-32 0,-1 2-16 0,-1-6 0 15,0-2 96-15,2 0 0 0,0-2 16 0,4-3 0 16,2-2 112-16,4-3 32 0,6 2 0 0,-3-8 0 16,0-2 16-16,6-2 0 0,-1-2 0 0,4-2 0 15,4 0-256-15,3-1-48 0,2 0-128 0,0-2 192 16,1 3-192-16,-1 0 0 0,0 1 0 0,1 2 0 0,-3-1 0 16,0 5 0-16,0 1 0 0,-2 3 0 0,-2 4 0 0,-9 1 0 15,8 6 0-15,-4 3 0 0,-2 1 0 0,-3 2-160 16,-2 1 160-16,-2 2-128 0,-6 2 128 0,0 1 0 15,-3 2 0-15,2-1 0 0,-4-5 0 0,-2-2 0 16,3-1 0-16,2-4 0 0,-2-3 0 0,2 1 128 16,3-5-128-16,2-2 128 0,8 2 128 0,-6-6 48 15,1-2 0-15,3-3 0 0,2-1-48 0,4-2-16 16,0 0 0-16,4-3 0 0,0 0-240 0,2 0 128 16,1 1-128-16,-1-1 0 0,2 1 0 0,-1 1 0 15,1 3 0-15,-4 4 0 0,1 1 0 0,-9 7 0 16,0 0 0-16,0 0 0 0,0 0 0 0,1 12 0 15,-1 4 0-15,-3 1-160 0,-6-2 160 0,-2 3 0 16,-3 1 0-16,-2-2 0 0,0 2 0 0,-2-4 0 0,-1-3 0 16,3-1 0-16,1-3 0 0,1-1 0 0,3-4 0 0,3-2 0 15,8-1 0-15,-8-3 144 0,1-3-144 0,4-3 0 16,2-3 192-16,1-1-192 0,2-2 192 0,0 0-192 16,4 0 0-16,1 1 0 0,0 1 0 0,3 3 0 31,0 1-1984-31,0 2-464 0</inkml:trace>
  <inkml:trace contextRef="#ctx0" brushRef="#br0" timeOffset="77147.73">8685 17129 11167 0,'0'0'496'0,"-4"8"96"0,4-8-464 0,-5 9-128 0,5-9 0 0,-5 6 0 16,0 1 896-16,5-7 176 0,-5 7 16 0,5-7 16 16,0 0 128-16,0 0 32 0,0 0 0 0,0 0 0 15,0 0-112-15,0 0 0 0,-5-9-16 0,4-2 0 16,1-3-416-16,4-6-80 0,1-6 0 0,2-1-16 15,1-4-128-15,2-3-32 0,1-1 0 0,4-3 0 16,1-2-80-16,2-9-32 0,0-7 0 0,6-4 0 0,3-7 32 0,3-3 0 16,-1-2 0-16,6-6 0 0,2-5-128 0,7-4-32 15,5 0 0-15,6-1 0 0,6-1-224 0,3 0 176 16,1-1-176-16,2 1 160 0,1 0-160 0,2 4 0 16,5 3 0-16,2 2 0 0,2 1 0 0,2 7 0 15,0 3 0-15,-1 4 0 0,4 3 0 0,0 2 0 16,-4 4 0-16,2 2 0 0,1 6 0 0,2 2 128 15,4 3-128-15,-2 1 0 0,-2 0 928 0,5 4 96 16,-1 3 32-16,2 2 0 16,0 3-1680-16,1 3-336 0,-1 7-64 0,2 3 0 0,2 4 736 0,-5 3 160 15,-5 2 128-15,-3 7-192 16,-1 6-688-16,-5 2-144 0,-3 5-16 0</inkml:trace>
  <inkml:trace contextRef="#ctx0" brushRef="#br0" timeOffset="82197.49">8707 16752 6447 0,'0'0'272'0,"0"0"80"0,-8 7-352 0,4-1 0 16,-3 0 0-16,2-1 0 0,5-5 1328 0,-5 7 192 16,-1-1 32-16,6-6 16 0,-7 6-640 0,7-6-128 15,-5 5-32-15,5-5 0 0,0 0 32 0,0 0 0 16,-7 2 0-16,7-2 0 0,0 0-48 0,0 0-16 16,0 0 0-16,0-9 0 0,2 2-176 0,3-2-48 15,1-2 0-15,3-3 0 0,1-2-96 0,1-2-32 16,2-2 0-16,3-4 0 0,1-6-96 0,2 1-32 15,2-2 0-15,2-2 0 0,1-1-96 0,1-5-32 0,2-3 0 16,2-2 0-16,4-5-128 0,0-2 0 16,3-2 144-16,3-2-144 0,7 0 0 0,1 0 128 15,2 3-128-15,2-3 0 0,2-5 0 0,-4 0 0 16,1-1 0-16,1 2 0 0,2-2 0 0,-1 5 128 16,-2 1-128-16,-2 7 0 0,-4 2 0 0,-6 5-128 15,-4 6 0-15,-4 6 0 16,-5 3-528-16,-4 4-112 0,-4 6 0 0,-4 4-6144 0,-4 5-1232 0</inkml:trace>
  <inkml:trace contextRef="#ctx0" brushRef="#br0" timeOffset="82679.82">8761 16588 11055 0,'-13'14'976'0,"6"-4"-784"16,-2 2-192-16,3-2 0 0,-3-2 640 0,3-1 96 15,6-7 16-15,0 0 0 0,0 0 528 0,0 0 96 0,0 0 32 0,3-9 0 16,2-4-240-16,5-3-32 16,4-1-16-16,5-8 0 0,3-2-288 0,5-5-48 0,4-2-16 0,4-6 0 15,5-6-208-15,3-2-48 0,2-3-16 0,3-4 0 16,7 0-96-16,3-1-16 15,1-1 0-15,-14 16 0 0,5-5-128 0,2-5-16 16,5-4-16-16,1-2 0 0,3-2-96 0,1-1-128 16,0 0 176-16,19-22-176 0,-9 11 144 0,-11 9-144 15,-4 10 0-15,-5 6 144 0,-8 8-368 0,-7 5-80 16,-4 4-16-16,-6 6 0 16,-5 6-768-16,-5 3-144 0,-4 5-48 0,-6 3 0 15,-7 6-1424-15,0 0-304 0</inkml:trace>
  <inkml:trace contextRef="#ctx0" brushRef="#br0" timeOffset="83083.78">9097 16364 8287 0,'-22'22'368'0,"9"-7"80"0,-2 2-448 0,2-1 0 15,-1 0 0-15,0-2 0 0,-1-1 528 0,0-2 32 16,2-2 0-16,2-1 0 0,2-2 384 0,-2 2 80 16,3-4 0-16,1 1 16 0,0-3-16 0,7-2 0 15,0 0 0-15,0 0 0 0,-8 0-224 0,8 0-48 16,0 0-16-16,0 0 0 0,-1-5-288 0,3-2-64 16,1-2-16-16,8-11 0 0,4-3 192 0,5-2 32 15,2-3 16-15,-2 5 0 0,5-5-64 0,5-5-16 16,4-5 0-16,6-4 0 0,4-3-144 0,3-3-16 15,3-3-16-15,0 0 0 0,1-2-96 0,2-2 0 16,2-2-16-16,1-2 0 0,-1 0-112 0,1-1-128 16,0 0 176-16,20-23-176 0,-11 9 144 0,-5 10-144 15,-3 6 0-15,-3 1 144 0,-5 7-144 0,-4 4 0 16,-7 3 0-16,-3 6 0 0,-5 4 0 0,-6 8 0 16,-4 3-192-16,-4 5 192 15,-7 1-640-15,-2 6 0 0,-7 10 0 0,0 0 0 16,0 0-304-16,-12 5-64 0,-3 3-16 0,-5 8 0 15,-2 1-320-15,-6 5-80 0,-1 3-16 0,-2 2-6944 0</inkml:trace>
  <inkml:trace contextRef="#ctx0" brushRef="#br0" timeOffset="83886.39">8969 16556 12207 0,'-8'10'528'0,"5"-3"128"0,-4 0-528 0,3 0-128 16,-4 0 0-16,1-2 0 0,2 2 944 0,-3-1 144 0,1 1 48 0,0 0 0 15,0-2-176-15,7-5-48 0,-6 4 0 0,6-4 0 16,0 0 96-16,0 0 16 0,0 0 0 0,0 0 0 15,0 0-256-15,-1-8-64 0,3-2 0 0,4-5 0 16,7 0-240-16,2-7-48 0,3-8-16 0,4-4 0 16,2-4-16-16,5-2 0 0,6-2 0 0,3-2 0 15,5 0-112-15,5-4-16 0,5-5-16 0,2-3 0 16,3-3-80-16,3-1-16 0,3 2 0 0,3-6 0 16,3-3-144-16,4-4 192 0,-1-1-192 0,0-1 192 15,1 3-192-15,-1 0 192 0,-4 0-192 0,1 2 192 16,-4 3-192-16,-4 6 0 0,-7 6 0 0,-3 8 0 15,-6 6 0-15,-7 6-176 0,-3 6 16 0,-10 4 0 16,-5 4-416-16,-5 5-64 16,-5 3-32-16,-4 5 0 0,-7 6-448 0,0 0-96 0,0 0 0 0,-12 8-16 15,-3 3-1200-15,-4 3-256 16</inkml:trace>
  <inkml:trace contextRef="#ctx0" brushRef="#br0" timeOffset="84395.31">8575 16835 9215 0,'-8'12'816'0,"2"0"-656"0,1 1-160 0,-2-1 0 15,0-1 720-15,1-1 112 0,1-1 32 0,2-2 0 16,3-7-160-16,0 0-48 0,0 0 0 0,0 0 0 16,0 0-112-16,0 0-32 0,0 0 0 0,0 0 0 15,0 0 304-15,0 0 48 0,0 0 16 0,0 0 0 16,6-5 16-16,1-1 16 0,1-1 0 0,0-2 0 15,4-3-144-15,-1-2-48 0,5-3 0 0,4-3 0 16,1-3-128-16,5-5-16 0,-1-7-16 0,6-4 0 16,3-5-192-16,5-5-48 0,2-4 0 0,3-5 0 0,5-1 80 15,1-3 16-15,5-1 0 0,5-5 0 0,4-3-96 0,3-1 0 16,1-1-16-16,3-4 0 0,2-6-176 0,3-1-128 16,5-2 192-16,1-1-192 0,0-3 144 0,0 3-144 15,-1 1 0-15,-2 8 144 0,2 3-144 0,-3 6 0 16,-4 4 0-16,-3 5 0 0,-6 3 832 0,-3 7 128 15,-5 5 16-15,-3 6 16 16,-5 5-1664-16,-5 6-336 0,-5 3-64 0,-8 5-16 16,-5 4 512-16,-6 4 80 0,-5 2 32 0,-4 4 0 15,-11 6-624-15,0 0-112 0,0 0-16 0,-6 10-16 16,-5-1-1216-16,-3 3-240 0</inkml:trace>
  <inkml:trace contextRef="#ctx0" brushRef="#br0" timeOffset="84752.44">9259 16096 11967 0,'-35'25'1072'0,"13"-8"-864"0,0 3-208 0,1 0 0 15,1-3 448-15,4-1 32 0,0-4 16 0,5-3 0 16,1-5 624-16,10-4 128 0,0 0 32 0,0 0 0 15,-1-9-112-15,6-3-16 0,2-3 0 0,6-6 0 16,4-4-400-16,5-5-96 0,6-4-16 0,4-4 0 16,3-2 112-16,5-4 16 0,6-4 0 0,2-1 0 15,3-6 0-15,7-2 0 0,6-4 0 0,4 1 0 16,-1-2-144-16,2-3-32 0,2-4 0 0,6-1 0 0,2-5-160 16,2 1-48-16,1-1 0 0,-1 3 0 0,-3 3-160 0,0 5-32 15,-1 3-16-15,0 5 0 0,-3 3-176 0,-5 7 160 16,-7 4-160-16,-4 5 160 0,-4 3-160 0,-5 4 0 15,-5 2 0-15,-6 6 0 0,-6 4-160 0,-8 3-16 16,-5 6 0-16,-7 2 0 16,-12 7-1504-16,0 0-304 0,0 0-64 0,-8 9-11056 0</inkml:trace>
  <inkml:trace contextRef="#ctx0" brushRef="#br0" timeOffset="85111.36">9842 15435 11967 0,'-11'5'1072'0,"3"-2"-864"0,8-3-208 0,0 0 0 16,0 0 1360-16,0 0 240 0,-2-14 32 0,9 3 16 16,4-7-400-16,4-2-80 0,5-6-16 0,8 0 0 15,2-5-128-15,6-1-16 16,6-3-16-16,5-2 0 0,0-1-240 0,7-4-48 15,2-2-16-15,6-1 0 0,5-1 80 0,4-2 0 16,5-1 16-16,0-1 0 0,-1 1-352 0,2 4-80 16,-2 0-16-16,-2 1 0 0,0-1-192 0,-4 1-144 0,1 2 192 0,-3 2-192 15,-6 3 160-15,-2 3-160 0,-3 3 128 16,-5 5-128-16,-4 4 0 0,-8 2 0 0,-3 2-224 0,4-2 80 16,-11 8-1840-16,-8 5-384 15,-7 1-64-15,-6 4 0 0</inkml:trace>
  <inkml:trace contextRef="#ctx0" brushRef="#br0" timeOffset="85348.13">10541 15032 16575 0,'-12'1'1472'0,"3"0"-1168"16,-1 0-304-16,10-1 0 0,0 0 896 0,0 0 128 15,0 0 32-15,7-8 0 0,5-3 16 0,6-4 0 16,5-5 0-16,7-3 0 0,4-2-368 0,7-4-80 16,1-2-16-16,3-2 0 0,2-2-80 0,5-1-16 15,2-1 0-15,4-1 0 0,3-2 48 0,-1-3 0 16,2 1 0-16,-1-1 0 0,1 1-144 0,-1 2-32 16,-2 2 0-16,-1 1 0 0,-1 1-144 0,-3 4-48 15,-2 0 0-15,-4 5 0 0,-2-2-192 0,-2 6 0 16,-3 3 0-16,11-3 0 0,-14 6 0 0,-6 3 0 15,-6 6 0-15,-6 1-160 16,-2 4-1632-16,-5 3-320 0,-3 2-64 0</inkml:trace>
  <inkml:trace contextRef="#ctx0" brushRef="#br0" timeOffset="85697.43">11032 14762 11055 0,'-27'6'480'0,"10"-4"112"0,0 1-464 0,0 0-128 16,2 1 0-16,4-3 0 0,1-1 1072 0,2-1 192 16,2 0 32-16,1-2 16 0,3 0-288 0,2 3-48 15,3-5-16-15,4-4 0 0,1 0-224 0,4-1-48 16,3-2-16-16,5-1 0 0,4-1 336 0,5-3 64 15,2-3 16-15,3-2 0 0,4-2 0 0,4-2 0 16,2-2 0-16,4-2 0 0,4 2-128 0,2-2 0 16,1-1-16-16,1 1 0 0,1-1-416 0,-1 0-80 15,-2-1 0-15,0 2-16 0,0 3-176 0,-1 3-48 16,0-1 0-16,-5 3 0 0,-1 2-208 0,-1 0 144 16,-8-1-144-16,-1 4 128 0,-5 2-288 0,-5 3-64 15,-4 2-16-15,3 0 0 16,-9 3-1936-16,-7 4-400 0,-10 3-80 0</inkml:trace>
  <inkml:trace contextRef="#ctx0" brushRef="#br0" timeOffset="86058.17">11266 14660 13407 0,'-18'8'592'0,"7"-3"128"0,0 1-576 16,2-2-144-16,-2-1 0 0,11-3 0 0,0 0 1440 0,0 0 256 15,0 0 48-15,0 0 16 0,5-7-656 0,3-2-128 16,3-1-16-16,2-3-16 0,3-4-208 0,5-2-32 16,3 2-16-16,4-4 0 0,4-3 16 0,3-2 16 15,2 1 0-15,6-2 0 0,1-1-48 0,4-3-16 16,1 2 0-16,-1-2 0 0,3 0-208 0,-1 2-32 15,2 2-16-15,-2 2 0 0,-4-1-160 0,-2 2-48 16,0 0 0-16,-3 0 0 0,-2-2-64 0,-4 7 0 16,-3 0-128-16,-4 1 192 0,-1 4-192 0,-4 3 0 15,-3 2 0-15,2 0 0 16,-4 4-496-16,-7 3-144 0,-11 2-16 0,0 0-8752 16,0 0-1760-16</inkml:trace>
  <inkml:trace contextRef="#ctx0" brushRef="#br0" timeOffset="86501.21">10517 15039 14623 0,'-18'4'640'0,"10"-2"144"0,-1 1-624 0,2-1-160 16,-3-1 0-16,3 1 0 0,1-2 1280 0,6 0 208 15,0 0 48-15,1-8 16 0,5 0-224 0,4-4-48 16,6-1-16-16,5-5 0 0,2-4-384 0,7-2-80 16,6-3-16-16,4-2 0 0,7-4-112 0,1 0-32 15,3-3 0-15,4-1 0 0,3 2 16 0,2 0 0 0,4 0 0 0,-1-4 0 16,0-1-144-16,0-1-48 16,2 0 0-16,2 0 0 0,-2 1-272 0,1-2-48 15,-1 1-16-15,-2-1 0 0,0 3-128 0,-3-2 192 16,-1 2-192-16,-1 1 192 0,-4 3-192 0,-2 1 0 15,-4 4 0-15,-3 0 128 0,-3 4-128 0,-6 3 0 16,-5 3 0-16,6-2 0 16,-7 6-304-16,-9 5-80 0,-7 3-32 0,-5 7 0 15,-9 1-1696-15,0 0-320 0,-5 9-80 0</inkml:trace>
  <inkml:trace contextRef="#ctx0" brushRef="#br0" timeOffset="86917.3">10347 15142 4607 0,'0'0'400'0,"0"0"-400"15,4-5 0-15,1-1 0 0,-1-3 2656 0,2 0 448 16,2-2 96-16,2-1 0 0,4-3-1408 0,3-3-272 16,5-3-64-16,5-1-16 0,2-3-240 0,9-4-48 15,4-4-16-15,6-2 0 0,8-6-176 0,5-2-48 16,2 3 0-16,7-5 0 0,3-1-368 0,4-1-80 15,3-3-16-15,3 0 0 0,2 1-192 0,3-1-64 16,-1 1 0-16,-2 0 0 0,-4 6-48 0,-3 0-16 0,-2 4 0 16,-2 0 0-16,-5 1-128 0,-2 1 0 0,-9 3 0 15,-3 4 0-15,-5 3 0 0,-5 3-224 16,-4 4 48-16,6-2 16 16,-10 7-1392-16,-9 5-288 0,-11 3-48 0</inkml:trace>
  <inkml:trace contextRef="#ctx0" brushRef="#br0" timeOffset="87297.45">11105 14724 4607 0,'-18'4'400'0,"11"-2"-400"0,-3-2 0 0,1 2 0 0,0 1 1632 0,3 0 240 16,-3-2 48-16,3-1 16 0,6 0-640 0,0 0-128 15,0 0-16-15,1-5-16 0,4-3-16 0,1-1 0 16,4-1 0-16,2-2 0 0,4-3-32 0,3-3 0 16,4-3 0-16,1-1 0 0,3-3-64 0,5-4-32 15,3-2 0-15,4 0 0 0,5-5-144 0,3-1-16 16,3-2-16-16,4 0 0 0,4-1-176 0,1-2-48 15,2 1 0-15,4-1 0 0,3 0-144 0,3 1-16 16,2 1-16-16,-1 1 0 0,-3 0-112 0,0 2-32 16,0 3 0-16,-1 2 0 0,-4 3-144 0,-2 1-128 15,-4 3 192-15,-3 2-192 0,-6 1 128 0,-3 3-128 16,-3 4 0-16,-6 2 0 0,-4 5-144 0,-1-1-144 0,-4 2-32 16,5 2 0-1,-9 5-2128-15,-9 2-432 0,-6 1-96 0</inkml:trace>
  <inkml:trace contextRef="#ctx0" brushRef="#br0" timeOffset="87658.51">11389 14266 15087 0,'0'0'656'0,"4"-5"160"0,5-3-656 0,1 0-160 15,5-1 0-15,7-1 0 0,1-4 928 0,8-2 160 16,7-3 16-16,1-2 16 0,6-3 32 0,5 1 0 16,3-4 0-16,4 2 0 0,3 0-96 0,6-2-16 15,-2 1 0-15,2-2 0 0,-1 1-80 0,1 2-32 16,1-1 0-16,-1 2 0 0,-1-2-352 0,-2 2-64 15,-2-2 0-15,-1 2-16 0,-3 4-304 0,-1 2-48 16,-3-3-16-16,0 2 0 0,-2 0-128 0,-3 4 128 16,-2 2-128-16,-4-1 128 0,-3 1-272 0,-4 4-64 15,-3 3-16-15,7-2 0 16,-8 3-2048-16,-8 0-416 0,-6 2-64 0</inkml:trace>
  <inkml:trace contextRef="#ctx0" brushRef="#br0" timeOffset="88062.05">12104 14099 5519 0,'-14'4'240'0,"7"1"64"0,-3-4-304 0,3 1 0 16,-1 0 0-16,8-2 0 0,-7 0 2624 0,7 0 480 15,0 0 96-15,0 0 0 0,0 0-1536 0,3-10-320 16,5-1-64-16,4-3-16 0,5-3-368 0,7 0-80 16,2-2-16-16,7-2 0 0,1-1 0 0,7-1 0 15,5 0 0-15,6 0 0 0,0 0-80 0,6 0-16 16,2 1 0-16,2 0 0 0,0 1-208 0,-1 2-48 15,3 3-16-15,0 0 0 0,-3 1-176 0,0 1-48 16,-3 0 0-16,-3 1 0 0,-1-1-80 0,-4 3 0 16,0 3-128-16,-2-2 192 0,-6 0-192 0,-1 2 0 15,-5-1 0-15,-1 2 0 0,-6 3-128 0,-3 0-32 16,-7 0 0-16,-2 2 0 16,-5 1-752-16,-3 1-160 0,-9 0-16 0,0 0-12048 0</inkml:trace>
  <inkml:trace contextRef="#ctx0" brushRef="#br0" timeOffset="88381.93">12169 13986 4607 0,'0'0'400'0,"7"-5"-400"0,3-3 0 0,2 0 0 0,3-1 2224 0,3-1 352 16,6-1 80-16,4-2 16 0,5-2-992 0,5 0-192 16,4-1-32-16,6-1-16 0,2-1-32 0,4 0 0 15,0-3 0-15,4 3 0 0,3 3-368 16,3-1-80-16,0 1 0 0,-1 0-16 0,-1-3-336 0,-2 3-64 16,-1-1-16-16,-1 3 0 0,-2-2-80 15,0 1-32-15,-2 3 0 0,-15 3 0 0,2-3-160 0,1 0-48 16,1 3 0-16,15-4 0 0,-7 4-208 0,-5 3 176 15,-3 1-176-15,-3 1 160 0,-3 1-160 0,-3 0 0 16,-1 1 0-16,-2 1 128 0,-2-4-128 0,-10 3-192 16,2 1 32-16,-2 0 16 15,-1 1-1712-15,-2 0-320 0,-2-1-80 0</inkml:trace>
  <inkml:trace contextRef="#ctx0" brushRef="#br0" timeOffset="88729.57">13355 13621 14111 0,'8'-8'624'0,"1"3"128"0,3 1-608 16,5-1-144-16,0-3 0 0,4 2 0 0,1 0 1280 0,5-1 240 15,1 0 32-15,-5 3 16 0,5-2-384 0,3 2-80 16,2 1-16-16,16-3 0 0,1 1-96 0,-1 0-32 16,0 0 0-16,-14 2 0 0,3-1-256 0,1 1-64 15,-1-1-16-15,2 1 0 0,-2 2-176 0,1 0-16 16,-1 1-16-16,0 0 0 0,-5 0-144 0,0 0-16 16,0 0-16-16,-4 0 0 0,-1 0-240 0,-3 1 176 15,-2-1-176-15,-2 1 160 0,-3 0-160 0,-2 3 0 16,0-4 0-16,-3 2 128 0,-2 1-128 0,-1 1-256 15,-4-1 64-15,1 0 16 16,-7-3-1808-16,0 0-384 0,0 0-64 0</inkml:trace>
  <inkml:trace contextRef="#ctx0" brushRef="#br0" timeOffset="89182.27">14126 13431 4607 0,'0'0'192'0,"0"0"64"0,0 0-256 0,0 0 0 0,-3-4 0 0,3 4 0 0,3-7 2688 0,1 4 512 16,2-2 80-16,2 2 32 0,4-1-1792 0,5 2-368 15,3-1-64-15,4 2 0 0,1 0-128 0,5 1 0 16,4 1-16-16,2-1 0 0,0-1-96 0,1 1-16 16,1 2 0-16,1 1 0 0,-1-1-64 0,1 1 0 15,-2 1-16-15,1 1 0 0,-1-2-192 0,-3 4-48 16,1-2 0-16,-2 1 0 0,-2-1-144 0,-3 1-48 16,-2-2 0-16,-5 1 0 0,-2-2 80 0,-3 0 16 15,-1 2 0-15,-3-2 0 0,-1-2 48 0,-4 0 16 16,-7-1 0-16,0 0 0 0,0 0-80 0,0 0-16 15,-4 4 0-15,-5 2 0 0,-3-3 0 0,-6 4 0 16,-1 1 0-16,-4 0 0 0,-7 3-192 0,-1 0-64 16,0-1 0-16,-2 1 0 0,-4 4-128 0,1-2 0 15,1 0 0-15,0 1 0 0,2-1 0 0,1 2 0 16,2 0 0-16,0-1 0 16,1 0-1680-16,2 0-432 0,-1 1-64 0</inkml:trace>
  <inkml:trace contextRef="#ctx0" brushRef="#br0" timeOffset="89776.39">12599 13814 8287 0,'0'0'368'0,"0"0"80"15,0 0-448-15,0 0 0 0,0 0 0 0,-5-9 0 0,0 3 1920 0,-2 2 320 16,-1 2 48-16,-2 3 16 0,-4 0-1152 0,-1 1-240 0,-3 2-32 0,1 0-16 16,-5 2-32-16,-2 1 0 0,-7 3 0 0,-3 2 0 15,-1-1-160-15,-3 4-32 0,-5 2-16 0,-2 3 0 16,-3 3-48-16,-3 1 0 0,-6 2 0 0,-1 1 0 16,-4 4-192-16,-1 2-32 0,1-1-16 0,-4 3 0 15,-5 4-96-15,-4 0-32 0,-3 1 0 0,-1 3 0 16,0 2-208-16,-2 3 128 0,-1-1-128 0,-1 1 0 0,1-4 128 0,4 2-128 15,3 2 0-15,0 1 0 0,4-2 0 0,3-3 0 16,5-2 0-16,9-3 0 0,4-1 0 0,10-3 0 16,9-4 0-16,8-5 0 0,4-4 0 0,8-3 0 15,7-3 0-15,4-3-160 16,0-13-1312-16,15 3-256 0,7-4-48 0</inkml:trace>
  <inkml:trace contextRef="#ctx0" brushRef="#br0" timeOffset="90141.49">11976 14038 9215 0,'0'0'816'0,"-7"-1"-656"0,-2 1-160 0,-2 1 0 15,-4 2 1344-15,-1 0 224 0,-3 0 48 0,-2 3 16 16,-3 1-432-16,-1 3-96 0,0 5-16 16,-6 0 0-16,-4 1-208 0,-4 5-48 0,-4 4-16 0,-4 0 0 15,-5-1-112-15,-5 7-32 0,-5 2 0 0,-1 6 0 16,-3 5-272-16,-6 2-48 0,-3-2-16 0,-3 2 0 16,-2 1-160-16,0 1-48 0,-3 2 0 0,2-2 0 15,-2 0-128-15,4-1 0 0,2-1 0 0,4 3 0 16,3-3 0-16,5-2 0 0,6-4 0 0,5-2 0 15,4-2 0-15,6-3 128 0,9-2-128 0,5-4 0 16,6-1 0-16,8-6 0 0,5-5 0 0,5-4 0 16,6-11-320-16,0 0-160 0,0 0-32 0,14-2-10624 15</inkml:trace>
  <inkml:trace contextRef="#ctx0" brushRef="#br0" timeOffset="90471.14">11377 14206 10127 0,'0'0'896'0,"2"-8"-704"16,-1 0-192-16,-1 8 0 0,0 0 1344 0,0 0 256 16,-10-1 32-16,-4 3 16 0,-5 3-384 0,-3 3-80 15,-3 6-16-15,-5 1 0 0,-4 4-80 0,-4 4-32 16,-8 7 0-16,-3 4 0 0,-8 3-112 0,-3 6-32 15,-2 4 0-15,-7 7 0 0,-4 6-288 0,-6 2-64 16,-5 5-16-16,0 5 0 0,1 4-240 0,-4 2-48 16,-2 1-16-16,0 4 0 0,-1 0-240 0,0 1 128 0,2-3-128 15,6-3 0-15,4-7 0 0,5-2 128 0,5-4-128 0,6-5 0 16,9-2 0-16,6-8 0 0,6-4 0 0,3-3 0 16,5-3 0-16,5-5-128 0,5-3 128 15,2-7-208 1,5-3-464-16,6-5-96 0,0-4 0 0,9-5-11792 0</inkml:trace>
  <inkml:trace contextRef="#ctx0" brushRef="#br0" timeOffset="90741.79">10024 15227 14735 0,'-8'-13'640'0,"4"8"160"0,-2 0-640 0,-2 3-160 15,-2 2 0-15,-1 5 0 0,-3 4 816 0,-2 4 128 16,-4 3 16-16,-1 7 16 0,-5 4-176 0,-4 6-32 16,-3 4-16-16,-1 5 0 0,-3 3 128 0,-4 4 16 15,-3 5 16-15,-4 6 0 0,-1 3-240 0,0 3-48 16,-2 2-16-16,0 0 0 0,-1 0-320 0,0 3-64 16,-1 3-16-16,3-2 0 0,0-2-208 0,16-20 144 15,-3 3-144-15,1 4 128 0,-4 1-128 0,5 1 0 0,0 1 0 0,3-4 128 16,2-1-128-16,4-5 0 15,2-3 0-15,2-3 0 0,1-3 0 0,3-1 0 16,2-4 0-16,-2 12 0 16,6-10-624-16,6-7-48 0,3-9-16 0,3-10-10816 0</inkml:trace>
  <inkml:trace contextRef="#ctx0" brushRef="#br0" timeOffset="91073.24">8995 16425 10127 0,'-4'7'896'0,"-3"0"-704"0,-2 0-192 0,1 2 0 0,-2 2 688 0,-2 2 96 15,-1 3 32-15,0 2 0 0,-1 4 208 0,-1 4 32 16,-1 0 16-16,0 2 0 0,-1 1-192 0,2 3-48 15,-1-1 0-15,1 0 0 0,0-3-256 0,0 1-64 16,0 0-16-16,1-2 0 0,-1-1-240 0,1 1-64 16,1-1 0-16,-2 1 0 0,2-2-192 0,0 1 128 0,0 1-128 15,0-2 0-15,-1-1 160 0,3 0-160 16,2-6 160-16,1 0-160 0,-2-1 0 0,4 0 0 16,-1-2 0-16,2-3 0 15,0-2-1312-15,3-2-304 0</inkml:trace>
  <inkml:trace contextRef="#ctx0" brushRef="#br0" timeOffset="92795.73">8664 16971 8287 0,'0'0'368'0,"-4"4"80"0,0 3-448 0,1 0 0 0,-1-2 0 0,-2 3 0 15,2-1 2112-15,-1 1 320 0,0 0 80 0,-1 0 16 16,1-1-1184-16,-1 1-256 0,0 0-32 0,1-1-16 16,-1 0-16-16,0 0 0 0,0-2 0 0,0 2 0 0,1-5 0 0,-2 0-16 15,2-1 0-15,-1-2 0 0,-2-1 0 0,3-3 0 16,-3-1 0-16,2-3 0 0,0-1-352 0,1-1-64 15,0-2-16-15,2-2 0 0,-3-4-256 0,3 0-48 16,1-2-16-16,0 3 0 0,2-6-112 16,0 1-16-16,0-1-128 0,2-1 192 0,2-2-192 0,4-2 144 15,0-2-144-15,3 0 128 0,2-1-128 0,2 0 0 16,2 3 0-16,4 0 0 0,3 2 0 0,-1 1 0 16,1 3 0-16,0 3 0 0,2 3 0 0,0 1 0 15,-3 3 0-15,1 3 0 0,-1 3 0 0,1 3 0 16,-5 5 0-16,1 4 0 0,-2 0 0 0,-3 6 0 15,-2 5 0-15,-3 7 0 0,-3 3 0 0,-3 6 0 16,-4 5 0-16,-4 5 0 0,-4 4 0 0,-2-2 0 16,-3-1 0-16,-3-2 0 0,-3-2 0 0,-2-2 0 15,-3 0 0-15,0 1 0 0,-5-3 208 0,0-2 16 16,6-10 0-16,-1 0 0 0,-1-1 240 0,1-2 48 0,-2-2 16 0,2-3 0 16,1-3-128-16,3-3-16 0,-1-4-16 0,3-4 0 15,1-3-112-15,2-4-32 0,1-5 0 0,1-9 0 16,4-4-224-16,5-5 176 0,3-4-176 0,4-4 160 0,2-4-160 15,2 0 0-15,3-1 0 0,2 2 0 16,3-1 0-16,-1 3 0 0,2 1 0 0,0 3 0 0,-1 2 0 16,2 3 0-16,3 1 0 0,3 5 0 0,-1 4 0 15,3 2 0-15,-1 7 0 0,1 3 0 0,1 3-160 16,-2 3 160-16,1 3 0 0,-2 4-144 0,2 4 144 0,-6 4 0 16,1 2 0-16,-2 4 0 0,-3 4 0 0,-2 4 0 15,-2 2 0-15,-3 2-128 0,-2-1 128 16,-4 0 0-16,-3-1 0 0,-3-1 0 0,-3-1 0 0,-2-1 0 15,-5 2 0-15,-2-2 0 16,0-1 0-16,-5-1 0 0,-1 0 0 0,-1-1 0 0,-3-3 128 0,1-3 16 16,0-4 0-16,-1-4 0 0,0-3 80 0,1-4 16 15,1-4 0-15,3-3 0 0,0-6-48 0,2-4-16 16,1-1 0-16,4-5 0 0,1-3-176 0,2-4 128 16,2-4-128-16,4-2 128 0,2 1-128 15,6-3 0-15,2-2 0 0,4 1 0 0,3 1 0 0,2 2 0 16,3 2 0-16,5 3 0 0,0 0 0 0,4 4-144 15,4 4 144-15,-1 1 0 0,1 5-128 0,3 4 128 0,-1 5 0 16,0 2 0-16,1 6-128 0,11 4 128 16,-10 3 0-16,-3 3 0 0,-3 5 0 0,-5 3-128 15,-1 6 128-15,-5 4 0 0,-1 1 0 0,-5 0 0 0,-3 0-128 0,-5-1 128 16,-6 0 0-16,-2-3 0 0,-7-3 0 0,-2 2 0 16,-3 0 0-16,2-7 0 0,-4 1 0 0,-5 4 0 15,-3 1 0-15,-2-1 0 0,-3-1 0 0,-2-2 0 16,6-8 128-16,-3 0-128 0,-2-3 0 0,-1-3 0 15,0-1 128-15,2-4-128 0,1-3 0 0,2-3 0 16,3-4 160-16,3-5-160 0,5-4 160 0,2-7-160 0,3-4 0 16,5-3 0-16,5-6 0 0,4-12 0 0,5 0 0 0,5 0 0 15,4 1 0-15,5 3 0 0,4 2-192 0,4 5 192 16,1 3-192-16,4 1 192 0,2 6-176 0,4 4 176 16,-2 3-160-16,4 5 160 0,-4 3-160 15,15 3 160-15,-8 9-160 0,-4 7 160 0,-4 5-240 0,-5 3 48 16,-4 6 16-16,-4 5 0 0,-3 7-16 0,-4 4 0 15,-8 0 0-15,-2-2 0 0,-6-1 192 0,-6-1-208 16,-2-2 80-16,-7-1 128 0,-4-1-128 0,-5 0 128 16,-3 1 0-16,4-9 0 0,-6 2 0 0,-3 1 0 15,-4 1 0-15,-2 0 0 0,-3-7 128 0,0 0-128 16,6-8 128-16,0-4-128 0,0 0 176 0,0-5-48 16,5-4-128-16,0-5 192 0,4-4-32 0,4-5-16 15,1-2 0-15,1-15 0 0,7-3-144 0,6-2 0 0,7-2 0 16,7-2 0-16,4-2 0 0,7 1 0 15,8 0 0-15,2 3 0 0,5 6-144 0,4 0 144 16,4 8 0-16,0 2 0 0,2 4-128 0,0 4 128 16,0 8 0-16,0 6 0 0,-2 4-160 0,0 4 160 15,-2 5-128-15,-3 3 128 0,-4 3 0 0,-2 5 0 0,-8 5 0 16,-5 4-128-16,-5-1 128 0,-5 2 0 16,-4 0-144-16,-7-1 144 0,-5-1 0 0,-6 0 0 0,-6-2 0 15,-6 1 0-15,-4-1 0 0,-6 0 0 0,-3-2 0 0,-4-1 128 16,-2-2 48-16,-2-3 0 0,-2-5 0 0,-1-4 0 15,1-4 16-15,4-5 16 0,4-4 0 0,5-6 0 16,4-3-80-16,5-5 0 0,6-3-128 0,4 1 192 16,7-2-192-16,3 0 0 0,7-1 0 0,6-9 0 15,8 3-1616-15,7 3-272 16,4-1-48-16,-2 10-14832 0</inkml:trace>
  <inkml:trace contextRef="#ctx0" brushRef="#br0" timeOffset="93510.49">8728 16697 4607 0,'0'0'400'0,"0"0"-400"0,0 0 0 0,0 0 0 15,0 0 2304-15,0 0 384 0,0 0 80 0,0 0 16 16,0 0-1312-16,-3 9-272 0,-2 3-48 0,1 4-16 0,-1 5-32 0,1 1 0 16,-2 6 0-16,0 0 0 15,-3 4 32-15,-1 4 0 0,-2 3 0 0,-1 6 0 0,2-7-320 0,-2 2-64 16,-2 3-16-16,0 3 0 0,-2 4-256 0,0 2-48 15,-3 2-16-15,1-1 0 0,-9 21-160 0,1-8-16 16,2-6-16-16,2-7 0 0,3-5-96 0,1-5 0 16,3-6-128-16,3-3 192 0,0-4 32 0,2-5 0 15,4-7 0-15,0-4 0 0,4-3-96 0,1-4 0 16,2-7-128-16,0 0 192 0,4-14 96 0,5-4 16 16,0-8 0-16,3-4 0 0,1-6-16 0,1-4 0 15,2-5 0-15,0-4 0 0,1-4-288 0,0 1 0 16,0-2 128-16,2 1-128 0,-5 13 0 0,1-1 160 15,1-5-160-15,-1 1 128 0,3 1-128 0,2 1 0 16,-3 2 0-16,2 3-176 0,4-11 176 0,-3 9 0 16,-2 6 160-16,-2 7-160 0,-4 5 0 0,-2 5 0 15,-2 5 0-15,-4 4 0 0,-4 8 192 0,0 0-48 16,-6 12-16-16,-2 8 0 0,-4 7-128 0,-2 7 0 0,-5 6 0 16,-2 7 0-16,3-9 0 0,-2 6 128 0,-4 3-128 15,-1 5 128-15,-2 4 32 0,-2 2 0 0,-1 2 0 16,1-2 0-16,-7 18-160 0,2-10 0 0,3-7 0 15,6-8 128-15,6-8-128 0,4-6 192 0,3-5-192 16,5-6 192-16,4-8-192 0,4-5 0 0,5-6 0 0,7-6-176 16,4-9-848-1,3-6-160-15,4-9-32 0,-4 3-9120 0,0-6-1824 0</inkml:trace>
  <inkml:trace contextRef="#ctx0" brushRef="#br0" timeOffset="94149.53">8729 16932 6447 0,'9'-8'576'0,"2"-7"-576"0,-1-2 0 0,3-3 0 15,1-5 1744-15,3-3 240 16,-1-3 64-16,1-2 0 0,1-6-640 0,3-1-112 16,2-3-16-16,13-18-16 0,-6 2-608 0,2 3-112 15,2 2-32-15,4-1 0 0,1-3-96 0,4-1-32 0,2-1 0 0,2 3 0 16,-1-1 64-16,0 3 0 0,0 1 0 0,4 1 0 15,2-1 64-15,-1 1 0 0,2 1 16 0,0 1 0 16,-4 1-176-16,4 1-32 0,0-1-16 16,0 1 0-16,-2 1-144 0,3-1-32 0,2 2 0 0,-1 0 0 15,2-1-128-15,3 2 192 0,-3-2-192 0,1 0 192 16,1 1-32-16,0 3 0 0,2 1 0 0,-1 2 0 16,0 3-160-16,-1-1 0 0,-1 2 0 0,-3 3 0 0,-5 4 0 15,-2 2 160-15,1-1-32 0,-3 5-128 0,-1 1 144 0,-1 1-144 16,0-1 0-16,-5-2 144 0,1 0-144 15,-5 2 0-15,-2 1 144 0,0 3-144 0,-1-2 208 0,-1 3-16 16,-2 0-16-16,-1 1 0 0,1 0 80 0,-1 3 0 16,-3-1 16-16,0 3 0 0,2 0-112 0,-1 0-32 15,-2 3 0-15,-1-1 0 0,-1-2-128 0,2 4 128 16,-1-3-128-16,-2 1 128 0,0-2 64 0,0 1 0 16,1 1 0-16,0 0 0 0,0 1-192 0,0-1 0 15,-4 0 0-15,1 1 0 0,1 2 0 0,0-1 0 16,-2 1 224-16,-3 0-64 0,-1 0-32 0,2 2-128 15,-2-1 192-15,-1-1-64 0,0 0-128 0,2-1 128 16,-3 1-128-16,0 2 128 0,-2-2-128 0,1 0 128 16,-1-1-128-16,-3 2 128 0,1 1-128 0,-2 1 0 15,1-1 144-15,-7 5-144 0,4-4 0 0,-4 4-256 16,0 0 32-16,0 0-14096 0</inkml:trace>
  <inkml:trace contextRef="#ctx0" brushRef="#br0" timeOffset="96437.39">18064 11805 3679 0,'0'0'320'0,"0"0"-320"0,6 6 0 0,-2-1 0 15,-2 2 2560-15,1-2 432 0,0 2 80 0,2-1 32 0,-5-6-1168 0,1 6-224 16,1 0-48-16,-1-2-16 16,-1-4-304-16,0 0-48 0,0 0-16 0,-2 6 0 15,0 0-224-15,2-6-48 0,0 0-16 0,-7 3 0 0,2 0-96 0,-1-3-32 16,-3 0 0-16,3-4 0 0,-5 1-288 0,0-2-64 16,-1-3-16-16,0-2 0 0,-3-1-208 0,0-1-32 15,-3-2-16-15,-3-2 0 0,-1-1-80 0,-1-2-16 16,-1-1 0-16,-2-1 0 0,-4-1-144 0,0-1 128 15,-1-1-128-15,0 0 128 0,-4-2-128 0,1 2 192 16,-4 2-192-16,-1-1 192 0,0-3-192 0,-1-1 128 16,-4 0-128-16,-17-11 128 0,4 6-128 0,4 4 0 15,-1-2 144-15,1 2-144 0,0-2 0 0,1 2 0 16,1 1 0-16,-1-2 128 0,-1 0-128 0,3 2 0 16,-4 4 0-16,0-1 0 0,-2-1 0 0,0-2 0 15,-1 2 0-15,-1-2 128 0,-1 1-128 0,-1 1 0 16,0-2 0-16,-3 4 0 0,-3-3 0 0,-1 2 0 15,-2-1 0-15,1 1 0 0,2-2 0 0,-4 4 0 16,1 0 0-16,2 1 0 0,0-1 0 0,4 2 0 16,4-1 0-16,-1 4 0 0,0 0 0 0,1 0 0 15,-1-2 0-15,1 0 0 0,1 4 0 0,3-1 0 16,-1 1 0-16,1 3 0 0,2 0 0 0,2 0 0 16,-6 1 0-16,0-1 128 0,1-1-128 0,-1 2 0 0,0 3 0 0,1-2 0 15,0 1 0-15,-3 2 0 0,2 2 0 0,-1 2 0 16,3-1 208-16,2 2-16 0,4 0-16 0,2 1 0 15,1 0 96-15,1 1 32 0,-1 0 0 0,1 1 0 0,1 1-128 0,0 0-32 16,1 1 0-16,1 2 0 0,0 0 0 0,3 3 0 16,0 0 0-16,0 2 0 0,-3 2 112 0,0 1 0 15,0 0 16-15,0 1 0 0,0 2-32 0,1 1-16 16,1 4 0-16,1-2 0 0,2-2-224 0,2 0 176 16,3 1-176-16,1 2 160 0,3-1-32 0,-1-1 0 15,2 0 0-15,1-1 0 0,2 0 0 0,-1 0 0 16,2 1 0-16,1-2 0 0,3 0 16 0,2-1 0 15,-1-1 0-15,-2 0 0 0,3-2-144 0,0-1 192 16,2-1-192-16,0-2 192 0,2 0-192 0,1-1 0 16,0-3 0-16,8-1 128 0,-3 2-128 0,3-2 0 15,4-3 0-15,0 0 0 0,0 0 0 0,0 0-144 16,0 0 0-16,0 0 0 16,3-11-1424-16,2 1-288 0,1-1-48 0,-2 0-9632 15,2 1-1936-15</inkml:trace>
  <inkml:trace contextRef="#ctx0" brushRef="#br0" timeOffset="96873.99">12986 10294 13823 0,'-5'-12'608'0,"0"5"128"0,1 2-592 0,0-2-144 0,3-1 0 0,1 8 0 16,0-7 2048-16,0 7 368 0,-1-9 80 0,1 9 0 16,0 0-1024-16,0 0-192 0,0 0-64 0,0 0 0 0,0 0-464 0,0 0-112 15,-6 5 0-15,-2 3-16 0,-1 2 112 0,0 3 32 16,-2 5 0-16,-3 4 0 0,-2 3-16 0,-3 4 0 16,-2 2 0-16,-2 5 0 0,-1 5-48 0,-2 1 0 15,0 1 0-15,-2 5 0 0,2 3-224 0,-3 1-48 16,2 3-16-16,3-5 0 0,1-5-192 0,5-1-32 15,2-3-16-15,2-6 0 0,7-9 112 0,2-4 32 16,3-2 0-16,4 0 0 0,4-5 16 0,3-2 16 16,3-3 0-16,3-1 0 0,3-1 0 0,4-4 0 15,3-2 0-15,5-2 0 0,3-5-64 0,5-1-16 16,4 2 0-16,1-5 0 0,2-2-112 0,2 1-32 16,1 0 0-16,-1 0 0 0,-1 0 32 0,0 0 0 15,-1 1 0-15,2 1 0 0,-1 2 48 0,-2 1 16 16,-7 0 0-16,3-2 0 0,-4 1-96 0,-2 2-128 15,-3 2 176-15,-5-2-176 0,0 1 0 0,-8 1-176 16,-1 2 0-16,-4 3 0 16,-5 3-3056-16,-5 2-608 0</inkml:trace>
  <inkml:trace contextRef="#ctx0" brushRef="#br0" timeOffset="101440.6">16983 12906 5519 0,'0'0'496'0,"-8"0"-496"0,-10-4 0 16,-2 1 0-16</inkml:trace>
  <inkml:trace contextRef="#ctx0" brushRef="#br0" timeOffset="103783.98">14907 13543 7359 0,'7'0'320'0,"-2"-1"80"0,-1-2-400 0,-4 3 0 0,3-3 0 0,-3 3 0 16,0 0 576-16,4-6 48 0,-4 6 0 0,0 0 0 15,0 0-64-15,-9-4-16 0,1 0 0 0,-3 3 0 16,1 1-352-16,-2 1-192 0,0 2 192 0,-3-1-192 16,-1-2 0-16</inkml:trace>
  <inkml:trace contextRef="#ctx0" brushRef="#br0" timeOffset="113634.17">4457 13192 16575 0,'0'0'736'0,"0"0"160"0,7-1-720 0,1-2-176 0,1 2 0 0,2 0 0 0,2 3 720 15,2 0 112-15,4 2 32 0,2 0 0 0,2 0-176 0,5 1-48 16,3 0 0-16,1 1 0 0,4-3-160 0,0 0-32 16,1 1-16-16,0-1 0 0,-3 0 16 0,-2 2 0 15,-4 0 0-15,-3 1 0 0,-4 1 128 0,-1 1 48 16,-7 2 0-16,-1-1 0 0,-3 0 32 0,-3 0 16 16,-5 4 0-16,-2 0 0 0,-3-1 80 0,-1 1 16 15,-5 1 0-15,-1 1 0 0,-2-2-128 0,-3 0 0 16,-1 1-16-16,-3 0 0 0,-1-3-16 0,-3 0 0 15,0 0 0-15,1 0 0 0,2 0-240 0,0-2-48 16,3 2-16-16,2-2 0 0,1-1-304 0,2-1 0 0,3-2 0 0,0 1 0 31,4-4-1232-31,6-2-368 0,0 0-64 0</inkml:trace>
  <inkml:trace contextRef="#ctx0" brushRef="#br0" timeOffset="113896.78">4822 13432 27647 0,'-13'-10'2448'0,"8"7"-1952"0,1 0-496 0,-1-1 0 16,-3 1 1152-16,-1-1 128 0,-3 4 16 0,-2-1 16 16,-2 1-208-16,-2 1-32 0,-3 1-16 0,-2 1 0 15,-2 3-352-15,-1-2-80 0,-2 3-16 0,-3-1 0 16,1 2-224-16,-3 0-32 0,-5-1-16 0,1 3 0 0,-5 1-144 0,0 0-16 15,0 1-16-15,-2-1 0 16,0-1-160-16,-1 1 0 0,-2-1 144 0,-1 1-144 0,-1 2 0 0,3-2 0 16,2-1 0-16,-11 4 0 15,8-1-1280-15,7-2-192 0,8-4-16 0,2-2-14848 16</inkml:trace>
  <inkml:trace contextRef="#ctx0" brushRef="#br0" timeOffset="115166.13">889 12902 10127 0,'0'0'896'0,"0"0"-704"15,0 0-192-15,0 0 0 0,0 0 1808 0,0 0 336 16,-5 3 64-16,-1 1 16 0,1-3-624 0,5-1-128 15,-6 4-32-15,1-1 0 0,5-3-288 0,-5 5-48 16,3 1-16-16,1 1 0 0,2-1-368 0,1 1-80 16,2 0 0-16,2-1-16 0,0 3-128 0,4-2-32 15,4-1 0-15,1 0 0 0,2-1 48 0,4 0 16 0,4-4 0 0,0 0 0 16,3 0-16-16,0-2-16 16,2-2 0-16,13-4 0 0,-8 3-96 0,-3-4-16 15,-2-2 0-15,-3-1 0 0,-4-1-48 0,2 1-16 16,-6 1 0-16,0-1 0 0,-2-4-96 0,-3-1-32 15,-3 1 0-15,0 0 0 0,-3-1-64 0,-2 3-128 0,-4 1 176 0,0-1-176 16,-4-1 192-16,1 2-192 0,-4 0 192 0,-2 1-192 16,-2 2 176-16,1 2-176 0,-6 3 160 0,1 1-160 15,-3 0 0-15,-2 2 128 0,-1 2-128 0,-1 7 0 16,0 1 0-16,-1 1 0 16,-6 1 0-16,1 4 0 0,-1 2 0 0,0 3 0 0,0-2 0 0,0 1 0 15,2 2 0-15,1 1 0 0,4 3 128 0,2-3-128 16,0 2 0-16,3-2 128 0,3 0-128 0,3 0 0 15,3-1 128-15,0-3-128 0,2 1 0 0,3-2 144 0,4-2-144 16,4-2 0-16,-1-1 0 0,4-1 0 0,1-2 0 0,4-2 0 16,0 0 128-16,3-2-128 0,1-3 0 0,0-1 128 15,0-1-128-15,-1 0 128 0,2-1-128 0,-2-1 0 16,-2-2 0-16,0 3 128 0,-3 1-128 0,-2 0 0 16,0 1 0-16,-2 1 0 0,-9-2 0 0,10 2 0 15,-3 0 0-15,-7-2 0 0,0 0-144 0,0 0-16 16,0 0 0-16,0 0 0 15,0 0-272-15,0 0-48 0,0 0-16 0,0 0 0 16,0 0-64-16,0 0-16 0,0 0 0 0,-6 3 0 16,6-3 48-16,-8 6 0 0,1-2 0 0,7-4 0 15,0 0 32-15,0 0 16 0,-7 1 0 0,7-1 0 16,0 0-192-16,-7 2-32 0,-1-2-16 0,3 3 0 16,5-3-1376-16,0 0-272 0,-7 1-48 0</inkml:trace>
  <inkml:trace contextRef="#ctx0" brushRef="#br0" timeOffset="115883.06">2056 12726 25791 0,'-11'-10'1152'0,"7"6"224"0,-5 0-1104 0,3 1-272 15,-4-1 0-15,-2 0 0 0,-4 2 192 0,-5 2 0 0,-2 0-16 0,-1 1 0 16,0 2 192-16,1 1 32 16,0 1 16-16,1 3 0 0,0-1 0 0,-2 2 0 0,-1 0 0 0,1 4 0 15,1 2-112-15,2-1-32 0,0 1 0 16,2-1 0-16,2 1 80 0,2 0 16 0,6-4 0 0,2 0 0 16,5 0 64-16,4-2 16 0,5-1 0 0,0-3 0 15,4-5-240-15,4-3-32 0,0 1-16 0,3-3 0 16,-2-3 208-16,4-2 32 0,3-2 16 0,1 0 0 15,0 3-240-15,1 1-48 0,-2-2-128 0,1 1 192 16,0 0-192-16,-1 2 144 0,0 3-144 0,-3 3 128 0,-5-4-128 0,-1 5 0 16,-4 2 0-16,-2 4 128 0,0 1-128 0,-2 1 192 15,-4 4-192-15,-2 4 192 0,-2 8 32 0,-4 1 16 16,-2 2 0-16,0 2 0 0,-6 6 16 0,1-1 16 16,-1 2 0-16,1-2 0 0,-1-3-80 0,3-1 0 15,0-1-16-15,3-1 0 0,1-3-176 0,3-3 192 16,-4-1-192-16,5 1 192 0,0-1-192 0,2 0 0 15,0 1 0-15,1-4 0 0,0-2 0 0,4-1-176 16,-1 2 16-16,3-3 0 16,-3-2-608-16,1-1-128 0,0-2-32 0,3-1-10016 15,-7-8-2016-15</inkml:trace>
  <inkml:trace contextRef="#ctx0" brushRef="#br0" timeOffset="116292.31">2422 12868 20207 0,'0'0'896'0,"-2"-10"192"0,2 0-880 0,0 1-208 0,2-1 0 0,-2 10 0 15,0 0 1472-15,0 0 240 0,0 0 48 16,0 0 16-16,-3-6-384 0,3 6-80 0,0 0-16 0,0 0 0 16,0 0-576-16,-5 9-112 0,-2 2-32 0,3 3 0 15,1 4-80-15,1-2-32 0,-1 1 0 0,3-2 0 0,0 0-112 16,3-1-32-16,2-3 0 0,0 0 0 0,1-3-64 16,0 0 0-16,2-1-16 0,-1-3 0 0,3-1 112 0,-2-3 32 15,3-2 0-15,2-2 0 0,0-4 16 0,0-1 16 16,1-1 0-16,-1-1 0 0,-2-2-32 0,2-1-16 15,-5 0 0-15,2-2 0 0,1 0 16 0,-4-1 16 16,-2 0 0-16,2 0 0 0,0-1-96 0,-2 3-32 16,-4 0 0-16,1 1 0 0,2 2-272 0,-2 1 160 15,0 3-160-15,0 0 128 0,-2 8-128 0,0 0-144 16,0 0 144-16,0 0-208 16,0 0-1568-16,0 0-304 0,9 0-64 0,-9 0-9440 15,0 0-1904-15</inkml:trace>
  <inkml:trace contextRef="#ctx0" brushRef="#br0" timeOffset="117030.11">2856 12975 19919 0,'0'0'880'0,"0"0"192"0,-3 8-864 0,3-8-208 0,0 0 0 0,-2 6 0 16,-2-2 1232-16,2 2 208 0,2-6 32 0,-4 9 16 16,4-9-208-16,0 0-64 0,0 0 0 0,0 0 0 15,0 0-144-15,0 0-48 0,0 0 0 0,6 6 0 16,-6-6 64-16,9 0 0 0,1-3 0 0,1-3 0 0,-3-2-384 16,2 0-80-16,1 0-16 0,0 1 0 0,0-4-176 0,2 0-48 15,2-3 0-15,-1 3 0 0,-1 1-112 0,1 1-16 16,-1-1-16-16,0-2 0 0,-1-1-96 0,0 4-16 15,-5 1 0-15,3 0 0 0,-1-1-128 0,-3 1 0 16,-2 1 0-16,-4 7 0 0,6-6 0 0,-6 6 128 16,5-5-128-16,-5 5 0 0,0 0 0 0,0 0 0 15,0 0 0-15,0 0 0 0,0 0 0 0,-7 7 0 16,3 1 128-16,0-1-128 0,4-7 0 0,-8 9 0 16,2 1 0-16,3 0 0 0,-4-3 0 0,3 0 0 15,4-7 0-15,-2 10 0 0,-1 0 0 0,3-2 0 16,0-8 0-16,0 0 0 0,0 0 0 0,5 10 0 15,-1-3 0-15,3 0 0 0,-7-7 0 0,7 3 0 16,-7-3 0-16,10 2 0 0,-1 0 0 0,0 0 0 16,0-2 0-16,-9 0 0 0,11 2 0 0,1-2 0 15,1-2 0-15,1-1 0 0,-2-1 0 0,4-1 0 16,1 1 0-16,0-3 0 0,-1-3 128 0,5-2-128 16,5-1 0-16,-3-1 128 0,2 0-128 0,3-3 0 0,-3-3 0 0,2 0 128 15,1 0-128-15,2-4 0 0,0 0 0 0,-9 4 0 16,3-4 0-16,0-3 0 15,1-5 128-15,5-6-128 0,-3-3 0 0,4-3 0 0,0-4 0 0,-2 1 0 16,0-1 0-16,-3-1 0 0,1 1 0 0,-5-1 0 16,-1 2 0-16,-2 3 0 0,-2-1 0 0,-4 4 0 15,-3 4 0-15,0 4 0 0,-2 8 0 0,-2 2 0 16,-1 1 0-16,-2 4 0 0,-2 5 0 0,-2 4 0 16,-2 3 0-16,3 6 0 0,-8 3 0 0,-5 3 0 0,-4 6 0 0,-4 5 0 15,-1 5 0-15,-4 3 0 0,-3 8 0 0,-3 6 0 16,-1 7 0-16,2 3 0 0,0 3 0 0,2 2 0 15,4 1 0-15,2 0 0 0,4-2 0 0,4-3 0 16,1-1 0-16,-1 15 0 0,5-12 0 0,4-9 0 16,2-6 0-16,3-4 0 0,1-2-352 0,0-1 48 15,0-2 16-15,1-4 0 16,0-5-2656-16,-2-4-512 0,-1 5-128 0,-5-7 0 0</inkml:trace>
  <inkml:trace contextRef="#ctx0" brushRef="#br0" timeOffset="117171.66">3272 12294 34095 0,'-13'-9'1504'0,"8"7"320"0,5 2-1456 0,0 0-368 15,0 0 0-15,0 0 0 0,0 0 1184 0,0 0 160 16,-2 5 48-16,2 3 0 0,0 0-1200 0,0 0-192 16,0 1 0-16,-1 1-17376 0</inkml:trace>
  <inkml:trace contextRef="#ctx0" brushRef="#br0" timeOffset="117665.36">2042 13927 24879 0,'-4'-4'2208'0,"-2"-2"-1760"16,1 0-448-16,-5-1 0 0,0 1 800 0,-1 0 80 15,-5 2 16-15,-11-1 0 0,1 2 320 0,-1 2 80 16,1 3 16-16,0 1 0 0,3 5-464 0,0 0-80 16,1 2-32-16,0 1 0 0,5 2-288 0,2 1-64 15,5 2-16-15,2-1 0 0,2-3-128 0,6 1-32 16,3-1 0-16,5 0 0 0,1 1-208 0,4-4 144 16,4 2-144-16,2 2 128 0,5-1 64 0,-8-4 16 15,2 2 0-15,3 1 0 0,1 0-80 0,-3 0 0 0,1 1-128 16,3 5 192-16,-6-3-64 0,-6-1-128 0,-6 0 176 15,-3 0-176-15,-3 0 416 0,-2-1-32 16,-7-1 0-16,-2 0 0 0,-4 0 0 0,-3 1-16 0,-2 0 0 0,-3-2 0 16,2-3-112-16,-4 0-32 0,1-2 0 0,0-3 0 15,1-3-224-15,3-1 0 0,3-2 0 0,3-1 0 16,2-4-1536 0,5-1-336-16,6 0-80 0,4-1-9552 0,3-1-1904 0</inkml:trace>
  <inkml:trace contextRef="#ctx0" brushRef="#br0" timeOffset="118392.02">2384 13929 27935 0,'-16'11'1232'16,"2"-1"256"-16,0 4-1184 0,-2 1-304 0,-2 0 0 0,5-1 0 0,-1 3 1232 0,0 1 192 15,3 3 48-15,3-2 0 0,1-1-448 0,4 1-96 16,0-4-16-16,5 1 0 0,1-2-528 0,3-1-128 15,4-5 0-15,9 2-16 0,-1-3 32 0,-3-4 16 16,3-2 0-16,3-4 0 0,2 1-32 0,-2-2-16 16,-1-3 0-16,0 0 0 0,-1-4-16 0,-3-2 0 15,-1 0 0-15,-2 1 0 0,1-3-96 0,-5-2 0 16,-1 0-128-16,-3 1 192 0,-3 1-64 0,-2 3-128 16,-2-1 176-16,-1 2-176 0,0 2 160 0,-3-1-160 15,1 2 128-15,1 3-128 0,-1 0 0 0,0 2 0 0,5 3 0 0,0 0 0 16,0 0 0-16,4-6 0 0,2 1 0 0,3-2 0 15,3 0-128-15,3-1 128 0,1-1 0 16,3-2 0-16,2-1 0 0,0-2 0 16,5-3 0-16,-1-1 0 0,3-4 0 0,0-2 0 0,2-1 0 0,1-1 0 15,0-2 0-15,-2-3 0 0,1-3 0 16,-6-4 0-16,-1 0 0 0,-3 0 0 0,-2-5 0 16,-4 5 0-16,-3 1 0 0,-3 5 0 0,-2 5 0 0,-3 5 0 15,-2 9 0-15,-2 4 0 0,-2 4 0 0,-2 5 0 16,-4 5 0-16,-2 6 0 0,-3 5 0 0,-3 6 0 15,-6 12 0-15,-2 5 0 0,1 3 0 0,-1 3 0 16,1 3 0-16,3 3 0 0,3 2 0 0,0-1 0 0,3-3 0 16,1-4 0-16,6-5 0 0,2-5 192 0,3-4 0 0,1-5 0 15,4-4 0-15,0-3 0 0,4-5 80 0,3-3 32 16,1-4 0-16,4-6 0 0,1-5 48 0,3-2 16 16,2-3 0-16,0-4 0 0,1-4-176 0,1-1-48 15,0-2 0-15,1-1 0 0,-1 1-144 0,1 1 0 16,-4 1 0-16,0 3 128 0,-2 3-128 0,-1 3 0 15,-3 4 0-15,-2 3 0 0,-2 3 0 0,-2 4 0 16,0 3 0-16,-1 2 0 0,-4 2 0 0,1 2 0 16,-1 2 0-16,-2-1 0 0,-1 1 0 0,0 0 0 15,1 1 0-15,-1-2 0 0,-1-1 192 0,2-1-64 16,1-2 0-16,2-2 0 0,2-1 64 0,1-1 16 16,2-2 0-16,1-2 0 0,-1-2-16 0,2 1 0 15,1-1 0-15,1 1 0 0,1 0-192 0,0 0 176 16,1 4-176-16,0 0 160 0,2 5-160 0,-1 1 0 15,2 2 0-15,-2 2 0 0,0 6 0 0,0 1 0 0,-3-3 0 16,3 11 0 0,-3-3-1280-16,-2 1-144 0,-1 0-32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20:08:36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17966 7226 7359 0,'-15'1'320'0,"7"2"80"0,-3 3-400 0,0-2 0 16,0 0 0-16,1 1 0 0,-3-2 2736 0,3 2 464 16,2-2 80-16,-1 1 32 0,9-4-1456 0,0 0-304 15,0 0-48-15,0 0-16 0,0 0-160 0,0 0-48 0,10-3 0 0,3-2 0 16,3-2-432-16,0-4-80 0,2-1-32 0,3-2 0 16,2-4-112-16,-2-1-32 0,0-2 0 0,-1 1 0 15,2-2-192-15,2 0-32 0,-4 0-16 0,1 3 0 16,-3 2-16-16,0 3 0 0,-5 0 0 0,-1 4 0 15,-2 2-144-15,-3 4-16 0,-7 4-16 0,0 0 0 16,6 7-160-16,-5 7 128 0,-1 3-128 0,-1 7 128 0,-7 6-128 0,1 8 0 16,-6 4 0-16,0 4 0 15,-1 1 0-15,0 2 128 0,-3 1-128 0,2-2 0 0,-1-2 0 16,2-4 0-16,2-4 128 0,0-4-128 0,1-5 192 0,2-2 16 16,2-3 0-16,3-3 0 0,0-6 208 0,1-5 32 15,3-10 16-15,0 0 0 0,0 0 32 0,0 0 0 16,0 0 0-16,14-6 0 0,-1-8-16 0,1-3 0 15,0-7 0-15,2 1 0 0,0-6-224 0,0-3-64 16,-2-2 0-16,1-3 0 0,3-4-192 0,1 1 144 16,-1 2-144-16,3 1 128 0,1 2-128 0,-4 12 0 15,3-1 0-15,-1 2 0 0,1 2 0 0,1 5 128 16,-4 3-128-16,2 2 0 0,-1-1 0 0,-1 5 128 16,-2 4-128-16,-1 3 0 0,-2 0 0 0,1 4 0 15,-1 2 0-15,3 5 0 0,-4 2-240 0,-1-1-16 16,-1 1-16-16,-1 0 0 15,-2 1-2160-15,-1-2-448 0,-2-1-64 0,1-4-32 0</inkml:trace>
  <inkml:trace contextRef="#ctx0" brushRef="#br0" timeOffset="726.22">19440 7042 13823 0,'0'0'608'0,"-8"-2"128"0,1-3-592 0,1 0-144 16,-2 1 0-16,2-2 0 0,1 1 640 0,-3-1 112 16,2-1 16-16,-1 1 0 0,0 3 576 0,-1-1 112 15,0 1 16-15,0-1 16 0,0 2-48 0,8 2-16 16,0 0 0-16,-9-3 0 0,2 1-304 0,7 2-64 16,0 0-16-16,0 0 0 0,0 0-112 0,0 0-32 0,0 0 0 0,0 0 0 15,11 7-448-15,7 0-80 0,-1 1-32 0,8 1 0 16,3 0-16-16,6 1 0 15,4 3 0-15,2 1 0 0,3 0 48 0,-10-1 0 0,6-2 0 0,0 2 0 16,1 0-96-16,0 0-16 0,-3 0 0 0,13 6 0 16,-10-4 16-16,-6 0 0 0,-5-2 0 0,-4 1 0 15,-2-2-80-15,-4-1-32 0,-1-1 0 0,-6-1 0 16,-2-1 64-16,-6-1 16 0,-4-7 0 0,0 9 0 0,0-9 112 0,-9 11 32 16,-1-3 0-16,-5 2 0 0,-3 1 0 0,-4 0 0 15,-1 0 0-15,-5 3 0 0,-5 2 0 0,-4 1 0 16,0 1 0-16,-4-2 0 0,-3 0-64 15,-2 0 0-15,-2 0 0 0,3 0 0 0,3 1-80 0,2-1-32 16,3-1 0-16,5 0 0 0,4-1-208 0,4-2 128 16,3-2-128-16,5-1 0 0,1-1 0 0,6-2 0 15,1 0 0-15,8-6 0 0,0 0 0 0,0 0 0 16,0 0 0-16,0 0-160 16,0 0-224-16,13-8-32 0,2 0-16 0,1 1 0 15,1-1-2096-15,2 1-416 0,2-3-96 0,2-1-14112 0</inkml:trace>
  <inkml:trace contextRef="#ctx0" brushRef="#br0" timeOffset="1284.8">21412 6915 14735 0,'0'0'640'0,"1"-6"160"0,3 0-640 0,-2 0-160 15,1-1 0-15,1 0 0 0,-1-1 1728 0,0 0 320 16,-1 1 64-16,-1-1 16 0,-1 1-640 0,-1 1-128 16,-1 0-16-16,-1 2-16 0,-3-1-352 0,-2 2-64 15,-1 1-16-15,-4 1 0 0,0 0-64 0,-4 3-32 16,-2 2 0-16,-5 5 0 0,-2 3-256 0,3 4-48 16,-1 0-16-16,2 8 0 0,-2 6-96 0,2 3-32 15,-3 2 0-15,0 4 0 0,2 3-32 0,5-9-16 16,-3 4 0-16,2-1 0 0,3 3-80 0,2-3-16 15,4-1 0-15,3-1 0 0,6-3 32 0,3 7 0 16,7-7 0-16,6-2 0 0,6-3 224 0,4-5 48 16,-1-4 16-16,5-4 0 0,4-3 64 0,3-2 16 15,1-3 0-15,1-5 0 0,2-4-96 0,2-3 0 0,4-3-16 16,-3-3 0-16,0-2-16 0,-3-5 0 0,0-3 0 0,-3-5 0 16,-2-4 16-16,-3-3 0 15,-2-2 0-15,-4-2 0 0,-2-4-32 0,-7 3 0 0,-6-2 0 0,-3 4 0 16,-6-1-96-16,-3 5-32 0,-8 1 0 0,-5 2 0 15,-7 1-160-15,-4 3-48 0,-4 4 0 0,-2 0 0 16,-2 4-128-16,-1 1-176 0,-1 5 48 0,2 4 0 31,1 0-2160-31,3 5-416 0,3 2-96 0</inkml:trace>
  <inkml:trace contextRef="#ctx0" brushRef="#br0" timeOffset="5083.09">13579 4261 6447 0,'0'0'576'0,"0"0"-576"0,0 0 0 0,0 0 0 16,0 0 2640-16,0 0 432 0,0 0 64 0,-2 8 32 15,-2 5-1616-15,1 2-320 0,-2 0-64 0,-1 5-16 0,1 4-112 0,-2 5-16 16,-2 5-16-16,-1 4 0 0,-2 4-48 0,-2 2 0 16,-1 1 0-16,-2 2 0 0,-2 1-80 0,1-1-32 15,-1 0 0-15,-7 15 0 0,0-8-96 16,4-10-32-16,4-8 0 0,1-6 0 0,3-6 16 0,3-5 0 15,2-6 0-15,3-2 0 0,6-11-160 0,0 0-48 16,0 0 0-16,0 0 0 0,5-11 240 0,3-7 32 16,0-5 16-16,6-6 0 0,1-6-432 0,1-2-64 15,3-5-32-15,-1 0 0 0,-3 0-288 0,2-6 0 16,0-1 128-16,3-3-128 0,2-2 0 0,-1 0 0 16,4 7 128-16,-1 4-128 0,2 5 0 0,1 3 0 15,-11 18 0-15,1 0 0 0,4 2 0 0,3 1 0 16,1 3 0-16,-1 3 0 0,0 4 0 0,-2 5-144 15,-2 4 144-15,7 11 0 0,-9-1-176 0,-7 7 176 16,-10 5-208-16,-5 2 80 0,-6-1 128 0,-6 1-192 0,-5 3 192 0,-3-1-192 16,-2 0 192-16,-2-5 0 15,-1-4 0-15,1-1 0 0,-2 0 0 0,4-5 0 0,4-2 0 0,-1-4 0 32,3-7-336-32,4-1-144 0,3-2-32 0,4-3 0 15,2-4-2752-15,6-3-576 0,4-2-96 0</inkml:trace>
  <inkml:trace contextRef="#ctx0" brushRef="#br0" timeOffset="5478.41">14723 3573 9215 0,'0'0'816'0,"1"-6"-656"16,0 1-160-16,1-1 0 0,-2 6 2640 0,0 0 496 15,0 0 112-15,0 0 16 0,0-6-1088 0,0 6-192 16,0 0-64-16,0 0 0 0,-5 4-512 0,-2 4-96 15,0 4-32-15,-7 10 0 0,1 3-16 0,-2 3-16 16,-4 0 0-16,1 3 0 0,-1 0-208 0,-1 0-32 16,0 0-16-16,0-2 0 0,0 0-336 0,3-1-64 15,1-2-16-15,1-4 0 0,2-4-384 0,3-3-64 16,2 0-128-16,2 1 176 0,0-4-176 0,3-1 128 16,2-4-128-16,1-7 128 0,0 0-272 0,3 10-64 15,-3-10-16-15,8 4 0 16,-1-3-3072-16,2-2-608 0</inkml:trace>
  <inkml:trace contextRef="#ctx0" brushRef="#br0" timeOffset="5908.29">15142 4314 21071 0,'0'0'928'0,"0"0"208"0,0 0-912 0,0 0-224 0,0 0 0 0,0 0 0 16,0 0 704-16,0 0 112 0,0 0 16 0,8 4 0 15,4 0 224-15,2-1 48 0,3 1 16 0,2-4 0 16,7-3-240-16,-1-1-48 0,1-2-16 15,3 1 0-15,1-1-496 0,1 1-112 0,-4-3-16 0,-1 5 0 16,-1-1-192-16,-7-1 0 0,-1 2-144 0,-3 1 144 31,-2 1-2624-31,-12 1-416 0</inkml:trace>
  <inkml:trace contextRef="#ctx0" brushRef="#br0" timeOffset="6064.09">15199 4512 21183 0,'-12'6'944'0,"12"-6"192"0,-6 5-912 0,6-5-224 0,-2 10 0 0,6-1 0 0,0 0 1728 0,4-2 320 15,2 0 48-15,4-1 16 0,5-3-704 0,1-1-144 16,4-1-32-16,3-2 0 0,4-1-496 0,2-1-96 16,3-3-32-16,0-1 0 0,0 1-416 0,-11 1-192 15,2-2 160-15,-4 3-160 16,1 0-1568-16,-4 1-416 0,-3-2-64 0</inkml:trace>
  <inkml:trace contextRef="#ctx0" brushRef="#br0" timeOffset="11402.37">16758 4335 11967 0,'1'-10'528'0,"1"4"112"0,-1-2-512 0,-1 0-128 0,-1-3 0 0,0 1 0 16,-3 0 2000-16,-2-1 368 16,-1 3 80-16,-2-1 16 0,-1-1-944 0,-3 3-192 15,-2 3-48-15,-1 2 0 0,-3 1-384 0,-6 3-96 16,-3 2-16-16,-2 6 0 0,-1 3-208 0,-3 4-64 16,-3 4 0-16,-1 3 0 0,2 1-64 0,3 4-32 0,-2 2 0 0,8 2 0 15,4 0-160-15,5-3-16 0,5-1-16 0,6-5 0 16,6-5-96-16,6-3 0 0,1-2-128 0,6-4 192 15,5-6 64-15,5-2 16 0,0-4 0 0,7-5 0 16,4-3 64-16,1-4 16 0,2-2 0 0,-4-3 0 16,0-1-128-16,-1 0-32 0,-2 1 0 0,-5-1 0 15,-2 1-32-15,-5 3-16 0,-2 0 0 0,-5 6 0 16,-3 6-16-16,-7 4-128 0,0 0 192 0,0 0-64 0,5 12-128 0,0 3 0 16,-1 3 0-16,-3 2 0 0,1 3 0 0,1 0 0 15,-2 0 0-15,2 0 0 0,3 0 0 0,-3-1 0 16,2-2 0-16,4-3 0 0,4-2-256 0,1-5 32 15,-3-4 0-15,2 0 0 16,1-2-2352-16,1-1-480 0,7-7-80 16,-2-3-9600-16</inkml:trace>
  <inkml:trace contextRef="#ctx0" brushRef="#br0" timeOffset="11819.41">17458 4319 24879 0,'0'0'2208'0,"0"0"-1760"0,0 0-448 15,-6 6 0-15,1 1 0 0,-1 2 128 16,-1-1-128-16,-1 9 0 0,-1 5 464 0,-2 2 16 16,-2 0 0-16,-2 3 0 0,0 6 160 0,0 1 16 15,-3 1 16-15,0 1 0 0,-3 2-64 0,2-1-16 0,-2 2 0 0,0-3 0 16,1 0-208-16,4-5-64 0,0-5 0 0,3-4 0 15,1-6 192-15,3-4 16 0,4-1 16 0,5-11 0 16,0 0 160-16,0 0 48 0,0 0 0 0,7-12 0 16,4-6-112-16,6-4 0 0,3-3-16 15,5-3 0-15,0-2-400 0,3-6-80 0,0 0-16 0,2-3 0 16,1-4-128-16,0 0 0 0,-2 0 144 0,2 3-144 16,0 3 0-16,-10 13 0 0,3 3 0 0,-2 2 128 15,3 3-128-15,-2 3 0 0,2 5 0 0,-5 2 0 16,-1 3-128-16,-2 4 128 0,-4 3-128 15,-4 4 128-15,-4 4-128 0,-4 5 128 0,-4 2-128 0,-6 5 128 16,-4 1 0-16,-12 10 0 0,-2-3 0 0,-2-1 0 0,-3-5 0 0,0-5 0 16,-1-4 0-16,0-4 0 0,0-3 0 0,3-4-128 15,4-4 128-15,10-3-192 16,3-2-1296-16,3-4-272 0,0-1-48 0,6-4-13808 0</inkml:trace>
  <inkml:trace contextRef="#ctx0" brushRef="#br0" timeOffset="12152.32">18551 4072 24239 0,'0'0'1072'0,"0"0"224"0,0 0-1040 0,0 0-256 0,0 0 0 16,0 0 0-16,0 0 256 0,0 0 0 0,0 0 0 0,0 8 0 16,-4 2 448-16,-1 2 96 0,0 3 16 0,-2 3 0 15,-2 2 48-15,-1 3 16 0,-1 1 0 0,-1 2 0 16,0 3-336-16,-1 2-64 0,-1 1-16 0,-1 1 0 16,2 2-256-16,1-1-48 0,-1-1-16 0,-3 12 0 15,4-6-144-15,2-5 0 0,2-8 144 16,-1-4-144-16,2-5 0 0,1-3 0 0,0-1 0 0,4-6-192 15,2-7-560 1,0 0-112-16,0 0-32 0,0 0-13024 0</inkml:trace>
  <inkml:trace contextRef="#ctx0" brushRef="#br0" timeOffset="12303.7">18199 4344 14735 0,'0'0'640'0,"3"-3"160"0,3-3-640 0,-1 3-160 15,5 1 0-15,0-1 0 0,4 2 2512 0,4 0 480 16,3 1 80-16,0 0 32 0,6 1-1584 0,2-1-320 15,3-1-64-15,2-2-16 0,3 0-416 0,4 0-96 16,2 2-16-16,-2-1 0 0,0 0-400 0,0 1-64 16,-4-1-128-16,12-1 176 15,-10 0-1456-15,-4-1-272 0,-6-3-64 0,-2 3-11168 0</inkml:trace>
  <inkml:trace contextRef="#ctx0" brushRef="#br0" timeOffset="12826.93">19694 3531 14735 0,'-6'-13'1312'16,"5"8"-1056"-16,-1 2-256 0,2 3 0 0,0 0 784 0,0 0 112 16,-5-1 0-16,-1 1 16 15,-1 4-48-15,0 2-16 0,-2 4 0 0,-1 2 0 0,0 1 192 0,-3 6 48 16,-1 4 0-16,-2 3 0 0,0 3-192 0,0 3-48 16,-1 3 0-16,-1 4 0 0,2 1-352 0,-1 3-80 15,1-1-16-15,-7 15 0 0,5-8-176 0,3-8-32 16,1-3-16-16,4-6 0 0,4-4 320 0,1-5 64 15,3-5 16-15,2-4 0 0,5-4 64 0,0-1 0 16,5-5 16-16,2-1 0 0,5-3-80 0,4-4-32 16,5-2 0-16,4-2 0 0,0-2-192 0,6 0-32 15,-1 0-16-15,1 1 0 0,0 2-304 0,-4 2 0 16,-1 1 0-16,-1 4 0 0,-4 4 0 0,0 3 0 16,-3 5 0-16,-3 2-144 0,-5 3 144 0,-4 2 0 15,-3 1 0-15,-5 4 128 0,-4 0-128 0,-5 0 0 16,-5-1 0-16,-4-1 0 0,-5-2 368 0,-3 0 0 15,-2-3 0-15,-6-1 0 0,-3-6 96 0,-4-1 32 0,-2 0 0 16,0-2 0-16,-2-4-48 0,4-3 0 0,-1-2 0 16,14 0 0-16,-1-3-256 0,-2 2-48 0,2-4-16 15,1-1 0 1,5-3-640-16,2-3-144 0,3 0-32 0,6-3-11584 0,2-4-2320 0</inkml:trace>
  <inkml:trace contextRef="#ctx0" brushRef="#br0" timeOffset="13623.59">22005 3777 19695 0,'0'0'432'0,"0"0"80"0,9-2 32 0,-8-7 16 0,0 2-560 0,-2-3 0 0,-3-1 0 0,-1-1 0 0,0-1 1392 16,-3 0 160-16,-1 4 48 0,-4-2 0 0,0 2-432 0,-2 2-80 15,0 3 0-15,-3 2-16 0,0 4-352 0,-3 3-64 16,-1 5-16-16,-1 1 0 0,-1 6-240 0,-11 11-48 16,1 3-16-16,2 2 0 0,1 2 32 0,1 2 0 15,3-1 0-15,2-1 0 0,4-2-112 0,4-1-32 16,-1-1 0-16,7-5 0 0,6-3-64 0,3-4-16 16,5-4 0-16,2-1 0 0,4-3 176 0,4-5 16 15,3-4 16-15,6-3 0 0,1-5 112 0,-2-2 32 16,3-3 0-16,2-2 0 0,3-4-160 0,-3-1-16 15,1-3-16-15,-2 0 0 0,-3 1-112 0,-1 0-32 0,-1 1 0 16,-5 3 0-16,0 4 32 0,-4 3 16 0,-1 0 0 0,0 5 0 16,-4 3-16-16,-1 3 0 0,1 2 0 0,-2 4 0 15,-1 0-192-15,1 3 0 0,-1 2 0 0,-1 0 0 16,1 3 0-16,2-1 0 0,1 5 0 0,0-2 0 16,3 1 0-16,-2 0 0 0,2 1 0 0,1-4 0 15,1-2 0-15,1 1 0 0,1-5-176 0,7 2 176 16,1-3-1792-16,0-4-256 15,-1 1-32-15,-6-6-14176 0</inkml:trace>
  <inkml:trace contextRef="#ctx0" brushRef="#br0" timeOffset="14244.17">22596 3410 17503 0,'0'0'768'0,"-8"-2"176"0,1-3-752 0,2 2-192 0,1 0 0 0,4 3 0 16,0 0 1328-16,0 0 224 0,0 0 48 0,0 0 16 16,0 0-400-16,0 0-64 0,0 0-32 0,0 0 0 15,5 2-288-15,6 4-48 0,3-2-16 0,3 1 0 16,3 0-128-16,7 1-16 0,4 2-16 0,7 2 0 0,6 3-112 15,4 2-32-15,1-2 0 0,4 3 0 0,-3 2-144 0,-1 2-16 16,1 1-16-16,-3-1 0 0,-1 2 0 16,-2-2 0-16,-2-1 0 0,-3 1 0 0,-3-3 160 0,-3 0 48 15,-4-3 0-15,-1-1 0 0,-7-1-64 0,-3-2-16 16,-3-2 0-16,-2-1 0 0,-3-1-32 0,-5 0-16 16,0-1 0-16,-5-5 0 0,-2 6 48 0,-3 1 16 15,-3 0 0-15,-3 1 0 0,-7-1 80 0,-3 1 0 16,-1 0 16-16,-7 1 0 0,-4-1-112 0,-4 1-32 15,-2 0 0-15,0 1 0 0,-1 1 0 0,-2 1 0 16,3 1 0-16,-1 0 0 0,2 0-160 0,2 0-32 16,2 0-16-16,4 0 0 0,1-4-176 0,4 0 0 15,5-2 144-15,4 0-144 0,4-1 0 0,5-2 0 16,1-1 0-16,6-3 0 0,0 0-192 0,0 0-48 16,9-3-16-16,3 1 0 15,3-3-1488-15,2 0-304 0,1-1-64 0,2-1-10448 16,2-3-2096-16</inkml:trace>
  <inkml:trace contextRef="#ctx0" brushRef="#br0" timeOffset="14719.82">24453 3388 20271 0,'-5'-12'896'0,"5"12"192"0,-3-6-880 0,1 2-208 16,-3-3 0-16,5 7 0 0,-4-5 560 0,-1-1 64 15,-1 4 16-15,-1 0 0 0,0 2 224 0,-3 2 48 16,-2 0 16-16,-2 6 0 0,0 3-288 0,-2 3-64 15,-2 2-16-15,-2 1 0 0,-5 4 0 0,0 5 0 16,-2 1 0-16,2 7 0 0,2 1-160 0,-1 4-16 16,4 2-16-16,2-2 0 0,1 0-208 0,6-3-32 15,3-1-128-15,6-2 192 0,4-1 32 0,6-2 0 16,1-3 0-16,7 1 0 0,4-5 336 0,3-2 64 16,4-2 16-16,2-4 0 0,1-3 224 0,0-2 48 15,2-3 16-15,2-5 0 0,0-3-48 0,2-4-16 0,-1-5 0 16,-2-1 0-16,1-1-96 0,-2 0-32 15,-1-2 0-15,-3-3 0 0,0 0 48 0,-6-4 16 16,0-3 0-16,-6-3 0 0,-5 0-208 0,-4-3-32 0,-5-5-16 16,-5 1 0-16,-4-3-256 0,-4 1-48 0,-9 2-16 15,-3 2 0-15,-4 4-224 0,-4 2 0 0,-3 3 128 0,-2 3-128 16,-3 4 0-16,3 3 0 0,-2 2-192 0,3 3 192 31,1 2-2176-31,2 4-320 0,2 4-64 0</inkml:trace>
  <inkml:trace contextRef="#ctx0" brushRef="#br0" timeOffset="22360.3">1840 14459 1839 0,'0'0'160'0,"0"0"-160"15,0 0 0-15,0 0 0 0,-8 0 2112 0,2-3 384 16,1 2 64-16,-1 0 32 0,6 1-1312 16,-4 0-272-16,4 0-48 0,0 0-16 0,0 0-192 0,0 0-48 15,0 0 0-15,0 0 0 0,0 0-128 0,0 0-48 16,0 0 0-16,0 0 0 0,0 0-112 0,0 0-32 15,7 5 0-15,1-3 0 0,-1 1 64 0,2-1 0 16,-1-1 0-16,1 2 0 0,2-1 64 0,-1 2 0 16,1-1 16-16,1 0 0 0,3-2 32 0,-2 1 0 15,1 2 0-15,1-1 0 0,-1-2-16 0,0 1 0 16,3 0 0-16,-1 0 0 0,1 0-160 0,-1 2-48 16,2-4 0-16,-2 0 0 0,1 0 0 0,-1 1 0 15,3-1 0-15,0 0 0 0,-1-1 48 0,2 1 16 16,0 0 0-16,0-2 0 0,1 0-224 0,-2 1-48 15,2 0-128-15,2 0 192 0,-1 0 16 0,3 0 0 16,-6 0 0-16,3 0 0 0,3 0-80 0,0 0-128 16,-3-1 176-16,4 1-176 0,-4 1 208 0,3-2-64 15,-3 1-16-15,2 0 0 0,-2-1-128 0,2 0 128 16,-1-1-128-16,1 2 128 0,0-1 32 0,1 1 0 16,-2 1 0-16,1-3 0 0,1 3-160 0,-2 0 0 0,2 0 0 15,-2 0 0-15,1 0 0 0,0 0 128 0,-1 1-128 0,0-1 128 16,0 0-128-16,0 0 0 0,1-1 0 0,-4 1 128 15,1 1-128-15,0 1 128 0,0-2-128 0,0 0 128 16,0 0-128-16,0 1 128 0,-1-1-128 0,1 0 128 16,1 0-128-16,0 1 128 0,-4-1-128 0,3 0 128 0,-1-1-128 15,0 0 0-15,1 1 144 0,0-2-144 0,-2 0 0 16,2-1 128-16,0 1-128 0,1 0 0 0,-1 0 0 16,1 1 144-16,-2 0-144 0,1 1 0 0,1-4 160 0,-2 3-160 15,2 0 128-15,0 0-128 0,1-1 128 0,0 1-128 16,0 0 0-16,-1-1 128 0,0 1-128 0,2 0 0 15,-2 0 0-15,2-1 0 0,-2 0 0 0,2 1 0 16,-2-2 128-16,3 1-128 0,-4 1 0 0,1 0 0 16,0-1 0-16,-2 1 0 0,1 1 0 0,-1 0 0 15,0 0 0-15,1 0 0 0,0 0 0 0,1 0 128 16,2 0-128-16,0 0 0 0,-1 0 0 0,0-2 128 16,3 0-128-16,0 1 0 0,0 0 128 0,1 0-128 15,-1 0 0-15,11-1 128 0,-6-1-128 0,-2 0 0 16,-1 3 0-16,-1-2 0 0,-3 1 0 0,0 1 0 15,0-1 128-15,0 1-128 0,3 0 0 0,-3 0 0 16,1-2 144-16,3 0-144 0,-2-1 0 0,1 1 128 16,1 0-128-16,1 0 0 0,-1 0 0 0,1 0 144 15,0 1-144-15,0 0 0 0,-1-1 144 0,2 1-144 16,0 0 0-16,0 0 144 0,2-1-144 0,0-1 0 16,-1 3 0-16,1 0 0 0,0 0 0 0,2 0 0 0,-1 0 0 0,-2 0 0 15,-3 0 0-15,2 0 0 0,-1 0 0 0,0 0 0 16,1 0 128-16,0 0-128 0,1 0 0 0,-4 0 128 15,2-1-128-15,0 1 0 0,2 0 0 0,1-1 0 16,-1 1 0-16,2 1 0 0,-2-2 128 0,-2 0-128 16,0 0 128-16,-2 1-128 0,1 0 0 0,1 0 128 15,-1 0-128-15,2 0 0 0,1 0 0 0,-2 1 0 0,-1 0 0 0,-1 0 0 16,3 0 128-16,0-1-128 0,-3 3 0 0,2-1 0 16,-2 0 0-16,0 0 0 0,-3-1 0 0,0 1 0 15,0 0 0-15,1 0 0 0,1-2 0 0,-3 2 0 16,0-1 128-16,1 1-128 0,3 0 0 0,-2 1 0 15,-3-2 0-15,4 0 128 0,0 0-128 0,1 0 0 16,0 0 0-16,1-1 0 0,-1-1 0 0,0 1 128 16,1 0-128-16,-2 0 0 0,0 0 0 0,2 0 128 15,-1 1-128-15,2 1 0 0,1 1 0 0,-2-1 0 0,-1 0 0 0,1 0 0 16,-2 0 0-16,0 1 0 0,2-1 128 16,-1-2-128-16,-1 1 0 0,1-1 0 0,-1 0 0 0,0 2 0 15,-3 0 0-15,0 0 0 0,-1 0 0 0,3 0 0 16,0 0 0-16,1 0 0 0,-1-1 0 0,0 0 0 15,-1 0 0-15,3-1 0 0,-3-1 128 0,2 1-128 16,2-1 0-16,-1 0 0 0,1-1 0 0,-1 0 0 16,1 0 0-16,1-1 0 0,-4 1 0 0,2 0 0 15,1 3 0-15,2-1 0 0,-2-2 0 0,0 2 128 16,0 0-128-16,2 0 0 0,-3 1 0 0,1-1 0 16,2-1 0-16,-3 0 0 0,2 1 0 0,-2-2 0 15,0 0 0-15,-2 1 0 0,-1 1 0 0,0 0 0 16,1 1 0-16,0 3 0 0,0-4 0 0,2 2 0 15,0 0 0-15,1-1 0 0,-3 0 0 0,1 0 0 16,2-1 0-16,-2 0 0 0,1 2 0 0,-1-2 0 16,1-2 0-16,-2 2 0 0,0-2 0 0,-2 2 0 15,-1 1 0-15,0-1 0 0,1 0 0 0,-3 0 0 0,1 1 0 0,1 1 0 16,-3-2 0-16,0 2 0 0,3 0 0 0,-4 0 0 16,0-2 0-16,-1 0 0 0,0 0 0 0,1 0 0 15,1 0 128-15,0 0-128 0,-2 0 0 0,2 0 0 16,0 0 0-16,-1 0 128 0,2 0-128 0,-3 0 0 15,0 0 0-15,0 0 128 0,-2 0-128 0,0 0 0 16,-1 0 0-16,0-2 0 0,0 1 0 0,2 0 0 16,-1-1 128-16,0 0-128 0,-2 2 0 0,1 0 0 15,-1-1 0-15,3 0 128 0,-1 0-128 0,0 1 192 16,1-1-192-16,-2 0 192 0,-1 0-192 0,2 0 128 16,0 1-128-16,2-2 128 0,-1 0-128 0,1 1 0 0,-2 0 144 15,1 0-144-15,1 0 128 0,-1-1-128 0,1 0 128 16,-2 1-128-16,-1 1 144 0,-1 0-144 0,-2 0 192 15,1 1-192-15,-2 0 144 0,1 0-144 0,0-1 0 0,-2 1 144 16,-1 0-144-16,2 1 0 0,0 0 0 16,0 2 128-16,0-2-128 0,1 0 160 0,1 0-160 0,1 1 160 15,-2 0-160-15,2 0 0 0,0-1 0 0,0 2 128 16,1-2-128-16,0 0 0 0,-4 1 0 0,1 0 0 16,-1-1 0-16,-10-2 0 0,8 3 0 0,-8-3 0 15,0 0 0-15,0 0 0 0,0 0-144 0,0 0-12208 16,-9 4-2448-16</inkml:trace>
  <inkml:trace contextRef="#ctx0" brushRef="#br0" timeOffset="23138.48">10775 14083 18431 0,'-3'-11'1632'0,"3"11"-1312"16,-2-3-320-16,-2-2 0 0,-1 0 720 0,-1 1 80 16,3 3 16-16,-6 4 0 0,1 1 320 0,-4 3 64 15,-3 1 16-15,0 2 0 0,-3 5-240 0,-6 0-32 16,-2 1-16-16,1 1 0 0,-2 0-32 0,1 2 0 15,1 2 0-15,0-1 0 0,-2 4-144 0,3-4-48 16,5 2 0-16,0-3 0 0,0-1-208 0,5-3-48 16,4-2-16-16,1-2 0 0,3-2-112 0,5-1 0 15,2-2-16-15,-1-6 0 0,8 6-32 0,4-3 0 0,2-1 0 0,3 1 0 16,3-2 48-16,4 0 0 16,4-1 0-16,0 1 0 0,6-1-144 0,-1 0-32 0,0 0 0 0,0 0 0 15,1 0-144-15,-4 0 0 16,-4-1 144-16,-1 1-144 0,-3 0 0 0,-4 0 0 0,-2-1 0 15,-4 1 0 1,-2 0-1392-16,-10 0-336 0,0 0-80 0,0 0-14288 0</inkml:trace>
  <inkml:trace contextRef="#ctx0" brushRef="#br0" timeOffset="23295.59">10475 14341 26719 0,'0'0'1184'16,"6"-2"240"-16,5-1-1136 0,4 2-288 0,3-1 0 0,5 2 0 15,4 0 960-15,1 0 128 0,4-1 16 0,5-1 16 0,0-3 112 0,3 0 32 16,0-3 0-16,1 4 0 0,-6-2-656 16,0 4-128-16,-2 0-32 0,3 0 0 15,-3 1-1968-15,-1 0-400 0</inkml:trace>
  <inkml:trace contextRef="#ctx0" brushRef="#br0" timeOffset="23842.76">11668 14217 15663 0,'-9'-4'688'0,"9"4"144"0,-7 4-656 0,-1-1-176 0,8-3 0 0,-7 1 0 15,7-1 1728-15,0 0 320 0,0 0 64 0,0 0 16 16,0 0-416-16,0 0-96 0,0 0-16 0,14-6 0 0,1-1-288 15,3-2-64-15,1 0-16 0,3-1 0 16,-2-1-480-16,2 2-112 0,1 1 0 0,-1-1-16 0,0 0-176 0,-4 0-48 16,0 0 0-16,-2 1 0 0,-1-4-240 0,0 1-160 15,-2-2 192-15,-4 2-192 0,0-1 272 0,-4 1-48 16,-2-1-16-16,-3 1 0 0,-3 0 96 0,-4 1 16 16,-1-1 0-16,-2 1 0 0,-5 3 0 0,-1 2 16 15,-5 3 0-15,0 3 0 0,-3 4-128 0,0 2-16 16,-2 4-16-16,0 5 0 0,-3 0-176 0,1 4 0 15,0 0 0-15,3 3 128 0,2-1-128 0,5 0 0 16,3-4 0-16,3 0 0 0,3 1 0 0,6 0 0 16,3-4 0-16,4 2 128 0,4-5-128 0,5-1 0 15,5 0 0-15,4-3 128 0,3-2-128 0,4-2 0 16,2 0 0-16,2-3 0 0,-1-2 0 0,1 0-272 16,0-3 32-16,4 2 16 15,-1 0-2448-15,0 1-480 0,-3 0-112 0</inkml:trace>
  <inkml:trace contextRef="#ctx0" brushRef="#br0" timeOffset="24565.93">12578 14123 20271 0,'1'-7'1792'0,"0"4"-1424"0,0-2-368 0,0-2 0 15,-1 7 1600-15,1-5 256 0,1-1 64 0,-2 1 0 16,0 5-320-16,-3-6-64 0,0 1-16 0,-1 0 0 16,-3 2-560-16,0 1-128 0,-4 1 0 0,0 1-16 0,-2-2-368 0,-1 2-64 15,-1 3 0-15,-11 1-16 0,1 2-144 0,1 0-32 16,-2 0 0-16,3 5 0 0,0 1-192 0,0 0 0 16,1-1 0-16,1 3 0 0,3-1 128 0,1 2 0 15,2 0-128-15,4-3 192 0,2-2-192 0,3-3 0 16,5 1 0-16,1-8 0 0,1 10 0 0,4-2 128 15,4-2-128-15,-1-2 0 0,3-1 192 0,3 2-48 16,1-3-16-16,3 1 0 0,0 0-128 0,3 0 0 16,-1 1 144-16,1 0-144 0,0 1 0 0,-1 0 128 15,-2 1-128-15,0-1 0 0,-3 4 0 0,-2-2 144 16,-2 0-144-16,-2 0 0 0,0 1 0 0,-2 1 0 16,-7-9 0-16,3 12 0 0,-2-2 0 0,-1-2 0 0,-2 3 0 0,-1-1 0 15,-3 2 0-15,2-3 0 0,-2 0 0 0,2 0 0 16,0-2 0-16,4-7 0 15,0 0 0-15,-4 9 0 0,4-9 0 0,0 0 0 16,0 0 0-16,1 9 0 0,-1-9 0 0,0 0 0 16,7 4 0-16,-7-4 0 0,10 2 128 0,0-2-128 0,-1-2 0 15,2 1 0-15,-1 0 0 0,0-1 0 0,-2-1 0 0,0 1 0 16,-8 2 0-16,10-4 0 0,-2 1 0 0,0 0 0 16,-8 3 0-16,9-4 0 0,-9 4 0 15,11-4 0-15,-3 0 0 0,0-2 128 0,-1 1-128 0,1-1 160 16,-4-1 96-16,2 2 32 0,0-2 0 0,0 1 0 15,0-2-128-15,0-1-32 0,1 0 0 0,0 1 0 16,0-2-128-16,-2 1 0 0,-4 0 144 0,-1 9-144 0,4-9 0 0,-1 2 0 16,0-1 0-16,-3 8 128 0,5-8-128 0,-5 8 0 15,2-7 0-15,1 1 0 0,-3 6 0 0,0 0 0 16,4-8 0-16,-4 8 0 0,0 0 0 0,0 0 0 16,0 0 0-16,0 0 0 0,7-5 0 15,-7 5 0-15,0 0 0 0,0 0-128 0,7-8 128 0,-7 8 0 16,5-5 0-16,-5 5 0 0,0 0 0 0,0 0 0 15,6-5 0-15,-6 5 0 0,0 0 0 0,0 0 0 16,0 0-144-16,0 0 144 0,0 0-176 0,0 0 48 16,0 0 0-16,0 0 0 0,0 0-144 0,0 0-32 15,0 0 0-15,0 0 0 16,0 0-1216-16,0 0-240 0,0 0-48 0,0 0-8720 16,0 0-1744-16</inkml:trace>
  <inkml:trace contextRef="#ctx0" brushRef="#br0" timeOffset="25405.63">12608 14162 8287 0,'0'0'736'0,"0"0"-592"16,4-9-144-16,2 2 0 0,-6 7 1664 0,6-9 288 15,-1 2 64-15,-5 7 16 0,5-9-688 0,-5 9-144 16,0 0-32-16,0 0 0 0,2-12-48 0,0 3-16 16,-2 1 0-16,0 8 0 0,0 0-32 0,-5-7-16 15,-1-1 0-15,0 1 0 0,-3 4-32 0,-1 2 0 16,-2-1 0-16,-1 1 0 0,-5 1-320 0,1 2-64 16,-4 3 0-16,0 2-16 0,-6-2-176 0,1 3-48 15,-1 2 0-15,0 1 0 0,1 0-208 0,4 1-64 16,-1 0 0-16,3 2 0 0,2 2 0 0,5-1-128 15,3-2 192-15,5 0-64 0,2-2 32 0,0 0 0 16,2 0 0-16,5-3 0 0,4 0 64 0,3-1 16 0,2-5 0 16,4-1 0-16,3-1 64 0,3-2 16 15,-1-2 0-15,4 0 0 0,1-3-32 0,-1 1 0 0,-1-2 0 16,1-3 0-16,-2-2-128 0,-2 1-32 0,-1 2 0 16,-4-2 0-16,1-2-128 0,-2 3 0 0,-2 2 144 0,-2 2-144 15,-4 3 0-15,-8 4 0 0,8-6 0 0,-8 6 128 16,0 0-128-16,0 0 0 0,0 0 128 0,2 13-128 15,-3 3 0-15,-1 1 0 0,-2 5 0 0,-3 3 128 16,0-1-128-16,-4 6 0 0,-1 4 0 0,-1 0 0 16,0 0 0-16,-1 0 128 0,-3-1-128 0,0 2 0 0,-1 3 0 15,0-3 144-15,1-4-144 0,-1-3 0 0,3-3 144 0,-2 0-144 16,2-2 0-16,1-2 144 0,3-4-16 16,2 0-128-16,1-3 192 0,5-3-64 0,1-3 0 0,2-8 0 15,0 0 0-15,0 0 0 0,0 0 128 0,8-5 0 16,3-2 16-16,3-4 0 0,2 0 112 0,1-1 0 15,0-1 16-15,1 0 0 0,-1-1-400 0,1 1 128 16,1 0-128-16,-2-1 0 0,-1 2 128 0,0 0-128 16,1 0 0-16,-1 0 128 0,2 2-128 0,0 0 160 15,0-1-160-15,2 0 160 0,-4 0-160 0,2 1 160 16,-3 0-160-16,1 3 160 0,-1-3-160 0,-2 2 0 16,1 3 0-16,-5-1 0 0,0 2 0 0,-1 0 0 15,-1 0 0-15,-7 4 0 16,0 0-1760-16,0 0-384 0,0 0-80 0</inkml:trace>
  <inkml:trace contextRef="#ctx0" brushRef="#br0" timeOffset="25770.45">13194 14203 11967 0,'0'0'528'0,"0"0"112"0,0 0-512 16,-6 1-128-16,1 2 0 0,-1 2 0 0,1 3 2448 0,-1 2 464 15,1 2 96-15,-2 0 0 0,0 3-1152 0,0 1-256 16,3 1-32-16,-2-1-16 0,3 1-320 0,1-1-64 15,1-1-16-15,2-3 0 0,1-1-144 0,1-2-48 16,3-2 0-16,-1-2 0 0,3 1 0 0,0-3-16 16,1-2 0-16,2-2 0 0,0-1-128 0,3-2-32 15,0 0 0-15,0-3 0 0,1 0-272 0,-1-3-64 16,-3-2-16-16,1-1 0 0,0-2-160 0,0 0-16 16,-2-2-16-16,0 1 0 0,0-2-112 0,-4 3-128 15,2-2 176-15,-2 4-176 0,-2 1 0 0,2 3 0 16,-4 3 0-16,-2 6 0 0,1-6-176 0,-1 6-144 15,0 0-16-15,0 0-16 16,0 0-2368-16,0 0-480 0,0 0-80 0,0 0-12864 0</inkml:trace>
  <inkml:trace contextRef="#ctx0" brushRef="#br0" timeOffset="26412.73">13726 14257 17503 0,'0'0'1552'0,"0"0"-1232"0,0 0-320 0,0 0 0 15,4-10 1472-15,-4 10 256 0,0 0 32 0,0 0 16 16,0 0 160-16,0 0 48 0,0 0 0 0,-7 1 0 0,-2 6-848 0,2 4-176 16,-6 4-16-16,2 4-16 0,0-1-112 0,0 0-32 15,0 1 0-15,2 0 0 0,-1-3-208 0,2 2-32 16,4 0-16-16,0-1 0 0,2-5-272 0,-1 0-48 15,1 0-16-15,0-1 0 0,2-2-192 0,2-1 0 16,-2-8 0-16,0 0 0 16,7 5-1520-16,1-2-240 0,2-4-48 0,2-4-14000 0</inkml:trace>
  <inkml:trace contextRef="#ctx0" brushRef="#br0" timeOffset="26869.73">13909 14549 21183 0,'0'0'1888'0,"0"0"-1504"0,0 0-384 0,0 0 0 16,0 0 1680-16,10-4 272 0,3-3 48 0,2-1 16 16,2 0-368-16,5-2-80 0,1-2-16 0,3-2 0 15,2-1-720-15,-1-3-128 16,3-1-48-16,2 0 0 0,2-2-256 0,-1-4-48 0,2-3-16 0,1-2 0 15,1-4-80-15,-3-3 0 0,-1-6-16 0,-1-5 0 16,-1-3-112-16,-3-4-128 0,0-2 176 0,-3-2-176 16,0 0 160-16,1 6-160 0,-5 6 128 0,-3 4-128 15,-2-1 0-15,-3 9 0 0,-3 6 128 0,-6 5-128 16,0 5 144-16,-4 6 0 0,-3 4 0 0,-2 6 0 0,-5 3 48 16,-4 6 16-16,-5 5 0 0,-1 7 0 0,-5 4-208 15,-3 7 128-15,-1 6-128 0,-4 4 0 0,-3 4 208 0,-1 6-48 16,-3 4-16-16,1 4 0 0,1 2 48 0,4-2 16 15,4-3 0-15,2-3 0 0,3 3-64 0,4-5-16 16,5-3 0-16,5-3 0 0,5-7-128 0,4-2 160 16,2 0-160-16,3-3 160 0,5-5-160 0,3-2 0 15,1-2 0-15,3-3 0 16,3-2-1440-16,3-4-320 0,3-5-64 0</inkml:trace>
  <inkml:trace contextRef="#ctx0" brushRef="#br0" timeOffset="27404.27">16024 14021 13823 0,'0'0'1216'0,"0"0"-960"16,4-11-256-16,-4 11 0 0,1-10 1328 0,-1 10 208 16,0 0 64-16,0 0 0 0,0 0 16 0,0 0 16 15,0 0 0-15,-9-2 0 0,0 1-384 0,-3 1-80 16,0 2-16-16,-1 3 0 0,-3 1-192 0,1 1-32 16,-1 3-16-16,3 0 0 0,3-1-336 0,-1 2-80 15,3 2-16-15,3 0 0 0,5 2-208 0,3-1-32 16,3-3-16-16,2 2 0 0,5 4 64 0,4 0 16 15,3 0 0-15,3 0 0 0,4 1-80 0,-2 0-16 16,1-1 0-16,-9-6 0 0,-1 2-64 0,-1 2-16 0,-2-2 0 0,-1 0 0 16,-5 0-128-16,-2-1 192 15,-2-1-192-15,-3-2 192 0,-1 2 48 0,-9 1 16 16,-2-2 0-16,-6-1 0 0,-8-3 128 0,-1-3 16 0,-6-2 16 0,1-1 0 16,0 0-208-16,0-1-32 0,0-1-16 0,1-1 0 15,4 0-160-15,4-1 0 0,4-2 0 0,4 0 128 31,3-1-1152-31,7-1-224 0,5 1-48 0,6-3-16 16,5-1-1888-16,5-2-368 0</inkml:trace>
  <inkml:trace contextRef="#ctx0" brushRef="#br0" timeOffset="28155.09">16882 13946 25791 0,'-4'2'2304'0,"-5"-2"-1856"16,0 1-448-16,-2 1 0 0,-1 2 704 0,-2 1 64 16,-4 3 0-16,0 1 0 0,-2 2 272 0,-1 3 64 15,0 1 16-15,1 3 0 0,3 2-592 0,1-1-112 16,5-1-32-16,2 1 0 0,5-3-128 0,4 0-48 16,4-3 0-16,6 0 0 0,0-1 112 0,4-1 32 15,4-3 0-15,2 1 0 0,-1-1-96 0,3-3-32 16,0-1 0-16,0-2 0 0,-2 0-32 0,0-2 0 15,-1-2 0-15,-3-2 0 0,-2 0-16 0,-2-2-16 16,-5 0 0-16,1-2 0 0,-5-3 32 0,-1 0 16 16,-4-1 0-16,-1-1 0 0,-5-2-64 0,2 0-16 15,-5 0 0-15,1 0 0 0,0 2-128 0,1 1 0 16,2 2 0-16,-1 1 0 0,2 2 0 0,4 1 0 16,1 1 0-16,1 5 0 0,2-6-192 0,6 2 192 0,3-1-160 15,2 2 160-15,3 1-176 0,3 1 176 16,4-3-192-16,-1 1 192 0,5 0 0 0,-1-3-128 0,4 0 128 15,2-2 0-15,2-1 0 0,-1-1 0 0,0 0 0 0,2-1 0 16,0-2 0-16,1-1 0 0,-1 0 0 16,0-2 0-16,1-1 0 0,-3-3 0 0,0-3 0 0,-1 0 0 15,-1-3 0-15,-2-1-192 0,-1-4 192 0,-3-6-208 16,0-5-16-16,-3 3 0 0,-1 0 0 0,-4 1 0 16,0 1 16-16,-1 4 0 0,-3 2 0 0,-3 8 0 0,-3 7 208 0,-2 2-144 15,-1 3 144-15,-3 3-128 0,-1 8 128 0,0 0 0 16,-6 4 0-16,0 6-128 0,-6 4 128 0,-1 5-192 15,-1 4 192-15,-8 14-192 0,-5 5 192 0,-1 4 0 16,-2 4 0-16,1 0 0 0,0 2 128 16,2 0-128-16,1-3 160 0,4-4-160 0,0-4 336 0,5-3-16 15,2-4-16-15,3-5 0 0,4-2 80 0,1-4 0 16,4-1 16-16,3-7 0 0,2 0 112 0,4-6 0 16,0-2 16-16,5 0 0 0,3-4 48 0,3-4 0 15,0-5 0-15,3-2 0 0,3-2-240 0,1-4-32 16,1-1-16-16,0-1 0 0,1-2-160 0,1 0-128 15,1 1 144-15,1 1-144 0,0 3 0 0,0 2 0 16,0 1 0-16,-1 5 0 0,-1 1 0 0,-3 4 0 16,-1 4 0-16,-3 0 0 0,-2 5 0 0,-4 3 0 15,-2 2 0-15,0 5 0 0,-4 3 0 0,-1 3 0 16,-2 4 0-16,-2 1 0 0,-1-2 0 0,-1 1 0 16,2-3 0-16,-2 1 0 0,0-2 0 0,1 0 0 0,0-4 0 0,2 2 0 15,-1-2 0-15,1 0 0 0,1-1 0 16,1-1 0-16,1-3 128 0,1-1-128 0,-1 0 0 15,1 0 144-15,1-2-144 0,0 1 0 0,0-2 0 0,1 0-13072 16,-1 0-2656-16</inkml:trace>
  <inkml:trace contextRef="#ctx0" brushRef="#br0" timeOffset="32221.65">1987 14159 4607 0,'0'0'400'0,"0"0"-400"0,0 0 0 0,-7 3 0 16,0-3 1632-16,7 0 240 0,0 0 48 0,0 0 16 16,-6-2-1104-16,6 2-208 0,0 0-48 0,0 0-16 15,0 0 112-15,0 0 32 0,0 0 0 0,0 0 0 16,0 0-176-16,0 0-16 0,0 0-16 0,0 0 0 15,0 0 176-15,0 0 32 0,0 0 16 0,0 0 0 16,9-1-64-16,0 0-16 0,-9 1 0 0,12-1 0 16,-4 1-160-16,0 0-32 0,-8 0-16 0,13 0 0 15,-4 0-48-15,1 0 0 0,1 1 0 0,-3-2 0 16,2-1-16-16,-1 0-16 0,1 1 0 0,1-2 0 16,-3 1 32-16,1-2 0 0,1 1 0 0,1 0 0 0,1 2-112 15,0-1-16-15,-3 0 0 0,2-1 0 0,1-2 32 0,3 2 0 16,-3-2 0-16,1 4 0 0,1-2-32 0,2 1 0 15,-1 0 0-15,0-1 0 0,0 1 0 0,1 0-16 16,2-2 0-16,2 1 0 0,-3 1-80 0,2 0-16 16,0-2 0-16,-3-1 0 0,1 0-16 0,-2-1 0 15,0 0 0-15,2-1 0 0,-4-1 32 0,0 3 0 16,0-1 0-16,1 1 0 0,0-2-32 0,0 2 0 16,2-1 0-16,-2 1 0 0,-3-1-128 0,2 2 128 15,0-1-128-15,1 1 128 0,-1 1-128 0,1-2 192 16,-1 2-192-16,0 0 192 0,2 1-192 0,-1-1 128 15,0 1-128-15,2-1 128 0,-1 0-128 0,2-1 160 0,-1 1-160 16,1 0 160-16,-1-2-32 0,2 2 0 0,-1 1 0 0,-1-3 0 16,-3 0-128-16,1-1 192 0,2 1-192 0,-3 0 192 15,-2-1-64-15,1 0-128 0,1 0 192 0,-2 0-64 16,0-1 0-16,0-1 0 0,2 1 0 16,-1 1 0-16,3-2 0 0,-2 0-128 0,-3 1 192 0,1 0-64 15,1-1 0-15,1 2-128 0,-1-2 192 0,3 0-64 16,0 1-128-16,0-1 160 0,0 0-160 0,0 0 160 15,-1 0-32-15,2 0-128 0,-2 0 192 0,1 1-64 16,2 2-128-16,-2-1 192 0,0-1-192 0,-2-1 192 16,0 1-64-16,0-1 0 0,-1 0 0 0,2 0 0 15,0 1 0-15,0-1-128 0,-2 0 192 0,0 2-64 16,0-3-128-16,2-1 192 0,0-1-192 0,1 2 192 16,1 0-192-16,-2 1 0 0,-3-1 0 0,2 0 128 15,0 0-128-15,2 0 0 0,-1-2 144 0,0 3-144 16,0-1 128-16,0 1-128 0,-2-2 128 0,2 1-128 0,1 2 176 0,-2-2-48 15,0 0 0-15,2-1 0 0,3 0 48 16,1-1 0-16,-3 0 0 0,1 0 0 0,0 1-48 0,0 1 0 16,0-1 0-16,0 0 0 0,-2 0-128 0,1 0 128 15,-1 0-128-15,2-2 128 0,-3-1-128 0,2 0 0 16,2 0 144-16,-2 2-144 0,0 2 160 0,-1-1-32 16,2-4-128-16,-1 3 192 0,0 2-64 0,-1-1-128 15,-1-1 176-15,2 0-176 0,-1-4 144 0,1 3-144 16,-1 0 0-16,1 1 144 0,2 0-144 0,0 0 0 15,-1 0 0-15,1-1 128 0,-2-1-128 0,2 0 0 16,0-2 0-16,-1 2 128 0,0 0-128 0,-1 0 128 0,4-2-128 16,-2 0 128-16,-2 0-128 0,2-1 0 15,-2 2 0-15,1-1 0 0,-1-3 128 0,1 4-128 0,-2 0 0 16,2 2 128-16,-1 1-128 0,1-1 0 16,-3-2 0-16,0 2 0 0,-1 1 0 0,2 1 0 0,-1-1 128 0,1 1-128 15,1-4 0-15,-1 1 0 0,-1-1 0 0,2 1 0 16,-2 0 0-16,2 0 0 0,-1 1 128 0,0-3-128 15,2 3 0-15,-1-1 0 0,0-1 0 0,1-1 128 16,0 0-128-16,-1 1 0 16,1-1 0-16,-2 1 0 0,1-1 0 0,-2 2 128 0,-1-3-128 0,3 1 0 15,-2 2 0-15,0-1 0 0,-1 0 128 0,2 0-128 16,0 1 0-16,-2-1 0 0,-1 1 0 0,3 1 0 16,-2 2 0-16,1-1 0 0,-1 0 0 0,4-2 0 15,-1 0 0-15,2-2 0 0,-2 1 0 0,1 0 0 16,-1-2 0-16,1 2 0 0,-1 0 0 0,2-2 0 0,-1-1 0 15,-1 0 0-15,-1 2 0 0,1 0 0 0,0-1 0 16,0 1 0-16,-1-1 0 0,-1 1 0 0,1-3 0 0,0 2 0 16,1 0 128-16,0 1-128 0,1-1 0 0,-2 0 0 15,3 0 0-15,0 0 0 0,1 0 0 0,0 0 0 16,-2 1 0-16,0-3 0 0,0 0 0 0,1-2 0 16,0 1 0-16,0 0 0 0,2 2 0 0,-2-3 0 15,-2 1 0-15,2 0 0 0,-1 0 0 0,2-1 0 16,0 1 0-16,1 0 0 0,-2-2 0 0,2 1 0 15,1 0 128-15,-2 2-128 0,2 2 0 0,1 1 0 16,0-2 0-16,-3 2 0 0,1-1 0 0,-2 2 0 16,0-1 0-16,-1-1 0 0,-3 0 0 0,1-1 0 15,-1 0 0-15,-1-1 0 0,-1 0 0 0,2 1 128 0,1-1-128 16,-2-1 128-16,0 2-128 0,0-1 0 0,3 1 0 16,-2 0 0-16,1 2 0 0,0-1 0 15,0 0 128-15,-6 4-128 0,2-3 0 0,1 0 0 16,-2 0 0-16,2-2 128 0,0-2-128 0,1 1 128 15,-2-1-128-15,1 0 128 0,-1 2-128 0,2-2 0 16,0-3 0-16,-2 0 0 0,0 0 128 0,0-1-128 16,0 3 0-16,2-3 128 0,1-1-128 0,1 0 0 15,-1-2 0-15,0 2 0 0,-1 0 0 0,1-1 0 16,-2 2 0-16,0 1 0 0,0 0 0 0,0 0 0 0,1 0 0 0,-2 1 0 16,0 0 0-16,0 0 0 15,-1 1 0-15,1 0 0 0,0 0 0 0,0 0 0 0,-2 0 0 0,1 1 0 16,-1 1 0-16,-1 2 0 0,1 1 0 0,-1 0 0 15,0 1 0-15,-1-1 0 0,-1-2 0 16,0-1 0-16,1 1 128 0,1-1-128 0,-2 1 0 0,0-1 128 16,-1 3-128-16,1-1 128 0,0 1-128 0,-1-1 128 15,0 3-128-15,3-1 0 0,-5 1 0 0,3 1 0 0,0 1 0 16,-1-1 0-16,0 1 0 0,1 1 0 0,-1 0 0 16,3 0 0-16,-4 0 0 0,2 1 0 15,-1-1 0-15,-1 0 0 0,1 3 0 0,2-2 0 0,-5 0 0 0,1 1 0 16,1 1 0-16,-2 0 0 0,0 2 0 0,1-2 0 15,-2 3 0-15,2-1 0 0,-3 5 0 0,2-4 0 16,-2 4 0-16,3-5 0 0,-1 1 0 0,2 1-176 16,-4 3 176-16,2-6-128 0,-2 6-64 0,0 0 0 15,0-3 0-15,0 3 0 16,0 0-176-16,0 0-32 0,2-6-16 0,-2 6 0 16,0 0-1136-16,0 0-240 0,0 0-32 0,0 0-16 15,0 0-944-15,0 0-192 0,0 0-32 0,0 0-16 0</inkml:trace>
  <inkml:trace contextRef="#ctx0" brushRef="#br0" timeOffset="33127.1">5741 11799 4607 0,'0'0'192'0,"0"0"64"0,-6 4-256 0,6-4 0 0,-7 1 0 0,7-1 0 0,0 0 3648 0,0 0 704 15,0 0 128-15,0 0 16 16,0 0-2704-16,0 0-560 0,7-11-96 0,2 0-32 0,2-3-16 0,-2-1 0 15,5-2 0-15,-3 4 0 16,2-3-256-16,1-3-64 0,-1-2-16 0,5-3 0 0,0-2-48 0,-1 0-16 16,1-4 0-16,3 0 0 0,1-3 16 0,1-2 16 15,1-3 0-15,1-2 0 0,1-4-96 0,1-2-32 16,3 0 0-16,1-3 0 0,-1 0-176 0,1-1-32 16,0 0-16-16,0 0 0 0,0 2-112 0,-1 2-32 15,1-1 0-15,0 5 0 0,-2 2 16 0,-2 3 0 16,-1-1 0-16,0 3 0 0,-5-2-64 0,0 1-16 15,-1 1 0-15,-2-1 0 0,0-3-16 0,-3 1 0 16,-1-1 0-16,-2 1 0 0,-1-1-144 0,0 2 128 0,-1 1-128 16,-1 3 128-16,-2 1-128 0,0 1 0 15,0 2 0-15,-1 2 0 0,0-1 0 0,1 4 0 0,-1 2 128 0,1 2-128 16,-2 3 0-16,1 1 0 16,-1 3 0-16,0 3 0 0,-3-2 0 0,1 4 0 0,1 2-176 15,-2-2 176 1,-2 8-544-16,0 0-32 0,0 0 0 0,0 0 0 15,0 0-1792-15,0 0-352 0,0 0-80 0,0 0-7568 0,0 0-1536 16</inkml:trace>
  <inkml:trace contextRef="#ctx0" brushRef="#br0" timeOffset="33651.43">6158 10507 16175 0,'-15'4'704'0,"8"-3"176"0,-2 3-704 0,1-2-176 0,0 1 0 0,-1-1 0 16,4 1 320-16,-2-2 48 16,2 2 0-16,5-3 0 0,0 0 400 0,0 0 96 15,0 0 16-15,1-6 0 0,2-3 720 0,4-2 128 0,1-2 48 0,4-4 0 16,4-1-656-16,0-2-128 0,2-3-32 0,3-4 0 16,-1 0-240-16,2-4-48 15,1-3-16-15,1 0 0 0,1-2-48 0,3-3-16 16,-2-1 0-16,4-1 0 0,2-4-208 0,2 1-32 15,-2 0-16-15,2 1 0 0,-1 0-96 0,1 2-32 16,-2 1 0-16,-1 5 0 0,-4 3 0 0,0 4 0 0,-2 0 0 16,-1 4 0-16,-2 5-80 0,-2 4 0 0,-4 2-128 0,0 2 192 15,-2 4-16-15,-3 3-16 0,-1 2 0 0,0 3 0 16,-5 3-160-16,0 4 160 0,-1 3-160 16,-2 5 160-16,-1 6-160 0,-1 4 0 0,-1 1 0 0,1 6 0 15,-1 6 0-15,-2 2 0 0,1 2 0 0,0 2 0 16,0 0 0-16,1 1 0 0,0-1 0 0,2 1 0 15,0-2 0-15,2 2 0 0,-1 0 0 0,2-2-11584 16,0 1-2256-16</inkml:trace>
  <inkml:trace contextRef="#ctx0" brushRef="#br0" timeOffset="34255.58">7276 10890 24879 0,'0'-5'2208'0,"0"5"-1760"16,0 0-448-16,1-7 0 0,-1 7 640 0,0 0 32 15,0 0 16-15,0 0 0 0,0 0 16 0,-9 4 0 16,-2 2 0-16,-3 3 0 0,-4 2-64 0,-4 4-16 16,-2 3 0-16,-2 2 0 0,-2 2 128 0,-3 2 16 15,-2 0 16-15,-2 0 0 0,-1-2-176 0,0-1-32 0,-1-1-16 16,4 0 0-16,-2-1-176 0,3 1-48 0,-1 0 0 0,2-2 0 15,1-3-96-15,2-1-32 16,3-4 0-16,3 1 0 0,2 0 96 0,5 0 16 0,2-2 0 0,5 1 0 16,2-2-192-16,5 0-128 0,2 1 192 0,5 0-192 15,2 1 0-15,5 1 0 0,2-2 0 0,3 3-144 16,0 2 144-16,3-1 0 0,2 2 0 0,0-1 0 16,0-1 0-16,2 0 0 0,-1 2 0 0,0-2-128 15,1 0 128-15,-2-1-208 0,3 0 80 0,-1 0 128 31,0-2-592-31,2-1 0 0,-4-2 0 0,1-2 0 16,-3-2-1808-16,-2-1-352 0,-3-4-80 0</inkml:trace>
  <inkml:trace contextRef="#ctx0" brushRef="#br0" timeOffset="34799.46">6701 11241 30399 0,'-17'-15'1344'0,"9"8"288"0,4 3-1312 0,4 4-320 16,0 0 0-16,0 0 0 0,0 0 576 0,0 0 32 15,0 0 16-15,12 8 0 0,2 0-368 0,3 0-64 16,-1 0 0-16,6 1-16 0,4 4 288 0,3 0 64 16,5 1 16-16,5 0 0 0,3 0-48 0,2-1-16 15,1 0 0-15,0 1 0 0,0-1-240 0,0 1-48 16,1-3-16-16,2 2 0 0,-1 0-176 0,4-1 160 0,-1-1-160 15,0-2 160-15,-1 0 64 0,1-2 16 0,-2 1 0 0,2 0 0 16,0-4 80-16,5 2 0 0,2 4 16 0,5-2 0 16,-2-2-144-16,3-1-16 0,1 1-16 0,4 2 0 15,4 2-160-15,4-3 160 0,-1 0-160 0,-1-1 160 16,-1 1-160-16,3 1 0 0,3-1 0 0,-1 1 0 16,-1-3 0-16,-3 1 0 0,-4 1 0 0,-1-2 0 15,1 0 0-15,-2-1 0 0,-1-1 128 0,-3 1-128 16,-5 0 0-16,-2 0 0 0,-1 1 0 0,1-2 0 15,-1-2 0-15,0 0 160 0,-1 0-160 0,-2 3 160 16,-2-3 48-16,-2 0 16 0,-2 2 0 0,1-3 0 16,-1 0-48-16,0-1-16 0,1 0 0 0,1 0 0 15,-2 2-160-15,-1 0 0 0,-2 0 0 0,-1-1 0 0,-1-1 0 16,-4 1 0-16,2 0 0 0,-5-1 0 16,0-1 0-16,0 0 0 0,-1 1 0 0,-4-1 128 0,-3 0-128 0,0 1 0 15,1 0 0-15,-4-1 0 0,-2 2 192 16,-2 0-32-16,-1 0-16 0,-1 0 0 0,-3 2-16 0,2-2-128 15,0-2 192-15,-1 4-64 0,-2 0-128 0,-1 0 0 16,0 1 0-16,0-1 128 0,-3 0-128 0,-1-1 0 16,-1 0 0-16,-8-1 0 15,0 0-1264-15,0 0-176 0,0 0-32 0,6-5-16480 0</inkml:trace>
  <inkml:trace contextRef="#ctx0" brushRef="#br0" timeOffset="35616.98">11670 11507 16815 0,'-16'6'736'0,"4"-3"160"0,-4 0-704 0,2 2-192 15,2-2 0-15,2 1 0 0,1 5 848 0,4-1 144 0,5-8 32 0,-2 9 0 16,2-9 0-16,7 9 16 0,4-4 0 0,7-3 0 15,5-4 32-15,3-1 0 16,5-3 0-16,4-1 0 0,0-7-368 0,3 0-64 16,4-2 0-16,2 0-16 0,1 1-224 0,-4-3-32 15,-1-4-16-15,-3 2 0 0,-4-1-48 0,-5 2-16 0,-4-3 0 0,-4 2 0 16,-4 1 0-16,-6 3 0 0,-5-3 0 0,-5 1 0 16,-4 0 96-16,-6 1 32 0,-6 2 0 0,-6 3 0 15,-6 0-96-15,-3 4-32 0,-3 3 0 0,-4 5 0 16,-2 4-128-16,-1 6-32 0,3 5 0 0,-2 4 0 15,5 3-128-15,0 4 0 0,0 3 0 0,6 4 0 0,3 3 128 16,7 0-128-16,3 0 0 0,7-1 128 0,7-1 96 16,3-2 16-16,7-4 0 0,5-1 0 0,5-1-32 15,4-4 0-15,4-3 0 0,1-3 0 16,1-2-208-16,4-3 176 0,3-3-176 0,4-2 160 0,2-2-160 0,-1-3 0 16,1-2 0-16,-5-2 0 15,-2-3-352-15,-1 1-96 0,-1-2-32 0,-3-1 0 16,-5-2-2576-16,-2-4-512 0,6-6-96 0,-6 1-32 0</inkml:trace>
  <inkml:trace contextRef="#ctx0" brushRef="#br0" timeOffset="35859.49">12624 11231 26719 0,'0'0'2368'0,"0"0"-1888"15,2-8-480-15,-2 8 0 0,0 0 896 0,10 0 96 16,1 7 16-16,0 4 0 0,0 2-16 0,0 6 0 0,4 0 0 0,-1 2 0 16,2 2-480-16,3 5-112 0,2-1-16 0,-1 0 0 15,0-2-256-15,0 2-128 0,-1 1 0 0,-1-1 128 16,-3-5-128-16,-2-1 0 0,-1-3 0 0,-4-1 0 31,0-5-704-31,-4-2-32 0,1-2 0 0,-5-8 0 16,0 0-496-16,0 0-112 0,0 0 0 0,-5-9-11824 0</inkml:trace>
  <inkml:trace contextRef="#ctx0" brushRef="#br0" timeOffset="36071.81">12959 11075 21183 0,'0'0'1888'0,"0"0"-1504"16,0 0-384-16,0 0 0 0,-6 15 1184 0,-2 3 160 15,0 3 48-15,-3 5 0 0,-3 5 400 0,-2 3 96 16,-3 4 16-16,-1 1 0 0,-4 3-528 0,1 2-96 15,-3 1-32-15,-1 5 0 0,2 1-448 0,-3 2-96 16,2 0 0-16,-1-3-16 0,1-2-448 0,1-5-96 16,4-3-16-16,1-4 0 0,4-7-128 0,1 0 0 15,3-4 0-15,0-2 0 16,3-4-1024-16,4-3-176 0,2-2-32 0,2-4-10000 16,1-10-2000-16</inkml:trace>
  <inkml:trace contextRef="#ctx0" brushRef="#br0" timeOffset="36802.87">13872 11173 5519 0,'-4'-12'240'0,"2"4"64"0,0 0-304 0,1 2 0 15,1 6 0-15,-5-9 0 0,2 0 3056 0,0 5 544 16,3 4 112-16,0 0 32 0,-5-5-2032 0,-2 8-416 0,-1 4-80 15,-2 5 0-15,-1 5-480 0,-1 6-96 0,-3 6 0 0,0 2-16 16,1 4 16-16,-1 3 0 16,-2 5 0-16,-2-1 0 0,1 0-48 0,-2 3 0 0,0 4 0 0,-2 0 0 15,0-4-160-15,0-4-48 0,0-1 0 16,2-3 0-16,-2-4 0 0,4-4-16 0,2-6 0 16,2-2 0-16,1-3 304 0,3-3 64 0,2-5 16 0,4-2 0 15,4-8-112-15,0 0-32 0,0 0 0 16,2-12 0-16,3-8-48 0,4-3-16 0,1-5 0 0,0-2 0 15,3-1-336-15,3-7-64 0,0-5-16 0,1-1 0 16,0-2-128-16,3-1 0 0,0 1 144 0,3-3-144 0,1 2 0 16,2 3 0-16,4 0 0 0,1 4 0 15,2 1 0-15,1 5 0 0,2 3 0 0,0 4 0 0,-2 3 0 0,0 4 0 16,-1 3 0-16,-4 7-128 0,-3 8 128 16,-6 6-160-16,-4 3 160 0,-5 3-160 0,-5 2-32 15,-6 3 0-15,-5 8 0 0,-4-2 0 0,-4 1 64 0,-7 1 0 16,-6 2 0-16,-4 3 0 0,-4-3 128 0,0-2 0 15,0-3 0-15,1-1-128 0,0-3 128 0,3-1-128 16,3-1 128-16,4-6-128 16,3-6-480-16,6-2-96 0,3-1 0 15,11 1-16-15,-3-11-2480 0,8-1-512 0</inkml:trace>
  <inkml:trace contextRef="#ctx0" brushRef="#br0" timeOffset="37119.46">14528 11108 20271 0,'0'0'1792'0,"0"0"-1424"0,-7-4-368 0,7 4 0 15,0 0 704-15,-8 3 80 0,-3 2 16 0,0 5 0 16,0 5 16-16,-2 1 0 0,-4 4 0 0,2 0 0 16,-5 4-240-16,2 1-32 15,1 2-16-15,1-1 0 0,2-3-176 0,4-1-32 0,1 0-16 0,7-1 0 16,3-2 48-16,4-3 16 0,2-6 0 0,2-1 0 15,2-3 160-15,2-2 48 0,4-5 0 0,-1-5 0 16,1-2 128-16,-1-3 48 0,3-2 0 0,-1-2 0 16,-3-3-192-16,-2 0-48 0,-1-3 0 0,-2 1 0 15,-2 0-80-15,-3 0-32 0,-5-2 0 0,-3 2 0 0,-2 0-96 16,-1-1-32-16,-4 2 0 0,-1 1 0 0,-4 2-272 16,-1 3 160-16,0 4-160 0,1 2 128 0,0 1-352 0,2 2-80 15,1 4-16-15,1 3 0 16,2 0-1872-16,9-3-384 0,0 0-80 0,0 0-11808 15</inkml:trace>
  <inkml:trace contextRef="#ctx0" brushRef="#br0" timeOffset="37484.91">14964 11034 21023 0,'-3'16'928'0,"-2"-5"192"0,-1 1-896 0,-2 3-224 16,0 5 0-16,-2 2 0 0,-4 2 976 0,-1 4 160 15,-4 0 16-15,0 1 16 0,-1 2 32 0,3-3 0 16,-3 0 0-16,3-5 0 0,3-3-272 0,4-3-48 16,-1 0-16-16,6-4 0 0,-2-4-96 0,7-9-32 0,0 0 0 0,0 0 0 15,0 0-16-15,14-6 0 0,2-5 0 0,0-2 0 16,2-5-304-16,2 1-64 0,-3-2-16 0,4-2 0 16,0-1-336-16,0-1 144 0,-2-3-144 0,1 0 0 15,0 1 128-15,1 1-128 0,1 1 0 0,1 4 0 16,1 4 0-16,-4 6 0 0,-2 0 0 0,-3 7 0 15,-1 3 0-15,-6 6 0 0,1 5 0 0,-3 0 0 16,-2 2 0-16,-2 6 0 0,-5 2-160 0,-1 3 160 0,-3 2 0 16,-1 0 0-16,0 2 0 0,-5-2 0 0,0 2 0 15,0-5 0-15,0-1 0 0,2-3 0 0,-1-2 0 16,2-2 0-16,2-1 0 0,-1-4 0 0,4-4-320 16,-1 0 64-16,3-1 16 0,3-6 0 15,0 0-1888-15,0 0-384 0,0 0-80 0,0 0-11744 16</inkml:trace>
  <inkml:trace contextRef="#ctx0" brushRef="#br0" timeOffset="37882.86">15366 11254 16575 0,'0'0'1472'0,"0"0"-1168"16,0 0-304-16,0 0 0 0,0 0 1664 0,-3 10 256 0,3-10 64 0,3 11 16 15,2-1-848-15,5-3-160 0,6-3-32 0,2-1-16 16,-1-2-176-16,3-1-48 0,0-2 0 0,1-1 0 16,0-1-144-16,-1-2-16 0,-2-3-16 0,0 0 0 15,-2 0-144-15,-1-2-16 0,-5-3-16 0,-5 2 0 16,0-1 32-16,-3 3 16 0,-3 0 0 0,-5-1 0 15,-4 4 80-15,-1 1 16 0,-4 3 0 0,-1 1 0 16,-1 0-128-16,-4 6 0 0,0 3-16 0,1 2 0 16,-2 3-240-16,4 4-128 0,1 1 160 0,3 0-160 15,3 0 128-15,2 1-128 0,2 0 0 0,5-1 144 16,4-1-144-16,5-3 160 0,0 1-160 0,4-2 160 0,3-4-16 16,1 0 0-16,3-3 0 0,4 1 0 0,2-2-144 15,4-2 0-15,-3-2 0 0,1-2 0 16,1-1-1104-16,-4-2-304 0,0 0-64 0,-3-2-9216 15,-1 0-1824-15</inkml:trace>
  <inkml:trace contextRef="#ctx0" brushRef="#br0" timeOffset="38203.74">15953 11195 21183 0,'0'0'1888'0,"-7"5"-1504"15,1 3-384-15,-2 3 0 0,0 2 1264 0,-1 2 176 16,-1 0 32-16,-1 1 16 0,-2 2-128 0,2 0-16 16,2-2-16-16,1 0 0 0,-1 2-544 0,1-2-96 0,2-4-32 0,0-1 0 15,3-5-128-15,3-6-16 0,-2 9-16 0,2-9 0 16,0 0 112-16,0 0 32 16,9-9 0-16,5 1 0 0,-1-5-176 0,2 0-16 15,0-2-16-15,0-2 0 0,0 0-240 0,2-1-64 16,2-1 0-16,-3 3 0 0,2-3-128 0,-1 6 0 0,0 1 144 0,-1 4-144 15,0-1 0-15,-3 7 128 0,-2 3-128 16,-3 4 0-16,-1 2 0 0,-2 6 128 16,-2 3-128-16,-2 2 0 0,-1 6 0 0,-2 0 0 0,-3-2 0 0,0 3 0 15,-3 2 0-15,1-1 0 0,-1-1 0 0,1-1 0 16,-2-5-512-16,5 0-80 16,2-1-16-16,0-4 0 0,2-4-1808 0,0-10-352 0,0 0-80 0</inkml:trace>
  <inkml:trace contextRef="#ctx0" brushRef="#br0" timeOffset="38486.46">17045 10479 32255 0,'-14'-8'2864'0,"3"7"-2288"0,-2 2-576 0,-3 3 0 0,1 5 128 0,-2 3-128 0,0 4 0 0,1 6 0 16,-1 1 336-16,-1 4 16 16,-1406 3 0-16,2817 5 0 0,-1406 5-80 0,-1 5-16 15,1 3 0-15,-1 4 0 0,-1 2-16 0,0 1-16 16,0 1 0-16,2 0 0 0,0-1-224 0,1 0 0 0,-1-2 128 16,0-5-128-16,2-4-224 0,4-2-96 0,-2-2 0 0,2-4-16 31,0-4-1648-31,0-1-320 0,0-5-64 0,2-5-10448 0</inkml:trace>
  <inkml:trace contextRef="#ctx0" brushRef="#br0" timeOffset="38700.01">16441 11252 17503 0,'0'-13'1552'0,"0"13"-1232"0,6-10-320 0,-1-1 0 0,5 0 2672 0,5 1 464 15,1 2 112-15,3 1 16 0,0-2-1472 0,4 1-272 16,4 2-64-16,3 0-16 0,1-3-576 0,4 2-112 15,-2-1-32-15,-2 1 0 0,2 2-288 0,-1-1-64 16,-3 0-16-16,0 2 0 0,-4 1-224 0,-3 2-128 16,-5 0 128-16,0-1-128 0,-2-2 0 0,-1 2-160 15,-2 2 16-15,-4 0 0 16,1-2-688-16,-9 2-144 0,8 0-32 0,-8 0-9648 16,8 4-1936-16</inkml:trace>
  <inkml:trace contextRef="#ctx0" brushRef="#br0" timeOffset="39290.41">17554 11134 17727 0,'0'0'784'0,"0"0"176"0,0 0-768 0,0 0-192 16,0 0 0-16,-7 1 0 0,7-1 1920 0,-9 3 336 15,1 0 80-15,0 4 16 0,0 1-624 0,-2 4-128 16,-3 5-32-16,-3 2 0 0,-3 0-400 0,0 3-80 16,-1 2 0-16,-1 0-16 0,0-1-384 0,0 0-80 15,2 2-16-15,3-5 0 0,1 0-336 0,1 0-64 16,2-4 0-16,3 0-16 0,5-3-176 0,1-3 0 0,3-10 0 0,0 0 0 31,10 12-368-31,2-6-96 0,2-3-32 0,4-3 0 16,1-3-2384-16,5 0-464 0,7-5-112 0,1-3-9376 0</inkml:trace>
  <inkml:trace contextRef="#ctx0" brushRef="#br0" timeOffset="39873.29">18061 11164 27583 0,'0'0'1216'0,"0"0"256"0,0 0-1168 0,0 0-304 16,0 0 0-16,0 0 0 0,-5-9 1280 0,-1 4 192 15,0 3 32-15,-3 2 16 0,-1 1-784 0,-2 2-160 16,-3 1-16-16,-3 3-16 0,0 2-208 0,-5 2-32 16,-1 4-16-16,0-1 0 0,2 1 144 0,1 0 16 15,3-1 16-15,5 2 0 0,4-3-272 0,5-1-64 16,3-1-128-16,5 0 192 0,2-1 112 0,5-2 16 15,0-2 0-15,6 0 0 0,2-4 0 0,2 1 16 16,2 0 0-16,-3-2 0 0,2-5-80 0,0 0-32 16,0-2 0-16,1 1 0 0,-3-1-96 0,0-2-128 15,-2 1 176-15,0-1-176 0,-5 4 144 0,-1 1-144 16,-1 0 0-16,0 2 144 0,-11 1-144 0,8 4 0 16,-8-4 0-16,8 5 0 0,-4 5 0 0,3-2 0 15,-2 3 0-15,2-2 0 0,2-3 0 0,-2 1 0 16,3-1 0-16,3 0 0 0,2-1 0 0,1-1 0 15,3-4 0-15,3 0 0 0,1-4 0 0,1 1 0 16,-1-1 0-16,0-4 0 0,3-2 144 0,0-1-144 0,0-3 160 16,2-2-160-16,1-2 128 0,-1-1-128 0,1-2 0 15,2-3 0-15,2-4 128 0,2-4-128 0,4-4 0 0,-12 10 144 16,5-5-144-16,3-6 160 0,0-7-160 0,0-6 160 16,3-5-160-16,-2-2 128 0,0-1-128 0,2-3 128 15,0 1-128-15,1-2 0 0,-3 5 0 0,-3 4 0 16,-3 8 0-16,-6 5 0 0,-7 9 0 0,-3 6 0 15,-8 4 0-15,-2 7 0 0,-6 4-144 0,-5 6 144 16,-6 3 0-16,-7 6 0 0,0 3 0 0,-3 4 0 0,-1 4 0 16,-2 5 0-16,-3 3 0 0,-1 6 0 0,-1 5 0 0,0 4 0 15,1 3 0-15,-27 40 0 0,10-8 0 0,10-6 0 16,5-2-128-16,4-4 128 0,9-6 0 0,3-6 0 16,7-3 0-16,4-3 0 0,3-5-192 0,-2-1 64 15,3-9 128-15,1-7-208 16,0-1-304-16,0-2-48 0,-1 1-16 0,0-4 0 15,-2-3-2320-15,-2-4-480 0</inkml:trace>
  <inkml:trace contextRef="#ctx0" brushRef="#br0" timeOffset="40063.98">17638 10512 42559 0,'-20'-11'1888'0,"11"6"384"0,2 1-1824 16,7 4-448-16,-8-1 0 0,8 1 0 0,-8 1 304 0,8-1-48 16,0 0 0-16,-5 7 0 0,5-7-256 0,-2 9 128 15,2-9-128-15,1 13 0 16,0 0-1120-16,0-2-336 0,-1-2-64 0,0-9-16336 0</inkml:trace>
  <inkml:trace contextRef="#ctx0" brushRef="#br0" timeOffset="40809.05">20770 10991 10127 0,'-7'-12'448'0,"1"1"96"0,-3-4-544 0,-1-1 0 0,0 1 0 0,-1 0 0 0,-3-2 2944 0,-2 2 464 16,0 0 112-16,-4 6 0 0,-3 1-1648 0,-4 6-336 16,-2 3-64-16,-2 3 0 0,-2 4-816 0,0 4-144 15,0 4-48-15,-1 5 0 0,1 4-160 0,-2 1-48 16,2 3 0-16,2-1 0 0,2-1 0 0,4-2 0 16,4-1 0-16,6-3 0 0,4-2-96 0,7-4-32 15,8-4 0-15,1-1 0 0,6-5 352 0,3-1 64 16,4-3 16-16,4-4 0 0,4-4-96 0,3-4-16 15,3 1 0-15,1-2 0 0,0-3-192 0,1-2-32 16,1-3-16-16,0 3 0 0,3 0-208 0,-2 1 176 16,-3-1-176-16,-1 3 160 0,-3 1-160 0,-3 4 0 15,-3 3 0-15,-4 4 0 0,-4 2 0 0,-3 6 0 16,-1 2 0-16,-3 5 0 0,-2 0-144 0,-2 7 144 16,-4 2 0-16,-2 4 0 0,-5 3 0 0,-1 4 0 15,-5 3 0-15,-3 2 0 0,-4 5 0 0,-3 2 0 16,-2 0 0-16,-6 1 0 0,-6-1 0 0,2 1 144 15,-2 1-144-15,2-1 192 0,1-4-192 0,1-3 0 16,2-4 144-16,1-2-144 0,4-2 128 0,3-5-128 16,-1-3 160-16,6-2-160 0,1 0 0 0,4-3 0 0,2-5 0 15,3-4 0 1,8-9-1600-16,0 0-400 0,0 0-96 0</inkml:trace>
  <inkml:trace contextRef="#ctx0" brushRef="#br0" timeOffset="41146.57">21304 10870 30239 0,'-14'3'1344'0,"4"1"256"0,-2 4-1280 0,-2 0-320 15,-2 3 0-15,0 5 0 0,-4 3 192 0,0 3-16 16,-1 4-16-16,0-4 0 0,1-2 160 0,-1 1 48 15,-1 1 0-15,2-4 0 0,3 0-112 0,3-2-32 16,1-2 0-16,5-2 0 0,3-1 272 16,5-11 48-16,0 0 16 0,0 0 0 0,0 0 272 0,12 2 48 15,2-4 16-15,4-6 0 0,1-4-272 0,3-5-48 16,-2-2-16-16,2 0 0 0,1-2-224 0,2-1-32 16,-2-1-16-16,2 1 0 0,0 0-144 0,2 3-16 15,0-1-128-15,-2 4 192 0,1 1-192 0,-1 0 144 16,1 3-144-16,0 2 128 0,-2 3-128 0,0 0 0 15,-1 3-192-15,-2 1 192 16,-3 2-1856-16,-3 3-256 0,-3 1-64 0,-5 0-14096 0</inkml:trace>
  <inkml:trace contextRef="#ctx0" brushRef="#br0" timeOffset="41492.33">21799 10937 20271 0,'0'0'896'16,"0"0"192"-16,-10-3-880 0,3 2-208 0,-2 4 0 0,3 1 0 0,-2 0 2048 0,-2 3 384 15,-1 3 64-15,-4 2 0 0,2 1-1344 0,0 0-256 16,0-1-64-16,1 1-16 0,0 4-160 0,3-2-16 16,2 0-16-16,4-3 0 0,2-1-96 0,4-1-16 15,0 3 0-15,5-6 0 0,2-1 0 0,2-1-16 16,4 0 0-16,-1-3 0 0,3-2-80 0,0-1-16 15,3-2 0-15,0-3 0 0,-2 0-32 0,-1-1-16 16,1-3 0-16,1 0 0 0,-4-1-16 0,0 0 0 16,-2 1 0-16,-5-2 0 0,-1-1-16 0,-6-1 0 15,-2-1 0-15,-2 4 0 0,-1-1-160 0,-5-2-32 16,-2 2-128-16,-1 0 192 0,-5 2-192 0,2 1-128 16,0 0 128-16,-1 3-208 15,0 0-1568-15,1 3-304 0,1 1-64 0,0 1-9360 16,4-1-1872-16</inkml:trace>
  <inkml:trace contextRef="#ctx0" brushRef="#br0" timeOffset="41981.79">22256 10866 23039 0,'0'0'2048'16,"0"0"-1648"-16,0 0-400 0,0 0 0 0,-5 5 752 15,1 2 64-15,-4 2 16 0,2 2 0 16,-1 2 160-16,-1 1 32 0,1 2 16 0,-1 1 0 0,0 3-416 0,1 0-96 16,0 0-16-16,3-3 0 0,1-1 0 0,2-1 0 15,1 1 0-15,4-2 0 0,0-4 144 0,3-3 32 16,0 0 0-16,3-1 0 0,2-4-80 0,4-2-16 15,-1-4 0-15,7-3 0 0,1 1-128 0,-2-3-16 16,1-3-16-16,-1 0 0 0,-2-1-96 0,-1 3-16 16,-1-1 0-16,-3 2 0 0,-3-1-64 0,-2-1 0 15,-2 0-16-15,-4 7 0 0,-3 4-48 0,0 0 0 16,0 0 0-16,0 0 0 0,-3 7-192 0,-1 1 0 16,-1 3 128-16,0 2-128 0,2 1 0 0,2 1 0 15,0 4 0-15,2-4 0 0,3-1 0 0,5-2 0 16,0 1 0-16,3-2 0 0,2-2 0 0,3-3 0 15,3-2 0-15,1-2 0 0,-3-4 0 0,4-2 0 16,1-1 176-16,-2-4-176 0,4-3 192 0,-6-1-192 16,0-1 192-16,-2 0-192 0,-2-3 352 0,-1-2-32 15,-2-2-16-15,0-2 0 0,-4-2-112 0,1-1-32 0,-4 1 0 16,1 1 0-16,-2 3-160 0,-1 2 0 0,-2 3 0 0,-1 2 0 16,0 3-304-16,-1 3-32 0,-2 1-16 0,3 7 0 31,-4-4-2448-31,4 4-480 0,0 0-112 0</inkml:trace>
  <inkml:trace contextRef="#ctx0" brushRef="#br0" timeOffset="42538.75">23573 10152 22575 0,'0'0'992'0,"4"-7"224"0,-1 0-976 0,1-1-240 0,-1 1 0 0,-3 7 0 16,0 0 1040-16,0 0 176 0,0 0 16 0,0 0 16 15,-1 7-464-15,-1 5-80 0,-2 4-32 0,-2 2 0 0,-4 6 0 0,-1 6 0 16,-2 4 0-16,-4 6 0 16,-3 3-32-16,0 5 0 0,-4 6 0 0,-1 2 0 0,-1 1-320 0,-4 3-64 15,0 1 0-15,4-1-16 0,4-1-240 0,1-3 0 16,3-3 128-16,4-6-128 0,4-3 0 0,1-3 0 15,4-2 128-15,3-4-128 0,-2-7 0 0,4-2 0 16,1-4 128-16,-1-5-128 0,3-4-144 0,-2-4-80 16,-1-9-16-16,0 0-10112 15,0 0-2016-15</inkml:trace>
  <inkml:trace contextRef="#ctx0" brushRef="#br0" timeOffset="43078.35">23145 10783 20271 0,'0'0'1792'0,"3"-3"-1424"16,2 0-368-16,3 0 0 0,1-1 880 0,2 1 96 16,2 0 32-16,4-2 0 0,1 2 352 0,7-1 80 15,0-2 16-15,5-1 0 0,1 2-480 0,5-2-80 0,-1 0-32 0,1-3 0 16,2-2-256-16,-3 0-48 0,2-2-16 0,2-1 0 16,0-4-48-16,2-4-16 0,1-3 0 0,-4-5 0 15,1-1-96-15,0-5 0 0,1-6-16 0,0-3 0 16,-2-4-160-16,2-1-16 0,-1 0-16 0,2-2 0 15,-3 0-176-15,-1 4 0 0,-2 6 144 0,-5 6-144 0,-7 6 176 16,-3 5-48-16,-6 5 0 0,-3 7 0 0,-2 3 64 16,-5 4 16-16,-4 7 0 0,0 0 0 0,-4 11-208 0,-4 5 0 15,-3 4 0-15,-4 4 0 0,-4 6 0 16,-4 5 0-16,-8 7 0 0,-2 5 0 0,-7 5 0 16,-3 5 0-16,-4 3 0 0,-1 3 0 0,-2 2 0 0,16-19 0 15,-2 0 0-15,1-1 0 0,1-1 160 0,1-3-160 16,2-1 160-16,3-4-160 0,4-3 448 0,3-3-16 15,5-3 0-15,2-2 0 0,5-4-32 0,3-3 0 16,4-5 0-16,3-2 0 0,3-3 96 0,7-2 16 16,4-6 0-16,0-2 0 0,6-2-256 0,2-2-32 15,1 0-16-15,2-1 0 0,1 2-208 0,2-2 0 16,-4 3 128-16,1 3-128 0,1 2 0 0,5 4 0 16,-4 4 0-16,-2 5 0 0,-3 6 0 0,-5 3 0 15,-1 6 0-15,-3 3 0 0,-2 3 0 0,-4 3 0 16,0 2 0-16,-3 1 0 0,0-2 0 0,-1 1 0 0,-2-1 0 0,1 1 0 15,1-5 0-15,-2-2 0 16,0-3 128-16,1-1-128 0,-1-3 0 0,0-2 0 16,1-4 0-16,-1-4 0 15,0-1-1296-15,0-3-368 0,0-3-64 0</inkml:trace>
  <inkml:trace contextRef="#ctx0" brushRef="#br0" timeOffset="59500.74">3569 9211 1839 0,'0'0'160'0,"0"0"-160"0,0 0 0 0,0 0 0 0,0 0 1616 0,0 0 304 16,0 0 48-16,0 0 16 0,0 0-1456 0,0 0-272 16,-7 3-64-16,7-3-16 15,0 0 96-15,0 0 32 0,0 0 0 0,0 0 0 0,0 0 208 0,0 0 64 16,0 0 0-16,0 0 0 0,0 0 16 15,0 0 16-15,10 3 0 0,-1 0 0 0,2-1-96 0,2 0-32 16,-1-2 0-16,4 0 0 0,1 0-48 0,1 0-16 16,4 0 0-16,2 0 0 0,5 1-192 0,-3-1-32 15,3 0-16-15,0-1 0 0,4-3-176 0,0 1 0 16,0 1 144-16,3-3-144 0,-2-1 128 0,2 0-128 16,1 2 128-16,1-1-128 0,2 1 0 0,2 0 144 15,1-2-144-15,1 1 0 0,1-2 128 0,1 2-128 16,1-1 0-16,-3 1 0 0,-4 0 128 0,2 1-128 0,0 0 0 0,1 1 0 15,-1 0 0-15,3-2 160 0,2 1-160 0,-1 0 128 16,-1 0-128-16,0 1 160 0,-2-1-160 0,1 3 160 16,-1-2-32-16,1 2-128 0,0 0 192 0,1 0-64 15,0-1-128-15,1-1 0 0,-2-1 144 0,0 1-144 16,-4 0 0-16,2 2 144 0,0 1-144 0,-1 1 0 16,0-1 160-16,2 0-160 0,3-1 128 0,-2-1-128 15,-2 1 128-15,1 0-128 0,0 0 0 0,1 0 128 16,-3 1 0-16,1 0-128 0,0 1 192 0,0-1-64 15,-2 0-128-15,2 0 0 0,-2-1 144 0,2-1-144 16,-1 2 160-16,-3 0-32 0,2-2-128 0,0 2 192 16,-2 2-192-16,2 0 176 0,0-1-176 0,2-1 160 15,-2-1-160-15,3-1 0 0,0 2 144 0,-1-1-144 16,-1-1 128-16,1 0-128 0,1 2 128 0,0 2-128 0,2 0 0 16,0-1 0-16,-1 1 0 0,2-1 128 0,1-1-128 0,1 2 144 15,-1 2-144-15,-2-1 160 0,0-1-160 0,1 1 0 16,2 2 0-16,-2-2 0 0,-3-1 128 0,2-1-128 15,1-1 128-15,-1 0-128 0,-1 2 128 0,-1-1-128 16,0-1 0-16,-1 3 128 0,1-1-128 0,-3 0 0 16,1-1 144-16,3-1-144 0,-2 0 0 0,0 2 144 15,-3-1-144-15,-1 0 0 0,1 0 144 0,-3 1-144 16,-2-2 0-16,0 3 144 0,2 0-144 0,-2-1 0 16,1-1 0-16,3 0 128 0,-2-1-128 0,1 0 0 15,1 0 144-15,-1 0-144 0,-4 1 160 0,0 1-32 16,2 0-128-16,-2 1 192 0,2-2-64 0,-1 2-128 15,2 1 176-15,-3 0-176 0,-2-1 144 0,1-1-144 0,1 0 0 16,-1 1 144-16,-3-1-144 0,0 0 0 0,1 0 0 0,-3 2 0 16,-1-2 0-16,1 1 0 0,-3 0 0 0,0 1 128 15,2-2-128-15,-3 1 0 0,2 2 0 0,-3-2 0 16,1-1 0-16,-2 0 0 0,0-2 0 0,1 0 0 16,0 2 0-16,1 1 0 0,-3-1 0 0,-2 0 0 15,0-1 0-15,-1 0 0 0,-1-1 0 0,-2 1 0 16,0-1 0-16,-1 1 0 0,0-1 0 0,-1 0 0 15,-4 0 176-15,1 0-48 0,-2 0-128 0,-7 0 192 16,10 0-192-16,-10 0 0 0,0 0 0 0,0 0 0 16,0 0 208-16,0 0-48 0,0 0-16 0,0 0 0 15,0 0 176-15,0 0 48 0,-9-3 0 0,-2 1 0 16,-7 1-160-16,-1 0-16 0,-2 0-16 0,-1 1 0 0,-4 2-176 16,-2-1 0-16,-2-1 144 0,0 0-144 0,-2 0 0 0,-1 0 0 15,-1 0 0-15,-3 0 0 0,0-3 0 0,-3 2 0 16,0 1 0-16,-7 1 128 0,0 0-128 0,-5 0 0 15,0-4 0-15,-3 1 128 0,-1 0-128 0,-6 0 0 16,-2 0 0-16,-6 1 0 0,-5 1 0 0,-3-2 0 16,-4-4 0-16,2-1 0 0,1 0 0 0,-4 1 0 15,1 1 0-15,4-1 0 0,5 0 0 0,3 2 128 16,-3 2-128-16,3 1 0 0,-2 0 0 0,1 0 0 16,0 0 0-16,1 1 0 0,3 0 0 0,-3 2 0 15,0 0 0-15,-3 0 0 0,0-2 0 0,3 0 0 16,-4 3 0-16,-2-1 0 0,-4 1 0 0,0-2 0 15,-2-1 0-15,4 0 0 0,4 0 0 0,2 0 0 0,1-1 0 0,4 1 0 16,3 0 0-16,3 1 0 0,1 0 0 0,3-1 0 16,1 0 0-16,-2 2 0 0,-1 2 0 0,4-2 0 15,-2-2 0-15,3 0 0 0,0 0 0 0,-2 2 0 16,0 1 0-16,-4 2 0 0,-3 0 0 0,-2-1 0 16,-4-2 0-16,2 0 0 0,-2 1 0 0,6 0 0 15,1-1 0-15,6 0 0 0,3 1 0 0,5-1 0 16,0-3 0-16,6 1 0 0,3 0 0 0,2 1 0 15,0 2 0-15,2-2 0 0,2 0 0 0,-2 2 0 16,0 3 0-16,0-3 0 0,-2 0 0 0,-1-1 0 16,-2-2 0-16,-1 3 0 0,1-1 0 0,-2 1 0 15,-1-1 0-15,-2 1 0 0,1-1 0 0,0 0 0 16,-1 1 0-16,4-1-128 0,2 0 128 0,3-1 0 16,0-1 0-16,4 1 0 0,4 0 0 0,2-1 0 0,2 0 0 0,1 1 0 15,1 0 0-15,1-1 0 0,1-1 0 0,-1 2 0 16,3 1 0-16,0 0 0 0,-1 1 0 0,3-2 0 15,-4-1 0-15,2 3 0 0,1 0 0 0,0 1 0 16,2-2 0-16,1 0 0 0,2-1 0 0,-3-1 0 16,3 2 0-16,-1-2 0 0,2-2 0 0,3 2 0 15,-1-2 0-15,5 2 0 0,4 0 0 0,0 0 0 16,0 0 0-16,0 0-128 0,0 0 128 0,0 0 0 16,0 0 0-16,0 0-128 0,0 0-64 0,14-1 0 15,2 1 0-15,0 0 0 0,0-1 192 0,3-1-208 16,3-1 80-16,3 1 128 0,2 0-224 0,2-1 80 15,-2-2 16-15,3 1 0 0,3 2 128 0,1-1-160 16,-1 1 160-16,4 0-160 0,3-1 160 0,2 2 0 0,1 0 0 0,2-2 128 16,1-2-128-16,1-1 0 0,0 3-128 0,0 0 128 15,0-1 0-15,5 2 0 0,0-1 0 0,1 1 128 16,2 0-128-16,3-2 0 0,-3 1-128 0,2 0 128 16,0-1 0-16,-1 3 0 0,2 0 144 0,3-1-144 15,1-1 0-15,-1-1 0 0,0-1 0 0,-1 3 0 16,0 3 0-16,-2-1 0 0,2 0-192 0,1 0 48 15,0 0 144-15,0 0 0 0,-2 0 0 0,2 0 0 16,-1 0 0-16,3 2 0 0,3 1 0 0,2-1 0 16,2-3 0-16,-2 2 0 0,0 4 0 0,-1-3 0 15,5 0 0-15,-2 0 0 0,3-2 0 0,0 3 0 16,-2 1 0-16,1 2 0 0,1-1 0 0,-2-2 0 16,3-3 0-16,-1 4 0 0,-5-3 0 0,3 2 0 15,1 0 0-15,2 1 0 0,0-5 0 0,1 3 0 0,-1 1 0 0,-3 0 0 16,1 0 0-16,-1 0 0 0,1-1 0 0,-2 2 0 15,-3-1 0-15,-1 0 0 0,-1 1 0 0,0 1 0 16,-1-1 0-16,-2-1 0 0,0-4 0 0,-2 2 176 16,-5 2-48-16,0-1 0 0,-4 0-128 0,0-1 0 15,0 2 0-15,-3 0 0 0,0-1 0 0,-1-1 0 16,-3-1 0-16,-5 0 0 0,1 0 0 0,-3 0 0 16,1 0 0-16,-2 0 0 0,0-1 0 0,0 0 160 15,-4-1 16-15,-1 0 0 0,1 1-48 0,-1-1-128 16,-1 0 192-16,-3 0-64 0,-2 0 0 0,0 0 0 15,-5 0 0-15,5 0 0 0,-3-1 0 0,0 3-128 16,-1 0 192-16,-2 0-64 0,0 0-128 0,0 0 160 0,-1-1-160 0,1 1 160 16,0 1-160-16,0 1 0 0,-2-2 0 0,1 1 0 15,-5 0 0-15,2-1 0 0,1-1 0 0,-1 1 0 16,-1-3 144-16,0 2-144 0,-2 2 160 0,-1-1-160 16,-1 0 272-16,-10 0-32 0,7 0-16 0,-7 0 0 15,0 0-224-15,0 0 0 0,0 0 0 0,0 0 0 16,3 9 0-16,-6 0 0 0,-2 4 0 0,-7 0-8912 15,-9 2-1840-15</inkml:trace>
  <inkml:trace contextRef="#ctx0" brushRef="#br0" timeOffset="72930.55">2191 14140 13823 0,'0'0'1216'0,"0"0"-960"0,0 0-256 0,0 0 0 31,0 0-448-31,6-6-144 0,-6 6-32 0,0 0 0 0,0 0 1168 0,0 0 224 0,0 0 64 0,6-4 0 16,-6 4-144-16,4-6-32 0,-4 6 0 0,0 0 0 15,7-4 48-15,-7 4 16 0,6-7 0 0,-6 7 0 16,9-4-96-16,0 0-32 0,-1 0 0 0,0 3 0 16,2-1-144-16,1 1-16 0,4 1-16 0,-1-1 0 15,1-1-96-15,2 1 0 0,-1-1-16 0,4 0 0 16,1 1-48-16,2-1 0 0,1-3 0 0,2 1 0 15,0-3 64-15,0 2 16 0,0-2 0 0,0-1 0 0,3 1-112 0,-4 0-32 16,4-1 0-16,-1 2 0 0,2-1-32 0,0 2-16 16,-1-5 0-16,0 2 0 0,-2-1 32 0,2-1 0 15,-2 1 0-15,1-2 0 0,2 1-16 0,-4 0 0 16,-1-3 0-16,2 0 0 0,-2 1-16 0,0 0 0 16,1 0 0-16,-3 0 0 0,2 1-144 0,1 0 192 15,0 0-192-15,-1 2 192 0,0-1-192 0,1 3 0 16,-1-3 144-16,-1 0-144 0,1 1 128 0,0 0-128 15,-1-1 160-15,-2 0-160 0,-1 1 128 0,0 0-128 16,0 2 0-16,-2 1 144 0,0-2-144 0,2-1 0 16,1 0 0-16,-2 0 0 0,0 1 0 0,2-1 0 15,-3-1 0-15,3 1 0 0,0 0 0 0,0-1 0 16,0 2 0-16,-1-2 0 0,0 0 0 0,0 1 0 0,-1 0 128 0,-1-1-128 16,-1 0 128-16,1 1-128 0,-3-2 192 0,1 1-64 15,-2 0-128-15,1 1 0 0,-3 2 0 0,0-1 0 16,3-1 0-16,-3 0 128 0,-2-1 0 0,0 0 0 15,2-4 64-15,-1 0 0 0,1 0 0 0,2 2 0 16,0 0-16-16,0-1 0 0,1 2 0 0,-1 0 0 16,1-1-176-16,-2-1 192 0,0-1-192 0,0 2 192 15,1 2-192-15,-1 2 0 0,1-4 0 0,0-1 0 16,0 1 0-16,2 0 0 0,-2-1 128 0,2 1-128 16,-2-2 0-16,1-1 0 0,0 1 144 0,-1 1-144 15,0 1 128-15,0 0-128 0,0 0 128 0,0-2-128 16,-4 0 0-16,2 0 0 0,0-1 0 0,0 1 0 15,0-2 0-15,2-1 0 0,0-2 0 0,1 1 0 16,0-2 0-16,2 3 128 0,-1 1-128 0,0-1 0 0,-1 1 0 0,3-2 144 16,1 0-144-16,-2 1 0 0,2 3 160 0,0 0-160 15,1-2 128-15,0 1-128 0,-1-2 0 0,-1 2 0 16,0 1 128-16,1-2-128 0,0 1 0 0,0-2 0 16,-5 1 0-16,1 1 128 0,1 1-128 0,-2 2 128 15,1-1-128-15,0-1 128 0,1-2-128 0,0 0 0 16,1-2 0-16,-2 2 0 0,1-1 0 0,2 3 0 15,-1 1 128-15,1-2-128 0,0-1 144 0,2-1-144 16,-4 3 160-16,4-1-160 0,2-2 128 0,-3-1-128 16,0 0 0-16,-3 0 0 0,0 2 128 0,1-2-128 0,1-1 0 15,0 1 144-15,-4 0-144 0,1-1 0 16,-1 1 144-16,1 0-144 0,0 2 144 0,1-2-144 0,-2-2 192 0,2 0-192 16,-2 1 176-16,1 0-176 0,1 1 160 0,-1 2-160 15,1-2 144-15,-2 1-144 0,2 0 128 0,-2-2-128 16,1 3 0-16,-1-2 128 0,-1 1-128 0,1-1 0 15,-1-3 0-15,0 2 0 0,-2 1 128 0,0-1-128 16,-2 0 0-16,2 1 0 0,1-2 0 0,-1 0 0 16,-5-1 0-16,4 1 128 0,1 1-128 0,-2 0 0 15,-1-1 0-15,2-1 0 0,-2-1 128 0,2 2-128 16,1-2 0-16,-2 4 0 0,2 1 0 0,-1 2 0 16,-1-1 0-16,-1 1 0 0,1 2 0 0,-4 2 0 15,2 1 0-15,-4 0 0 0,2 0 0 0,-1 1 0 16,-2 0 0-16,0 2 0 0,0 0 0 0,2-1 0 15,-3-1 0-15,-1 1 0 0,-1 8 0 0,1-8 0 16,-1 8 0-16,0-6 0 0,-1 0 0 0,1 6 0 0,0 0-128 0,0 0 128 16,0 0 0-16,0 0 0 0,0 0 0 0,0 0 0 15,0 0 0-15,0 0 0 0,-10-3-144 0,3 2 144 16,7 1 0-16,-10 3 0 0,2 0 0 0,0 3 0 16,-1 0 0-16,0 4 0 0,1 1-176 0,-3 1 176 15,0 4-160-15,0-1 160 0,0 1-128 0,-3 4 128 16,1 4 0-16,-4-1-144 0,0-1 144 0,-1 2 0 15,0 3 0-15,-2 0 0 0,1 1 0 0,-4 3 0 16,1 1 0-16,-1 0 0 0,1-1 0 0,0 0-128 16,-2-1 128-16,2-1 0 0,-2-3 0 0,-1 1 0 15,1 1 0-15,-1-1 0 0,1-1 0 0,0 3 0 0,-2-1 0 0,2 2 0 16,-3 0 0-16,0-1 0 16,-1 1 0-16,-2-1 0 0,-1-1 0 0,0 0-128 0,0-3 128 0,-2 2 0 15,0 1 0-15,-1-1 0 0,0 0 0 0,2-1 0 16,0 1 0-16,-2 0 0 0,1 6 0 0,0-4 0 15,-1 0 0-15,0-1 0 0,1 1 0 0,-2-1 0 16,1-2 0-16,2 0 0 0,1-2 0 0,1-1 0 16,1 0 0-16,3 1 0 0,0-2 0 0,1 0-128 15,-2-2 128-15,-1 2 0 0,0 0 0 0,1-1 0 16,-3 0 0-16,0 0 0 0,1 0 0 0,-2 0 0 16,0-1-128-16,0 0 128 0,0-1-128 0,1 0 128 15,1-1-128-15,-1-1 128 0,3 1-128 0,-2-1 128 16,0 1 0-16,-1 1-160 0,0 2 160 0,-1-4 0 15,-1-1-256-15,1-2 64 0,-2-1 16 0,0 0 0 16,0 2 16-16,1-2 0 0,0-3 0 0,1 3 0 0,0 0 160 0,0 3 0 16,1 1 0-16,-2 0-128 0,-2-2 128 0,1-1-208 15,-3 1 80-15,1-1 128 0,0 0-192 0,0 1 192 16,0-1-192-16,2 0 192 0,0-1-160 0,1 1 160 16,1-2 0-16,1 1-144 0,-1 1 144 0,1-1-160 15,2-1 160-15,-2-1-160 0,0 2 160 0,0-2 0 16,1-2-144-16,1 1 144 0,0 0-144 0,0-2 144 15,0-3-192-15,2 1 192 0,1-1-192 0,0 1 64 16,3-2 128-16,-2 4-208 0,-1 0-16 0,-2 3 0 16,-1 3 0-16,1-1 0 0,4-2-128 0,-1 0-32 15,0 0 0-15,0 0 0 0,3-2 80 0,-1-1 16 16,2-2 0-16,1 0 0 0,3 0 80 0,0 0 16 16,2-2 0-16,0 1 0 0,0-1-64 0,0 1-16 0,1-1 0 0,1 3 0 31,1-3-192-31,0 0-48 0,-1 3 0 0,0-3 0 15,0 1-176-15,2-1-32 0,1 1-16 0,0-2 0 16,-2 0 240-16,0-1 48 0,0 1 16 0,0-1 0 16,1 0-64-16,1 0-16 0,2 0 0 0,0 3 0 15,7-5-32-15,-8 2-16 0,2 1 0 0,6-3 0 16,0 0-208-16,-6 5-64 0,0-2 0 0,6-3-5568 0</inkml:trace>
  <inkml:trace contextRef="#ctx0" brushRef="#br0" timeOffset="75097.82">2130 14002 3679 0,'0'0'320'0,"0"0"-320"0,0 0 0 0,0 0 0 0,8 8 1344 0,-8-8 192 16,0 0 32-16,13 3 16 0,-4 1-192 0,0-1-48 16,-9-3 0-16,13 0 0 0,1 0-384 0,1-1-64 15,2-2-32-15,1 1 0 0,4-1-160 0,1-2-48 16,0 1 0-16,3 0 0 0,2-3-48 0,2-2-16 15,1-1 0-15,1-2 0 0,-1 0-176 0,3 0-32 16,1 0-16-16,2 0 0 0,-4-2 0 0,1-1 0 16,3 0 0-16,2-1 0 0,0 0 0 0,0-1 0 15,-2 3 0-15,2-3 0 0,-1-3 48 0,2 1 16 16,-1 1 0-16,-1 0 0 0,-4 2-224 0,1 2-32 0,1-1-16 0,-3-1 0 16,0 4-160-16,-1 0 0 0,-1-1 144 0,-2 0-144 15,-3-1 0-15,1 0 128 0,2 1-128 0,-1-5 0 16,-2 1 128-16,0-1-128 0,4 1 128 0,0-3-128 15,-1-3 256-15,4 0-32 0,3-1 0 0,0 1 0 16,0 0 48-16,3 0 16 0,-1 0 0 0,2 1 0 16,-3-2-64-16,4 0-16 0,-3-2 0 0,1 1 0 15,-2 2-208-15,3-1 144 0,-4 0-144 0,4 0 128 16,-3 2-128-16,1-2 0 0,-1-3 0 0,0-1 0 16,1 2 0-16,-1 1 128 0,0-1-128 0,-1-1 0 15,0-1 0-15,3 2 0 0,-2-4 128 0,4 0-128 16,-4-1 0-16,4-4 0 0,-3-2 0 0,4 0 128 15,0-4-128-15,-2-1 0 0,-1 0 0 0,1 1 128 16,-2 1-128-16,1 3 0 0,-2 0 0 0,-1 1 128 16,1-1-128-16,-1 2 0 0,0-1 0 0,1 2 0 0,-2 0 0 15,0 2 0-15,1 1 0 0,0 3 0 0,-3 1-256 0,0 2 32 16,0 0 0-16,0 0 0 16,-2 1-224-16,0-2-32 0,-2-3-16 0,-2 3 0 0,2-1 96 0,-4 0 16 15,1-2 0-15,-3 2 0 0,-1 2 224 0,-1-2 160 16,-5-1-192-16,2 1 192 0,1 5 0 0,-3 0-128 15,-4-1 128-15,0 1 0 0,0 1 0 0,-1 4 0 16,0-1 0-16,0-2 0 0,-1-2 0 0,0 2-128 16,0 1 128-16,0 1-208 0,0 1 208 0,0 2 0 15,-1 0 0-15,0 0 0 0,1 0 0 0,2 2 0 16,-2 0 0-16,1 2 0 0,0 1 0 0,-2 1-144 16,1-2 144-16,2 3 0 0,-1-3 0 0,1 3-128 15,1 4 128-15,-2-1 0 0,-1-2 0 0,0 0 0 16,0 1 0-16,-2 0 0 0,-1 4 0 0,-1-2 0 0,0-1 0 0,-6 5 0 15,6-5 0-15,-6 5 0 0,0 0 0 0,7-5 0 16,-2 0 0-16,-5 5 176 0,0 0-176 0,0 0 192 16,0 0-64-16,0 0 0 0,0 0 0 0,-8 10 0 15,-2 2-128-15,-1 2 192 0,-1 0-192 0,-2 5 192 16,-1 4-192-16,-3 4 0 0,-1 2 0 0,-4 3 0 16,0 1 0-16,1 0 0 0,-2-1 0 0,0 1 0 15,0-1 0-15,-4 3 0 0,-1 4 0 0,1 0 0 16,-4 3 0-16,0 1 0 0,0-2 0 0,-1-1 0 15,1 1 0-15,1-1 0 0,-2-2 0 0,-1-1 0 16,0-6 0-16,1 1 0 0,0 0 0 0,0 0 0 16,1-1 0-16,0 1 0 0,-4 1 0 0,-1 0 0 15,-1 0 0-15,-1 1 128 0,-3-1-128 0,-1 1 0 0,0 1 0 0,-1-1 0 16,1 2 128-16,1 0-128 0,3 1 0 0,-1 0 0 16,-3-2 0-16,2-2 0 0,-1-1 0 0,1-2 0 15,1-1 0-15,2 2 128 0,-1-3-128 0,2 0 0 16,1-2 0-16,-1 2 0 0,-1 2 0 0,-1-1 0 15,0 1 0-15,0-3 0 0,-1-1 0 0,-2-1 128 16,2 1-128-16,2 0 0 0,-1-2 0 0,4 0 0 16,0-1 128-16,1 1-128 0,-1 1 0 0,0 1 0 15,0-4 0-15,0 1 0 0,1 1 0 0,0-2 0 16,-1-2 0-16,-1 0 0 0,-1 0 0 0,1 1 0 16,-1 2 0-16,3-1 0 0,1-2 0 0,0 2 0 0,-1 0 0 15,1 0 0-15,-1-3 0 0,1 0 0 0,1-4 0 16,-1 1 0-16,0-1-128 0,-2 1 128 0,0-1 0 0,2 0 0 15,0 0-176-15,1 0 48 0,0 1 0 0,1-1 0 16,3 0 128-16,0 1-208 0,0-1 80 0,0 1 128 16,1-1-144-16,-2-2 144 0,1-2 0 0,2 0 0 15,2 0-160-15,-3 1 160 0,2 0-128 0,1 0 128 16,-1-1-304-16,3 2 32 0,-3-2 0 0,3-2 0 16,-1 1-16-16,0-1 0 0,2 2 0 0,0-1 0 15,1 0 96-15,-1 0 0 0,-1 0 16 0,-1 0 0 16,1 1 48-16,1-3 0 0,-2 0 0 0,1-1 0 15,1-1-64-15,1 0-16 0,1-1 0 0,2 1 0 16,0-1 208-16,1 2-176 0,-1 1 176 0,-1 0-160 16,2 0 160-16,1 1 0 0,2 1 0 0,-1 0 0 15,-2 0 0-15,0-2-160 0,1 3 160 0,2-1 0 16,1 0-128-16,2-2 128 0,1-3 0 0,1 1 0 0,0-2 0 0,2 1 0 16,6-5 0-16,-6 6 0 0,2 0 0 0,4-6 0 15,0 0 0-15,-4 9 0 0,0-4 0 0,4-5 0 16,0 0 0-16,-3 7 0 0,3-7 0 0,0 0 0 15,-2 6 0-15,2-6 0 0,0 0 0 0,0 0 0 16,0 0 0-16,0 0 0 0,0 0 176 0,6 7-16 16,-6-7 0-16,0 0 0 0,12 2 112 0,1-2 32 15,-1-2 0-15,2-1 0 0,1-2-112 0,3 0 0 16,-2-2-16-16,5-1 0 0,4-1 0 0,2-1 0 16,2-1 0-16,4 1 0 0,2-2 64 0,1-2 16 15,2-3 0-15,1-1 0 0,2 0-64 0,0-2-16 16,-1-2 0-16,4 0 0 0,1-4-176 0,3 2 128 15,-3 1-128-15,0-1 128 0,-1 1-128 0,-1 0 0 0,-5 0 144 0,3 0-144 16,0-2 0-16,-1 1 128 0,-4 0-128 0,1 2 0 16,1 1 0-16,2-1 0 0,0 0 0 0,-1-2 128 15,1 2-128-15,1-2 144 0,-3-3-144 0,3 1 160 16,-3-2 0-16,3 0 0 0,-1-1 0 0,0-1 0 16,1 4-32-16,0 0 0 0,-2-2 0 0,1 3 0 15,-1 1-128-15,0-2 0 0,-4 0 144 0,0 1-144 16,-1-1 0-16,-1 2 144 0,-1 1-144 0,2-1 0 15,1-1 128-15,-1-1-128 0,-2 1 0 0,1 1 0 16,3-3 0-16,-2 1 128 0,1-2-128 0,0 1 0 16,1-1 192-16,-3 1-192 0,-2-2 192 0,2 2-192 15,0-1 192-15,0 2-192 0,0 0 192 0,-1-2-192 0,-1-1 128 16,0 2-128-16,3 1 0 0,-1 1 0 0,-1-1 0 16,0 2 0-16,-1 1 128 0,-3 1-128 0,3 2 0 0,-3-1 0 15,-1-1 0-15,2 2 0 0,-1 3 0 0,1 0 0 16,-1 1 0-16,-1-2 0 0,0 1 0 0,1-1 0 15,0 0 0-15,-1 2 0 0,-1-2 0 0,0-1 0 16,-1-2 0-16,0 3 0 0,0 0 0 0,1-1 0 16,-3 0 0-16,0-1 0 0,0-1 0 0,1 1 0 15,0 0 0-15,2 3 0 0,-3-1 128 0,2 3-128 16,-2 0 0-16,0 1 0 0,-3 0 0 0,1 0 0 16,0 1 0-16,-2 0 0 0,2 0 0 0,1-2 0 15,-6 0 0-15,2 1 0 0,-2 0 128 0,2-1-128 0,-2 0 0 0,1 0 0 16,-2-1 0-16,-1-1 128 0,0 0-128 15,-1 2 0-15,1 0 240 0,-1 0-64 0,1-1-16 16,0-1 0-16,0 1 96 0,2 0 0 0,-1 0 16 0,1 0 0 16,1 3-128-16,-1 0-16 0,0-1-128 0,1-2 192 15,-3 1-192-15,0-1 128 0,0 1-128 0,1 0 0 16,-1-1 192-16,0 0-48 0,0-1-16 0,1 0 0 16,-3-1 128-16,-1 0 32 0,0 1 0 0,0 0 0 15,0-3-16-15,-2 0 0 0,-1-1 0 0,1 1 0 16,1-1-48-16,1 1-16 0,-1-1 0 0,1 0 0 15,-1 0-80-15,-2 1-128 0,0-1 176 0,2 1-176 16,1 0 192-16,0 0-192 0,0-1 192 0,0 2-192 16,0 1 0-16,1 0 0 0,-2-1 0 0,1 0 0 15,0 0 0-15,0 4 0 0,-1 0 0 0,1 2 0 16,-1-1 0-16,0 1 0 0,0 0 0 0,-2 0 160 16,-1 2-160-16,1 0 0 0,0 2 0 0,-3 0 128 0,1 0-128 0,-2-1 0 15,-1 3 144-15,3-1-144 0,-1 1 0 0,-1 0 128 16,-1 1-128-16,0-1 0 0,0 0 128 0,-3 7-128 15,4-8 128-15,-2 1-128 0,-2 7 128 0,3-6-128 16,0-1 128-16,-3 7-128 0,0 0 0 0,0 0 0 16,0 0 0-16,0 0 0 0,0 0 0 0,0 0 0 15,0 0 0-15,0 0 0 0,0 0 0 0,0 0 0 16,0 0 0-16,0 0 0 0,0 0-240 0,0 0 48 16,0 0 0-16,0 0 0 15,-3 14-1952-15,1-2-384 0,0-2-80 0</inkml:trace>
  <inkml:trace contextRef="#ctx0" brushRef="#br0" timeOffset="76402.69">3723 13513 9215 0,'0'0'816'0,"5"-7"-656"15,1 0-160-15,5-1 0 0,2-1 1120 0,2-1 192 16,3-1 32-16,0 0 16 0,1 0-720 0,2 0-128 16,1 0-48-16,-1-2 0 0,1-3-144 0,-1 0-16 15,3-1-16-15,-1-1 0 0,4-2 160 0,0-2 16 16,-1 0 16-16,0 1 0 0,3-3 0 0,1-1 0 15,0-1 0-15,1 0 0 0,1-3 192 0,-1 0 32 16,-1 0 16-16,0 0 0 0,1-2-96 0,-2 3-32 0,0 0 0 0,1 0 0 16,1-2-240-16,0 1-48 0,-4 3-16 0,2 1 0 15,-1 0-144-15,3 1-16 0,-2-1-128 0,-3 1 192 16,2 1 0-16,-2 0-16 0,-2-3 0 0,0 2 0 16,-1 2 128-16,1 0 16 0,0-1 16 0,-1 0 0 15,-1 0-80-15,1 0 0 0,1 0-16 0,1 1 0 16,2-2-80-16,-1 1-16 0,0-1 0 0,-1 2 0 15,0 1 0-15,0 1 0 0,2 0 0 0,-3 1 0 16,-1 0-144-16,-1 0 192 0,0 1-192 0,-3-1 192 16,0 3-48-16,1-1 0 0,1-1 0 0,-1 0 0 15,-2-2 32-15,2-1 0 0,-1 2 0 0,2 1 0 16,2-2-16-16,-2 1 0 0,1-1 0 0,1 3 0 16,3-1 32-16,-2 1 0 0,1-1 0 0,-3-2 0 15,1 0-64-15,-2 2-128 0,0-1 192 0,0 1-64 16,-3 1 0-16,-1-2 0 0,0 0 0 0,-1 2 0 0,0 0-128 0,-2 0 192 15,-2-2-192-15,-1-1 192 16,0-3 96-16,0 3 32 0,1 2 0 0,-2-2 0 0,1-1 0 0,1 2 0 16,2 2 0-16,0 0 0 0,-1 2-144 0,1-1-32 15,-2 0 0-15,0 0 0 0,3 0-144 0,-2-2 128 16,-1 1-128-16,0-1 128 0,0-1-128 0,0 0 0 16,1-3 0-16,2 1 128 0,-2 0-128 0,0 1 128 15,-1-1-128-15,0 2 128 0,1 2-128 0,3-1 0 16,-2 2 144-16,-2-1-144 0,1 2 128 0,1-1-128 15,-1-1 160-15,1 0-160 0,2 1 128 0,-1 0-128 16,-3 1 0-16,3-2 0 0,-2-1 128 0,0-1-128 16,0-1 0-16,0 3 144 0,-1 0-144 0,1 1 0 0,-3-2 144 15,1 0-144-15,0 0 0 0,-1 0 144 0,-2-1-144 16,1 1 0-16,0-3 192 0,0 0-64 16,-2 0 0-16,2 0-128 0,-4 1 224 0,2 1-64 0,0-1-16 0,-2 2 0 15,-1 1-144-15,1 1 128 0,-1 2-128 0,0 2 128 16,-1 1-128-16,0 1 128 0,-3-1-128 0,0 3 128 15,0 8-128-15,0 0 0 0,0 0 0 0,0 0 0 32,-9-2-1024-32,9 2-224 0,-10 10-48 0,-2 4-9776 0,-3 3-1968 0</inkml:trace>
  <inkml:trace contextRef="#ctx0" brushRef="#br0" timeOffset="81728.03">14032 12155 10127 0,'0'0'896'0,"5"-8"-704"16,1 1-192-16,0-1 0 0,-2-1 1312 0,2 2 224 16,0-2 64-16,-1 1 0 0,-1 0 0 0,-4 8 0 15,4-8 0-15,-4 8 0 0,0 0-304 0,0 0-48 16,0 0-16-16,0 0 0 0,-8-5-384 0,0 5-80 15,-4 3 0-15,-1 4-16 0,-3 4-128 0,0 3-32 16,-3 3 0-16,-3 4 0 0,0 4 128 0,-2 1 32 16,0 1 0-16,-2 6 0 0,5 3-208 0,-1-1-32 15,1-3-16-15,5 0 0 0,4 0-272 0,4-1-48 0,0-1-16 0,5-1 0 16,2-1-160-16,4-2 0 0,2-2 0 16,4-1 0-16,4-2-160 0,2-3-112 0,3-3-32 0,2-1 0 31,4-3-1872-31,-2-4-384 0,2-5-80 0</inkml:trace>
  <inkml:trace contextRef="#ctx0" brushRef="#br0" timeOffset="82252.78">14577 12316 30927 0,'-17'10'1360'0,"8"-2"304"0,2 3-1344 0,-3 2-320 0,2-4 0 0,-3 6 0 0,3 1 128 0,1 1-128 15,-2 3 128-15,1-3-128 0,3-1 256 0,-1-1 0 16,2-2-16-16,2 0 0 0,-3-3-240 0,3-1 176 16,2-9-176-16,0 0 160 0,0 0 32 0,0 0 16 15,0 0 0-15,0 0 0 0,10-3 176 0,2-7 16 16,-1-2 16-16,2-4 0 0,1-2-64 0,1-2-16 15,0-1 0-15,2 0 0 0,0 1-336 0,1 2 144 16,-1-1-144-16,1 3 0 0,0 3 0 0,-1 3 0 0,-1 3 0 16,-2 3 0-16,-1 7 0 0,-3 2 208 0,0 4-64 0,0 3-16 15,-7 3 0-15,0 4-128 0,0 2 192 16,-3 2-64-16,-1-2-128 0,-3 1 0 0,1 0 0 0,-4 0 128 16,2-6-128-16,2 1 0 0,-4-3 0 0,3-2 128 15,1 0-128-15,3-12 0 0,0 0 0 0,0 0 128 16,0 0 64-16,0 0 16 0,12-8 0 0,1-3 0 15,0-4 160-15,2-1 16 0,3-4 16 0,0-1 0 16,-1-1-160-16,1 0-48 0,-1 2 0 0,0 3 0 16,-2 4-192-16,0 0 0 0,1 2 0 0,-2 5 0 15,-2 4 0-15,-1 3 0 0,-1 4 0 0,0 1 0 16,-4 3 0-16,-1 6-128 0,-1 6 128 0,0 0 0 16,-2-3 0-16,-2 4 0 0,-1 4 0 0,0-1 0 15,-1-1 0-15,0-1 0 0,1-3 0 0,0-2-160 16,1-4-256-1,2 0-48-15,0-2-16 0,2-5 0 0,-4-7-1520 16,10 3-304-16,-1-5-64 0</inkml:trace>
  <inkml:trace contextRef="#ctx0" brushRef="#br0" timeOffset="82602.39">15537 12318 20271 0,'-15'-1'1792'0,"-1"1"-1424"15,1 3-368-15,-1 2 0 0,2 0 3408 0,0 4 624 0,1 0 112 0,0 2 16 16,2-1-3280-16,3 3-672 0,0-1-208 0,2 1 128 16,3 0-128-16,2 2 0 0,2-1 0 0,4 0 0 15,0-2 0-15,3 0 0 0,2-1 0 0,2 0 0 16,-2-5 0-16,2-1 0 0,1 0 0 0,0-3 0 15,1-3 0-15,0-2 224 0,-2-1-48 0,0 0-16 16,-2-2 96-16,-3-2 32 0,0-2 0 0,-4-2 0 16,1-1 160-16,-4 1 16 0,-4 1 16 0,-1408-3 0 15,2811-2 96-15,-1407 0 32 0,-4 2 0 0,1 0 0 16,-2 0-224-16,1 2-64 0,1 1 0 0,-1 4 0 16,1 0-320-16,3 1 0 0,-1 2-160 0,9 4 160 31,0 0-1840-31,0 0-256 0,0 0-48 0,0 0-14256 0</inkml:trace>
  <inkml:trace contextRef="#ctx0" brushRef="#br0" timeOffset="82887.25">15878 12382 29951 0,'-19'15'1328'0,"9"-3"272"0,-1 3-1280 0,1 1-320 16,1 2 0-16,0-1 0 0,-3 2 656 0,2-4 80 15,2 1 16-15,-1-4 0 0,3 1-16 0,0-1 0 16,3-1 0-16,3-11 0 0,-3 8-224 0,3-8-64 16,0 0 0-16,0 0 0 0,0 0 96 0,7-6 16 15,1-2 0-15,1-3 0 0,1-5-16 0,1 1 0 0,1-6 0 0,-2 0 0 16,1-2-256-16,2 0-48 16,1 0-16-16,0 2 0 0,2 2-224 0,-1 1 176 0,1 1-176 0,0 1 160 15,1 2-160-15,0 2 0 0,0 2 0 0,-2 4 0 16,1 2 0-16,-3 1 0 0,1 1-144 0,-4 4 144 31,-1 2-1088-31,0 1-176 0,-1-1-16 0,2 3-10320 0,-3 2-2064 0</inkml:trace>
  <inkml:trace contextRef="#ctx0" brushRef="#br0" timeOffset="83267.05">16405 12358 31263 0,'0'0'1392'0,"0"0"272"0,0 0-1328 0,0 0-336 16,0 0 0-16,0 0 0 0,11-4 240 0,-2 1-32 15,3 0 0-15,1-1 0 0,1 0 176 0,3 0 48 16,1-2 0-16,1 2 0 0,1-1-64 0,-4 1-16 15,-1-5 0-15,-4 4 0 0,-1 0-176 0,-3 0-48 16,-1-3 0-16,-6 8 0 0,0-7 224 0,0 7 32 16,-7-5 16-16,-4 2 0 0,-3 1 304 0,-6 5 64 15,-5 0 16-15,-3 5 0 0,1 3-48 0,0 2-16 16,-1 2 0-16,1 3 0 0,2 1-48 0,4-1-16 0,3 0 0 0,3-1 0 16,5 1-208-16,4-1-64 0,4 1 0 0,2-2 0 15,2-2-240-15,7-1-144 0,4 0 160 0,3-1-160 16,4 1 0-16,2-2 0 0,4-7 0 0,7 0 0 31,7-1-768-31,3-2-240 0,1-2-48 0,-1-3-11984 0,-2-1-2384 0</inkml:trace>
  <inkml:trace contextRef="#ctx0" brushRef="#br0" timeOffset="84054.64">17826 11896 22111 0,'-4'-5'1968'0,"-3"0"-1584"0,2-1-384 0,2 2 0 15,3 4 384-15,0 0-16 0,0 0 0 0,0 0 0 16,-6 6 48-16,2 4 16 0,2 5 0 0,1 1 0 16,0 4-224-16,2 3-32 0,1 6-16 0,1 4 0 0,-2 3-16 0,-1 1 0 15,-1 1 0-15,-2 0 0 0,0 1 0 0,-2 0 0 16,-3 0 0-16,0-4 0 0,0-4-144 0,2-2 192 16,-1 0-192-16,2-3 192 0,-1-4 96 0,3-4 32 15,0-3 0-15,2-4 0 0,1-3 256 0,0-8 48 16,0 0 16-16,0 0 0 0,13-2 240 0,2-5 48 15,1-3 16-15,3-3 0 0,3-3-384 0,3 0-80 16,2 1-16-16,-3-2 0 0,0-2-336 0,1 0-128 16,-1 4 0-16,-1 1 0 0,-2 1 0 0,-1 2 0 15,-3 3 0-15,0 3 0 0,-4 5 0 0,-1 3 0 16,-1 3 0-16,-4 1 0 0,-7-7 0 0,3 15 0 0,-3 1 0 16,-2 1 0-16,-4-5 0 0,-3 3 0 15,-3 3 0-15,-3-2 0 0,-3 1 240 0,-3-2-48 16,-2 1-16-16,-1-2 0 0,0-2 16 0,-1-2 16 0,-4-1 0 0,4-4 0 15,2-1-48-15,1-3-16 0,3-1 0 0,2-4 0 16,3 0-144-16,3-4 160 0,1-1-160 0,5-3 160 31,0-3-1376-31,5-3-288 0,4-4-48 0,4 1-13680 0</inkml:trace>
  <inkml:trace contextRef="#ctx0" brushRef="#br0" timeOffset="84492.88">18424 12286 8287 0,'0'0'368'0,"0"0"80"0,0 0-448 0,0 0 0 0,0 0 0 0,3-7 0 15,-1 0 2368-15,-2 7 400 16,0 0 80-16,0 0 16 0,0 0-944 0,0 0-192 0,0 0-48 0,0 0 0 16,0 0-592-16,0 0-112 0,-3 11-16 0,-4 1-16 15,1 3-112-15,0 3-32 0,-2-2 0 0,-1 1 0 16,-1-2-160-16,-4 3-48 0,0 1 0 0,1-2 0 16,-1 2-352-16,3-2-80 0,0-1-16 0,3 0 0 15,0-1-144-15,4-3 0 0,0-1 0 0,4-11 0 31,0 0-384-31,0 0-96 0,0 0-32 0,8 4-13888 0</inkml:trace>
  <inkml:trace contextRef="#ctx0" brushRef="#br0" timeOffset="84846.81">18998 11751 21071 0,'0'0'928'0,"-8"-3"208"0,1 3-912 0,-2 1-224 15,3 1 0-15,-3 4 0 0,1 4 256 0,-3 1 0 16,0 4 0-16,3 5 0 0,-3 2 112 0,1 2 16 15,1 2 16-15,-2 3 0 0,1 4-240 0,0 1-160 16,0 4 192-16,-2 0-192 0,-2 1 160 0,-3 0-160 0,1 1 128 0,-1 1-128 16,1 0-240-16,0 0-128 0,2 0-16 0,0-5-16 31,1 0-1200-31,2-1-224 0,-3-5-48 0,4 0-16 16,1-6 608-16,-1-3 112 0,2-1 16 0,-1-4 16 0,-2 0 880 0,3-3 256 0,0-1 0 0,2-1 0 15,-3-1 0-15,4-2 0 0,5-8 0 0</inkml:trace>
  <inkml:trace contextRef="#ctx0" brushRef="#br0" timeOffset="85325.47">18662 12326 15663 0,'0'0'1392'0,"-2"-6"-1120"0,2 6-272 0,0 0 0 15,0-12 1152-15,2 1 160 0,0 1 32 0,4 1 16 16,1-1-16-16,4 1 0 0,-2-2 0 0,6 0 0 16,1-3-512-16,6 0-96 0,2-1-32 0,3-2 0 15,1 1-48-15,1 0-16 0,-1 1 0 0,2-1 0 16,-1 0-80-16,-2 2-32 0,1 0 0 0,0 5 0 15,-2-2 160-15,-1 2 16 0,-1 0 16 0,-1 7 0 16,-1 0-400-16,-2 4-64 0,-3-1-32 0,-2 1 0 16,-5 0-224-16,-10-2 0 0,8 6 0 0,-8-6 0 15,0 0 0-15,0 0 0 0,1 12-128 0,-4-1 128 32,-1-2-1504-32,-1-2-192 0,-1-1-32 0,6-6-12208 0</inkml:trace>
  <inkml:trace contextRef="#ctx0" brushRef="#br0" timeOffset="85734.97">19651 11764 17503 0,'0'0'768'0,"0"0"176"0,0 0-752 0,0 0-192 0,0 0 0 0,-9 5 0 15,0 4 928-15,-2 4 160 0,-1 2 16 0,-1 7 16 16,1 5-32-16,-1 3-16 0,-3 3 0 0,1 0 0 16,-3 4-448-16,0 3-96 0,1 2-16 0,0 2 0 15,-2-1-256-15,0 0-48 0,0-1-16 0,-1 1 0 16,0-1-192-16,1-4 0 0,4-7 128 0,0-2-128 16,3-3 0-16,2-3 0 0,3-3-144 0,2-5 144 15,1-3-768-15,2-1-64 16,2-11-16-16,0 0-10656 0</inkml:trace>
  <inkml:trace contextRef="#ctx0" brushRef="#br0" timeOffset="86164.67">19364 12275 19119 0,'0'0'832'0,"11"-5"192"0,0-3-816 0,2 0-208 15,-1 3 0-15,5-4 0 0,1-3 1024 0,1-3 176 16,3 0 16-16,1 0 16 0,2-4-240 0,4-1-48 15,1 0-16-15,3-3 0 0,3-2-336 0,-2-1-64 16,0-2-16-16,0-2 0 0,1-4-192 0,-5-2-64 0,-2-5 0 0,-4 4 0 16,-2 2-256-16,-3 4 160 0,-4 6-160 15,-3 5 128-15,-3 5-128 0,-4 6 0 0,-1 3 0 0,-4 6 0 16,0 0 0-16,-8 4 160 0,-2 5-160 0,-2 6 160 16,-3 3 96-16,-3 8 0 0,-1 2 16 0,-1 4 0 15,-5 3-144-15,2 3-128 0,-3-1 144 0,-1 4-144 16,-1 1 144-16,1-2-144 0,1 0 128 0,4-4-128 15,0-4 224-15,5-3-32 0,4-5-16 0,6-1 0 16,-1-4 208-16,3-2 64 0,2-1 0 0,3-5 0 16,0-11 64-16,7 6 0 0,-7-6 16 0,11 2 0 15,2-2-80-15,2-3-32 0,1-5 0 0,1 2 0 16,2 1-224-16,0 1-64 0,-2 0 0 0,0 1 0 16,-2 2-128-16,-2 5 0 0,-1 2 0 0,-2 3 0 15,-2-1 0-15,1 2 0 0,-2 3 0 0,-1-2-176 16,-1 1 176-16,0 1 0 0,2 0 0 0,-1 1 0 0,2-2 0 0,0-2 0 15,1 2 0-15,0-4 0 0,0-2 0 16,2-2 0-16,-1 2 0 0,0-5 0 16,-1-1-448-16,0 0-16 0,-1-2 0 15,-2-3-10368-15,1 0-2080 0</inkml:trace>
  <inkml:trace contextRef="#ctx0" brushRef="#br0" timeOffset="86526.07">20449 12164 27647 0,'-5'-8'2448'0,"0"1"-1952"0,-2-2-496 0,-1 1 0 15,-2 3 464-15,-2 1 0 0,-2 1 0 0,-2 3 0 16,-4 0 80-16,-2 4 16 0,-4 3 0 0,3-2 0 15,-1 5-208-15,3 2-32 0,-1 2-16 0,5 0 0 16,1 0-128-16,5-1-32 0,4 3 0 0,3 1 0 16,4-3-144-16,5 1 0 0,1 3 144 0,4-3-144 15,1 0 256-15,3-1-32 0,-1-4 0 0,0 1 0 16,-1 0-64-16,-1 0-16 0,1 0 0 0,-4 0 0 16,-1-2 112-16,-7-9 32 0,0 11 0 0,-3-1 0 15,-1-2 128-15,-4-2 32 0,-5-1 0 0,-3-2 0 16,-5 3 16-16,-3-3 16 0,-4-2 0 0,-2-1 0 15,-1-1-272-15,1-1-48 0,2 0-16 0,3-3 0 16,0 0-1504-16,8-1-304 0,2 2-64 0,-1-3-16 16</inkml:trace>
  <inkml:trace contextRef="#ctx0" brushRef="#br0" timeOffset="86989.51">21354 11753 20271 0,'0'0'1792'0,"-8"6"-1424"16,-1 2-368-16,1 4 0 0,-1 4 1584 0,-2 6 240 15,1 6 48-15,-1 4 16 0,-3 2-1408 0,-1 2-288 16,0 4-48-16,-2 3-16 0,1-1 32 0,-4 0 0 16,1 0 0-16,0 0 0 0,0 2-160 0,-3-2 0 15,0-3 144-15,4-1-144 0,1-2 0 0,2-3 0 16,1-4-160-16,2-3-8176 15,3-4-1648-15</inkml:trace>
  <inkml:trace contextRef="#ctx0" brushRef="#br0" timeOffset="87379.99">21011 12146 25791 0,'0'0'2304'0,"1"-6"-1856"0,3-1-448 0,5 1 0 15,1-2 320-15,5 0-48 0,5 2 0 0,0-4 0 16,3-4 160-16,4 0 16 0,5-1 16 0,2-3 0 16,1-2-272-16,-1 1-48 0,2-1-16 0,0 0 0 15,-1 0-128-15,1 0 160 0,-2-3-160 0,-1 0 160 16,-2-2-160-16,-5 0 0 0,-2 0 0 0,-4 1 128 16,0-1-128-16,-3 1 160 0,-1 1-160 0,-4 1 160 15,-2 3-160-15,-3 6 0 0,0 2 0 0,-4 5 0 16,-3 6 0-16,0 0 0 0,0 0 0 0,-6 12 0 0,-4 5 0 15,-2 4 192-15,-1 4-192 0,-3 5 192 16,-1 2-192-16,-4 5 0 0,-5 4 0 0,-1 0 0 0,-2 7 208 16,2-3-32-16,-3 1-16 0,4-2 0 0,1-3 128 0,2-5 32 15,2-3 0-15,2-4 0 0,2-5 96 0,3 0 32 16,2-2 0-16,1-3 0 0,3-4-160 0,4-1-32 16,1-5 0-16,3-9 0 0,2 9-128 0,-2-9-128 15,6 6 192-15,3-4-192 0,1-2 128 0,1-2-128 16,5-3 0-16,2 0 0 15,-4-4-736-15,2 0-256 0,-1 0-48 0,0 0-8624 16,1 1-1712-16</inkml:trace>
  <inkml:trace contextRef="#ctx0" brushRef="#br0" timeOffset="87797.92">21993 12139 25791 0,'-12'-5'2304'0,"0"1"-1856"0,-3 1-448 0,2-1 0 16,-1 3 832-16,0-1 80 0,-3 4 16 0,0 1 0 15,-1 2-64-15,3-1-16 0,-2 2 0 0,1 1 0 16,-2 3-400-16,3 0-64 0,-1 3-32 0,3 2 0 16,-1-1-160-16,2 1-48 0,3 2 0 0,3-2 0 15,3 3-16-15,3-2-128 0,3 0 192 0,3-4-64 16,3-3-128-16,3-2 0 0,-1 0 0 0,4-3 0 0,0-2 0 0,2-4 128 15,1 0-128-15,-2-2 128 0,1-2 0 16,-1-2-128-16,-1-3 192 0,1 0-64 16,-1 1-128-16,-4-2 160 0,0-2-160 0,-1 2 160 0,-1 1 80 15,-2 1 16-15,-3 2 0 0,-1-1 0 0,2 2 0 0,-5 7 16 16,0 0 0-16,0 0 0 0,0 0-144 0,0 0-128 16,0 0 192-16,0 0-192 0,-7 11 128 0,3 0-128 15,1 1 0-15,2-2 0 0,1-10 0 0,1 13 0 16,2 1 0-16,1-2 0 0,3-6 0 0,-2 3 128 15,2-3-128-15,2 0 0 0,2-1 0 0,-3-2 0 16,1-4 0-16,1 1 0 16,1 0-272-16,1-1-112 0,0-2-32 0,3-3 0 15,-2-3-2336-15,1 0-448 0,-2 3-112 0</inkml:trace>
  <inkml:trace contextRef="#ctx0" brushRef="#br0" timeOffset="88157.38">22577 12061 26079 0,'0'0'1152'0,"-10"6"256"0,0 3-1136 0,-1 1-272 0,-1 2 0 0,-1 2 0 16,1 2 960-16,-2 0 144 0,-3 3 32 0,-1-2 0 15,3 0-272-15,0-2-48 0,1-1-16 0,1-1 0 16,1-1-240-16,3-1-48 0,2-2-16 0,3-3 0 16,4-6-64-16,0 0-16 0,0 0 0 0,0 0 0 0,11-2 32 0,3-3 16 15,1-2 0-15,4-2 0 0,2-2-208 0,-1-3-64 16,0-2 0-16,1 1 0 0,0-1-192 0,0 0 0 16,-2 2 128-16,-2 2-128 0,0 1 0 15,-2 4 0-15,1 1 0 0,-3 3 0 0,0 3 0 0,-3 5 0 16,0 2 0-16,-3 4 0 0,2 3 0 0,-2 1 128 15,-2 2-128-15,-1 1 0 0,-2 2 0 0,0 2 0 16,4-2-128-16,-2 1 128 16,1 1-2496-16,3-1-400 0,2 4-80 0,4-5-16 0</inkml:trace>
  <inkml:trace contextRef="#ctx0" brushRef="#br0" timeOffset="88937.22">23372 12190 19343 0,'0'0'1728'0,"-5"-4"-1392"0,-2 1-336 0,7 3 0 15,0 0 304-15,-10 4-16 0,2 3 0 0,-1 1 0 16,1 3 384-16,0 4 80 0,1 3 16 0,-1 2 0 16,-1 1-128-16,1 4 0 0,2 4-16 0,0-1 0 15,1 1-112-15,-2 1-32 0,2 0 0 0,-2-3 0 16,1 3-288-16,1-5-48 0,0-4-16 0,1-4 0 15,1-2 240-15,1-4 32 0,1-1 16 0,1-10 0 16,0 0 160-16,0 0 48 0,0 0 0 0,0 0 0 0,6-6 96 16,3-6 32-16,1-4 0 0,2-5 0 0,2-3-384 0,2-2-80 15,-1-2-16-15,3-2 0 0,2-2-272 0,-1-1 128 16,0-2-128-16,0 3 0 0,1-1 128 0,-1 3-128 16,2 3 0-16,-1 7 0 0,0 1 0 0,-4 5 0 15,1 2 0-15,-2 4-144 0,0 4 144 0,-7 4-128 16,-8 0 128-16,7 8-128 0,-3-1 128 0,-2 5-128 15,-4 0 128-15,-1 3-128 0,-2-2 128 0,-4 3 0 16,-2 3 0-16,-2-1-128 0,-2-3 128 0,1-1 192 16,1 1-32-16,0-4-16 0,-3-1-144 0,4-3 0 15,1-1 0-15,3-2 0 16,0 0-592-16,8-4-48 0,0 0-16 0,0 0-9280 0,0 0-1856 16</inkml:trace>
  <inkml:trace contextRef="#ctx0" brushRef="#br0" timeOffset="89300.1">23887 12139 13823 0,'0'0'608'0,"0"0"128"0,-6 10-592 0,0 1-144 0,3 1 0 0,-3 1 0 15,2 0 1456-15,-1 2 256 0,-1 3 48 0,0 1 16 16,1-2-704-16,-3 3-144 0,0 1-32 0,0-1 0 16,2-4-160-16,-3 0-32 0,3-2-16 0,-1 0 0 0,3 1-48 0,0-3 0 15,3-3 0-15,1-9 0 0,0 0 0 0,0 8 0 16,0-1 0-16,0-7 0 0,0 0 0 0,9-6 0 16,2-1 0-16,0-2 0 0,0-2-160 0,1-3-32 15,0-4-16-15,2 0 0 0,-1 1-224 0,1-4-32 16,1-2-16-16,1 1 0 0,-1 2-160 0,2 1 0 15,-1 1 0-15,2 0 0 0,-2 3 0 0,1 4 0 16,-2 0 0-16,0 2 0 0,-3 1 0 0,-2 3 0 16,-4 1 0-16,-6 4-176 15,0 0-192-15,9 0-32 0,-9 0-16 0,0 0-9632 16,9 6-1920-16</inkml:trace>
  <inkml:trace contextRef="#ctx0" brushRef="#br0" timeOffset="89585.26">24264 12283 22687 0,'0'0'1008'0,"10"-4"208"0,-2-2-976 0,2 0-240 0,2 1 0 0,-1-3 0 16,1 0 624-16,1-3 80 0,1 0 0 0,-1 0 16 15,-3 3-240-15,0-2-48 0,-4-2-16 0,-1 3 0 16,-5 0 32-16,-2 1 16 0,2 8 0 0,-8-5 0 15,-3 2 176-15,-3 3 48 0,-1 2 0 0,-1 3 0 16,-3 3-384-16,-2 2-80 0,-3 1-16 0,0 2 0 16,0 1-16-16,4 2-16 0,0-1 0 0,1 4 0 0,4 0-176 0,5 0 160 15,0 0-160-15,5-2 160 16,5-4-160-16,4 0 0 0,2-1 0 0,4-2 0 0,3 0-384 0,4-6-16 16,2-3 0-16,4 2-8992 15,1-2-1792-15</inkml:trace>
  <inkml:trace contextRef="#ctx0" brushRef="#br0" timeOffset="90013.38">24580 12255 15663 0,'-17'7'1392'0,"7"-2"-1120"16,-6 5-272-16,1-1 0 0,-1 2 1680 0,1 2 288 0,0 3 48 0,-1-3 16 15,1-2-944-15,2 0-176 0,3 1-32 0,3-1-16 16,2 2-320-16,2-2-64 0,3-11-16 0,6 10 0 16,-2-1 0-16,4-3 0 0,2-1 0 0,2-4 0 15,1-4-48-15,3-3-16 0,0 2 0 0,2-3 0 16,-1-3-176-16,2-2-32 0,-1-3-16 0,-2 2 0 16,0-2-176-16,-1 0 192 0,-1-7-192 0,-1 1 192 15,0 0-192-15,-2-1 0 0,-2-3 144 0,0-5-144 16,1-5 160-16,-3-3-32 0,2-1-128 0,-2-4 192 15,3-3-192-15,-1 3 144 0,-1 0-144 0,-1 7 128 16,0 6-128-16,-4 8 0 0,-1 5 0 0,-2 9 0 16,0 8 192-16,0 0 64 0,0 0 16 0,-12 8 0 15,-2 9-272-15,0 5 0 0,2 4 128 0,-3 6-128 0,0 3 128 16,0 5-128-16,-1 3 192 0,1 5-192 0,-2 2 0 16,3-2 0-16,1 2 0 0,3-3 0 0,1 0 0 0,0-2 0 15,4-4 0-15,-1-2 0 0,3-5 0 0,1-2 0 16,1-4 0-16,1-2 0 15,0-9-1536-15,1-1-192 0,1-3-64 0</inkml:trace>
  <inkml:trace contextRef="#ctx0" brushRef="#br0" timeOffset="90528.53">24780 12651 16927 0,'0'0'752'0,"0"0"144"0,0 0-704 15,0 0-192-15,0 0 0 0,0 0 0 0,0 0 832 0,0 0 144 0,0 0 32 0,0 0 0 16,0 0 64-16,0 0 16 0,0 0 0 0,-4-6 0 16,0-1-144-16,-3 3-32 0,-1-1 0 0,-2 2 0 15,-2 0-16-15,0 0-16 0,-3 2 0 0,-2 2 0 16,-1 1-256-16,0 1-48 0,-1 0-16 0,2 4 0 0,-1 2-240 16,2 0-64-16,0 0 0 0,1 4 0 0,-2 1-128 0,3-1-128 15,3 0 192-15,4 0-192 0,1-3 128 0,2 0-128 16,3-1 0-16,4-1 0 0,-3-8 224 0,11 2-64 15,3-1-16-15,1-1 0 0,2-2 48 0,0-3 16 16,3-1 0-16,2-1 0 0,-2-2-80 0,1 0-128 16,1 0 176-16,-5 0-176 0,1 1 128 0,-3 3-128 15,-2-1 0-15,-5 2 0 0,-1 1 0 0,-7 3 0 16,0 0 0-16,0 0 0 0,0 0 0 0,1 13 0 16,-2 0 0-16,-3 2-144 0,-1 1 144 0,-1-1 0 15,-5 0 0-15,1 2 128 0,1-4-128 0,-1 2 176 0,-1 3-176 0,2-4 192 16,1-4-192-16,3-1 0 0,1 1 144 15,-1 0-144-15,4-1 0 0,1-9 0 0,0 0 0 0,0 0 0 32,3 8-1984-32,-3-8-352 0,0 0-80 0,0 0-16 0</inkml:trace>
  <inkml:trace contextRef="#ctx0" brushRef="#br0" timeOffset="90772.27">25125 12495 24479 0,'0'0'1088'0,"0"0"208"0,0 0-1040 0,-10 7-256 0,0-2 0 0,0 3 0 16,-5 3 1200-16,-1 3 176 0,1-1 32 0,-2 5 16 0,-1-2-272 16,0 4-64-16,-1 2-16 0,1 0 0 15,-1 0-480-15,3 5-80 0,-3 2-32 0,3 0 0 0,3-4-288 0,0 3-64 16,-1 0-128-16,3 0 192 0,4-4-192 0,-1-1 0 15,2-1 0-15,3-3 0 16,1-4-944-16,4 0-176 0,1-2-32 0,-1-3-8688 16,-2-10-1728-16</inkml:trace>
  <inkml:trace contextRef="#ctx0" brushRef="#br0" timeOffset="90964.55">24788 12789 25791 0,'0'0'1152'0,"0"0"224"0,0 0-1104 0,4 9-272 15,-4-9 0-15,10 8 0 0,0 4 704 0,2-1 96 0,3-2 16 16,1-1 0-16,1-3-48 0,2 2 0 0,1 2 0 0,1-3 0 16,-1-1-368-16,-1-1-80 0,-3 2 0 0,-2-1-16 15,-1 0-304-15,-1-3 160 0,-2-1-160 0,-2 1 128 32,-8-2-592-32,0 0-128 0,0 0-32 0,5 10 0 15,-4-1-1008-15,-2 0-208 0,-4-1-32 0</inkml:trace>
  <inkml:trace contextRef="#ctx0" brushRef="#br0" timeOffset="91175.85">25052 13021 22399 0,'-11'11'992'0,"6"-3"208"0,-2 3-960 15,-1-2-240-15,1 2 0 0,-3 2 0 0,-4 1 1456 0,1-2 240 16,0-2 48-16,-1 2 16 0,-1 2-432 0,2-1-96 15,0 1-16-15,1-1 0 0,0 0-688 0,3 0-144 16,-1-2-16-16,5-2-16 0,5-9-176 0,0 0-48 16,0 0 0-16,0 0 0 15,0 0-480-15,0 0-96 0,0 0-32 0,8-3-14528 0</inkml:trace>
  <inkml:trace contextRef="#ctx0" brushRef="#br0" timeOffset="91637.25">25224 13196 22799 0,'-21'12'1008'0,"5"-1"208"0,1 0-960 0,-2 3-256 0,-1 4 0 0,2-2 0 16,3-3 1280-16,0 2 224 0,-1 1 32 0,6-1 16 15,2-2-496-15,4 1-96 0,2-2-32 0,5 0 0 16,3-1-480-16,2-1-112 0,2-1-16 0,5-5 0 15,3-4 0-15,3-2 0 0,3 0 0 0,-3-2 0 16,-2-3-144-16,0-1-48 0,0 1 0 0,-3-3 0 16,-5 0-128-16,-2-3 0 0,-2-3 0 0,-3 3 128 15,-1 2-128-15,-3 0 192 0,-3 1-192 0,-1-1 192 16,-2 1-64-16,0 4 0 0,-4 2 0 0,2 2 0 16,-3-1 32-16,2 1 0 0,7 2 0 0,-9-2 0 15,9 2-160-15,0 0 0 0,-5-2 144 0,5 2-144 0,0 0 0 0,0 0 0 16,0 0 0-16,0 0 0 0,0 8 0 0,4 0 0 15,3-2 0-15,-1 0 0 0,2-1 0 0,0 4 0 16,-2-1 0-16,1 3 128 0,0 0-128 0,0 1 0 16,-2 0 0-16,-1 3 0 0,-1 3 0 0,1 2 0 15,-3 2 0-15,-1-1 0 0,-1-3 176 0,-3 1-48 16,0 1 0-16,0-3 0 0,0-1 128 0,-1-1 0 16,0-2 16-16,1 1 0 0,0-1-144 0,-1-1-128 15,0-1 192-15,-1-1-192 0,1 0 160 0,0-1-160 16,5-9 128-16,0 0-128 0,-2 6 0 0,2-6 0 15,0 0 0-15,0 0-176 16,0 0-2320-16,1-11-480 0</inkml:trace>
  <inkml:trace contextRef="#ctx0" brushRef="#br0" timeOffset="91815.84">25312 13032 38703 0,'-8'-10'3440'0,"4"4"-2752"0,0 0-560 0,4 6-128 16,0 0 304-16,0 0 16 0,-6-5 16 0,6 5 0 16,0 0 112-16,0 0 0 0,0 0 16 0,0 0 0 15,0 0-256-15,0 0-48 0,0 0-16 0,0 0 0 16,0 0-1168-16,0 0-224 0,-9 9-48 0</inkml:trace>
  <inkml:trace contextRef="#ctx0" brushRef="#br0" timeOffset="94316.94">1974 14560 6847 0,'0'0'304'0,"0"0"64"0,-5-7-368 0,1 1 0 16,0-1 0-16,-1 1 0 0,0 1 656 0,0-1 64 15,1-1 16-15,0 1 0 0,0 1-320 0,0-1-64 16,-2-3-16-16,2 2 0 0,-2 0-192 0,1 2-144 16,-1-1 192-16,2 2-192 0,4 4 144 0,-4-5-144 15,-1 2 0-15,1 1 144 0,-5 1-16 0,0 0 0 0,-1 0 0 0,2-1 0 16,-1 5-128-16,-2-2 0 0,1-1 0 0,0 1 128 16,-2 1 48-16,1-1 0 0,0 0 0 0,0-1 0 15,-1 0 144-15,0 1 16 0,-2-1 16 0,0 3 0 16,-1-2 112-16,-1 1 32 0,1 0 0 0,4-1 0 15,-1 0-192-15,0 0-48 0,0 2 0 0,2-1 0 16,-2 0 0-16,2 1 0 16,0 1 0-16,-1-2 0 0,2-1 0 0,2-1-16 0,3 0 0 0,4 0 0 15,0 0 336-15,0 0 64 16,0 0 0-16,0 0 16 0,0 0-16 0,0 0-16 0,7-2 0 0,3-1 0 16,-2 2-112-16,3 0-32 0,3-1 0 0,0 1 0 15,0-2-96-15,0 0-32 0,2 2 0 0,0 0 0 16,1 1-32-16,2 0-16 0,-2 0 0 0,3 0 0 15,2 1-112-15,2 0 0 0,1 1-16 0,3 0 0 16,2 0 16-16,0 0 16 0,1 0 0 0,2-1 0 16,1-2-64-16,0 0-16 0,-1 0 0 0,2 0 0 15,-2 0-128-15,0-2 192 0,1 0-192 0,15 0 192 0,-3 3-192 16,-4 0 128-16,-2-1-128 0,-2 0 128 0,3 1 64 0,0-2 0 16,-3 0 0-16,1-1 0 0,-1 1-64 0,2 1 0 15,0 0 0-15,3 1 0 0,-1 0-128 0,0 0 0 16,-1-1 0-16,-1 0 128 0,0 0-128 0,2-2 0 15,-2 0 0-15,2 0 128 0,0 1-128 0,0 1 0 16,3 1 0-16,0 0 0 0,0-2 0 0,0 1 0 16,0 0 0-16,0 0 0 0,1-1 128 0,-6 1-128 15,1 0 0-15,1 2 128 0,-3 1-128 0,1 0 0 16,0 0 0-16,-2 1 0 0,-1-2 0 0,1-1 0 16,-1 0 0-16,2-1 0 0,-3-2 0 0,0 1 0 15,1-1 0-15,-1 1 0 0,0 2 0 0,2-2 0 16,-1 0 0-16,2 1 0 0,-3 0 0 0,3-1 0 15,0-1 0-15,1-1 0 0,-3 1 0 0,4 1 0 16,-5 0 0-16,1 1 0 0,2 0 0 0,-1 1 0 0,0-3 0 0,0 3 0 16,1 0 0-16,0-1 0 0,3-2 0 0,-1 0 128 15,-5-1-128-15,2 2 0 0,-3-1 0 0,0 1 0 16,1-2 0-16,1 1 0 0,0 1 0 0,1 0 128 16,-3 1-128-16,0-1 0 0,0 2 0 0,0 0 128 15,-2 2-128-15,-1-1 0 0,-1 0 0 0,-1 0 0 16,0-1 0-16,0 1 0 0,0 0 0 0,1 0 0 15,-2-1 0-15,2 0 0 0,0 0 0 0,3 0 0 16,-1-1 0-16,2 0 0 0,0 0 0 0,1 1 0 16,-5-1 0-16,4 1 0 0,-2 0 0 0,1 0 0 0,3-1 0 0,-2 1 0 15,2 1 0-15,-1 1 0 0,-2-2 0 0,0 0 0 16,0 0 0-16,2 0 0 0,-1-1 0 16,-1 0 0-16,0 0 0 0,1 0 0 0,0-2 0 0,0 2 0 15,5 0 0-15,-4-1 0 0,1 0 0 0,1 0 0 16,2 0 0-16,0 1 0 0,2-1 0 0,-3 0 0 15,0 1 0-15,-1 0 0 0,1-1 0 0,-1 2 0 16,2-2 0-16,-1 2 0 0,-1 0 0 0,1 2 0 16,0 1 0-16,-1-1 0 0,0 0 0 0,-2 0 0 15,0 1 0-15,0-4 0 0,-3-1 128 0,2 2-128 16,1 2 0-16,0-1 128 0,-3 0-128 0,1-1 0 0,0 0 0 16,0 1 0-16,1 0 128 0,-3-1-128 0,0 2 192 0,-1-2-64 15,-1 0 16-15,0 2 0 0,-2 3 0 0,2-3 0 16,-2-3-144-16,1 1 160 0,-1 0-160 0,0 0 160 15,1 0-160-15,-3 0 128 0,1 0-128 0,1 0 128 16,1 0-128-16,-3 0 0 0,1 0 144 0,0 0-144 16,1 0 176-16,-1 0-48 0,-1 0 0 0,3 0 0 15,1 0 0-15,1 0 0 0,1 2 0 0,-1 0 0 16,-1-1-128-16,1 3 0 0,1-2 0 0,-1 1 0 16,1-2 0-16,-1 1 192 0,0 0-192 0,-1 0 192 15,-3 0-192-15,2 1 0 0,-2-2 0 0,3 3 0 16,-3-1 0-16,2 1 0 0,-1 0 0 0,0-1 128 15,-4-1-128-15,3 0 0 0,-2 1 0 0,-1-1 128 16,0 0-128-16,-3 0 128 0,1-1-128 0,1 0 128 0,-1 0 0 16,0 1-128-16,-4 0 192 0,1 0-64 0,-2 1-128 15,2-1 192-15,1 0-192 0,-1 0 192 0,-1 0-192 0,1 0 160 16,1 0-160-16,-3 1 160 0,2-3-32 16,-1 0-128-16,-3 0 192 0,0 0-64 0,0 0 16 0,-1 0 0 15,-1-3 0-15,2 3 0 0,-3 3-16 0,-1-3 0 16,-3-3 0-16,0 3 0 0,-8 0 0 0,9 0-128 15,-1 3 192-15,-8-3-64 0,7 0-128 0,-7 0 0 16,0 0 0-16,9 2 0 0,-9-2 144 0,0 0-144 16,0 0 160-16,0 0-160 0,0 0 0 0,0 0 128 15,0 0-128-15,-3 9 0 0,-5-4-240 0,-4 1-80 16,-4-1-32-16,-5-1-10720 0,-7 0-2128 16</inkml:trace>
  <inkml:trace contextRef="#ctx0" brushRef="#br0" timeOffset="95347.46">19757 13354 11967 0,'0'0'1072'0,"0"0"-864"16,0 0-208-16,3-8 0 0,-3 8 896 0,0 0 128 0,2-9 16 0,-2 9 16 15,-1-11 304-15,-2 3 64 16,3 8 16-16,-7-7 0 0,-1 2-32 0,-1 0 0 16,-5 2 0-16,-1 1 0 0,-4 5-512 0,-1 3-96 15,1 2-32-15,-6 3 0 0,0 7-176 0,0 5-32 16,1 1-16-16,-3 6 0 0,0 6 32 0,-4 5 16 0,1 5 0 15,2 3 0-15,1 2-208 0,3 4-32 16,0 3-16-16,3 0 0 0,4-2-192 0,3-3-144 0,5-6 192 16,6-4-192-16,3-3 192 0,4-4-64 0,4-3 0 0,1-1-128 15,2-5 144-15,3-3-144 0,2-2 0 0,0-4 144 16,1-3-144-16,-1 0 0 0,2-4 0 0,-1-2 0 16,0-5-512-1,0-3-96-15,0-3-16 0,-2-3-9360 0,-3-2-1856 0</inkml:trace>
  <inkml:trace contextRef="#ctx0" brushRef="#br0" timeOffset="95816.32">20039 13436 23039 0,'-11'-3'2048'0,"11"3"-1648"15,-7-1-400-15,-2 1 0 0,9 0 352 0,-8 4-16 16,-2 1 0-16,1 5 0 0,1 4 352 0,0 5 64 16,0 3 16-16,1 3 0 0,-1 3-32 0,-1 4 0 0,1 7 0 0,-1 3 0 15,1 2-96-15,-3 3 0 0,0 5-16 0,1-2 0 16,-2-3-192-16,3-5-48 0,1-7 0 15,2-2 0-15,1-3-64 0,2-5-32 0,1-5 0 0,2-5 0 16,1-3 32-16,2-2 16 0,3-3 0 0,1-3 0 16,5-6 112-16,0-4 32 0,4-4 0 0,4-4 0 15,0-5-144-15,3 1-16 0,2-1-16 0,2 3 0 16,2 1-304-16,2 3 128 0,0 3-128 0,-5 5 0 16,-2 3 0-16,-3 3 0 0,-4 2 0 0,-4 5 0 0,-2 4 0 0,-5 3 0 15,-2 1 0-15,-4 2 0 0,-4 0 0 0,-2-2 0 16,-4 2 0-16,-4-1 0 0,-3 0 256 15,-4 0 64-15,-4-1 0 0,0-1 0 0,-3 2 16 0,3-3 16 16,-2-1 0-16,1-3 0 0,3-1-176 0,1-5-48 16,2-4 0-16,1-2 0 0,5-6-128 0,1-4 0 15,1-3-192-15,4-1 192 16,3 0-2256-16,5-3-336 0,4-1-64 0,4-1-12880 16</inkml:trace>
  <inkml:trace contextRef="#ctx0" brushRef="#br0" timeOffset="96214.16">20649 13935 6447 0,'0'0'576'0,"0"0"-576"0,-2-10 0 0,2 10 0 15,-3-11 3840-15,0 3 672 0,0 2 128 0,-3 0 32 16,6 6-2400-16,-7-6-480 0,-3 0-80 0,2 3-32 15,-2 1-400-15,1 1-64 0,-2 2-32 16,-1 1 0-16,-2 0-608 0,0 1-128 0,-2 5-32 0,1 2 0 16,-2-1-112-16,2 2-32 0,1 2 0 0,-1 2 0 15,1 1 48-15,1 0 0 0,2 1 0 0,1 0 0 16,4 0-128-16,1-1-32 0,2-1 0 0,1-3 0 16,5-2 32-16,1 0 16 0,3-1 0 0,1-4 0 15,2-4-32-15,2-2-16 0,4-2 0 0,0-3 0 0,1-1 80 0,0-1 16 16,1 0 0-16,0 0 0 0,0 2-128 15,-2 2 0-15,-5 2-128 0,0 3 192 0,-1 1-192 0,-2 4 0 16,0 4 0-16,-1 1 0 0,-2 1 0 0,-3 0 128 16,1 1-128-16,-1 0 0 0,-1 1 0 0,1-1 0 15,1-1 0-15,2-2 0 0,-1 1-208 0,3-3-96 16,1-3-16-16,4-5 0 16,0-4-2544-16,2-4-512 0,9-9-96 0,-2 0-32 0</inkml:trace>
  <inkml:trace contextRef="#ctx0" brushRef="#br0" timeOffset="96731.61">21299 13268 18431 0,'0'0'1632'0,"-5"-6"-1312"16,1-2-320-16,1 4 0 0,-4 0 704 0,7 4 64 15,-8 0 0-15,0 4 16 0,1 2 560 0,-3 7 96 16,0 6 32-16,1 10 0 0,0 6-256 0,1 6-64 16,-3 2 0-16,2 5 0 0,0 3-192 0,0 2-32 15,1 1-16-15,-1 1 0 0,-1 0-448 0,1-2-80 16,1 0-32-16,3-8 0 0,1-6-352 0,-1-4 144 16,1-2-144-16,0-2 0 0,2-6 128 0,1-2-128 15,0-7 0-15,2-1 0 16,2-3-1440-16,2-6-352 0,-5-6-64 0</inkml:trace>
  <inkml:trace contextRef="#ctx0" brushRef="#br0" timeOffset="97111.18">21752 13762 20271 0,'0'0'896'16,"0"0"192"-16,-7-10-880 0,1 0-208 0,-2 2 0 0,0 0 0 16,0 2 1360-16,0 2 240 0,-3-4 32 0,0 4 16 0,0 1-368 0,-3 3-64 15,-3 0 0-15,-2 0-16 0,0 2-368 0,-3 6-64 16,-4 1 0-16,0 4-16 0,-2 1-240 0,0 2-64 16,1 6 0-16,3 0 0 0,3 3-208 0,5-1-48 15,2-2-16-15,4 0 0 0,3-1-32 0,6-5 0 16,4-2 0-16,5-1 0 0,1-2 48 0,4-3 0 15,3-1 0-15,6-3 0 0,0-4 16 0,5-3 16 16,3-2 0-16,-4-4 0 0,-2-3-32 0,-1-3 0 16,0 0 0-16,-3 0 0 0,-3-2-64 0,-2 2-128 15,-3-1 176-15,-1 4-176 0,-2 2 0 0,-2 4 0 16,-7 6 0-16,0 0 0 0,0 0 0 0,3 10 0 16,-1 3 0-16,-1 2-192 0,-2 2-64 0,0 1-16 15,0 2 0-15,1-1 0 16,0-2-1008-16,2-1-208 0,1-4-48 0,3 0-13456 0</inkml:trace>
  <inkml:trace contextRef="#ctx0" brushRef="#br0" timeOffset="97542.73">22107 13668 22799 0,'0'0'1008'16,"-8"10"208"-16,1-5-960 0,-3 6-256 0,0 4 0 0,0 3 0 16,-1 2 1216-16,0 1 208 0,1 2 48 0,-3 2 0 15,0 4-160-15,0-1-32 0,-2-1 0 0,2 1 0 0,2-1-544 0,-1-3-112 16,2-5-32-16,3-1 0 0,-2-3-208 0,4-3-64 15,3-1 0-15,-1-4 0 0,3-7 0 0,0 0 0 16,0 0 0-16,0 0 0 0,11-3-32 0,2-6-16 16,1-3 0-16,2-2 0 0,-1-1-96 0,-1-3-32 15,0-3 0-15,-1 0 0 0,-2 1-144 0,1 1 0 16,0-1 0-16,1 2 0 0,-1 3 0 0,0 2 0 16,-1 2 0-16,0 2 0 0,-2 5 0 0,0 2 0 15,-9 2 0-15,10 2 0 0,-1 2 0 0,-3 5 0 16,1 3 0-16,-3 1 0 0,0 2-144 0,-1 3 144 15,-1-1-192-15,-1 2 192 0,0-1-128 0,-1-2 128 16,-2 1 0-16,1-2 0 0,-2-2-160 0,2 1 160 16,0-2-128-16,-1-1 128 15,1-3-1632-15,1-8-240 0,3 9-48 0</inkml:trace>
  <inkml:trace contextRef="#ctx0" brushRef="#br0" timeOffset="97822.99">22733 13676 6447 0,'0'0'576'0,"-6"-6"-576"16,-3-1 0-16,2 3 0 0,-4 1 5456 0,1 1 992 15,0 5 192-15,-3 1 32 0,-1 2-4240 0,-1 2-832 16,-2 3-192-16,-1 4-16 0,-1 0-672 0,-1 3-128 15,-1 3-16-15,2 2-16 0,-1-2-192 0,4 3-48 16,2 1 0-16,4-1 0 0,0-1-112 0,5-1-16 16,5 1-16-16,3-2 0 0,1-2-176 0,5-2 0 15,-1-1 0-15,4-2 0 0,2 1 0 0,2-3-224 16,2-3 32-16,0-2 0 16,-2 2-1776-16,1-5-336 0,-1-1-80 0</inkml:trace>
  <inkml:trace contextRef="#ctx0" brushRef="#br0" timeOffset="98165.66">22805 13862 13823 0,'0'0'1216'0,"0"0"-960"0,0 0-256 0,-1 7 0 16,1-7 2736-16,2 7 496 0,2 0 96 0,3 1 32 15,2-1-1424-15,3-2-272 0,3-2-64 0,3 1-16 16,0-3-512-16,4-1-112 0,-2 0 0 0,1-2-16 16,1-3-416-16,-3 0-80 0,0-1 0 0,-3 0-16 15,-2-3-48-15,-2-1-16 0,1 0 0 0,-6 0 0 16,-1 0 16-16,-3 1 16 0,-3-2 0 0,-4 4 0 16,-3 0 80-16,-2 4 16 0,-2 2 0 0,-4 2 0 0,-6 2-208 0,0 4-32 15,0 1-16-15,-3 3 0 16,1 3-16-16,-2 1 0 0,5 2 0 0,1 0 0 0,6 2-224 0,1-2 144 15,4 2-144-15,4-3 128 0,3-1-128 0,5 0 0 16,4 1 0-16,6-4 0 16,2 0-672-16,6-1-112 0,5-1-32 0,1-1-11424 15,1-3-2288-15</inkml:trace>
  <inkml:trace contextRef="#ctx0" brushRef="#br0" timeOffset="98727.74">23857 13979 18191 0,'-11'-6'800'0,"11"6"176"0,-9-3-784 0,-1 1-192 16,-4 2 0-16,2 1 0 0,-1 2 896 0,-1 2 128 16,0 2 16-16,0 3 16 0,0 0 144 0,0 3 16 15,-1 3 16-15,4 1 0 0,4 3-352 0,-1 0-80 16,4-3-16-16,3-2 0 0,1 1-192 0,1-2-32 16,3-3-16-16,2-1 0 0,1-2-16 0,4-1 0 15,0-2 0-15,5-1 0 0,0-4 176 0,3-1 16 16,0-6 16-16,0 2 0 0,-1-2-288 0,-2-2-64 15,-1-3-16-15,-3 0 0 0,-1 0-64 0,-3 0-16 16,-2-3 0-16,-5 1 0 0,-2-2 64 0,-3 0 16 16,-3 1 0-16,-1 1 0 0,-1 0-16 0,-4 1 0 15,-1 1 0-15,-1 1 0 0,-2 2-352 0,2 3 128 0,-1 0-128 0,3 3 0 16,3 1 0-16,0 2 0 16,5 0 0-16,5 0 0 15,0 0-576-15,0 0-48 0,0 0 0 0,0 0 0 16,10 6-2896-16,7-1-576 0,8-4-112 0</inkml:trace>
  <inkml:trace contextRef="#ctx0" brushRef="#br0" timeOffset="99083.45">24212 14025 17391 0,'0'0'768'0,"-4"9"160"0,1-1-736 0,-1 0-192 16,-2 2 0-16,-2 0 0 0,3 6 1792 0,-4-2 320 15,3-2 64-15,-2 1 0 0,2 3-528 0,3-1-112 16,-1-2-32-16,1 0 0 0,2-2-480 0,4-1-80 16,1 0-32-16,-1-2 0 0,-3-8-240 0,10 7-48 15,0-2-16-15,1-2 0 0,1 0 32 0,0-5 16 0,3-1 0 0,-6 0 0 16,4-2-256-16,-4 0-48 15,2-3-16-15,-1-1 0 0,0 1-160 0,0-3-48 16,0 1 0-16,-3-2 0 0,1 0-128 0,-2-2 128 16,-1-1-128-16,1 2 128 0,-4 1-128 0,1 0 0 0,0-1 0 0,-1 1 0 15,-1 2 0-15,2 2 0 0,-2 0 0 16,0 1-176 0,-1 0-400-16,3-1-96 0,-1 2-16 0,1 0 0 15,0 0-2448-15,2 1-480 0</inkml:trace>
  <inkml:trace contextRef="#ctx0" brushRef="#br0" timeOffset="99362.9">24748 13775 20271 0,'0'0'1792'0,"0"0"-1424"16,0 0-368-16,0 0 0 0,-5 4 1152 0,-1 1 176 15,-3 4 16-15,-1 1 16 0,0 3 240 0,-3 5 64 16,-1 2 0-16,1 4 0 0,0 2-480 0,0 1-96 16,2 0 0-16,-1 3-16 0,2 3-416 0,2 0-80 15,0-1 0-15,2 4-16 0,1-2-272 0,0-1-48 16,2-1-16-16,0-1 0 0,2-3-224 0,2 0 128 16,0-4-128-16,2-3 0 0,0-2 0 0,1-3 0 15,-1 0 0-15,-2-4 0 16,-1 0-1472-16,0-7-256 0,0-5-32 0,0 0-13280 0</inkml:trace>
  <inkml:trace contextRef="#ctx0" brushRef="#br0" timeOffset="99521.06">24429 14201 27647 0,'6'-5'2448'0,"2"5"-1952"16,-1 0-496-16,7 3 0 0,3 0 688 0,3 1 32 0,2 1 16 0,3 2 0 15,4-1 800-15,5 0 176 0,4 0 16 0,5 1 16 16,4-2-640-16,0 1-128 0,0-2-16 0,0 0-16 15,0-1-592-15,-3-1-112 0,-7-1-32 0,-2-1 0 16,-3-2-1056 0,-4 1-224-16,-4 0-32 0</inkml:trace>
  <inkml:trace contextRef="#ctx0" brushRef="#br0" timeOffset="102495.33">1803 15023 6447 0,'0'0'272'0,"0"0"80"0,0 0-352 0,0 0 0 0,0 0 0 0,0 0 0 15,0 0 1024-15,0 0 128 0,-3 6 16 0,3-6 16 16,0 0-544-16,0 0-96 0,-4 6-32 0,4-6 0 16,0 0 0-16,0 0-16 0,0 0 0 0,0 0 0 15,0 0 96-15,0 0 32 0,0 0 0 0,0 0 0 16,0 0 80-16,0 0 32 0,0 0 0 0,0 0 0 16,0 0 32-16,0 0 0 0,0 0 0 0,0 0 0 15,0 0-96-15,0 0-16 0,0 0 0 0,0 0 0 16,0 0-112-16,0 0-32 0,0 0 0 0,0 0 0 15,8-2-96-15,-8 2-32 0,9-4 0 0,-9 4 0 16,9-2-192-16,-9 2-64 0,10-1 0 0,0-1 0 16,-2 0 64-16,-8 2 16 0,11-1 0 0,0 1 0 0,-4 0 32 0,2 0 0 15,1-1 0-15,1 1 0 16,1 2 0-16,1 0 0 0,-1 0 0 0,0 0 0 0,1-1-48 0,-1 3-16 16,1 0 0-16,-1 1 0 0,6-2 16 0,-2 0 16 15,-1 0 0-15,2 2 0 0,-2-1-32 0,2 2-16 16,-1-1 0-16,0 0 0 0,-1 3-32 0,1-1-128 15,0 0 192-15,-1-1-64 0,-2 2 0 0,1 1-128 16,-3 1 192-16,2-2-64 0,0 0 64 0,0 1 16 16,1 1 0-16,1 0 0 0,-1 0-80 0,2 0-128 15,-2-1 176-15,1 2-176 0,2-2 256 0,-4 1-48 16,0-1-16-16,1 1 0 0,-1 1 0 0,1 0-16 16,1 0 0-16,1-1 0 0,1-1-16 0,-1-1 0 15,-3 1 0-15,2-1 0 0,1-2-16 0,-1 1 0 0,0 1 0 16,-2 1 0-16,0-1 0 0,-1 1 0 0,0 0 0 0,0 0 0 15,-1 0-16-15,-2 2-128 0,3 0 192 16,-1-3-64-16,-1-1 0 0,0 1 0 0,1-1 0 16,-2 1 0-16,1-1 32 0,2 0 0 0,-3 1 0 0,2 1 0 15,1 0-16-15,-2-1 0 0,-1-1 0 0,2 1 0 16,3-1-16-16,-3 0-128 0,1 0 192 0,0-1-64 16,-2 2 0-16,1-1 0 0,-1-2 0 0,2 2 0 15,-1 0 16-15,2 0 0 0,0-2 0 0,-1 2 0 16,0 1-144-16,-1 1 160 0,1 0-160 0,1-1 160 15,0 0-160-15,-2 1 0 0,2 1 144 0,-2 2-144 16,-1-4 0-16,-1 2 0 0,2 2 0 0,1-2 128 16,-3-1-128-16,-1-2 0 0,-1-1 0 0,1 1 0 15,2 2 208-15,-2-2-16 0,0-1-16 0,0 1 0 0,-1-1-176 16,1 1 192-16,0-1-192 0,0 2 192 0,1 1-192 16,-2-1 128-16,2-1-128 0,-3 1 128 15,3 1-128-15,-1 0 128 0,1-2-128 0,-2 2 128 0,2 1-128 0,-1-3 0 16,0-1 0-16,2 1 128 0,-2 0-128 0,3 2 0 15,-3 1 0-15,1-2 128 0,-3 0-128 0,2-1 0 16,-2 3 0-16,0 0 128 0,2 0-128 0,0-2 0 16,-1-1 0-16,1 1 0 0,-1 1 0 0,1 0 128 15,1-1-128-15,2 0 0 0,-2 0 0 0,1 2 128 16,-1 0-128-16,1 2 0 0,0-2 0 0,-1 1 128 16,1-1-128-16,1-1 0 0,-2 2 0 0,0-1 0 15,0 1 128-15,-2 0-128 0,1 0 0 0,0-1 0 0,0 0 0 16,0 0 128-16,2-1-128 0,-2 0 0 0,0-1 0 15,-1 0 0-15,2 2 0 0,0-1 0 0,-1 1 0 16,-1 0 0-16,1 0 0 0,0-1 0 0,-2 0 0 0,2 1 0 16,0 1 0-16,-3 1 0 0,2-1 0 0,-1-1 0 15,0 0 0-15,2 1 0 0,-2 1 0 0,2-2 0 16,-3-2 0-16,2-1 0 0,0 3 0 0,0 0 0 16,1-1 0-16,0 0 0 0,-1 1 128 0,0 0-128 15,0 0 0-15,-4-1 0 0,1 1 0 0,3 0 0 16,-4 0 0-16,2 1 0 0,-1-1 0 0,0 1 0 15,1-1 0-15,0-1 0 0,1 0 0 0,-3-1 0 16,2 1 0-16,1 1 0 0,-1-2 0 0,-1 1 0 16,0-1 0-16,1 2 0 0,0-1 0 0,1 0 0 15,-1 0 0-15,1-1 0 0,-2 0 0 0,1 1 0 16,0-1 0-16,-1 0 0 0,2 1 0 0,-3 1 0 16,2 1 0-16,0-1 0 0,-2-1 0 0,2 1 0 0,-2 1 0 0,3 0 0 15,-3-4 0-15,2 3 0 0,2-1 0 16,-3 1 0-16,2 2 128 0,1-3-128 0,-2-1 0 0,3 0 0 15,-3 3 0-15,3-1 0 0,-4-1 0 0,2 0 128 16,2 0-128-16,-3 0 0 0,2-1 0 0,-1 1 128 16,1-1-128-16,-1 2 0 0,-2-3 0 0,1 2 0 15,2-1 128-15,-3 0-128 0,3-2 0 0,-2 2 0 16,0 1 0-16,-1 1 0 0,3-3 0 0,-3 1 0 16,-4-8 128-16,7 10-128 0,-1 0 0 0,1-2 0 15,0 0 0-15,-1 2 128 0,3-1-128 0,-2 2 0 16,1-2 144-16,-1 2-144 0,2 0 0 0,-3-1 0 15,3 1 0-15,-2 0 128 0,2 0-128 0,-3-1 0 0,2-3 0 16,-2 4 128-16,3-1-128 0,-2 0 0 0,-1 0 0 16,1-1 0-16,0 0 0 0,0-2 0 0,0 1 0 0,1 0 128 15,-3-2-128-15,1 1 0 0,-2-2 128 0,2 1-128 16,0-1 0-16,1 1 144 0,0-1-144 0,0 1 0 16,-7-6 128-16,7 9-128 0,-1-2 0 0,1 2 0 15,1 0 128-15,-3 1-128 0,1-3 0 0,-1 1 0 16,1-1 0-16,-2 2 0 0,1 0 0 0,-1-1 0 15,-1 1 0-15,1 0 0 0,2 0 0 0,-4 0 0 16,1-2 0-16,1 2 0 0,-4-9 0 0,5 7 0 16,-5-7 0-16,5 8 0 0,0-1 0 0,-5-7 0 15,0 0 144-15,6 8-144 0,-6-8 0 0,4 7 144 16,-4-7-144-16,6 8 0 0,-6-8 0 0,5 10 128 16,-3 1-128-16,2-2 0 0,-4-9 0 0,4 9 0 0,0-3 0 15,0 2 0-15,-1 0 0 0,-1-2 0 0,-2-6 0 0,2 11 0 16,3-2 0-16,-3 0 0 0,0-1 0 0,0-1 0 15,1 2 0-15,0 0 0 0,1-1 0 0,-2-1 0 16,-2-7 0-16,4 11 0 0,-1-1 0 0,-1 0 0 16,-2-10 0-16,4 10 0 0,-2-1 0 0,-2-2 0 15,0 1 0-15,1 0 0 0,-1-8 0 0,1 8 0 16,-1-8 0-16,2 9 0 0,-1 0 0 0,-1 0 0 16,0 0 0-16,0 0 0 0,1-2 0 0,-1 1 0 15,0-8 0-15,0 10 0 0,0 0 0 0,0-1 0 16,0-9 0-16,0 11 0 0,0 0 0 0,0 0 0 15,0 0 0-15,0 0 0 0,0-1 0 0,0-1 0 0,0-9 0 16,0 13 0-16,0-4 0 0,0 1 0 0,-1-1 0 0,1 0 0 16,0-9 0-16,0 11 0 0,0-3 0 15,0-8 0-15,1 11 0 0,-1-11 0 0,1 10 0 0,-1-10 0 16,0 0 0-16,4 8 0 0,-4-8 0 0,0 0 0 16,4 8 0-16,-4-8 0 0,0 0 0 0,0 0 0 15,0 0-224-15,0 0-32 0,0 0 0 0,0 0 0 31,0 0-1744-31,0 0-368 0,-8-7-64 0</inkml:trace>
  <inkml:trace contextRef="#ctx0" brushRef="#br0" timeOffset="104169.4">1765 15042 3679 0,'-11'3'320'0,"2"0"-320"0,-2 3 0 0,-1-3 0 0,1-2 1680 0,-1 1 272 0,1 2 48 0,1-1 16 15,0-1-864-15,2-1-160 0,3 0-32 0,5-1-16 16,-9 5-80-16,9-5-16 0,0 0 0 0,0 0 0 16,0 0-48-16,0 0-16 0,0 0 0 0,0 0 0 15,0 0 32-15,0 0 0 0,0 0 0 0,11 0 0 16,0-3-144-16,2 1-32 0,3 0 0 0,-1 1 0 15,0 0-224-15,2 0-48 0,-1 0-16 0,3 1 0 16,-1 0-16-16,4 2 0 0,1 1 0 0,3 2 0 16,2-2 80-16,0 2 16 0,0 3 0 0,3-1 0 15,2-2-48-15,-1 1 0 0,-2-2 0 0,1 4 0 16,-1 1-80-16,-2 2-32 0,1 0 0 0,-3 1 0 16,2 0-80-16,-1 1-32 0,2 0 0 0,-3 1 0 15,3-1 80-15,-1 0 16 0,-3 0 0 0,2 1 0 16,2 1 0-16,0-2 16 0,-3 0 0 0,0 0 0 0,-3 3-16 15,3-1 0-15,-2 3 0 0,1 0 0 0,2 3-48 16,-3 1-16-16,1 0 0 0,3 0 0 0,-3 1-192 0,2-1 176 16,3-1-176-16,-1-1 160 0,-1 0-160 0,-1 1 160 15,-1-2-160-15,1 2 160 0,-1 0-32 0,0 0 0 16,0 0 0-16,-4 1 0 0,0 0 0 0,-4-1-128 16,2 1 192-16,-1-1-64 0,-2-2-128 0,1 0 192 15,-1 2-192-15,-1-3 192 0,-1-3-32 0,1 2 0 16,-2-1 0-16,0 0 0 0,3 1-16 0,-2-1 0 15,-3-1 0-15,1 0 0 0,-2 3-144 0,1 0 160 16,-2 1-160-16,2 0 160 0,0-2-160 0,0 0 128 0,0 1-128 16,0-3 128-16,-1 2-128 0,1-1 160 0,1 0-160 15,-2-2 160-15,3-1-160 0,-2 3 192 0,0-1-192 0,-1 0 192 16,0 3-64-16,1-3-128 0,0 1 192 0,-1-3-64 16,4 0-128-16,-1 1 160 0,-2 4-160 0,0-4 160 15,0-3-160-15,-2 1 0 0,1 1 144 0,0-1-144 16,-2 0 128-16,0 1-128 0,2 0 128 0,-2 0-128 15,-1-1 0-15,-1 2 144 0,1-1-144 0,0 2 0 16,1-2 128-16,-1 2-128 0,0 0 0 0,0 1 0 16,-1-2 144-16,-2-1-144 0,3 0 0 0,-3-1 144 15,5 0-144-15,-3-1 0 0,-1-1 144 0,2 1-144 16,-1 3 0-16,0-2 128 0,2 0-128 0,1 0 0 16,-1-1 0-16,-1 0 0 0,0-1 0 0,-1 2 128 15,1-2-128-15,-3 2 0 0,2-1 0 0,1 1 0 16,-1 0 0-16,1-1 0 0,1 0 0 0,-2 0 128 15,1 1-128-15,0 1 0 0,-2-1 0 0,1 2 0 0,-1-3 0 0,1-1 0 16,0 1 0-16,1-2 0 0,-3 1 0 16,2 1 0-16,-1 0 0 0,0-1 0 0,-2-1 0 0,1 1 0 15,-1 0 0-15,0 0 128 0,3 0-128 0,-4 1 0 16,3-1 0-16,0-1 0 0,-2 2 0 0,0-2 0 16,0 0 0-16,2 1 0 0,-2-1 0 0,2 1 0 15,-2 0 0-15,2-1 128 0,1 4-128 0,-2-4 0 16,0 1 0-16,2-1 0 0,-3 2 0 0,2 0 0 15,0-2 0-15,-1 2 128 0,0-2-128 0,1 2 0 16,-1 0 0-16,3 0 0 0,-5 0 0 0,2-2 0 16,-2 2 0-16,3 0 128 0,-2-2-128 0,3 2 0 15,-2 0 0-15,2 0 128 0,-1 2-128 0,-1-2 0 0,0-2 128 0,2 4-128 16,-3 1 0-16,2 0 128 0,0-1-128 0,-1 1 0 16,0 0 0-16,2 1 144 0,-1 2-144 0,2-2 0 15,-1-2 144-15,0 2-144 0,1-4 0 0,0 2 144 16,-4-1-144-16,2 0 128 0,-1 1-128 15,-2 0 128-15,2 0-128 0,-1-1 0 0,1-1 0 0,-3 0 128 16,1-1-128-16,-1 1 0 0,1-2 0 0,-1 1 0 16,2 0 128-16,-1 0-128 0,-3-10 128 0,3 12-128 15,-2-2 128-15,0 0-128 0,0-1 0 0,0 1 128 16,-1-10-128-16,1 9 0 0,-1-1 0 0,0 1 0 16,0-9 0-16,0 11 128 0,0-1-128 0,0-10 0 15,-1 10 0-15,0 0 0 0,0-1 128 0,1-9-128 16,-1 12 0-16,0-2 0 0,0-2 0 0,1-8 0 0,0 10 0 0,0-10 0 15,0 0 128-15,0 10-128 0,0-10 0 16,0 0 0-16,0 0 0 0,3 9 0 0,-3-9 0 16,0 0-176-16,0 0 48 0,0 0 0 15,0 0-1872-15,0 0-368 0,0 0-80 0</inkml:trace>
  <inkml:trace contextRef="#ctx0" brushRef="#br0" timeOffset="110924.69">4573 16511 2751 0,'0'0'256'0,"0"0"-256"15,0 0 0-15,-2 9 0 0,-4-1 1808 0,1 0 320 16,-2 1 64-16,2 2 16 0,-4 0-752 0,2 2-160 15,-2 2-16-15,-1 0-16 0,-1 1-112 0,-3 1-32 16,2 0 0-16,0 1 0 0,0 2-64 0,1 0-16 16,0 0 0-16,1-2 0 0,1-1-256 0,3-2-48 15,-1-1-16-15,3-1 0 0,-2 1-224 0,3-2-48 0,1-4-16 0,2-8 0 16,0 10-112-16,1-3 0 0,-1-7-16 0,4 6 0 16,-4-6-32-16,10 3 0 15,2-1 0-15,4-3 0 0,1-2-64 0,5-2-16 0,0-3 0 0,5 1 0 16,2 1-192-16,4-2 144 0,3 0-144 0,2 1 128 15,3-1-128-15,3-1 0 0,-2-2 0 0,1 0 128 16,-1 0-128-16,1 1 0 0,1 0 0 0,0 1 0 16,3 1 0-16,-1-1 0 0,0-1 0 0,3 1 0 15,1 0 0-15,3 1 0 0,2-1 0 0,2 1 0 16,5 0 0-16,4 1 0 0,3-1 0 0,1-1 0 16,2-1 0-16,1 1 0 0,2-2-176 0,1 3 176 15,2 0 0-15,1 0 0 0,1-2 0 0,1 0-128 16,2 2 128-16,-3-1 0 0,1-1 0 0,1-2-128 0,-3 4 128 15,0 0 0-15,4 1 0 0,-1-1 128 0,1 1 256 0,-2-1 64 16,-2 1 16-16,4 2 0 0,-1 0-48 0,1 1-16 16,0-2 0-16,0 2 0 0,-4 2-160 0,2-1-48 15,5 2 0-15,-6-1 0 0,-3-1-192 0,0 2 0 16,-1 0 0-16,2 1 0 0,1 1 192 0,-2 0-48 16,-3-1-16-16,-3 0 0 0,-2 0 112 0,-1 2 16 15,2 1 0-15,-3 0 0 0,-1-3-112 0,-4 0-16 16,-2 1 0-16,-1 1 0 0,2 3-128 0,-1-1 0 15,0-2 0-15,-4-1 128 0,1-1-128 0,0 1 0 16,-3 1 144-16,2 0-144 0,-3 1 160 0,2-1-32 16,-3 0-128-16,-1 0 192 0,1-1-192 0,-3 0 0 15,-1 1 128-15,-3-2-128 0,-3 1 0 0,-5 2 128 16,0-1-128-16,1 0 0 0,-3 1 0 0,-3 0 0 0,-5-1 0 0,0 0 0 16,-4 0 144-16,0 1-144 0,-5 0 128 0,-2-1-128 15,0 0 0-15,-2 2 128 0,-1-2-128 0,-3 0 0 16,-1-1 128-16,0 0-128 0,-1 0 0 0,0 0 128 15,0 1-128-15,2-1 0 0,-3-1 0 0,3 1 0 16,-10-1 0-16,10 1 0 0,0 1 128 0,0 0-128 16,-3 0 0-16,-7-2-144 0,8 3 144 0,-8-3-208 31,0 0-2608-31,7 2-512 0</inkml:trace>
  <inkml:trace contextRef="#ctx0" brushRef="#br0" timeOffset="111786.27">11266 16143 16575 0,'0'-7'1472'0,"0"0"-1168"0,0 1-304 0,0 6 0 0,0 0 656 0,0 0 80 16,0 0 16-16,-8 4 0 0,0 5 112 0,1 4 32 15,-1 5 0-15,0 2 0 0,0 2-256 0,1 4-32 16,-2 4-16-16,0 1 0 16,1 0-80-16,-3 1 0 0,2 1-16 0,-1-1 0 0,0-4-112 0,2-3-32 15,-1-3 0-15,4-2 0 0,-1-5 96 0,4-4 32 16,1-1 0-16,1-10 0 0,0 0 288 0,0 0 48 15,10-2 16-15,1-6 0 0,3-5-48 0,3-5 0 16,0-1 0-16,1-3 0 0,-1-5-416 0,3 1-96 16,1-2-16-16,0-1 0 0,0-2-256 0,1 0 0 15,-2 0 128-15,4 2-128 0,1 1 0 0,1 4 128 16,-3 4-128-16,0 5 0 0,-2 3 0 0,-4 5 0 0,-2 5 0 0,-3 4 0 16,0 3 0-16,-6 6-144 0,0 5 144 0,-3 1-128 15,-1 3 128-15,-3 2 0 0,-3 1 0 0,-3 4 0 16,-2 0 0-16,-2 1 0 0,-2-5 0 0,1-2 0 15,0-3 0-15,3-2 0 0,4-2 0 0,0-4 0 16,5-10 0-16,0 0 0 0,0 0 0 0,0 0 0 16,14-4 128-16,0-5 64 0,1-3 16 0,3-4 0 15,-1 1 16-15,3-5 0 0,2 0 0 0,0-1 0 16,0-2-224-16,0 2 128 0,2 4-128 0,-3 1 0 16,0 2 0-16,-2 4 0 0,-4 3 0 0,-1 5 0 15,-2 5 0-15,-1 3 0 0,-1 4 0 0,-4 1 0 16,0 7 0-16,-2 0 0 0,-3 4 0 0,-1 0-160 15,-2 0 160-15,-2 4 0 0,0 2 0 0,0 1 0 16,1 0-368-16,-2-4-32 0,3-4-16 0,2-4 0 16,2-2-2320-16,4-5-464 0,0-5-80 0,5-5-9408 15</inkml:trace>
  <inkml:trace contextRef="#ctx0" brushRef="#br0" timeOffset="112075.02">12345 16188 19343 0,'-13'-6'848'0,"4"5"192"0,-3 2-832 0,0 4-208 16,-4-1 0-16,-3 5 0 0,-3 4 2496 0,-2 2 448 15,-2 3 80-15,-1 3 32 0,2 0-1568 0,2 0-304 16,4-1-64-16,4-3-16 0,3-1-496 0,7-5-96 16,3-2-32-16,8 1 0 0,6-4-176 0,3-3-48 15,5-3 0-15,4-2 0 0,4-2 32 0,1-3 0 0,2-3 0 0,0-1 0 16,1-1-128-16,0-2-32 0,0-1 0 15,-3-2 0-15,-1-2 160 0,-4 1 32 0,-5 1 0 0,-4 0 0 16,-4 0 16-16,-4 2 16 0,-6-2 0 0,-2 4 0 16,-4 1-112-16,-4 3-32 0,-2 3 0 0,-5 2 0 15,-1 1-208-15,-2 1 0 0,0 4 0 0,2 1 0 32,-2-1-1536-32,3 1-256 0,4 2-64 0,1-2-14736 0</inkml:trace>
  <inkml:trace contextRef="#ctx0" brushRef="#br0" timeOffset="112374.38">12780 16096 20671 0,'-10'16'912'0,"5"-4"192"0,-3 3-880 0,-1 2-224 16,0 0 0-16,-4 2 0 0,-2 2 1248 0,1 0 208 16,-1 1 32-16,0 1 16 0,-1 0-80 0,0-2-16 15,1-3 0-15,3-2 0 0,1-3-448 0,3-2-112 16,1-2-16-16,4-3 0 0,3-6-192 0,0 0-64 15,0 0 0-15,0 0 0 0,9-11 80 0,2-4 16 16,0-2 0-16,3-3 0 0,0-2-224 0,2-1-64 16,-1 0 0-16,2-1 0 0,-1-2-160 0,0 2-32 15,1-2-16-15,3 1 0 0,1 1-16 0,1 4 0 16,0 4 0-16,0 2 0 0,0 3-16 0,1 3 0 16,-4 4 0-16,-1 2 0 0,0 6-144 0,-3 0 0 15,-1 2 0-15,-2 1 128 0,-2 3-128 0,-2 1 0 0,-1 1 0 0,0 2 0 31,0 0-2432-31,0 2-400 0,-2 2-96 0,0 1-12688 0</inkml:trace>
  <inkml:trace contextRef="#ctx0" brushRef="#br0" timeOffset="112685.99">13184 16241 28047 0,'0'0'1232'0,"0"0"272"0,0 0-1200 0,0 0-304 0,0 0 0 0,0 0 0 16,0 0 1360-16,10-6 224 0,2-2 32 0,2 1 16 15,4-2-672-15,2-1-128 0,0-2-16 0,0 0-16 0,2-1-288 0,-4 0-48 16,-1 1-16-16,-3-2 0 0,-1 0-96 0,-5 2-32 16,-1 1 0-16,-4 2 0 0,-4 1-48 0,1 8-16 15,-8-5 0-15,-1 5 0 0,-5 0 0 0,-7 5 0 16,-3 3 0-16,-3 3 0 0,0 2-96 0,1 2-32 15,1 3 0-15,4 0 0 0,-1-1 112 0,7 3 16 16,1-2 0-16,4-1 0 0,2 0-112 0,5 0-16 16,2 0 0-16,5-2 0 0,5-2-128 0,5 0 0 15,3 0 0-15,6-6-176 16,3 1-1360-16,5-3-256 0,3 0-64 0</inkml:trace>
  <inkml:trace contextRef="#ctx0" brushRef="#br0" timeOffset="113341.56">14291 15827 21183 0,'-3'-10'944'0,"2"6"192"0,1 4-912 0,0 0-224 16,0 0 0-16,0 0 0 0,-2 18 0 0,-1 3 144 16,-3 3-144-16,0 3 128 0,0 0 832 0,-1 5 144 15,0 3 48-15,-2 3 0 0,1 3-192 0,-1 1-16 16,-4 2-16-16,1 3 0 0,-1 1-368 0,-2-4-80 0,-4-4-16 0,4-4 0 15,1-4-272-15,1-2-48 0,0-5-16 0,3-5 0 16,2-5 256-16,1-2 64 0,2-3 0 0,5-10 0 16,0 0 224-16,0 0 48 0,0 0 16 0,6-9 0 15,2-6-48-15,0-6-16 0,2-4 0 0,2-3 0 16,3-1-400-16,0-4-80 0,2-6 0 0,0-2-16 16,3-2-176-16,2-1 0 0,-1-2 144 0,5 1-144 15,0 1 0-15,3 3 128 0,3 4-128 0,0 4 0 16,0 4 0-16,-2 6 0 0,-3 2 0 0,-2 8 0 15,-1 6 0-15,-4 4-128 0,-2 7 128 0,-5 6 0 16,-4 1-128-16,-2 5 128 0,-6 3-128 0,-7-2 128 16,-3 3 0-16,-5 2 0 0,-5 3 0 0,-4 1-128 15,-2-2 128-15,-2 0 0 0,-5-1 0 0,-1-2 0 0,1-2 0 0,3-4 0 16,3-2 0-16,4-4-192 16,3-3-368-16,4-4-80 0,1-3 0 15,6-5-16-15,2-4-2288 0,8-3-464 0</inkml:trace>
  <inkml:trace contextRef="#ctx0" brushRef="#br0" timeOffset="113654.21">14860 15948 19343 0,'-12'11'848'0,"4"-1"192"0,-2 2-832 0,-2 3-208 0,-2 1 0 0,-1 1 0 16,-4 3 1856-16,3 1 336 15,-2 0 64-15,2 0 16 0,0-2-880 0,2-2-176 0,3-1-48 0,2-3 0 16,3-2-432-16,1-1-96 0,3-2 0 0,2-8-16 16,0 0 16-16,0 0 16 0,0 0 0 0,13-5 0 15,3-3-112-15,-1-4-32 0,0-3 0 0,1-2 0 16,1-1-192-16,1-2-64 0,0-2 0 0,1-2 0 16,-1-2-256-16,0 1 128 0,1 0-128 0,0 2 0 15,-1 1 128-15,1-4-128 0,2 5 0 0,0 2 0 16,-1 3 0-16,-1 3 0 0,-4 1 0 0,1 3 0 15,-3 2-208-15,1 4-112 0,-3 2 0 0,1 2-16 32,-1 1-2688-32,0 2-544 0</inkml:trace>
  <inkml:trace contextRef="#ctx0" brushRef="#br0" timeOffset="113938.93">15299 16069 17503 0,'0'0'1552'0,"0"0"-1232"16,7-4-320-16,4-1 0 0,0 0 2080 0,1-2 352 16,0-1 80-16,2 0 16 0,3-5-880 0,-1 4-176 15,-1-5-48-15,-2 2 0 0,1-1-624 0,-4 1-128 16,-1 0-32-16,-2 0 0 0,-2-3-176 0,-3 3-32 16,-1 1-16-16,-3 0 0 0,-1 0-128 0,-6 3-32 15,-2 2 0-15,-3 5 0 0,-3 8-16 0,-1-1-16 16,-4 3 0-16,-3 3 0 0,1 3-224 0,-3 4 176 15,0 1-176-15,4 0 160 0,2 0-160 0,6-2 128 0,3 1-128 16,4-1 128-16,4-2-128 0,4-1 0 0,3 0 0 16,6-3 0-16,4-3 0 0,7-2 0 0,2-2 0 0,5-2 0 31,3-3-912-31,1-1-224 0,-2-2-32 0,0-3-14448 0</inkml:trace>
  <inkml:trace contextRef="#ctx0" brushRef="#br0" timeOffset="114373.22">16140 15911 10127 0,'-5'-7'896'0,"-2"1"-704"0,0 1-192 0,-3-2 0 0,-1-1 3616 0,-4 0 688 16,-4 0 144-16,-1 4 32 15,-2 0-2528-15,-1 3-496 0,0 0-112 0,-2 5 0 0,-2 1-704 0,0 5-144 16,-3 2-32-16,0 2 0 0,2-2-240 0,0 5-48 15,3 2-16-15,3-1 0 0,4-3-160 0,4-1 128 16,3 0-128-16,6-1 128 0,0 2 48 0,5-4 0 16,0-11 0-16,11 9 0 0,5-4 64 0,2-3 16 15,4-2 0-15,3-3 0 0,0-5-16 0,3-2 0 16,3-2 0-16,1-2 0 0,0-3-96 0,0 0-16 16,-1-2 0-16,0 2 0 0,-2-3-128 0,0-2 0 15,-6-5 144-15,2 1-144 0,1 0 224 0,-2-4-32 16,0-3 0-16,-3-5 0 0,0-2-48 0,1-3-16 15,-5-1 0-15,1 0 0 0,-3 0-128 0,1 3 192 16,-3 2-192-16,0 6 192 0,-4 6-192 0,-1 7 0 0,-4 6 0 0,-2 4 0 16,-2 10 0-16,0 0-144 0,-7 10 144 0,-7 5-160 15,-1 6 16-15,-2 7 0 0,1 4 0 0,-4 3 0 16,-1 0 144-16,-1 6 0 0,-2 5-144 0,2 2 144 16,-2 1 0-16,4-2 0 0,4-3 0 0,3-2 0 15,4-2-256-15,2-4 32 0,4-5 0 0,3-4 0 31,1-4-1968-31,4-1-400 0,4-4-80 0,6-6-16 0</inkml:trace>
  <inkml:trace contextRef="#ctx0" brushRef="#br0" timeOffset="114687.01">16589 15834 22111 0,'-8'2'1968'16,"-3"0"-1584"-16,-2 2-384 0,-4 1 0 0,-2-1 1216 0,-4 3 144 15,-2 2 48-15,0 0 0 0,-1 1-64 0,3 1-16 16,-1 0 0-16,2 1 0 0,1 3-480 0,5-1-80 16,6-2-32-16,1 0 0 0,5-1-176 0,3 0-48 15,2-2 0-15,4 0 0 0,4-4-48 0,1 0-16 16,4-2 0-16,3-3 0 0,2-2-208 0,0-3-48 16,2 2-16-16,2-1 0 0,-3-1-176 0,1 1 192 15,-1 0-192-15,-4-1 192 0,-4 4-192 0,-1 0 0 16,-11 1 144-16,0 0-144 0,0 0 128 0,0 0-128 15,8 5 128-15,-8-5-128 0,0 0 128 0,0 10-128 16,0-10 160-16,0 11-160 0,0-11 0 0,3 11 128 16,2-2-128-16,2-1 0 0,0-4 0 0,3 2-160 15,4-3 32-15,3-1 0 16,5-3-1920-16,2-1-368 0,-1-1-80 0</inkml:trace>
  <inkml:trace contextRef="#ctx0" brushRef="#br0" timeOffset="114994.96">17333 15128 27759 0,'-12'6'1216'0,"6"1"272"0,-2 2-1184 0,-2 5-304 0,-5 2 0 0,-1 6 0 0,1 5 720 0,-1 3 96 16,1 3 16-16,-2 9 0 0,-1 3 64 0,0 5 0 15,1 0 16-15,-2 3 0 0,-1 0-448 0,-1 1-80 16,1 1-32-16,4-2 0 0,3-2-224 16,2-6-128-16,2-6 128 0,1-5-128 15,2-4-256-15,0-3-128 0,-2-3-32 0,3-3 0 16,-2-4-2528-16,0-5-512 0</inkml:trace>
  <inkml:trace contextRef="#ctx0" brushRef="#br0" timeOffset="115166.38">16792 15809 11967 0,'7'-12'1072'0,"0"5"-864"0,4-2-208 0,4 2 0 16,1 1 3504-16,2 1 656 0,3 1 128 0,3 0 16 16,1 1-2256-16,3-1-448 0,0-1-80 0,5 1-32 15,6-2-400-15,-2 1-96 0,5-1-16 0,-4 2 0 16,1 0-512-16,-3-2-96 0,-3 2-32 0,-3-1 0 15,-5 2-336-15,-3-1 0 0,-4-1 0 0,-2 2 0 32,-1 1-1520-32,-4 1-272 0,-1 1-48 0,-10 0-8144 0,0 0-1648 0</inkml:trace>
  <inkml:trace contextRef="#ctx0" brushRef="#br0" timeOffset="115441.95">17749 15704 20959 0,'0'0'928'0,"0"0"192"0,0 0-896 0,-4 7-224 15,-4 3 0-15,1-1 0 0,1 0 1376 0,-2 2 224 16,-2 1 64-16,1 0 0 0,-3 1-400 0,2 1-80 15,2-1-16-15,-5 1 0 0,1 3-192 0,-1-1-32 16,-1-1-16-16,1 1 0 0,2-1-592 0,-3 1-112 16,2 0-32-16,1 1 0 0,1-4-192 0,2-1 0 15,1 0 0-15,-1-1 0 16,3 1-912-16,3-2-288 0,-2-1-48 0,4-9-8432 16,0 0-1696-16</inkml:trace>
  <inkml:trace contextRef="#ctx0" brushRef="#br0" timeOffset="115787.81">18112 15793 23327 0,'0'0'1024'0,"0"0"224"0,-9 2-992 0,-1 1-256 0,-2 2 0 0,-3 4 0 15,-4-1 1248-15,-2 4 208 0,-2 2 32 0,1 1 16 16,3 0-336-16,0 1-64 0,1-2-16 0,3 2 0 15,1 0-352-15,7-1-80 0,3-1-16 0,4-1 0 16,4-1-160-16,6-1-32 0,0-2-16 0,3-3 0 0,2-1 0 16,4-2 0-16,3-1 0 0,1-3 0 0,0-3-96 0,0-3-16 15,1-1 0-15,-4 1 0 0,-1-2-48 0,-3-2-16 16,-4-2 0-16,-1 0 0 0,-2-1 144 0,-3 1 32 16,-3-2 0-16,-2-1 0 0,-2-5-128 0,-2 3-32 15,-7 0 0-15,4 9 0 0,-5-1-144 0,0 1-128 16,0 0 144-16,-2 1-144 0,1 3 0 0,0-1 0 15,1 2 0-15,1 0-160 16,2 3-1200-16,0 0-240 0,1-1-64 0,7 2-9984 16,0 0-1984-16</inkml:trace>
  <inkml:trace contextRef="#ctx0" brushRef="#br0" timeOffset="116097.98">18512 15871 3679 0,'-13'11'160'0,"3"-1"32"0,-2 1-192 0,-2 1 0 15,-1 1 0-15,-1-1 0 0,2 0 5088 0,0-1 976 0,-1-1 192 0,2-1 32 16,2-2-3424-16,3 0-688 16,8-7-144-16,0 0-32 0,0 0-640 0,0 0-128 0,0 0-16 0,8 0-16 15,0-1-176-15,3-2-48 0,2-3 0 0,2-1 0 16,3-2-592-16,1 0-128 0,-1-2-32 0,3 0 0 15,-2 1-224-15,3 1 128 0,0 0-128 0,0 0 0 16,1 2 160-16,16-1-160 0,-8 5 160 0,-4 5-160 16,-5 4 0-16,-5 4 128 0,-3 3-128 0,-3 5 0 0,-3 2 0 15,-3 5 0-15,-2 1 0 0,-1 3 0 0,-2 0 0 16,-2 2 0-16,-1 0 0 0,0-1 0 16,-2-1-1744-16,2 0-352 0,0-2-64 0</inkml:trace>
  <inkml:trace contextRef="#ctx0" brushRef="#br0" timeOffset="116550.13">20050 15087 22511 0,'0'0'992'0,"0"0"224"0,0 0-976 15,-3 12-240-15,0 3 0 0,-4 6 0 0,-2 4 144 0,-1 7-16 16,-3 5 0-16,-1 3 0 0,3 4 576 0,-2 4 128 15,0 2 0-15,-3 4 16 0,0 1-80 0,-1 1 0 16,0 2-16-16,0-3 0 0,-1 0-480 0,2-2-80 16,2-3-32-16,0-5 0 0,2-3-160 0,3-6 0 15,3-6-192-15,3-4-8464 16,0-4-1696-16</inkml:trace>
  <inkml:trace contextRef="#ctx0" brushRef="#br0" timeOffset="116993.06">19760 15781 20271 0,'0'0'896'0,"12"-9"192"0,0-1-880 0,6 1-208 0,-1-3 0 0,5 1 0 16,3-1 1520-16,0-2 256 0,1-3 48 0,3 1 16 16,1-3-752-16,1-1-160 0,2-3-32 0,5 0 0 15,1-1-96-15,2-3-32 0,-5-1 0 0,2-6 0 16,-2-6-272-16,0-3-64 0,1-3-16 0,-1-2 0 15,-1-7-224-15,-1 5-64 0,-1 6 0 0,-2 6 0 16,-3 5-128-16,-4 8 0 0,-7 7 0 0,-2 5 128 16,-6 4-128-16,-9 9 0 0,0 0 0 0,-7 5 0 0,-4 6 0 15,-6 7 0-15,-3 6 0 0,-5 7-176 0,1 6 176 0,-4 5 0 16,-1 4 128-16,-1 6-128 0,-5 4 368 0,-1 1 0 16,-3-1 0-16,1 2 0 0,-1-1-160 0,1-4-16 15,0-5-16-15,6-6 0 0,5-5 64 0,6-6 16 16,6-2 0-16,5-7 0 0,3-4 160 0,5-2 32 15,1-5 16-15,3-4 0 0,-2-7-80 0,13-2 0 16,0-4-16-16,7-4 0 0,2 0 16 0,4-1 0 16,2-1 0-16,-3 2 0 0,0 3-384 0,-2 3 0 15,-1 0 0-15,-6 3 128 0,0 4-128 0,-2 4 0 16,-3 3 0-16,0 6 0 0,-1 3 0 0,-5 1-192 16,-2-1 192-16,-3 2-192 0,-3 1-64 0,1 0-32 15,-1 0 0-15,2-1 0 16,-1-2-1440-16,2-1-304 0,2-5-48 0,2-3-8752 0,5-4-1760 0</inkml:trace>
  <inkml:trace contextRef="#ctx0" brushRef="#br0" timeOffset="117342.31">20887 15823 24879 0,'-7'-7'2208'0,"-1"-2"-1760"0,-1 0-448 0,3 3 0 15,-4 0 640-15,-1 2 32 0,-1 1 16 0,-3 0 0 16,0 3 288-16,-2 1 64 0,-1 2 16 0,-2 1 0 16,-1 3-224-16,-9 4-64 0,0 2 0 0,1 2 0 15,3 2-320-15,4-1-80 0,3 1-16 0,5-3 0 0,4-1-96 16,4 0-32-16,5 0 0 0,5-2 0 0,6-3 208 16,2-1 32-16,6-3 16 0,1-3 0 0,2 1-48 0,2-5-16 15,-1-1 0-15,2-3 0 16,-2-1-224-16,2-1-64 0,-2-1 0 0,-1-1 0 0,-1-1-128 15,-4 1 160-15,-2 2-160 0,-5 0 160 0,-1 3-160 16,-2 1 0-16,-6 5 0 0,0 0 128 0,0 0-128 0,2 7 0 16,-2 2 0-16,-1 0 0 0,0 1 0 15,-2-1 0-15,1 2 0 0,1 0 0 0,1 0 0 0,0 0-192 16,0 0 64-16,2 0 128 16,4 1-2064-16,2-3-304 0,1-3-48 15,4-4-7856-15,1-4-1568 0</inkml:trace>
  <inkml:trace contextRef="#ctx0" brushRef="#br0" timeOffset="117647.27">21261 15774 11967 0,'-12'7'1072'0,"5"-2"-864"0,-5 1-208 0,5-1 0 16,-2 1 1952-16,-2 4 352 0,-1 0 64 0,1-1 0 15,-2 4-112-15,1 0-16 0,0-1-16 16,0 0 0-16,1-1-720 0,-2 2-144 15,4-1-16-15,1-2-16 0,5-3-384 0,3-7-80 0,0 0-16 0,0 0 0 16,0 0-32-16,7 2-16 0,3-3 0 0,3-2 0 16,-1-2-288-16,4-3-48 0,0 1-16 0,3-4 0 15,-2 0-256-15,0 0-48 0,2 0-16 0,-2 1 0 16,1 2 0-16,-1 0-128 0,-3 3 192 0,-1 3-64 16,-2 3 16-16,0 3 0 0,-2 3 0 0,-1 4 0 0,-2 2-144 15,-1 2 160-15,-2 2-160 0,-3 1 160 0,-3 0-160 0,0 2 0 16,0 2 0-16,0 0 128 0,-1 1-128 0,-1-2 0 15,2 0-192-15,-1 6 192 16,2-5-2240-16,2-11-320 16,1-4-64-16</inkml:trace>
  <inkml:trace contextRef="#ctx0" brushRef="#br0" timeOffset="119114.04">22589 15044 9263 0,'0'0'400'0,"0"0"112"0,0 0-512 0,0 0 0 15,-4-4 0-15,4 4 0 0,0 0 848 0,0 0 80 16,0 0 16-16,0 0 0 0,0 0-112 0,0 0 0 15,0 0-16-15,0 0 0 0,0 0-256 0,0 0-48 16,0 0-16-16,0 0 0 0,0 0 48 0,0 0 16 16,0 0 0-16,0 0 0 0,-6 3 112 0,6-3 32 15,0 0 0-15,0 0 0 0,-6 2 0 0,6-2 0 16,0 0 0-16,-4 6 0 0,4-6-144 0,-3 8-32 16,1 2 0-16,0 1 0 0,-2 2-48 0,0 5-16 15,0 3 0-15,-1 5 0 0,2 4 96 0,-4 5 16 16,2 4 0-16,-1 5 0 0,-3 2-48 0,1-1 0 15,-3 1 0-15,-3 0 0 0,-1 2-128 0,-1-1-16 16,-2 0-16-16,1-4 0 0,2-4-128 0,1-5-32 0,-1-6 0 0,6-1 0 16,2-4 32-16,1-3 0 0,2-4 0 0,2-4 0 15,1-2-16-15,1-10 0 0,0 0 0 0,0 0 0 16,0 0 80-16,10 1 16 0,0-3 0 0,2-8 0 16,2-4 0-16,2-2 16 0,2 0 0 0,1-1 0 15,-1 1-208-15,2-3-128 0,1-1 128 0,2 4-128 16,-2 2 0-16,2 1 0 0,0 2 0 0,-1 4 0 15,-2 2 0-15,-2 5 0 0,-3 4 0 0,-4 3 0 16,-2 5-144-16,-4 1 144 0,0-1-160 0,-4 5 160 16,-2 4 0-16,-5 0 0 0,-2 1 0 0,-6 1 0 15,-2 4 0-15,-2-5 208 0,-4-2-64 0,-1 0-16 16,-2-2-128-16,2-2 192 0,-3-1-192 0,2-4 192 0,-1 0-192 16,2-5 0-16,1-2 144 0,4-3-144 0,3-2-192 0,3-3-96 15,3-5-32-15,6 1 0 16,3 0-2320-16,7-1-480 15,12-6-80-15,9 3-32 0</inkml:trace>
  <inkml:trace contextRef="#ctx0" brushRef="#br0" timeOffset="120257.54">22963 15692 17503 0,'-2'-14'768'0,"1"7"176"0,1-2-752 0,0 0-192 0,0 0 0 0,0 3 0 16,0 6 1456-16,0 0 256 0,0 0 48 0,0 0 16 16,0 0-448-16,0 0-96 0,-2 9-16 0,-4 3 0 15,1 3-304-15,-3 4-64 0,0 3-16 0,-1 0 0 16,1 1-320-16,-4 0-64 0,1 1 0 0,1 1-16 16,-4 1-144-16,1-2-32 0,2-4 0 0,4-3 0 15,-1-1-256-15,2-1 160 0,3-2-160 0,-1-3 128 0,4-10-128 16,0 0 0-16,0 9 144 0,0-9-144 15,0 0-320-15,10 2-128 16,1-4-16-16,4-2-9376 0,1-4-1872 0</inkml:trace>
  <inkml:trace contextRef="#ctx0" brushRef="#br0" timeOffset="120781.75">23192 15741 9215 0,'0'0'816'0,"-8"6"-656"0,1-3-160 0,-1 2 0 16,1 2 1904-16,-2 1 336 0,1 1 80 0,-4-1 16 15,1 1-640-15,0 1-128 0,0 2-32 0,0-1 0 16,-2-1-528-16,4 0-112 0,-2-1-32 0,3 0 0 15,1-2-160-15,3-1-48 0,4-6 0 0,0 0 0 0,-5 6-48 0,5-6-16 16,0 0 0-16,0 0 0 0,0 0 112 0,11-4 0 16,2-2 16-16,1-2 0 0,0-3-208 0,2-1-64 15,-1-2 0-15,0 1 0 0,1 1-224 0,0-1-48 16,2-1-16-16,1 0 0 0,-1 2-32 0,2 0-128 16,-2-1 192-16,1 1-64 0,1 0-128 0,0 1 192 15,-3 0-192-15,0 2 192 0,0 1-64 0,-2 1-128 16,-2 0 192-16,0 3-64 0,-2 0-128 0,2 2 0 15,-1 2 0-15,0 1 128 0,-5 0-128 0,2 1-224 16,-9-2 48-16,10 6 16 16,-1-2-1760-16,-9-4-368 0,10 6-64 0</inkml:trace>
  <inkml:trace contextRef="#ctx0" brushRef="#br0" timeOffset="121081.2">23997 15141 21647 0,'0'0'960'0,"0"0"192"0,0 0-912 0,0 0-240 0,0 0 0 0,0 0 0 16,-6 5 1056-16,-2 5 160 0,-2 4 48 0,1 4 0 15,-3 4-208-15,0 3-32 0,-1 4-16 0,0 2 0 16,0-1-432-16,0 6-96 0,-1 5-16 0,0-2 0 0,-2-1-112 16,0 2-32-16,-2 1 0 0,3 0 0 0,0 1-192 0,3-3-128 15,1-3 128-15,4-4-128 16,0-3-288-16,3-2-128 0,0-2-32 0,3-3 0 16,0-3-1952-16,1-2-400 0,-1-1-80 0,1-16 0 0</inkml:trace>
  <inkml:trace contextRef="#ctx0" brushRef="#br0" timeOffset="121636.94">23797 15456 20847 0,'0'0'912'0,"2"-10"208"0,1 0-896 0,2 1-224 0,-1 1 0 0,2 0 0 15,1 0 656-15,0 1 96 0,4-2 16 0,0 0 0 16,3-1-64-16,5 0-16 0,0-1 0 0,2-2 0 15,2-1-224-15,-2-2-32 0,2 0-16 0,-1-3 0 16,-1-2-160-16,1 0-16 0,0 1-16 0,-1-1 0 16,-3 0 16-16,-1 1 0 0,-2-1 0 0,-1 3 0 15,-4 1-32-15,0 0 0 0,1 0 0 0,-3-1 0 16,1 1 0-16,-3-1 0 0,3 1 0 0,-2 2 0 16,0 1-208-16,-2 2 0 0,-1 6 0 0,-4 6 0 15,5-9 192-15,-5 9-48 0,0 0-16 0,0 0 0 16,0 0-128-16,0 0 0 0,-5 7 0 0,1 5 0 15,-1 3 192-15,-3 4-32 0,0 3-16 0,-2 2 0 0,0 4 112 16,0 4 32-16,-3 2 0 0,1 8 0 0,-3 2 208 0,-2 1 32 16,-1 0 16-16,2 1 0 0,1 4-96 0,0-5 0 15,1-4-16-15,1 0 0 0,1-2 16 0,2-3 0 16,-2-4 0-16,2-4 0 0,1-1-128 0,0-4-32 16,4-2 0-16,-2-5 0 0,3-2-96 0,1-3-32 15,3-11 0-15,0 0 0 0,0 0 0 0,0 0 0 16,0 0 0-16,9-2 0 0,1-3 80 0,0-2 16 15,0-4 0-15,1-2 0 0,0-3-256 0,0-1 144 16,0 1-144-16,0-2 128 0,0 5-128 0,0-3 0 16,1 1 144-16,0 2-144 0,1 2 0 0,-3 2 0 15,1 4 0-15,-1 1 0 0,-10 4 0 0,9 4 0 16,-2 1 0-16,-2 6-128 0,-2 1 128 0,0 2 0 16,-3 2 0-16,0 1-128 0,-2 3 128 0,0 2 0 0,-2 1 0 0,1 2 0 15,-3-2 0-15,3 0 0 0,-2 0 0 0,3-1 0 16,2 0 0-16,0-3-160 0,0-3 160 0,0-2-160 31,2-4-1248-31,3 0-240 0,-1 1-48 0,2-4-14768 0</inkml:trace>
  <inkml:trace contextRef="#ctx0" brushRef="#br0" timeOffset="122015.39">24867 15545 13823 0,'9'-13'1216'0,"-5"5"-960"0,-4 8-256 0,6-8 0 0,1-2 2096 0,-5 1 368 16,-2 9 80-16,0 0 16 0,-4-10-848 0,-3 5-176 16,-1 2-16-16,-5 3-16 0,-3 1-544 0,-4 3-96 15,-4-1-32-15,-3 4 0 0,-4 3-208 0,-1 3-48 16,-2 1-16-16,2 3 0 0,1 0-64 0,5 2-16 15,5 1 0-15,6-1 0 0,2 1-32 0,5 2-16 16,5-1 0-16,5 0 0 0,3 0 80 0,5 0 32 16,1-1 0-16,0-8 0 0,2 2-144 0,3 3-16 15,-3 0-16-15,5 2 0 0,-2 0-128 0,1 0-32 16,-2 1 0-16,-1 0 0 0,-2 0-48 0,8 14-16 16,-8-7 0-16,-7-10 0 0,-3-2-16 0,-3 0-128 0,-3-3 192 15,-4 1-64-15,-2-3 64 0,-1-3 0 0,-5-1 0 16,0-3 0-16,-3-2-192 0,2-2 0 15,-1-2 0-15,0-4 0 16,2-3-2736-16,-2-4-464 0</inkml:trace>
  <inkml:trace contextRef="#ctx0" brushRef="#br0" timeOffset="122229.37">23020 15159 33167 0,'-8'-2'2944'0,"0"0"-2352"0,-2 0-464 0,0-1-128 16,1 1 1616-16,-3 1 304 0,0 0 64 0,1 0 16 0,1 0-1424 0,-2-1-272 16,2-1-64-16,1 3-16 0,6-2-224 0,3 2 0 15,-7 2 0-15,2 0-18256 16</inkml:trace>
  <inkml:trace contextRef="#ctx0" brushRef="#br0" timeOffset="137355.51">5092 3895 2751 0,'0'0'128'0,"0"0"16"0,-6-3-144 0,6 3 0 16,0 0 0-16,0 0 0 0,0 0 3392 0,-5 6 656 15,2 3 128-15,0 4 32 0,-1 1-2960 0,1 3-592 16,-1 5-112-16,-1 4-32 0,1 2 32 0,-3 5 0 15,0 5 0-15,-1 3 0 0,-1 0-48 0,-1 3-16 0,0 2 0 0,2 4 0 16,-3 3-144-16,1 2-16 0,1 2-16 16,-1-2 0-16,1 1-112 0,-1-2 0 0,-2-1-16 0,1 0 0 15,2 4-176-15,-3-4 160 0,2 2-160 0,0-4 160 16,-4-4 48-16,2-2 16 0,0-2 0 0,1-1 0 16,0 1 160-16,0-2 16 0,-1-3 16 0,0-1 0 15,1-4 0-15,1 0 0 0,1 0 0 0,0 0 0 16,5-2-128-16,-2-3-32 0,3-1 0 0,1-2 0 15,0-2-32-15,1 0-16 0,-1-1 0 0,2-5 0 16,2-4-80-16,0-2-128 0,1-2 176 0,4 0-176 16,-1-5 160-16,4-2-160 0,-2-1 128 0,2-1-128 15,0 0 128-15,1 0-128 0,0-5 0 0,1 3 128 16,-3 1-128-16,2 0 0 0,1 0 144 0,-1 2-144 16,1-2 160-16,1 1-32 0,1 2-128 0,2-2 192 15,-1-1-48-15,3 1-16 0,3 0 0 0,1 1 0 16,2 2-128-16,3 0 192 0,3-3-192 0,3 0 192 0,3 0-192 0,2-1 160 15,3-3-160-15,0 1 160 0,0-3-32 0,2 2 0 16,3 1 0-16,0-2 0 0,3 0-128 0,1-1 0 16,5 1 0-16,-2-1 0 0,1 2 0 0,-2 1 0 15,-1-1 0-15,3 2 0 0,-2 0 0 0,4 1 0 16,1 1 0-16,0-1 0 0,-1-1 0 0,-1 2 0 16,0 1 128-16,4-1-128 0,-2-3 0 0,5 1 0 15,0 1 144-15,0 1-144 0,-2-1 0 0,0 2 128 16,0-2-128-16,3 3 0 0,0 2 0 0,2-2 128 15,-1-3-128-15,2 1 0 0,-4 1 0 0,2 0 0 16,-1 1 0-16,1-2 0 0,2-1 0 0,0-1 0 0,-3-2 0 0,0 2 128 31,-2 1-896-31,2 0-160 0,1 1-32 0,0 0-16 0,0 1 1648 0,-5 0 336 0,-2 0 64 0,-3 0 16 16,1-1-816-16,1 4-144 0,-1 0-128 0,3 1 144 16,-1-2-144-16,-4 0 0 0,-3 0 144 0,1 1-144 15,-2-4 0-15,1 0 0 0,-3 3 0 0,3-1 128 16,1 0-128-16,1-2 0 0,-4-1 0 0,-1 1 128 15,-1 0-128-15,-4 0 0 0,4 1 0 0,-1-1 0 16,-1-2 0-16,2 1 0 0,0 0 0 0,2 0 128 16,0-1-128-16,-3-2 0 0,-2 1 128 0,0 0-128 15,-2 0 128-15,1 0-128 0,0 1 160 0,1 0-160 16,-3 0 160-16,1 0-160 0,2-1 160 0,-3 2-160 16,-2-1 160-16,0 1-160 0,0 1 160 0,-1-2-160 0,-1 0 128 0,1-1-128 15,-4 2 0-15,4 1 144 0,1 1-144 0,-3 2 0 16,-1-1 0-16,0 0 0 15,2-2 128-15,-4 0-128 0,-2 3 0 0,2-3 128 0,-2-1-128 0,1 1 160 16,1 0-160-16,-2 2 160 0,2 1-160 0,1-1 128 16,0 0-128-16,2 0 128 0,1 0-128 0,-2 1 0 15,2-2 0-15,-2 0 0 0,-2 1 0 0,1 0 0 16,-1-1 128-16,-3-1-128 0,-2-2 128 0,1 1-128 16,-2 1 192-16,1 0-64 0,0-2-128 0,-2-2 0 15,0 1 0-15,-2 2 0 0,0 1 0 0,-2 3 160 16,-3-2-160-16,1-1 160 0,0-1-160 0,-1 1 128 15,-1 0-128-15,-1 0 128 0,-1 0-128 0,-1 0 0 0,-2 0 144 16,1 0-144-16,-2 3 0 0,1-1 0 0,-1-3 0 0,0 1 128 16,-1 0-128-16,0 0 0 0,-10 0 0 0,10-1 0 15,-1 2 128-15,-9-1-128 0,7 3 128 0,-7-3-128 16,8-2 144-16,-8 2-144 0,0 0 192 0,7-4-192 16,-2-1 256-16,1-1-48 0,-4 1-16 0,-2 5 0 15,2-9 48-15,1 3 0 0,-2-4 0 0,0 0 0 16,-1-1-96-16,1-2-16 0,0-4 0 0,2-2 0 15,-2 1 0-15,2-5 0 0,0-4 0 0,0-3 0 16,2 2-128-16,-3-4 192 0,1-3-192 0,3-2 192 16,0-4-192-16,1-3 0 0,2-1 0 0,-3-5 128 15,3-2-128-15,2-4 0 0,1 0 0 0,1-2 0 16,2-4 0-16,-1-2 0 0,0 1 0 0,0-1 0 16,1-1 0-16,-1 2 0 0,-2 2 0 0,0 2 0 0,0 3-128 0,0 2 128 15,-3-2 0-15,1 8 0 0,0 2 0 16,-3 1 0-16,-1 4 0 0,1 1 0 0,-1 2 0 0,2 1 0 15,-1 3 0-15,0 2 0 0,-1 2 0 0,2 2 0 16,-3 1 0-16,1 0 0 0,0 2 0 0,-2 2 0 16,-1 1 0-16,0 1 0 0,0 0 0 0,0 2 0 15,-3 2 0-15,0 0 0 0,0 1 0 0,0 1 0 16,0 1 0-16,-1 1 0 0,-3 1 0 0,2 2 0 16,-1 0 0-16,-2 1 0 0,0 2-128 0,0 1 128 15,-1 1 0-15,-1 0 0 0,0 1 0 0,-1-1 0 16,-1 2 0-16,0-2 0 0,2-2 0 0,-3-1 0 15,-1 1 0-15,-4 3 0 0,-1 0 0 0,-2 2 0 16,-2-1 176-16,-3 0-176 0,-3 0 0 0,-4 1 0 0,1 1-208 16,-2 2 64-16,-2 2 144 0,-5 1 0 0,0 2 0 0,-2 0 0 15,0 1 0-15,-6 0 0 0,0 0 0 0,-2 1 0 16,-3-4 0-16,1 2 0 0,-2-1 0 16,-1 1 0-16,0 2 0 0,-4-2 0 0,-3 0 0 0,-4-2 0 15,0 1 0-15,-1 0 0 0,1 1 0 0,-4 2-128 16,-2-1 128-16,-3 0 0 0,-2-4 0 0,0 0 0 15,2 3 0-15,-3 0 0 0,0 0 0 0,-2 1 0 16,-1-2 0-16,1-2 0 0,2 2 0 0,-1-2-128 16,-3 0 128-16,-1-1 0 0,1-1 0 0,3 1-128 15,2 1 128-15,-2 0 0 0,-2 2 0 0,-2-3-128 16,0 0 128-16,2 0 0 0,2 1 0 0,0 1 0 16,-6-1 0-16,3 3 0 0,1-3 0 0,2 1 0 15,3 0 0-15,-3 0 0 0,-3-3 0 0,2 3 0 0,2 3 0 0,2 0 0 16,0-3 0-16,1 0 0 0,-3 0 0 0,1 0 0 15,1 2 0-15,3-1 0 0,2 1 0 0,-1-2 0 16,1 2 0-16,1-4 0 0,1-1 0 0,1 1 0 16,3 1 0-16,4 1 0 0,0-1 0 0,1-2 0 15,-1 2 0-15,0 0 0 0,3-2 0 0,3 1 0 16,2-1 0-16,1 3 0 0,0 0 0 0,0 1 0 16,-2 0 0-16,2-1 0 0,-3 0 0 0,3 0 0 15,1-1 0-15,2 0 0 0,0 2 0 0,2-1 0 16,1-1 0-16,-1 1 128 0,0-2-128 0,1 0 0 15,1-1 0-15,1 0 0 0,4 0 0 0,2 0 0 16,0 1 0-16,3-1 0 0,-1 0 0 0,4 0 0 0,-1 2 0 16,2-1 128-16,-1 1-128 0,1 0 0 15,-1-1 0-15,0 0 0 0,0 0 0 0,1 0 0 0,1-1 0 0,3 1 0 16,2 0 0-16,1 0 0 0,0 0 0 0,2 1 0 16,3 3 0-16,0 1 0 0,2-1 0 0,2 1-128 31,3 1-1888-31,3 1-368 0,4 0-80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20:11:03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15923 3975 3679 0,'0'0'160'0,"2"-7"32"0,2-2-192 0,-1 0 0 15,0-1 0-15,-1 4 0 0,-2 6 3520 0,0 0 640 16,6-6 144-16,-6 6 32 0,0 0-2320 0,0 0-464 16,0 0-80-16,0 0-32 0,0 0-320 0,2 14-64 15,-3 3-16-15,0 2 0 0,-4 0-144 0,2 5-48 16,-3 0 0-16,0 1 0 0,-1 0-208 0,0 0-64 16,-1-2 0-16,-1 1 0 0,0-1-352 0,2 0-80 15,0-1-16-15,2-2 0 0,-1-5-128 0,3-2 0 16,2 0 0-16,2-4 0 15,-1-9-1472-15,0 0-336 0,0 0-64 0,12 0-11264 0</inkml:trace>
  <inkml:trace contextRef="#ctx0" brushRef="#br0" timeOffset="316.06">16356 4057 14735 0,'-3'10'1312'15,"-2"2"-1056"-15,-2 2-256 0,3 3 0 16,-2-1 1312-16,1 2 208 0,-2 0 32 0,-1 0 16 0,1-1 32 16,1-1 16-16,1-1 0 0,2-1 0 15,-1-4-496-15,2-2-96 0,2-8-32 0,0 0 0 0,0 0-208 0,0 0-32 16,11-1-16-16,1-3 0 0,-2-5 0 0,4-2 0 16,2-3 0-16,-1-1 0 0,0-2-384 0,2-2-80 15,-1-2-16-15,3-1 0 0,-1-1-96 0,-1 2-32 16,3 3 0-16,-1 1 0 0,-1 6 16 0,-1 3 0 15,-2 4 0-15,1 3 0 0,-1 4 48 0,-2 6 16 16,2 5 0-16,-4 7 0 0,-3 3-80 0,-3 5 0 16,-3-2-128-16,-1 2 192 0,-1 0-64 0,-1 0 0 15,1 2-128-15,0-2 192 0,1-2-192 0,2-4-192 16,3-4 48-16,-1-4-11184 16,4-2-2240-16</inkml:trace>
  <inkml:trace contextRef="#ctx0" brushRef="#br0" timeOffset="1016.75">18262 3694 15599 0,'-6'-10'688'0,"6"10"144"0,-3-8-656 0,-2 3-176 15,5 5 0-15,-5-5 0 0,5 5 1136 0,-8 0 192 16,1 4 32-16,-1 4 16 0,0 5-320 0,0 4-64 16,1 5-16-16,-3 6 0 0,1 0-208 0,-2 4-64 15,2 1 0-15,-1 5 0 0,-2 2 0 0,0 3-16 16,1-1 0-16,2 0 0 0,2-5-192 0,0-6-48 0,3 0 0 0,-2-8 0 16,2-3 32-16,3-5 0 0,1-3 0 0,3-2 0 15,-3-10-32-15,9 8-16 16,2-6 0-16,1-4 0 0,2-4 112 0,3-3 32 0,4-2 0 15,-1-2 0-15,7-1-256 0,-2-3-32 0,2 0-16 0,-1 0 0 16,0 2-272-16,-1 0 128 0,-5 1-128 0,2 4 0 16,-1 4 0-16,-2 5 0 0,-2 4 0 0,-3 5 0 0,-3 3 0 0,-1 4 0 15,-7 3 0-15,-1 2 0 0,-3 2 0 0,-2 1 0 16,-6 0 0-16,-2 0 0 0,-4-1 0 0,-2-1 0 16,-2-4 0-16,-1 0 0 0,-4-3 128 0,0-1 0 15,-2-2 16-15,4-2 0 0,0-3-16 0,3-3 0 16,2-3 0-16,1-2 0 0,3-2-128 0,2 0 160 15,2-3-160-15,0-1 160 16,3-3-1248-16,5-1-240 0,1-1-48 0,3 0-9152 16,4-1-1824-16</inkml:trace>
  <inkml:trace contextRef="#ctx0" brushRef="#br0" timeOffset="1414.12">18925 4159 13823 0,'0'0'1216'0,"0"0"-960"16,0 0-256-16,0 0 0 0,-3-4 1536 0,3 4 256 15,0 0 48-15,-7-4 16 0,7 4-464 0,-7-2-96 16,1 0-16-16,-1 1 0 0,-2 1-272 0,1 2-64 0,-2 1-16 16,0 3 0-16,-4 2-240 0,-3 2-48 0,-5 1-16 0,1 0 0 15,0 2-192-15,1 2-48 0,2 2 0 0,2-1 0 16,3 2-80-16,4-2-32 0,1 2 0 0,4-3 0 15,5-3-16-15,3-1-16 0,1 0 0 0,5-4 0 16,2-4-48-16,5-1 0 0,1 0 0 0,3-4 0 16,1-1 144-16,-2-3 32 0,-1-4 0 0,-1-1 0 0,0-3-80 0,-3 0-16 15,-4-1 0-15,0 0 0 0,-2-1 48 0,-2 3 16 16,-3 2 0-16,0 1 0 0,-3 2 0 16,-1 8 0-16,0 0 0 0,0 0 0 0,0 0-112 0,0 0-32 15,0 0 0-15,0 0 0 0,-1 11-192 0,1-1 0 16,1 3 0-16,0-2 0 0,2 0 0 0,1 0 0 15,3 1 0-15,1-3 0 16,2-1-384-16,0-3-128 0,-1-1-32 0,2-2 0 16,2 0-2304-16,-2-3-464 0,1-2-80 0,0-5-32 0</inkml:trace>
  <inkml:trace contextRef="#ctx0" brushRef="#br0" timeOffset="1734.39">19362 4080 23439 0,'0'0'1024'0,"-5"7"240"0,2 0-1008 0,-4 3-256 16,1 1 0-16,-2 1 0 0,0 3 1104 0,0 0 176 0,0 0 48 0,-3 1 0 15,1 0-192-15,-4 10-48 16,0-1 0-16,1-4 0 0,3-5-288 0,4-3-64 0,-2 0-16 0,4-2 0 16,1-2-288-16,2 0-64 15,1-9-16-15,0 0 0 0,0 0 16 0,9 0 0 0,1-1 0 16,2-2 0-16,-2-3 144 0,2-1 16 0,0-3 16 0,1-2 0 15,1 0-288-15,-2-2-48 0,1 0-16 0,-1 2 0 16,0 1-192-16,0 1 128 0,-3 1-128 0,0 4 0 16,0 1 0-16,-2 2 0 0,0 4 0 0,0 3 0 15,-4 0 0-15,0 3 0 0,-1 2 0 0,-1 2 0 16,-1 2 0-16,-1 2 0 0,-1 0 0 0,0 1 0 0,-1-1 0 0,2 0 0 16,-3-2 0-16,3 4 144 15,0-3-560-15,3-3-112 0,3-3-32 0,-5-9 0 16,0 0-2336-16,8-2-480 0,7-7-80 0,-2-2-32 0</inkml:trace>
  <inkml:trace contextRef="#ctx0" brushRef="#br0" timeOffset="2071.42">20014 3739 17103 0,'0'0'752'0,"7"-3"160"0,-7 3-720 0,4-3-192 16,-4 3 0-16,0 0 0 0,0 0 1088 0,0 0 176 16,5 3 32-16,-5-3 16 0,4 10-64 0,-4 1-16 0,-4 1 0 0,0 4 0 15,-1 5-208-15,-2 3-32 0,-2 4-16 0,-1 3 0 16,-3 0-48-16,0 4-16 0,-1 1 0 0,-2 2 0 15,1 2-256-15,-1 0-48 0,2-4-16 0,1 0 0 16,1-2-352-16,1-1-80 0,1-4-16 0,0-4 0 16,2-2-144-16,3-3 192 0,2-3-192 0,1-3 192 15,4-3-192-15,1-2 0 0,1-2 0 0,3-3 0 16,1-7-1504-16,1-3-224 0,4-5-64 0,0-2-12384 16</inkml:trace>
  <inkml:trace contextRef="#ctx0" brushRef="#br0" timeOffset="2371.37">20436 3858 21423 0,'0'0'944'0,"0"0"208"0,0 0-928 0,0 0-224 16,0 7 0-16,-3 4 0 0,-1-1 1184 0,-3 2 192 16,-1 3 32-16,1 0 16 0,-3 1-256 0,-1 0-48 15,0 2-16-15,-3-1 0 0,-1 1-192 0,0 1-32 16,1-2-16-16,-3 1 0 0,1-1-368 0,-4 0-80 15,0-2-16-15,-2 0 0 0,-2-1-16 0,0-1 0 16,-4-1 0-16,3 0 0 0,2-1-48 0,2 0-16 16,1-2 0-16,3 0 0 0,4 0-16 0,2-1-16 15,2 1 0-15,5 1 0 0,0-1-48 0,3 0-16 16,2 1 0-16,4 0 0 0,2-1 96 0,5 1 0 16,4 0 16-16,5-2 0 0,3 1 0 0,5 0 0 0,1-2 0 15,2 0 0-15,2-1-160 0,1 0-48 0,0-2 0 16,0 2 0-16,-4-3-128 0,0 2 0 0,-1-1 0 0,-6-1-176 31,-1-1-2592-31,-5-2-528 0</inkml:trace>
  <inkml:trace contextRef="#ctx0" brushRef="#br0" timeOffset="2933.8">21732 4067 12895 0,'0'0'1152'0,"0"0"-928"16,1-9-224-16,2-1 0 0,-3 1 1120 0,-4 2 176 0,0-1 48 0,-1 0 0 15,0-1 144-15,-2 1 48 0,1 3 0 0,-4 2 0 16,0 2-384-16,0 4-80 0,-4 3-16 0,-2 1 0 15,0 3-432-15,-1 3-96 0,-4 6-16 0,1 3 0 16,-1 2-48-16,-1 2-16 0,3 0 0 0,4 0 0 16,1-1 16-16,7-2 0 0,1-2 0 0,6-3 0 15,3-2-160-15,4-3-48 0,4-3 0 0,2 0 0 16,5-4 256-16,-1-2 64 0,2-4 0 0,2-5 0 16,1-4-64-16,-2-3 0 0,1 0 0 0,0-1 0 15,0-4-208-15,-2 2-48 0,1 0-16 0,-2-1 0 0,-3 2-48 0,-1 1 0 16,-3-2 0-16,-1 6 0 0,-1 1-192 0,-3 3 0 15,-6 5 0-15,10 0 0 0,-10 0 0 0,6 9 0 16,0 0-128-16,-1 3 128 0,-3 0 0 0,2 1-128 16,0 1 128-16,2-1 0 0,-4-1-352 0,3 0 32 15,2-2 16-15,-3-5 0 16,2 3-2384-16,0-2-464 0,2-2-112 0</inkml:trace>
  <inkml:trace contextRef="#ctx0" brushRef="#br0" timeOffset="3224.97">22445 4011 18431 0,'0'0'1632'0,"0"0"-1312"16,0 0-320-16,0 0 0 0,0 0 848 0,0 0 112 15,0 0 0-15,0 0 16 0,-5-4 384 0,-1 3 80 16,-4 2 16-16,0 2 0 0,-1-1-592 0,-4 2-112 0,-2 3-32 15,-1 3 0-15,-2 2-16 0,0 3-16 0,0 1 0 0,-2 3 0 16,1-1-80-16,4 0-16 0,-1-1 0 0,3 1 0 16,2-2-208-16,2 0-32 0,4-3-16 0,1 0 0 15,5-1-128-15,4 0-16 0,2-2-16 0,2-2 0 16,3 0-176-16,3-5 192 0,0 1-192 0,5 0 192 16,-1-3-192-16,1-1 0 0,0 0 0 0,2-3 0 15,1 0-1104-15,0-1-208 0,-1-2-32 16,1 2-8656-16,-1-1-1728 0</inkml:trace>
  <inkml:trace contextRef="#ctx0" brushRef="#br0" timeOffset="3537.9">22885 4071 8287 0,'0'0'736'0,"6"-4"-592"16,-3-3-144-16,1 3 0 0,-2-3 2304 0,1 2 448 15,-3 5 64-15,-1-6 32 0,-3 1-672 0,0 0-128 16,-3 2-16-16,-2 2-16 0,-2 3-672 0,-2 1-144 16,-2 2-32-16,-3 1 0 0,-2 4-288 0,0 2-64 0,-2 2-16 0,0 1 0 15,1 3-176-15,2-3-48 16,-1 4 0-16,4-2 0 0,1 0-192 0,4-1-32 0,3 0-16 0,2-1 0 16,4-2-144-16,2-1-48 0,3-1 0 0,3-1 0 15,1-1 0-15,3-1 0 0,1-3 0 0,2 2 0 16,3-5-144-16,0-1 128 15,3-2-128-15,0-2 128 0,1-3-128 0,-2 2 0 0,1-3 0 0,-1 1 0 16,-2-2-320-16,-1 1-32 0,-1 1-16 0,-2 0 0 31,-1 1-1408-31,-4 0-272 0,2 0-64 0,-2 0-11792 0</inkml:trace>
  <inkml:trace contextRef="#ctx0" brushRef="#br0" timeOffset="4123.32">23284 4157 11967 0,'0'0'1072'0,"0"0"-864"0,-1-6-208 0,-2 2 0 15,3 4 1360-15,-4-3 240 0,-1-1 32 0,5 4 16 16,-6 0 80-16,-2 3 0 0,0-1 16 0,-1 2 0 16,-1 2-480-16,1 3-112 0,-5 2 0 0,1 2-16 15,1 2-288-15,1 2-48 0,1 0-16 0,-1 2 0 16,2 0-208-16,3-2-64 0,1 1 0 0,4-3 0 15,0 1-192-15,3-1-64 0,1-3 0 0,3-1 0 0,3-2 64 0,2-4 0 16,-1-2 0-16,2-3 0 0,1 0 192 0,1-3 32 16,2-1 16-16,-1-3 0 0,0-1-80 0,0-2-16 15,-1-1 0-15,-2-1 0 0,0-4 0 0,-1 1 0 16,-3-1 0-16,-1 1 0 0,-3-3-64 0,-2 3-16 16,-3 0 0-16,0 1 0 0,-1 0-176 0,-1 2-32 15,-2 2-16-15,1 0 0 0,-1 3-160 0,2 0 0 16,-3 1 0-16,0 3-176 15,3 2-1616-15,3 1-320 0,-7 0-64 0,7 0-14336 0</inkml:trace>
  <inkml:trace contextRef="#ctx0" brushRef="#br0" timeOffset="4503.67">23558 4139 26207 0,'0'0'1152'0,"-4"9"256"0,-2 2-1136 0,0 1-272 0,-2 3 0 0,0-3 0 15,1 1 656-15,-2 1 80 0,0 0 16 0,0 3 0 16,0 1 240-16,0-2 48 0,0-2 16 16,1 0 0-16,1-1-320 0,3-3-64 0,1-2-16 0,1 0 0 15,0-1-256-15,2-7-48 0,0 7-16 0,0-7 0 16,0 0 0-16,7-2 0 0,2 0 0 0,0-2 0 16,1-2 48-16,2 0 16 0,-2-3 0 0,2-1 0 15,0-1-160-15,0 0-48 0,0 0 0 0,0 1 0 16,0 1-192-16,0 4 176 0,1-1-176 0,-3 3 160 0,-1 1-32 0,0 2-128 15,-1 2 192-15,-2 2-64 16,0 3-128-16,-2 1 0 0,1-1 0 0,-1 3 0 0,-3 0 0 0,-1 0 0 16,0 0 128-16,0 1-128 0,-1 0 0 0,-2 1 0 15,0 0 0-15,1-1 0 0,0-2 0 0,1-1 0 16,0-1 0-16,0 0 128 0,1-7-128 0,0 0 0 16,0 0 0-16,0 0 0 0,3 5-384 0,-3-5-16 15,4 6 0-15,-4-6 0 16,7 4-432-16,-3 1-96 0,-4-5-16 0,6 4 0 15,-6-4-192-15,7 3-32 0,-7-3-16 0,3 7 0 16,0-2-1360-16,-3-5-272 0,0 0-48 0</inkml:trace>
  <inkml:trace contextRef="#ctx0" brushRef="#br0" timeOffset="4890.04">24228 3676 26079 0,'0'0'1152'0,"1"-5"256"0,1 0-1136 0,-2 5-272 16,0 0 0-16,0 0 0 0,0 0 768 0,-3 7 80 15,-1 3 32-15,-3 3 0 0,-2 2-32 0,-2 5 0 16,1-2 0-16,-1 4 0 0,0 3-176 0,-3 5-32 16,1 1-16-16,0 4 0 0,0 3-176 0,-1 3-16 15,3 2-16-15,-4 14 0 0,1-2-240 0,-1 0-48 16,3-3-128-16,3-4 192 0,2-2-192 0,0-2-192 15,2-5 48-15,0-4 0 16,2-4-1584-16,-1-4-320 0,0-6-64 0,0-3-7264 16,1-6-1440-16</inkml:trace>
  <inkml:trace contextRef="#ctx0" brushRef="#br0" timeOffset="5024.64">23933 4346 26607 0,'16'-21'1168'0,"-9"14"256"0,4 0-1136 0,3-1-288 15,1 1 0-15,4-1 0 0,1 0 1360 0,3 2 224 16,2-1 32-16,2 1 16 0,3 3-560 0,4 0-112 15,5 0-32-15,0 0 0 0,3 0-528 0,1 2-96 16,1-2-32-16,-3 2 0 16,-2 1-816-16,-3 1-160 0,-6 1-48 0,4-1-14864 0</inkml:trace>
  <inkml:trace contextRef="#ctx0" brushRef="#br0" timeOffset="5635.77">23417 4054 11055 0,'2'-7'976'0,"-1"0"-784"0,2 0-192 0,-2 0 0 15,-1 0 2016-15,0 1 352 0,1-1 80 0,0 2 16 16,-1-1-464-16,0 6-80 0,-1-5-32 0,1 5 0 16,0 0-544-16,0 0-128 0,0 0 0 0,-2 4-16 15,-2 1-480-15,0 1-80 0,1 3-32 0,0 3 0 16,0 1-48-16,0 2-16 0,2-1 0 0,1 0 0 15,0-2-160-15,2-1-48 0,2 0 0 0,-2-2 0 0,2-1 48 16,2-2 0-16,0-1 0 0,3-3 0 0,2-2 128 0,2-2 16 16,0-3 16-16,2-1 0 0,0-3-32 0,2-2 0 15,-1-1 0-15,1-2 0 0,-2-4-112 0,0-1-16 16,1-3-16-16,-2 0 0 0,0-1-96 0,-1 8-16 16,-2-3 0-16,0-1 0 0,1 0-96 0,0 0-32 15,-3 2 0-15,-1 2 0 0,1 2-128 0,-2 2 0 16,-2 2 0-16,1-1 0 15,-2 4-1168-15,-4 6-224 0,0 0-32 0,-5-2-16800 0</inkml:trace>
  <inkml:trace contextRef="#ctx0" brushRef="#br0" timeOffset="6306.62">16853 5129 23039 0,'-4'-10'2048'0,"3"5"-1648"15,-2 1-400-15,0-2 0 0,-3 1 304 0,2 1-32 16,-6 2 0-16,2 4 0 0,0 3 640 0,-3 2 128 16,-3 3 32-16,0 6 0 0,-2 2-480 0,0 4-80 15,-3 1-32-15,2 4 0 0,2 0 0 0,5 1 0 0,3-3 0 0,3-3 0 16,4-4-80-16,6-3-16 0,4-3 0 16,4-1 0-16,0-2 16 0,4-3 0 0,5-4 0 0,1-4 0 15,-1-5 208-15,2-3 32 0,-2-3 16 0,1-1 0 16,0-1-112-16,0 0-32 0,0-2 0 0,-6-1 0 15,-3-2-80-15,-6 0-32 0,-2 1 0 0,-5 1 0 16,-3-2-16-16,-5 0 0 0,-3 0 0 0,-4 3 0 16,-1 1-192-16,-1 2-64 0,-1 1 0 0,1 3 0 15,0 1-256-15,0 6-64 0,3-2-16 0,2 5 0 16,1 3-2448-16,9-3-480 0,-5 5-112 0</inkml:trace>
  <inkml:trace contextRef="#ctx0" brushRef="#br0" timeOffset="6557.16">17304 5090 21183 0,'-2'13'1888'0,"-1"2"-1504"15,1 3-384-15,-2 2 0 0,-1 2 672 0,-1 0 64 16,-3-1 16-16,-1 1 0 0,0-1 592 0,0-1 112 16,1 2 16-16,-2-3 16 0,0-3-128 0,4-4-16 15,0-1-16-15,4-1 0 0,-1-3-320 0,4-7-64 16,0 0-16-16,0 0 0 0,9-3-160 0,1-5-48 15,2-4 0-15,4-2 0 0,1-2-288 0,3-1-64 16,2-3-16-16,-1 1 0 0,3 2-352 0,0-2 128 16,3 0-128-16,1 2 0 0,-2 0-128 0,1 2-112 0,2 1-16 0,-10 6 0 31,3 0-2880-31,-1 3-576 0</inkml:trace>
  <inkml:trace contextRef="#ctx0" brushRef="#br0" timeOffset="7359.07">18767 4796 11967 0,'0'0'528'0,"0"-10"112"16,-4-1-512-16,3 3-128 0,1 8 0 0,0 0 0 16,0 0 1232-16,0 0 224 0,-8 0 32 0,0 5 16 0,-2 9-320 0,-3 5-64 15,-1 6-16-15,1 6 0 0,0 5-144 0,0 3-16 16,0 4-16-16,-3 3 0 0,1 3-112 0,-1 1-32 15,-1-2 0-15,1-2 0 0,3-3-336 0,0-3-80 16,3-4-16-16,3-4 0 0,2-5 80 0,3-7 16 16,2-2 0-16,3-6 0 0,3-3 0 0,2-5 16 15,3-3 0-15,4-3 0 0,1-3 16 0,5-4 0 16,3-4 0-16,5-4 0 0,3-3-224 0,3-2-64 16,1-1 0-16,1 2 0 0,0 3-192 0,-4 0 0 15,-2 1 128-15,-3 3-128 0,-1 4 0 0,-1 8 0 16,-3 3 0-16,-2 5 0 0,-3 3 0 0,-6 4 0 15,-2 3 0-15,-4 5-160 0,-2 3 160 0,-5 2 0 16,-6-2 0-16,-1 1-128 0,-6 1 128 0,-1-3 0 16,-6-2 0-16,-1 1 0 0,-3-5 160 0,-1 1 16 15,-1-2 0-15,0 0 0 0,0-5 0 0,0-1 0 16,-1-6 0-16,2-1 0 0,2-3-176 0,2-1 128 16,2-1-128-16,8-2 128 0,2-3-336 0,-3-4-80 0,3 0-16 0,6 0 0 31,3-1-2896-31,6-2-592 0,8-10-112 0,6 6-7600 0</inkml:trace>
  <inkml:trace contextRef="#ctx0" brushRef="#br0" timeOffset="7683.47">19410 5374 19343 0,'0'0'848'0,"0"0"192"0,0 0-832 0,0 0-208 16,0 0 0-16,0 0 0 0,-5-5 1328 15,5 5 208-15,0 0 64 0,0 0 0 0,-6 5-672 16,-1 1-128-16,1 3-32 0,-1 1 0 0,-2 1-48 0,1 1-16 16,-1 3 0-16,-1 1 0 0,0-1-144 0,2-2-48 15,3-1 0-15,0-2 0 0,3-1-160 0,2-9-32 16,1 10-16-16,-1-10 0 0,8 7-80 0,1-3-16 16,4-2 0-16,2-2 0 0,1-2-48 0,1-2-16 15,2-4 0-15,1 0 0 0,-4 1-16 0,0-3-128 16,-2-2 192-16,-2 1-64 0,-1-5 0 0,-3 2-128 15,-6 0 192-15,1-1-64 0,0 1 96 0,-3 0 16 16,-4-2 0-16,-2 4 0 0,-3 2-96 0,-1 1-16 16,1 2 0-16,-2 1 0 0,0 2-128 0,2 3 0 15,-3 1 0-15,4 0 0 16,8 0-1600-16,0 0-288 0,0 0-64 0,0 0-12384 0</inkml:trace>
  <inkml:trace contextRef="#ctx0" brushRef="#br0" timeOffset="8088.96">19882 5343 14847 0,'0'0'656'0,"0"0"144"0,-2 10-640 0,-4 1-160 16,2 0 0-16,0-3 0 0,-2 1 1408 0,0 1 256 15,2 2 64-15,-6 7 0 0,7-8-272 0,-2 1-48 16,-1-1-16-16,0 0 0 0,1 0-320 0,0-1-64 16,1 2-16-16,2-2 0 0,-4 3-256 0,3-3-48 15,3-10-16-15,0 0 0 0,0 0-128 0,0 0-32 16,0 0 0-16,0 0 0 0,12-3 112 0,0-4 16 15,-1-3 0-15,0-2 0 0,0-2-192 0,3-3-16 16,-4-1-16-16,4-2 0 0,-1-1-240 0,0 0-48 16,0 1-128-16,0 2 192 0,2 1-192 0,-2 2 0 15,2-1 0-15,1 4 0 0,-2 1 0 0,1 1 0 16,2 4 0-16,-6 3 0 16,0 3-400-16,1 2-80 0,-2 1-16 0,1 1 0 15,0 3-2656-15,2 1-544 0</inkml:trace>
  <inkml:trace contextRef="#ctx0" brushRef="#br0" timeOffset="8662.29">20548 5298 13823 0,'3'-9'608'0,"-3"9"128"0,3-5-592 0,-3 5-144 16,0 0 0-16,0 0 0 0,0 0 1456 0,0 0 256 15,-4 8 48-15,-2 2 16 0,-4 3-480 0,0 5-80 0,-3 3-32 0,1 2 0 16,-2-3-192-16,2 3-32 0,0 0-16 0,0-1 0 16,1-3-208-16,-2-1-32 0,4 0-16 0,1-4 0 15,1-3-80-15,4-2-16 0,3-9 0 0,0 0 0 16,0 0 48-16,0 0 16 0,0 0 0 0,9-1 0 16,2-8 0-16,2-1 0 0,1-1 0 0,2-3 0 15,0-5-304-15,2-1-64 0,0-2-16 0,1-1 0 16,1-1-272-16,-5 8 128 0,2 0-128 0,-1 0 0 0,1-1 0 15,-1 2 0-15,0 2 0 0,-2 0 0 0,0 2 0 16,0 4 0-16,0 1 0 0,-2 2 0 16,-3 2-1648-16,1 1-224 0,0 1-48 15,-3 3-13104-15</inkml:trace>
  <inkml:trace contextRef="#ctx0" brushRef="#br0" timeOffset="8975.11">21248 5312 25743 0,'-12'0'1136'0,"6"3"240"0,-3 3-1104 0,-1 1-272 16,-6 2 0-16,0 2 0 0,-3 2 656 0,-1 3 80 16,0 1 16-16,2 1 0 0,1-1-176 0,3-1-48 15,2-1 0-15,5 0 0 0,5-1-160 0,4-4-48 16,5 1 0-16,5-3 0 0,4-3 16 0,0 0 0 15,3-4 0-15,2-1 0 0,1-3-64 0,0-1-16 0,-1-4 0 0,-1 1 0 16,0-3-32-16,-2-1-16 0,-2-2 0 0,-1-1 0 16,-2 1 112-16,-2-1 0 0,-2 0 16 0,-4-2 0 15,-3 0 48-15,-3 0 16 0,-1 2 0 0,-5 2 0 16,0 2-192-16,-3 2-32 0,-1 4-16 0,1 1 0 16,-2 0-160-16,1 2 0 0,1-1 0 0,-1 4 0 15,2-1-1280-15,3 3-224 0,1 0-48 0,5-4-13568 16</inkml:trace>
  <inkml:trace contextRef="#ctx0" brushRef="#br0" timeOffset="9417.16">21620 5259 15663 0,'0'0'1392'0,"0"0"-1120"16,0 0-272-16,-1 7 0 0,-1 0 1408 0,0 4 208 15,-1-1 48-15,0 1 16 0,1 0 48 0,0 1 0 0,-1 2 0 0,2 0 0 16,-1 0-672-16,1 2-128 16,1-1-32-16,1-2 0 0,1-2-256 0,3 0-48 15,2-1-16-15,1-3 0 0,3 0-64 0,1-3-32 16,3-4 0-16,0-1 0 0,0-3-48 0,2 0-16 16,-1-4 0-16,0-2 0 0,-1 2-32 0,1-5-16 0,-2-1 0 0,-2 0 0 15,1 1-80-15,-1 1-16 16,-1 1 0-16,-2 1 0 0,-1 1-80 0,-3 2 0 15,0 3-16-15,-5 4 0 0,0 0-176 0,0 0 0 16,0 10 0-16,-1 1 0 0,-3 2 0 0,1 1 0 16,0 2 0-16,2-1 0 0,-3 2 0 0,3-2 0 0,1-1 0 0,3-1 0 15,1-3 0-15,1-1 0 0,3-2 0 0,0-3 0 16,2-2 0-16,3-3 0 0,-1-3 144 0,3-4-144 16,4-3 176-16,-3-4-48 0,2-1 0 0,-1 1 0 15,-2-4 272-15,-1-1 48 0,-1 0 16 0,1-1 0 16,-4-1 16-16,-1 0 0 0,-1 0 0 0,0 0 0 15,-2-1-224-15,1 2-64 0,-1 1 0 0,-2 4 0 0,0 2-192 16,-3 2 0-16,1 2 0 0,-1 4 0 16,0 0-960-16,-1 6-192 0,0 0-48 0,0 0-11136 15,0 0-2224-15</inkml:trace>
  <inkml:trace contextRef="#ctx0" brushRef="#br0" timeOffset="9815.93">22388 5279 14735 0,'0'0'1312'0,"0"0"-1056"16,0 0-256-16,6 3 0 0,3-1 1472 0,-2-2 256 0,2 2 32 0,-2-1 16 15,3-1 224-15,2-1 48 0,-1-1 16 0,1-1 0 16,1 0-640-16,0-2-128 0,1-1-16 0,1-1-16 16,1 3-432-16,-2-2-64 0,-2 1-32 0,0-1 0 15,-2 0-176-15,-1-1-48 0,-1 1 0 0,-3-2 0 16,-1 1-80-16,-2 2-32 0,-4 0 0 0,2 5 0 16,-8-3-80-16,-2 1-32 0,-1 2 0 0,-3 4 0 15,-5 3-160-15,0 2-128 0,-1 2 192 0,1 2-192 16,-4-3 176-16,2 3-176 0,2 2 160 0,2 3-160 0,3-3 128 15,3 1-128-15,7-2 0 0,0-1 0 0,7-2 128 0,1 0-128 16,5-3 0-16,4 1 0 0,4-2 128 0,3-1-128 16,0-3 0-16,6-2 0 0,0-1-224 0,1-2-144 15,0-2-16-15,-3-1-16 16,-2 1-1936-16,-1 0-384 0,-2-1-80 0,-1 2-7248 16,-1-4-1440-16</inkml:trace>
  <inkml:trace contextRef="#ctx0" brushRef="#br0" timeOffset="10216.04">23012 5302 9215 0,'-11'3'400'0,"5"0"96"0,-1-1-496 0,-1 3 0 0,-1 0 0 0,-1 1 0 15,-2 1 2960-15,-2 1 496 16,-3 0 112-16,-1 2 16 0,1-1-1696 0,1 2-336 0,0 2-64 15,1-2-16-15,0 0-400 0,4-1-96 16,2 0-16-16,3-1 0 0,1-3-320 0,5-6-80 0,0 0-16 0,5 6 0 16,4-4-16-16,-1-2 0 0,5 0 0 0,3-4 0 15,4-3-80-15,2-2 0 0,-2-1-16 0,4-3 0 16,-3-2-128-16,2-2-32 0,1-1 0 0,0-2 0 16,-3-1-16-16,0-2 0 0,1-4 0 0,0-2 0 15,1-4 64-15,-2-4 0 0,1-1 0 0,0-5 0 16,0-6-112-16,1-3-16 0,-1-2 0 0,2 0 0 0,-2 0-192 15,1 7 128-15,-4 5-128 0,-2 9 0 0,-3 6 304 16,-2 6-48-16,-5 5 0 0,-2 7 0 0,-5 9-64 16,0 0-32-16,-5 9 0 0,-5 7 0 0,-2 6-160 15,-4 5 0-15,-5 5 0 0,0 7 0 0,-1 1 0 16,-1 6 0-16,1 3 0 0,0-1 0 0,4 0 0 0,2-2-144 16,4-1 144-16,4-2-208 15,2-3-2176-15,3-1-432 0,3-3-96 0</inkml:trace>
  <inkml:trace contextRef="#ctx0" brushRef="#br0" timeOffset="11047.1">21747 5979 17503 0,'0'0'1552'0,"0"0"-1232"16,0 0-320-16,0 0 0 0,0 0 768 0,0 0 80 15,0 0 32-15,0 0 0 0,-5 9 176 0,1 5 32 16,-4 2 16-16,0 5 0 0,1 4-320 0,-1 3-64 16,-2 2-16-16,2-3 0 0,-2 3-128 0,3-3-16 15,-1-3-16-15,0 1 0 0,2-2-48 0,0-3-16 16,1-5 0-16,1-3 0 0,1-1 112 0,3-3 32 15,0-8 0-15,0 0 0 0,0 0 16 0,12-4 0 16,-1-3 0-16,4-5 0 0,1-7-80 0,4 0-16 16,-1-1 0-16,0-2 0 0,1-2-288 0,1-3-64 0,2 0-16 15,1 2 0-15,4 1-176 0,-3 0 0 0,2 1 144 16,-1 2-144-16,-2 5 0 0,-1 3 0 0,-5 3 0 0,-2 4 0 16,-2 3 0-16,-1 4 0 0,-3 4 0 15,-3 4 0-15,-2 5-144 0,-3 1 144 0,-1 4-160 0,-3 1 160 16,-4 0-128-16,0 1 128 0,-3-1 0 0,-1 1-144 15,-1-1 144-15,1-2 0 0,0-3 0 0,4-3 0 16,-1-2 0-16,3-3 0 0,4-7 0 0,0 0 0 16,0 0 0-16,0 0 0 0,10-9 0 0,1-2 0 0,3-1 0 0,3-2 128 15,4-3-128-15,1-1 128 0,1 0-128 16,-1-1 0-16,3 0 0 0,-3 3 0 0,2 0 0 16,-4 4 0-16,-3 4 0 0,0 2 0 0,-4 4 0 15,-1 4 0-15,0 1 0 0,-4 5 0 0,-2 4 0 0,-1 0-160 16,-2 1 160-16,-3 2 0 0,-2 0 0 0,-1 2 0 15,-4-1 0-15,-1 2 0 0,-2 0 0 0,3 1 0 16,-2 0 0-16,3-4 0 0,0-5-256 0,6-10 64 16,-1 9 16-16,1-9 0 15,0 0-1552-15,9-2-304 0,-1-3-64 0,6-1-12192 0</inkml:trace>
  <inkml:trace contextRef="#ctx0" brushRef="#br0" timeOffset="11343.55">22853 6076 19343 0,'-3'-9'848'0,"3"9"192"0,-3-8-832 0,-1 1-208 15,-1 0 0-15,-1 1 0 0,0 2 1664 0,-1 1 272 0,-4 3 64 0,0 2 16 16,-1 0-928-16,0 4-192 0,-2 1-48 0,-3 4 0 16,-2 2-144-16,2-1-48 0,0 1 0 0,2 3 0 15,2 0-368-15,3 0-80 0,3-2-16 0,4-1 0 16,3-1-32-16,3 0-16 0,4-1 0 0,3-2 0 15,2-2 80-15,2-3 16 0,1 0 0 0,3-4 0 16,3-6 80-16,-2 2 0 0,0-3 16 0,1-1 0 16,1-2-64-16,-3 1-16 0,-1-4 0 0,0 1 0 15,-4 0 16-15,-2-1 0 0,-5-2 0 0,-1 0 0 0,-3 1-64 16,-3 1-16-16,-2 0 0 0,-4 1 0 0,0 1-192 0,-1 2 0 16,-1 1 0-16,0 3 0 15,-3 0-1248-15,2 2-288 0,3 1-64 16,-2 1-13632-16</inkml:trace>
  <inkml:trace contextRef="#ctx0" brushRef="#br0" timeOffset="11715.55">23202 5983 16575 0,'0'0'736'0,"0"0"160"0,0 0-720 0,0 0-176 16,-1 8 0-16,0 2 0 0,-2 1 2288 0,0 4 416 0,0 0 96 0,-3 1 16 15,2-1-1408-15,0 1-256 16,-5-3-64-16,2 4-16 0,-3 1-336 0,4-2-64 16,-2-2-16-16,2-1 0 0,3 0-256 0,-1-1-48 0,2-2-16 0,0-2 0 15,2-8 16-15,0 0 0 0,0 0 0 0,0 0 0 16,0 0 96-16,10-4 0 16,1-4 16-16,0-1 0 0,0-2-144 0,3-1-16 0,-1-3-16 0,0 0 0 15,2 0-144-15,3 0-16 0,0-2-128 0,-1 0 192 16,3 1-192-16,0 0 128 0,0 3-128 0,-1 3 0 15,-1 3 208-15,-3 1-48 0,-1 2-16 0,-2 3 0 16,-4-2-16-16,0 6-128 0,-8-3 192 0,6 6-64 16,-3 3-128-16,-2 2 0 0,-2 1 0 0,-1 0 0 15,-2 0 0-15,1 0 0 0,1 0 0 0,-2 1 0 0,0-1 0 16,2-1 0-16,1 0 0 0,2-3 0 16,1-1-304-16,-2-7-80 0,7 4-32 15,-1-1 0-15,5-2-2400 0,0-2-496 0</inkml:trace>
  <inkml:trace contextRef="#ctx0" brushRef="#br0" timeOffset="12151.16">23798 5914 13823 0,'0'0'1216'0,"-4"1"-960"16,4-1-256-16,-6 2 0 0,6-2 1536 0,0 0 272 15,0 0 48-15,0 9 16 0,1-3-272 0,-1-6-48 0,8 6-16 0,2-2 0 16,1 0-368-16,2-2-80 0,0-2 0 0,2 0-16 15,1-2-352-15,1-1-64 0,0 0-16 0,0-1 0 16,-1-2-176-16,1 1-32 0,-2-3-16 0,-1 1 0 16,-2-1-64-16,-1-1-16 0,-3-1 0 0,0 2 0 15,-5 0-128-15,-1 2-16 0,-2 1-16 0,-2-1 0 16,-1 1 48-16,-6 2 16 0,-2 3 0 0,-1 2 0 0,-2 4 48 16,-3 0 16-16,-3 3 0 0,2 2 0 0,0 1-80 0,2 2-16 15,0-1 0-15,3 1 0 0,2 0-208 0,2 1 128 16,1-1-128-16,4-1 0 0,3 0 0 0,3 1 128 15,3-2-128-15,2-1 0 0,5-3 0 16,3 0 0-16,2-1 0 0,2-3 0 16,2-2-1728-16,1-2-272 0,0-1-64 0</inkml:trace>
  <inkml:trace contextRef="#ctx0" brushRef="#br0" timeOffset="12360.74">24464 5806 19343 0,'0'0'1728'0,"0"0"-1392"16,0 0-336-16,0 0 0 0,-5 4 1408 0,-1 4 224 16,0 2 32-16,2 3 16 0,-4-1-288 0,2 4-64 15,1 0-16-15,1 1 0 0,0 3-160 0,2 2-16 16,2-1-16-16,3 0 0 0,3-1-496 0,2 1-112 16,0 1 0-16,2 0-16 0,2 1-320 0,2-1-176 15,-3-1 192-15,2 0-192 0,-2 0-160 0,1-3-144 0,0-2-16 0,0-3-16 31,-1 0-2896-31,0-3-576 0</inkml:trace>
  <inkml:trace contextRef="#ctx0" brushRef="#br0" timeOffset="12569.64">24796 5850 29487 0,'-4'8'2624'0,"-1"6"-2112"16,-4 3-512-16,0 8 0 0,-5 1 640 0,-1 6 32 15,-5 4 0-15,-1 4 0 0,-1 1 752 0,-1 4 160 16,-1 3 16-16,-4 4 16 0,0 2-544 0,0 0-112 16,1-1-32-16,-1 2 0 0,1 2-608 15,-1-4-128-15,2 5-32 0,0-6 0 0,1-1-160 0,1-5-144 16,-1-3 144-16,4 0-208 16,-1 1-2448-16,3-4-480 0</inkml:trace>
  <inkml:trace contextRef="#ctx0" brushRef="#br0" timeOffset="14129.77">10927 4562 7359 0,'0'0'656'0,"-8"3"-528"16,-1-1-128-16,2 2 0 0,7-4 1856 0,-8 3 352 16,1-1 64-16,7-2 16 0,0 0-816 0,0 0-144 0,0 0-48 0,0 0 0 15,0 0 192-15,0 0 16 0,6-12 16 0,3-1 0 16,1-2-320-16,3-1-64 15,2-2-16-15,3 0 0 0,0-1-752 0,3 1-160 16,0 2-16-16,-1-2-16 0,-3 0-160 0,-4 1 0 0,-2 4 144 0,-2 4-144 16,-3 1 192-16,-6 8-48 0,0 0 0 0,0 0 0 15,0 0 144-15,2 16 32 0,-3 5 0 0,-1 6 0 16,-2 2-320-16,-3 7 0 0,-2 6 0 0,-2 2 0 16,-3 2 400-16,-3 2 32 0,1 2 0 0,-2-2 0 15,1-1-272-15,4-6-160 0,-1-2 192 0,3-6-192 0,3-7 480 16,1-4-16-16,3-3 0 0,2-3 0 0,-1-5 144 0,3-11 32 15,0 0 0-15,0 0 0 0,9 0-16 0,2-5 0 16,3-5 0-16,3-6 0 0,-2-5-224 0,3-2-32 16,2-2-16-16,-2 0 0 0,-1-1-224 0,-2-2-128 15,-2 0 128-15,1-4-128 0,-1-6 0 0,2 1 128 16,3 2-128-16,2 1 0 0,0-1 0 0,2 6 0 16,3 1 0-16,-2 3 0 0,0 5 0 0,-1 5 0 15,1 3 0-15,-8 7-128 0,1 3-32 0,-1 2 0 16,1 3 0-16,-1 2 0 15,0 2-544-15,-1 1-128 0,0 4 0 0,-1-1-10800 16,0 0-2144-16</inkml:trace>
  <inkml:trace contextRef="#ctx0" brushRef="#br0" timeOffset="14661.21">11938 4326 15663 0,'-10'-7'1392'0,"10"7"-1120"16,-7-8-272-16,7 8 0 0,0 0 800 0,-3-3 96 16,0-1 32-16,3 4 0 0,0 0 448 0,0 0 96 15,0 0 0-15,0 0 16 0,0 0-432 0,0 0-96 16,12 0 0-16,0 4-16 0,4-2-416 0,4 2-80 16,0 1 0-16,6 1-16 0,4-1 144 0,2 0 16 15,0 1 16-15,0-1 0 0,1 2-128 0,0 0-32 16,-1 1 0-16,-8 0 0 0,0 1 0 0,1 1 0 15,4 1 0-15,-5-2 0 0,-2 0-64 0,-2 0-32 16,-1 0 0-16,-4 0 0 0,-1-1-112 0,-2 0-32 16,-1-1 0-16,-3-1 0 0,-2 0 112 0,-3 0 32 15,-1 1 0-15,-2 1 0 0,-2-1 112 0,-5 1 32 16,1 1 0-16,-4 0 0 0,-9 6-48 0,-2-1-16 16,-6 0 0-16,-14 4 0 0,3 0-64 0,-1-3-16 15,4 1 0-15,1-1 0 0,-3 1-32 0,3 1 0 16,4-1 0-16,2-2 0 0,4-2-144 0,5-2-48 15,3 0 0-15,1-3 0 0,3-2-128 0,5-2 0 0,7-3 0 16,0 0 0 0,0 0-480-16,0 0-32 0,0 0 0 0,12-4 0 15,2 0-2080-15,5 1-416 0,4-5-96 0,1-1-16 0</inkml:trace>
  <inkml:trace contextRef="#ctx0" brushRef="#br0" timeOffset="15120.4">13526 4220 18431 0,'0'0'1632'0,"0"0"-1312"16,0 0-320-16,0 0 0 0,3-6 256 0,-3 6-32 15,0 0 0-15,0 0 0 0,-5-2 224 0,-3 2 64 16,-2 2 0-16,-4 1 0 0,-2 3 384 0,-4 2 96 16,-1 3 16-16,-2 2 0 0,-5 2 16 0,-10 9 0 15,1 2 0-15,3 0 0 0,2 3-144 0,4 3-32 16,3 4 0-16,1 1 0 0,5 3-304 0,3-2-64 0,5 1-16 0,2-5 0 16,6-2-80-16,5-3 0 15,6-4-16-15,3-2 0 0,6-7 64 0,5 2 16 0,6-5 0 0,-6-5 0 16,7-1 160-16,4-3 32 0,3 0 16 0,1-1 0 15,2-5-144-15,-1-1-48 16,1-2 0-16,14-4 0 0,-10-1-16 0,-4-2 0 0,-4-1 0 0,-11 3 0 16,-1-3 80-16,-1-2 16 0,-3-1 0 0,7-11 0 15,-8 1-32-15,-3-3-16 0,-6-3 0 0,-3-2 0 16,-4-1-112-16,-3 2-32 0,-2 0 0 0,-4 11 0 16,0 1-192-16,-8 1-32 0,0 2-128 0,-3 0 192 15,-6 2-192-15,-1 1 0 0,-2 3 0 0,-1 5 0 16,-1 2-1088-1,2 3-144-15,1 3-48 0,2 3-11872 0,4 3-2384 0</inkml:trace>
  <inkml:trace contextRef="#ctx0" brushRef="#br0" timeOffset="17643.36">8825 7566 20271 0,'-7'-7'896'0,"7"7"192"0,0 0-880 0,0 0-208 0,-8 6 0 0,8-6 0 15,-5 10 0-15,2 3 0 0,-2 2 0 0,3 6 0 16,0 3-128-16,1 4 128 0,2 5 0 0,-1 3 0 15,0 3 0-15,0 4 0 0,0 2 0 0,0 5 0 16,-1 6 0-16,-2 5 0 0,0 0 0 0,-2 3 0 16,-1 1 0-16,0 3 0 0,-1 2 0 0,3 3 144 15,-4 4 64-15,2-1 16 0,2 3 0 0,-4 4 0 16,1 3 144-16,-3 0 16 0,1-2 16 0,0 3 0 16,0 2 192-16,0 5 48 0,0 1 0 0,-1 2 0 15,0 0 64-15,0 2 0 0,-1 3 16 0,1 0 0 16,0-1-384-16,3 2-80 0,0 5 0 0,0-2-16 0,1-1-96 15,0 2-16-15,2 2 0 0,-1-4 0 0,1-1-128 0,-1 1 0 16,3 2 144-16,-3 0-144 0,-1-2 272 16,2 1-16-16,-1-3 0 0,0 1 0 0,-1 0 0 0,0-1 0 15,-1-1 0-15,1 2 0 0,-1 1 64 0,2-2 0 16,-4 3 0-16,2 1 0 0,-3-2 48 0,1 0 16 16,2-5 0-16,-1 3 0 0,0 4 0 0,3-4 16 15,-1-1 0-15,2-3 0 0,1 0-16 0,2 2-16 16,-1 2 0-16,2-3 0 0,0-6-112 0,2 3 0 15,-2 2-16-15,2 2 0 0,1-1-64 0,-1-1-16 16,-1 0 0-16,0 0 0 0,1-1 48 0,-2-1 16 16,-3-3 0-16,0 2 0 0,1-3 32 0,-1-1 0 0,-4-4 0 15,0-1 0-15,-1-2-96 0,-1-1-16 0,-1-3 0 0,0-1 0 16,-1-7-16-16,-1 1-128 0,-1-4 192 0,1-3-64 16,1-5-128-16,-3-3 0 0,2-1 144 0,1-4-144 15,2-4-176-15,0 2-96 0,0 2-32 0,0-3 0 31,0 0-400-31,-1 1-96 0,-2 1-16 0,1 0 0 16,-1-2 48-16,1 1 16 0,-1-1 0 0,1-1-9552 0,-1-3-1904 0</inkml:trace>
  <inkml:trace contextRef="#ctx0" brushRef="#br0" timeOffset="18514.8">3762 14157 19231 0,'0'0'848'0,"14"-1"176"0,1-1-816 0,4 2-208 15,5 0 0-15,5 1 0 0,2-3 0 0,6 1 0 16,0 0 0-16,6 2 0 0,3 2 0 0,8 1 0 15,6 2 0-15,3-2 0 0,4-2 0 0,2 2 0 16,1-1 0-16,3 1 0 0,6 3 0 0,3 0 0 16,4-4 0-16,2 4 0 0,0-2 0 0,6 1 176 15,6-1-176-15,0-1 160 0,-1 0 128 0,6-1 32 0,9-1 0 0,1-1 0 16,-3-2 16-16,8-1 16 0,7-1 0 0,3 1 0 16,1-2 48-16,2 0 16 0,4-2 0 0,8 3 0 15,3-4-208-15,2 1-32 0,2-1-16 0,2 0 0 16,2-2-160-16,7 1 192 0,3 1-192 15,3 3 192-15,0 1-192 0,0 1 0 0,1-2 0 0,0 2 0 16,3-2 0-16,3 0 0 0,4 3 0 0,2 0 0 16,-2 0 192-16,2-1 16 0,-3 2 0 0,-1 0 0 15,1-3 256-15,-1-2 48 0,4-3 16 0,3 5 0 16,-1-1-80-16,1-1 0 0,1 2-16 0,-2 0 0 16,0-3 32-16,-5 2 16 0,0-2 0 0,-2 2 0 15,1-2-224-15,-6 2-32 0,-4 1-16 0,-3 1 0 16,-6 0-208-16,-7 1 144 0,-2-4-144 0,-4 3 128 15,-5 1-128-15,-11-2 0 0,-9-1 0 0,-3 0 0 16,-2 0-1968 0,-10-1-416-16</inkml:trace>
  <inkml:trace contextRef="#ctx0" brushRef="#br0" timeOffset="19431.41">4399 10148 11055 0,'0'0'480'0,"0"0"112"0,0 0-464 0,6-5-128 0,-6 5 0 0,0 0 0 16,0 0 1360-16,0 0 256 0,0 0 48 0,0 0 16 15,-3 9-720-15,-4 3-128 0,-2 4-48 0,0-1 0 16,-5-3 48-16,-1 2 16 0,-6 1 0 0,0 1 0 16,0 2 240-16,-4 3 64 0,-1 1 0 0,1 0 0 15,0 0-320-15,3 0-48 0,-5 0-16 0,2 0 0 16,0 0-288-16,-3 1-64 0,2-2-16 0,4-2 0 16,4-2-16-16,3-4-16 0,1-2 0 0,5-2 0 0,4-2-112 15,5-7 0-15,0 0-16 0,9 5 0 0,3 1 192 16,6-5 32-16,4-1 16 0,3 0 0 0,4 0-160 0,3 0-16 15,3 0-16-15,1 0 0 0,6-1-288 0,-1-3 128 16,0 2-128-16,1 0 0 0,-5-1 128 0,-1 0-128 16,0-1 0-16,-14 4 0 0,2-1-192 0,1 1-128 15,-1 1-48-15,-2 2 0 16,-1-1-2256-16,-5 1-448 0</inkml:trace>
  <inkml:trace contextRef="#ctx0" brushRef="#br0" timeOffset="20487.24">4161 10450 32255 0,'-9'-11'1424'0,"9"11"304"15,2-8-1392-15,5 3-336 0,3 1 0 0,5-1 0 0,4 2 0 0,4 0-208 0,3 0 16 16,4 0 16-16,3-1 176 0,4 0 0 0,3-1-144 16,-1-1 144-16,2 0-224 0,2 0 32 0,-1 2 0 0,4 1 0 15,6-1 192-15,-2 2 0 0,4 2-160 0,-1-2 160 16,-1 0 0-16,1-1 0 0,-3 1 128 0,5 1-128 16,2 0 256-16,2 0-16 0,0-1-16 0,-2 1 0 15,-1-2 64-15,3 3 16 0,1-2 0 0,2 0 0 16,4 0 0-16,2 1 0 0,2 1 0 0,0 0 0 0,-3-1-112 15,3 0 0-15,3-1-16 0,0 2 0 16,2 0-176-16,-3 2 0 0,-1 0 0 0,4-1 0 0,1-2 0 0,0 2 0 16,1 2 0-16,2 0 0 0,-5 0 0 0,4-1 0 15,4 0 0-15,-1 0 128 0,0 2 64 0,0-3 0 16,1-1 0-16,1 2 0 0,4-1-48 0,-2 1 0 16,-4-1 0-16,2-1 0 0,1-1 32 0,1 2 0 15,-1-1 0-15,2-1 0 0,-5 2-16 0,4-1 0 16,4-2 0-16,-1 1 0 0,1 1-160 0,-2 0 160 0,1-1-160 15,2 1 160-15,3-3-160 0,-1 1 0 0,-6 1 144 16,2-1-144-16,2-2 128 0,1 0-128 0,-3 4 128 0,0-4-128 16,-2-1 0-16,-1 0 0 0,3 2 0 0,-4 1 0 15,0-1 0-15,-5 0 0 0,-1-1 0 0,2 0 0 16,1 1 0-16,-3 0 0 0,-4 0 0 0,-2-1 0 16,-1 2 0-16,1 0 0 0,2-1 0 0,-1-1 0 15,0 1 0-15,0 0 0 0,-1-1 0 0,1 2 0 16,3-2 0-16,0 0 0 0,-1 1 0 0,0-2 0 15,-2-1 0-15,2 1 0 0,1 1 0 0,0-1 0 16,-2-2 0-16,-2 2 0 0,-4-1 0 0,4 2 0 16,-3 2 0-16,3-2 0 0,-3 0 0 0,0-2 0 0,-3 1 0 15,3 1 0-15,-1 1 0 0,1 0 0 16,1-2 0-16,-1-2 0 0,-3-1 0 0,0 3 0 0,0 3 0 16,2 2 0-16,1-6 0 0,0 2 128 15,2-2-128-15,-2 3 0 0,-2 0 0 0,1-1 0 0,3 1 0 0,-4 1 0 16,1-2 0-16,-2 1 0 0,-3-2 0 0,0 1 0 15,-1 2 0-15,1 0 0 0,1 0 0 0,1-2 0 16,-3 1 0-16,1 1 0 0,-2-2 0 0,-1 2 0 16,1 4 0-16,-1-4 128 0,1-1-128 0,-1 0 128 15,-3 2-128-15,-1-1 128 0,0-2 0 0,-3 2 16 16,2 1 0-16,-2 0 0 0,2-1-144 0,-1-1 0 16,-1 1 0-16,-3-1 128 0,1 2-128 0,-2 1 192 15,0-1-192-15,0 1 192 0,-1-1-192 0,1 0 128 16,1-1-128-16,-4 0 128 0,-3-1-128 0,1-1 0 0,-4 2 0 15,1-1 128-15,-3 1 0 0,-2 0 0 16,-1 0 0-16,-2-1 0 0,-1 1 32 0,-1 0 0 0,-2 0 0 0,2-2 0 16,0 1-160-16,-1-1 160 0,-1 2-160 0,0-3 160 15,0 0-160-15,-2-1 0 0,2 1 144 0,-1-1-144 16,0 2 128-16,0-1-128 0,-1 0 128 0,-1-1-128 16,2 0 160-16,-2 0-32 0,-4-1-128 0,3 1 192 15,-3 2-48-15,4-1-16 0,-4 1 0 0,1 1 0 16,-3 1-128-16,1-1 0 0,1 0 144 0,-2 0-144 15,0-1 0-15,1 0 128 0,-3 1-128 0,3-1 0 16,2 2 0-16,-3-1 0 0,0-1 0 0,2 1 128 16,-1 1-128-16,-2 0 0 0,-1 0 0 0,-3-1 0 15,-1 2 0-15,0-2 0 0,-1 1 0 0,0 0 0 0,-1 0 0 16,-1 2 0-16,-1 0 0 0,-10 0 0 16,11 0 0-16,-11 0 0 0,0 0 0 0,0 0 0 15,0 0 0-15,0 0 0 0,0 0 0 0,0 0-192 16,0 0-1216-16,0 0-240 0,0 0-48 0,0 0-9760 15,0 0-1968-15</inkml:trace>
  <inkml:trace contextRef="#ctx0" brushRef="#br0" timeOffset="20962.29">16485 9571 4607 0,'0'0'400'0,"-5"-3"-400"16,0 1 0-16,-1 0 0 0,0-1 2912 0,1 1 496 15,-1 0 112-15,6 2 0 0,0 0-1600 0,0 0-320 16,0 0-64-16,0 0 0 0,0 0-288 0,0 0-48 0,10 3-16 16,3 3 0-16,5-2-144 0,4 3-16 0,4-1-16 0,6 4 0 15,4-1-288-15,5 1-48 0,2 0-16 0,2 1 0 16,0 1 32-16,1 2 0 0,0-1 0 0,-2 0 0 16,-3-1-64-16,2 0-16 0,-2 3 0 15,-1-3 0-15,-3 1-144 0,-2 3-16 0,-4 0-16 0,-6 2 0 16,-2-2-112-16,-3 3 0 0,-4-1-16 0,-5 0 0 15,-4 2-80-15,-3 1-16 0,-4 1 0 0,-5 1 0 0,-5 0 80 16,-3 4 16-16,-7-1 0 0,-3 1 0 0,-4-3-64 16,-5 0-16-16,-3-1 0 0,-4 0 0 0,-1-3 64 0,-2-1 16 15,-2-2 0-15,-2 0 0 0,0 1-80 0,0 0-16 16,-2 0 0-16,0-3 0 0,2 0-208 0,3-1 0 16,4-2 0-16,0 0-13312 15,6-1-2624-15</inkml:trace>
  <inkml:trace contextRef="#ctx0" brushRef="#br0" timeOffset="25007.31">23461 888 6447 0,'7'-12'576'0,"-7"12"-576"15,2-7 0-15,-1-1 0 0,0 0 480 0,-1 0-16 16,0 0 0-16,-1 0 0 0,0 1 368 0,1-2 80 16,-2 0 16-16,0 3 0 0,0-4-288 0,-1-1-64 0,1-3-16 0,-1 2 0 15,0 0-32-15,-3 0 0 16,1 0 0-16,-2 0 0 0,0 3-144 0,1-1-48 0,-4 0 0 0,1 2 0 15,-1-1-176-15,-2 1-32 0,-1 0-128 0,-4 0 192 16,-1 0-192-16,0 0 0 0,-3 2 0 0,0 0 0 16,0 1 0-16,-2 1 0 0,2 0 128 0,-1-1-128 0,-1 3 0 0,-2 2 0 15,0 1 128-15,-4 2-128 16,2 0 0-16,-2 1 0 0,0 1 128 0,-2-1-128 0,-4 0 0 16,0 2 0-16,-3-1 0 0,0 1 0 0,2 3 0 0,0 1 0 15,-2 0 0-15,1 3 0 0,0 3 128 0,-1 1-128 16,1-1 0-16,-1 3 0 0,-3-4 320 0,0 3-16 15,1 2-16-15,0 1 0 0,2 0-16 0,0 1 0 16,1 2 0-16,4 0 0 0,0 0-128 0,-12 10-16 16,6-1-128-16,3-3 192 0,7-3-192 0,0 2 0 15,2-1 0-15,2 0 0 0,1 0 160 0,4 0-160 16,2 0 160-16,2 0-160 0,3 1 192 0,2 4-64 16,1 2-128-16,3 3 192 0,1 0-192 0,1 2 0 15,0-3 128-15,3 0-128 0,1 0 0 0,0-1 0 16,2-3 0-16,3-1 0 0,3 0 0 0,2 0 0 15,2-1 0-15,3-1 0 0,2 1 0 0,3-2 128 16,1-2-128-16,3-1 0 0,-1-2 256 0,2-4-32 16,-4-4-16-16,5 1 0 0,1-1 96 0,0-1 16 15,0-1 0-15,1-2 0 0,0-2-64 0,2 0 0 16,1-2 0-16,3 0 0 0,2-2 0 0,2 0-16 16,1 1 0-16,1-2 0 0,-2 0-80 0,2-3-16 0,-1-2 0 15,1 0 0-15,-1-2-16 0,3 1 0 0,3-1 0 0,3 1 0 16,-1-2 32-16,1 1 0 0,-1-1 0 0,0 0 0 15,-3-3-16-15,0-1 0 0,-2 2 0 0,0-3 0 16,2-1 80-16,1 0 16 0,0 3 0 0,0-2 0 16,-2 0 16-16,0 1 16 0,-2-2 0 0,-3 2 0 15,1-2-80-15,-4 1-32 0,0-4 0 0,1-1 0 0,-1 0-32 16,1-1 0-16,1-1 0 0,1-5 0 0,1-3 48 0,-1 0 0 16,-5 2 0-16,-2-1 0 0,0 0-176 0,-5-1 0 15,-3-2 0-15,0 0 0 0,-3 1 0 0,0 0 208 16,-3-3-48-16,1 0-16 0,0-2-144 0,-1 2 128 15,-2-3-128-15,-4 8 128 0,1-3-128 0,-2-3 128 16,2-2-128-16,-1 1 128 0,-5-2-128 0,0-1 0 16,-3 2 0-16,-3 1 128 0,-3-1-128 0,0 1 0 15,-4 1 144-15,0 0-144 0,-3 2 0 0,-3-1 0 16,0 1 0-16,-2 1 128 0,-2 2-128 0,-2-2 0 16,1 3 0-16,-3-1 0 0,0 6 0 0,-2-1 0 15,1 1 0-15,-2-2 0 0,0 2 0 0,-2 1 0 16,0 0 0-16,-1 2 0 0,1 1 0 0,0 0 0 15,-1 2 0-15,1 1 0 0,0 0 0 0,0 1 0 16,-1 0 0-16,1 2-128 0,2 1 128 0,1 1 0 16,-1-1 0-16,1 2 0 0,4-1 0 0,0 2 0 15,1 1 0-15,3 1 0 0,0 0 0 0,2 2 0 16,1 1 0-16,2 0 0 0,2 0 0 0,2 4 0 16,1-2 0-16,2 2 0 0,0-1 0 0,1 1 0 15,-1 0 0-15,4-6 0 0,-2 5 0 0,2-5 0 0,-2 6 0 16,1 1 0-16,-1 0 0 0,1-1 0 0,1 2 0 15,0 2-128 1,0-10-512-16,3 11-112 0,-3-11-16 0</inkml:trace>
  <inkml:trace contextRef="#ctx0" brushRef="#br0" timeOffset="27735.5">19240 2234 10127 0,'0'0'448'0,"0"0"96"16,0 0-544-16,0 0 0 0,-6 0 0 0,6 0 0 15,0 0 592-15,0 0 16 0,0 0 0 0,0 0 0 16,0 0-64-16,0 0-16 0,0 0 0 0,0 0 0 0,6-2-304 0,2 1-64 16,2 0-16-16,2 1 0 0,3-1 32 0,2 0 0 15,4-2 0-15,0 1 0 0,3 0-176 0,0-1 160 16,4 0-160-16,1 1 160 0,0 0-160 0,4 1 128 16,2 1-128-16,5 1 128 0,0 1 0 0,1 2-128 15,2 0 192-15,-1-2-64 0,0 0-128 0,0 2 160 16,2-1-160-16,-2 1 160 0,2 2-160 0,0-1 160 15,1 0-160-15,0-1 160 0,-1 2-160 0,-1-1 128 16,-3-2-128-16,0 2 128 0,-5-2 16 0,0 0 0 16,0 0 0-16,-4-1 0 0,0-1 48 0,-2 0 16 15,-2-1 0-15,0 0 0 0,-4 0 48 0,-1 0 0 16,-2-2 0-16,-4 1 0 0,-2 0-128 0,-1-2 0 16,-5 3-128-16,0-1 192 0,-8 1-32 0,0 0-16 15,0 0 0-15,0 0 0 0,0 0 16 0,0 0 0 0,0 0 0 0,0 0 0 16,-7 1 48-16,-2 3 16 15,-4-2 0-15,-1-1 0 0,-2 0-64 0,-3 0-16 0,0 0 0 16,-3 2 0-16,0-2-16 0,0 0-128 16,-1 0 192-16,0-1-64 0,-2 0-128 0,-4 3 160 15,-1-2-160-15,-1-1 160 0,-4-1-160 0,-4-2 0 0,-4 5 144 0,-2-4-144 16,-1 2 0-16,-1-2 0 0,3-1 0 16,-2 1 128-16,-2-1-128 0,0 0 128 0,0 0-128 0,0 1 128 15,-2 0-128-15,4 0 0 0,2 1 128 0,4 1-128 16,1 0 144-16,4 0-144 0,3-2 192 0,1 2-192 15,2 2 128-15,4 0-128 0,2-1 0 0,2 0 0 16,3-1 0-16,4 0 0 0,1 0 0 0,3 0 0 16,1-1 0-16,3 1 0 0,0 0 0 0,6 0 0 0,0 0 0 15,0 0 0-15,0 0 0 0,7-2 0 0,5 0 0 16,3 1 0-16,4-1 0 0,5 1 0 0,5-1 0 0,4 2 0 16,3-3 0-16,5 3 0 0,4 0 0 0,2 1 0 15,3 1 0-15,-2-2 0 0,1 1 0 0,2-2 0 16,0 1 0-16,-1-2 0 0,2 2 0 0,0 0 0 15,-1 0 0-15,-1 0 0 0,-5 0 0 0,-1 0 0 16,-7-1 0-16,-1 0 0 0,-4 0 0 0,-3 0 0 16,-2-1 0-16,-2 2 0 0,-2-1 176 0,-1 0-176 15,-5 0 160-15,-5 1-160 0,-4 1 128 0,-8-1-128 16,0 0 0-16,0 0 144 0,-5 4-144 0,-7 0 0 16,-4 0 144-16,-3 2-144 0,-9-2 128 0,-4 1-128 15,-4-4 160-15,-6 2-160 0,-6 3 192 0,-5-3-48 16,0-1-16-16,-1 0 0 0,-1-1 112 0,-1 0 16 15,2-1 0-15,-2 0 0 0,0-1-128 0,3-1-128 16,3-1 176-16,4 3-176 0,7-1 240 0,5 0-64 16,4 1-16-16,5 0 0 0,4 0-160 0,4 0 0 15,5 0 0-15,5-1 0 0,1-2 0 0,6 3 0 16,0 0 0-16,9-3 0 0,2 0 176 0,4-1-48 0,4 0-128 0,12 0 192 16,2 0-192-16,3 3 0 0,3 2 0 0,-11 0 0 15,0 1-256-15,2 1-80 0,4 1-32 0,6 5-7584 16,-2 0-1520-16</inkml:trace>
  <inkml:trace contextRef="#ctx0" brushRef="#br0" timeOffset="31492.45">4585 9912 7775 0,'0'0'336'0,"10"-2"80"0,-3-6-416 0,2 3 0 16,-3-1 0-16,4 0 0 0,-2-2 1008 0,1 0 112 15,-2 3 32-15,1-3 0 0,-1 2 0 0,0 0 16 16,-2 1 0-16,-1 0 0 0,0 1 80 0,-4 4 16 16,0 0 0-16,0 0 0 0,0 0-496 0,0 0-112 15,-7 7-16-15,-1 4 0 0,-3 2 0 0,-1 2-16 16,-2 4 0-16,-3-1 0 0,-3 4 16 0,-1 1 16 16,-2 4 0-16,-2 1 0 0,-1 2-112 0,-4 2-32 15,-1 1 0-15,-5 1 0 0,-3-1-128 0,-1 0-16 16,-1 0-16-16,-1-1 0 0,4-2 64 0,2-2 16 15,5 0 0-15,2-4 0 0,5 0-112 0,3-1 0 16,2 0-16-16,4-3 0 0,3-2-176 0,4-2-128 16,5-1 192-16,3-2-192 0,3-2 128 0,4-2-128 15,1-4 0-15,6 2 0 0,2-1 160 0,5 0-160 16,4-2 128-16,5 1-128 0,2 0 0 0,1 1 0 16,3-2 0-16,2 0 0 0,-4-4 0 0,0 0 0 15,-2 3 0-15,8-1 0 16,-6 0-528-16,-5 1-96 0,-6 2-16 0,-3-2 0 15,-5 4-1728-15,-5-2-336 0,-10-5-80 0,0 0-16 0</inkml:trace>
  <inkml:trace contextRef="#ctx0" brushRef="#br0" timeOffset="33286.51">4105 10413 16527 0,'0'0'720'0,"0"0"176"0,0 0-720 0,6-4-176 15,0 1 0-15,0 2 0 0,2 1 432 0,-3 1 48 16,2 1 16-16,1-1 0 0,-1 2-48 0,2-1 0 16,2-1 0-16,2 1 0 0,-2 1 176 0,4-3 16 15,0 0 16-15,3 0 0 0,3 0 64 0,0 0 16 16,3-2 0-16,-1 1 0 0,3-1-224 0,3 0-32 15,-3-2-16-15,4 2 0 0,1 0-160 0,1 0-48 16,3-1 0-16,1-1 0 0,5 1-32 0,1 0-16 16,3-4 0-16,20 0 0 0,-8 1 64 0,-2 0 16 15,-3 1 0-15,-1-1 0 0,1 2-96 0,-1 1 0 16,-3 0-16-16,-1-1 0 0,1 0-176 0,-3-1 128 16,-1 1-128-16,0 1 128 0,0-1-128 0,-1 1 0 15,1 0 0-15,0-1 128 0,-3 1-128 0,3 1 128 0,1 1-128 16,-1-1 128-16,2-2 0 0,-2 2-128 0,-3 1 192 15,2 0-64-15,-1 0 0 0,3 1-128 0,-1 0 192 16,0 0-64-16,-1 1-128 0,1-1 0 0,-3 0 0 0,-1-1 128 16,1 0-128-16,0-2 0 0,0 0 0 0,-2 0 0 15,3 1 0-15,0-1 0 0,-5 1 0 0,3-1 0 16,-2-1 0-16,2-1 128 0,-3 2-128 0,2 0 0 16,-5-1 0-16,2 0 0 0,2 1 0 0,0 0 0 15,2 2 0-15,-3 0 0 0,0 0 128 0,2-1-128 0,-1-3 0 0,1 2 0 16,-1 1 0-16,0 1 0 0,-1-1 0 0,1 1 0 15,-1-1 0-15,3 1 0 0,-3 1 0 0,4 1 0 16,-4-1 0-16,3 0 0 0,-2-2 128 0,2 0-128 16,-3 2 0-16,2-1 128 0,-3 2-128 0,1-1 0 15,2 0 0-15,1 0 128 0,0 0-128 0,1 0 0 16,1 0 0-16,-2-1 0 0,2-2 0 0,-2-1 0 16,-2 2 0-16,1 0 0 0,2 0 208 0,0 0-32 15,0 0-16-15,0 1 0 0,2 0-160 0,-3 0 128 0,2 0-128 16,0-1 128-16,-4-1 48 0,3 0 0 0,0 3 0 0,2-3 0 15,-3 1-48-15,3 1-128 0,-2 1 192 16,1 0-64-16,1 1-128 0,-3-2 0 0,1-3 0 0,0 3 128 16,-4 2-128-16,5 2 0 0,-5-2 0 0,3 0 0 15,0 0 0-15,0 0 0 0,0 2 0 0,0-3 0 16,-1 0 0-16,-1 1 0 0,-1 3 0 0,0-2 0 16,-3-2 0-16,2 0 0 0,1 0 0 0,-3 1 0 15,1 2 144-15,3 2-144 0,-3-1 160 0,0 1-160 16,-1-4 128-16,3 1-128 0,-3 0 0 0,0 0 0 15,-1-1 176-15,-1 2-176 0,-2 0 192 0,1 1-192 16,-1 1 192-16,0-2-192 0,-1-2 192 0,1 2-192 16,2 2 160-16,-2-1-160 0,-3 1 128 0,3-1-128 15,0-1 0-15,-3 3 128 0,2-3-128 0,-2 1 0 16,1 1 0-16,0-1 0 0,-1 1 128 0,-1-1-128 16,0-1 0-16,-1 1 0 0,0-1 0 0,1-1 128 0,-2-2-128 0,1 2 0 15,-1 4 0-15,-1-3 0 0,-1-2 0 0,2 1 128 16,2 2-128-16,-1-1 128 0,0-3 16 15,-2 1 0-15,2 1 0 0,-7-1 0 0,3-1-16 16,0 0 0-16,0-1 0 0,1 1 0 0,2 1-128 0,1-1 160 16,-1 0-160-16,1 0 160 0,2-1-160 0,-2 1 0 15,-1 0 144-15,1 0-144 0,1 0 128 0,1 0-128 16,1 0 128-16,-2 0-128 0,0 0 128 0,2 0-128 16,-3 0 160-16,1 0-160 0,3 0 128 0,0 0-128 15,-1 0 0-15,0 0 144 0,1-2-144 0,0 1 0 16,0 2 0-16,0-1 0 0,1 0 128 0,0-1-128 15,0-1 0-15,0 2 128 0,0-2-128 0,-2 1 0 16,3 1 0-16,-1 0 0 0,-1 0 0 0,0 0 0 16,0-2 0-16,1 1 128 0,-1 0-128 0,1 1 0 15,1-1 0-15,-2 1 0 0,2-3 0 0,0 2 0 16,0-3 0-16,2 4 0 0,-2-3 0 0,-1 1 0 16,1 0 128-16,-1-2-128 0,-1 0 0 0,0 1 0 15,1-1 0-15,-1 2 0 0,-1 0 0 0,1 0 0 16,-1 0 0-16,2 1 0 0,-2-2 0 0,0 1 0 15,0 0 0-15,0 1 128 0,1 0-128 0,-3-1 0 16,2-2 0-16,0 1 0 0,1 0 0 0,1 0 0 16,0 1 0-16,1 0 0 0,-1 0 0 0,2-1 0 0,0-1 0 0,1 0 0 15,-1-2 0-15,0 2 0 0,2 1 0 0,-1 0 0 16,0-1 0-16,-1 1 0 0,-1-2 0 0,1 3 0 16,1-1 0-16,0 2 0 0,-1-3 0 0,1 2 0 15,1 0 0-15,0-1 0 0,-1-1 128 0,2 1-128 16,0-1 0-16,1-1 0 0,-3 2 0 0,0 0 0 0,2-1 0 15,2 1 0-15,-1 0 0 0,0 0 0 16,2 0 0-16,-1 0 0 0,3-1 0 0,-3-1 0 0,1 2 0 0,0 1 0 16,-1 0 0-16,1 2 0 0,-2-3 0 0,2 2 0 15,-1 1 0-15,0-1 0 0,1-1 0 0,0 0 0 16,2 0 0-16,-1 0 0 0,0 1 0 0,-2 1 0 16,2-1 0-16,-3 1 0 0,4 1 0 0,-3 2 0 15,3-1 0-15,-4-1 0 0,2 0 0 0,0 0 0 16,0-1 0-16,0 1 0 0,-1-1 0 0,2 0 0 15,-4-1 0-15,2 1 0 0,2 1 0 0,-1 0 0 16,1 0 0-16,0 0 0 0,1-1 0 0,2-1 0 16,-4 0 0-16,3-1 0 0,0 0 0 0,-1 1 0 15,1 1 0-15,-3-2 0 0,2 0 0 0,-1 2 128 16,-1 0-128-16,-1-1 0 0,3-1 0 0,-4 0 0 16,4-1 0-16,-3 0 0 0,0 2 0 0,-1-1 0 15,1 1 0-15,2 0 0 0,-4 0 0 0,1 1 0 16,2 0 0-16,-4 0 0 0,2-1 0 0,-1-1 0 15,1-1 0-15,-2 1 0 0,-1 1 0 0,0 0 0 16,-1-1 0-16,-1 0 0 0,0 0 0 0,-1 2 0 16,0 0 0-16,0 0 0 0,-1 0 0 0,0 0 0 15,-2 0 128-15,-2-1-128 0,2-1 0 0,-1 0 0 0,1-1 0 16,-2-1 128-16,0 3-128 0,-3 0 160 16,2-2-160-16,-3 1 160 0,0 1-160 0,0-1 192 15,0 1-192-15,-1 1 192 0,1-2-192 0,-4 2 192 0,2 2-192 0,-1-1 192 16,-1-1-192-16,3 0 128 15,-2 0-128-15,0 2 128 0,0-1-128 0,0-1 0 0,0-3 0 0,2 3 0 16,-2 2 0-16,1-1 0 0,0 0 0 0,1 0 0 16,-2-1 0-16,-3 1 0 0,0 0 128 0,0-1-128 15,-1-1 0-15,-1 1 0 0,-1 0 0 0,1 0 128 16,0 0-128-16,0 0 192 0,-3-2-192 0,0 2 192 16,1 1-192-16,-4-1 0 0,1 1 0 0,0-1 0 15,-1 0 0-15,-2 0 0 0,-5 0 144 0,5 0-144 0,-5 0 0 0,0 0 0 16,0 0 0-16,0 0 0 0,0 0 0 0,0 0 0 15,0 0 0-15,0 0 0 16,0 0-416-16,0 0-48 0,-4-8-16 0,-2 3 0 16,-1-1-1632-16,0-1-336 0,-2 2-64 0,2 0-12400 0</inkml:trace>
  <inkml:trace contextRef="#ctx0" brushRef="#br0" timeOffset="33772.98">16624 9636 7359 0,'-9'-10'320'0,"9"10"80"0,-7-7-400 0,3-1 0 0,1 1 0 0,3 7 0 15,0 0 2368-15,0 0 384 0,0-7 64 0,0 7 32 0,0 0-1824 16,7-7-352-16,2 0-80 0,1 5-16 0,0 1 80 16,3 1 16-16,3 2 0 0,1 3 0 0,3-1 208 0,3 2 32 15,5 0 16-15,0 4 0 0,6 2-128 0,-1 1-32 16,1 1 0-16,2 1 0 0,0 1-256 0,-3 1-64 16,0-1-16-16,1 1 0 0,0-3-16 0,-2 2 0 15,-3 0 0-15,-2 2 0 0,-1-2-32 0,-4 1 0 16,-1-1 0-16,-1 2 0 0,-3-3 80 0,-2 3 16 15,-2-2 0-15,-4 1 0 0,0-1 32 0,-4 1 0 16,-1-1 0-16,-4 0 0 0,-3 0 16 16,-2 1 16-16,-4 0 0 0,-3 1 0 0,-3 1 48 0,-4-3 16 15,-3-2 0-15,-2 1 0 0,-3 0 0 0,-3-2 0 16,-6 1 0-16,1-1 0 0,1 0-48 0,-2-1-16 16,-3-2 0-16,2 1 0 0,-4-2-144 0,2 0-16 15,-3-1-16-15,1-1 0 0,3-4-176 0,-2 3-48 16,5-3 0-16,2 0 0 0,4 0-144 0,6-2 0 15,4-1 0-15,4 0 128 0,2 0-128 0,4 0-224 0,0 2 48 16,9-2 16 0,0 0-1504-16,0 0-320 0,0 0-48 0,0 0-16320 0</inkml:trace>
  <inkml:trace contextRef="#ctx0" brushRef="#br0" timeOffset="38730.53">5407 9822 1839 0,'0'0'0'0,"0"0"160"16,0 0-160-16,0 0 0 0,0 0 0 0,0 0 0 0,0 0 3584 0,0 0 672 16,0 0 144-16,0 0 16 0,0 0-3280 0,0 0-672 15,9 1-128-15,-2-2-16 0,-7 1 176 0,10-1 32 16,1 0 16-16,-2 0 0 0,1 1 176 0,2-1 48 15,1-2 0-15,1 3 0 0,-2 0-80 0,1 0-16 16,3 0 0-16,1 0 0 0,2 3-272 0,3-2-48 16,-3-1-16-16,3 0 0 0,-1 1-112 0,0-1-32 15,0-1 0-15,1 0 0 0,0-2 64 0,0 2 16 16,2-1 0-16,3-1 0 0,1-2 32 0,2 1 0 16,1 0 0-16,1 0 0 0,1 2-112 0,2-1-32 15,2-4 0-15,-3 1 0 0,0-2-160 0,-1 0 192 16,-1 1-192-16,1-1 192 0,3-1 736 0,-2 0 160 0,2 3 16 0,2-1 16 31,1-1-1664-31,2 1-336 0,3-2-64 0,-4 1-16 0,0 0 800 0,0 1 160 16,-3-1 0-16,0 0 0 0,2 1 880 0,-2 0 128 0,4 2 16 15,0-3 16 1,0 0-1632-16,2 2-336 0,1-1-64 0,-3 0-16 0,-4 2 832 0,2-2 176 0,1 1 0 0,-2-2 0 16,-1-1 0-16,2 0 0 0,2 1 0 0,2-2 0 15,1 0 128-15,1 0-128 0,0-1 0 0,-2 0 144 16,-2-1-144-16,-1 1 0 0,1 1 0 0,1-1 0 15,-3-2 0-15,5 2 128 0,1 0-128 0,0 0 0 16,-1-2 0-16,-1 1 0 0,-5-1 128 0,0-1-128 16,1-2 0-16,-2 3 0 0,0 2 0 0,1-2 128 15,-2-2-128-15,3 1 0 0,4 1 144 0,-3 0-144 16,2 0 128-16,-1-3-128 0,-4-1 160 0,-1 1-160 16,0 2 128-16,0 2-128 0,2-1 0 0,1 0 144 0,2-1-144 15,-2 1 0-15,3-1 0 0,1-1 0 0,-3-1 0 0,-2 1 128 16,-2-1-128-16,1 0 0 0,-1-2 0 0,0 1 128 15,3-1-128-15,-1 2 0 0,2-2 272 0,2 3-16 16,-2-3-16-16,2-1 0 0,-2-2 0 0,-2 2 0 16,-3-1 0-16,2-1 0 0,-3 0-80 0,-1 0-16 15,1 1 0-15,2 2 0 0,2-1-144 0,-3-1 192 16,2 0-192-16,0 0 192 0,-2 1-64 0,-1 0-128 16,2 0 192-16,-4 1-64 0,-1-1-128 0,0 0 0 15,1 0 144-15,-1 1-144 0,1-2 0 0,0 2 144 16,0 0-144-16,1 1 0 0,0 1 176 0,2-2-176 15,-1-1 160-15,-2 0-160 0,-1-1 224 0,0 1-48 16,0 0-16-16,0 0 0 0,-4 0 0 0,3 0 0 0,-1 0 0 0,2 0 0 16,0-2-16-16,1 0 0 0,0 0 0 0,0 1 0 15,1 0-144-15,0-1 192 0,0-2-192 0,-2 0 192 16,-3 0-64-16,2 2-128 0,-4 0 192 0,2-1-64 16,-2-2 32-16,3 1 0 0,-4 0 0 0,2 1 0 15,-1 0-16-15,-2-1 0 0,5-2 0 0,-1-1 0 16,0 0 32-16,2 1 0 0,-3-1 0 0,-1 1 0 15,0-1-48-15,-2-1-128 0,0-1 192 0,-1 1-64 16,0 2-128-16,0 1 128 0,1-2-128 0,-1 2 128 16,0-1-128-16,0 1 128 0,0 1-128 0,0-2 128 15,2 0-128-15,2 1 0 0,-3-1 0 0,1 1 128 16,2 2-128-16,-4 0 128 0,1-1-128 0,-2-2 128 16,-2 0-128-16,1 2 0 0,-4 1 0 0,4-1 0 15,0-2 0-15,-3 2 0 0,-1 1 0 0,1 1 0 16,-1 2 0-16,0-2 128 0,-1 0-128 0,0 0 128 0,-1-2-128 0,1 2 128 15,-1 0-128-15,0 1 128 0,2 1-128 0,-1 1 160 16,0 2-160-16,-1-1 160 0,-2-3-160 16,2 0 128-16,-3 1-128 0,1 1 128 0,0-1-128 0,-1 0 0 15,2 0 0-15,-2 0 128 0,-1 1-128 0,-1 1 0 16,-1-2 0-16,2 0 128 0,-1 3-128 0,0-2 0 16,1 2 0-16,-2-2 0 0,0 0 0 0,2 1 0 15,0-1 128-15,0 2-128 0,0-1 0 0,-3 1 0 16,-1-1 0-16,1 3 0 0,0 1 0 0,0 0 0 15,2-2 128-15,-2 2-128 0,0-1 0 0,-1 2 0 16,0 0 0-16,1-1 0 0,-2 2 0 0,1 0 0 16,1 5 0-16,-4-3 0 0,2 2 0 0,0-1 0 0,-3 1 0 0,2 2 0 15,-2-1 0-15,-3 6 0 0,0 0 0 0,0 0 0 16,0 0-208-16,0 0 80 16,0 0 128-16,0 0-208 15,0 0-256-15,0 0-48 0,0 0-16 0,-8 7 0 16,1-1-1200-16,0 1-224 0,-2 1-48 0,1 1-9024 0,-1 1-1808 0</inkml:trace>
  <inkml:trace contextRef="#ctx0" brushRef="#br0" timeOffset="39421.16">11361 6651 14735 0,'0'0'1312'0,"0"0"-1056"15,0 0-256-15,0 0 0 0,0 0 1408 0,0 0 240 0,0 0 32 0,0 0 16 16,0 0-848-16,10-7-160 0,-3 5-48 16,3-3 0-16,-1 1 0 0,2 0-16 0,0 0 0 0,3 1 0 15,0-1-96-15,3-2-16 0,0-2 0 0,4 1 0 16,3-2 80-16,-1-3 16 0,4-4 0 0,1 0 0 15,-2-3 16-15,1 2 0 0,1 0 0 0,3-4 0 16,-1-1-32-16,3 0 0 0,0-1 0 0,5 0 0 16,-1 0-80-16,5 0 0 0,-2 1-16 0,0 0 0 15,0 0-160-15,-1-2-16 0,-1-3-16 0,-1 3 0 16,0 2-128-16,0 0-32 0,-3 2 0 0,2-1 0 16,2 2 64-16,-4-3 16 0,-1 2 0 0,0 1 0 15,0 3-16-15,-3-2 0 0,-4 0 0 0,-2 2 0 16,-1 0-32-16,0 3-16 0,0-1 0 0,-2 3 0 15,-2-2-160-15,0 2 128 0,-4 1-128 0,-3-1 128 0,1 1 0 0,-2 2-128 16,0 2 192-16,-3 0-64 0,0 2 0 0,-2 0 0 16,0 1 0-16,-6 3 0 0,7-4-128 0,-7 4 192 15,0 0-192-15,0 0 192 0,0 0-192 0,0 0 192 16,0 0-192-16,0 0 192 0,-2 11-64 0,0 5-128 16,-4 5 192-16,-2 3-64 0,-1 4-128 0,-2 4 192 15,-1 3-192-15,-1 3 192 0,0 4-192 0,1 0 192 16,-3 0-192-16,1 2 192 0,2 3-64 0,-1-2 0 15,-1-3 0-15,2 1 0 0,0-1 0 0,2 1-128 16,-1 2 192-16,1-1-64 0,2-1-128 0,-2 0 128 16,3-2-128-16,-2 3 128 0,2 1-128 0,-1 1-272 15,4-5 64-15,1 6-12528 0,3-1-2496 16</inkml:trace>
  <inkml:trace contextRef="#ctx0" brushRef="#br0" timeOffset="55426.18">5483 9864 7487 0,'0'0'320'0,"0"0"80"0,0 0-400 0,0 0 0 0,0 0 0 0,0 0 0 15,-7-2 800-15,7 2 80 0,0 0 16 0,0 0 0 16,0 0-144-16,0 0-32 0,0 0 0 0,0 0 0 16,0 0-208-16,0 0-32 0,1-9-16 0,2 2 0 15,-3 7 0-15,8-7 0 0,0 2 0 0,1 0 0 16,1 0 48-16,1 2 16 0,2 0 0 0,1-1 0 0,3 0-96 0,1 2-32 16,3-2 0-16,2 2 0 15,-1 0 0-15,3-1 0 0,-2-1 0 0,1 2 0 0,2-1-64 16,3 0-16-16,2-2 0 0,2 2 0 0,2-1-144 0,5 0-48 15,4 2 0-15,1-3 0 0,1-3-128 0,0-2 128 16,-2-2-128-16,1 1 128 0,0 0-128 0,1 0 192 16,3-2-192-16,3 3 192 0,1 3-64 0,0-2 0 15,0-4 0-15,-1 0 0 0,-5 1 0 0,0 0-128 16,0-1 192-16,1-1-64 0,3 1-128 0,1-2 128 16,3-1-128-16,-1-1 128 0,-3 0 64 0,-1-2 0 15,2 0 0-15,-1-1 0 0,2 0 0 0,3 1 0 16,2 2 0-16,0-2 0 0,-4-2-192 0,-1 1 0 0,-1 1 0 0,-1-1 0 15,4 0 0-15,-1-1 192 0,3-1-192 16,-2 0 192-16,-2 2-192 0,-3 3 0 0,-3-4 0 0,-1 1 128 16,-1-2 64-16,2 0 0 0,0 0 0 0,2 0 0 15,4-1-16-15,-4 2 0 0,-1-1 0 0,-2 0 0 16,-1-2 16-16,0 2 16 0,-2-2 0 0,2 2 0 16,0 0-80-16,4 0-128 0,1-2 176 0,-3 2-176 15,-4 2 144-15,-2-2-144 0,0 0 0 0,-1 0 144 16,-2-3-144-16,0 3 160 0,0-1-160 0,1 1 160 15,1-1 64-15,3 0 16 0,-1 2 0 0,-1-1 0 16,-4-2-32-16,0 0 0 0,1 0 0 0,-1 2 0 16,0-3 48-16,0 3 16 0,3-1 0 0,2 1 0 15,1-1-16-15,1 1-16 0,-1 0 0 0,-2-1 0 16,-1 0-32-16,-2 0 0 0,-3 1 0 0,2 0 0 0,-1-2-16 16,-1 3-16-16,0 0 0 0,3 1 0 0,1 2-48 0,1 0 0 15,-2-2 0-15,0 0 0 0,-4-1-128 0,-1 1 192 16,0 2-192-16,1-2 192 0,-2-1-192 0,1 1 128 15,-1 3-128-15,0-2 128 0,2 2-128 0,2 0 0 16,2-4 0-16,-2 1 128 0,0-1-128 0,0 0 0 16,-4-2 0-16,0 1 128 0,0 0 48 0,0 2 0 15,0 1 0-15,-1-1 0 0,-2-2 16 0,2 2 16 16,0 1 0-16,1 2 0 0,0 0-32 0,0-1-16 16,0-2 0-16,-3 0 0 0,-1 1-160 0,-1 1 128 15,-2-1-128-15,0 0 128 0,2-2-128 0,-2 1 0 16,-1 0 0-16,0-2 128 0,0-3-128 0,3 2 128 15,-4 0-128-15,2 1 128 0,1 0 64 0,1-1 0 16,-1 0 0-16,2-1 0 0,-3-2-64 0,-1 1 0 16,-1 0 0-16,-1 1 0 0,0-1-128 0,2 3 0 0,1 0 0 0,-1 0 128 15,0-1-128-15,1 1 0 0,1-2 0 0,-1 3 128 16,-1-2-128-16,4 1 0 0,1 2 0 0,-1-1 0 16,-1 1 0-16,0-4 0 0,-2-2 0 0,-1 3 128 15,0-1-128-15,-3-2 0 0,0-1 0 0,0 1 128 16,-4 0 0-16,2 1 0 0,1 0 0 0,1-1 0 15,-4 1 48-15,1-1 0 0,0-1 0 0,-5 10 0 16,3-2-176-16,-2-2 192 0,1-1-192 16,1-1 192-16,0 0-192 0,1-1 0 0,0-2 144 0,0 1-144 15,-2-1 0-15,-1 3 0 0,1-2 0 0,-1 4 128 16,1-1-128-16,0 2 192 0,-2 0-64 0,-1-1 0 16,-1 1-128-16,0 4 0 0,0 1 0 0,-3 2 128 15,2-2-128-15,-3 1 0 0,1 3 0 0,0 2 128 16,-1 0-128-16,-1 1 0 0,-1 0 0 0,2 0 0 15,-1 1 0-15,-1 0 0 0,-2 2 0 0,2-3 0 16,-2 2 0-16,1 2 0 0,-4 4 0 0,0 0-128 16,0 0-160-16,0 0-32 0,6 0 0 0,-6 0 0 15,0 0-1808-15,0 0-368 0,0 0-80 0,0 10-12912 16</inkml:trace>
  <inkml:trace contextRef="#ctx0" brushRef="#br0" timeOffset="56038.19">11372 6365 17679 0,'0'0'768'0,"-7"5"192"0,-1 1-768 0,1-1-192 0,2 2 0 0,2-1 0 16,-2 1 0-16,5-7 128 0,-1 10-128 0,2-2 128 15,-1-8-128-15,5 6 160 0,0 0-160 0,-5-6 160 16,10 4 256-16,-2-2 48 0,-8-2 16 0,11 2 0 0,1-2 336 0,-1-1 64 15,2-2 16-15,2-1 0 0,3-2 64 0,3-2 32 16,3-3 0-16,5-2 0 16,3-2-288-16,2-3-64 0,1-3-16 0,1 0 0 0,-1-2 16 0,3-1 16 15,-1-1 0-15,3 0 0 0,-1-1 48 0,3 1 16 16,3-3 0-16,1 1 0 0,1 1-288 0,-3-3-64 16,-3 3-16-16,2-1 0 0,1 1-64 0,-1-1-16 15,1 1 0-15,-1 0 0 0,3 1-32 0,3 1-16 16,-4 0 0-16,-2 1 0 0,-5 0-96 0,-4 4-128 15,-1 0 176-15,-2 4-176 0,-3 1 288 0,-2 4-48 16,-5 2-16-16,-1 1 0 0,-3 1-48 0,-1 4-16 16,-2 2 0-16,-3 2 0 0,-1 1-32 0,-5 4-128 0,0 3 192 0,-2 3-64 15,-3 0-128-15,-2 9 0 0,-5 2 0 0,-1 7 0 16,-2 6 0-16,-4 4 0 0,1 1 0 0,-1 3 0 16,0 1 0-16,-1 4 0 0,0-2 0 0,0-1 0 15,-3 3 0-15,3-3 0 0,0-1 0 0,2 0 0 16,0-4 0-16,2 0 128 0,-1-5-128 0,2-1 128 15,1-4-128-15,2-3 128 0,1-1-128 0,1-5 128 16,0-1-128-16,2 0 0 0,0-2 144 0,3 0-144 16,3-5 0-16,0 3 0 0,4 0 0 0,-1 0-11760 15,4-3-2336-15</inkml:trace>
  <inkml:trace contextRef="#ctx0" brushRef="#br0" timeOffset="63459.44">5124 10700 10943 0,'0'0'480'0,"-7"-2"96"0,-1 4-448 0,8-2-128 0,-9-2 0 0,1 2 0 16,8 0 512-16,-7 0 96 0,7 0 16 0,0 0 0 16,0 0-48-16,0 0 0 0,0 0 0 0,0 0 0 15,0 0 192-15,0 0 48 0,0 0 0 0,0 0 0 16,0 0-208-16,0 0-32 0,0 0-16 0,0 0 0 0,0 0 64 0,6-5 16 15,2 1 0-15,1 2 0 0,0-2-48 0,0 4 0 16,2-2 0-16,3 1 0 0,-3-1-160 0,2 0-48 16,-1-2 0-16,2 3 0 0,2 2-128 15,1-1-48-15,2-1 0 0,0 0 0 0,0 0 48 0,2 0 0 16,1 1 0-16,0 0 0 0,1 0 0 0,1 0 0 16,-1 1 0-16,0 1 0 0,1 0-32 0,1 1 0 15,1 0 0-15,1 1 0 0,2-3-96 0,-1 3 0 16,1 0-128-16,1-1 192 0,1 0-64 0,2 0-128 15,-1 1 176-15,-1 1-176 0,0-2 192 0,-1 4-64 16,-1-3 0-16,3 0-128 0,1 5 208 0,1-2-64 0,2-2-16 16,-2 2 0-16,1 1-128 0,3-2 160 0,0-1-160 0,1 1 160 15,-2 2-160-15,1 0 160 0,1-1-160 0,-1 3 160 16,1-1-32-16,1 1-128 0,0 0 192 0,2 1-64 16,-2-3 0-16,3-1-128 0,1 1 192 0,-1 0-64 15,0-1-128-15,-1 1 128 0,1 1-128 0,1 2 128 16,1 2-128-16,-1-1 0 0,1 1 144 0,-1 1-144 15,2-5 0-15,-1 1 0 0,-1 0 0 0,0 0 128 16,0-1-128-16,0 2 128 0,-2 1-128 0,1 0 128 16,-1-1-128-16,2-1 0 0,2 0 128 0,-2 0-128 15,-3 1 192-15,2 2-48 0,-2 1 0 0,-1 0 0 16,2-3-144-16,1 1 0 0,-1 0 144 0,0 0-144 16,2 0 160-16,0 1-32 0,0 1-128 0,-3 0 192 15,0-1-64-15,1 1-128 0,-2 0 176 0,3 2-176 16,-2-2 176-16,0 0-176 0,-2 2 160 0,3-4-160 15,-1 1 0-15,-1 1 128 0,0 4-128 0,0-3 0 0,-1 0 0 0,-1-1 0 16,0 0 128-16,2 2-128 0,0-1 0 0,-2-1 0 16,1-1 128-16,0 0-128 0,1 2 176 0,-4 1-16 15,0 0 0-15,0 1 0 0,-3-2-160 0,2 0 0 16,0 2 144-16,0-2-144 0,-2 1 144 0,-1 0-144 16,2 1 192-16,0-2-192 0,2-1 144 0,-2 1-144 15,3-1 0-15,-3 0 144 0,-2 2-144 0,2-1 128 16,-1 0-128-16,1 2 128 0,1-1-128 0,-1 2 160 15,-2 0-160-15,1-1 160 0,-1-5-160 0,0 0 0 16,1 1 144-16,0 0-144 0,0 0 0 0,-1 0 128 16,1 1-128-16,-1 1 0 0,-1 0 0 0,0 2 128 0,2-1-128 0,-1 0 0 15,0-1 0-15,0 0 0 0,0 0 0 0,0 1 128 16,1 2-128-16,0-2 0 0,0 0 128 0,0 0-128 16,-1 1 0-16,1-2 144 0,-2 0-144 0,0 3 0 15,0 2 160-15,1-1-160 0,-2-4 128 0,-1 0-128 16,0 3 128-16,3-3-128 0,3 1 128 0,-3-2-128 15,0-2 144-15,0 1-144 0,-3 5 160 0,0-2-160 16,-2-1 128-16,0 1-128 0,0 1 0 0,0-1 144 16,0 1-144-16,-2-2 0 0,0 1 144 0,-2 0-144 15,2 2 0-15,-3-2 128 0,-2 1-128 0,2-2 0 16,2-2 0-16,-1 3 128 0,-1 0-128 0,0 2 0 16,-3-3 0-16,1-1 128 0,1 1-128 0,-3-2 0 15,2 3 128-15,-2 0-128 0,1-1 128 0,1 1-128 16,-2-2 128-16,1 1-128 0,1 1 128 0,0-1-128 15,-4-1 128-15,3 0-128 0,0-2 128 0,-1 1-128 0,1 2 0 0,-2 0 144 16,0-2-144-16,2 0 0 0,1 0 176 0,1 0-176 16,-4 0 160-16,1-1-160 0,-2 0 160 15,1 1-160-15,-1-1 160 0,1-1-160 0,-1 2 128 16,1-1-128-16,-1 0 0 0,1 2 0 0,0-3 128 0,-1 1-128 16,-3 0 0-16,1 0 144 0,2 0-144 0,-2-1 0 15,-1 0 0-15,0 0 128 0,2-2-128 0,-2 1 0 16,1 2 0-16,-2-2 128 0,1-3-128 0,0 2 0 15,-1 0 0-15,0 1 0 0,-1 0 128 0,2-1-128 16,-1-4 0-16,0 4 128 0,1 0-128 0,-2 0 0 16,1-1 0-16,2 1 128 0,-2 0-128 0,0 0 0 15,-3-2 0-15,2 2 128 0,1 0-128 0,-2 1 0 0,0 0 0 16,1-1 128-16,-4-2-128 0,2 1 0 0,0 0 0 0,0 1 0 16,-3-2 0-16,2 1 0 0,1-3 0 0,-2 3 0 15,1 0 0-15,0 1 0 0,-3 1 0 0,3-3 128 16,-2 0-128-16,0 1 0 0,0-2 0 0,0 2 0 15,2-2 0-15,-3 1 0 0,3 1 128 0,-2-1-128 16,0 3 0-16,1-2 0 0,-2-1 0 0,3-1 0 16,-2 4 0-16,0-2 0 0,1 0 128 0,-1-3-128 15,1-1 0-15,0 2 0 0,-1-1 0 0,-1 1 128 16,0-1-128-16,-5-5 0 0,8 8 0 0,-3-1 128 16,4-2-128-16,-5 1 0 0,-4-6 0 0,7 4 128 15,-1 4-128-15,-1-3 0 0,-1 1 0 0,2-1 0 16,-6-5 0-16,5 8 0 0,1-1 128 0,-1-1-128 0,2 0 0 0,1-1 0 15,-8-5 0-15,6 8 0 0,4-1 0 0,-3-1 0 16,1 1 128-16,-3-2-128 0,4 3 0 0,-4 0 0 16,1-1 0-16,0 2 0 0,1 0 0 0,1 0 0 15,-4 0 0-15,2-1 0 0,0 0 0 0,2-1 0 16,0-2 128-16,-3 3-128 0,1-2 0 0,0 2 0 16,1-1 0-16,1-1 128 0,-3 1-128 0,2 1 0 15,-3-1 0-15,2 3 0 0,0-1 0 0,-1 0 0 16,1 1 0-16,0 0 0 0,-1-2 0 0,1 1 0 15,0-1 0-15,2 1 0 0,-1 1 0 0,-1 1 0 16,2-3 0-16,-3 2 0 0,2 1 0 0,0 0 128 16,0 0-128-16,1-1 0 0,-1 0 0 0,0 0 0 15,1 1 0-15,0 0 0 0,-2 0 0 0,2 2 0 0,-3-1 0 16,4 0 0-16,-2 1 0 0,3-1 0 0,-3 0 0 0,2 1 0 16,-1 0 0-16,1 0 0 0,0 1 0 0,0-1 0 15,1 0 0-15,-1 1 0 0,0 1 0 0,0 0 0 16,1 0 0-16,0 1 0 0,-2-2 0 0,2 1 0 15,1 1 0-15,-2-2 0 0,0 0 0 0,1 2 0 16,0 0 0-16,1 1 0 0,-3-2 0 0,2 0 0 16,1-1 0-16,-1-1 0 0,0 0 0 0,2 2 0 15,-2-2 0-15,1 0 0 0,0-1 128 0,-1 1-128 16,-1-3 0-16,2 2 0 0,-2 0 0 0,2 2 0 16,0 0 0-16,0-3 0 0,-1 1 0 0,-1 0 0 15,-1-2 0-15,2 2 0 0,0-1 128 0,1 0-128 16,-2 0 0-16,0 0 0 0,0 1 0 0,2 0 0 15,-3 0 0-15,1 2 0 0,-2-3 0 0,1 0 0 0,1 3 0 0,0 0 0 16,-1-2 0-16,-1 3 0 0,1 0 0 0,0 0 0 16,-1 1 0-16,1-1 0 15,0-3 0-15,1 1 0 0,-1 1 0 0,2 1 0 0,0 0 0 0,0 1 0 16,1-2 0-16,-1 3 0 0,1-1 0 0,0 2 0 16,-1 2 0-16,0-2 0 0,1 0 0 0,0 1 128 15,2-1-128-15,-2 1 128 0,-1 0-128 0,1-1 0 16,-1 1 0-16,0 0-176 0,0-1 176 0,0 1 0 15,-1 0 128-15,2 0-128 0,0-1 0 0,0 1 0 16,-1 0 0-16,1-1-128 0,0 2 128 0,1 0 0 16,1-1 0-16,-4 2 0 0,2-1 0 0,3 2 0 15,-2-1 0-15,1 0 0 0,-2 0 0 0,2 0 0 16,1 1 0-16,1 0 0 0,0-1 0 0,1 1 0 0,-1-1 0 16,0 1 0-16,0 1 0 0,0-1 0 0,0-1 0 0,1 2 0 15,-1-1 0-15,1-1 0 0,0 0 0 0,-2 2 0 16,1-3 0-16,-1 2 0 0,-3 3 128 0,2-1-128 15,2-2 0-15,0 1 0 0,-2 0 0 0,0 2 0 16,-1-1 0-16,1 2 0 0,-1-2 0 0,-1 3 0 16,0-3 0-16,1 1 0 0,0-1 0 0,0 2-128 15,0-2 128-15,1-1 0 0,-2 0 0 0,1 0 0 16,-1-1 0-16,3 0 0 0,-1 0 0 0,-1 1 0 16,-1 3 0-16,1-2 0 0,1-1 0 0,-2 1 0 15,0-2 0-15,0 0 0 0,-1 3 0 0,0-1 0 16,0-4 0-16,0 0 0 0,0 1 0 0,0-2 0 15,-4 1 0-15,4-2 0 0,-2 0 0 0,1 1 0 16,-1-1 0-16,0 1 0 0,-1-1 0 0,-1-2 0 0,2-2 0 16,-1 1 0-16,-3-1 0 0,0-1 0 0,2 0 0 0,-3 1 0 15,0-4 0-15,2-2 128 0,-1 0-128 16,-4-8 0-16,0 0 0 0,0 0 0 16,0 0-1344-16,0 0-176 0,0 0-32 0,0-10-10368 15,-3-4-2080-15</inkml:trace>
  <inkml:trace contextRef="#ctx0" brushRef="#br0" timeOffset="63875.08">14230 16277 21471 0,'0'0'960'0,"5"-5"192"0,-5 5-928 0,5-3-224 0,1 0 0 0,-6 3 0 16,0 0 384-16,9 0 16 0,1 0 16 0,-2 1 0 16,0-1-224-16,-1 3-64 0,2 1 0 0,0-2 0 15,-1-3-128-15,-1 2 0 0,-7-1 144 0,10 2-144 16,-10-2 0-16,10 1 128 0,-10-1-128 0,8 2 0 15,-8-2 0-15,9 1 0 0,-9-1 0 0,6 3 0 16,-6-3 0-16,0 0 0 0,8 5 0 0,-8-5 0 16,7 2 240-16,-7-2-32 0,0 0 0 0,4 9 0 15,-4-9 48-15,0 0 0 0,6 9 0 0,-6-9 0 0,2 10 0 0,-2-10 16 16,3 7 0-16,-3-7 0 0,0 0-64 0,0 0-16 16,2 10 0-16,-2-10 0 0,0 0-48 0,0 0-16 15,0 0 0-15,0 0 0 0,0 0-128 0,0 0 128 16,0 0-128-16,2-5 128 0,-2 5-384 0,-1-8-96 15,-1-1-16-15,-1 3-7632 16,3 6-1536-16</inkml:trace>
  <inkml:trace contextRef="#ctx0" brushRef="#br0" timeOffset="64320.64">14644 16425 24703 0,'10'9'1088'0,"-2"0"240"0,2 3-1072 0,4 5-256 0,1 1 0 0,3 4 0 15,0 4 0-15,3 3 160 0,-3 4-160 0,2 4 128 0,0 2-128 0,1 1 0 16,-3 3 144-16,1 2-144 0,-1-1 0 16,1 0 0-16,0 0 0 0,-4-1 128 0,-1 2-128 15,-3-5 0-15,-1 0 0 0,-2-4 0 0,-2 2 128 0,-4-6 0 16,-2-5 0-16,-2-3 0 0,-4-2 416 0,-1 0 96 15,-1-3 0-15,-3-1 16 0,-4-3-128 0,-2-1-16 16,-4-3-16-16,-4-2 0 0,-6-1-272 0,-1-3-48 16,-7-4-16-16,1-3 0 0,-5-2-160 0,0-3 128 15,-3-5-128-15,-4-1 128 0,-1-7-128 0,-7-1 0 16,-2 0 0-16,-3-9 0 16,4-6-368-16,-3-3-96 0,1-3-32 0</inkml:trace>
  <inkml:trace contextRef="#ctx0" brushRef="#br0" timeOffset="65491.05">12577 14243 8287 0,'0'0'368'0,"-8"0"80"0,2-1-448 0,-2-1 0 16,1 1 0-16,1-1 0 0,-2 1 2576 0,0 0 432 16,1-1 96-16,0 0 16 0,0 0-1248 0,3-1-240 15,-3-2-48-15,2 1-16 0,0-2-272 0,0-1-48 16,2 1-16-16,-1-3 0 0,2-2-256 0,2 0-48 16,2-1-16-16,3 1 0 0,0-2-304 0,2-3-64 0,2-3-16 0,1 0 0 15,2 1-256-15,3 0-48 16,3-1-16-16,0 0 0 0,4 2-208 0,-2 1 144 15,1 3-144-15,1 2 128 0,1 2-128 0,0 3 0 0,-6 1 0 0,1 4 0 16,3 1-128-16,1 1-64 0,-3 2-16 0,0 3 0 16,-2 2 208-16,-1 0 208 0,-2 2-32 0,1 5-16 15,-4-1-160-15,-4 4 0 0,-3 2 0 0,-5 1 0 16,-5 0 0-16,-3 1-144 0,-3-4 144 0,-4 1 0 16,-2-1 0-16,-4 2 0 0,0-1 0 0,-1-1 0 15,0 0 0-15,-3-3 0 0,2-2 0 0,-14 0 144 16,2-3 288-16,4-4 48 0,2-2 16 0,0-1 0 15,2-3-48-15,4-2-16 0,3-3 0 0,4 0 0 16,2-2-16-16,6-2 0 0,2-2 0 0,4 0 0 16,3-1 64-16,4-1 16 0,5 0 0 0,2-1 0 0,5-2-352 0,4-1-144 15,2-2 128-15,6-3-128 0,2-2 0 0,3 2 0 16,3 1 0-16,0 3 0 0,-12 7-176 0,3 2-16 16,2 2 0-16,0 1 0 0,-2 3 32 0,-1 3 0 15,-2 2 0-15,-5 1 0 0,3 5 160 0,-7 1-208 16,-4 2 80-16,-4 3 128 0,-3 2-352 0,-5 0 48 15,-6 1 16-15,0-1 0 0,-7-1 96 0,-1 1 0 16,-3-2 16-16,-4-2 0 0,0 0 176 0,-1-2-128 16,-1-2 128-16,0 0-128 0,0-5 128 0,1 0 0 15,-2-1 0-15,1-2 0 0,3-3 0 0,0-1 0 16,3-1 128-16,2-1-128 0,4-4 160 0,3-1-32 16,4-1-128-16,3-1 192 0,2-3 0 0,5-1-16 0,3-4 0 15,5 2 0-15,5-2-176 0,5 0 160 0,2-3-160 0,4 2 160 16,-5 4-160-16,0 3 0 15,5 2 0-15,1 2 0 0,2 3 0 0,0 4 0 0,-1 4 0 16,0 3-176-16,8 5 176 0,-4 4-160 0,-8 1 160 16,-5 2-160-16,-5 4 160 0,-9 3 0 0,-5 6 0 15,-8-3-128-15,-8 2 128 0,-4 0 0 0,-3-1 0 0,-7-1 0 16,-3-3 0-16,-1-3 0 0,-7-3 128 0,2-4-128 16,1-4 288-16,-4-1-16 0,1-5 0 0,0-1 0 15,0 0 128-15,4-3 32 0,1-1 0 0,6-3 0 16,2-1-112-16,5-3 0 0,5-1-16 0,5 0 0 15,3-3 0-15,7-2 0 0,4-1 0 0,3-2 0 16,4-2-48-16,6 0-16 0,4 0 0 0,2 1 0 16,4 2-240-16,3 1 128 0,2 3-128 0,1 2 0 15,0 3 0-15,0 5 0 0,-1 4 0 0,-3 4 0 16,-1 3 0-16,-4 1 0 0,-5 3 0 0,-5 5 0 0,-4 4-144 16,-4-2 144-16,-9 2 0 0,-5 1-144 0,-7 2 144 0,-6 1 0 15,-6 0 0-15,-4 1-128 16,-2-3-880-16,-3 0-160 0,1-1-48 0,-3-2-11424 15,1 0-2288-15</inkml:trace>
  <inkml:trace contextRef="#ctx0" brushRef="#br0" timeOffset="72610.5">5416 9787 7199 0,'0'0'320'0,"0"0"64"0,0 0-384 0,11 1 0 0,-2-1 0 0,2 1 0 16,-3 0 448-16,2-1 0 0,0 0 16 0,0 1 0 15,2 0 16-15,4 0 0 0,-1-1 0 0,1 0 0 16,3 0-112-16,-8 0-32 0,2 0 0 0,3 2 0 16,1-4-96-16,3 0-32 0,2-2 0 0,-1-1 0 15,1-1-80-15,20-7 0 0,-6-1-128 0,-1 6 192 16,-3 2-64-16,1 2-128 0,0 0 176 0,1 1-176 15,0-1 224-15,3 0-64 0,-2 2-16 0,-1-3 0 16,1-4-144-16,-2 2 160 0,0-1-160 0,2 1 160 16,1-1 0-16,1 1 0 0,0-4 0 0,4 3 0 15,1 1-160-15,0 0 0 0,-2-1 0 0,2-2 0 16,-1-3 0-16,-1 2 0 0,-2-1 0 0,1 0 0 16,-2-2 0-16,1 1 0 0,0-2 0 0,3 1 0 0,-2-1 160 0,3 1-160 15,0 1 192-15,-3-2-192 0,0 1 256 0,-2 0-48 16,2-1-16-16,-4 1 0 0,-2 0 0 0,1 1-16 15,0 0 0-15,4 0 0 0,1-1-176 0,2 2 160 16,0 4-160-16,-3-5 160 0,2-5 16 0,-1 1 0 16,1 4 0-16,2 0 0 0,-3 1-176 0,3 0 160 15,2-1-160-15,1 2 160 0,1 2-160 0,-2 0 0 16,0 1 0-16,-1-2 128 0,0-2-128 0,0 1 0 16,-4 1 144-16,1-2-144 0,1-2 0 0,2 0 0 15,1-1 0-15,0-2 0 0,0 0 0 0,-5 1 128 16,0 0-128-16,-3 0 0 0,-2 1 0 0,-1 2 128 15,1-3-128-15,-1 2 0 0,-1 2 0 0,1 1 0 16,0 2 0-16,0-3 128 0,1-1 0 0,3-1 16 0,-5-1 0 0,0 2 0 16,-4 0-144-16,3-1 0 0,-1-3 144 0,-3 2-144 15,1 1 128-15,0 0-128 0,2 0 128 0,1 1-128 16,0-1 176-16,-1 2-48 0,-1 0 0 0,0 0 0 16,-3 0 112-16,3-1 16 0,-2 0 0 0,1 1 0 15,-4 1-112-15,0-2-16 0,-1 0 0 0,0 0 0 16,-1 0-128-16,2 0 0 0,1-1 144 0,1 0-144 15,0 0 0-15,3 0 128 0,-2 1-128 0,2 0 0 16,-1 0 144-16,2-2-144 0,2-2 192 0,-1 1-192 16,-2-2 208-16,-1-1-64 0,1 0-16 0,-2-1 0 15,2 1 0-15,2 0 0 0,0 2 0 0,-2 0 0 16,1 1-128-16,1-1 160 0,2 0-160 0,0-1 160 16,0-1-32-16,1 2 0 0,-2 1 0 0,0-2 0 15,0-4 112-15,-1 0 16 0,1 1 0 0,1-1 0 16,0 2-96-16,0 1-16 0,3 1 0 0,-1 0 0 0,1 1-144 0,0 0 160 15,-3-2-160-15,2-3 160 0,-1 0-160 0,-1 0 0 16,-1 0 144-16,-1-1-144 0,0-1 128 0,1 0-128 16,1-2 160-16,-1-1-160 0,0-2 240 0,-1 1-48 15,2 2-16-15,-1-1 0 0,-2-2-176 0,1 4 160 16,0-1-160-16,-1-1 160 0,-2-1 16 0,0-1 0 16,-1 1 0-16,1 1 0 0,-2-2-48 0,2 2-128 15,-1-2 192-15,1 1-64 0,-2-3-128 0,3 3 160 16,-2 3-160-16,3-4 160 0,-1 0-160 0,-1 0 0 15,3 3 144-15,-2-4-144 0,0-2 0 0,-2 0 144 16,0 1-144-16,0 1 0 0,-1-1 0 0,-2-1 0 0,0-2 0 16,2 0 0-16,0 1 144 0,0 1-144 0,2 1 0 0,-2 0 144 15,-1 0-144-15,1 0 0 0,-2-4 144 0,1 2-144 16,-1-1 128-16,1 0-128 0,1-1 128 0,0-2-128 16,-1-3 0-16,3 0 144 0,-2 1-144 0,0 1 0 15,-1 2 128-15,1 0-128 0,-1 0 0 0,1 0 0 16,-2 1 128-16,0 1-128 0,-3 0 0 0,0 0 0 15,-1 0 128-15,1 1-128 0,-1 1 144 0,0 1-144 16,-2 0 128-16,-2 2-128 0,1-2 0 0,-1 0 144 16,1 3-144-16,-1 2 0 0,-1 2 0 0,0 1 0 15,-3 1 0-15,1 3 0 0,-2 0 0 0,0 4 0 16,-1 1 176-16,-1 3-48 0,-4 1-128 0,2 2 192 16,1 0-192-16,-8 8 0 0,0 0 0 0,0 0 0 15,6 0 0-15,-6 0-160 0,6 9 32 0,-2 1 0 16,-3 2-512-1,-1 4-112-15,-1 2-16 0,1 2-7488 0,-5 0-1488 0</inkml:trace>
  <inkml:trace contextRef="#ctx0" brushRef="#br0" timeOffset="73082.49">11937 6085 13823 0,'-17'-23'608'0,"9"12"128"0,-1 2-592 0,2-1-144 15,0 1 0-15,3 0 0 0,2 1 432 0,2 0 48 0,2 1 16 0,2 0 0 16,3 0-16-16,1 1 0 0,2-2 0 0,1 3 0 16,2-5-320-16,2 2-160 0,1-2 160 0,1 0-160 15,3-2 160-15,1 0-160 0,4-1 160 0,0-1-160 16,4-3 128-16,2-1-128 0,1 0 0 0,4-2 0 15,-1-2 208-15,4 2-48 0,0 1-16 0,1 3 0 16,0-1 80-16,0 0 16 0,-1-1 0 0,-1-2 0 16,-3 1 80-16,1 1 32 0,-3 2 0 0,-3 1 0 15,-1 3 0-15,-3 2 0 0,-1 3 0 0,-1 0 0 16,-3 0-96-16,0 3 0 0,-4 0-16 0,0 4 0 16,-2 4-112-16,-2 0-128 0,-4 3 176 0,-1 4-176 15,-3 2 192-15,-1 6-64 0,-3 4 0 0,-2-1-128 16,-2 0 352-16,-1 2-32 0,-1 4-16 0,-4-2 0 0,0 2-48 0,0-1 0 15,-1 1 0-15,1 0 0 0,-4 2-64 0,1-4 0 16,0 2-16-16,2-4 0 0,-3-2-32 0,3-1 0 16,-1-1 0-16,1-3 0 0,0-1 48 0,3-3 0 15,-2-1 0-15,3 0 0 0,2-2-192 0,-1-1 0 16,2-2 144-16,3-7-144 0,-1 10 0 0,1 0-128 16,1 0 0-16,-1 0-12016 0</inkml:trace>
  <inkml:trace contextRef="#ctx0" brushRef="#br0" timeOffset="75523.75">4062 10491 6447 0,'0'0'576'0,"0"0"-576"0,0 0 0 0,0 0 0 16,11-3 816-16,1-1 48 0,0 1 16 0,2 0 0 16,3-1-608-16,2 0-112 0,3 0-32 0,4-1 0 15,2 1-128-15,3-1 160 0,1 1-160 0,0-3 160 16,1 2 64-16,0-4 16 0,0 2 0 0,1-1 0 16,1 1 80-16,0-2 0 0,3 3 16 0,1-3 0 15,4 2-32-15,0 0-16 0,2 0 0 0,2 0 0 16,-2 2 16-16,0-2 0 0,0 1 0 0,1-1 0 15,0 2-48-15,2-1 0 0,1-1 0 0,3 4 0 16,-3-1-64-16,3 0 0 0,-4 0-16 0,1 3 0 16,0-2-48-16,1 0-128 0,1 2 192 0,4 0-64 0,0 1-128 0,0 0 0 15,-3 0 144-15,1 0-144 0,-4 2 0 0,2 1 144 16,0 0-144-16,0-2 0 0,4 2 0 0,-1-3 0 16,-1-1 0-16,-2 1 0 0,-1 1 0 0,-2-1 0 15,-1-1 128-15,1 1-128 0,2 0 0 0,-1 1 0 16,2 0 0-16,-2-1 0 0,-2 0 0 0,-1 2 128 15,-1-2-128-15,0 0 0 0,-2 0 256 0,2 1-48 16,0 0-16-16,1 1 0 0,0 0-64 0,1 0 0 16,-2-1-128-16,-1 3 192 0,0-3-192 0,0 0 144 15,-2 0-144-15,3-1 128 0,0-1-128 0,1 2 0 16,0 1 0-16,-1-1 0 0,-1-2 0 0,0 0 0 0,-2 1 144 16,-1 0-144-16,-1 0 0 0,2 1 0 0,1 0 0 15,2 0 0-15,0-2 0 0,-1 0 128 0,0 0-128 0,1 0 0 16,-2-1 160-16,1 0-32 0,-4-1-128 0,1 1 192 15,2-1 32-15,-1 0 0 0,1-4 0 0,1 3 0 16,-2-2 48-16,0 1 16 0,-1 2 0 0,-3 0 0 16,3-1 64-16,-5-2 16 0,3 2 0 0,-2 1 0 15,2-1-144-15,-1 0-32 0,-2 3 0 0,2-1 0 16,0-1-48-16,1 2-16 0,-3 3 0 0,0-2 0 16,1-2-128-16,-2 1 0 0,-2 0 144 0,1 1-144 15,2 2 128-15,1 0-128 0,-1 2 160 0,3-3-160 16,0-1 0-16,-2 2 0 0,0-2 0 0,0 0 0 15,-3 0 0-15,1 0 0 0,1 0 0 0,0 1 0 16,-2 0 0-16,1 1 0 0,4 2 0 0,-4-2 0 0,0-2 0 0,1 0 0 16,0 0 0-16,-2-1 0 0,-1 1 0 15,0 1 0-15,2 1 0 0,-2-1 0 0,0-1 0 0,1-1 0 16,0 2 0-16,0 1 0 0,0 0 0 0,0-4 0 16,3 2 0-16,-1 0 0 0,-3 2 0 0,2-1 0 15,-1-1 0-15,0 0 0 0,1-3 128 0,-3 1-128 16,0 0 0-16,4 1 0 0,0 0 0 0,-1 1 0 15,0 1 0-15,2-3 0 0,0-3 0 0,-1 2 128 16,-2 1-128-16,1 2 0 0,-1-3 0 0,-1 0 0 16,-1 0 0-16,2 2 0 0,0 1 0 0,2 0 0 15,-1 0 0-15,2 0 0 0,0-1 0 0,-1 1 0 16,2-1 0-16,-2 0 0 0,-1-2 0 0,0 2 0 0,1-1 0 16,-3 1 0-16,1 0 0 0,2 0 0 0,1 0 0 0,-1 0 0 15,0 0 0-15,0-2 0 0,0 0 128 0,2 0-128 16,-3-1 144-16,-2 2-16 0,0 2 0 0,0-1 0 15,-1-1-128-15,1 2 160 0,-1 1-160 0,2-1 160 16,-1-1-160-16,0 0 0 0,0 0 144 0,0-3-144 16,1 2 0-16,-1 0 0 0,-2 0 0 0,3 0 128 15,-2-1-128-15,1 2 128 0,0 2-128 0,1-1 128 16,1-1-128-16,0 1 176 0,-1 0-176 0,2 0 192 16,-2 1-192-16,1-2 192 0,0-1-192 0,0 1 192 15,-1 0-192-15,2 0 0 0,-2-1 0 0,1-1 128 16,-1 2 0-16,2 0-128 0,0 0 192 0,-2 0-64 15,-1 0-128-15,3-3 0 0,0 0 0 0,1 1 0 16,-2 1 0-16,0 0 0 0,0-1 0 0,-1 2 0 16,0 0 0-16,-1 1 240 0,1-1-64 0,1 0-16 15,-1 1-32-15,2 0-128 0,-1 0 192 0,3-1-64 0,-3-1-128 0,1 1 0 16,0 1 0-16,1 0 0 0,-3-2 0 0,2 1 0 16,1 0 0-16,0 1 0 0,2 4 0 0,-2-4 0 15,1-3 0-15,0 2 0 0,0 0 0 0,1-1 0 16,-2 1 0-16,0 0 0 0,-3 0 0 0,1 0 0 15,-1 1 0-15,1 0 0 0,-1 1 0 0,0-1 0 16,0 0 0-16,5 0 0 0,-1-1 0 0,2-1 0 16,-4 1 0-16,1 0 0 0,2 1 0 0,-1 1 0 15,-1 2 0-15,1-1 0 0,1 0 0 0,-2 0 0 16,1-1 0-16,-1-1 0 0,5 0 0 0,-4 0 0 16,1-1 0-16,-3 1 0 0,1 0 0 0,0 0 0 0,-1 0 0 15,-1 2 0-15,0 1 0 0,1-1 0 0,-2-1 0 0,3-1 0 16,1-1 0-16,1 0 0 0,-3-2 0 15,2 2 0-15,-1-1 0 0,1 2 0 0,-1 0 0 0,-2 0 0 16,2 2 0-16,0-1 0 0,-2-1 0 0,3 0 0 16,-2-1 0-16,0 1 0 0,-1-1 0 0,2 0 0 15,-4 1 0-15,2-2 0 0,-1 1 0 0,0 2 0 16,1 1 0-16,-3-1 128 0,0-1-128 0,0 0 0 16,-2 1 0-16,0-1 0 0,2-2 0 0,0 2 0 15,-1-2 0-15,0 1 0 0,-3 0 128 0,4 0-128 16,1 0 0-16,-1 1 0 0,-1 2 0 0,-1 0 128 15,-1 0-128-15,2-2 0 0,1 1 0 0,-1 0 0 16,-1-1 0-16,0 0 128 0,3-1-128 0,-1 0 0 16,-1 1 0-16,-1 0 0 0,0 0 0 0,-2 0 0 15,2 0 128-15,-4 0-128 0,1 1 0 0,-1 1 128 0,-3 0-128 0,1-2 0 16,1-2 0-16,-2 1 0 16,-1 5 0-16,0-4 0 0,-3-3 0 0,3 1 0 0,0 2 0 0,-1-1 128 15,1 1-128-15,-3 0 0 0,0 0 0 16,1 0 0-16,2 1 128 0,-3-1-128 0,-1-1 0 0,0 1 0 15,-2 0 0-15,1 0 0 0,-2 0 0 0,0 0 0 16,0 0 144-16,-1 0-144 0,-1 0 0 0,0 1 144 16,-1 1-144-16,3 0 0 0,-5-4 192 0,0 1-192 15,-1 0 192-15,-2 1-192 0,-7 0 176 0,9 0-176 16,-9 0 160-16,0 0-160 0,6-1 192 0,-6 1-48 16,0 0-16-16,0 0 0 0,9-2-128 0,-9 2 192 15,0 0-192-15,0 0 192 0,0 0-192 0,0 0 0 16,0 0 0-16,0 0 128 0,0 0 0 0,0 0 0 0,0 0 0 15,0 0 0-15,0 0-128 0,-9 0 0 16,0-1 0-16,-1 4 0 16,-6-1-1312-16,0 4-240 0,-6 3-48 0,-4 1-16 0</inkml:trace>
  <inkml:trace contextRef="#ctx0" brushRef="#br0" timeOffset="78061.12">5139 10880 4607 0,'0'0'400'0,"0"0"-400"0,0 0 0 0,8-4 0 16,-1-2 384-16,-7 6-16 0,7-6 0 0,-1 0 0 15,-6 6 224-15,5-7 48 0,-1-1 16 0,-1 3 0 16,-3 5 80-16,0 0 16 0,5-9 0 0,-5 9 0 15,2-8-336-15,-2 8-64 0,5-6-16 0,2 1 0 16,-7 5-80-16,7-6 0 0,2 0-16 0,0 2 0 16,2 2-80-16,1 2-16 0,3-2 0 0,-1-1 0 15,1-1 0-15,2 2 0 0,-1 0 0 0,3 0 0 16,2-1-144-16,1 0 192 0,-2 1-192 0,1 2 192 16,0 1-192-16,1 0 128 0,2-1-128 0,-1 0 128 0,2-1-128 15,0 2 0-15,2 3 0 0,1-2 0 0,4-2 0 0,0 2 0 16,1 1 0-16,0 1 0 0,1-2 0 0,-1-1 0 15,-2-1 0-15,2 1 0 0,1 3 0 16,3 1 0-16,0 0 0 0,0 2 0 0,0 0 0 0,-2 0 0 16,2 0 0-16,2 1 0 0,-2-1 0 0,2 2 0 15,-2 1 0-15,2 1 0 0,-3 2 0 0,5 3 0 16,-1 0 0-16,4 2 0 0,1 0 0 0,3 0 0 16,-2-3 0-16,0 4 0 0,-1-1 0 0,1 3 0 15,1 2 0-15,2 0 0 0,3 0 0 0,3 1 0 16,3 2-144-16,-2-1 144 0,0-2-144 0,0 2 144 15,-3 4-208-15,4-3 80 0,3-1-208 0,-1 1-48 16,3 0 0-16,-2-3 0 16,-1-2-144-16,-1 0-48 0,-2 0 0 0,3 0 0 0,3-1 352 0,-2-3 64 0,-1-1 16 15,-1-3 0-15,-5 2 144 0,0-1 0 0,-5 2 0 16,0-2 0-16,2 0 0 0,-1 2 0 0,1 1 0 0,-4 2 0 16,-4 2 0-16,-1-1 0 0,-4 0 0 0,0 1 0 15,-2-1 0-15,-2 1-128 0,-2 0 128 0,1 2-128 31,2 2-272-31,1-2-48 0,0-5-16 0,-3 0 0 0,1-3 48 0,-3-1 16 0,-1 1 0 16,0-1 0-16,-3-5 400 0,0 1 0 0,1-1 0 0,-1 1 0 16,-2 0 0-16,2-1 0 0,-3 0 0 0,1 0 0 15,2 0 0-15,1-3 0 0,0 0 0 0,2-1 128 16,2 3 320-16,-3 0 80 0,0 0 16 0,2 0 0 16,-2 1-64-16,3 0-16 0,0 1 0 0,1 1 0 15,-2 1-240-15,2 0-48 0,0-1-16 0,2 0 0 16,3 1-160-16,-1-1 0 0,2-1 0 0,-2-1 0 15,-3-1 0-15,-3 0 0 0,0 1 0 0,1 1 0 0,0-1 128 0,-2 1-128 16,0 2 128-16,0 0-128 0,-2 2 160 16,6-1-160-16,1-2 192 0,1 0-192 0,1 0 224 0,0-1-64 15,-3-2-16-15,0 2 0 0,-1 2 0 0,0 0 0 16,0 4 0-16,1-2 0 0,-3 0 16 16,2 0 0-16,1 0 0 0,3 0 0 0,-2 0-16 0,3 2 0 15,3 0 0-15,-4 3 0 0,-2 2-144 0,1-3 0 16,-4 2 0-16,0-1 128 0,0 0-128 0,-3 3 0 15,2 4 0-15,0-1 0 0,-2-3 0 0,4 0 0 16,0-1 0-16,1 1 0 0,1 0 0 0,-1-3 0 16,-1-1 0-16,-1-2 0 0,-1 3 192 0,-3-1-64 0,2 2 0 15,-2-1 0-15,1-1 112 0,0 0 16 0,-3 2 0 0,0 1 0 16,1-5-64-16,0 2 0 0,3-1 0 0,-1 1 0 16,-2 3-32-16,2-1-16 0,-2-2 0 0,-1-1 0 15,-3 1 48-15,1-1 0 0,-3 2 0 0,4 0 0 16,-3-2-48-16,0 2 0 0,1 2 0 0,-2-1 0 15,1 0-144-15,0-3 128 0,-2 0-128 0,0 0 128 16,4 4 32-16,-2-1 0 0,1 1 0 0,0 0 0 16,0-3 176-16,0 2 48 0,0 0 0 0,-1 0 0 15,0 1-64-15,0 1 0 0,-3 1 0 0,-2-2 0 16,0-3 32-16,-1 1 0 0,0 0 0 0,1 2 0 16,-2 0-32-16,1 0-16 0,1-1 0 0,0-1 0 15,-2 1-112-15,-1-1 0 0,-1-2-16 0,1 2 0 0,-3 1-48 16,2-2-128-16,0 0 192 0,1 0-64 0,-2-1 16 0,3 2 0 15,0 1 0-15,1 1 0 0,1 0 16 16,-2-2 0-16,0-1 0 0,1 0 0 0,-1 0 32 16,1 1 0-16,2 0 0 0,-2-3 0 0,-2 2-16 0,2-1 0 15,-2 1 0-15,-1 0 0 0,1 0-32 0,-1 1 0 16,0 0 0-16,0 0 0 0,-2 1-144 0,1-1 160 16,1 0-160-16,-2-2 160 0,1 0-160 0,-1 1 0 15,1 0 144-15,0 1-144 0,0-1 128 0,1 1-128 16,-3 0 128-16,1-3-128 0,0 0 128 0,0-1-128 15,0 1 160-15,-1 0-160 0,0 2 176 0,2-1-176 16,-2-1 192-16,3 0-192 0,2 1 144 0,1-1-144 16,-1 2 0-16,1-1 144 0,-1 3-144 0,-3 1 0 0,1 1 0 15,0-3 0-15,0-3 0 0,0 1 0 0,0 0 0 0,0 1 0 16,-2 0 0-16,0-2 128 0,0-2-128 16,1 3 0-16,-3-1 0 0,1 1 0 0,-1-3 0 15,2 2 0-15,1-1 0 0,-2 1 0 0,2 1 0 0,1-1 0 16,-1 0 128-16,1 0-128 0,0 1 0 0,1-1 128 15,-1 1-128-15,-2 0 0 0,1 1 0 0,1 0 0 16,-1-2 0-16,-1 2 128 0,-1-1-128 0,1 1 0 16,0-2 0-16,1 3 0 0,-2 3 0 0,2-1 0 15,0-1 0-15,-1 1 0 0,2 1 0 0,0 1 0 16,1-3 0-16,-3-1 0 0,1 5 0 0,0-2 0 16,1-2 0-16,-2 0 0 0,1-1 0 0,0 0 0 15,-2 2 0-15,0-1 0 0,0 0 0 0,-1 0 0 16,0-1 0-16,-1-1 0 0,-2 1 128 0,3-2-128 15,-3-2 0-15,2 0 0 0,0 1 0 0,0-1 0 16,-1 2 0-16,-1-2 128 0,1-1-128 0,-1 0 128 0,0-1-128 16,-1 0-144-16,2 0 144 0,-5 0-208 15,2 0-352-15,-3-2-64 0,0 1-16 0,-2-1 0 16,-3-1-1904-16,-4-1-384 0</inkml:trace>
  <inkml:trace contextRef="#ctx0" brushRef="#br0" timeOffset="78672.16">12739 14200 12959 0,'0'0'576'0,"-6"-12"112"0,-3-2-560 15,4 2-128-15,0 1 0 0,1 1 0 0,0 0 960 0,0 0 144 16,4-1 48-16,-2 2 0 0,2 9-688 0,-2-9-128 16,2 9-16-16,2-9-16 0,0 2-176 0,-2 7-128 15,0 0 192-15,6-8-192 0,4-1 144 0,-2 0-144 16,3 2 0-16,2 1 144 0,0 2-144 0,-2 1 0 15,1-1 0-15,0 3 128 0,0 1 0 0,-1 1 0 16,0 4 0-16,1 1 0 0,1 3 176 0,3 5 16 16,-2 6 16-16,0-1 0 0,-3-2-16 0,0 3 0 0,0 0 0 15,-4 0 0-15,-2 1-128 0,0-1-16 0,-2-3-16 16,-2-1 0-16,-3-1-32 0,-1-2 0 0,-2-1 0 0,0-3 0 16,-2-3 240-16,-3-2 32 0,0-2 16 0,1-3 0 15,-1-2 224-15,-1-3 64 0,1-3 0 0,-1 0 0 16,2-4-128-16,0 0 0 0,1-7-16 0,2 3 0 15,1-1-288-15,0 2-48 0,2-4-16 0,0 0 0 16,2 1-208-16,1 3 0 0,1 1 128 0,2-1-128 16,-1 2 0-16,1 3 0 0,2 2 0 0,-5 9 0 31,0 0-976-31,0 0-304 0,0 0-48 0</inkml:trace>
  <inkml:trace contextRef="#ctx0" brushRef="#br0" timeOffset="98934.45">5484 9833 12431 0,'0'0'544'0,"0"0"128"16,-7-2-544-16,7 2-128 0,-7-1 0 0,7 1 0 0,0 0 624 0,0 0 80 16,-6-2 32-16,6 2 0 0,0 0-112 0,0 0-32 15,0 0 0-15,0 0 0 0,0 0-176 0,2 9-32 16,1 2-16-16,1-5 0 0,-4-6 208 0,11 5 32 15,-1 1 16-15,3-2 0 0,-1-1 144 0,4-1 48 16,2-2 0-16,0 0 0 0,3 0-64 0,4-1-16 16,-1-2 0-16,3 1 0 0,-1-1-160 0,3-3-48 15,-2-1 0-15,3-1 0 0,-2-2-128 0,4 0-16 16,2 0-16-16,4 0 0 0,3-2-128 0,0-1-32 16,1-2 0-16,2 0 0 0,-2 3 16 0,2 0 0 15,1-1 0-15,1 0 0 0,2 0-64 0,1-1-16 16,3 1 0-16,-2 1 0 0,3-2-144 0,-1 0 128 0,-6-2-128 0,2 2 128 15,1 1-128-15,0-2 0 0,2-2 0 0,2 0 0 16,2-2 0-16,-1 1 0 0,-3-2 144 0,2 1-144 16,-3 1 160-16,1 0-32 0,3-2-128 0,0 3 192 15,1-1-64-15,-2 0-128 0,1 0 176 0,-4-1-176 16,1 4 128-16,-1-1-128 0,0 1 0 0,1 0 0 16,2 0 192-16,0-3-192 0,1 3 192 0,-1 2-192 15,-4-5 160-15,-1 3-160 0,-1 2 128 0,2-5-128 16,-1-2 192-16,0 3-64 0,2-1 0 0,-2 0 0 15,0-2-128-15,-3 1 192 0,-3 2-192 0,-1 1 192 16,0-3-16-16,-1 2 0 0,3-1 0 0,-1 3 0 16,2 0-176-16,-1 1 192 0,1 1-192 0,-2-3 192 15,0 0-192-15,-2-2 128 0,0 0-128 0,0 0 128 0,-2 1-128 16,1 1 0-16,0-2 144 0,2 2-144 0,-1 3 0 0,-1-2 128 16,1 1-128-16,-3-2 0 0,0-3 0 0,-1 2 144 15,0 2-144-15,-3-3 0 16,-2 0 208-16,0 0-64 0,1-1-16 0,-3 4 0 0,2 2 64 0,0 1 16 15,1-2 0-15,0 0 0 0,-1-2-16 0,-1 0 0 16,1 1 0-16,-1-1 0 0,-1 1-64 0,-2 0 0 16,2-2-128-16,0 2 192 0,1-1-192 0,1 2 128 15,1-1-128-15,1 0 0 0,-1 1 144 0,0 0-144 16,-2-2 128-16,3 2-128 0,-2-1 128 0,-2-1-128 16,-2 1 128-16,1-1-128 0,0 0 144 0,1 1-144 15,-2-1 160-15,2 0-160 0,0-1 128 0,-1 2-128 16,1-1 0-16,1 1 144 0,-1-3-144 0,1 1 192 0,-1-1-192 15,-1 3 192-15,1-3-16 0,-1 1 0 0,-1-3 0 0,-1 1 0 16,1 0 16-16,-1 2 0 0,2-1 0 0,-2-1 0 16,3 1-192-16,0-3 128 0,1 0-128 0,1 0 128 15,0-1-128-15,0 1 0 0,1 0 0 0,0 1 0 16,-2 1 128-16,-1-2-128 0,-1-1 0 0,1-1 128 16,-3 0-128-16,1-1 0 0,-2 4 0 0,0-5 128 15,0 0-128-15,2 1 0 0,-5 0 144 0,3-2-144 16,-3 2 176-16,2 0-48 0,-3-2 0 0,2-1 0 15,-3-1-128-15,2 0 192 0,0 1-192 0,0-2 192 16,-1-3-192-16,0 1 0 0,0 2 144 0,2-1-144 16,-1 1 0-16,2 1 0 0,-2-1 0 0,3 2 128 15,0 0-128-15,1 1 0 0,2-1 128 0,1 1-128 16,1-2 0-16,-1 1 0 0,-1 2 0 0,1-3 128 16,-1 0-128-16,-1 0 0 0,-3 2 0 0,0-1 128 0,0 1-128 0,1-1 0 15,-3 0 0-15,-2-2 0 0,0 0 0 0,0 0 0 16,1 2 0-16,-2-1 128 0,0-3-128 0,2 3 0 15,0-2 0-15,0 4 128 0,1-1-128 0,-1 0 0 16,-1-1 0-16,-3 0 128 0,-1-1-128 0,-1 1 0 16,1 3 0-16,-1-3 0 0,0-1 0 0,-1 1 0 15,-2 2 0-15,0 0 128 0,1-3-128 0,-2 3 0 16,1 3 0-16,0 1 0 0,0 0 0 0,-2 3 0 16,1 0 0-16,1 0 0 0,3 0 0 0,-5 1 0 15,1 3 0-15,-2 0 0 0,1 2 0 0,0 0 0 16,0-1 0-16,-3-2 0 0,3 3 0 0,-2 1 0 15,0 1 0-15,-1 1 0 0,-1 1 0 0,-2 2 0 0,-4 7 0 16,4-7-128-16,-2 0-64 0,-2 7 0 0,0 0 0 0,0 0 0 31,0 0-368-31,0 0-80 0,0 0 0 0,-9 0-16 16,-2 1-1520-16,0 6-320 0,-1 2-48 0,0 3-12864 0</inkml:trace>
  <inkml:trace contextRef="#ctx0" brushRef="#br0" timeOffset="99638.19">11448 6168 21183 0,'-15'-6'1888'0,"5"5"-1504"16,0 1-384-16,1 1 0 0,0 1 432 0,2 3 16 15,-1-1 0-15,8-4 0 0,-7 7-240 0,7-7-32 16,0 0-16-16,0 0 0 0,2 11 192 0,-2-11 32 15,6 9 16-15,3-5 0 0,0-2 192 0,2-2 48 0,1-2 0 0,2 1 0 16,2 0-160-16,2-2-32 0,3-3 0 0,0-2 0 16,-1 2 64-16,2-4 0 0,2-1 0 0,1-1 0 15,-3-1-64-15,4-1-16 0,2-1 0 0,0-4 0 16,0-1 32-16,3 2 16 0,1 0 0 0,1 1 0 16,1-3-32-16,-1 0-16 0,-1-2 0 0,2 1 0 15,1-2-112-15,-2 2-32 0,-2 2 0 0,0 1 0 16,-1-3-96-16,-2 1 0 0,0 3-16 0,-1 2 0 15,1 0 0-15,-2 1 0 0,-2 2 0 0,-1 2 0 16,1 2-176-16,-4 0 0 0,1-1 0 0,-1 3 128 16,-2 0-128-16,-2 3 128 0,0-3-128 0,-3 3 128 15,0 1-128-15,-2 1 0 0,1-2 0 0,0 3 0 16,-1 4 0-16,-3-3 0 0,1-1 0 0,-9 0 0 16,6 3 0-16,-6-3 0 0,9 6 0 0,-9-6 0 0,8 8 192 0,0 1-32 15,-4 1-16-15,0 1 0 16,2 3-144-16,-4 3 192 0,1 1-192 0,1 0 192 0,-1 1-16 0,2 4 0 15,-1 3 0-15,-1 3 0 0,-1 1-16 0,3 3 0 16,-3 1 0-16,-1 2 0 0,0 2 0 0,0 1 0 16,1 2 0-16,-1 1 0 0,1-1 0 0,-1 2 0 15,-1 0 0-15,0-1 0 0,0-2 96 0,0 0 0 16,1-1 16-16,-1-5 0 0,0-3-272 0,0-2 0 16,0 0 0-16,-1-1 0 0,0-3 144 0,-2-2-16 15,0-2-128-15,0-1 192 0,-3 2-192 0,3-1 176 16,1-1-176-16,-2-2 160 0,3-1-160 0,0-1 0 15,1 1 0-15,2-2 0 16,2-2-672-16,3-2-224 0,4 0-32 0,4-4-17280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20:12:57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1704 1994 4607 0,'-18'-2'400'0,"4"1"-400"0,0-1 0 0,2 0 0 16,1-1 800-16,1 2 80 0,-2-1 16 0,2 1 0 16,0 0 192-16,-1 0 32 0,2 0 16 0,1 0 0 15,-1-2-48-15,1 3-16 0,8 0 0 0,0 0 0 16,-9 0 80-16,9 0 0 0,0 0 16 0,0 0 0 0,0 0-256 0,0 0-48 16,0 0-16-16,0 0 0 0,0 0-336 0,8 0-80 15,0 0-16-15,4 0 0 0,3 0 128 0,4 0 32 16,3 0 0-16,2-2 0 0,6 0 0 0,31 0 0 15,-1 1 0-15,0 0 0 0,2 0-96 0,3-2-16 16,2 0 0-16,4 0 0 0,5 2-16 0,2 0 0 16,4-1 0-16,0 0 0 0,4-1-192 0,1 1-32 15,0 1-16-15,1-3 0 0,-3 0-32 0,2 1-16 16,1-1 0-16,1 1 0 0,2 0 64 0,0 1 16 16,2-1 0-16,0 1 0 0,1 0-16 0,-1 2 0 15,1 1 0-15,-27 1 0 0,8-2-224 0,4 2 0 16,4 1 0-16,4 0 0 0,0 0 0 0,0-2 0 15,0 3 0-15,-2-2 0 0,2 0 0 0,-4-1 0 16,-3 0 0-16,-1 0 0 0,-2 0 0 0,-3 2 144 16,-3-6-144-16,-3 2 128 0,-2 0-128 0,-4 0 128 15,-3-1-128-15,19 0 128 0,-9 0-128 0,-7-1 0 16,-7 2 0-16,-1-2 0 0,-5 1 0 0,-1 1 128 16,-4 0-128-16,1-1 0 0,-6 1 176 0,2 1-48 0,1 1-128 0,-3 2 192 15,0-1-192-15,-2 2 128 0,3-2-128 0,-2 2 0 16,1-1 0-16,-5 0 0 0,-2 2 0 0,0 0 0 15,-4 2 0-15,1-1 0 0,-6 0 0 0,0-1 0 16,-4-2 0-16,-4 1 0 0,-1 0 0 0,-6 1 0 16,0-4 0-16,-8-1 0 0,0 0 0 0,0 0 0 15,0 0 160-15,0 0-160 0,-8 5 160 0,-2 1-160 16,-4-2 176-16,-2 0-176 0,-6-2 192 0,-3 0-192 0,-2-1 176 0,-4 1-176 16,-3-1 160-16,-3 2-160 0,-7-1 128 0,-3-1-128 15,-1 1 0-15,-1-2 144 0,-4-1-144 0,-4 0 0 16,-3 1 0-16,-4 1 128 0,-3 1-128 0,-4-1 0 15,-4-2 0-15,-2 1 128 0,-2 0-128 0,-5 1 0 16,-5 0 0-16,-3-1 0 0,-4-1 0 0,-1 4 128 16,-5 0-128-16,28-1 128 0,-8-2-128 0,-10 2 0 15,-4 3 0-15,-8-2 0 0,1-1 0 0,-2 3 0 16,-1 0 0-16,0-1 0 0,4 0 0 0,3 0 0 16,3 3 0-16,2-3 0 0,2 2 0 0,3-3 128 15,3 0-128-15,3 3 0 0,2-1 128 0,-1 1-128 16,-1-2 0-16,1 1 128 0,0 0-128 0,1 2 0 15,0-1 0-15,-1 2 0 0,1-1 0 0,2-1 0 16,3 3 0-16,3 0 0 0,-1 0 0 0,7-1 0 16,2 1-128-16,8-2 128 0,5-4 0 0,6 1 0 15,6 0-144-15,7 0 144 0,4-2-144 0,7 1 144 16,4-1-208-16,6 0 80 0,3-1-16 0,9-1 0 0,0 0 0 0,9 3 0 16,7-5-64-16,8 1-16 0,9-1 0 15,9-1 0-15,7-3 224 0,8-3-176 0,7-3 176 0,8 1-160 16,7-2-32-16,7-1-16 0,6-3 0 0,10 1 0 15,7-1 80-15,6 0 128 0,2-2-208 0,8 0 80 16,4 2 128-16,3 1 144 0,2 2-16 0,49-5-128 16,-16 0 208-16,-10 4-64 0,-9 0-16 0,-6 3 0 15,-1-1-128-15,-3 1 0 0,-2 0 0 0,-4 2 128 16,-2 0-128-16,-6 3 0 0,-4 1 0 0,-7 2 0 16,-5-1 0-16,-7 3 0 0,-6 0 128 0,-5 1-128 0,-4 0 0 0,-7 1 0 15,-8-1 0-15,-5 0 0 0,-6 0 128 0,-9-1-128 16,-4 2 0-16,-9 2 128 0,-4-1-128 0,-8 1 0 15,-6 0 0-15,-7 0 0 0,-5 2 0 0,-8-4 0 16,0 0 0-16,-10 6 0 0,-6 1 160 0,-6-2-160 16,-9 1 192-16,-8-2-192 0,-10-1 192 0,-5 1-64 15,-6-1 0-15,-8-1-128 0,-5 2 128 0,-7-2-128 16,-4 0 0-16,-5 0 0 0,-3 0 0 0,-7 2 0 16,-6-1 0-16,-2 1 0 0,-3 2 0 0,-4-1 0 15,-4 1 0-15,2 3 0 0,-4 1 128 0,0-1-128 16,-2 0 0-16,0 1 0 0,-2 1 0 0,7 1 0 15,0 0 0-15,6 3 0 0,4 1 128 0,8-2-128 0,6 1 0 0,6-3 0 16,8-2 128-16,12 2-128 0,6 1 192 0,7-1-192 16,7-1 144-16,10-2-144 0,7-2 0 0,9-2 144 15,6-3-144-15,7 2 0 0,8-4 0 0,0 0-176 32,10 0-208-32,6-2-32 0,7-1-16 0,7-3-10352 0,5-5-2080 0</inkml:trace>
  <inkml:trace contextRef="#ctx0" brushRef="#br0" timeOffset="2776.11">2717 8514 10127 0,'0'0'896'0,"0"-8"-704"0,0 2-192 0,0 6 0 15,0 0 1168-15,0 0 208 0,-1-9 32 0,1 9 16 16,0 0-32-16,0 0-16 0,0 0 0 0,-7 3 0 0,-1 5-416 0,0 0-96 16,1 2-16-16,-1 2 0 0,2 3-16 0,0 4 0 15,-2-2 0-15,0 4 0 0,1 3-144 0,0 3-48 16,2-1 0-16,-1 3 0 0,2-2-224 0,3 1-48 16,3-2-16-16,0 0 0 0,0-6-176 0,4-2-48 15,4-3 0-15,1-2 0 0,1-7 96 0,2-1 16 16,2-4 0-16,5-2 0 0,2-4 336 0,4-1 64 15,0-5 0-15,3-2 16 0,1-1-192 0,-1-1-32 16,-3-3-16-16,1-2 0 0,-4-2-224 0,0 1-64 16,-4-3 0-16,1 0 0 0,0 0-128 0,-5 2 160 15,-1 0-160-15,0 0 160 0,-3 0-160 0,-1 2 160 16,-3 2-160-16,-1 4 160 0,1 3-160 0,-1 5 0 16,-7 6 0-16,0 0 128 0,0 0-128 0,7 9 0 15,-5 7 0-15,0 4 0 0,-2 3 0 0,-3 5 0 16,-1 5 0-16,-2 6 128 0,1 4 192 0,-5 8 48 15,-2 10 0-15,-1 2 0 0,-5 0 0 0,-3 3 0 16,-3 3 0-16,-1-4 0 0,-2-3-16 0,-2 0 0 16,-4-1 0-16,-3-3 0 0,-2-4 96 0,-1-7 0 0,2-5 16 0,4-4 0 15,2-3 0-15,5-4 0 0,2-4 0 0,4-4 0 16,1-3-256-16,6-4-48 0,2-3-16 0,1-5 0 16,2-6-144-16,0-3 0 0,2-6 0 0,3-2-176 15,-3-5-1392 1,5 2-288-16,2-3-48 0,1-13-9936 0,4-1-1984 0</inkml:trace>
  <inkml:trace contextRef="#ctx0" brushRef="#br0" timeOffset="3225.73">4026 7981 14111 0,'0'0'624'0,"0"0"128"0,3-8-608 0,-3 8-144 16,0 0 0-16,0 0 0 0,0 0 1424 0,0 0 256 16,-6-3 48-16,6 3 16 0,-9 6-432 0,1 3-96 15,-6 4 0-15,0 6-16 0,-2 4-176 0,-4 4-16 0,0 9-16 0,-1 2 0 16,-2 4-48-16,1 5-16 16,0 5 0-16,-1 5 0 0,-1 5-272 0,3 2-48 0,1-1-16 15,3 1 0-15,2-1-240 0,2-4-48 0,0-3-16 0,3-2 0 16,2-2 16-16,5-3 0 0,-1-3 0 0,7-6 0 15,0-3-176-15,5-6-128 0,2-2 144 0,2-3-144 16,3-2 0-16,3-4 0 0,4 0 0 0,1-4 0 16,-1-5-1328-16,2-4-352 0,2-2-80 15,0-3-7888-15,-2-3-1568 0</inkml:trace>
  <inkml:trace contextRef="#ctx0" brushRef="#br0" timeOffset="3588.69">4625 8135 16575 0,'-8'-10'736'0,"8"10"160"0,0 0-720 0,-3-7-176 16,3 7 0-16,0 0 0 0,0 0 1936 0,0 0 368 15,-8 4 64-15,2 3 0 0,1 1-1280 0,-1 3-272 16,2-4-48-16,0 4-16 0,-1 4 96 0,0 2 32 16,-2 4 0-16,0 3 0 0,-1 4-48 0,0 3-16 15,1 4 0-15,-1 2 0 0,-9 35-320 0,4-14-64 0,4-8-16 0,-1-6 0 16,4-4-208-16,-2-2-32 0,4-5-16 0,2-2 0 16,-3-2-32-16,4-3-128 0,2-2 192 15,2-2-64-15,-1 1-128 0,0-2 192 0,1-1-192 0,1-4 192 16,2 1-192-16,-2-2 128 0,3-1-128 0,1 1 128 15,-2-6-128-15,2 2 0 0,0-2 0 0,0-2 0 16,2-2 0-16,-2-1-256 0,-4-1 64 0,2-1 16 16,-1 0-1328-16,2-1-272 15,-1 1-48-15,-1-4-7856 0,2 0-1584 0</inkml:trace>
  <inkml:trace contextRef="#ctx0" brushRef="#br0" timeOffset="3798.51">4307 8725 19343 0,'-6'-11'1728'0,"6"11"-1392"15,0 0-336-15,6-7 0 0,4-3 2192 0,1 2 368 16,2 0 80-16,2 3 16 0,3 1-1808 0,3-2-352 16,2-1-80-16,2 1-16 0,3-1 176 0,-1 0 48 15,2 3 0-15,1-1 0 0,0-1-352 0,-6 4-64 16,1 0-16-16,0-1 0 15,2 2-1104-15,-3 1-240 0,-1 0-32 0,-2-1-12416 0</inkml:trace>
  <inkml:trace contextRef="#ctx0" brushRef="#br0" timeOffset="4110.29">5005 8940 23951 0,'-18'13'1056'0,"11"-3"224"0,-2 4-1024 0,1 2-256 0,-2-1 0 0,1 3 0 16,1 1 1760-16,0 1 288 0,4 0 64 0,1-2 16 0,2-4-1696 0,1-1-432 15,2-1 0-15,4-2 0 0,3-3 0 0,3-2 128 16,-1-2-128-16,4-1 0 0,1-2 384 0,2-2-16 16,2-3 0-16,-2-2 0 0,3 0 144 0,1-2 16 15,-3-2 16-15,0-1 0 0,-3-3 96 0,-3 0 0 16,-2-3 16-16,-3 0 0 0,-3-3 224 0,-5-1 32 15,-4-2 16-15,-3-1 0 0,-4 2-416 0,-2 0-64 16,-1 2-32-16,0 2 0 0,-2 3-288 0,1 1-128 16,-2 4 0-16,2 3 128 15,1 1-1104-15,2 2-240 0,-3 4-32 0,4 0-10544 16,1 1-2112-16</inkml:trace>
  <inkml:trace contextRef="#ctx0" brushRef="#br0" timeOffset="4458.14">5778 8019 15663 0,'0'0'1392'0,"0"0"-1120"0,0 0-272 0,12-1 0 15,1 1 1584-15,2 5 256 0,2 5 48 0,0 4 16 0,1 3-608 0,0 5-112 16,0 5-32-16,2 1 0 16,1 3-416-16,0 5-96 0,-1 4 0 0,0 4-16 0,-2 2 32 0,-2 5 16 15,-3 4 0-15,-3 4 0 0,-8 4-240 0,-3-1-48 16,-8-1-16-16,-3-3 0 0,-3-3-368 0,-3-3 0 15,-2-4 0-15,0-4 128 0,-1-4 80 0,1-5 32 16,0-5 0-16,0-4 0 0,5-6-400 0,1-1-80 16,1-3-16-16,1-3-9536 15,2-4-1904-15</inkml:trace>
  <inkml:trace contextRef="#ctx0" brushRef="#br0" timeOffset="4697.1">6539 8604 21183 0,'16'-7'944'0,"-6"3"192"0,6 0-912 0,2-1-224 0,5-1 0 0,4 1 0 16,0 1 2512-16,2 2 464 0,0 0 96 0,-1-1 0 15,1 3-2448-15,-4-2-496 0,0-1-128 0,0 1 0 16,-5-2-288-16,-1 4-80 0,-3 3-16 0,-4-1-8960 16,-6 0-1792-16</inkml:trace>
  <inkml:trace contextRef="#ctx0" brushRef="#br0" timeOffset="4844.68">6487 8855 28959 0,'13'-5'1280'0,"1"3"272"0,2 1-1232 0,-1 0-320 15,5 0 0-15,7-3 0 0,-2 2 240 0,4-2-16 16,1 1 0-16,3-1 0 0,3-1 400 0,-1 1 80 16,3 0 0-16,3 1 16 0,1-1-592 0,0-1-128 15,-2 0 0-15,-3-1-14368 16</inkml:trace>
  <inkml:trace contextRef="#ctx0" brushRef="#br0" timeOffset="5542.1">7915 8159 21183 0,'-4'-1'1888'0,"0"1"-1504"15,-1 1-384-15,-2 4 0 0,2 4 208 0,-5 4-16 16,0 4-16-16,0 4 0 0,-1 3 112 0,-1 7 32 16,2 5 0-16,-2 4 0 0,2-1-64 0,1 3 0 15,0 0 0-15,5-3 0 0,3-1-128 0,2-5-128 16,6-5 144-16,4-5-144 0,3-1 240 0,5-5-48 15,1-4-16-15,2-5 0 0,4-7 656 0,1-3 128 16,2-3 16-16,2-3 16 0,-1-5 32 0,1-2 0 16,0-5 0-16,-2-1 0 0,-1-2-512 0,0-2-112 15,-3-4-16-15,-1 1 0 0,-2-3-64 0,1 0-32 16,-4-1 0-16,0-1 0 0,-1-2-16 0,1 3 0 16,-1 4 0-16,-3 2 0 0,-2 4-272 0,1 5 0 15,-1-1 128-15,-1 5-128 0,-1 4 0 0,-3 5 0 16,-8 4 0-16,0 0 0 0,0 0-128 0,5 13 128 0,-2 2 0 0,0 5-144 15,-3 2 144-15,-2 7 0 0,0 5 0 0,-3 5 0 16,-3 4 0-16,-2 6 0 0,-2 5 144 0,-3 2-144 16,-3 2 448-16,-4 2 0 0,-4 2-16 0,-3 1 0 15,13-28 256-15,-4 5 48 0,-2 1 16 0,-2 3 0 16,-2 1-96-16,1 2-16 0,-5 0 0 0,-1-1 0 16,1-1-320-16,-3-1-64 0,-3-1 0 0,2-3-16 0,1-3-96 15,0-4-16-15,1-2 0 0,-23 15 0 0,15-12-128 0,6-12 0 16,7-7-192-16,5-8 192 15,2-7-2448-15,2-6-368 0</inkml:trace>
  <inkml:trace contextRef="#ctx0" brushRef="#br0" timeOffset="5943.1">8908 9011 33519 0,'0'0'1472'0,"-5"2"320"0,-1 0-1424 0,0 1-368 16,-1 2 0-16,-2 4 0 0,-1 1 0 0,-4 2-240 0,-1 2 48 0,-2 2 0 15,-4 0 192-15,3 2 0 0,0 1 0 0,0-1 0 16,2 1 304-16,2-1 48 15,3-2 16-15,3 0 0 0,3-4 272 0,4-2 64 16,4-1 16-16,2-1 0 0,4 0-16 0,4-5 0 0,2 2 0 0,7-4 0 16,2-2 64-16,2-4 16 0,3-1 0 0,-4-5 0 15,2-4-160-15,1 0-48 0,-1-3 0 0,-4-3 0 16,2-3-16-16,-8 0-16 0,-1 0 0 0,-3-4 0 16,-5-3 96-16,-1 1 0 0,-3 0 16 0,-6 1 0 0,-2 4-304 0,-5 4-64 15,-2 4-16-15,-4-1 0 0,-3 3-272 0,-3 6 0 16,-2 2 0-16,-1 3 0 15,-1 2-928-15,-2 3-192 0,1 3-32 0,2 4-12800 16,2 1-2560-16</inkml:trace>
  <inkml:trace contextRef="#ctx0" brushRef="#br0" timeOffset="8841.87">17123 4839 15999 0,'0'0'704'0,"0"0"160"0,0 0-688 0,0 0-176 16,0 0 0-16,0 0 0 0,0 0 1456 0,0 0 256 16,0 0 48-16,0 0 16 0,0 0-272 0,-8 2-48 15,1 1-16-15,0-1 0 0,1-2-144 0,-3 0-16 16,2-2-16-16,-3 1 0 0,0-2-192 0,0 0-48 15,2-2 0-15,0-1 0 0,-3-3-256 0,1-2-64 16,1-1-16-16,-1-5 0 0,3 0-256 0,-1-2-48 16,2-1-16-16,2 0 0 0,1 1-112 0,3-2 0 15,2-2-16-15,3 1 0 0,3 1-64 0,1 1-16 16,1 0 0-16,0 3 0 0,1-1-160 0,3 4 0 16,3-1 0-16,-2 4 0 0,1 1 0 0,0 3 0 15,-1 2 0-15,0 4 0 0,-1 3 0 0,-2 5-144 16,-1 3 144-16,-1 4 0 0,0 4 0 0,-4 3 0 15,-2 1 0-15,-4 2 0 0,-3 1 0 0,0 1 0 0,-2-2 192 0,-3 0-48 16,-3-1 64-16,-2-1 16 0,-3-1 0 0,0 0 0 16,-4 1 16-16,0-2 0 15,-5-3 0-15,3-1 0 0,-2-6-16 0,3-2 0 16,-2-1 0-16,3-5 0 0,2-4 32 0,4-6 16 16,1-2 0-16,3-4 0 0,1 1-16 0,4-4 0 15,2-2 0-15,5-5 0 0,3 5-128 0,2-3-128 0,4 0 144 0,3 0-144 16,2-1 0-16,3 1 0 0,1 0 0 0,2 1 0 15,2 2 0-15,1 4 0 0,2 1 0 0,-2 6 0 16,-1 3 0-16,-2 6-128 0,-2 5 128 0,-4 4 0 16,-7 2-144-16,-1 3 144 0,-2 3 0 0,-6 4-144 15,-5 4 144-15,-2 2 0 0,-2-2 0 0,-7 2 0 16,-1-2 0-16,-5 0 0 0,-1-3 0 0,-4 1 0 0,1-1 0 0,-3-4 0 16,-2-1 128-16,5-3-128 0,-1-1 128 0,3-3-128 15,4-7 128-15,2-4-128 0,3-4 176 0,2-4-48 16,5-3 0-16,-1-4 0 0,4-4 32 0,4-2 0 15,4 0 0-15,2-2 0 0,4-1-160 0,4-2 0 16,2 2 0-16,3 1 0 0,1 1 0 0,3 1 0 16,1 0 0-16,0 6 0 0,-1 0 0 0,0 4 0 15,-2 6 0-15,-2 2 0 0,-2 6 0 0,-5 2 0 16,-2 6-144-16,-5 1 144 0,-3 3 0 0,-3 4 0 16,-4 1 0-16,-2 0 0 0,-6 0 0 0,-1 2 144 15,-1-3-144-15,-3-1 192 0,-2-4-64 0,2-2-128 16,-3 0 192-16,4-4-64 0,0-3 64 0,3-3 16 15,0-4 0-15,4-2 0 0,2-4-32 0,2-1-16 16,2-3 0-16,4-1 0 0,2-2-160 0,5 0 0 16,0 0 0-16,2 0 0 15,2-2-1472-15,1 3-288 0,1-1-48 0,4 1-18032 0</inkml:trace>
  <inkml:trace contextRef="#ctx0" brushRef="#br0" timeOffset="10313.87">17089 4610 1839 0,'0'0'160'0,"0"0"-160"16,0 0 0-16,-2 6 0 0,2-6 1680 0,-1 5 304 0,1-5 64 0,-1 7 16 15,1-7-1232-15,-3 6-240 16,1 0-48-16,2-6-16 0,-1 6 288 0,-2 0 48 0,3-6 16 0,-2 5 0 15,-1 1-160-15,3-6-16 0,0 0-16 0,0 0 0 16,0 0-64-16,0 0-16 16,-1 7 0-16,1-7 0 0,0 0-48 0,0 0-16 15,0 0 0-15,0 0 0 0,0 0 16 0,0 0 0 0,0 6 0 0,0-6 0 16,0 0-112-16,0 0-32 0,0 0 0 0,0 0 0 16,0 7-32-16,0-7-16 0,0 0 0 0,0 0 0 15,0 0-48-15,0 0-16 0,0 0 0 0,0 0 0 16,0 0-16-16,0 0 0 0,0 0 0 0,0 0 0 15,0 0-112-15,0 0-32 0,0 0 0 0,0 0 0 16,0 0 32-16,0 0 0 0,0 0 0 0,0 0 0 16,0 0-16-16,0 0 0 0,0 0 0 0,4-6 0 15,-2 1-16-15,-2 5 0 0,3-6 0 0,-2 1 0 16,0-2 0-16,0 1 0 0,1-1 0 0,-1 0 0 0,-2 1 32 0,2-2 0 16,0-1 0-16,0-1 0 0,0 0-32 0,1-4 0 15,0 0 0-15,2 0 0 0,-3-1-16 0,2 1-128 16,-1 0 192-16,2-1-64 0,-2 0-128 0,2 0 192 15,-2-2-192-15,2 1 192 0,-2-1-192 0,3-2 160 16,-1 0-160-16,0-3 160 0,-1-4-160 0,2 1 128 16,-4-3-128-16,0 1 128 0,0-1-128 0,1-1 0 15,-2-3 0-15,2 0 128 0,1 1-128 0,0-2 0 16,1 1 0-16,1 0 128 0,1 4-128 0,1 0 0 16,0 3 0-16,-1 2 0 0,-3-2 0 0,2 4 0 15,0-2 0-15,0 3 0 0,-1-1 0 0,1 4 0 16,-1 1 0-16,-1-2 0 0,-1 2-208 0,2 0-32 0,0 1 0 0,-2 2 0 31,-1 2-512-31,2-1-96 0,-1 2-32 0,0 3-8208 16,-2 7-1632-16</inkml:trace>
  <inkml:trace contextRef="#ctx0" brushRef="#br0" timeOffset="10781.51">17123 4443 11567 0,'0'0'512'0,"0"0"112"0,0 0-496 0,0 0-128 16,0 0 0-16,0 0 0 0,0 0 800 0,0 0 144 16,0 0 16-16,0 0 16 0,0 0 144 0,0 0 32 15,0 0 0-15,5-10 0 0,-1-3-128 0,0-1 0 16,2-2-16-16,-2 0 0 0,2-2-208 0,1-2-32 16,2-3-16-16,-2-2 0 0,1-3-160 0,0-1-16 15,3 0-16-15,-1-3 0 0,0-1-176 0,2-3-48 16,-3-5 0-16,1 3 0 0,0-3-128 0,0-2-16 15,-1-6-16-15,-2-2 0 0,1-2-48 0,-3-1-128 16,-1-4 192-16,1 2-64 0,-1 1-128 0,-1 4 0 16,1 4 144-16,1 4-144 0,-3 3 144 0,0 4-144 15,0 1 192-15,0 1-192 0,0 0 144 0,-1 3-144 16,0 1 0-16,0 3 144 0,-1 1-144 0,3 4 0 16,-2 2 0-16,-1 3 0 0,2-2-272 0,0 5-96 15,-1 2-16-15,1 3 0 16,-2 9-384-16,0 0-64 0,2-6-32 0,-2 6 0 15,0 0-1536-15,0 0-304 0</inkml:trace>
  <inkml:trace contextRef="#ctx0" brushRef="#br0" timeOffset="11157.53">17321 3675 6447 0,'-4'12'576'0,"0"3"-576"15,3-1 0-15,-2 0 0 0,1-1 1920 0,0-1 288 16,1-1 48-16,-2-2 16 0,3-9-944 0,0 0-192 16,0 0-48-16,0 0 0 0,0 0 16 0,0 0 0 15,0 0 0-15,4-11 0 0,-1-4-96 0,1-4-32 16,-1-3 0-16,0-4 0 0,0-5-176 0,-1-2-32 16,2-4-16-16,-3-2 0 0,1-4-96 0,0-3-16 15,-2-4 0-15,1-1 0 0,1-4-144 0,0 0-48 16,0-4 0-16,1 2 0 0,-2 0 0 0,1 3-16 15,3 0 0-15,-1 4 0 0,2 0-64 0,-2 6-16 16,0 6 0-16,2 4 0 0,-4 3-64 0,1 3-16 16,0 3 0-16,-1 4 0 0,-1 2-80 0,-1 3 0 15,-1 0-16-15,1 4 0 0,1 2-48 0,-1 3 0 16,-1 0 0-16,1 7 0 0,0 0-128 0,0 0 0 0,0 0 0 0,0 0 0 16,0 0-224-16,0 0-32 0,-3 10 0 0,0 2 0 31,1-1-416-31,1 0-96 0,-3-2 0 0,1 2-9600 0,1-1-1920 0</inkml:trace>
  <inkml:trace contextRef="#ctx0" brushRef="#br0" timeOffset="12114.04">17013 4485 2751 0,'0'0'256'0,"0"0"-256"0,0 0 0 0,0 0 0 15,0 0 2224-15,0 0 400 0,0 0 64 0,-5 7 32 16,-1 0-1664-16,-2 2-336 0,2 1-64 0,-3 2-16 16,2 3 112-16,-1 4 16 0,1 2 0 0,-3 3 0 15,0 1 320-15,-1 3 64 0,-3 5 0 0,1 2 16 16,-2 4-336-16,-2 1-80 0,-2 4-16 0,-3 4 0 0,1 1-208 0,-1 1-32 15,-2-4-16-15,0 0 0 0,-1 1-208 16,-3-1-32-16,2-4-16 0,1-2 0 0,-1-3-96 0,1-2 0 16,-1-2-128-16,0-1 192 0,1-1-192 0,1-2 128 15,0-4-128-15,4-2 0 16,1-2-352-16,-1-1-160 0,4-3-48 0,0 0-7280 16,2-2-1456-16</inkml:trace>
  <inkml:trace contextRef="#ctx0" brushRef="#br0" timeOffset="12482.82">16921 4937 6447 0,'0'0'576'0,"0"0"-576"0,0 0 0 0,0 0 0 15,0 0 2208-15,-9 5 336 0,0 5 64 0,1 2 16 16,-1 2-1104-16,-1 1-224 0,-1 3-32 0,-3 0-16 16,0 3-288-16,0 2-48 0,-3 4-16 0,-1 3 0 15,-4 3-48-15,-1 3-16 0,-3 0 0 0,-1 5 0 16,-5 0-224-16,-1 3-48 0,0-2-16 0,-3 0 0 15,-2-1-272-15,1-3-48 0,2 1-16 0,-1-5 0 0,3 0-80 0,1 0-128 16,1 0 176-16,2-3-176 0,4-2 144 0,-4-2-144 16,0-2 0-16,4 0 144 0,1-2-400 0,3-2-64 15,0-4-32-15,2-1 0 16,2-3-1536-16,3-2-304 0,1-4-64 0</inkml:trace>
  <inkml:trace contextRef="#ctx0" brushRef="#br0" timeOffset="12819.39">16585 5427 15663 0,'0'0'688'0,"-6"5"144"0,-1 0-656 0,-1 3-176 16,1 0 0-16,-2 4 0 0,0 3 640 0,-4 2 112 0,-3-1 16 0,0 3 0 16,-1-3 224-16,-2 5 48 0,0 4 16 0,-1 0 0 15,-1 1-144-15,-3 4-16 0,-1 2-16 0,-2 0 0 16,-2 1-256-16,-2 2-48 0,-1 1-16 0,-3-1 0 16,-4 1-240-16,0-3-32 0,-3-3-16 15,0 0 0-15,-1 0-272 0,2 1 160 0,0-4-160 0,2 1 128 16,3-2-128-16,0-2 0 0,0-2 0 0,2-2 128 15,1-3-400-15,1-4-96 0,0-3-16 0,4 0 0 16,4-4-1216-16,1 0-240 0,4-2-48 0,3-2-8368 16</inkml:trace>
  <inkml:trace contextRef="#ctx0" brushRef="#br0" timeOffset="13145.54">16108 5993 9215 0,'0'0'400'0,"0"0"96"0,-8 1-496 0,0 3 0 16,0 1 0-16,-1 0 0 0,-2 2 2000 0,-1-1 304 15,0 2 64-15,0 2 16 0,-3 2-1040 0,0 1-224 0,-2 1-32 0,-1 1-16 16,-2-1-128-16,0 2-32 15,0 0 0-15,-2 3 0 0,-1 2-160 0,-1 0-48 16,1 0 0-16,-4-1 0 0,1 4-384 0,1-2-96 16,-4-2-16-16,-2 1 0 0,-1-1-80 0,2 0-128 0,-1-1 176 0,0-2-176 15,4 0 0-15,0-2 0 16,4-1 0-16,-1 0 0 0,1-4-160 0,1 1-144 0,2-3-16 0,8-2-16 31,-1-2-368-31,-6 2-64 0,4-2 0 0,2-1-16 0,4 1-848 0,-1-2-160 0</inkml:trace>
  <inkml:trace contextRef="#ctx0" brushRef="#br0" timeOffset="13799.2">15426 6405 2751 0,'-21'11'256'0,"11"-6"-256"15,-3 0 0-15,-9 4 0 0,-1-1 1648 0,1 2 272 16,-5-2 64-16,2 0 16 0,1 0-928 0,-4 1-192 15,1 1-48-15,0-4 0 0,1 0-384 0,1-2-64 0,2-1-32 0,0 1 0 16,2-1 160-16,4 0 16 16,1-1 16-16,0 1 0 0,3-1 0 0,0 1 0 15,0-1 0-15,1-1 0 0,-1 2-192 0,4-1-32 0,0-1-16 0,2 0 0 16,-1 0-304-16,-1 0 128 0,1 0-128 0,8-1 0 16,-8 5 240-16,8-5-64 0,-9 0-16 0,9 0 0 15,-6 2-32-15,0 1-128 0,1 2 192 0,-1 0-64 16,-1 1-128-16,1-1 0 0,-1 1 0 0,2-1 0 15,5-5 0-15,-7 6 0 0,0-1 0 0,7-5 0 16,-6 6 0-16,6-6 0 0,0 0 0 0,0 0 128 16,0 0 64-16,0 0 16 0,0 0 0 0,0 0 0 0,0 0 160 15,0 0 16-15,7-1 16 0,2-2 0 0,-3 0-240 0,7-1-160 16,1-2 192-16,1 0-192 0,1-2 240 0,4 0-64 16,3-3-16-16,3-1 0 0,2-2 160 0,-4 3 48 15,6-2 0-15,19-9 0 0,0 1 32 0,1-1 16 16,-2-3 0-16,3 0 0 0,-3-1-96 0,-14 7 0 15,3-4-16-15,25-14 0 0,1 1 96 0,-4 2 32 16,-2 1 0-16,-4 1 0 0,-2 2-160 0,-4 0-16 16,-3 0-16-16,0 3 0 0,-2 0-240 0,0 2 176 15,-4 0-176-15,0-1 160 0,-4 3-160 0,-1 0 0 16,-3 3 0-16,-2 1 0 0,-8-1 0 0,0 0 0 16,-4 0 0-16,-1 5 0 0,-2 3 0 0,-4 2-272 15,-1 1 32-15,-1 2 16 16,-7 7-496-16,0 0-112 0,0 0 0 0,0 0-16 15,0 0-736-15,-11 9-144 0,-2 3-16 0,-2 1-5040 16,-1 0-992-16</inkml:trace>
  <inkml:trace contextRef="#ctx0" brushRef="#br0" timeOffset="14752.17">15308 6424 7359 0,'-14'6'656'0,"2"-2"-528"16,-4 0-128-16,-9 5 0 15,0-3 1392-15,-2-2 240 0,0-1 48 0,2 1 16 16,3-1-1072-16,-2-1-224 0,4 0-32 0,1 1-16 16,-1 0 96-16,9-1 0 0,-2-1 16 0,-4 1 0 15,2 1-32-15,0-1-16 0,-2-1 0 0,2-1 0 16,1-1-96-16,2 1 0 0,0 0-16 0,0 0 0 0,1-2-32 0,-2-1 0 15,1 1 0-15,-1 1 0 0,-3 0-80 0,0 0-32 16,-2 0 0-16,1-1 0 0,-1 2-160 0,3 0 128 16,-1 2-128-16,-9 1 128 0,3 0-128 0,-1 1 0 15,1 1 144-15,1-2-144 0,1 2 0 0,8-2 144 16,0-1-144-16,-4 3 0 0,3 0 0 0,2 0 0 16,5-2 0-16,6-3 0 0,0 0 0 0,0 0 0 15,0 0 0-15,0 0 0 0,0 0 0 0,10 0 0 16,5 0 0-16,4-2 0 0,3-3 0 0,4 1-144 15,0 0-16-15,6-1 0 0,1 1-160 0,1-2-16 16,-1 0-16-16,-1-1 0 0,-2-1 0 0,1 2 0 16,0-1 0-16,-2-1 0 0,1 0 224 0,-2 0 128 15,0 1-160-15,1 3 160 0,-1 0 0 0,0-1-144 16,-1 1 144-16,-1 0 0 0,-2 2 0 0,-10 1 0 16,-1-1 0-16,6 0 0 0,-8 0 0 0,-11 2 0 15,0 0 0-15,0 0 0 0,0 0 128 0,0 0 96 16,0 0 32-16,-9 7 0 0,-3 0 304 0,-3-2 64 15,-5 0 16-15,-3 0 0 0,-2 1 32 0,4-2 16 0,-4 2 0 16,-13 2 0-16,1 0-32 0,-1 2 0 0,2-2 0 16,-2-1 0-16,-3-1-224 0,11-3-48 0,-4 1-16 0,-20 0 0 15,4-1-96-15,4-2-16 0,3-2 0 0,3 1 0 16,3 0-64-16,5 0-32 0,6 0 0 0,1 0 0 16,5 0 112-16,0 0 32 0,4 0 0 0,5 0 0 15,1-1-80-15,5 1-16 0,5 0 0 0,0 0 0 16,0 0-208-16,0 0 128 0,0 0-128 0,0 0 0 15,0 0 0-15,0 0 0 0,9 5 0 0,-9-5 0 0,8 2 0 0,2 1-128 16,-1-1 128-16,-9-2-160 0,0 0-32 0,11 1 0 16,-11-1 0-16,0 0 0 0,0 0 0 0,8 0 0 15,-8 0 0-15,0 0 0 0,0 0-64 0,0 0 0 16,0 0-16-16,0 0 0 0,0 0-48 0,0 0-16 16,0 0 0-16,0 0 0 15,0 0-192-15,0 0-48 0,0 0 0 0,-1 8 0 16,1-8-256-16,-5 8-48 0,-2-2-16 0,-1 1 0 15,0-2 160-15,-2 2 32 0,-2-1 0 0,-2 0 0 16,1-1 384-16,1 1 64 0,1 1 32 0,-1-2 0 0,1 0 224 0,2-1 0 16,0 0 0-16,9-4-144 0,-5 4 144 0,5-4 0 15,-6 2 0-15,6-2 0 0,0 0 0 0,0 0 256 0,0 0-64 0,0 0-16 16,0 0 256-16,14 0 48 0,0-1 16 16,2-1 0-16,3-3 64 0,2 2 16 0,1-4 0 0,-4 2 0 15,3-3-48-15,13-3 0 0,0-2 0 0,4 2 0 16,1 1-64-16,-8 3-16 0,4 0 0 0,20-5 0 15,-4 0-80-15,1-1-32 0,-6 1 0 0,1-1 0 16,-5 1-144-16,4-1-16 0,0-1-16 0,3-2 0 16,2-1-160-16,1-3 0 0,0 0 144 0,-2-2-144 15,-7-2 128-15,1 1-128 0,0 1 160 0,0-3-160 16,0-2 0-16,1 3-128 0,-1 3-16 0,-3-1 0 16,-2 0-1248-16,-4 2-240 15,-3 1-48-15</inkml:trace>
  <inkml:trace contextRef="#ctx0" brushRef="#br0" timeOffset="15139.46">15199 6446 11967 0,'0'0'1072'0,"0"0"-864"16,0 0-208-16,0 0 0 0,0 0 384 0,9-4 16 15,1-3 16-15,3-1 0 0,1 0 0 0,2-2 0 0,0-4 0 0,3 2 0 16,2-1 416-16,1-1 64 16,3-5 32-16,2-2 0 0,-1-2-32 0,5-2 0 0,3-2 0 0,4-1 0 15,5-2-48-15,0-4-16 16,2 1 0-16,-1-2 0 0,-1-1-240 0,2-1-48 0,2 0-16 0,1-5 0 15,1-2-160-15,4 0-48 16,0 1 0-16,-1 0 0 0,-5-5-128 0,0 1-48 0,0-2 0 16,-5 2 0-16,-1 0-144 0,-1-2 0 0,0 3 144 0,2 2-144 15,-1 2 0-15,-3 3 144 0,-1 0-144 0,-4 4 0 16,-5 2 0-16,-3 3-192 0,-3 2 0 16,-4 2 0-16,-1 3-1840 15,-4 2-352-15,-1-7-80 0,-2 8-16 0</inkml:trace>
  <inkml:trace contextRef="#ctx0" brushRef="#br0" timeOffset="15468.72">16503 5468 8287 0,'0'0'368'0,"5"-8"80"0,1-3-448 0,3-1 0 16,-2 1 0-16,3-2 0 0,3-2 1472 0,1-3 224 16,3-3 32-16,0-1 16 0,-2-2-496 0,3 0-96 15,-1-3-32-15,2 0 0 0,0-3 16 0,2-1 0 16,1 2 0-16,1-2 0 0,-5 0-144 0,3-5-32 0,1 0 0 0,-2-2 0 16,0 1-448-16,2-1-112 15,-2 1-16-15,2-2 0 0,0 0-96 0,-1-1-32 0,-2 2 0 16,2-2 0-16,-4-4-96 0,1 2-32 15,1 3 0-15,-3 4 0 0,-3-1-128 0,-1 4 0 0,0 3 144 0,-3 2-144 16,0 2-144-16,-3 1-112 0,3 0 0 0,-1 4-16 16,-2 2-1696-1,-1 2-336-15</inkml:trace>
  <inkml:trace contextRef="#ctx0" brushRef="#br0" timeOffset="16396.78">17221 4343 6447 0,'0'0'576'0,"0"0"-576"16,0 0 0-16,0 0 0 0,0 0 1296 0,0 0 160 15,0 0 16-15,0 0 16 0,0 0-784 0,0 0-144 16,0 0-48-16,0 0 0 0,0 0-80 0,0 0-32 16,0 0 0-16,0 0 0 0,-8 2 112 0,8-2 0 15,0 0 16-15,0 0 0 0,0 0 160 0,0 0 16 0,0 0 16 0,0 0 0 16,-3-4 176-16,2-4 16 0,1 1 16 0,1-1 0 15,1-3-128-15,2-4-32 0,0-1 0 0,-2-4 0 16,1-2-192-16,0-1-32 0,0-2-16 0,1-5 0 16,1-4-112-16,-1-4-32 0,1-3 0 0,-2-5 0 15,0-2-240-15,0-3-144 0,0-1 160 0,-1-7-160 16,0-1 144-16,0-1-144 0,2 0 128 0,0 2-128 16,1 3 0-16,-2 4 128 0,2-2-128 0,3 3 0 0,-3 5 240 15,3-3-48-15,0 1 0 0,-1 2 0 0,1 0-48 16,-2 1-16-16,0-2 0 0,-1 2 0 0,-2-1-128 15,0 0 0-15,1-4 0 0,-3 4 128 0,-2 1-128 16,1 2 0-16,-2 2 0 0,0 3 0 0,1 6 0 16,0 2 0-16,1 4 0 0,-1 3 0 0,0 2 0 0,0 2 0 15,-1 4 0-15,0 1 0 0,1-1 0 0,0 3 0 16,0 1 0-16,0 1 0 0,-1 1-128 0,1 3-64 16,-1 0-16-16,2 6 0 15,-2-5-512-15,2 5-112 0,0 0 0 0,0 0-7584 16,0 0-1504-16</inkml:trace>
  <inkml:trace contextRef="#ctx0" brushRef="#br0" timeOffset="16645.63">17316 2614 24879 0,'0'-18'2208'0,"1"-3"-1760"0,0 0-448 0,2 0 0 16,0 3 0-16,1-1 128 0,-1 2-128 0,0 4 0 16,2 2 128-16,0 1-128 0,-1 3 128 0,0 0-128 31,-4 7-1232-31,5-7-336 0</inkml:trace>
  <inkml:trace contextRef="#ctx0" brushRef="#br0" timeOffset="17571.24">17033 4716 13823 0,'0'0'608'0,"-9"3"128"0,1 1-592 0,0 1-144 0,-1-3 0 0,0 2 0 0,-1 1 1088 0,0-1 192 16,-4-2 48-16,-1 2 0 0,-1-2-160 0,1-1-16 15,-4-2-16-15,1-2 0 0,-1-4-144 0,1 0-32 16,0-4 0-16,2-3 0 0,1-5-16 0,0-1-16 16,0-5 0-16,4-1 0 0,4-3-160 0,1-1-16 15,1-2-16-15,2 1 0 0,2-1-224 0,2 3-64 16,3 2 0-16,6 0 0 0,1 2-208 0,1 2-48 16,0 1-16-16,4 1 0 0,1 0-176 0,3 3 0 15,2-1 0-15,4 3 128 0,0 3-128 0,1 2 0 16,1 4 0-16,-1 0 128 0,1 7-128 0,-1 4 0 15,1 5 0-15,-3 3 128 0,-3 3-128 0,-2 3 0 16,-5 5 0-16,-1 4 0 0,-2 1 128 0,-6 4-128 16,-2 3 0-16,-4 1 128 0,-3-2 16 0,-2-1 0 15,-4 0 0-15,-1-2 0 0,-4-4 368 0,-3 1 64 16,-3-4 0-16,-2-1 16 0,-3-2 48 0,0-3 0 16,1-1 0-16,-3-4 0 0,1-5-208 0,-1-5-48 15,0-5 0-15,4-2 0 0,2-4 0 0,4-4 0 0,1-5 0 0,6-3 0 16,-1-3-64-16,7-3-32 15,1-8 0-15,7 0 0 0,1-4-288 0,6 2 0 16,5 2 0-16,4 4 0 0,4 2 0 0,0 3 0 16,4 2 0-16,-1 5-144 0,-1 2 144 0,3 5 0 0,1 4-144 15,-2 3 144-15,0 4 0 0,-3 6 0 0,-2 5 0 0,-2 3 0 16,-1 3-128-16,-7 5 128 0,-4 4 0 0,-5 4 0 16,-4 3 0-16,-3 2 0 0,-2 1 0 0,-8-2 128 15,-2-4 32-15,-3-1 0 0,1-1 0 0,-3-3 0 16,0-1 0-16,2-7 0 0,0-3 0 0,1-3 0 15,2-4 0-15,2-5 0 0,1-4 0 0,1-3 0 0,2-4 64 16,1-3 16-16,2-5 0 0,2-3 0 16,1-3 0-16,5-2 0 0,0-1 0 0,6-1 0 0,2-1-240 0,3 1 0 15,2 3 0-15,0 2 0 0,1 2 0 0,2 4 0 16,1 2 0-16,1 5 0 0,-1 2-128 0,-1 5 128 16,-3 3 0-16,1 4 0 0,-6 6-144 0,-4 4 144 15,-1 3 0-15,-6 4-144 0,-5 3 144 0,-4 2 0 16,-1-2 0-16,-3 2-128 0,-5 0 128 0,0 0-192 15,1-4 192-15,1-1-192 16,1-1-2208-16,0-4-448 0</inkml:trace>
  <inkml:trace contextRef="#ctx0" brushRef="#br0" timeOffset="23413.45">3143 16749 6447 0,'0'0'272'0,"-8"1"80"0,8-1-352 0,-7 0 0 15,7 0 0-15,0 0 0 16,0 0 1792-16,-8 2 304 0,8-2 48 0,0 0 16 0,0 0-1328 0,-4 7-256 16,4-7-48-16,-3 6-16 0,3-6 192 0,0 0 48 15,4 8 0-15,1-4 0 0,2 3-16 0,4-4 0 16,0-1 0-16,4 2 0 0,2-2 128 0,4 0 32 15,2-2 0-15,5 0 0 0,1 2-160 0,3-2-32 16,2-1 0-16,3-2 0 0,2 0-320 0,3-2-64 16,1 1 0-16,3-2-16 0,1 2-16 0,1 1 0 15,3-1 0-15,1 0 0 0,2 3 112 0,1-4 32 16,-1 0 0-16,3 3 0 0,-1 0 16 0,3 2 0 0,2 0 0 0,1-2 0 16,1 0-112-16,0-1-16 0,1-1 0 0,1-1 0 15,2 4-80-15,1-1-32 0,2-3 0 0,0 2 0 16,0 1-16-16,0 0-16 0,0 2 0 0,0 0 0 15,2 4-48-15,-1-2 0 0,-3-2 0 0,0 4 0 16,0-2-128-16,-4 0 160 0,2 1-160 0,0 1 160 16,2-2-160-16,-1-1 128 0,-2-2-128 0,1 2 128 15,-4 2-128-15,1-1 128 0,-1-2-128 0,0-1 128 16,-1 4-128-16,1-3 0 0,-1 2 144 0,-2 0-144 16,0 1 0-16,0 2 128 0,0-2-128 0,0 1 0 15,-3-1 0-15,-1-1 0 0,1 1 0 0,1 0 128 16,-1 5-128-16,0-2 128 0,-1-4-128 0,3 2 128 15,-2-2-128-15,1 1 192 0,2 0-64 0,2 2 0 16,0-1-128-16,1 0 144 0,0-2-144 0,-1 0 160 16,2-2-160-16,-2 4 192 0,1-3-192 0,0 2 192 0,0 3-192 0,0-3 192 15,1-3-192-15,-2 2 192 0,0-1-192 0,-3 3 160 16,0-1-160-16,1 1 160 0,-1 1-160 0,-1-2 128 16,0 0-128-16,-1 1 128 0,-1-2-128 0,2 1 128 15,-1 0-128-15,-1 1 128 0,2 0-128 0,1-1 0 16,-2 0 0-16,1-2 128 0,1 0-128 0,-4 1 0 15,2 1 144-15,-1 1-144 0,0-2 0 0,3-1 0 16,-2 1 0-16,1 1 128 0,-2-3-128 0,1 3 0 16,-2-1 0-16,-2 0 0 0,2 1 0 0,0 1 0 15,0-2 0-15,-2 0 128 0,0 0-128 0,-1 0 0 16,-1 2 128-16,0-2-128 0,-1 0 0 0,0 0 128 16,-1-1-128-16,-1 0 0 0,1-1 0 0,-2 0 128 0,-1 0-128 15,0 0 0-15,1-1 0 0,-1 1 128 0,2-2-128 0,-1 1 0 16,-1 0 0-16,1 0 0 0,4 0 0 0,-3-3 128 15,-1 2-128-15,0 0 0 0,1 0 0 0,0 0 0 16,-1-1 0-16,-1 1 0 0,-1-1 0 0,1 0 0 16,0-1 0-16,-1-1 0 0,-3-2 0 0,0 3 128 15,0 1-128-15,-4 0 0 0,3-1 0 0,-4 2 0 16,0-2 0-16,2 0 0 0,-5-1 0 0,4 0 128 16,0 1-128-16,-1-1 0 0,-2 0 0 0,0 0 128 15,1 2-128-15,-1-1 0 0,-2-1 0 0,-1 3 0 16,-2 1 0-16,1 0 128 0,1 2-128 0,-5-2 0 15,-1-1 0-15,0 2 0 0,-2 0 0 0,2-2 0 16,-2-2 0-16,-1 1 0 0,-4 0 0 0,0 0 128 0,-2 2-128 16,-1 1 0-16,2-2 0 0,-3 2 0 15,-1 0 0-15,1 0 128 0,-4 0-128 0,-1 2 0 0,2-2 0 0,-4 3 144 16,1-1-144-16,-8-2 0 16,0 0 176-16,6 1-176 0,-6-1 160 0,0 0-160 0,0 0 144 0,0 0-144 15,0 0 128-15,0 0-128 0,0 0 0 0,0 0 128 16,0 0-128-16,0 0 0 0,0 0 0 0,0 0 128 15,-5 8-128-15,5-8 0 0,-8 2 0 0,0 0 0 16,-1 0 128-16,-2 0-128 0,0 1 0 0,-4-2 0 16,2-1 0-16,-1 2 128 0,-3 1-128 0,1-1 0 15,-3-1 0-15,-4 2 0 0,0 0 0 0,-2 0 0 16,1 1 0-16,-1-4 0 0,-3 0 0 0,-3 0 128 16,-1-3-128-16,-1 6 0 0,1-2 0 0,-5-1 0 15,-3-1 0-15,-1 2 0 0,-3 1 0 0,0 0 0 0,0-2 0 16,-1 0 0-16,-5-1 0 0,-1 1 0 0,-2 0 128 0,0 0-128 15,-1-1 0-15,-1 1 0 0,-1 0 0 16,-1 1 0-16,-2-1 0 0,-1 0 0 0,0 0 0 0,-1 1 0 16,0 2 0-16,-2 1 0 0,-1-3 0 0,2 1 0 15,0-2 0-15,0 0 0 0,0 0 0 0,-1 2 0 16,-2-1 0-16,0 0 0 0,-2-1 0 0,-1 1 0 16,-2-1 0-16,-1 2 0 0,1-1 0 0,-1 1 0 15,2-2 0-15,-2 0 0 0,1 0 0 0,0 1 0 16,0 1 0-16,1 0 0 0,-4 1 0 0,4-3 0 15,-2-3 0-15,1 3 0 0,1-2 0 0,-1 2 0 16,-1 0 0-16,-1-1 0 0,-2-2 0 0,1 1 0 16,0 0 0-16,1 1 0 0,2 0 0 0,-1-1 0 15,1-3-128-15,2-1 128 0,1 2 0 0,2 0 0 16,3 2 0-16,1 0 0 0,-2-1 0 0,1-1 0 16,0 2 0-16,0-4 0 0,-1 0 0 0,-1 3 0 0,-2 3-144 0,2-2 144 15,-1-4 0-15,0 2 0 0,-2 1 0 16,-2 2-128-16,-2-1 128 0,1 2 0 0,-1-2 0 0,2-1 0 15,-2-2 0-15,2 2 0 0,-2 0 0 0,1-1 0 16,-3-1 0-16,0-1 0 0,0 2 0 0,2 1 0 16,-1-1 0-16,2 3 0 0,0 2 0 0,0-2 0 15,-1-3 0-15,0 1 0 0,0 0 0 0,1 2 0 16,-1 0 0-16,2-1 0 0,1-2 0 0,-1 0 0 16,1 0 0-16,1 1 0 0,0 1 0 0,2-1 0 15,-1 0 0-15,1 0 0 0,-4 0 0 0,0 3 0 16,0 0 0-16,1 4 0 0,-2-1 0 0,-1 1 0 15,1 1 0-15,3-1 0 0,1 1 0 0,0 1 0 0,-1 0 0 16,3 0 0-16,4 1 0 0,2-3 0 0,2-3 0 0,1 5 0 16,5-1 0-16,1 2 0 0,3 0 0 0,2-1 0 15,2 1 0-15,3-2 0 0,0 1 0 0,3-3 0 16,3 0-128-16,1 1 128 0,1-2 0 0,4 2 0 16,2 2 0-16,2-2-128 0,0 1 128 0,2-2 0 15,5 3-320-15,2 1 0 0,1-1 0 0,6 0 0 31,-1 0-1424-31,8-6-304 0,0 0-48 0,0 0-13648 0</inkml:trace>
  <inkml:trace contextRef="#ctx0" brushRef="#br0" timeOffset="25169.2">17381 16918 8287 0,'-13'0'736'0,"6"0"-592"0,-2 0-144 0,1 0 0 16,-2 0 1664-16,3 0 288 0,-3 0 64 0,10 0 16 16,-8 0-416-16,8 0-80 0,0 0 0 0,0 0-16 15,0 0-256-15,0 0-48 0,0 0-16 0,0 0 0 16,0 0-448-16,12-4-96 0,0 2-16 0,1 2 0 16,2-3-112-16,2 2-16 0,4 1-16 0,1 0 0 15,0 0-48-15,1-1-16 0,-1 0 0 0,4 0 0 16,-1 0-128-16,0 0-32 0,1-4 0 0,-3 3 0 0,2 2 64 0,-3 0 16 15,1-2 0-15,-4 1 0 0,-2 1 16 0,-2 1 0 16,-3 0 0-16,-1 0 0 0,-1 0-192 0,-10-1-48 16,0 0 0-16,0 0 0 0,0 0 0 0,0 0 0 15,0 0 0-15,0 0 0 0,0 0 96 0,0 0 16 16,0 0 0-16,-11 2 0 0,0 2-48 0,-4-3-16 16,-1 1 0-16,-3 1 0 0,0 1-48 0,-1 1 0 15,-2-2 0-15,-3 2 0 0,-2 0-128 0,-1 0 192 16,0-2-192-16,-2 1 192 0,-3 1-192 0,1-1 128 15,1 0-128-15,2-1 128 0,1 1 32 0,1 0 0 16,4-1 0-16,3 0 0 0,4-1-160 0,8 1 0 16,-1-2 0-16,9-1 0 0,0 0 0 0,0 0 0 0,0 0 0 0,11 5 0 15,4-2 0-15,4 0 128 0,3-2-128 0,4 1 0 16,3-1 128-16,3-1-128 0,1-1 128 0,1 0-128 16,1-1 0-16,-2-1 0 0,-2 1 0 0,1 0 0 15,-3-2 0-15,-1 1 0 0,1 0 128 0,-3 0-128 16,-2 1 0-16,-4-3 0 0,-2 2 0 0,-4 0 0 15,-2 0 0-15,-12 3 0 0,0 0 0 0,0 0 128 16,0 0-128-16,0 0 0 0,0 0 0 0,0 0 0 16,-12-1 0-16,-2 1 128 0,-4 1-128 0,0 2 0 15,-4-1 0-15,0 1 0 0,-1-2 128 0,0 3-128 16,-2-3 0-16,1 0 0 0,-3 0 144 0,4 1-144 16,1 0 0-16,1 0 128 0,1 1-128 0,4-3 0 0,6 2 0 15,1-1 144-15,9-1-144 0,0 0 0 16,0 0 128-16,9 0-128 0,2 0 0 0,3-1 0 0,3-2 192 0,3 1-192 15,2 1 192-15,2 0-192 0,-2 0 128 0,2 0-128 16,-2 0 0-16,3 1 0 0,-3-1 128 16,1 1-128-16,-3-1 0 0,0 1 0 0,-1-1 128 0,-3 1-128 15,-3-1 192-15,-2 1-192 0,-1 1 256 0,-10-1-48 16,0 0-16-16,0 0 0 0,0 0 32 0,0 0 0 16,0 0 0-16,0 0 0 0,0 0 32 0,0 0 16 15,-12-5 0-15,2 5 0 0,2-1-272 0,-3 1 160 16,1 0-160-16,0 1 128 0,0-1-128 0,3 5 0 15,0-2-160-15,7-3-19168 0</inkml:trace>
  <inkml:trace contextRef="#ctx0" brushRef="#br0" timeOffset="31462.01">6243 17357 11055 0,'0'0'976'0,"0"0"-784"0,0 0-192 0,0 0 0 16,10 0 2496-16,-1 0 464 0,-1 0 96 0,0 2 16 16,-8-2-2304-16,10 0-464 0,0-1-96 0,-10 1-16 15,9-1 128-15,0-1 32 0,-9 2 0 0,7-2 0 16,-7 2 128-16,0 0 32 0,5-5 0 0,-4 0 0 15,0-1 64-15,0 0 32 0,-1-2 0 0,-1 1 0 16,0-1 48-16,-4-2 16 0,-3-10 0 0,-1 3 0 16,0 2-80-16,-1 1-16 0,-1-1 0 0,0 2 0 15,-1 0-160-15,-1 1-32 0,0 1-16 0,-3 0 0 16,0 0-144-16,-3 0-32 0,-1 0 0 0,-3 0 0 16,0-2 0-16,-5 2 0 0,-1-3 0 0,0 2 0 15,1 1 16-15,-2 1 0 0,-3 1 0 0,0-2 0 0,-2 1 0 0,1 1 0 16,-4 0 0-16,-1 1 0 0,-8 1-80 0,0-1 0 15,-2 0-128-15,0-1 192 0,2 0-192 0,1 1 0 16,-2 0 128-16,1 2-128 0,0-1 128 0,-3 0 0 16,-3 1-128-16,2-4 192 0,1 0-64 0,2 0 0 15,1-1-128-15,-2 3 192 0,1 0-32 0,-2 1-16 16,-3 1 0-16,0 1 0 0,-1-4-144 0,3 0 0 16,0 1 144-16,1 1-144 0,0 4 160 0,2-1-32 15,-3-1-128-15,0 3 192 0,-3 1-192 0,-1-2 144 16,2 1-144-16,-1 0 128 0,1 0-128 0,2 1 0 15,0 3 144-15,-1-2-144 0,-2-2 0 0,3 1 0 0,0 1 0 16,4 0 128-16,1-3-128 0,-1 3 128 0,1 3-128 0,3 0 128 16,1 0-128-16,2 2 0 0,-5-2 128 0,-2 0-128 15,0-1 0-15,1-1 128 0,1 3-128 0,1-2 0 16,0 1 0-16,0 1 0 0,0-1 0 0,-3 2 0 16,-1 0 128-16,0-2-128 0,-2-4 128 0,3 3-128 15,2 1 144-15,1 1-144 0,0-2 192 0,4 2-192 16,0 5 144-16,1-2-144 0,-2 2 0 0,2-4 144 15,-2 2-144-15,0-2 0 0,3 0 0 0,-3-1 128 16,1 4-128-16,-1-2 0 0,2 0 0 0,0 0 0 16,-2 3 0-16,-1-1 0 0,-1 1 0 0,-2-1 0 15,-1 0 0-15,2 0 0 0,4 0 0 0,3 0 0 16,3 1 0-16,-1 1 0 0,1 0 0 0,2 1 0 16,2-1 0-16,-1 2 0 0,-1-2 0 0,2 1 0 15,0 1 0-15,1 2 0 0,0 1 0 0,2-1 0 0,2 0 0 0,0 2 0 16,0 0 0-16,1 2 0 0,1-2 0 15,1 2 0-15,1 0 0 0,0 1 0 0,1 0 0 0,3 0 0 16,0 0 0-16,2-1 0 0,1 0 0 0,3-1 0 16,-3 0 0-16,3-1 0 0,2 1-144 0,-1 0 144 15,3 1 0-15,3 3 0 0,1 0 0 0,2-2-128 16,1 3 128-16,3-1 0 0,-1 0 0 0,0 1 0 16,3-1 0-16,0 2 0 0,3 3-128 0,-1-3 128 15,0-2 0-15,2 1 0 0,-1-3 0 0,3 2-128 16,2 0 128-16,0 1 0 0,1-3 0 0,3 0 0 15,2 1-128-15,0 1 128 0,2 0 0 0,-1 0 0 16,3-2 0-16,2-2 0 0,2 1 0 0,1 1 0 16,3-3 0-16,2 0 0 0,0-1 0 0,2-1 0 0,0 1 0 0,2 0 0 15,1-3 0-15,2 0 0 0,0 0 144 0,3 0-144 16,1-2 128-16,4 0-128 0,3 0 128 0,2-1-128 16,1-5 128-16,1 4-128 0,-1-2 128 0,2 0-128 15,1 0 0-15,4-2 128 0,0-1-128 0,-1 0 0 16,-1-3 0-16,1 0 0 0,-1 1 128 0,3 0-128 15,-1 1 0-15,2-1 0 0,2 0 0 0,-3-1 0 16,-1-2 0-16,1 1 0 0,-1 1 128 0,2 1-128 16,2 1 0-16,1-1 0 0,-1-2 0 0,0 0 0 15,-3-1 0-15,1 2 0 0,-1 1 0 0,2 0 0 16,5-1 0-16,-4-1 0 0,-3-1 0 0,1 0 128 16,-1 0-128-16,0 2 0 0,1 3 0 0,2-2 0 15,3-2 0-15,-4 0 0 0,-1-1 0 0,-1 2 0 16,0 0 0-16,2 0 0 0,2 0 0 0,1-1 0 0,-5-1 0 15,2 0 0-15,-1 0 0 0,0 1 0 0,-1 1 0 0,2-1 0 16,1-2 128-16,-3 0-128 0,-4-1 0 0,-1 0 0 16,-3 2 0-16,1 0 0 0,0-1 0 0,1-1 0 15,2-1 128-15,-4-2-128 0,-3 0 0 0,0 0 0 16,-3 0 0-16,-19 4 128 0,1 0-128 0,4-2 0 16,3 1 0-16,0-2 0 0,1 1 0 0,0-2 0 15,-1 0 0-15,35-9 128 0,-13 3-128 0,-6 0 0 16,-7 0 0-16,-2-1 128 0,-6 0-128 0,1 0 0 15,-2 1 0-15,-3-3 0 0,-5 1 0 0,2-3 128 16,-1 2-128-16,-1-1 0 0,-2 1 0 0,-1-1 0 16,-1 1 128-16,-2-1-128 0,-3 2 0 0,-4 1 160 0,-2-3-160 15,0 2 160-15,-5-1-32 0,-3 6-128 0,-4-5 192 16,0 0-64-16,-2-4 64 0,-1-1 16 0,0-3 0 0,-3 2 0 16,-1-1 96-16,-7-16 16 0,0 5 0 0,-3 4 0 15,-4 4-160-15,0 0-32 0,0 3 0 0,-3 3 0 16,-3 1-128-16,-3 2 0 0,-4-1 144 0,-4 2-144 15,-8-2 0-15,0 3 0 0,-2 0 0 0,-1 1 0 16,-3 5-192-16,-2 2 0 0,-1 4 0 0,-4 2 0 31,-4 1-480-31,3 2-96 0,-1 0-32 0,4 4-11984 0,3 3-2384 0</inkml:trace>
  <inkml:trace contextRef="#ctx0" brushRef="#br0" timeOffset="32679.28">16213 16915 2751 0,'0'0'128'0,"-7"-2"16"0,7 2-144 0,-7-4 0 16,1-1 0-16,6 5 0 0,0 0 3520 0,0 0 656 15,0 0 144-15,0 0 32 0,0 0-2432 0,0 0-496 16,0 0-80-16,0 0-32 0,0 0-336 0,0 0-64 16,6-5-16-16,4 3 0 0,1 1 128 0,3-1 0 15,4-1 16-15,2-1 0 0,2 5-128 0,2-1-16 16,1-1-16-16,3 1 0 0,1 3-144 0,2-1-32 16,1 0 0-16,0 1 0 0,0-2 0 0,0-1 0 15,-1 0 0-15,-3 1 0 0,0 1-240 0,-5-2-48 0,-2-4-16 0,-1 4 0 16,-5 0-240-16,-2 1-160 0,-3 4 192 0,0-4-192 15,-10-1 0-15,9 3-144 0,-9-3-16 0,5 6-11632 16,-5-6-2336-16</inkml:trace>
  <inkml:trace contextRef="#ctx0" brushRef="#br0" timeOffset="33273.79">17344 16986 16575 0,'-15'-7'736'0,"7"4"160"0,0 1-720 0,8 2-176 15,0 0 0-15,0 0 0 0,-5-5 2064 0,5 5 384 16,0 0 80-16,4-8 16 0,4 3-720 0,4 1-144 16,2 0-16-16,6-1-16 0,4 2-688 0,2 0-128 15,1-2-16-15,3 1-16 0,1-1-160 0,1 0-16 16,0 0-16-16,-2-1 0 0,-1 0-224 0,0 1-64 16,-2 2 0-16,-4 1 0 0,0-1-320 0,-5 2 128 15,-2 1-128-15,-1 3 0 16,-2 2-1568-16,-4-1-384 0,-2 1-80 0</inkml:trace>
  <inkml:trace contextRef="#ctx0" brushRef="#br0" timeOffset="33930.46">19884 16908 15135 0,'0'0'672'0,"0"0"144"0,0 0-656 0,0 0-160 15,0 0 0-15,0 0 0 0,0 0 1472 0,0 0 272 16,0 0 48-16,0 0 16 0,6-5-336 0,4-2-80 0,5 2-16 0,7-1 0 16,7 1 544-16,8-1 128 15,7 1 0-15,9-1 16 0,7 0-1856 0,6-2-368 16,5-2-80-16,7 2-16 0,8 3 736 0,7-3 144 15,6 1 16-15,2 2 16 0,5 2-80 0,2-1 0 0,-2 1-16 0,0 0 0 16,-5 2-224-16,-1-2-32 0,-4-1-16 0,-5 1 0 16,-5-2 208-16,-1 4 32 0,-3 0 16 0,-1 0 0 15,-5 0-160-15,-2 0-16 0,-1 0-16 0,-4 2 0 16,-1 1-128-16,-5 1-32 0,-2 1 0 0,-6-1 0 0,-6 0-192 16,-3-1 176-16,-3 1-176 0,-4 0 160 0,-6 0-160 0,-2-1 0 15,-3 1 0-15,-6-2 0 0,-3 0 0 0,-4 1 0 16,-6 1 0-16,-9-3 0 15,0 0-1136-15,0 0-256 0,0 0-48 0,-11 7-10336 16,-4 2-2080-16</inkml:trace>
  <inkml:trace contextRef="#ctx0" brushRef="#br0" timeOffset="57710.26">17001 15165 1839 0,'-4'-7'160'0,"0"1"-160"0,0-1 0 0,2-1 0 16,-4 1 3712-16,3-1 720 0,-3 1 144 0,-1 3 32 15,-1-1-2816-15,-1 4-544 0,3 0-112 0,-2 0-32 16,2 1-144-16,0 3-16 15,-3 2-16-15,0 0 0 0,0 1-304 0,1 5-64 0,-1 1-16 0,-1-1 0 16,1 3-48-16,-1 3-16 16,-1 3 0-16,-1-1 0 0,2 0-128 0,-1 1-32 0,2 0 0 0,2-3 0 15,-2 0-80-15,3-3-32 0,3-1 0 0,2 5 0 16,2-6-32-16,1-3-16 0,3-3 0 0,4-1 0 16,-2-3 160-16,4-2 48 0,2-2 0 0,3 0 0 15,0-2-16-15,3 1 0 0,1-4 0 0,2 2 0 0,0-1-208 16,2 0-144-16,-3-1 192 0,2 1-192 0,-3-5 128 15,0 3-128-15,-1-2 0 0,0 1 0 0,-3-1 0 0,-4 3 0 16,0 0 0-16,-2 1 0 16,-2 1-784-16,0 2-112 0,-8 3-32 0,7-4-8816 15,-7 4-1776-15</inkml:trace>
  <inkml:trace contextRef="#ctx0" brushRef="#br0" timeOffset="58342.87">16942 15350 4607 0,'-12'2'192'0,"4"0"64"0,0-2-256 0,-1 3 0 0,1 1 0 0,-1-1 0 16,1 1 2688-16,0 0 512 0,2-2 80 0,6-2 32 15,0 0-1936-15,0 0-384 0,0 0-80 0,0 0-16 16,0 0-224-16,0 0-48 0,0 0-16 0,9-7 0 15,0-1 48-15,4 1 16 0,1-6 0 0,1 0 0 16,5-1-128-16,2-1-32 0,2-2 0 0,3-3 0 16,0-3-64-16,2 2 0 0,0-4-16 0,-5 6 0 15,4-4 128-15,4-1 16 0,3 0 16 0,8-2 0 16,3-4-208-16,4 2-64 0,-1 0 0 0,0-1 0 16,-3 1-96-16,0 3-32 0,1 1 0 0,1 0 0 15,-1 2-192-15,0 0 128 0,1 2-128 0,-2 1 0 16,-2 2 128-16,-5 1-128 0,-2 2 0 0,10-6 144 15,-6 3-144-15,-7 1 0 0,-6 3 0 0,0 2 0 0,-6 1 144 0,2 1-144 16,-4 2 160-16,0 1-160 0,-2 3 0 0,1 0 0 16,0 0 0-16,-2 2 0 0,0-1 0 0,-2 1 128 15,-1 0-128-15,-2 0 0 0,-2 0 0 0,-1 0 0 16,1-2 128-16,-10 3-128 0,9 0 0 0,-9 0 176 16,8-1-176-16,-8 1 160 0,0 0-32 0,8 1 0 15,-8-1 0-15,0 0 0 0,0 0 48 0,0 0 0 16,2 8 0-16,-2 1 0 0,0-9 48 0,-4 13 16 15,-1-1 0-15,-2 6 0 0,0-3 0 0,-3 3 0 16,-2 2 0-16,0 4 0 0,-4 4-64 0,-3 3-16 16,0 0 0-16,-1 3 0 0,1 4 16 0,-2 1 0 15,1 0 0-15,1 1 0 0,1 0 0 0,-2-2 0 0,2 1 0 0,-1-2 0 16,0-1 32-16,3-2 16 0,-3-2 0 0,4-4 0 16,-1 0-48-16,4-4-16 0,-2-1 0 0,2-1 0 15,-2-1-32-15,3-4 0 0,2 0 0 0,1-2 0 16,1-3-128-16,3-1 128 0,-3-2-128 0,7-9 128 15,-3 9-128-15,3-9 0 0,0 0 0 0,0 0 0 16,0 0-160-16,0 0-64 0,0 0-16 0,0 0 0 31,11-4-1664-31,-1-3-336 0,1-1-64 0,0 0-7776 0,-3-3-1568 0</inkml:trace>
  <inkml:trace contextRef="#ctx0" brushRef="#br0" timeOffset="58608.91">17884 15425 6447 0,'-18'10'576'0,"7"-3"-576"0,-1 0 0 0,-1 1 0 0,1 3 3376 0,1 3 560 16,-2-2 112-16,1 1 32 0,1 0-1648 0,1 2-336 15,-1 2-64-15,2-1-16 0,2 0-752 0,2-1-160 16,-1 0-16-16,2-1-16 0,2-1-432 0,1-1-96 16,2 0-16-16,2-4 0 0,2 0-192 0,4-4-32 15,2-2-16-15,1-3 0 0,4-2 288 0,4-5 48 16,3-2 16-16,4-4 0 0,2-1-16 0,2-2 0 15,0-4 0-15,-3-1 0 0,0 1-272 0,-1-1-48 16,1 1-16-16,-2 2 0 0,-1-1-144 0,-2 2-16 16,-1 3-128-16,0-1 192 0,-5 2-192 0,0 1 144 15,-3 3-144-15,0-1 128 16,-4 1-1200-16,0 2-240 0,-2 2-48 0,-4 0-15664 0</inkml:trace>
  <inkml:trace contextRef="#ctx0" brushRef="#br0" timeOffset="69216.91">19521 7002 8287 0,'0'0'368'0,"0"0"80"0,0 0-448 0,0 0 0 16,0 0 0-16,0 0 0 0,0 0 1712 0,0 0 256 15,0 0 48-15,0 0 16 0,0 0-496 0,0 0-112 16,0 0-16-16,0 0 0 0,-1 5 112 0,-2 1 16 16,-3-2 0-16,1 1 0 0,-3-1-160 0,3 0-32 0,-3-1 0 0,1 1 0 15,0-4-176-15,0 1-32 0,0 0-16 0,2-1 0 16,-1-2-224-16,1-2-32 0,2 0-16 0,0 0 0 16,2-2-224-16,2-2-48 0,3-1-16 0,1-4 0 15,3-1-208-15,3-1-32 0,0-1-16 0,3 0 0 16,2-3-176-16,1 2-128 0,3 1 144 0,-1 3-144 15,2 0 0-15,1 0 128 0,2-2-128 0,-1 3 0 16,-1 2 0-16,-2 0 0 0,-2 5 0 0,-2 0 0 16,-2 4 0-16,-3 4 0 0,0 1 0 0,-1 3 0 15,-4 1 0-15,-3 4 0 0,-3 4 0 0,-2 0 0 0,-4 3 0 16,-2 0 144-16,-1 1-144 0,-5-1 128 16,0 1 128-16,-3-1 0 0,1-2 16 0,-4-2 0 0,0-3 96 0,1 0 16 15,1-2 0-15,1-1 0 0,1-3 0 0,2 0 16 16,-1-3 0-16,4-2 0 0,3-3-16 0,1 0-16 15,3-5 0-15,-1-2 0 0,4-2-96 0,1-3-16 16,3-4 0-16,2 0 0 0,4-4-256 0,3 0 0 16,2-1 0-16,4 0 0 0,4-2 0 0,0 1 0 15,2-1 0-15,0 3 0 0,-1-1 0 0,0 4 0 16,-1 1 0-16,-1 4 0 0,-2 6 0 0,-3 4 0 16,-1 3 0-16,-2 2 0 0,-2 2 0 0,-2 4 0 15,-3 4-160-15,-3 3 160 0,-3 4 0 0,-3 3 0 16,-3 1 0-16,-4 1 0 0,-2-2 0 0,-4-1 0 15,-1-3 0-15,-2 3 0 0,-6-2 0 0,-1-2 128 16,1-1-128-16,-3-1 192 0,3-2-48 0,1-2 0 16,0-2 0-16,4-2 0 0,2-4 0 0,5-3 0 15,2-3 0-15,5-2 0 0,-1-2 32 0,5-3 0 16,1-3 0-16,4-2 0 0,4-5-176 0,4-1 160 16,2-1-160-16,3-3 160 0,5 1-160 0,1-2 0 0,5-1 0 0,0 3 0 15,-2 1 0-15,2 2 0 0,-1 3 0 0,-1 2 0 16,-1 3 0-16,-2 4 0 0,0 4-144 0,-5 4 144 15,-1 7 0-15,-2 4-128 0,-5 3 128 0,-3 4 0 16,-6 4-160-16,-2 3 160 0,-8 5-128 0,-2 0 128 0,-4 1 0 0,-4-2 0 16,-2 0 0-16,-4-2 0 0,-2-3 0 0,-2-1 0 15,-3-2 0-15,0-3 0 0,2 0 0 0,1-3 0 16,0-3 0-16,5-3 128 0,3-2-128 0,4-3 0 16,3-1 128-16,2-5-128 0,5-6 160 0,2-3-32 15,3-3-128-15,3-3 192 0,4-4-192 0,4-2 144 16,2-2-144-16,4-5 128 0,5-2-128 0,4 1 0 15,6 1 0-15,1-1 0 0,3 2 0 0,0 2 0 16,0 6 0-16,-1 2 0 0,-2 3 0 0,-1 2 0 16,-1 6 0-16,-5 6 0 0,0 3 0 0,-5 4-176 15,-3 4 176-15,-1 4-128 0,-8 4 128 0,-1 5 0 16,-7 4-144-16,-3 5 144 0,-6 4 0 0,-3 0 0 16,-5-3 0-16,-2 1 0 0,-2-3 0 0,-2-4 0 15,-4-1 0-15,-2-3 0 0,-1-4 0 0,2-1 0 16,0-4 0-16,5-4 0 0,3 2 0 0,1-4 0 15,3-5 144-15,5-4-144 0,3-2 160 0,4-5-32 16,3-5-128-16,6-2 192 0,3-2-64 0,4-3-128 0,3-4 176 16,6-2-176-16,4-4 0 0,4 0 0 0,4 1 0 0,0 2 0 15,0 6 0-15,-1 2 0 0,-2 2 0 0,1 5 0 16,-2 2 0-16,-1 7 0 0,-4 3 0 0,-3 3 0 16,-2 3 0-16,-4 3 0 0,-3 4-160 0,-2 5 160 15,-5 2 0-15,-3 4 0 0,-7 3 0 0,-2 1 0 16,-6-2 0-16,0 1 0 0,-6-2 0 0,-1 0 0 15,-2-2 0-15,1-2 0 0,3 1 0 0,-3-5 0 16,2-2 0-16,1-2-144 0,1-1 144 0,4 0-208 16,2-2-1472-16,3-3-304 0,2-2-48 0,4 0-18240 15</inkml:trace>
  <inkml:trace contextRef="#ctx0" brushRef="#br0" timeOffset="71686.27">14730 6872 8287 0,'-7'-4'368'0,"5"3"80"0,-3-1-448 0,1 0 0 0,-3 0 0 0,1 1 0 16,-1 0 1264-16,-2 2 160 0,2-4 48 0,-2 3 0 15,1 3-464-15,0-2-96 0,0 3-16 0,1-2 0 16,0 1-112-16,3-1-16 0,1 0-16 0,3-2 0 0,0 0-112 15,0 0-32-15,0 0 0 0,0 0 0 0,0 0 144 0,0 0 16 16,9 4 16-16,3 0 0 0,2-1-176 0,0-1-32 16,3-1-16-16,3 0 0 0,2-1-80 0,3-1-16 15,1-1 0-15,4 0 0 0,2-1-16 0,2 0 0 16,3 0 0-16,0 0 0 0,2-1-64 0,2 1 0 16,3-1-16-16,2 2 0 0,3-2-16 0,0 0 0 15,2-2 0-15,-3 2 0 0,3 0-144 0,0 0-16 16,1 3-16-16,18-2 0 0,-7 0-48 0,-5-1 0 15,-1 1 0-15,-2 1 0 0,-2 1 16 0,1-2 0 16,0 1 0-16,-2 2 0 0,-1 0-16 0,1 0-128 0,2 0 192 16,0 0-64-16,-1 1 16 0,-1 3 0 0,-1-3 0 0,2 2 0 15,1-1 0-15,-1 2 0 0,2-2 0 0,-2-1 0 16,1 1-16-16,-4-2 0 16,2 1 0-16,-2 1 0 0,1 4-128 0,-1-2 128 0,-2 0-128 0,0-2 128 15,1-1-128-15,-2 0 0 0,0-1 0 0,-11 1 128 16,-1 1 0-16,3 2-128 0,3-2 192 15,0 2-64-15,-2-2 0 0,2 1-128 0,1-2 192 0,-2-1-64 16,2 0 0-16,1 1-128 0,-2 0 192 0,2 0-64 16,3 0 64-16,-1 0 0 0,-1-1 0 0,0 0 0 15,1 0-192-15,-3-1 0 0,0 0 0 0,0 1 0 16,-1 0 0-16,2 0 0 0,0 0 0 0,0 0 0 16,1 1 0-16,-1-1 0 0,-1 0 0 0,0-1 128 15,-2 0-128-15,1 0 128 0,0 0-128 0,-1 0 128 0,2-1-128 0,1 2 160 16,1 0-160-16,-2 0 160 0,-1-1-160 0,0-1 0 15,1 0 144-15,0 0-144 0,-1 0 0 0,0-1 128 16,1 1-128-16,1 1 0 0,1 1 128 0,-2 1-128 16,2 0 128-16,-1-1-128 0,-1 0 128 0,-1 0-128 15,1 0 160-15,0 0-160 0,1 0 128 0,-1 0-128 16,2 0 0-16,0 2 0 0,0 2 128 0,0-2-128 16,-4 0 0-16,2-1 144 0,0-1-144 0,0 0 0 15,0 0 0-15,1 1 128 0,-1 2-128 0,1-1 0 16,4 1 0-16,-2-2 0 0,-3 2 0 0,-1 0 0 15,1-3 0-15,0 0 0 0,0 1 0 0,0 0 0 16,-3-1 128-16,2 2-128 0,1 1 0 0,-1 2 0 16,1-1 0-16,-2-1 0 0,-1 0 0 0,-1-1 0 15,-1 1 0-15,1-1 0 0,-1 1 0 0,-2-1 0 0,2-1 0 0,1 1 0 16,3 1 0-16,-2 1 128 16,2-2-128-16,-4 0 0 0,3 0 0 0,-4-1 0 0,1-1 0 0,0 0 0 15,-1-1 0-15,1 0 0 0,-1 1 128 0,-1 0-128 16,3 0 0-16,-1 0 0 0,0 0 0 0,1-1 0 15,-3 0 0-15,1 0 0 0,2-2 0 0,-4-1 0 16,1 3 0-16,0 0 0 0,1 1 128 0,1 0-128 16,1 1 0-16,-1 0 0 0,0 0 0 0,0 2 0 15,0-3 0-15,2 0 0 0,0 0 0 0,1 1 0 16,-1-1 0-16,-1 0 0 0,0 0 0 0,0 1 0 16,-2 1 0-16,0 0 0 0,1 1 0 0,-3 0 0 15,-1-2 0-15,-1-1 0 0,0 2 0 0,-1-1 0 16,1 0 0-16,-2 0 0 0,-1 0 0 0,2 0 0 0,1 1 0 0,0-1 0 15,1-1 0-15,2 1 0 0,-3 1 0 0,1 0 0 16,-1-2 0-16,-2 0 0 0,-1-2 0 0,1 0 0 16,-5-2 0-16,-1 2 0 0,-2-3 0 0,-1 3 0 15,-3-2 0-15,-2 1 0 0,0 0 0 0,-2-1 0 16,0 1 0-16,-1 1 0 0,-1 0 0 0,-1-1 0 16,0 0 0-16,0 1 0 0,-1 0 0 0,1 1 0 15,-3 0 0-15,1-1 0 0,-1 0 0 0,0 1 0 16,3 0 0-16,-5 0 0 0,1 0 0 0,-2 0 0 15,1-1 0-15,-6 2 0 0,0 0 0 0,0 0 0 16,0 0 0-16,0 0 0 0,0 0 0 0,0 0 0 16,0 0 0-16,0 0 0 0,0 0 0 0,-7 3 0 0,-2-1 0 0,-3 0 0 15,-2-1 0-15,-4 0 0 16,-1-1 0-16,-2 3 0 0,-4-1 0 0,-2-1 0 16,-4 2 0-16,-2-1 0 0,-2 1 0 0,0-2 0 15,-7 0 0-15,-2 0 0 0,-1-1-144 0,-1 1 144 16,-3 0 0-16,1 1 0 0,-2 1-144 0,-1-2 144 15,-4-1 0-15,-1 0-144 0,1 0 144 0,-5 0-128 0,1 0 128 0,-3 0-128 16,1 0 128-16,-4-1 0 0,-1-2-144 16,-3 1 144-16,3-1 0 0,2 1-176 0,-5 1 176 0,1-1-128 15,0-1 128-15,1 1 0 0,2 0 0 0,0 1 0 16,2 1 0-16,2 0 0 0,1 1 0 0,1-1 0 16,0 0 0-16,-1 0 0 0,3 1 0 0,-1 0 0 15,2-1 0-15,1 3 0 0,1-1 0 0,0 0 0 16,-7-4 0-16,2 1 0 0,-1-1 0 0,1 0 0 0,-1 2 0 15,-1 0 0-15,-2-1 0 0,1-1-128 0,-2-2 128 0,1 2-128 16,1-1 128-16,2 0-128 0,1 1 128 0,0 0 0 16,1 0 0-16,0 0 0 0,-2-1 0 0,4 0 0 15,-2 1 0-15,2 2-128 0,0-1 128 0,-2 0 0 16,1 0 0-16,0 0 0 0,-2 0 0 0,0 1 0 16,2 0 0-16,-23 1 0 0,8-1 0 0,4 0 0 15,2-1 0-15,2 0 0 0,2-2 0 0,1 2 0 16,3 1 0-16,2 0-128 0,0-1 128 0,2 0 0 15,0-2 0-15,0 2-128 0,0-3 128 0,1 2 0 16,2 1 0-16,1 0 0 0,2 0 0 0,-2 1 0 16,2-1 0-16,-2 0 0 0,-3-3 0 0,2 3 0 15,-1-1 0-15,3 2 0 0,0 0 0 0,2 1 0 16,-3 0 0-16,16-1 0 0,-4 0 0 0,-3 0-128 16,-2-1 128-16,0 0 0 0,-2 0-128 0,-1 1 128 0,2 1-128 0,-18 0 128 15,6 0-144-15,6-1 144 16,3 0-160-16,17-1 160 0,-4 0 0 0,-3 0-144 15,2 0 144-15,-1 1 0 0,-4 0 0 0,1 0 0 16,-2 1 0-16,2 0 0 0,-1 0 0 0,0-1 0 0,0 0 0 0,1 0-128 16,-1-1 128-16,1 0 0 15,0 1 0-15,0 1 0 0,1 1 0 0,-3-1 0 0,1 2 0 0,1-2 0 16,3 0 0-16,-1-1 0 0,0 0 0 0,1 0 0 16,1-1 0-16,1 1 0 0,1-1 0 0,0-2 0 15,0 3 0-15,-3-1 0 0,3 0 0 0,0-1 0 16,-2 2 0-16,3 0 0 0,2-1 0 0,-2 0 0 15,-2 0 0-15,1 0 0 0,0-1 0 0,1 1 0 0,0 1 0 0,1 0 0 16,-1 1 0-16,1 2 0 0,2-3 0 16,0 1 0-16,1 1 0 0,2 0 0 0,1 0 0 0,2 1 0 15,-2-2 0-15,3 1 0 0,0 0 0 0,2 0 0 16,1-1 0-16,-2 0 0 0,1 2 0 0,1-2 0 16,2 2 0-16,0-1 0 0,1-1 0 0,-2 0 0 15,3 1 0-15,2 0 0 0,-1 0 0 0,1-1 0 16,2 0 0-16,2-1 0 0,0 2-176 0,3-1 176 15,-2 1-208-15,8-2 80 16,-6 2-1344-16,6-2-256 0,0 0-48 0,0 0-8208 16,0 7-1664-16</inkml:trace>
  <inkml:trace contextRef="#ctx0" brushRef="#br0" timeOffset="142823.79">1554 17685 13823 0,'-30'1'1216'0,"10"0"-960"16,0-1-256-16,-2 2 0 0,5-1 1536 0,2 2 256 15,4-3 48-15,4 1 16 0,7-1-576 0,0 0-96 16,0 0-32-16,0 0 0 0,0 0-672 0,0 0-144 16,12 6-16-16,0-1-16 0,3-4-128 0,5 3-32 15,3-1 0-15,4 0 0 0,1-2 208 0,5-1 32 16,4-1 16-16,4-2 0 0,7 2 160 0,4 2 16 15,7 1 16-15,6-2 0 0,6-2 80 0,5 0 16 16,7-1 0-16,3 1 0 0,6 1-16 0,6-2 0 0,4-2 0 16,7 2 0-16,3 2-208 0,2-3-32 0,2-3-16 0,4 0 0 15,0 5-144-15,4-4-16 0,5-4-16 0,-3 0 0 16,3 2-48-16,2 0-16 0,-2 2 0 0,1 2 0 16,1-3-48-16,-1 3-128 0,0 3 192 0,-4 1-64 15,2-1-128-15,-5 3 192 0,-4 2-192 0,-3 1 192 16,-2 0-32-16,-6 1 0 0,-6 0 0 0,-3 1 0 15,-4 0-16-15,-5-1 0 0,-5 0 0 0,-3 0 0 16,-4 1-144-16,-4 1 192 0,-4-4-192 0,-6-1 192 16,-1 4-192-16,-6-3 0 0,-6-1 0 0,-3 1 128 15,-3 3-128-15,-2-2 0 0,-9-1 0 0,-2 0 128 16,-5-2-128-16,-2 1 0 0,-3 1 0 0,-7-1 0 16,-5-2 0-16,-3 0 0 0,-7-1 128 0,0 0-128 15,0 0 0-15,0 0 128 0,-17 0-128 0,-4 0 128 16,-6-1-128-16,-7-1 192 0,-7-3-192 0,-5-1 192 0,-8-2-192 0,-8 3 160 15,-8 1-160-15,-6-2 160 0,-9-4-160 0,-8 0 128 16,-7-1-128-16,-8 0 128 0,-8-1 0 0,-5 2-128 16,-10-1 192-16,0-1-64 0,-3 0-128 0,-3 2 160 15,-5 2-160-15,1 0 160 0,1 1-160 0,2 0 0 16,0 0 0-16,2 2 0 0,-1 1 0 0,4 0 0 16,-1-1 128-16,1 3-128 0,-1 0 0 0,2 4 0 15,2 0 0-15,4 0 0 0,-2 0 0 0,3 3 0 16,0 0-160-16,6 1 160 0,2-2-208 0,5 3 48 15,6-1 16-15,9 1 0 0,7-2 144 0,10 1 0 16,4-2-144-16,12 1 144 0,6 0 0 0,11-1 0 0,10 0-144 0,10 0 144 16,6 2 0-16,10-2-128 15,11-4 128-15,0 0 0 0,0 0-272 0,16 4 48 0,9 0 16 0,14-4 0 16,10-4 80-16,14-1 128 0,10-1-208 0,14-2 80 16,12-3 128-16,12-1 0 0,11-2 0 0,14 3 0 15,6 0 0-15,10-1 0 0,3-1 0 0,6 3-128 16,4 1 128-16,5 3 0 0,3 1 0 0,2 2 0 15,2 2 0-15,-1 2 0 0,1 1 0 0,1 4 0 16,3 1 0-16,-8 3 0 0,-3 2 0 0,-7 2 0 16,-7 0 0-16,-8 0 0 0,-1415 1 0 0,2721 77 1248 93,-1601-110-1248-77,-13 0 0-16,-8-1 0 0,-9 0 0 0,-2 1 0 16,-2-2 0-16,-5 0 0 0,-4 0 0 0,-1 3 0 15,-1 1 0-15,-1 2 0 0,1 1 0 0,4 4 144 16,0 2-144-16,4 3 128 0,1 3-128 0,4 4 0 16,8 4 0-16,9-1 128 0,4 3-128 0,13 1 0 15,10 2 0-15,15 0 0 0,9-1 128 0,16-1-128 16,11-2 0-16,16-2 128 0,12 1-128 0,15-2 0 15,12-1 0-15,13-1-176 0,8-1-80 0,8-2-32 16,15 0 0-16,14 0 0 0,12 0-16 0,16-2 0 16,14-2 0-16,12-2 0 0,12 0 96 0,14-2 16 0,12 1 0 15,12-2 0-15,10 0 192 0,11 0 0 16,6 3-160-16,11 4 160 0,4-1 0 0,6 4 0 0,5 1 0 0,2 2 0 16,0 4 0-16,3 0 0 0,-4 1 0 0,-1-1 0 15,-3 1 0-15,-6 0 0 0,-5 1 0 0,-8 0 0 16,-9 0 0-16,-10 0 128 0,-8-2 0 0,-12 3 0 15,-8 0-128-15,-15-1 0 0,-8-4 144 0,-12 0-144 16,-12 2 240-16,-11-1-32 0,-13-2 0 0,-10 1 0 16,-10 0 32-16,-9-1 0 0,-9-2 0 0,-8-3 0 15,-10 1 16-15,-8-1 16 0,-10 1 0 0,-14-1 0 16,-12-1-64-16,-15-1-16 0,-15-2 0 0,-12-3 0 16,-10 1-192-16,-14-3 0 0,-15-4 0 0,-14 1 0 15,-15 1 0-15,-11 1 0 0,-10 1 0 0,-11 0 0 16,-9 0 0-16,-8 2 0 0,-5 2 0 0,-5 3 0 0,-4 3 0 0,-2 3 0 15,-1 2 0-15,4 5 0 0,3 2 0 0,11 2 0 16,6 2 0-16,17-1 0 0,14 0 0 0,22-2 0 16,19-1 0-16,22-4 0 0,19-6 0 0,22-2 0 15,17 2 0-15,20-2 0 0,14-2-192 0,20 1 32 16,14-3 0-16,19 1 0 16,17 1-336-16,19-2-64 0,19-5-16 0,19 0 0 0,16 3 208 15,16-3 48-15,9-2 0 0,16-1 0 0,10 0 0 0,11 2 0 16,9 3 0-16,9 0 0 0,1 3 192 0,4 3 128 15,0 1-160-15,-1 2 160 0,-2 2 0 0,-4 1 0 16,-4 3-128-16,-9 2 128 0,-9 1 0 0,-7-3 0 16,-7-2 0-16,-13-1 0 0,-9 4 0 0,-18-1 160 15,-12-1-160-15,-15 2 192 0,-12 0-48 0,-13-1 0 0,-16 0 0 0,-11-1 0 16,-10 0-16-16,-14-2 0 0,-10 2 0 0,-12-8 0 16,-11 9 112-16,-12 0 16 0,-14-3 0 0,-14-1 0 15,-13-3 0-15,-16-1 16 0,-13 1 0 0,-17-2 0 16,-12-2-272-16,-15-1 0 0,-10-2 0 0,-9 3 0 15,-7 1 128-15,-8 1-128 0,-8 0 0 0,-5 1 0 16,-4 0 0-16,-3 3 0 0,-5 4 0 0,3 1 0 16,1 0 0-16,7 2 160 0,7 2-160 0,10 0 128 15,17 3-128-15,13-1 0 0,11 1 0 0,19-2 0 16,18-3 0-16,22-3 0 0,19-1 0 0,15-3 0 16,15-1 0-16,19-3 0 0,13-1-192 0,20-3 192 15,18-1-432-15,23-3 48 0,21-5 0 0,20 1 0 16,17-1 16-16,18-1 16 0,15 0 0 0,12 3 0 15,11 2 144-15,9 4 16 0,5 1 16 0,4 6 0 0,2 3 176 0,-4 3-208 16,-3-1 80-16,-8 3 128 16,-8 2-144-16,-8 3 144 0,-6 0 0 0,-11-2 0 0,-9-1 0 0,-16 1 0 15,-13-1 0-15,-14-2 0 0,-11-3 0 0,-16 0 0 16,-16-2 0-16,-18 1 0 0,-12-2 0 0,-18 0 192 16,-17-4-48-16,-6 3-16 0,-16-1 256 0,-21 2 64 15,-20-1 0-15,-18-2 0 0,-15-2-176 0,-23 0-16 16,-16 1-16-16,-16 0 0 0,-13 1-240 0,-13 0 0 15,-10 1 128-15,-8 2-128 0,-5 2 0 0,-2 0 0 16,-7 3 128-16,3 0-128 0,3 2 0 0,8 1 0 16,9-1 0-16,17 0 0 0,13 0 0 0,23-4 0 15,13-4 128-15,27-2-128 0,19 2 0 0,24-4 0 0,18-2 128 16,19-2-128-16,15-2 0 0,23-3-240 0,19-3 48 16,24-3 16-1,21 0-272-15,17-2-48 0,13 0-16 0,16-2 0 16,14-2-64-16,11-2-32 0,11-3 0 0,8 3 0 15,6 2 160-15,1 3 16 0,2 2 16 0,-5 1 0 0,2 1 288 0,-3 0 128 0,-3-2-128 0,-10 3 128 16,-8 3 0-16,-12 2 0 0,-16 1 0 0,-8 1 0 16,-9-2 0-16,-16 0 0 0,-15 2 144 0,-15 2-144 15,-15 3 304-15,-16-2-48 0,-13 2-16 0,-13 1 0 16,-13 1 352-16,-14 0 80 0,-17-1 16 0,-20 3 0 16,-20 3-112-16,-21-3-32 0,-15-2 0 0,-21 2 0 15,-16 0-336-15,-21 5-64 0,-14 0-16 0,-14 2 0 16,-10 2-128-16,-12 1 128 0,-10 6-128 0,-8 1 128 15,-5 3 0-15,-2 4 0 0,1 5 0 16,3 4 0-16,1 4-128 0,10-3-144 0,13-1 144 0,17 0-208 16,15-1-1264-16,19-3-240 0,12-4-48 0</inkml:trace>
  <inkml:trace contextRef="#ctx0" brushRef="#br0" timeOffset="144604.65">1633 17400 9215 0,'-30'-10'400'0,"13"3"96"0,-2 1-496 0,1-1 0 0,2 1 0 0,4 1 0 16,2 1 400-16,2 1-16 0,5-3 0 0,3 6 0 16,0 0 256-16,0 0 32 0,0 0 16 0,12-1 0 15,1 0-320-15,5 1-64 0,4 2-16 0,6-1 0 16,0-5 304-16,8 2 64 0,5-1 16 0,9 3 0 16,6 0 64-16,14-1 16 0,9 0 0 0,11-4 0 15,9-2 16-15,12 0 0 0,12 1 0 0,12 0 0 16,5 2-176-16,9 0-16 0,2-3-16 0,7-1 0 15,2 3-304-15,6 4-64 0,-1 4-16 0,1 0 0 16,-1 1-176-16,-1 0 0 0,0-2 144 0,-3 5-144 16,-1 4 0-16,-6 1 128 0,-8 0-128 0,-6-1 0 15,-7-2 144-15,-10 0-144 0,-9 2 192 0,-9-3-192 0,-7-3 176 0,-13-1-176 16,-16-1 160-16,-12 1-160 0,-12-2 224 0,-12-1-48 16,-11-1-16-16,-9 1 0 0,-13-1 288 0,0 0 64 15,-11 1 16-15,-14 1 0 0,-13 2-16 0,-14-1 0 16,-13-1 0-16,-9 2 0 0,-6 1-384 0,-10-2-128 15,-8-2 0-15,-10 4 0 0,-7 0 0 0,-10 1 128 16,-6-1-128-16,-8 2 0 0,-7 2 128 0,-2 3-128 16,-7 1 0-16,5 2 0 0,5 1 0 0,11-1 0 15,10-4 0-15,19-2 0 0,20-1 0 0,19-3 0 16,20-4 0-16,20 2 0 0,11-5 0 0,15 2 0 16,28-7 176-16,16-3-48 0,18-3-128 0,19-3 0 15,12 0 0-15,12-3 128 0,7 1-128 0,8 2-160 0,8-1 160 0,-1 3-208 16,0 1 208-16,1 1-144 0,3 0 144 0,-4 3-128 15,-7 3 128-15,-7 1-128 0,-7-4 128 0,-13 4-128 16,-9 1 128-16,-13 4 0 0,-9 3 0 0,-14 1 0 16,-10 0 0-16,-14 4 0 0,-9 1 0 0,-14 3 0 31,-11 3-656-31,-16 6-48 0,-14 5-16 0</inkml:trace>
  <inkml:trace contextRef="#ctx0" brushRef="#br0" timeOffset="157300.31">19766 6994 15375 0,'0'0'672'0,"-5"5"160"0,-3 1-672 0,-1-2-160 15,0 0 0-15,-1 0 0 0,-4-2 1184 0,2 3 208 16,-2-2 32-16,0-1 16 0,-2-1 96 0,2-1 0 15,1 0 16-15,1-1 0 0,-3-2-176 0,1-2-32 16,2 1-16-16,1-5 0 0,1-2-112 0,0-2-32 16,3-4 0-16,1 0 0 0,2-3-416 0,3-3-96 15,2 0-16-15,3-1 0 0,5-1-384 0,2-3-80 16,3-4 0-16,7 0-16 0,1 0-176 0,7 1 128 16,3 1-128-16,2 1 128 0,-1 4-128 0,-1 0 0 15,-3 2 0-15,-1 6 0 0,-3 4 0 0,-3 4 0 16,-2 4 0-16,0 4 0 0,-5 5 0 0,-1 4 0 0,-5 6 0 0,-1 2 0 15,-5 3 0-15,-2 5 0 0,-3 6 0 0,-6 7 0 16,-5 6 176-16,-4 3 0 0,-5 1 0 0,-3 0 0 16,0-3 16-16,-3-4 0 0,-2 0 0 0,-1-7 0 15,-1-4-64-15,1-3-128 0,3-2 192 0,1-5-64 16,2-2 112-16,4-3 16 0,2-2 0 0,4-6 0 16,3-1 48-16,3-5 16 0,4-5 0 0,2-2 0 15,3-5 176-15,5-5 32 0,0-4 16 0,7-4 0 0,4-5-288 16,2-1-64-16,8 1-16 0,1-3 0 15,6 0-176-15,1 1 0 0,0 0 0 0,1 3 0 0,-4 4 0 16,0 3 0-16,-1 5 0 0,-3 7 0 0,-1 4 0 0,-5 6 0 16,-6 4 0-16,-2 6 0 0,-5 3 0 0,-1 5 0 15,-7 4 0-15,-5 3 0 0,-2 4-224 0,-6 2 80 16,-2 1 16-16,-4-1 0 0,-3 1 128 0,0-3 0 16,0-3 0-16,-3-4 0 0,0 0 0 0,0-5 0 15,-1-2 0-15,2-3 128 0,0-3-128 0,2-3 128 16,3-4-128-16,4-7 128 0,5-3 96 0,2-6 32 15,6-3 0-15,4-4 0 0,5-2 128 0,2-5 48 16,7-4 0-16,3 2 0 0,1-1-304 0,5 1-128 16,0 2 128-16,1 1-128 0,-1 2 0 0,1 4 0 15,2 4 0-15,-4 6 0 0,-2 3 0 0,-6 5 0 16,-2 6 0-16,-1 5 0 0,-4 5 0 0,-3 3 0 16,-4 3 0-16,-5 2 0 0,-2 4-144 0,-4 0 144 15,-7 2 0-15,-3-1 0 0,-1-1-144 0,-1 1 144 16,-5-1 0-16,2-3-144 15,0-2-736-15,1 0-144 0,0-3-16 0,4 0-16 16,0-2-2352-16,3-4-480 0</inkml:trace>
  <inkml:trace contextRef="#ctx0" brushRef="#br0" timeOffset="159027.97">14769 6915 7359 0,'-22'-6'320'0,"7"3"80"0,-1 0-400 0,1-1 0 16,0 1 0-16,0-1 0 0,3 1 1440 0,3 0 208 0,-1 1 32 0,3 0 16 16,0-1-640-16,7 3-128 15,-5-4-32-15,5 4 0 0,0 0 16 0,-6-4 0 0,6 4 0 0,0 0 0 16,-4-6-144-16,4 6-48 0,0 0 0 0,0 0 0 16,0 0-144-16,0 0-48 0,0 0 0 0,0 0 0 15,10-4-176-15,1 0-32 0,0 2-16 0,3 1 0 16,2 0 112-16,3 1 32 0,2-1 0 0,2 0 0 15,6 0-48-15,2-1 0 0,2-2 0 0,2 1 0 16,1 0-160-16,3 0-48 0,1 1 0 0,4 1 0 16,2 0-64-16,1 1-128 0,0-2 176 0,1 1-176 15,3 1 176-15,2 0-176 0,0-1 160 0,4 1-160 16,0 2 192-16,1 0-64 0,-1 0-128 0,3-1 192 16,-3-1-64-16,2 3-128 0,2 0 176 0,1 0-176 0,-1 2 128 0,1-1-128 15,-1-1 0-15,2 1 0 0,1-2 128 0,-1 3-128 16,-2 0 0-16,1-1 0 0,0-1 0 0,2 0 0 15,2 0 0-15,-3-2 0 0,1-1 160 0,1 0-160 16,0 0 128-16,-3 0-128 0,-1 0 144 0,-1-1-144 16,1 0 160-16,-2 1-160 0,1 0 144 0,0 0-144 15,-4 1 128-15,-2 0-128 0,-4-1 176 0,-3 0-48 16,-2 0-128-16,-1 1 192 0,1-1-64 0,-2 1 0 16,1-1-128-16,2 1 192 0,1-1-48 0,0 1-16 15,-2 2 0-15,1-3 0 0,0-2 16 0,1 2 0 16,1 0 0-16,2 0 0 0,0 0-144 0,2 2 192 15,1-2-192-15,-3 2 192 0,-2-4-192 0,1 2 0 16,-2 0 0-16,0 0 0 0,0-2 128 0,-1 1-128 0,0 1 0 0,0 0 128 16,1 1-128-16,-1-1 0 0,-1-1 0 0,-2 0 128 15,-1 0-128-15,-1 1 0 0,1-1 144 0,2 1-144 16,1 0 128-16,1 1-128 0,2 0 128 0,-2 0-128 16,1-2 0-16,-1 1 144 0,0 0-144 0,0 1 0 15,-5 0 0-15,2 1 0 0,2 0 0 0,2 1 0 16,-1 1 128-16,-1 0-128 0,-2-2 0 0,2 0 0 15,-4 0 0-15,0 1 0 0,2-1 0 0,-2 1 0 0,1-1 128 0,2-1-128 16,2 3 0-16,-2-2 0 0,-2 0 160 16,1 0-160-16,-3-1 128 0,1 0-128 0,0 2 128 15,0-2-128-15,-1 1 128 0,3 0-128 0,1-1 0 0,1 1 128 16,-1 1-128-16,1-2 0 0,-4 0 128 0,0 0-128 16,-2-1 0-16,0 0 128 0,-1-1-128 0,1 1 0 15,-1 0 0-15,3 2 128 0,2 1-128 0,-3 0 0 16,-3-2 144-16,1-1-144 0,0-1 0 0,-1-1 0 15,-2 1 0-15,2-1 128 0,-1-1-128 0,0 0 0 16,0-1 0-16,-1 2 128 0,-1 1-128 0,3-1 0 16,-2 0 0-16,0-1 0 0,-2 1 0 0,0 0 0 15,3-1 0-15,-3-1 128 0,1 1-128 0,1 1 0 16,3 1 0-16,-2 0 128 0,3 0-128 0,0 1 0 16,2 1 0-16,-3 0 128 0,1-1-128 0,-1 0 0 15,3 0 0-15,2 0 0 0,-3 0 0 0,1 1 0 16,1 0 0-16,-2 0 0 0,2-1 0 0,0 0 128 15,-4 1-128-15,-1 0 0 0,-2-1 0 0,0 0 0 16,1-1 0-16,0 1 128 0,-2 0-128 0,-9 0 0 16,3 0 0-16,2 0 0 0,0 1 0 0,2 0 0 15,1-2 0-15,0 1 0 0,1 0 0 0,-2 0 0 16,0 0 0-16,0-1 0 0,0-1 0 0,0 0 128 16,-1 0-128-16,1-1 0 0,-3 1 0 0,0 0 128 0,-1-1-128 0,-1 2 0 15,0-1 176-15,0 1-48 0,0 0 0 16,-3 0 0-16,0-1 64 0,-2 0 0 0,-2 0 0 0,1 0 0 15,-1-1 0-15,0 1 16 0,1 0 0 0,-6 0 0 16,1-1-80-16,-2 1 0 0,-3 0-128 0,0 1 192 16,-1 0-64-16,-4 0-128 0,2 0 176 0,-8 1-176 15,0 0 224-15,0 0-64 0,0 0-16 0,0 0 0 16,0 0 32-16,0 0 0 0,0 0 0 0,-8-3 0 16,2 1-176-16,-5 1 0 0,0 0 0 0,0 1 128 15,-2 0-1264 1,-3 2-256-16,1-2-48 0,-2 1-9824 0,-2 0-1952 0</inkml:trace>
  <inkml:trace contextRef="#ctx0" brushRef="#br0" timeOffset="160212.84">17137 4547 7359 0,'0'0'656'0,"-8"-2"-528"0,1 2-128 0,-1-1 0 15,2 0 704-15,6 1 96 0,-8 1 32 0,8-1 0 0,0 0-688 0,0 0-144 16,0 0 0-16,0 0 0 0,0 0 0 0,0 0 0 16,0 0 0-16,0 0 0 0,0 0 0 0,-5-4 0 15,5 4 0-15,-10-1 0 0,0-2 320 0,0 1 80 16,-3 0 16-16,1 0 0 0,-3 0 320 0,1-2 64 15,0 3 16-15,-1-1 0 0,0 0 144 0,0-3 16 16,-3 2 16-16,1-1 0 0,2-1 144 0,1 2 16 16,-1-2 16-16,2 1 0 0,1 0-16 0,-1-1 0 15,2 1 0-15,1-3 0 0,2-1-304 0,4-2-64 16,3 0-16-16,2-1 0 0,1 0 0 0,5-1-16 16,3-3 0-16,4 0 0 0,4 0-208 0,2 0-32 15,4 2-16-15,1 0 0 0,-1-2-304 0,2 0-64 16,3 3-128-16,-1 2 192 0,0 1-192 0,0 3 0 15,-2 3 0-15,-3 1 0 0,1 5 0 0,-5 2 0 16,-1 4 0-16,-4 3 0 0,-3 1 0 0,-3 6 128 16,-3 0-128-16,-4 2 0 0,-5-1 368 0,-4 5-32 15,-6 1 0-15,-3-1 0 0,0 4-80 0,-4-3 0 16,-3-1-16-16,-3-2 0 0,0-2-80 0,0-3-16 0,0-1 0 0,3-3 0 16,3-4 48-16,1-2 0 15,-1-5 0-15,5-3 0 0,2-3 0 0,4-3 16 0,4-3 0 16,3-3 0-16,3-4 80 0,3-3 16 0,3-2 0 0,5-1 0 15,7-2-64-15,0 2-16 0,1-2 0 0,6 5 0 16,0-1-224-16,5 4 0 0,0 1 0 0,2 3 0 16,0 4 0-16,-1 4 0 0,-1 4 0 0,-2 5 0 15,-1 1 0-15,-5 5 0 0,-4 4 0 0,-3 2-160 16,-5 3 160-16,-6 3 0 0,-5 2 0 0,-6 1 0 0,-4-3 0 0,-3 2 0 16,-6-2 144-16,-3-3-144 15,-2 0 240-15,-4-3-64 0,1-2-16 0,-1-3 0 0,-1-1-16 0,3-4 0 16,2-3 0-16,1-3 0 0,4-2-144 0,1-3 160 15,3-3-160-15,1-2 160 0,3 0-160 0,2-3 0 16,2-3 0-16,5-3 128 16,0-2-1216-16,6-2-256 0,1-2-64 0,5 1-10176 15,2 0-2048-15</inkml:trace>
  <inkml:trace contextRef="#ctx0" brushRef="#br0" timeOffset="161364.35">17287 2422 2751 0,'0'0'256'0,"0"0"-256"15,0 0 0-15,-7 2 0 0,0 2 1328 0,7-4 208 16,-7 6 64-16,1 1 0 0,1 0-912 0,2 1-176 16,2 0-48-16,-1 1 0 0,-1 2 128 0,3 0 32 15,4 2 0-15,-3 4 0 0,1-1-128 0,0 3-32 16,0 1 0-16,2 4 0 0,0 4-64 0,-2 4-16 15,2 5 0-15,-1 0 0 0,0 6 0 0,2 4-16 16,-1 3 0-16,1-1 0 0,1 1-96 0,-4 4-16 16,0 3 0-16,1 1 0 0,-2 0-112 0,-1 1-16 15,-1-2-128-15,-2-2 192 0,0-1-64 0,-1 0 0 16,-2 0-128-16,1-2 192 0,-1-1 128 0,0-4 32 16,-2-1 0-16,0-3 0 0,-1-2 256 0,2 0 48 15,-2-2 16-15,-1 2 0 0,-1 1-96 0,0-1-32 16,0-2 0-16,0 1 0 0,0-3-192 0,2-1-32 0,-2-1-16 0,1 0 0 15,0 1-144-15,-3 0-32 0,1 1 0 0,-1-1 0 16,-1-2-128-16,-1 1 0 0,1 2 144 0,1-1-144 16,1 1 144-16,1-4-144 0,0-2 192 0,1 0-192 15,-2 0 256-15,1-2-64 0,-1-2-16 0,2-2 0 16,-5-3 0-16,2 2 0 0,0-3 0 0,0 1 0 16,0-2 16-16,0 2 0 0,-2 0 0 0,0 2 0 15,-1-2 0-15,-1 0 16 0,3-2 0 0,-1 0 0 0,-4 1-48 0,2 1-16 16,-1-1 0-16,1 1 0 0,-1 0 0 0,0 1 0 15,1-1 0-15,-3 0 0 0,0-3-144 0,1 1 192 16,2 0-192-16,-4 1 192 0,0 0-192 0,1-1 192 16,-3-3-192-16,0 3 192 0,0 1-192 0,-1 0 128 15,-4 0-128-15,3 0 128 0,0-2 16 0,-3 1 0 16,1 0 0-16,-1-1 0 0,2 1 144 0,-4-1 32 16,-1 1 0-16,0 0 0 0,2-2-32 0,-1-1 0 15,0 0 0-15,1-1 0 0,1 1-96 0,1-1-32 16,0 2 0-16,2-1 0 0,2 0-32 0,-1 0-128 15,-1 0 192-15,0 1-64 0,2-1-128 0,-1 2 192 16,-1-2-192-16,-2 1 192 0,1 2-192 0,-2 1 128 16,0 0-128-16,-2-2 128 0,-1-2-128 0,-1-1 0 15,1 2 0-15,11-5 128 0,-2 2 0 0,-2 0 0 16,-2 3 0-16,0-2 0 0,-1-1 16 0,1 2 0 16,-3 1 0-16,1-1 0 0,0 1 32 0,-2-2 0 15,1 0 0-15,2-1 0 0,2-1-48 0,0 2-128 16,1-1 192-16,0-1-64 0,1 0 0 0,2-2-128 0,3 0 192 15,-2-2-64-15,0-1 32 0,1-2 0 16,1 1 0-16,-1 0 0 0,0-1-160 0,0 2 192 16,-1 2-192-16,-4 0 192 0,2-2-192 0,-2 2 0 0,1-1 144 0,-2 0-144 15,2 1 0-15,-2 0 144 0,-1 0-144 0,2-1 0 16,0 0 240-16,1 1-64 0,1-4-16 0,1 3 0 16,0 0-32-16,0-1-128 0,2 1 192 0,2-3-64 15,-1 2-128-15,2 0 128 0,0-1-128 0,3 1 128 16,0-1-128-16,1 0 0 0,0 0 144 0,1-2-144 15,1 0 0-15,2-2 128 0,0 0-128 0,3-2 0 16,-1-1 128-16,6-1-128 0,0 0 128 0,0 0-128 16,0 0 0-16,0 0 0 0,0 0 0 0,0 0 128 0,0 0-128 0,0 0-128 15,0 0 128-15,0 0-192 16,9 0-1280-16,2 0-272 0,-1-1-48 0,3 0-9104 16,2-3-1824-16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20:14:15.8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4822 10744 9215 0,'0'0'816'0,"0"0"-656"15,0 0-160-15,0 0 0 0,0 0 1408 0,0 0 240 16,0 0 48-16,0 0 16 0,0 0-192 0,0 0-48 15,0 0 0-15,-5-5 0 0,0 2-208 0,-2 1-48 16,-2 2-16-16,-4 0 0 0,-1 0-112 0,-4 2-32 16,-3 1 0-16,-1 4 0 0,-2 0-224 0,-1 1-32 15,-3 3-16-15,2 4 0 0,1-1-336 0,-4 1-80 16,1 1-16-16,0-1 0 0,1 1-96 0,1-1-32 16,3-1 0-16,3 2 0 0,3-1 32 0,4-1 0 15,4 1 0-15,4-2 0 0,4-2-112 0,6 2-16 16,2 0 0-16,7-2 0 0,3-2 16 0,4 3 0 15,2-2 0-15,0 2 0 0,0 3 16 0,2-2 0 0,-1 2 0 0,-2 1 0 16,0-2-160-16,-5 1 0 0,0 2 0 0,-4-1 0 16,-3 3 128-16,-2-3-128 0,-4 1 128 0,-3-1-128 15,-3 1 400-15,-2-1 0 0,-6 1 0 0,-2-1 0 16,-4 0 32-16,-1-1 0 0,-3 1 0 0,-1-1 0 16,-3 0-160-16,1 0-16 0,-4-2-16 0,2-1 0 15,0-4-240-15,-2-2 144 0,2-2-144 0,3-3 128 16,3-3-128-16,0-4 0 0,5-3 0 0,2-6-176 15,7-1-2816-15,9 0-560 0</inkml:trace>
  <inkml:trace contextRef="#ctx0" brushRef="#br0" timeOffset="359.48">4900 11087 26431 0,'0'0'1168'0,"0"0"240"0,0 0-1120 0,0 0-288 16,0 0 0-16,5 7 0 0,-5-7 576 0,16 2 48 15,-1-2 16-15,4-1 0 0,3-3 80 0,1-1 32 16,2-3 0-16,4 1 0 0,2-1-32 0,1 0 0 16,2-1 0-16,-2-1 0 0,-16 4-240 0,2-2-48 15,-1-1-16-15,1-1 0 0,-3-2 64 0,0 2 16 16,-4-1 0-16,-3 2 0 0,-1-1 16 0,-4 0 16 15,-2 1 0-15,-3 1 0 0,-2 1 48 0,-6 1 0 16,-1 1 0-16,-6 2 0 0,-2 3-320 0,-5 3-48 0,-2 1-16 0,-1 4 0 16,-2 3-192-16,-1 3 128 0,2 2-128 0,1 4 0 15,1 2 0-15,2 1 128 0,1 2-128 0,3 0 0 16,-14 18 0-16,13-9 0 0,15-19 0 0,1 1 0 16,4-1 0-16,3-1 0 0,3-2 0 0,4 1 0 15,2-4-528-15,2 0 0 16,3-2 0-16,16 2 0 0,0-6-2576 0,1-4-512 0,12-7-96 0,-4-2-32 15</inkml:trace>
  <inkml:trace contextRef="#ctx0" brushRef="#br0" timeOffset="646.7">5902 10900 23951 0,'0'0'2128'0,"-7"0"-1696"15,7 0-432-15,-6 0 0 0,-2 0 2336 0,-1 1 384 16,-3 2 80-16,0 2 16 0,-4 3-1408 0,-12 4-288 16,13-5-48-16,-3 5-16 0,-4 1-416 0,0 1-96 15,-1 0-16-15,1 2 0 0,2 0-112 0,1 1-32 16,4 0 0-16,-7 14 0 0,8-6-96 0,8-3-32 16,5-3 0-16,4-3 0 0,8 0-64 0,3-4-32 15,1-2 0-15,5-2 0 0,1-3 0 0,3-1 0 16,-10 0 0-16,3-2 0 0,-1-2-160 0,3-1 128 0,0-1-128 0,0-2 128 15,1 2-272-15,-1-2-64 0,1-2-16 16,2 0 0 0,-2-3-2384-16,2 0-464 0,0 0-112 0</inkml:trace>
  <inkml:trace contextRef="#ctx0" brushRef="#br0" timeOffset="980.71">6765 10448 11055 0,'2'-18'480'0,"0"10"112"16,1-2-464-16,3 0-128 0,-5 2 0 0,2 0 0 0,0 0 2176 0,1 0 432 15,0 1 80-15,-3 0 0 0,0 1-1392 0,0 2-272 16,-1-1-64-16,0 5-16 0,0 0 528 0,0 0 96 15,0 0 32-15,-3 4 0 0,-3-1-320 0,0 5-48 16,-5 6-16-16,-8 11 0 0,-1 4-192 0,3 3-32 16,6-13-16-16,-1 6 0 0,-3 2-192 0,0 6-32 15,0 2-16-15,-2 4 0 0,1 2-224 0,-1 0-64 16,1 2 0-16,-13 32 0 0,7-16-288 0,7-9-160 16,0-9 160-16,4-7-160 0,2-7 144 0,3-1-144 15,1-3 128-15,4-2-128 0,0-4 0 0,1-4-256 16,0-13 48-16,1 8 0 15,0-1-2064-15,-1-7-416 0,0 0-64 0</inkml:trace>
  <inkml:trace contextRef="#ctx0" brushRef="#br0" timeOffset="1185.57">6366 10869 30399 0,'0'0'1344'0,"9"-4"288"0,-5 3-1312 0,7-1-320 0,4 0 0 0,2-1 0 16,5 2 1152-16,4-1 144 0,2 0 48 0,4-1 0 15,13 0-304-15,-2-1-48 0,-2-4-16 0,-2 1 0 0,-5 1-400 0,1-1-64 16,-1 1-32-16,-2-2 0 0,-4 0-352 0,0 2-128 16,-2-2 0-16,-4 2 144 15,-2 2-1152-15,0 0-224 0,-4-1-48 0,-2 3-9984 16,-1 1-2000-16</inkml:trace>
  <inkml:trace contextRef="#ctx0" brushRef="#br0" timeOffset="1369.01">7299 10848 13823 0,'-18'16'1216'0,"7"-4"-960"15,-3 2-256-15,3-2 0 0,0 3 4688 0,1 3 896 16,-4 3 176-16,0 1 48 0,0-2-4016 0,-4 9-816 16,9-15-144-16,1 1-48 0,-2 1-512 0,4-1-96 15,-4-1-32-15,2 2 0 0,0-4-272 0,3 0-64 16,-2-2-16-16,2 5 0 15,5-5-2224-15,5-3-432 0,10-2-80 0,0-7-32 0</inkml:trace>
  <inkml:trace contextRef="#ctx0" brushRef="#br0" timeOffset="1682.46">7873 10801 25791 0,'-21'-3'1152'0,"14"3"224"15,-4 2-1104-15,0 2-272 0,2 1 0 0,-1 1 0 16,-1 3 2592-16,1 2 464 0,-3 0 80 0,1 3 32 0,1 2-2272 0,1 1-464 16,0 1-96-16,3 0-16 0,0-2-128 0,3 4-16 15,3-2-16-15,2 2 0 0,1-5-32 0,3-2 0 16,3 0 0-16,3-1 0 0,1-3 128 0,3-1 32 16,2-3 0-16,2 1 0 0,2-3-112 0,2-2-32 15,-2-2 0-15,1-2 0 0,7-4 64 0,-4-2 16 16,-7 2 0-16,-3-3 0 0,-1-3 96 0,-1-3 32 15,-6 1 0-15,0-3 0 0,-5 1-16 0,-3-2 0 16,-3 0 0-16,-4 0 0 0,-3 1-160 0,-1 0-48 16,0 2 0-16,-3 1 0 0,-4-1-128 0,1 3 0 15,1 3-160-15,3 3 160 16,1 1-1792-16,2 3-256 0,0 2-48 0,2 2-15520 0</inkml:trace>
  <inkml:trace contextRef="#ctx0" brushRef="#br0" timeOffset="2014.78">8463 10851 33167 0,'-8'5'2944'0,"3"2"-2352"0,-1-1-464 0,-1 3-128 15,-1 1 336-15,-2 3 48 0,0 1 16 0,-1 1 0 16,-1-1 320-16,-1-1 64 0,2 0 16 0,2 0 0 15,-2-5-224-15,3-1-32 0,3-3-16 0,1 1 0 16,3-2 80-16,1-3 16 0,0 0 0 0,0 0 0 0,5-1 16 0,4-1 16 16,1-2 0-16,5-2 0 15,7-6-240-15,0 0-48 0,-4 2-16 0,4 0 0 0,-1-1-208 0,1-1-144 16,0 0 192-16,-1 0-192 0,1 2 128 0,-3 2-128 16,0 1 0-16,-2 3 0 0,0 2 128 0,-2 3-128 15,-2 4 0-15,-2 3 0 0,-2 3 0 0,-3 1 0 16,-3 6 0-16,-3 3 0 0,-2 0 0 0,-1 1 0 15,-3 2 0-15,0 1 0 16,0 0-1472-16,0 0-208 0,1-1-48 0,0-6-10752 16,3 2-2144-16</inkml:trace>
  <inkml:trace contextRef="#ctx0" brushRef="#br0" timeOffset="2616.82">10082 10363 25455 0,'0'0'1120'0,"-2"-9"240"0,2 1-1088 0,6-2-272 16,3-2 0-16,7-2 0 0,3 3 880 0,7-1 112 16,4-1 32-16,7 0 0 0,3-2-128 0,2-1-32 15,-19 8 0-15,6 1 0 0,4-2-160 0,4 1-48 16,1 2 0-16,1 2 0 0,-1 5-256 0,-1 4-48 16,-2 1-16-16,-4 7 0 0,-4 1-192 0,-8 6-144 15,-3 4 192-15,-8 4-192 0,-7 4 144 0,-8 6-144 16,-7 4 0-16,-26 38 144 0,-2-9 16 0,-3-9 0 15,20-31 0-15,-3 1 0 0,-1 1 112 0,-4-1 32 16,-4-3 0-16,1 0 0 0,-4-1 400 0,4-2 96 16,-2 0 16-16,5-3 0 0,3-2-256 0,7-2-48 0,2-3-16 15,-4 11 0-15,9-11-256 0,13-3-48 0,7-3-16 0,11-1 0 16,6-1-48-16,8-3-128 0,-9-2 192 16,4-1-64-16,6 0-128 0,1 1 0 0,0 2 0 0,0-2 128 15,1-1-128-15,0 0 0 0,-1 1 0 0,0-1 0 31,-1 1-352-31,-1-1-48 0,-2-1-16 0,-1 0 0 0,18-1-2688 0,-9-1-544 16</inkml:trace>
  <inkml:trace contextRef="#ctx0" brushRef="#br0" timeOffset="2814.83">11063 11217 18431 0,'-2'-6'1632'0,"2"6"-1312"16,0 0-320-16,0 0 0 0,0 0 4736 0,0 0 864 15,0 0 176-15,0 0 48 0,0 0-3424 0,0 0-672 16,0-7-144-16,1 2-32 0,4-1-912 0,0 0-176 16,1-2-32-16,3-3-16 0,0-1-288 0,2 1-128 15,-3 0 0-15,0 4 128 0,-2-3-320 0,3 2-80 16,-1 0-16-16,2 1 0 16,0 1-2880-16,1 1-576 0</inkml:trace>
  <inkml:trace contextRef="#ctx0" brushRef="#br0" timeOffset="3182.01">12202 10010 31327 0,'0'0'2784'0,"0"-5"-2224"0,0-1-560 0,0 6 0 15,0 0 592-15,0 0 16 0,0 0 0 0,-7 8 0 0,-3 2 160 0,0 7 48 16,-4 4 0-16,0 2 0 0,-3 5-160 16,2 3-16-16,-1 3-16 0,3 3 0 0,1 2-32 0,2-1 0 15,4 1 0-15,1-2 0 0,4-2-192 0,1-2-32 16,5-2-16-16,2-2 0 0,3-2 64 0,2-4 16 15,4-2 0-15,2-2 0 0,5-3-32 0,1 0 0 16,1-4 0-16,1 0 0 0,-6-5-128 0,3-2-16 16,4 1-16-16,1-4 0 0,3 0-240 0,2-3 144 15,1-2-144-15,0-4 128 16,0-1-1136-16,0-2-224 0,-3-1-48 0,-1-2-11632 16,-4-2-2320-16</inkml:trace>
  <inkml:trace contextRef="#ctx0" brushRef="#br0" timeOffset="3402.41">12849 10143 30399 0,'0'0'1344'0,"0"0"288"0,-5 8-1312 0,1 2-320 0,-3 3 0 0,1 5 0 16,-7 3 1600-16,1 6 256 16,-1 5 64-16,-1 4 0 0,-3 3-272 0,-1 4-48 0,-2 5-16 0,0 5 0 15,-5 3-576-15,-1 3-112 0,0 1-32 0,-4 1 0 16,0 2-496-16,-1 3-112 0,0 0 0 0,0-1-16 15,0-3-240-15,2-2 128 0,2-4-128 0,4-1 0 16,0-5 0-16,2-1-160 0,1-2 0 0,2-1 0 16,0-4-2064-1,3-2-400-15,-1-3-96 0</inkml:trace>
  <inkml:trace contextRef="#ctx0" brushRef="#br0" timeOffset="5404.27">6066 4844 10703 0,'0'0'464'0,"0"0"112"0,-5 7-448 0,1-1-128 16,-3 0 0-16,1 1 0 0,-2-3 1520 0,0-2 272 0,0 1 64 0,-1-3 16 15,1-3-208-15,-2-1-32 16,0-2-16-16,2-1 0 0,-1-3-304 0,1-3-64 0,1-1-16 0,2-3 0 16,2-4-336-16,2-7-80 0,1 1-16 0,1-8 0 15,4-9-272-15,4-2-48 0,0-8-16 0,3-4 0 16,1-3-272-16,1-5-64 0,2-5-128 0,1-1 192 16,3-1-192-16,3 3 176 0,0 2-176 0,2 5 160 15,-1 5-160-15,0 5 0 0,1 6 0 0,-4 6 0 16,-2 6 0-16,-2 5 0 0,1 8 0 0,-1 5 0 15,-2 5 0-15,0 8-144 0,1 4 144 0,2 8-160 0,-1 4 160 16,2 6 0-16,0 7-144 0,2 4 144 16,-3 7 0-16,1 2 0 0,-3 3 0 0,0-1 0 0,-3 1 0 0,0 0 0 15,-3 0-144-15,-2-3 144 0,-3-1 0 0,-1-1 0 16,1-7 0-16,-4-1 0 0,0-3 0 0,-2-2 0 16,0 1 0-16,-4-2 0 0,0-2 0 0,-2-2 0 15,-3-2 0-15,-1-1 0 0,0-3 144 0,-3 0-144 0,-2 0 128 16,-4-1-128-16,0 0 128 0,-1-1-128 15,-2-1 0-15,0-2 128 0,-3 2-128 0,-1 1 128 16,1-3-128-16,-3 0 128 0,1 1-128 0,-2-1 0 16,-1-2 0-16,2 0 128 0,1-2-128 0,1-1 0 15,0-2 0-15,3-2 128 0,2-3-128 0,1-2 0 16,1-1 0-16,1-3 128 0,3 0-128 0,0-4 128 16,2-1-128-16,1-2 128 0,2-1-128 0,1-1 0 15,2-2 0-15,3-1 128 0,2-1-128 0,1-2 0 16,1 1 0-16,2 1 0 0,2-5 0 0,3 2 0 0,4-2 0 0,3 2 0 15,4 0 0-15,3 2-144 0,3 1 144 0,1 1 0 16,5 1-144-16,1 2 144 16,3 1 0-16,-1 2-144 0,-1-1 144 0,1 3 0 0,0 1 0 0,-2 3 0 15,-3 4 0-15,-1 1 0 0,-4 3 0 0,-1 5 0 16,-2 5 0-16,-8 4-128 0,-3 3 128 0,-6 6-128 16,-6 5 128-16,-9 8 0 0,-5 7 0 0,-9 5 0 15,-7 2 128-15,-6 4 64 0,-8 2 16 0,-5 0 0 16,-4 0-80-16,-3 2-128 0,-4 2 176 0,-2 1-176 15,-2-2 144-15,2-1-144 0,2-7 0 0,6-2 144 16,4-6-144-16,9-6 0 0,11 0 0 0,-4 0 0 16,17-13-2096-16,14-12-400 0</inkml:trace>
  <inkml:trace contextRef="#ctx0" brushRef="#br0" timeOffset="6398.25">19087 5188 16991 0,'0'0'752'0,"0"0"144"0,3-9-704 0,-1 0-192 16,-2-1 0-16,2-1 0 0,1 0 1168 0,-1-2 208 15,0-2 32-15,2-4 16 0,-1-3-176 0,1-5-32 16,0-2-16-16,3-4 0 0,1-5-368 0,3-3-64 16,2-6 0-16,3-2-16 0,3-8-288 0,5-5-48 0,-1-5-16 0,5-5 0 15,2 0-400-15,1-1 128 16,1 1-128-16,1 0 0 0,0 2 0 0,5 4 128 0,-2 6-128 0,5 4 0 15,-2 3 192-15,1 7-64 0,-5 3 0 0,-1 7 0 16,-1 2 0-16,-2 6 0 16,-3 4 0-16,-3 4 0 0,-1 5 16 0,-2 4 0 0,-2 3 0 0,-1 5 0 15,-3 2-144-15,1 5 192 0,-2 4-192 0,-1 4 192 16,-2 4-192-16,-1 4 0 0,-2 6 0 0,0 1 0 16,-2 4 0-16,-1 2 0 0,-1 1 0 0,-1 4 0 0,0 0 0 15,-1 2 0-15,-1-1 0 0,0 1 0 0,-1-2 0 0,-1 0 0 16,-2-1 0-16,0-3 0 0,0-3 0 0,-4 0 0 15,0-3 0-15,2 1 0 0,-4-5 0 0,2 0 0 16,-3-2 0-16,0-1 0 0,-4-1 0 0,0-2 128 16,-1-2-128-16,-3-3 128 0,-2 0-128 0,-3-4 160 15,-2-1-160-15,-6-2 160 0,0-3-32 0,-4-3 0 16,-7-2 0-16,0-4 0 0,-1-4-128 0,-1-3 192 16,4-3-192-16,1-2 192 0,4-1-192 0,3-3 0 15,2-1 0-15,5-3 128 0,3-3-128 0,5 1 0 16,5-5 0-16,6-1 0 0,4-3-128 0,6 1 128 15,6 0-160-15,6 0 160 0,4 2-208 0,6 1 48 16,5 0 16-16,9 6 0 0,4 0 16 0,4 3 0 16,6 1 0-16,4 0 0 0,2 1 128 0,4 2 0 15,3 3 0-15,-1 2 0 0,2 4 0 0,-4 4 0 16,-8 1 0-16,-6 5 0 0,-3 3 0 0,-12 5 0 16,-6 5 0-16,-9 4 0 0,-8 4 0 0,-8 6 128 15,-10 4 0-15,-11 8 0 0,-9 6 96 0,-14 3 32 16,-11 3 0-16,-7 0 0 0,-10 0 0 0,-4-2 0 15,-2 2 0-15,-2-5 0 0,-5-6-256 0,2 1 176 16,4-2-176-16,1-2 160 0,4-6-160 0,3 0-224 0,3-7 48 16,6-4-10160-1,4-6-2032-15</inkml:trace>
  <inkml:trace contextRef="#ctx0" brushRef="#br0" timeOffset="7190.48">19830 1916 21183 0,'-7'0'1888'0,"-1"0"-1504"16,-1 0-384-16,1 1 0 0,1 0 144 0,0-1-144 16,1 0 192-16,1-2-192 0,5 2 960 0,-2-3 96 0,-1-1 16 0,1-5 0 15,2-4-112-15,5-3-32 16,-2-1 0-16,4-4 0 0,2-5-176 0,3 0-48 0,-1-2 0 15,2-2 0-15,1-6-304 0,3-2-64 16,0-4-16-16,4-6 0 0,-3-6-112 0,5-2-16 0,1-4-16 0,4 1 0 16,-1 0-176-16,4 0 0 15,1 2 0-15,-1 3 0 0,-2 4 0 0,-1 6 0 0,-2 5 0 16,-2 6 0-16,-3 7 0 0,-4 4 0 0,-2 4-144 0,0 5 144 16,-4 5 0-16,0 6-160 0,-2 3 160 0,0 7-128 15,-1 5 128-15,-1 6-192 0,-1 6 192 0,-4 6-192 16,-1 5 192-16,-2 4 0 0,-1 4 0 0,0 1-128 15,-5-1 128-15,2 2 0 0,-1 2 0 0,0-1 0 16,0-3 0-16,0 0 0 0,1-3 0 0,2-2 0 0,2-5 0 0,-2-1 0 16,0-2 0-16,2-5 0 0,0-2 0 0,0-2 0 15,0-2 0-15,0-2 0 0,-1-2 0 0,-1 0 0 16,-3-2 0-16,-2-1 0 0,-3 0 0 0,-2-3 176 16,-4 0-16-16,-3-1 0 0,-6-1-160 0,-3-2 0 15,-6-1 0-15,-1-2 0 0,-5-2 0 0,4-1 0 16,-3-2 0-16,3-1 192 0,-4-5-192 0,5-3 128 15,0-3-128-15,3-3 128 0,2-1 16 0,4-2 0 16,4-4 0-16,6-1 0 0,4-2-144 0,7-3 0 16,3-2 0-16,8-3 0 0,6-4 0 0,8 1 0 15,2 0 0-15,7 1 0 0,7-1 0 0,5-1-192 16,7-1 32-16,7 3 16 0,9 2 144 0,3 1 0 16,0 1 0-16,2 2 0 0,2 3 0 0,-2 4-208 15,2 3 80-15,-4 5 128 0,-1 3-160 0,-5 4 160 16,-4 6 0-16,-9 4-144 0,-5 3 144 0,-8 8 0 15,-10 5 0-15,-7 6 0 0,-11 6 0 0,-10 4 0 16,-7 6 0-16,-13 6 0 0,-10 5 176 0,-14 6-48 0,-11 5 0 0,-7 3 0 16,-6-1 32-16,-2-2 0 0,-3-2 0 15,-6-3 0-15,-3 2-160 0,0-2 0 0,3-1 144 16,-34 18-144 0,11-16-1616-16,9-5-400 0</inkml:trace>
  <inkml:trace contextRef="#ctx0" brushRef="#br0" timeOffset="8126.32">5228 1992 26719 0,'-11'-3'2368'0,"1"-3"-1888"16,0 2-480-16,-1-2 0 0,2 0-192 0,0-3-128 15,0-1-16-15,3-1-16 0,1-2 736 0,3-4 160 16,1-2 32-16,2-3 0 0,4-3 64 0,-1-2 32 16,5-5 0-16,1-3 0 0,0-4-272 0,3-4-48 15,-1-4-16-15,3-6 0 0,1-3-192 0,0-5-144 16,1-3 192-16,1-1-192 0,-1-1 128 0,2 0-128 15,-1 0 0-15,1 3 0 0,2 6 0 0,-2 6 0 16,0 10 0-16,0 3 0 0,-1 6 128 0,-2 7-128 16,0 6 0-16,-1 6 0 0,0 8 0 0,2 6 160 15,-2 5-160-15,3 8 128 0,1 5-128 0,-2 7 0 16,0 7 0-16,0 5-176 0,0 7 176 0,0 3 0 16,-4-12 0-16,-1 2 0 0,0 2 0 0,0 2-128 15,-1-2 128-15,0 0 0 0,-1-1 0 0,-1-3 0 16,-2-2 0-16,1 7 0 0,-3-7 0 0,-2-3 0 15,-3-4 0-15,-3-3 128 0,-1-2-128 0,-3-2 0 16,-1-1 0-16,-3-2 0 0,-4-1 0 0,0-3 224 16,-2-1-48-16,-3-3-16 0,0-4-32 0,-1-2 0 0,-4-5 0 0,-1-1 0 15,0-1 16-15,-2-3 0 16,-1-4 0-16,-1-1 0 0,1-2-144 0,3-4 192 0,-2-3-192 0,5-3 192 16,2-5-192-16,4-1 0 0,3-4 0 0,1-3 0 15,4 1 0-15,4-3 0 0,4 9 0 0,3-2 0 16,4-1 0-16,0-2-176 0,5-3 176 0,5 2-128 15,0 0 128-15,5-1 0 0,4 1 0 0,14-11-128 16,1 3 128-16,0 4-160 0,0 5 160 0,1 5-160 16,-6 5 160-16,-3 6-128 0,-4 7 128 0,-4 8-128 0,-4 7 128 15,-4 6-160-15,-9 4 160 0,-3 8-160 0,-3 7 160 16,-8 8 0-16,-7 3 0 0,-7 7 0 0,-7 4 0 16,-5 2 128-16,-4 0 0 0,-6 2 0 0,-7 4 32 15,-4 1 16-15,-5 6 0 0,-1 1 0 0,-6 1-176 0,0-3 192 16,-2-2-192-16,4 1 192 0,6 1-336 0,7-5-64 15,8-5-16-15,9-6-9632 16,10-7-1920-16</inkml:trace>
  <inkml:trace contextRef="#ctx0" brushRef="#br0" timeOffset="9863.28">7430 2668 8287 0,'0'0'736'0,"-7"-6"-592"0,0 1-144 0,0-1 0 16,-2 1 448-16,4-1 64 0,-2 2 16 0,2-1 0 16,-3 1-16-16,2 1 0 0,6 3 0 0,-4-5 0 15,-2 0 160-15,6 5 32 0,0 0 0 0,0 0 0 16,0 0 48-16,0 0 16 0,0 0 0 0,0 0 0 16,0 0-272-16,0 0-48 0,0 0-16 0,11 3 0 15,4 0 16-15,1 2 0 0,3-1 0 0,3-2 0 16,4 0 16-16,3 0 16 0,3-1 0 0,5-1 0 15,1-1-32-15,2 1 0 0,2 0 0 0,7 2 0 16,1 0-160-16,3-1-32 0,1-2-16 0,1-1 0 0,1 0 32 16,2 2 16-16,2 1 0 0,0 0 0 0,4-1-48 15,0 0-16-15,-2-1 0 0,2-2 0 0,-1 0-32 0,1 1-16 16,0 2 0-16,2-1 0 0,2-1 16 0,0-2 0 16,0-1 0-16,-1 0 0 0,4 0 0 0,-2 2 16 15,2 0 0-15,1 1 0 0,1-3 32 0,0 0 0 16,0 0 0-16,1 3 0 0,-1 1 16 0,3-2 0 15,0-2 0-15,0 0 0 0,1 2-112 0,0 1-16 16,-2 0 0-16,2 1 0 0,0-4 0 0,-1 2-128 16,-1 1 192-16,-1 0-64 0,1-1 0 0,1 1-128 15,3-2 192-15,-2 0-64 0,-2 1 0 0,1 1 0 16,-2 2 0-16,2 0 0 0,1-3-128 0,-3-1 192 0,-1 1-192 16,0 2 192-16,-2 2-192 0,1-1 128 15,0-2-128-15,-1 0 128 0,-3-1-128 0,0 3 0 0,-1 4 144 0,0-1-144 16,1-2 144-16,1-1-144 0,-1 0 192 0,-3 2-192 15,0 2 160-15,1-1-160 0,2 1 128 0,0 0-128 16,-1-2 0-16,0 0 0 0,1-1 128 0,2 1-128 16,-3 4 0-16,3-3 0 0,-2 0 0 0,1-1 128 15,-2-2-128-15,-4 1 0 0,1 0 144 0,-1 2-144 16,-1-1 0-16,-2-1 0 0,-1-2 0 0,2 1 0 16,-5 0 0-16,0 1 0 0,0 2 0 0,-1 0 0 15,2 0 0-15,3 0 128 0,-2-1-128 0,0-2 0 16,0 1 0-16,-1 1 0 0,-4 0 0 0,1 1 128 15,1 0-128-15,1-1 0 0,-1-4 0 0,0 0 128 16,-1 1-128-16,-2 2 0 0,-3 1 0 0,0 0 0 16,1-2 0-16,-1-2 0 0,3 2 0 0,-6-3 0 15,1 0 0-15,0 0 0 0,-1 1 0 0,0 0 0 0,0 2 0 16,-1 2 0-16,-1-1 0 0,1-1 128 16,2-1-128-16,-1-2 0 0,-3 1 0 0,0 0 0 0,0 0 0 15,-2 1 0-15,0 2 0 0,1 0 0 0,-3-1 0 0,1 0 0 16,-1 0 0-16,-1 0 0 0,2 0 0 0,-2 0 0 15,1-1 0-15,-1 0 128 0,1-2-128 0,-1 2 0 16,0 1 0-16,1 0 0 0,1-1 0 0,-2 1 0 16,-1-1 0-16,1-1 0 0,-1-2 0 0,2 0 0 15,-4 1 0-15,3 1 128 0,-1 0-128 0,-4-2 144 16,0 1-144-16,0 1 160 0,0 1 0 0,0 1 0 16,1-3 0-16,-1 1 0 0,-2-1-16 0,2 2 0 15,0-1 0-15,-1-1 0 0,-1 1-144 0,-1 2 192 0,1 0-192 16,-1 1 192-16,0 0-192 0,-2 1 0 0,0-2 0 0,-1 2 0 15,0 0 0-15,-1-2 0 0,-2 2 128 0,-1-2-128 16,-2 0 0-16,1-2 0 0,-1 2 0 0,-1-2 128 16,-3 0 32-16,-1-1 0 0,-3 2 0 0,-2 1 0 15,-2 0 144-15,0 0 16 0,-9 0 16 0,10 2 0 16,-10-2-96-16,5 4-32 0,-5-4 0 0,0 0 0 16,0 0-208-16,0 0 176 0,0 0-176 0,0 0 160 15,0 0-160-15,-8 7 0 0,0 0 0 0,-5 0 128 16,0 0-960-1,-3 3-192-15,-5 0-32 0,0 3-15360 0</inkml:trace>
  <inkml:trace contextRef="#ctx0" brushRef="#br0" timeOffset="30099.18">7731 5529 4607 0,'0'0'400'0,"0"0"-400"16,-6-5 0-16,1 0 0 0,1 0 512 0,4 5 0 15,-6-5 16-15,2-1 0 0,0 2 0 0,4 4 0 16,-6-4 0-16,6 4 0 0,-3-6 304 0,-1 1 64 16,4 5 16-16,0 0 0 0,0 0 32 0,0 0 0 15,-3-4 0-15,3 4 0 0,0 0-256 0,0 0-48 16,0 0-16-16,0 0 0 0,6-4-176 0,0-1-16 15,1 2-16-15,2 3 0 0,-1-2 16 0,5 1 0 16,0-1 0-16,2-1 0 0,4 1 128 0,1 1 16 16,5 0 16-16,0 1 0 0,2 0-144 0,2-1-16 0,2 2-16 0,2 1 0 15,0 0-160-15,1 1-16 0,1-1-16 0,2 0 0 16,1-1-80-16,5 2-16 0,3 0 0 0,3-1 0 16,2-1-128-16,-1-1 0 0,2 0 0 0,0-1 128 15,-1 1-128-15,3 0 0 0,2-1 144 0,2 1-144 16,4 0 0-16,0 0 144 0,-4-1-144 0,1 0 0 15,0-1 208-15,0 2-64 0,3-3-16 0,2 2 0 16,2-1 0-16,2 1-128 0,-5 0 192 0,3-2-64 16,0 0 0-16,3 1 0 0,2 0 0 0,1 2 0 15,0-2-128-15,0 0 160 0,-3 2-160 0,2 0 160 16,4-1-160-16,-1 1 0 0,-3 1 144 0,-1 2-144 16,0-2 0-16,-1-1 0 0,2 0 0 0,0 2 0 0,1-1 0 0,-4 0 0 15,-4 0 0-15,1 1 0 0,-2 0 0 0,-1-1 0 16,3-1 0-16,-1 0 0 0,-2 0 0 0,-1 0 0 15,2-1 0-15,2 1 0 0,2 0 0 0,0 0 0 16,2-2 0-16,-1 2 0 0,-2 0 0 0,-1-1 0 16,-1 0 0-16,2 0 0 0,0 1 0 0,-2 0 0 15,-4 0 0-15,0 0 0 0,-1 0 0 0,2 0 0 16,-3-1 0-16,3 1 0 0,-1 0 0 0,-2 0 0 16,0-1 0-16,-3-1 0 0,-2 2 0 0,2-1 0 15,4-2 0-15,-1 1 0 0,3-1 0 0,-5 1 0 16,-1 0 0-16,0-1 0 0,0 0 0 0,2-1 0 0,1 1 0 0,2 1 0 15,0-1 0-15,-2 2 0 0,0 2 0 16,-3-1 0-16,-2-1 0 0,2 0 0 0,3 0 0 0,0 1 0 16,-1 0 0-16,-1 2 0 0,-3-1 0 0,0 1 0 15,0-2 0-15,1-2 0 0,1 2 0 0,2 0 128 16,2 0-128-16,1 0 0 0,-3 4-128 0,1-1 128 16,-1-3 0-16,3 0 0 0,-3 1 0 0,1-1 128 15,0 0-128-15,2 2 0 0,-6 0-128 0,0 0 128 16,1-1 0-16,2 2 0 0,0-2 0 0,5 1 128 15,-1 1-128-15,0 0 0 0,-4 1 0 0,1 0 0 16,2 1 0-16,-1 0 0 0,2 2 0 0,-2-1 0 16,3 1 0-16,-2-2 0 0,-2 1-128 0,0-1 128 15,-5 2 0-15,4 0 0 0,-1-2 0 0,-1-1 128 16,1 2-128-16,-1-3 0 0,-2 1-128 0,0-1 128 0,1 2 0 16,0-2 0-16,1-1 0 0,-2 1 0 15,1 0 0-15,-3 0 0 0,0-3 0 0,-1 0 0 0,-2 0 0 0,-4 0 0 16,-1 2 0-16,-1-2 0 0,1 0 0 0,-4 0 0 15,0 0 0-15,-1 0 0 0,1-2 0 0,-6 2 0 16,-2 0 0-16,-4 0 0 0,-4 2 0 0,0-2 0 16,-5 2 0-16,0 1 0 0,-3 1 0 0,-2-1 0 15,-2 0 0-15,-4 0 0 0,-7-3 0 0,0 0 0 16,0 0 0-16,0 0 128 0,0 0-128 0,0 0 0 16,-11 6 0-16,-2-2 0 0,-3 1 0 0,0-2 0 15,-3 0 0-15,-1 0 0 0,-4-2 0 0,-5 2 0 16,-4-1 0-16,-2 0 0 0,0-1 0 0,-2-1 0 15,-3 0 0-15,-4-1 0 0,-2-1 0 0,-3 1 0 16,-2 0 0-16,-5 2-128 0,-4 1 128 0,-4-2 0 16,1-2 0-16,-6 1 0 0,0-1 0 0,-5 4 0 0,-3 1 0 0,-3-3 0 15,1-3 0-15,-5-1 0 0,1 2 0 0,-5 0 0 16,-6-1 0-16,2 0 0 0,-1-3 0 0,-1 4 128 16,-5 3-128-16,0-3 0 0,0-5 0 0,-2 2 0 15,-2 1-128-15,1 1 0 0,-1-1 0 0,-3-2 0 16,-2 2 128-16,0-1 0 0,1 0 0 0,1 1 0 15,4 0 0-15,-2 1 0 0,-2-3 0 0,3 1 0 16,4 2 0-16,-2-1 0 0,-2 3 0 0,1-1 0 16,6 1 0-16,-3 0 0 0,1 1 0 0,2-1 0 15,1-1 0-15,2 0 0 0,-2 2 0 0,2 0 0 16,-5-1 0-16,3 0 0 0,4 0 0 0,1 1 0 16,-1 0 0-16,1-2 0 0,-1 1 0 0,4 1 0 0,4 0 0 0,-2 1 0 15,-2-1 0-15,1 0 0 0,6 0 0 0,2 2 0 16,0 0 0-16,0 2 0 0,0-1 0 0,1-1 0 15,3 0 0-15,1 1 0 0,0 0 0 0,-1 0 0 16,-2-1 0-16,2 1 0 0,4-2 0 0,2 2 0 16,0-1 0-16,-1 1 0 0,-1 0 0 0,-1-2 0 15,1 0 0-15,-2 2 0 0,5-1 0 0,-2 1 0 16,1 1 0-16,0-1 0 0,-1-1 0 0,5 2 0 16,0-2 0-16,2 1 0 0,2 2 0 0,-2 0 0 15,-1-2 0-15,2 1 0 0,0-3 0 0,3 0 0 16,0 0 0-16,3 1 0 0,0 2 0 0,0-2 0 15,-5 0 0-15,2-1 0 0,-1-1 0 0,1 0 0 16,1-1 0-16,3 1 0 0,3 1 0 0,-1 1 0 16,-3-1 0-16,3-2 0 0,-1-1 0 0,5 0 0 0,2 1 0 0,3-1 0 15,2-1 0-15,2 2 0 0,0 0 0 0,-1 1 128 16,1 0-128-16,-3-1 0 0,2-1 0 0,1-1 0 16,1-1 0-16,2 1 0 0,1 2 0 0,-1 1 0 15,-2 0 0-15,3 3 0 0,-1-1 0 0,-2 2 0 16,-1-1 0-16,0 0 0 0,2-2 0 0,1 2 0 15,3 0 0-15,2-1 0 0,2-2 0 0,5 1 0 16,0 0 0-16,4 1 128 0,-1 1-128 0,3 0 128 16,1-3-128-16,1 2 0 0,3 1 0 0,3 0 0 15,-3-2 0-15,4 0 0 0,2-1-128 0,7 0 128 16,-8 3 0-16,8-3 0 0,0 0 0 0,0 0-128 16,-7 3 128-16,7-3 0 0,0 0 0 0,0 0 0 0,0 0 0 0,0 0 0 15,0 0 0-15,12 2 0 0,-2-2 0 0,5-2 0 16,2 1 0-16,4-2 0 0,-2 0 0 0,4-1 0 15,2 1 0-15,4 1 0 0,3 2 0 0,3-3 128 16,1 0-128-16,3 0 176 0,4-2-176 0,-3-1-176 16,2 0 48-16,1 1 0 0,3 1 128 0,2 2 0 15,1-1 0-15,2 2 0 0,0-1 0 0,1 0 0 16,1-1 0-16,1 0 0 0,-3 2 0 0,3 1 0 16,0 0 0-16,3 0 0 0,4 0 0 0,1-1 0 15,-1-2 0-15,1 1 0 0,-1 1 0 0,2-1 0 16,1 2 0-16,1-1 0 0,1 1 0 0,0-2 0 15,-2 0 0-15,-2 1 0 0,0 1 0 0,3 1 0 16,2-1 0-16,1 0 0 0,0 0 0 0,2 0-128 0,-4 0 128 16,3 0-192-16,1-1 192 0,4 0 128 0,-3 0-128 15,1 0 176-15,-3-2-176 0,4 1 0 0,2 0-192 0,-1 2 192 16,2-3 0-16,-3 0 0 0,0 0 0 0,1 1 128 16,2 2-128-16,4-1 0 0,1-1 0 0,3-2 0 15,-6 2 0-15,3 0 0 0,2 1-192 0,0-1 192 16,0-3 0-16,2 2 0 0,-1 0 0 0,5 0 0 15,2 1 0-15,-1 0 0 0,-2-1 0 0,1 1 0 16,2-1 0-16,1 1 0 0,0 0 0 0,1 1 0 16,1 0 0-16,0 0 0 0,4 0 0 0,-3 1 0 15,-4 0 0-15,0 0 0 0,0-2 0 0,0 2 0 16,0-1 0-16,-2-1 0 0,-3 1 0 0,2 1 0 16,4 0 0-16,-4 0 0 0,-1-1 0 0,1 2 0 0,-3-2 0 15,3 2 0-15,2-1 0 0,-4 0 0 0,-1 0 0 16,-2 0 0-16,4 0 0 0,-1 1 128 0,1-1-128 0,-3 0 0 15,-4 0-160-15,1 0 160 0,3 0 0 0,-3 0 0 16,-4 2 0-16,-1-1 0 0,-2-1 0 0,1 2 0 16,2-1 0-16,-1-1 0 0,-5 0 0 0,-1 1 0 15,-1 0 0-15,-1 1 0 0,1-1 0 0,0 0 0 16,0-1 144-16,0 2-144 0,-3 0 160 0,1 2-160 16,1 0 160-16,-2 0-160 0,1-1 128 0,-2 0-128 15,-3-1 0-15,-3 2 144 0,0 0-144 0,-1 1 0 16,-1 0 0-16,0-2 0 0,0 0 0 0,0-1 0 15,-5 0 144-15,-1-2-144 0,-4 1 0 0,1 1 0 16,-2 0 0-16,1 1 0 0,-1-3 144 0,0 0-144 16,2 0 192-16,-3 0-192 0,-2 0 224 0,-1 0-64 0,-5 0-16 15,1 1 0-15,-3 1-144 0,-2 0 0 0,-3 0 144 0,-1-2-144 16,-2-2 0-16,-5 2 144 0,-3 0-144 0,-1 0 0 16,-3 0 0-16,-1 0 0 0,-3 0 0 0,-3 2 0 15,-8-2 0-15,0 0-176 0,0 0 0 0,0 0-8272 16,-11 8-1664-16</inkml:trace>
  <inkml:trace contextRef="#ctx0" brushRef="#br0" timeOffset="42094.51">5467 7404 10591 0,'0'0'464'0,"0"0"112"0,0 0-576 0,0 0 0 0,0 0 0 0,0 0 0 15,0 0 704-15,0 0 48 0,0 0 0 0,0 0 0 16,0 0-432-16,0 0-64 0,0 0-32 0,0 0 0 16,0 0 80-16,0 0 16 0,0 0 0 0,11 5 0 15,2 1 128-15,-5-1 16 0,2-5 16 0,3 0 0 0,1 2 128 0,3 0 32 16,0 0 0-16,-1-1 0 15,3-3-64-15,2 1 0 0,1 1 0 0,-2-1 0 16,1-2-128-16,1-1-48 0,-2 0 0 0,4 3 0 0,-4 1-32 0,6 1-16 16,-2-1 0-16,3 1 0 0,2 0-48 0,1 1-16 15,1-1 0-15,0 3 0 0,5-4-32 0,0 1 0 16,1 1 0-16,1-1 0 0,-1-2 16 0,-2 0 0 16,3-1 0-16,-1 1 0 0,1-2-144 0,1 3-128 15,-1-1 192-15,3 2-192 0,3 2 256 0,-1-1-48 16,0-1-16-16,-1 0 0 0,-4-3-32 0,2 3-16 15,1 2 0-15,-2 0 0 0,1-3-144 0,2 3 192 16,1-2-192-16,2 3 192 0,0-1-192 0,-1 0 0 16,0-4 144-16,-3 1-144 0,0 1 0 0,0 1 144 0,0 0-144 15,-1 1 0-15,2 1 208 0,0 0-64 16,2-1-16-16,1 0 0 0,0-5-128 0,-2 1 128 0,-2 0-128 0,1 0 128 16,-1 0 0-16,2 1-128 0,-2 0 192 0,3 1-64 15,2 0-128-15,2 0 128 0,-3-1-128 0,-1-1 128 16,-3-1-128-16,0 1 0 0,1 1 144 0,1 0-144 15,-2 0 0-15,1 1 128 0,2 1-128 0,2 0 0 16,-1 0 0-16,0-2 0 0,-2-3 0 0,-2 2 128 16,1 2-128-16,1-1 0 0,-1 0 0 0,3 1 0 15,1 3 0-15,2-2 0 0,0 1 0 0,0-3 128 16,-4-2-128-16,3 0 0 0,-1 1 0 0,1-1 0 16,1 2 0-16,1 0 0 0,0-2 0 0,3 2 0 15,2 0 0-15,-2 0 0 0,-3-2 0 0,3 1 128 16,0 0-128-16,1 1 0 0,4 2 0 0,0-2 128 15,3-2-128-15,-4 1 0 0,-2 0 0 0,2 0 0 0,2-1 896 0,0-1 96 16,2 3 32-16,1-2 0 16,2 1-1616-16,-3-1-320 0,-4-1-64 0,1-1-16 0,2 2 800 0,-3 2 192 15,2 2 0-15,4-3 0 0,-1-3 0 0,1-1 0 16,-4 1 0-16,1 1 0 0,-6-1 0 0,5 4 0 16,2-3 0-16,2 2 0 0,0 0 0 0,-1 0 0 15,-4-1 0-15,1 2 0 0,0-3 0 0,2 3 0 16,2 1 0-16,0 1 0 0,0-5 0 0,0 1 0 15,-3-1 0-15,-2 3 0 0,0 0 0 0,3 0 0 16,3-1 0-16,-3 0 0 0,-1 0 0 0,-1-1 0 16,1 1 0-16,0 1 0 0,2 0 128 0,2-1-128 15,0 0 0-15,0-1 0 0,-6-2 0 0,2 4 0 0,-3-2 0 0,1 2 0 16,2 0 0-16,2-1 0 0,-1-3 0 0,-2 2 0 16,-2 1 0-16,-1 0 0 0,0-2 0 0,2 1 0 15,0 2 0-15,2 0 0 0,3 0 0 0,-3-1 0 16,-1-2 0-16,-2 1 128 0,-1-1-128 0,3 2 0 15,-1-1 128-15,4 1-128 0,0-1 0 0,0 0 0 16,-4-1 0-16,1 2 128 0,-4 0-128 0,5 0 0 16,0 0 128-16,3 0-128 0,-1 1 0 0,1-1 0 15,-2-1 0-15,-3-1 0 0,1 3 0 0,1-1 0 16,4-1 0-16,1 0 128 0,-1-1-128 0,0 0 0 16,1 1 144-16,2 0-144 0,0 0 0 0,3-2 144 15,2 1-144-15,-3 0 0 0,-1 1 144 0,-4-1-144 16,-1 1 0-16,0 1 0 0,3 0 0 0,1 0 128 0,-4-1-128 0,1 0 0 15,-1-2 0-15,0 2 128 0,2 0-128 16,2 0 0-16,-1-1 0 0,0 1 0 0,-2 1 0 0,-2 0 0 16,1 0 0-16,0 0 128 0,0 1-128 0,3 0 144 15,1-3-144-15,-2 1 160 0,-2 1-160 0,-1-1 0 16,1 1 0-16,0 1 128 0,3-1-128 0,1 0 0 16,0 0 0-16,0 0 128 0,-3 0-128 0,2-1 0 15,2 2 0-15,0-2 128 0,-3 1-128 0,1 0 0 16,-2 1 0-16,0 1 0 0,2-1 128 0,2 1-128 15,-1 1 0-15,-2-2 128 0,-4 0-128 0,0 0 0 16,1 2 0-16,1 0 0 0,3-1 0 0,0 0 0 16,-2 0 0-16,-2 0 0 0,-1 0 0 0,-2 1 0 15,1 0 0-15,3 1 128 0,3-1-128 0,1 1 128 16,-1 1-128-16,-1-1 128 0,-2 0 0 0,4 2 0 0,-1-1 0 0,2 0 0 16,3 1 0-16,-7-2 0 0,-1 0 0 0,-1 1 0 15,0 0 0-15,0 1-128 0,0 0 192 0,-1-2-64 16,-2 2 0-16,-2-3 0 0,-2 0 0 0,-2 1 0 15,-4 1 0-15,0 1 0 0,-1 0 0 0,-3-2 0 16,-1-1 0-16,-4 3-128 0,0-3 192 0,-5-1-64 16,-4-1-128-16,-2 0 160 0,-5 0-160 0,1 0 160 15,-3 0-160-15,-1 0 160 0,-3-1-160 0,-2 1 160 16,-3 1-160-16,-1 0 0 0,-2 0 144 0,-9-1-144 16,0 0 0-16,7 6 0 0,-7-6 0 0,1 7 0 31,-1-7-512-31,-9 11-32 0,-4 1 0 0,-8 2-10208 0,-8-1-2032 0</inkml:trace>
  <inkml:trace contextRef="#ctx0" brushRef="#br0" timeOffset="44465.03">13258 8709 10703 0,'-21'-5'464'0,"8"2"112"0,-2 0-448 0,2-1-128 0,-1 1 0 0,3 0 0 0,1 1 768 0,1-1 128 15,1 1 16-15,8 2 16 0,0 0-240 0,0 0-48 16,0 0-16-16,0 0 0 0,0 0-256 0,0 0-48 16,11 0-16-16,3 0 0 0,2 0 80 0,3 0 32 15,2 1 0-15,5 0 0 0,4-2 0 0,3 0 0 16,4 0 0-16,1 0 0 0,3 0 32 0,5-1 0 16,0-2 0-16,1 2 0 0,3 0 16 0,3 0 16 15,5-1 0-15,2-1 0 0,2 0-80 0,-1 1-16 16,1-1 0-16,1 3 0 0,-1 0-64 0,5-1 0 0,5 1-16 0,1-3 0 15,-3 3-96-15,1-1-16 0,3 1 0 0,2 0 0 16,3 1 0-16,-1-1-16 0,-1-1 0 0,-1-1 0 16,-2 2-176-16,4 1 192 0,3-1-192 0,-1-1 192 15,-4-1-48-15,-1-1 0 0,-2 2 0 0,2-1 0 16,2 0 16-16,0-1 0 0,-1 1 0 0,-1-1 0 16,0-1 32-16,1 2 0 0,2 0 0 0,-1 0 0 15,0 2-64-15,-3-1 0 0,-2-1 0 0,0 3 0 16,1-1-128-16,-1 0 0 0,0-2 144 0,-4 2-144 15,-3 0 0-15,1 0 0 0,-2 0 0 0,2 0 0 16,1 0 0-16,1 0 128 0,-3-3-128 0,1 3 0 16,0-1 160-16,0 1-32 0,0 0-128 0,-3-1 192 15,-4-2-192-15,2 0 176 0,-1 3-176 0,2-1 160 16,0-4-160-16,0 4 128 0,0 1-128 0,-4 1 128 0,-2 0-128 16,1 1 0-16,2-1 144 0,-2-1-144 0,3-2 0 0,0 3 128 15,-2 4-128-15,1-2 0 0,-3 0 0 0,2 1 0 16,-1-1 0-16,1 0 128 0,2-2-128 0,-1 3 0 15,-1-2 0-15,-1 2 0 0,-3-2 0 0,2 0 0 16,-1-1 0-16,3 0 0 0,0 0 0 0,-3 1 144 16,0 1-144-16,-2-1 0 0,1 0 192 0,-5 0-192 15,1 2 192-15,1-1-192 0,3-1 160 0,-1 0-160 16,-1 0 128-16,-2 0-128 0,0-1 128 0,-1 1-128 16,3 0 0-16,-2 2 128 0,1-2-128 0,2 0 160 15,-2 2-160-15,-1 0 160 0,1 1-160 0,0 0 160 0,-4 1-160 16,2-1 160-16,-1 0-160 0,2 2 0 0,3 0 0 15,-1 1 128-15,-3-1-128 0,0-2 128 0,-2 0-128 0,-1 2 128 16,3-1-128-16,-4 3 0 0,1-2 0 0,2 0 0 16,0 1 0-16,-1-1 0 0,-2 1 0 0,-2-2 0 15,1 0 0-15,-3 0 128 0,-2-1-128 0,1 1 128 16,0 4-128-16,-1-2 0 0,1-2 0 0,-2 2 0 16,2-1 0-16,-2 1 0 0,1-2 0 0,-4 1 0 15,0-2 0-15,-1 0 0 0,-1-1 0 0,-1 0 0 16,-2-3 0-16,-2 3 0 0,0 1 0 0,-2-1 0 15,1 0 0-15,-4 0 160 0,1-1-160 0,-4 0 160 16,-3 0-160-16,0 0 192 0,-3 1-192 0,-2-1 192 16,-1-2-192-16,-3 1 160 0,1 0-160 0,-9-1 160 15,0 0-160-15,0 0 0 0,0 0 0 0,0 0 128 16,0 0-128-16,0 0 0 0,0 0 0 0,0 0 128 0,-7 8-384 0,-1-2-96 16,-1 0-16-16,-9 0 0 15,-5 1-2064-15,-5 1-432 0</inkml:trace>
  <inkml:trace contextRef="#ctx0" brushRef="#br0" timeOffset="47534.27">9383 9020 5519 0,'0'0'496'0,"4"-7"-496"0,0 0 0 0,-2 0 0 0,2 1 1584 0,-1-2 208 16,0-1 64-16,1 0 0 0,-2 0-528 0,0 2-112 16,0-3 0-16,-1 1-16 0,0-1 80 0,-1 0 32 15,-1 0 0-15,-1 2 0 0,-1-1 48 0,-1 0 16 16,-1 0 0-16,-2 3 0 0,0-1-336 0,-3 1-64 15,-1-1-16-15,-2 2 0 0,-2 1-144 0,1 1-48 16,-1-1 0-16,-1 3 0 0,-1 2-160 0,-1 3-32 16,-1 1-16-16,-8 6 0 0,1 3-224 0,4 6-32 15,3 3-16-15,-1 4 0 0,2 0-48 0,2 4-16 16,0 1 0-16,3 3 0 0,2 3-16 0,-2 2 0 16,1 3 0-16,1 0 0 0,2-2-208 0,0 1 176 15,2-4-176-15,-3-1 160 0,1-1-160 0,0-2 160 16,0-2-160-16,0-4 160 0,1-4-160 0,0-1 160 15,0 0-160-15,1 0 160 0,-4 0-32 0,2-3-128 16,2-8 192-16,3 0-64 0,-3 0-128 0,4-3 0 16,3-9 144-16,-2 6-144 0,2-6 128 0,0 0-128 15,0 0 128-15,-10-3-128 0,1-5 0 0,-2-2 0 16,-1-3 0-16,2 1 0 0,-1-3-288 0,2 2-80 0,1-2-16 0,2 3 0 16,0 0 192-16,4 0 16 0,2 3 16 0,3 0 0 15,3-1 160-15,1 0-208 0,0 0 80 0,3 0 128 16,3-2-192-16,3 0 192 0,1 3-160 0,3-2 160 15,2-1-128-15,1-1 128 0,1 0 0 0,3 0-144 16,0-2 144-16,1-1 0 0,-2 2 0 0,3 0 0 16,-3-1 0-16,2 4 0 0,-2 4 0 0,-2 0 176 15,-1-1-176-15,-3 2 0 0,-3 2 144 0,-3 2-144 0,-3 2 0 16,-11 0 0-16,0 0 0 0,9 9 0 0,-4 4 0 0,-2 0 128 16,-5 2-128-16,1 1 0 0,-3 2 128 0,0 2-128 15,-3 4 128-15,1-2-128 0,1-1 128 0,2-2-128 16,2 0 128-16,1-2-128 0,0-2 0 0,2-2 144 15,3-4-144-15,4 0 0 0,3 0 176 0,1-4-176 16,3-4 160-16,1 2-160 0,1-6 256 0,-2 0-32 16,1-1-16-16,1-4 0 0,-2 0-16 0,-1-2-16 15,-2-1 0-15,-1 0 0 0,-4-4 0 0,0 0 0 16,-5-1 0-16,0 0 0 0,-6 0-32 0,0-1 0 16,-5-1 0-16,0 0 0 0,-7 2-144 0,1-1 192 15,-2 4-192-15,0 3 192 0,0 0-192 0,-3-1 0 16,2 6 0-16,3-1 0 0,3 1 0 0,1-1 0 15,4 0 0-15,1 1 0 0,5 5 0 0,0 0 0 16,0 0 0-16,7-5 0 0,3 0-176 0,3 2 176 16,2 1-128-16,2 0 128 0,3-3 0 0,-3 3-128 15,3 1 128-15,1 0 0 0,1 2 0 0,0 1-160 16,0 2 160-16,-2 0 0 0,0 4 0 0,0 2 0 16,-2 2 0-16,0 3 0 0,-2-1 0 0,0 4-128 0,-4 2 128 0,-2 2 0 15,-3 2 0-15,-2-2 0 0,-2-1 0 16,-1 0 0-16,-2 0 0 0,0-1 128 0,-2-3-128 0,0-5 144 15,0 0-16-15,-1 0 0 0,0 2 0 0,0-3 0 16,-1 0-128-16,1 0 160 0,1 1-160 0,0-5 160 16,2-7-160-16,0 0 0 0,0 9-192 0,0-9-11776 15,0 0-2336-15</inkml:trace>
  <inkml:trace contextRef="#ctx0" brushRef="#br0" timeOffset="48048.28">10739 8892 18303 0,'0'0'816'16,"-1"-11"160"-16,-4-2-784 0,2 1-192 0,0-1 0 0,-1 4 0 15,1 4 1600-15,3 5 256 0,-7-5 64 0,7 5 16 16,-6-2-464-16,6 2-80 0,-8 2-32 0,2 5 0 16,-1 3-528-16,0 5-128 0,2 6 0 0,-4 3-16 15,-1 3-256-15,2 6-48 0,1 3-16 0,-1 1 0 0,-1 1 0 0,0 0 0 16,0 2 0-16,-1-3 0 0,-1-4-176 0,1-1-48 15,0 0 0-15,1-3 0 0,0-3-144 0,2-1 128 16,0 0-128-16,0-5 128 0,3-3-128 0,0-2 128 16,1-1-128-16,3-5 128 15,0-9-512-15,0 0-96 0,0 0-32 0,10 4 0 16,1-5-2384-16,-1-5-496 0</inkml:trace>
  <inkml:trace contextRef="#ctx0" brushRef="#br0" timeOffset="48417.44">11037 8983 16575 0,'0'0'1472'0,"0"0"-1168"16,0 0-304-16,0 0 0 0,0 0 1920 0,0 0 336 15,-1 10 64-15,1 3 16 0,1 2-1264 0,-1 4-256 0,0 3-48 0,0 2-16 16,0 1-64-16,-1 3-16 0,-1 2 0 15,-1-1 0-15,0-1-96 0,1 0 0 0,0 1-16 0,-1-4 0 16,2-4-48-16,0-3-16 0,1-2 0 0,1-1 0 16,3-3 144-16,0-1 48 0,-4-11 0 0,8 7 0 15,2-2 112-15,-3-3 32 0,2-5 0 0,1-3 0 16,2-4-16-16,2-2 0 0,2-3 0 0,0-4 0 16,2-4-320-16,1-1-64 0,0 0-16 0,-1-4 0 0,-1-2-208 15,-1-2-32-15,1-2-16 0,-1 1 0 0,-1 1-160 0,1 3 160 16,-3 2-160-16,0 2 160 0,2 0-160 0,-4 4 0 15,-2 3 0-15,1 3 0 0,-2 1 0 0,0 4 0 16,-4 4 0-16,-4 6 0 16,0 0-1120-16,0 0-96 0,0 0-32 0,0 0 0 15,0 0-1696-15,-2 7-320 0,0 2-80 0</inkml:trace>
  <inkml:trace contextRef="#ctx0" brushRef="#br0" timeOffset="48705.67">11820 8896 29999 0,'0'0'1328'0,"0"0"272"0,0 0-1280 0,0 0-320 15,1 9 0-15,-1 0 0 0,0 6 368 0,-2 3 0 16,-2 3 0-16,-1 1 0 0,0 1 224 0,-2 3 48 15,2 0 16-15,-4 2 0 0,-1-2-80 0,-2 4 0 0,1-2-16 0,0 2 0 16,1 0-208-16,0-2-32 0,0 0-16 0,-2-1 0 16,2-1-304-16,2-2 160 0,-2-1-160 0,4-1 128 15,-2-6-128-15,3 1 160 0,0-3-160 0,1-2 160 16,1-2-160-16,1-3 0 0,2-7 0 0,0 0 0 16,0 0-1472-16,7 0-288 0,0-2-48 0,0-5-8144 15,1-3-1632-15</inkml:trace>
  <inkml:trace contextRef="#ctx0" brushRef="#br0" timeOffset="49070.63">11681 8953 23151 0,'2'-12'1024'0,"0"6"208"0,1-5-976 0,4-1-256 15,-2 0 0-15,6 1 0 0,-1-2 896 0,3 2 144 16,3 0 32-16,1 0 0 0,4 0 16 0,0 1 0 16,2 1 0-16,2 3 0 0,2 0-192 0,1 2-48 15,-1 2 0-15,1 0 0 0,1 0-176 0,0 1-32 16,-1 2-16-16,1 3 0 0,-4 2-64 0,-1 2-16 16,-2 2 0-16,-3 3 0 0,-1 2-256 0,-5 4-48 15,-3 4-16-15,-1-2 0 0,-5 4 32 0,0-2 0 16,-1 3 0-16,-3-3 0 0,-5-3 256 0,0 2 64 15,-6-3 16-15,-3 0 0 0,-2-2 48 0,-4 0 0 0,-2-1 0 16,-3-3 0-16,-3 0-176 0,-4-1-16 0,-2-1-16 0,-4-2 0 16,-1-2-240-16,-2 0-32 0,0-1-16 0,1-3 0 15,2-3-144-15,1-1 128 0,4 1-128 0,3-3 128 16,1-4-128-16,4-2-272 0,3 0 64 0,3-2 16 16,4 2-2544-16,3-1-496 0</inkml:trace>
  <inkml:trace contextRef="#ctx0" brushRef="#br0" timeOffset="93514.39">13470 10260 19743 0,'-33'-12'880'0,"10"5"176"0,-6 2-848 0,-1-3-208 16,-2-2 0-16,1 1 0 15,-1 4 192-15,0-3-16 0,1-3 0 0,-2 2 0 0,-3 2-176 0,-1 1 160 16,-4 1-160-16,-3-5 160 0,-3-2-160 0,-2-3-224 16,1 0 48-16,-1-1 16 0,1 0 160 0,0-1 0 15,-3 1 0-15,-4-1 0 0,-4 2 0 0,-3-3 224 16,-2 0-48-16,3-1-16 0,0 0 160 0,2 1 16 15,-1 1 16-15,-2 2 0 0,-6 0 80 0,4 1 16 16,3 0 0-16,1 1 0 0,-2-1 16 0,-3 5 16 16,-8-1 0-16,0-1 0 0,-1-1-176 0,0 1-48 15,1 2 0-15,-4 1 0 0,-4 1-128 0,1 0-128 16,-4-4 192-16,3 2-192 0,1 1 128 0,-7 2-128 16,-4-1 0-16,1-1 0 0,7-2 192 0,0 4-192 15,2 0 192-15,-3 1-192 0,-3-1 144 0,2 2-144 0,0 1 0 0,-2 2 144 16,-4 2-144-16,-1-1 192 0,0-1-192 0,0 2 192 15,-3 4-192-15,-2-3 0 0,-5 1 0 0,3-1 0 16,-1 1 0-16,-5 0 0 0,-6 1 0 0,1 1 0 16,3 4 0-16,-4-4 0 0,-4 0 0 0,3 0 0 15,7 2 0-15,-2 0 0 0,-3-2 0 0,5 1 0 16,6 0 128-16,0 4-128 0,2 1 192 0,0-2-64 16,3-1 80-16,0-1 16 0,2 6 0 0,-3 0 0 15,-3-2-224-15,4-2 144 0,2 2-144 0,-3 2 128 16,-8 0-128-16,1 1 0 0,6 1 0 0,0 1 128 15,-2-1-128-15,-2 2 192 0,-1 1-192 0,6 1 192 16,-1 0-192-16,0 0 192 0,1-1-192 0,2 2 192 0,9 1-64 0,-3 3-128 16,1 0 192-16,0 1-64 0,1-2-128 15,3 0 0-15,3 0 144 0,-3 0-144 0,-8 0 0 0,5-1 0 16,5 0 0-16,0 3 0 0,-2 2 0 0,-5 1 0 16,-4 0 0-16,1 0 0 0,3 2 0 0,-1 3-160 15,-1 0 160-15,1-2 0 0,-1 2 0 0,7-2 0 16,2 1 0-16,3-3 0 0,2 0 0 0,2-2-128 15,2 2 128-15,6 1 0 0,5 1 0 0,6 0 0 16,1 0 0-16,1 2 0 0,1 2 0 0,0-3 0 16,3-2 0-16,5 0 0 0,4 3 0 0,5 0 0 15,5-2 0-15,1-2 0 0,4 2 0 0,3 0 0 16,2 2 0-16,5-1-160 0,1-3 160 0,4 0 0 16,2 1-144-16,4-2 144 0,2 0 0 0,3-2-144 15,3 0 144-15,1 0 0 0,4 1 0 0,3 1 0 16,4-4 0-16,4 1 0 0,0 1 0 0,7-1 0 0,4 1 0 0,5 1 0 15,6-2 0-15,1 0 144 0,4 0-144 0,2 0 192 16,3 0 0-16,1-4 16 0,4-1 0 0,6 2 0 16,9 0 112-16,-1-2 0 0,3-5 16 0,3 1 0 15,2 0 0-15,7-1 0 0,5 1 0 0,1-2 0 16,-2-2-160-16,7 0-48 0,6 2 0 0,-1-1 0 16,-4 0-128-16,7 0 0 0,3-1 0 0,2 0 0 15,1 0 0-15,5 1 0 0,4-2 128 0,-2 0-128 16,-1-2 0-16,4 4 0 0,6-5 0 0,-3 1 0 15,-2-1 0-15,4 0 0 0,2-2 0 0,0 1 0 16,0-1 128-16,1 0-128 0,1-1 0 0,2 1 128 16,1-2-128-16,-3 1 0 0,-2-1 0 0,3-3 0 0,4 1 0 15,-4 3 0-15,-1-3 144 0,2 0-144 0,4-2 128 0,0 0-128 16,2 1 128-16,-1 1-128 0,-1-2 0 0,3 0 128 16,3 0-128-16,-2 0 0 0,-4 3 0 0,0-3 144 15,3-5-144-15,1 4 0 0,-2 4 128 0,-1-1-128 16,-3-4 0-16,-2 2 0 0,1-3 128 0,-5 1-128 15,-6 0 0-15,1-2 0 0,0 0 0 0,-2 1 0 16,-5 2 0-16,-3-3 0 0,4-2 128 0,-6-1-128 16,-2 2 0-16,2-2 0 0,4-1 128 0,-5 1-128 15,-5-2 0-15,3-1 0 0,2-2 160 0,-5 1-160 16,-3-5 128-16,1 2-128 0,1 0 128 0,-2-3-128 16,-8-1 128-16,2-2-128 0,-1 1 128 0,-1-1-128 0,-3 1 128 15,-2-5-128-15,-3 1 128 0,3-1-128 0,4 0 128 0,-4-2-128 16,-9-5 128-16,0-2-128 0,-3 1 128 0,-1-2-128 15,-1-4 128-15,-5 0-128 0,-7-2 0 0,-2 1 128 16,-6-2-128-16,-4 0 160 0,-5-2-160 0,-2-2 160 16,-6-3 32-16,-1 1 0 0,-7-1 0 0,-6 1 0 15,-2-3 288-15,-8 2 64 0,-6-1 16 0,-3-2 0 16,-7-2-32-16,-6 0 0 0,-4-1 0 0,-4 2 0 16,-6-3-256-16,-5 2-48 0,-2 0-16 0,-5-1 0 15,-1-1-80-15,-2 0 0 0,-4-1-128 0,-3 2 192 16,-7-1-192-16,-6 3 0 0,-6 2 128 0,-8 0-128 15,-1-1 0-15,-6 3 0 0,-5 4-192 0,-5 5 192 16,-10 1-1344 0,0 9-144-16,1 3-48 0,-8 8-15680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20:16:03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1884 16655 12895 0,'-7'-14'576'0,"4"5"112"0,2-2-560 0,-2 1-128 16,0 1 0-16,1 2 0 0,2 7 2048 0,-4-7 368 15,4 7 80-15,-9-5 0 0,-1407 0-864 0,2812 3-176 16,-1409 0-48-16,-3 4 0 0,-1 1-224 0,-3 1-48 0,-2-1-16 0,-3 5 0 16,-2 2-320-16,-1 3-64 0,-3 1-16 0,2 1 0 15,4 1-256-15,1 1-48 16,3-1-16-16,3-1 0 0,2 1-224 0,3-1-48 0,4 2-128 0,3-4 192 16,4-2-192-16,3-1 0 0,6-2 0 0,4 2 0 15,4-1 0-15,6 1 144 0,7-2-144 0,2 2 128 16,4 0-128-16,4 1 192 0,-1 1-192 0,1 1 192 15,-3 0-192-15,-2 1 0 0,-3 1 144 0,-6 2-144 16,-4 1 0-16,-5-1 0 0,-5 1 0 0,-2-1 0 16,-5-1 272-16,-4 1-16 0,-4 1 0 0,-7-1 0 15,-3 0 272-15,-5 0 48 0,-6-1 16 0,-3 1 0 16,-2 0-240-16,0 0-48 0,1-3-16 0,-1-2 0 16,-1-4-288-16,1-2 160 0,1-3-160 0,2-3 128 15,3-3-480-15,1-4-96 0,6-3-32 0,3-1 0 16,10-2-2592-16,3-4-512 0</inkml:trace>
  <inkml:trace contextRef="#ctx0" brushRef="#br0" timeOffset="384.75">2085 16928 23039 0,'0'0'2048'0,"0"0"-1648"0,0 0-400 16,11 2 0-16,0 0 784 0,0 1 80 0,-2-3 16 0,2 1 0 15,-1 1 96-15,2-2 32 0,2-1 0 0,1 0 0 16,-1-3-144-16,1 2-32 0,0-2 0 0,2-1 0 16,2-1-240-16,0-1-48 0,-1-2-16 0,-3 1 0 15,1-1-176-15,-3 0-32 0,-3-2-16 0,-1 2 0 16,-2 2-32-16,-1-2 0 0,-5-1 0 0,-2 0 0 15,-5-1 16-15,-1 0 0 0,-3 0 0 0,-4 0 0 16,-4 0 96-16,-2 4 32 0,-1-1 0 0,-2 4 0 16,3 6 0-16,-4 2 0 0,-1 0 0 0,0 5 0 15,3 6-96-15,0 1-32 0,1-1 0 0,1 3 0 16,2 3-160-16,4 0-128 0,4-2 144 0,1 1-144 16,4-1 0-16,5 0 0 0,4-2 0 0,6 0 0 15,1-2 0-15,6 0 0 0,2-2 0 0,2-5 0 16,3-2-192-16,1-2-16 0,1 1-16 0,2-2 0 15,-1-1-2064 1,1-1-400-16,-1 0-96 0</inkml:trace>
  <inkml:trace contextRef="#ctx0" brushRef="#br0" timeOffset="834.52">2642 16901 21183 0,'-11'0'1888'0,"11"0"-1504"0,0 0-384 0,0 0 0 0,0 0 800 0,0 0 96 0,0 0 0 0,0 0 16 15,0 0 272-15,0 0 48 0,0 0 16 0,11 3 0 16,3-2-80-16,3-2-16 0,4-2 0 0,4-2 0 16,3 1-384-16,2-3-64 0,2-1-32 0,-1 0 0 15,-2-2-272-15,0 0-48 0,-3-1-16 0,-2 0 0 16,-2 1-32-16,-5-1-16 0,-2 0 0 0,-6-1 0 16,-2 0-80-16,-4-1-16 0,-2-3 0 0,-3 4 0 15,-2 1 128-15,-6 2 32 0,-5 2 0 0,-1 2 0 16,-4 4 80-16,-5 4 16 0,-3 4 0 0,-3 5 0 15,-3 2-96-15,-1 4-16 0,-2 2 0 0,3 1 0 0,3 2 48 0,4 0 16 16,4-1 0-16,7 1 0 0,4 1-128 16,5 0-16-16,6-1-16 0,2-1 0 0,5 0-240 0,6-2 0 15,5-3 0-15,6-1 0 0,4-3 0 0,4 0-256 16,3-4 16-16,9 0-12944 16,6-2-2576-16</inkml:trace>
  <inkml:trace contextRef="#ctx0" brushRef="#br0" timeOffset="1652.01">4488 16622 12895 0,'0'0'1152'0,"0"0"-928"0,-8-1-224 0,1 0 0 15,7 1 1152-15,-8 1 192 0,1 2 48 0,0 4 0 16,-1 3 144-16,1 2 48 0,-2 6 0 0,-1-1 0 16,-1 5-288-16,0 5-48 0,0 2-16 0,0 0 0 15,1 0 0-15,-2-1 0 0,1 0 0 0,2-2 0 16,-1-2-272-16,3-1-48 0,0-1-16 0,3-4 0 15,-1-3-128-15,2-3-48 0,0-3 0 0,3-9 0 0,0 0-80 0,0 0-32 16,0 0 0-16,0 0 0 0,0 0 32 0,0 0 0 16,0 0 0-16,9-12 0 0,1-3-64 0,0-3-16 15,0-1 0-15,-1-1 0 0,2-4-352 0,1 1-64 16,-1-1-16-16,3 0 0 0,2 1-128 0,1-1 0 16,3-3 0-16,0 3 0 0,1 2 128 0,0 3-128 15,1 4 128-15,1 3-128 0,-2 2 0 0,1 2 0 16,-2 3-224-16,0 4 80 15,0 3-1552-15,0 2-304 0,-2 3-64 0,-3 1-16 16,0 1-1776-16,-1 4-368 0,-2 4-64 0,-5 5 0 0</inkml:trace>
  <inkml:trace contextRef="#ctx0" brushRef="#br0" timeOffset="1953">4827 16870 24479 0,'0'0'1088'0,"8"-1"208"0,1 0-1040 0,2-2-256 0,1 0 0 0,2 0 0 16,2-3 1824-16,1 0 304 0,5-2 64 0,-2 0 16 16,1-1-816-16,0 0-176 0,0-1-16 0,-2-1-16 15,1 0-480-15,-3 0-112 0,-6-3-16 0,0 3 0 16,-1 2-256-16,-6-2-48 0,-3-2-16 0,-2 4 0 16,-2 0 176-16,-3 2 16 0,-3 2 16 0,-2 1 0 15,-4 2-208-15,-1 3-32 0,-4 3-16 0,0 3 0 16,-3 4-48-16,1 6-16 0,-3-2 0 0,3 6 0 15,-3 1 64-15,6-3 16 0,1-1 0 0,4 0 0 16,0 0-80-16,6-2-16 0,3 1 0 0,4-3 0 16,4-3-128-16,5 0 0 0,1-1 0 0,4 1 128 15,4 0-128-15,2-1-272 0,3-5 64 0,2 2 16 16,0-2-2304-16,2-1-464 0,-1-1-96 0</inkml:trace>
  <inkml:trace contextRef="#ctx0" brushRef="#br0" timeOffset="2326.29">5939 16624 22111 0,'-4'-7'1968'0,"2"-1"-1584"0,2 0-384 0,1 1 0 15,1-1 2016-15,-2 8 320 0,-1-8 64 0,-1 3 16 16,2 5-1776-16,-6-5-368 0,-1 2-64 0,-2 2-16 15,-4 2 400-15,-2 2 80 0,-1 3 16 0,-2 2 0 16,-4 0-48-16,-1 3 0 0,-2 4 0 0,-2 0 0 16,0 0-240-16,3 1-48 0,3-3-16 0,4 1 0 15,3 2-80-15,3-1 0 0,4-4-16 0,2 2 0 16,4-1-64-16,2 1-16 0,3-2 0 0,1 1 0 16,2-4-32-16,3 2-128 0,2 0 192 0,3 0-64 15,-2-1 0-15,-1 0-128 0,-1 1 192 0,-1 0-64 16,-5-1 32-16,0 1 0 0,-3 0 0 0,-3 1 0 15,-4 0 64-15,-2 0 16 0,-8 0 0 0,0 0 0 16,-3 0 64-16,-2 1 16 0,-2-2 0 0,-2-1 0 16,-1 2-176-16,-3-2-16 0,-2-1-128 0,2-3 192 0,2 1-192 15,3-4 0-15,3-2 0 0,1-1 0 16,7-2-944-16,1-1-272 0,6-3-64 16,5 0-10624-16,4-3-2128 0</inkml:trace>
  <inkml:trace contextRef="#ctx0" brushRef="#br0" timeOffset="2649.33">6210 16723 28559 0,'-17'4'2544'0,"6"0"-2032"16,-3 6-512-16,-1 0 0 0,-1 1 656 0,0 0 48 15,-1 2 0-15,2 0 0 0,0 2 704 0,0-1 128 0,2-1 48 0,3-2 0 16,2 2-688-16,5 1-128 0,2-2-16 0,3-2-16 15,5-4-224-15,1 1-32 0,3-1-16 0,3 0 0 16,-1-3 0-16,4-1 0 0,-1-2 0 0,4-1 0 16,1 0-272-16,0-2-48 0,-4-3-16 0,1 0 0 15,-2-1 64-15,0 1 16 0,-3-3 0 0,-1-1 0 16,-5-2 80-16,-2-1 16 0,-2 0 0 0,0-1 0 16,-4-1-112-16,-2-3-32 0,-3-3 0 0,-2 1 0 15,-5 1-160-15,0 0 160 0,-1 0-160 0,3 4 160 16,0 2-160-16,3-2 0 0,0 4-160 0,0 4 160 15,3 1-1280 1,5 6-176-16,0 0-16 0,0 0-16 0,0 0-1904 0,0 0-368 0</inkml:trace>
  <inkml:trace contextRef="#ctx0" brushRef="#br0" timeOffset="2942.69">6562 16694 26207 0,'-12'10'1152'0,"6"-3"256"0,-1 3-1136 0,0 3-272 16,0 4 0-16,-1-1 0 0,-1 1 1280 0,1-2 208 16,2 0 48-16,1-2 0 0,2-1-160 0,2-1-32 15,1-2 0-15,2-2 0 0,5 0-432 0,1 0-80 16,1-3-32-16,1 0 0 0,1-2-96 0,3-2-32 16,1-3 0-16,1-1 0 0,1-3-224 0,-1 0-32 15,0-3-16-15,-1-1 0 0,-1 0-112 0,2-2-32 16,-2-3 0-16,-3 0 0 0,-1-2 0 0,0-1-16 0,-4-2 0 15,0 1 0-15,-2-1-48 0,1 1 0 0,-1 0 0 0,-1 5 0 16,1 1-192-16,-4 1 0 0,0 2 128 0,1 1-128 16,1 4 0-16,-2 6-256 0,0 0 48 0,0 0 16 31,0 0-1632-31,0 0-320 0,0 0-64 0,0 0-15664 0</inkml:trace>
  <inkml:trace contextRef="#ctx0" brushRef="#br0" timeOffset="3305">7020 16589 1839 0,'0'0'160'0,"0"0"-160"0,0 0 0 0,0 0 0 0,0 0 5440 0,-2 9 1072 16,1 2 208-16,-1 4 32 0,-1 1-5056 0,0 1-1008 15,-3 3-208-15,-1 1-32 0,-1 2 512 0,-2 0 128 16,-2-2 0-16,0 0 16 0,1-1 176 0,1 0 48 16,1-5 0-16,1 1 0 0,-2-4-384 0,4-2-80 15,-1-2-16-15,3-1 0 0,4-7-208 0,0 0-32 16,0 0-16-16,0 0 0 0,0 0-80 0,0 0 0 16,7-6-16-16,3-1 0 0,0-2-32 0,3-5 0 15,1-2 0-15,0 1 0 0,0-2-176 0,2-4-32 0,0-2-16 16,1-1 0-16,-1 0-240 0,4 0 0 0,-1 1 0 0,1 0 0 15,1 5 0-15,-2 3-192 0,-1 0 48 0,-2 3 0 16,0 3-176-16,-2 4-48 0,-1 0 0 0,-3 4 0 31,-10 1-1728-31,9 6-336 0,0 0-80 0,-5 1-9072 0,-4-7-1792 0</inkml:trace>
  <inkml:trace contextRef="#ctx0" brushRef="#br0" timeOffset="3599.58">7746 16707 19343 0,'0'0'1728'0,"0"0"-1392"0,-2-8-336 0,2 8 0 0,-1-7 2000 0,1 7 336 16,-5-6 64-16,-3 1 16 0,-2 2-960 0,-2 2-192 15,-2 3-48-15,-2 2 0 0,-1 0-304 0,-2 4-64 16,-5 1-16-16,-1 3 0 0,-2 3-64 0,0 3 0 15,1 0-16-15,6 1 0 0,1 0-352 0,3 0-64 16,3-1-16-16,3 1 0 0,3 0-176 0,2-2-144 16,4 0 192-16,6-2-192 0,-1-2 144 0,6 1-144 15,0-1 0-15,4-3 144 0,3 1-144 0,3-4 128 16,1 0-128-16,5-3 128 0,-3-3-304 0,2 2-64 16,-3-6-16-16,2 2 0 15,0-2-2048-15,0-2-432 0,-4-3-80 0</inkml:trace>
  <inkml:trace contextRef="#ctx0" brushRef="#br0" timeOffset="3963.82">7955 16819 13823 0,'0'0'1216'0,"0"0"-960"0,0 0-256 0,9 1 0 16,2-2 2560-16,2 1 480 0,0 1 96 0,1-1 0 15,0-2-1408-15,2 0-272 0,0-1-64 0,2-2-16 16,1 1-304-16,0-2-64 0,2-1-16 0,-1-1 0 16,0 0-224-16,1-1-64 0,-4-1 0 0,2 1 0 15,-2-1-192-15,-3 0-64 0,-2-1 0 0,-2 3 0 0,-1-1-48 0,-5 0-16 16,-2-2 0-16,-3 4 0 16,-2-2 80-16,-4 3 16 0,-5 1 0 0,-3 3 0 0,-4 2-176 0,-5 2-48 15,-1 2 0-15,-3 4 0 0,-1 4-96 16,-1 2-32-16,-3 5 0 0,2 2 0 0,-1 1 128 0,3 0 0 15,6-3 16-15,5 1 0 0,4-3-32 0,6 0-16 16,1-2 0-16,5-1 0 0,2 0-96 0,3-1 0 16,3-2-128-16,5-1 192 0,4-2-16 0,5 2-16 15,1-4 0-15,5 0 0 0,5-2-160 0,0-2 0 16,-1-3 0-16,3-1 0 16,0-2-720-16,2 1-176 0,-1 0-48 0,2 1-11856 15,0 0-2368-15</inkml:trace>
  <inkml:trace contextRef="#ctx0" brushRef="#br0" timeOffset="5150.24">8872 16663 19343 0,'0'0'1728'0,"0"0"-1392"0,0 0-336 0,-8-2 0 16,-3 1 976-16,1 2 128 0,-1 1 32 0,-3 0 0 15,-2 4 80-15,-3-3 32 0,1 4 0 0,0 0 0 0,-1 1-496 0,2 2-112 16,3 0 0-16,3 2-16 0,4-1-128 0,2 0-32 15,3 0 0-15,4 0 0 0,3 0-128 0,3-1-16 16,4 3-16-16,4-1 0 0,1 0 144 0,4 0 48 16,1-2 0-16,0 1 0 0,0 1-112 0,-2 0-32 15,-1-2 0-15,-3 0 0 0,-3 1-176 0,-2-2-48 16,-4 0 0-16,-2 0 0 0,-3 0 256 0,-4 0 32 16,-3 1 16-16,-4 0 0 0,-6-1 176 0,-2 0 32 15,-6-1 16-15,-3 1 0 0,-7 0-288 0,-2 0-64 16,-1-5-16-16,-1 2 0 0,0-2-160 0,2-1-128 15,0 0 144-15,4-1-144 0,5-1 0 0,3-1 0 16,5-1-208-16,8-2-12080 0,10 3-2432 16</inkml:trace>
  <inkml:trace contextRef="#ctx0" brushRef="#br0" timeOffset="5821.8">10537 16648 19343 0,'0'0'1728'0,"-11"-6"-1392"16,-1-1-336-16,-1 3 0 0,0 1 1152 0,-5 2 176 15,0 4 16-15,-3 1 16 0,-2 4-224 0,-3 2-48 16,0 1-16-16,-2 4 0 0,1 0-304 0,0 1-64 16,0 3-16-16,3 3 0 0,2 2-48 0,2-1-16 0,-1 0 0 0,3 3 0 15,3-3-240-15,5-1-32 0,0-3-16 0,6 0 0 16,1-1-112-16,6-3-32 0,0-2 0 0,8-1 0 16,2-5 144-16,6-1 32 0,-1-4 0 15,5-4 0-15,4-5-16 0,2-2 0 0,-1-3 0 0,2-3 0 16,1-5-64-16,0-1-16 0,1-1 0 0,-2-3 0 15,1-3-128-15,0-6-16 0,0-3-128 0,0-3 192 16,-2-2-192-16,0-4 144 0,-1-2-144 0,0-5 128 16,-3-2-128-16,0-3 0 0,-3-3 144 0,-5 4-144 15,0 4 0-15,-3 8 144 0,-2 9-144 0,-3 6 0 16,-1 8 0-16,-3 8 0 0,0 3 0 0,-5 11 0 16,0 0-160-16,-4 12 160 0,-2 9-160 0,-5 7 160 15,-5 3-144-15,-1 9 144 0,-1 5-128 0,-4 4 128 0,-2 4 0 16,0 3 0-16,1 2 0 0,-4 1 0 0,3-1 0 0,2-4 0 15,3-3 0-15,3-7 0 0,1-6 0 0,3-3 0 16,4-4 0-16,1-3 0 0,4-4 0 0,2-3 0 16,1-3 0-16,1-2 0 15,2-4-320-15,2-6-64 0,-5-6-32 0,14 0-10784 16,0-3-2176-16</inkml:trace>
  <inkml:trace contextRef="#ctx0" brushRef="#br0" timeOffset="6004.9">10984 16655 24879 0,'-10'9'1088'0,"5"1"256"0,-5 2-1088 0,1 2-256 0,-1 5 0 0,-3 3 0 15,-4 1 1552-15,0-1 256 0,-1-1 48 0,-1 0 16 16,3 0-352-16,1-1-80 0,0-2-16 0,4-1 0 16,0-1-816-16,4 1-160 0,1-1-48 0,3 0 0 15,2-2-400-15,2-1 0 0,2-2 0 0,5-1 0 31,-1-2-1408-31,4-3-384 0,3-2-64 0,1-3-13248 0</inkml:trace>
  <inkml:trace contextRef="#ctx0" brushRef="#br0" timeOffset="6364.48">11551 16652 27407 0,'-4'-12'1216'0,"2"3"256"16,-1-1-1184-16,-2 1-288 0,0 3 0 0,-4 0 0 0,-2 2 864 0,0 2 112 16,-2-1 32-16,-3 3 0 0,-1 3 32 0,-3 0 16 15,-2 4 0-15,-2 1 0 0,-3 2-464 0,2 5-80 16,1 1-32-16,2 3 0 0,1-2-96 0,5 2-32 16,2 0 0-16,7-1 0 0,-1 1-176 0,6-1-48 15,3-2 0-15,3 2 0 0,3-3 64 0,4-2 0 16,0 1 0-16,2-2 0 0,1 0-32 0,2 0 0 15,-1 0 0-15,1 0 0 0,-2 1-160 0,-2-1 0 16,-3-2 0-16,-3-1 128 0,-6-9-128 0,4 10 0 16,-5-1 0-16,-2 0 128 0,-4-3 128 0,-3 1 32 0,-5-1 0 15,-3 2 0-15,-3-1 0 0,-1-2 0 16,-6 0 0-16,0-3 0 0,-4-1-160 0,2-1-128 0,2-1 192 0,0 0-192 16,1 0 0-16,3-2-192 0,4 0 0 0,4 0 0 31,5-2-3008-31,5 0-576 0</inkml:trace>
  <inkml:trace contextRef="#ctx0" brushRef="#br0" timeOffset="6685.52">12259 16609 16575 0,'-6'-9'1472'15,"-1"4"-1168"-15,-2-1-304 0,-3 2 0 0,-1-2 752 0,-3 1 80 0,-1 0 32 0,-5 3 0 0,-5 0 608 0,-4 1 128 16,1 0 32-16,-3 5 0 0,-3 4-368 0,2 2-80 16,-1 2-16-16,2 2 0 0,2 3-16 0,2 1 0 15,2 1 0-15,5 3 0 0,4 0-464 0,4-1-112 16,3 0 0-16,5-2-16 0,1-2-272 0,4 0-48 15,5-3-16-15,1 0 0 0,4 2-224 0,3-4 176 16,2-3-176-16,4-3 160 0,3-1-160 0,3-2 0 16,3 1 0-16,4-4 0 15,3 0-1104-15,0 0-304 0,1-3-64 0,-1-1-8640 0,-1-2-1712 0</inkml:trace>
  <inkml:trace contextRef="#ctx0" brushRef="#br0" timeOffset="7010.81">12508 16585 19343 0,'0'0'1728'0,"-7"5"-1392"0,-2 2-336 0,-1 5 0 16,-2 1 1104-16,-2 3 160 0,-3-1 16 0,0 4 16 15,-1-3 64-15,3 3 16 0,3 0 0 0,0 0 0 16,3 0-416-16,3-2-96 0,3-3-16 0,3-1 0 15,3 0-96-15,3-1-32 0,0-3 0 0,4-1 0 16,2-1 16-16,4-3 0 0,0-1 0 0,2-3 0 16,1-1-176-16,-2-2-48 0,1-4 0 0,-2-2 0 0,1 0-112 0,-1-2-16 15,0-3-16-15,-2-3 0 0,-2 1-32 0,-1-2 0 16,-1-4 0-16,0 1 0 0,-5-1-112 0,1 0-32 16,-1-5 0-16,0 4 0 0,-1 1-192 0,1 2 0 15,-4 3 0-15,2-1 0 16,0 5-256-16,1 2-160 0,0 1-32 0,-3 5 0 15,-1 5-2768-15,0 0-560 0,9-4-128 0,-9 4 0 0</inkml:trace>
  <inkml:trace contextRef="#ctx0" brushRef="#br0" timeOffset="7351.89">13311 16483 11967 0,'-13'-11'528'0,"6"5"112"0,-3 2-512 0,-2 0-128 0,-3 4 0 0,0 1 0 16,-4 2 3600-16,-3 1 688 0,-3 2 144 0,1 1 32 15,-3 2-3328-15,5 0-672 0,3-1-128 0,1 0-16 16,4 2-32-16,3 0 0 0,3 1 0 0,4-1 0 16,-1 0 96-16,4 0 32 0,2 0 0 0,4 1 0 15,-2 1-64-15,4 0-16 0,0 0 0 0,2 1 0 16,0-1-16-16,2 3 0 0,-2-8 0 0,-1 2 0 15,-2 2 32-15,-2-1 0 0,0-2 0 0,-7 2 0 16,0 0 160-16,-2-1 16 0,-4 0 16 0,-2 1 0 0,-5-2-96 16,-4 0 0-16,-2-1-16 0,-2-1 0 0,0 0-80 0,-1 0-16 15,1-4 0-15,-2-1 0 0,6 2-336 0,-2 0 0 16,3-2 0-16,3-1 128 0,3 0-128 0,6-1-208 16,7 1 48-16,0 0 16 15,0 0-3168-15,5-7-624 0</inkml:trace>
  <inkml:trace contextRef="#ctx0" brushRef="#br0" timeOffset="7777.76">13975 16431 17503 0,'0'0'1552'0,"0"0"-1232"0,0 0-320 0,0 0 0 15,-2-8-160-15,2 8-96 0,0 0 0 0,-7-4-16 16,1-1 272-16,0 2 256 0,-2 0-64 0,2-1 0 16,-4 2 640-16,1 0 128 0,-1-1 32 0,-2 2 0 15,-2 2 32-15,-2 0 16 0,0-1 0 0,-2 2 0 16,0 0-112-16,-2 4-32 0,0 0 0 0,2 3 0 16,1-2-288-16,0 2-64 0,1-1-16 0,1 3 0 15,2 1-208-15,2 1-64 0,2-2 0 0,0 0 0 16,3-2 768-16,2 2 160 0,1-1 32 0,3 0 0 15,3 0-1536 1,2 0-288-16,2 0-64 0,2 1-16 0,2 1 1008 0,1 0 192 0,1 2 32 0,0 2 16 16,-1-4-272-16,-1 0-48 0,-2 1-16 0,-2-1 0 0,-2 2-224 15,-1-1 176-15,-1 0-176 0,-4 1 160 0,-3-1 112 0,0 0 32 16,-6-2 0-16,-1-2 0 0,-4-1 64 0,-2-1 16 16,-3-1 0-16,0 0 0 0,-3-2-144 0,0 0-32 15,-2-2 0-15,0 0 0 0,-1 1-208 0,1-2 176 16,1-2-176-16,1 1 160 0,4-2-160 0,5-1 0 15,2-3 0-15,4-3 0 16,0-2-2112-16,6-1-448 0,5-4-80 0,7-1-32 16</inkml:trace>
  <inkml:trace contextRef="#ctx0" brushRef="#br0" timeOffset="8020.23">14379 16487 29663 0,'0'0'1312'0,"0"0"272"0,0 0-1264 0,-8 4-320 0,-3 2 0 0,-1 2 0 15,-4 1 1104-15,-1 4 176 0,-3 2 16 0,-2 1 16 16,-1 2-384-16,-3 1-80 0,-2 3-16 0,3-2 0 16,-3-2-512-16,3 2-128 0,2-1 0 0,0 2-16 15,2 2-176-15,3-2 0 0,2-4 0 0,1 2 0 31,6-3-464-31,3 0-128 0,2-2-32 0,3-3 0 16,4-2-2624-16,-3-9-528 0,12 7-96 0,4-2-32 0</inkml:trace>
  <inkml:trace contextRef="#ctx0" brushRef="#br0" timeOffset="8604.71">14758 16553 29887 0,'0'0'1328'0,"-10"0"272"0,-1 2-1280 0,-1 3-320 16,-1-1 0-16,-5 1 0 0,-1 4 544 0,-3-1 48 15,-4 3 16-15,3 2 0 0,-1-1 0 0,3 1 0 16,-2 1 0-16,4-1 0 0,3 1-256 0,3-1-48 16,2-2-16-16,3 3 0 0,5-3 32 0,1 0 16 15,5-4 0-15,1 0 0 0,6-1 176 0,0 0 16 16,3-1 16-16,2-2 0 0,3-4-160 0,2-2-16 15,-1 2-16-15,-1-3 0 0,1-4-112 0,-1-1-32 16,-3-1 0-16,-2 1 0 0,-1-4-64 0,-2 1-16 16,-5-2 0-16,-2-1 0 0,-4-6-128 0,-1 1 192 0,-2 1-192 0,-3 2 192 15,-1-1-192-15,-1 2 128 0,1 1-128 0,0 3 128 16,2 0-128-16,1 3 0 0,1 3 0 0,4 6 0 16,5-8 0-16,2 4 0 0,5-1-192 0,4 2 192 15,5 1-272-15,1 1 64 0,2-1 16 0,3 4 0 16,2-2 192-16,-3 1-192 0,1 3 192 0,-2 3-192 15,-2-1 192-15,0 2 0 0,0 2 0 0,-3 1 0 16,-2 3 0-16,-6 2 0 0,-1 2-128 0,-3-1 128 16,-5-1 0-16,-1 1 0 0,-3-1 0 0,-1 1 0 15,-6-3 0-15,0-2 0 0,1-1 192 0,-1-1-192 0,0-2 304 16,1-2-48-16,0-1-16 0,7-5 0 0,0 0-48 16,0 0-16-16,0 0 0 0,0 0 0 0,9 0 32 15,3-4 16-15,3-3 0 0,2 0 0 0,0 1-32 0,3-2-16 16,2 0 0-16,-2 2 0 0,1-1-176 0,2 4 0 15,-2-4 0-15,1 4 128 0,-2 2-128 0,1 2 0 16,2 3 0-16,-3 4 0 0,-2 1 0 0,0 2 0 16,-2 3 0-16,0 1 0 0,-2 2 0 0,-2 2 0 15,-1 0 0-15,-3 0 0 0,0 0-160 0,-2-2 160 16,-1 1 0-16,-1-2-144 16,-2 1-256-16,0-3-48 0,-1-2-16 0,1-1 0 15,-2-2-1776-15,0-9-368 0,0 0-64 0,0 0-16 0</inkml:trace>
  <inkml:trace contextRef="#ctx0" brushRef="#br0" timeOffset="8780.2">14513 16148 35007 0,'-25'-17'3120'0,"10"8"-2496"0,3 1-496 0,2 3-128 15,3 1 1392-15,-1 2 256 0,0 0 48 0,0 2 16 16,1-1-1216-16,7 1-240 0,0 0-64 0,0 0 0 31,0 0-896-31,0 0-192 0,0 0-48 0,0 0 0 16,0 0-2624-16,11-4-528 0</inkml:trace>
  <inkml:trace contextRef="#ctx0" brushRef="#br0" timeOffset="9538.56">16868 16436 21247 0,'0'0'944'0,"0"0"192"0,-9-1-912 0,-1 0-224 0,0 1 0 0,-2 2 0 15,-2 2 1456-15,-3 3 240 0,-2 4 48 0,-2 3 16 16,-1 0-720-16,-1 3-144 0,-2 4-16 0,2 0-16 15,-1-2-192-15,4 1-32 0,5 1-16 0,4-2 0 16,3-3-112-16,4-3 0 0,4-1-16 0,4-2 0 16,5-3 96-16,4-2 32 0,5-4 0 0,4-2 0 15,0 0-32-15,3-4 0 0,-2-4 0 0,1-2 0 16,0 1-352-16,-2-3-80 0,-4-1-16 0,-1-1 0 16,-4 0-16-16,-1-1 0 0,-6-1 0 0,-2 1 0 15,-3 1 0-15,-2-1 0 0,-2 1 0 0,-3 0 0 0,-2-1 16 0,0 3 0 16,-4 1 0-16,1 3 0 0,1 1-144 0,2 3 0 15,4-3 0-15,-2 4 0 0,6 4 0 16,0 0 0-16,0 0 0 0,9-7 0 0,2 1 0 0,0 2 0 16,4 1-144-16,5 1 144 0,1-4 0 0,5 2 0 15,1 0 0-15,1 1 0 0,0 2 0 0,0 0 0 16,1-1 0-16,1 2 0 0,-4 2 0 0,1 3-128 16,-3 0 128-16,-4 4 0 0,-4 2 0 0,-2 3 0 15,0 3 0-15,-7 1 0 0,-1 3 0 0,-4 0 0 16,-3 0 0-16,-2-1 0 0,-2 2 0 0,1-3 192 15,0-3-48-15,-2-1-16 0,-2-1 64 0,0-2 16 0,2 0 0 16,0-3 0-16,1-2 16 0,5-7 0 0,0 0 0 0,0 0 0 16,0 0-96-16,0 0 0 0,0 0-128 0,13-1 192 15,1-5 64-15,3-2 0 0,0-1 0 0,2 1 0 16,3-3-256-16,-2 3-208 0,2-2 32 0,0 2 16 16,-1 0-160-16,-2 4-48 0,-1 2 0 0,-1 2 0 31,-1 1-192-31,-1 1-32 0,-6 4-16 0,-1 1 0 15,-3 3-320-15,-3 1-64 0,-2 1-16 0,0 1 0 16,0 0-336-16,-1-1-64 0,-2 1 0 0,1 0-16 16,1-3-1504-16,2 0-288 0,1-1-64 0</inkml:trace>
  <inkml:trace contextRef="#ctx0" brushRef="#br0" timeOffset="10176.7">18715 16191 22975 0,'-1'-15'1024'16,"1"5"192"-16,-1 2-960 0,1 0-256 0,0 8 0 0,0 0 0 0,0 0 1104 0,0 0 176 15,0 0 48-15,0 0 0 0,-8 10 128 0,0 2 16 16,-1 7 16-16,-2 3 0 0,2 3-432 0,-1 4-96 16,-4 2 0-16,0 3-16 0,0 0-224 0,0 1-32 15,-2 0-16-15,1 2 0 0,-3-1-256 0,2-2-48 16,-2-1-16-16,4-2 0 0,2-3-224 0,1-1-128 15,1 0 128-15,1-5-128 0,3-3 0 0,4 0 0 16,-2-4 0-16,3-2 0 0,2-3-224 0,4-1-112 16,1-5-32-16,2-1 0 15,0-3-2144-15,3-5-432 0,4-4-96 0</inkml:trace>
  <inkml:trace contextRef="#ctx0" brushRef="#br0" timeOffset="10632.31">19551 16285 11967 0,'0'0'1072'0,"5"-8"-864"0,1 0-208 0,-2 0 0 0,2 1 912 0,-4 0 144 15,-2 7 32-15,0 0 0 0,2-11 512 0,-1 3 96 16,-1 8 32-16,-2-8 0 0,-1 0-224 0,-6 2-32 16,0 2-16-16,-3 2 0 0,0 0-208 0,-3 2-32 15,-3 2-16-15,-2 2 0 0,-6 2-288 0,-4 3-48 16,-3 3-16-16,-4 2 0 0,-4 4-64 0,-2 1-16 16,-1 4 0-16,1 3 0 0,2-2-176 0,5 0-32 15,3 0-16-15,5 1 0 0,2 0-144 0,8 1-16 16,2 0-16-16,5-2 0 0,5-1-176 0,3-2-48 15,3-3 0-15,6 0 0 0,3 0 64 0,3-2 16 16,2 0 0-16,4-2 0 0,3-3 80 0,3-1 16 0,3-1 0 16,5 2 0-16,2 0-320 0,1-3 128 0,2-2-128 15,-2-2 0-15,-2 2 0 0,-1-3 0 16,-1-3 0-16,-3-1 0 16,-1-3-1136-16,-3-1-224 0,0 0-48 0,-2-2-16 15,0 0-1264-15,-3 0-256 0,-2-2-64 0,1 1 0 0</inkml:trace>
  <inkml:trace contextRef="#ctx0" brushRef="#br0" timeOffset="11000.54">20248 16403 23039 0,'3'-13'2048'0,"-3"5"-1648"0,-3 1-400 0,1-1 0 15,0 0 688-15,-1 3 48 0,3 5 16 0,-9-5 0 0,-1 2 288 0,-3 3 64 16,-4 0 16-16,0 2 0 0,-4 5-480 0,-2 2-80 16,-3 1-32-16,2 3 0 0,-3 3 112 0,2 4 32 15,3 1 0-15,4 2 0 0,1 2-112 0,3 2-32 16,3-1 0-16,5-2 0 0,2-2-288 0,4-1-64 16,5-2-16-16,2 0 0 0,3-4 224 0,4 1 32 15,3-2 16-15,0-2 0 0,5-3 192 0,3 0 32 16,1-4 16-16,0-4 0 0,3-1-208 0,-1-4-32 15,-2-4-16-15,-3-2 0 0,1-1-80 0,-3-3-16 16,0-5 0-16,0-1 0 0,-6-1 16 0,1-4 0 16,-3-1 0-16,-4-2 0 0,-3 0-112 0,-3 0-32 15,-3 3 0-15,-3 1 0 0,-3-1-192 0,-1 6 144 0,-3 2-144 16,-1 3 128-16,-1 2-128 0,-2 2 0 0,-2 0 0 16,1 3 0-1,0 4-1120-15,-1 1-96 0,1 0-32 0,-1 3 0 16,3 1-1456-16,3 2-304 0,3 5-48 0</inkml:trace>
  <inkml:trace contextRef="#ctx0" brushRef="#br0" timeOffset="11652.07">21065 16808 12783 0,'-5'18'560'0,"4"-8"128"0,-1-2-560 0,1 5-128 15,-3 0 0-15,2 0 0 0,0-1 1408 0,-1-2 256 16,-1-2 64-16,4-8 0 0,-5 10 0 0,2-2 16 16,3-8 0-16,0 0 0 0,0 0-112 0,0 0-32 15,-6 7 0-15,6-7 0 0,0 0-192 0,0 0-32 16,0 0-16-16,0 0 0 0,0 0-336 0,-1-8-64 15,1-1 0-15,1 0-16 0,2 0-240 0,3-4-32 16,-1-2-16-16,4 0 0 0,1-2-128 0,2-2-16 16,-1-5-16-16,4-2 0 0,-1-7-144 0,0-2-32 15,0-5 0-15,4 2 0 0,4 0-144 0,0 1-48 16,2-3 0-16,-1 4 0 0,2 1-128 0,-2 4 0 0,0 5 0 16,-3 4 128-16,0 3-128 0,-2 6 0 0,-3 3 0 0,-1 2 0 15,-3 2 0-15,-1 3 0 0,-10 3 0 0,5 7 0 16,-2 2 0-16,-2 3-144 0,-2 3 144 0,-2 2 0 15,-1 0-144-15,-3 4 144 0,0 3 0 0,0 3-144 16,0-1 144-16,3 1 0 0,0-3 0 0,3 1 0 16,1-1 0-16,5-2 0 0,-1-2 0 0,2-1 0 15,1-4 0-15,3-3 0 0,0 0 0 0,2-2 0 16,1 0 0-16,3-3 0 0,-1-3 0 0,4 0 0 16,2-2 0-16,1-3 0 0,0-3 128 0,2 0-128 15,-1-3 0-15,1 1 128 0,-1-2-128 0,1-2 0 16,1-4 0-16,-2-2 0 0,-1-2 0 0,0-3 128 15,-1-3-128-15,0-2 128 0,-1-2-128 0,0-3 128 16,1 0-128-16,0-2 128 0,-2-2-128 0,1-1 128 0,-2-1-128 16,1 2 0-16,-3 0 0 0,-2 2 128 0,-4 1-128 15,0-1 0-15,-2 1 0 0,0 6 0 0,-1 2 0 0,-1 2 0 16,0 1 0-16,-2 2 0 0,0 4 0 0,-3 1 0 16,1 2 0-16,0 1 0 0,1 1 0 0,0 5 0 15,-3 5 0-15,0 0 0 0,0 0-240 0,0 0-16 16,0 0 0-16,0 0 0 15,0 0-496-15,0 0-96 0,-2 12-32 0,2-2 0 16,0 5-2032-16,3 1-416 0,1-1-64 0</inkml:trace>
  <inkml:trace contextRef="#ctx0" brushRef="#br0" timeOffset="54839.35">4270 17386 5519 0,'0'0'496'0,"0"0"-496"16,0 0 0-16,0 0 0 0,0 0 1520 0,0 0 208 15,0 0 32-15,0 0 16 0,-6-6-608 0,6 6-112 16,0 0-32-16,0 0 0 0,11-3-240 0,1-2-48 16,1 2-16-16,1 1 0 0,1 0-240 0,3 0-48 15,-2-2-16-15,5 1 0 0,3-1 48 0,1 0 16 16,4 0 0-16,3 1 0 0,2-1-32 0,3 3-16 16,2 1 0-16,4 0 0 0,3-3-208 0,0 0-32 15,0-3-16-15,2 4 0 0,-1 1-16 0,3 1 0 16,1 0 0-16,1 1 0 0,2 1-160 0,1 0 160 15,2-2-160-15,-1-1 160 0,0-3-160 0,3 2 0 0,0 2 0 0,4 2 0 16,0-1 0-16,1-2 128 0,-1-3-128 0,2 2 0 16,1 2 0-16,2 0 0 0,1 0 128 0,2 0-128 15,-2-1 0-15,0-1 160 0,1 0-160 0,0 2 160 16,2 1-32-16,-1 1-128 0,1 1 192 0,-2-3-64 16,-1-2-128-16,-1 1 128 0,2 1-128 0,0 1 128 15,5 1-128-15,-2-2 0 0,-4-2 0 0,0 2 128 16,-3 1 0-16,3 1 0 0,2 2 0 0,-2-3 0 15,-1-2-128-15,-1 1 0 0,3 1 0 0,-3 2 0 16,1-1 176-16,-1 1-48 0,0-3-128 0,-2 0 192 16,-3 0-192-16,-3 1 0 0,1 1 128 0,0 1-128 15,3 2 208-15,-2-2 0 0,2-2 0 0,-4-1 0 16,1 0-80-16,-2 1-128 0,2 2 176 0,0 1-176 0,2-2 192 16,-3 0-192-16,-1-2 192 0,1 0-192 0,-2 0 144 0,1 2-144 15,0 0 0-15,3 1 144 0,3 0-144 0,-3-3 0 16,-3 0 0-16,0 0 0 0,0 0 0 0,3 1 0 15,-1 2 0-15,1 0 0 0,1-3 0 0,-2-2 128 16,-5 1-128-16,1 1 0 0,-1 0 0 0,2 3 0 16,0-1 0-16,4 0 0 0,-4 0 0 0,-2 0 0 15,-4-2 0-15,-1 0 0 0,1 0 128 0,2 3-128 16,-2 0 0-16,2 0 128 0,1-1-128 0,0 1 0 16,1-1 0-16,-3-1 0 0,-1 1 0 0,0-2 128 15,0-2-128-15,-3 1 0 0,1 1 0 0,0-2 0 16,-3 0 128-16,0 1-128 0,-2-1 0 0,0 0 0 15,-5 0 0-15,4 1 128 0,3-2-128 0,0 2 0 0,-1-2 0 16,-1 1 0-16,-3 1 0 0,3 0 192 0,-1 3-192 0,2 0 192 16,1 1-64-16,-2-3-128 0,-2 0 192 0,0 0-64 15,2 3 16-15,-1-1 0 0,-4-1 0 0,3-1 0 16,0-1-144-16,-2-1 0 0,-1-1-192 0,4-1 192 16,-2 3 0-16,-1 0 0 0,1-1 0 0,1 0 0 15,0 2 0-15,-1 0 0 0,-1-1 0 0,0-1 0 16,-4-2 0-16,3 0 0 0,-2 2 144 0,0 1-144 15,-1-1 128-15,1 0-128 0,-2 0 128 0,2 2-128 16,-1 1 224-16,0-1-32 0,-1-1 0 0,0-2 0 16,4 3-192-16,-1-2 0 0,-1 0 0 0,1 0 0 15,3 0 128-15,-1 2-128 0,1 2 176 0,-1 0-176 16,-1-2 128-16,-1 0-128 0,1-1 0 0,0 0 0 16,0 0 0-16,2-2 0 0,0 0 0 0,0 3 0 15,-3 0 128-15,2 2-128 0,-4 1 0 0,1-1 0 0,3-2 128 16,-3 0-128-16,0 1 0 0,-1 0 0 0,2-3 0 0,-2-2 128 15,0 2-128-15,2 1 0 0,-3 1 192 0,-1 1-64 16,0-1 0-16,1 2-128 0,0 2 192 0,-1-2-64 16,0-1 0-16,3-1-128 0,-2-1 160 0,0 1-160 15,-2 1 128-15,0-1-128 0,1-1 128 0,-1 0-128 16,0 1 0-16,-1 1 128 0,-1 1-128 0,0 0 0 16,-1-2 0-16,0 3 0 0,-2 0 128 0,-1-1-128 15,1-1 0-15,-2 0 128 0,0-1-128 0,-2 1 192 16,0 0-192-16,-3 1 192 0,1-5-64 0,-1 3-128 15,-1 1 192-15,0-1-64 0,-1 0-128 0,-3 2 192 0,0-1-192 16,-1 0 192-16,1 1-64 0,-2-2-128 0,-3 0 192 16,1 0-64-16,0 0 0 0,0 1 0 0,-2-1 0 0,1 1 0 15,-1-2 16-15,0 1 0 0,-1 0 0 0,-2 0 0 16,-7 0-16-16,9 1-128 0,-9-1 192 0,10-1-64 16,-10 1 0-16,7 0-128 0,-7 0 192 0,9 0-64 15,-9 0 16-15,0 0 0 0,0 0 0 0,7 1 0 16,-7-1 0-16,0 0 0 0,0 0 0 0,0 0 0 15,0 0 0-15,0 0 0 0,6-4 0 0,-6 4 0 16,0 0-16-16,0 0 0 0,0 0 0 0,0 0 0 16,0 0-128-16,0 0 128 0,0 0-128 0,0 0 128 15,0 0-128-15,0 0 0 0,0 0 0 0,0 0 0 16,0 0 0-16,0 0 0 0,0 0-144 0,0 0 144 16,-11 2-2704-16,-5 0-432 15</inkml:trace>
  <inkml:trace contextRef="#ctx0" brushRef="#br0" timeOffset="60193.16">4388 1601 6447 0,'0'0'576'0,"0"0"-576"0,8-4 0 0,-1-1 0 16,0-2 448-16,-2 1-32 0,-5 6 0 0,5-9 0 15,-5 9 16-15,4-7 0 0,-4 1 0 0,0 6 0 16,0 0 224-16,-6-8 48 0,1 2 16 0,-2 3 0 16,-2-1-16-16,0 0-16 0,1 0 0 0,-5 1 0 15,0-4-32-15,0 2 0 0,-1-1 0 0,-1-1 0 16,1-1-208-16,1-1-64 0,-1-2 0 0,-2 2 0 16,-1-4-64-16,-3 1 0 0,0 0-16 0,0 0 0 0,-1-3-32 15,0 3 0-15,1-3 0 0,-5 0 0 0,2 1-16 0,-3 1-16 16,-1 0 0-16,0 1 0 0,-4 0-48 0,-2-1 0 15,-3 1 0-15,0 2 0 0,-4-1 80 0,1 0 16 16,-2-1 0-16,-2 4 0 0,0-2-144 0,1 2-16 16,-3 6-128-16,1-2 192 0,-2 0-32 0,1-1-16 15,0-2 0-15,-1 0 0 0,0 2-144 0,-2 2 0 16,-3 1 0-16,1 4 128 0,-2 1-128 0,-1 0 0 16,-5 3 0-16,0-2 0 0,-2-1 0 0,3 2 0 15,-4-1 0-15,5 2 0 0,4 0 0 0,-1 1 0 16,-1 1 0-16,-1-5 0 0,0 0 0 0,0 2 128 15,3 0-128-15,3 3 0 0,-3 2 0 0,1 0 0 0,1-2 128 0,-2 1-128 16,3-3 0-16,-1 0 128 0,1 1-128 0,0 2 128 16,-3-1-128-16,1 5 0 0,-1 1 0 0,-2-1 0 15,1-1 0-15,1 1 0 0,-3 3 0 0,2 0 0 16,3 0 0-16,3 0 0 0,2 0 0 0,2-1 0 16,1 0 144-16,4 1-144 0,1-2 160 0,4 0-160 15,3 0 0-15,1 0 0 0,1 1 0 0,3 2-160 16,1-1 160-16,4 1 0 0,-1-2 0 0,2 2 0 15,3 0 0-15,1 4 0 0,0-3 0 0,2 2 0 16,3 0 0-16,0 2 144 0,3 3-144 0,0-1 0 16,3-1 128-16,-1 0-128 0,3 0 0 0,1-1 0 15,1-1 128-15,3-1-128 0,2-1 0 0,0-2 0 16,3 1 0-16,1-1 0 0,2-1 0 0,2-1 0 16,2 1 0-16,1-1 128 0,1 0-128 0,3 0 0 0,1-1 128 0,2 1-128 15,3 2 0-15,1-1 0 0,1-1 144 0,3-2-144 16,2-1 0-16,2 1 144 0,0-1-144 0,1 1 0 15,3 1 144-15,1-2-144 0,2-2 0 0,3 1 0 16,3 0 0-16,2-1 0 0,-1-2 0 0,2 0 144 16,1 1-144-16,3 0 0 0,-4-3 176 0,5 1-176 15,-2 2 160-15,4-3-160 0,-1 2 0 0,1-3 0 16,1 0 0-16,1-2-160 0,-1 2 160 0,3-1 128 16,1-1-128-16,1-1 176 0,2 0-176 0,4-4 0 15,-4 0 0-15,2-1-176 0,1 1 176 0,1-2 0 16,-1-1 0-16,0-2 128 0,-1-1-128 0,-1-1 0 0,-1-1 128 15,2 0-128-15,-5 0 0 0,6-2 144 0,0-2-144 0,-2-2 0 16,-2 0 224-16,1-1-64 0,0 1-16 0,0-2 0 16,-1-2-144-16,-1 1 0 0,-3-2 0 0,1 0 0 15,-2-1 208-15,1 0-32 0,-1-2-16 0,2 0 0 16,-2-2-160-16,0 0 160 0,-4-4-160 0,-2-1 160 16,-3-3 32-16,0-1 0 0,-1-1 0 0,-4-2 0 15,-4 0 48-15,-2-2 16 0,-1 0 0 0,-5 0 0 16,-3-4 144-16,-7-1 48 0,-1-4 0 0,-7 1 0 15,-1-2 128-15,-9 4 48 0,-5 1 0 0,-4 7 0 16,-3 0-112-16,-9 5-32 0,-5 2 0 0,-4 5 0 16,-7 3-352-16,-5 4-128 0,-7 4 0 0,-7 4 0 31,-8 4-1104-31,-8 6-320 0,-7 4-64 0,-9 5-8048 0,-7 4-1600 0</inkml:trace>
  <inkml:trace contextRef="#ctx0" brushRef="#br0" timeOffset="64543.43">5591 9302 7359 0,'0'0'656'0,"0"0"-528"15,0 0-128-15,-6-5 0 0,0 0 960 0,0-1 176 16,-1 0 16-16,3 2 16 0,-1 2-432 0,-1 0-96 16,-1-4 0-16,2 2-16 0,-3 0-64 0,1-1-16 15,-1 1 0-15,0-1 0 0,-3-2-32 0,0-1 0 16,0 1 0-16,-2 1 0 0,0-1-192 0,1 0-32 16,-3-3-16-16,2 2 0 0,-2 2-16 0,-2 0 0 15,1-3 0-15,-1 0 0 0,-1-1 160 0,-1 3 32 16,-2-1 0-16,-1 2 0 0,-1-1-176 0,-1 0-16 15,-1-1-16-15,1 2 0 0,-2-1 16 0,-1 2 16 16,2 0 0-16,-2 2 0 0,0 1-112 0,2 2-32 16,-3 2 0-16,1 2 0 0,-1 2-128 0,1 2-144 15,-1 2 144-15,-1 2-208 0,-1 2 208 0,1 4 0 16,2 4 0-16,2 1 0 0,-2-1 0 0,3 0-144 16,0 1 144-16,1 5 0 0,3 3 0 0,2 1 0 15,2 0 0-15,2 1 0 0,3-1 0 0,3 1 0 16,0 0 0-16,4 0 0 0,2-2 0 0,3-2 0 15,1 1 0-15,4 2 0 0,5 2 0 0,3 1 0 16,1-1 0-16,4-1 0 0,2-2 0 0,3-1 0 16,2-3 0-16,4-2 0 0,1-4 0 0,1-5 0 15,-2-3 0-15,3-3 0 0,0-4 0 0,3-4 0 0,2-3 0 0,0-4 0 16,3-5 128-16,3-5 0 0,-2-5 0 0,1-2 0 16,-2-3 176-16,-1-4 32 0,0-4 16 0,-4 0 0 15,-4-1 240-15,-2 0 48 0,-4-3 16 0,-4 0 0 16,-3-1 288-16,-7-1 48 0,-3-1 16 0,-5 0 0 0,-4 1-496 0,-4 1-80 15,-5 3-32-15,-1 4 0 0,-2 5-400 16,-2 4 0-16,-5 4-192 0,-1 7-9280 16,-4 7-1856-16</inkml:trace>
  <inkml:trace contextRef="#ctx0" brushRef="#br0" timeOffset="65409.58">5400 12685 15487 0,'-6'-10'688'0,"4"5"144"0,-2-3-672 0,1-1-160 0,-6 0 0 0,1-1 0 16,-5 1 864-16,0 0 144 15,-1 0 16-15,-4 2 16 0,-1 0-352 0,-1 0-80 16,-4 2-16-16,-2 2 0 0,-3 0-48 0,-1 3-16 15,-3 1 0-15,-1 2 0 0,-1 2-16 0,0 2 0 0,-1 2 0 0,-15 7 0 16,6 5-112-16,2 2-16 0,0 0-16 0,2 1 0 16,-2 2-80-16,3 0-16 0,2 0 0 0,2 3 0 15,0 2-96-15,5 3-32 0,6 4 0 0,0 1 0 16,1 1 0-16,4 1 0 0,3 4 0 0,5-1 0 16,4 0-144-16,7-1 160 0,0-2-160 0,5 0 160 15,4-3-160-15,6 1 0 0,1-1 0 0,7-1 0 16,2-4 0-16,7-4 0 0,6-5 0 0,4-3 0 0,6-2 0 0,5-5 0 15,1-4 0-15,4-3 0 0,1-5 128 0,1-2-128 16,2 0 0-16,2-3 128 0,0-4-128 16,-4-2 0-16,-3-4 144 0,-1-4-144 0,-1-4 128 0,-2 0-128 15,-2-1 160-15,-3-2-160 0,-5-3 448 0,-1-1 0 16,-3-1 0-16,-15 7 0 0,-2-3 208 0,-3-4 48 16,-3-1 0-16,-4-3 0 0,-6-3-192 0,-5-5-16 15,-4-5-16-15,-8-18 0 0,-6 7-176 0,-5 3-48 16,-5 3 0-16,-1 4 0 0,-3 6-256 0,0 6 0 15,1 9 0-15,0 5 0 0,2 7 0 0,-2 5-272 16,-2 5 16-16,1 4 16 16,2 3-2368-16,-1 6-464 0</inkml:trace>
  <inkml:trace contextRef="#ctx0" brushRef="#br0" timeOffset="69847.09">11413 9595 9215 0,'0'0'816'0,"0"0"-656"16,0-6-160-16,0 0 0 0,0 6 1696 0,0 0 304 0,-2-10 64 0,2 10 16 15,-6-9-736-15,2 1-160 0,-4 3-32 0,3 1 0 16,-4 0-384-16,1 0-64 0,2 2-32 0,-1 2 0 15,-1 0-32-15,0 0 0 0,-2 0 0 0,-1 0 0 16,0 2-16-16,-1 2-16 0,-2-2 0 0,1 1 0 16,-2 0-160-16,-15 6-16 0,4 1-16 0,-2 0 0 0,2 1-96 0,0 3 0 15,0 2-16-15,2 4 0 0,2 3-64 0,4-1-16 16,2-1 0-16,3-1 0 0,2 5-96 16,5-3-128-16,2-1 176 0,4-4-176 0,3 0 144 0,1-2-144 15,4-1 0-15,3-3 144 0,1-4-144 0,6-4 128 16,3-3-128-16,1-2 128 0,1 0 128 0,2-3 32 15,4-1 0-15,-4-6 0 0,-2-1 16 0,0-4 0 16,-1-3 0-16,1-2 0 0,-1-4-144 0,-1 1-32 16,-3-1 0-16,-1-1 0 0,0-2-128 0,2-2 160 15,-3 1-160-15,1-5 160 0,-2-3-160 0,-1-3 160 0,-2-5-160 0,0-2 160 16,-1-2-160-16,2 1 128 16,-5 0-128-16,2 8 128 0,1 8-128 0,-4 5 0 0,-1 1 0 0,0 7 0 15,-2 3 0-15,0 5 0 16,-3 4 0-16,-1 8 0 0,0 0-144 0,0 0 144 0,0 0-192 0,-5 17 192 15,-1 4-192-15,-4 4 64 0,0 5 128 0,-1 4-208 16,-3 6 208-16,-1 7 0 0,1 5 0 0,0 2 0 16,-1 0 0-16,3-3 0 0,6-25 128 0,1 4-128 15,0-2 176-15,2 2-176 0,0-1 160 0,3-2-160 16,3 3 304-16,0-3-48 0,2-4 0 0,1 4 0 16,2-5-928-1,0-5-192-15,3-3-32 0,5-2-9216 0,-3-10-1824 0</inkml:trace>
  <inkml:trace contextRef="#ctx0" brushRef="#br0" timeOffset="70361.09">11760 9503 18431 0,'0'0'816'0,"0"0"160"0,-6 7-784 0,1 0-192 15,0 3 0-15,1 0 0 0,-2 2 2192 0,2 4 400 16,2-1 80-16,-3 3 16 0,3-2-1744 0,0 3-352 16,0 1-64-16,2-1-16 0,2 0-352 0,1-1-160 15,3-3 128-15,1-1-128 0,2 1 256 0,1-6-48 0,-1-7 0 0,2-2 0 16,1 0 496-16,2-2 112 16,2-2 16-16,0-3 0 0,3-6-32 0,-3 1 0 15,2-2 0-15,1-2 0 0,0-2-336 0,0 0-64 16,-2 0-16-16,8-14 0 0,-3 5-48 0,-6 3-16 0,-2 2 0 15,-4 6 0-15,-2 1-128 0,0 7-16 0,-1 1-16 0,-7 7 0 16,0 0-160-16,0 0 0 16,6 7 0-16,-2 5 0 0,-6 4 0 0,1 0 0 0,0 0 0 0,-2 8 0 15,-3 6 0-15,-3 3 0 0,-1 0 0 0,-4 4 0 16,1 5 0-16,-5 1 0 0,-2-1 0 0,7-12 0 16,-2-1 160-16,0 2-160 0,-1-2 192 0,1-4-192 15,-1 2 336-15,-1-3-32 0,5-8-16 0,1-1 0 16,-2 1 0-16,1-4 0 0,1-2 0 0,1-2 0 15,0-3 16-15,2-1 0 0,-2 0 0 0,1-4 0 0,-2-7-48 0,2-2-16 16,3 1 0-16,-1-3 0 0,2-3-240 0,2 2 128 16,3-1-128-16,0-1 0 0,1 2 0 0,3 1 0 15,3-1 0-15,3-2 0 0,-2 4 0 0,3 1 0 16,4 2 0-16,1 1-160 0,5 1-48 0,0 1-16 16,4-1 0-16,4 3 0 15,7-1-1312-15,-1 2-272 0,-3 1-48 0,9 3-9888 16,-23 0-1968-16</inkml:trace>
  <inkml:trace contextRef="#ctx0" brushRef="#br0" timeOffset="70734.48">10697 10450 5519 0,'-14'-11'240'0,"7"6"64"0,-3-2-304 0,5 0 0 0,-1 1 0 0,4 0 0 16,2 6 2992-16,0 0 528 0,10-6 128 0,3 0 0 15,2 0-1728-15,5-1-336 0,7 0-80 0,2 2-16 0,3-4-304 0,7 1-64 16,3 1-16-16,10-1 0 0,12-2-416 0,5 2-96 16,6 2-16-16,0-1 0 0,-3 3 112 15,8 2 16-15,8 2 0 0,-1 0 0 0,-6 1-192 0,-4 1-48 16,-4 1 0-16,-5 4 0 0,0 2-464 0,-7 3 0 16,-7 1 0-16,-9 1 0 15,-12 2-1664-15,-5-1-336 0,-8 0-64 0,-6 0-11056 16</inkml:trace>
  <inkml:trace contextRef="#ctx0" brushRef="#br0" timeOffset="71629.57">11295 10864 11055 0,'0'0'480'0,"0"0"112"0,0 0-464 0,0 0-128 0,0 0 0 0,0 0 0 15,0 0 1744-15,0 0 336 0,-1-8 64 0,1 8 16 16,-4-5-976-16,4 5-192 0,-2-6-32 0,-2 2-16 0,0-2-112 0,4 6-32 16,-7-3 0-16,1 0 0 0,-2-2 48 0,3 4 16 15,-2-2 0-15,-5 1 0 0,1 0-144 0,-1 2-16 16,-3 0-16-16,0 3 0 0,-3-1-336 0,-1 2-64 16,-1 1-16-16,-2 3 0 0,-1 0-112 0,0 2-32 15,1 1 0-15,2 1 0 0,-2 0 32 0,3 3 0 16,3 1 0-16,0 3 0 0,3 1 32 0,1 2 16 15,2 2 0-15,0-1 0 0,5 0-64 0,0 1-16 16,3-4 0-16,3 0 0 0,4-2-128 0,-1-1 0 16,3-4 0-16,1-2 128 0,3-2 0 0,0-4-128 15,4-2 192-15,0 0-64 0,0-4 144 0,3-1 32 16,1-3 0-16,-1-1 0 0,4-4-32 0,2-1 0 16,-4-2 0-16,2-5 0 0,0-1-64 0,-1-2-16 15,-2-1 0-15,0-2 0 0,-3-3-192 0,0-2 176 16,-1-2-176-16,0 0 160 0,-4-5-160 0,3-2 128 15,0-4-128-15,-2-1 128 0,-1-1 0 0,-3 4-128 16,1 2 192-16,-1 4-64 0,1 2 16 0,-1 4 0 16,-3 3 0-16,0 3 0 0,-1 3-144 0,2 4 0 0,-4 2 0 0,1 3 0 15,-1 1 0-15,-1 2 0 0,-1 7 144 0,0 0-144 16,0 0 128-16,0 0-128 0,0 0 160 16,-4 9-160-16,0 1 0 0,-2 6 0 0,1-1-208 0,0 6 64 15,-1 2 144-15,-1 1 0 0,0 3-144 0,1-1 144 16,3-1 0-16,-4 4 0 0,0-1 0 0,0 1 0 15,-1-1 0-15,5-2 0 0,-1-1 128 0,2-2-128 16,1-2 128-16,1-1-128 0,0-2 128 0,2-3-128 0,3-1 144 16,-1 0-144-16,3-1 160 0,-1-3-160 0,0-3 160 0,3 0-160 15,-2 0 160-15,3-3-160 0,1-4 256 0,0-2-32 16,2-3-16-16,2 0 0 0,-1-3-16 0,1-2-16 16,2-1 0-16,0-2 0 0,2-1-48 0,2-1 0 15,0 2 0-15,0-2 0 0,-2-1-128 0,0 4 0 16,-7 7-160-16,-1-2 160 0,3 1 0 0,-1 0 0 15,1 2 0-15,0 2 160 0,0 0-160 0,-1 4-192 16,1 0 32-16,-2 2 16 0,1 2 144 0,0 0 0 16,-4 3 0-16,1-1 0 0,0 1 0 0,1 0 0 15,-3 4 0-15,1-1 128 0,0 0-128 0,-1-1 144 16,0 0-144-16,0 0 160 0,-1 0-160 0,1 1 0 16,-1-2 0-16,-1-1 0 0,1 2 0 0,1-3 0 15,-3 0 0-15,2 0 0 16,3 1-1264-16,0-3-224 0,-3 0-48 0,-7-6-16 15,8-3-1744-15,-1-1-352 0</inkml:trace>
  <inkml:trace contextRef="#ctx0" brushRef="#br0" timeOffset="71849.5">11934 10711 29887 0,'0'0'1328'0,"0"0"272"0,0 0-1280 0,-7 1-320 0,-2 3 0 0,2 3 0 16,-1 3 1088-16,-2 4 176 0,3-2 16 0,-2 3 16 15,-1 0-96-15,-1 5-32 0,0 2 0 0,-2 3 0 16,-2 6-240-16,-2 2-48 0,0-1-16 0,-1 3 0 16,0 0-336-16,1 0-64 0,-1 1-16 0,3-3 0 15,-2-2-304-15,2-1-144 0,1-1 128 0,-1-2-128 16,3-4-816-16,2-1-240 0,2-3-48 0,-6 10-16 16,7-8-2000-16,6-10-400 0,1-11-64 15,16-7-32-15</inkml:trace>
  <inkml:trace contextRef="#ctx0" brushRef="#br0" timeOffset="72240.82">12880 10277 16575 0,'-12'2'736'0,"12"-2"160"0,0 0-720 0,0 0-176 0,0 0 0 0,0 0 0 16,8 1 2880-16,4 2 560 0,1-2 96 0,4 0 32 0,2-1-2032 0,4 0-416 15,1 0-80-15,2-1-16 0,-2-1-496 0,3 0-96 16,-1-1-32-16,0 1 0 0,-1 0-256 0,1 0-144 16,-3 0 160-16,-1 2-160 0,-2-1 0 0,-2 2-336 15,-3 1 48-15,2 1 16 16,-7 2-2272-16,-10-5-448 0,-7 15-80 0</inkml:trace>
  <inkml:trace contextRef="#ctx0" brushRef="#br0" timeOffset="72386.57">13015 10538 11055 0,'-18'12'480'0,"11"-6"112"0,1-1-464 0,3-1-128 15,3-4 0-15,0 0 0 0,0 0 5184 0,5 4 1024 16,5-1 208-16,2-2 48 0,3 2-4112 0,5-2-816 16,0-1-176-16,4-1-16 0,0-3-688 0,6 0-128 15,3-2-16-15,5 0-16 0,1-2-256 0,5-2-48 16,-8 1-16-16,1-2 0 0,-1 1-304 0,-1 1-64 15,0-1-16-15,-4 0-11968 16,-4 1-2400-16</inkml:trace>
  <inkml:trace contextRef="#ctx0" brushRef="#br0" timeOffset="73668.05">14653 9989 11055 0,'0'0'976'0,"0"0"-784"15,-2 6-192-15,1-1 0 0,1-5 1536 0,0 0 256 16,1 8 48-16,-1-8 16 0,2 7-416 0,-2-7-80 16,0 0-16-16,13 0 0 0,0-2-256 0,1-2-64 15,2-4-16-15,0-2 0 0,4-5-464 0,0-3-96 16,-2-2 0-16,4-5-16 0,-3-1-128 0,1-5-32 16,0-3 0-16,1-3 0 0,0-4-48 0,-2-1-16 0,0-2 0 0,-4 0 0 15,2-2-208-15,-3-4 176 16,-4 0-176-16,1 1 160 0,-1 4-160 0,-2 5 160 0,1 3-160 0,-5 5 160 15,0 4-160-15,-1 5 0 0,-3 2 0 0,-2 5 128 16,0 4 128-16,-3 5 0 0,-1 2 16 0,0 5 0 16,-1 5-144-16,-3 4-128 0,0 5 144 0,-3 3-144 15,-2 4 0-15,-1 7 0 0,1 4 0 0,-1 6 0 16,0 4 0-16,-1 4 0 0,2 3 0 0,0 2-160 16,-2 3 160-16,2-1 0 0,0-1 0 0,4-4 0 0,0-6 0 0,4-1 0 15,2-5 0-15,4-3 0 0,2-7 0 0,4-4 0 16,1-2 0-16,3-3 128 0,1-6 16 0,1-4 16 15,2-3 0-15,2-4 0 0,-1-4 144 0,1-2 16 16,3-3 16-16,-2-4 0 0,2-4-16 0,1-3 0 16,-1-2 0-16,0-1 0 0,2-1-320 0,-3 1 0 15,1 2 0-15,0 3 0 0,-2 1 0 0,1 1 0 16,-2 8 0-16,-1 0 0 0,-1 2 0 0,0 3 0 16,0 4 0-16,-3 4 0 0,-2 1 0 0,1 3 0 15,-2 1 0-15,-2 2 0 0,0 1 0 0,-1 2 0 16,-3-1 0-16,1 0 0 0,1-2 0 0,-1-1 0 15,1-3 0-15,0-1 0 0,-3-7 0 0,5 4 256 16,-5-4-64-16,8 0-16 0,1-2 208 0,1-2 64 16,1-3 0-16,1-3 0 0,1 0-160 0,0-2-32 15,1 0 0-15,1 0 0 0,1 0-256 0,0 3 128 16,1 5-128-16,-2 1 0 0,1 2 128 0,-1 3-128 16,-2 4 0-16,2 3 0 0,-4 3 160 0,1 5-32 15,-1 3 0-15,0 1 0 0,-4 0 64 0,2-1 16 16,-3-1 0-16,-1 1 0 0,1-2-32 0,-1-2-16 0,1-2 0 15,-1-1 0-15,0-2-160 0,0-5 128 0,2 1-128 0,5-4 128 32,-1-3-1344-32,2-3-288 0,0-5-48 0</inkml:trace>
  <inkml:trace contextRef="#ctx0" brushRef="#br0" timeOffset="74236.88">16040 9654 5519 0,'0'0'240'0,"-5"-1"64"0,1-4-304 0,4 5 0 15,0 0 0-15,0 0 0 0,-3-4 3296 16,3 4 608-16,0 0 112 0,0 0 16 0,0 0-2096 0,0 0-416 15,4 5-96-15,6 3-16 0,1 2-272 0,3 2-64 16,2 2-16-16,1 2 0 0,4 1-288 0,-1 3-48 16,1 1-16-16,1 1 0 0,-2 1-208 0,0 1-48 15,1 2-16-15,-3-1 0 0,0 0-240 0,-2-1-32 16,-1 1-16-16,0-2 0 0,-3-1-144 0,-2-2 128 16,-3-2-128-16,0 0 128 0,-1-3-400 0,-3 0-96 15,-1-1-16-15,-1 1 0 16,-2-4-1584-16,1-11-320 0,0 0-64 0</inkml:trace>
  <inkml:trace contextRef="#ctx0" brushRef="#br0" timeOffset="74499.42">16414 9620 18431 0,'-6'-7'1632'15,"2"2"-1312"-15,-1 1-320 0,5 4 0 0,0 0 2128 0,-6 2 368 0,-1 2 64 16,-1 2 0-16,1 3-960 0,-2 4-192 0,0 5-32 0,-2 1-16 16,-2 2-480-16,-2 5-112 0,0 5 0 0,0 3-16 15,-2 1-112-15,1 1-32 0,-2 1 0 0,1-2 0 16,0-1-288-16,2-1-48 0,-1-1-16 0,3-2 0 16,0-2-256-16,2-1 0 0,1-3 0 0,-2 4 0 15,2-3-528-15,6-12-176 0,1-1-16 0,2-1-10224 16,2-2-2032-16</inkml:trace>
  <inkml:trace contextRef="#ctx0" brushRef="#br0" timeOffset="74940.52">17100 9627 13823 0,'0'0'1216'0,"0"0"-960"0,0-5-256 0,0 5 0 15,0 0 1200-15,0 0 192 0,2-8 32 0,-2 8 16 16,0 0-128-16,0 0-32 16,0 0 0-16,0 0 0 0,1 8-208 0,0 4-48 0,-1 1-16 15,0 3 0-15,-1-1-48 0,-1 1 0 0,0 3 0 0,-1 2 0 16,-3 2-80-16,2 0-32 0,-1 0 0 0,3-2 0 15,-2 0-336-15,0 1-80 0,2-1-16 0,1-1 0 16,0-1-288-16,1-3-128 0,1-2 128 0,0 0-128 16,-1-3 0-16,0-2 0 0,0-9 0 0,0 9 0 15,0-9-528-15,0 0-48 0,0 0 0 0,0 0 0 16,0 0-2128-16,0 0-432 0</inkml:trace>
  <inkml:trace contextRef="#ctx0" brushRef="#br0" timeOffset="75163.05">16848 9848 23039 0,'0'0'2048'0,"0"0"-1648"16,0 0-400-16,9-2 0 0,-9 2 1088 0,13-2 144 16,0 1 32-16,3-1 0 0,0 1 160 0,4-2 48 15,4 1 0-15,4-2 0 0,-2 2-656 0,3-2-128 16,-1 1-32-16,1-4 0 0,0 1-368 0,-4-1-80 15,-1 1-16-15,-1 1 0 0,-2 2-192 0,-2 2-192 16,-2-1 48-16,-1-2 0 16,-4 0-2144-16,0 2-416 0,-12 2-96 0,0 0-16 0</inkml:trace>
  <inkml:trace contextRef="#ctx0" brushRef="#br0" timeOffset="76021.64">18204 9452 4607 0,'-6'-11'192'0,"6"11"64"0,-6-6-256 0,0 1 0 0,0-1 0 0,6 6 0 16,-5-5 4096-16,5 5 784 0,-9 0 160 0,0 3 16 15,0 3-3136-15,1 3-640 0,-1 0-128 0,-1 3-32 16,1 1-432-16,1 4-96 0,1 1-16 0,-1 5 0 15,1-3-32-15,3 2-16 0,2 1 0 0,2-1 0 16,2-1-80-16,5-2 0 0,0-4-16 0,5 0 0 0,4-3-112 0,0-3 0 16,1-5-16-16,3-1 0 0,2 2 128 0,1-3 16 15,0-3 16-15,1-1 0 0,2-5-128 0,2-2-16 16,0-2-16-16,-2-2 0 0,-2-2-96 0,-2-1-16 16,1-3 0-16,-5 3 0 0,-3-2-64 0,-1 0 0 15,0-1-128-15,-6 1 192 0,0 1-64 0,-2 0-128 16,-1 2 176-16,-1 2-176 0,1 0 176 0,-2 6-176 15,-3 7 160-15,0 0-160 0,0 0 0 0,0 0 0 16,0 0 0-16,0 0 0 0,0 14 0 0,0 6 0 16,0 3 0-16,-2 5 0 0,-2 1 0 0,-2 8 0 15,-1 3 0-15,2 8 0 0,-5 1 0 0,-1 3 0 16,-1 5 0-16,-1 0 0 0,-3 1 128 0,-2 0-128 16,-1-1 0-16,0-2 0 0,-1-2 256 0,1-5-64 15,-2-3 0-15,0-5 0 0,1-4 192 0,0-4 16 16,0-5 16-16,2-1 0 0,2-6 48 0,1-3 16 15,-2-4 0-15,3-1 0 0,1-6-128 0,4-6-32 0,0-3 0 16,-3-6 0-16,1-7 0 0,4-4 0 16,0-8 0-16,4-5 0 0,0-8-192 0,5-2-128 0,1-2 128 15,6 0-128-15,5 2 0 0,4 3 0 0,1 4 0 0,4 5 0 16,2 2 0-16,3 5 0 0,5 2 0 0,5 4-128 16,-2 4 128-16,5 4 0 0,-2 2 0 0,4 4 0 15,1 1 0-15,2 1 0 0,1 2 0 0,0 3 0 16,3-1 0-16,-1 3-160 0,-4 2 160 0,-16-2-160 31,-2 3-1504-31,5 6-288 0,-8 0-64 0,-5 1-15536 0</inkml:trace>
  <inkml:trace contextRef="#ctx0" brushRef="#br0" timeOffset="76731.25">14373 10450 12031 0,'-21'-5'528'0,"7"2"112"0,-3-1-512 0,2-1-128 16,3-3 0-16,-1 1 0 0,0 2 384 0,4-1 32 16,1 1 16-16,6 0 0 0,2 5 96 0,0 0 32 15,0 0 0-15,0 0 0 0,9-7 208 0,2 1 32 16,4 1 16-16,2 1 0 0,2 3 128 0,6-2 16 15,2 1 16-15,2 0 0 0,0-1-64 0,8 3-16 16,3-1 0-16,10 1 0 0,6 0-64 0,7 1 0 16,6 3-16-16,2-2 0 0,4 0-224 0,9 1-32 15,6 0-16-15,6 1 0 0,1 1-192 0,7 1-32 16,5-2-16-16,1 0 0 0,0 0-32 0,1 0 0 16,-1 3 0-16,1-1 0 0,1-2 240 0,-2 3 64 15,-2 0 0-15,0 0 0 0,-4-2-224 0,-1 1-32 16,-5-1-16-16,1 1 0 0,-3-3-304 0,-3-2 0 15,-5-3 0-15,-3 0 0 0,0-1 128 0,-5 0-128 16,-5-2 0-16,-4-3 0 0,-6 3 0 0,-1 0 0 0,-3 1 0 16,0-2 0-16,0 1 0 0,-4 0 0 0,-4 1 0 15,-5 1 0-15,-7-1 0 0,-2 3 0 0,-4 0 0 0,-4 1 0 16,-4-1-224-16,-4 1-96 0,-2 1-32 0,-6 1 0 31,-7 1-2128-31,-8-3-416 0,0 0-96 0,-8 10-16 0</inkml:trace>
  <inkml:trace contextRef="#ctx0" brushRef="#br0" timeOffset="77404.95">15886 10988 8287 0,'-5'9'736'0,"5"-9"-592"0,0 0-144 0,0 0 0 16,-6 5 2288-16,0 2 416 0,2 0 96 0,0-3 16 16,4-4-1024-16,0 0-192 0,0 0-32 0,0 0-16 15,0 0-256-15,0 0-48 0,9-7-16 0,0 0 0 0,1-1-176 16,1-2-32-16,2-2-16 0,3 0 0 0,1-2-304 0,4-2-48 16,2 1-16-16,4-2 0 0,1 0-192 0,2-2-32 15,0 2-16-15,-3 0 0 0,2-3-48 0,-4 4-16 16,-3 2 0-16,-2 3 0 0,-5-1-48 0,-2 3-16 15,1 2 0-15,-3 1 0 0,-2 5-64 0,-9 1-16 16,8 1 0-16,0 5 0 0,-8-6-16 0,3 15-16 16,-1 2 0-16,-2 4 0 0,-1-1-160 0,-1 5 160 15,0 3-160-15,-3 1 160 0,1 3-160 0,-1-1 128 16,-4 2-128-16,2 0 128 0,-3 0-128 0,3 0 160 16,-4-2-160-16,1 2 160 0,0-2-160 0,-2-3 128 15,2-3-128-15,1 0 128 0,-3 1-128 0,2-3 0 16,2-3 0-16,-1-2 0 15,4 1-448-15,-2-3 0 0,3-1-16 0,-2-1 0 16,1 1-1392-16,-1-1-288 0,2-2-48 0,-1-1-7904 16,-1-5-1568-16</inkml:trace>
  <inkml:trace contextRef="#ctx0" brushRef="#br0" timeOffset="77615.63">15735 11584 23951 0,'0'0'1056'0,"0"0"224"0,0 0-1024 0,7-6-256 0,1-1 0 0,3 3 0 16,3-1 2576-16,5 2 464 0,2-3 96 0,7 3 0 15,4 1-1504-15,5-1-304 0,5-1-64 0,7 1-16 16,6 3-480-16,-1-2-80 0,1-3-32 0,-4 2 0 16,-2 0-272-16,-1 1-64 0,-3 2-16 0,-3 3 0 15,-4-1-304-15,-2 1 0 0,-4 2-176 0,-3 0-12592 16,-7 4-2528-16</inkml:trace>
  <inkml:trace contextRef="#ctx0" brushRef="#br0" timeOffset="79465.31">19562 10199 15663 0,'-6'-1'1392'0,"0"1"-1120"0,1-2-272 0,3 0 0 15,2 2 2160-15,0 0 368 0,11-5 80 0,2 1 16 16,5 1-1216-16,2-1-224 0,2 1-48 0,4-1-16 16,1-2-448-16,3 1-96 0,2-2 0 0,-2 1-16 15,-4-1-368-15,-10 3-192 0,0-2 192 0,4 1-192 16,-2 0 0-16,-1 2 0 0,0 0 0 0,-2 1 0 16,-3 2-2112-16,4 2-384 0</inkml:trace>
  <inkml:trace contextRef="#ctx0" brushRef="#br0" timeOffset="79608.6">19573 10480 10127 0,'0'0'896'0,"0"0"-704"16,0 0-192-16,12 8 0 0,-1-5 4320 0,5 1 832 15,5 0 160-15,2-1 48 0,6-1-3872 0,3-1-768 16,1-3-144-16,1 0-48 0,1-3-128 0,0 2-16 16,3-4-16-16,2 1 0 0,1-2-368 0,1 0 0 15,3 1 0-15,-1-1-14464 0</inkml:trace>
  <inkml:trace contextRef="#ctx0" brushRef="#br0" timeOffset="80561.25">21794 9119 5519 0,'0'0'496'0,"0"0"-496"16,0 0 0-16,0 0 0 0,13-1 1856 0,-13 1 256 0,11-2 64 0,-11 2 16 15,0 0-768-15,0 0-144 0,0 0-48 0,0 0 0 16,0 0-160-16,7 9-48 0,-5 0 0 0,-5 0 0 16,-3 0-48-16,-2 1-16 0,-3 3 0 0,-2 1 0 15,-3 1-192-15,-2 0-64 0,-4 2 0 0,0 0 0 16,-3 1-96-16,-5 1-32 0,-3 1 0 0,-3 1 0 0,-4-1-64 15,2 0-32-15,0 0 0 0,5-2 0 16,4-1 0-16,3-2 0 0,3-1 0 0,6-3 0 0,1 0-176 0,5-4-48 16,2-1 0-16,3-1 0 0,6-5-112 0,0 0-16 15,0 0-128-15,0 0 192 0,0 0-192 0,0 0 128 16,0 0-128-16,0 0 0 0,11 3 128 0,0-3-128 16,-1-3 0-16,0 2 144 0,2 0-144 0,1-1 0 15,-2 2 0-15,2 0 0 0,1 0 0 0,2 2 0 16,-1 0 0-16,3 1 0 0,4-2 0 0,0 0 0 15,2 0 0-15,0 1 0 0,0-1 0 0,1 0 0 16,-1-1 0-16,0 0 0 0,-1 0 0 0,0 0 0 16,-1 0 0-16,0 0 0 0,0-1-208 0,-3-1 80 15,-2 0 128-15,1-2-208 0,0-1 208 0,-1-2 0 16,2 1 0-16,0-1-144 0,0-2 144 0,1 1 0 16,0 0 0-16,-3-1 0 0,-1-1 0 0,-2 1 0 15,-2 2 0-15,-3-1 0 0,0-1 0 0,-5 0 0 0,0 0 0 16,-2 2 0-16,1-3 0 0,-5 1 0 0,0 0 0 15,-4-2 0-15,-1 0 128 0,-3 1-128 16,-3 0 128-16,-3 1-128 0,-3-2 144 0,3 2-144 0,-3-2 192 0,2 5-192 16,-2 2 0-16,2 1 0 0,3-3 0 0,2 3 0 31,2 2-1632-31,1 1-288 0,9 0-48 0</inkml:trace>
  <inkml:trace contextRef="#ctx0" brushRef="#br0" timeOffset="81225.34">22490 9232 16815 0,'0'-8'736'0,"0"8"160"0,5-7-704 16,-3-1-192-16,1-1 0 0,0 5 0 0,-3 4 576 0,0 0 96 15,0 0 16-15,0 0 0 0,0 0 176 0,0 0 32 0,0 0 16 0,0 10 0 16,-1 1-256-16,-1 2-48 16,-1 4-16-16,1-1 0 0,-4 1-48 0,-1 1-16 15,0 4 0-15,1-1 0 0,2 0-208 0,2 1-64 16,-1-3 0-16,3-2 0 0,3 2-64 0,-1-2-32 15,3-5 0-15,4-1 0 0,-1-1 96 0,2-4 0 16,2-1 16-16,0-3 0 0,4 0 224 0,1-3 32 0,1-1 16 16,-2-4 0-16,2-1-32 0,0-2-16 0,0-2 0 0,0-2 0 15,-2-3-192-15,1 1-48 0,0-1 0 0,0-1 0 16,-3-2-256-16,-2 0 0 0,0 0 128 0,0-1-128 16,0-2 0-16,-3 2 0 0,0 3 128 0,0 3-128 15,-3 2 0-15,1 1 0 0,0 4 128 0,-7 7-128 16,0 0 128-16,0 0-128 0,0 0 144 0,0 0-144 15,0 0 128-15,2 10-128 0,-2 2 0 0,-1 4 144 16,-2 1-144-16,-1 3 0 0,0 1 144 0,-1 6-144 16,0 3 0-16,-1 6 0 0,1 0 0 0,-4 1 0 15,1 4 0-15,-4 1 128 0,1 3-128 0,-2-2 0 0,-2-1 160 16,-1-2-32-16,0 0-128 0,-2-4 192 0,0-1 80 0,0-2 16 16,0-2 0-16,-2-3 0 0,2-3 16 0,-2-4 0 15,-1-5 0-15,1-1 0 0,1-4-64 0,7-5-16 16,0-2 0-16,-5-3 0 0,0-5 80 0,5-4 16 15,3-7 0-15,5-3 0 0,-1-5 0 0,5-4 16 16,6 0 0-16,2 0 0 0,3 1-208 0,3 2-128 16,2 1 128-16,2 2-128 0,2 5 0 0,1 3 0 15,-3 2 0-15,3 2 0 0,1 0 0 0,0 3 0 16,5 1 0-16,2 4-128 0,1-2 128 0,1 2 0 16,1 1 0-16,-9 2-128 15,4 3-1408-15,1-1-256 0,-6-1-64 0,-2 4-14256 0</inkml:trace>
  <inkml:trace contextRef="#ctx0" brushRef="#br0" timeOffset="81594.03">21088 10039 20271 0,'0'0'1792'0,"0"0"-1424"16,0 0-368-16,0 0 0 0,10 3 672 0,4-1 64 15,5 0 16-15,4 0 0 0,3-2-32 0,4 0 0 16,3-3 0-16,9 1 0 0,8 0-48 0,-9 1-16 15,13 0 0-15,36-3 0 0,-4 0-144 0,4 0-48 16,6-1 0-16,4 0 0 0,4-1-112 0,1 2-32 16,-2-2 0-16,3 4 0 0,-2 0-192 0,-7-1-128 15,-10-2 160-15,-3 4-160 0,-5-1 0 0,-26 5 0 16,0-1 0-16,12 2 0 16,-16 0-2304-16,-13 1-384 0</inkml:trace>
  <inkml:trace contextRef="#ctx0" brushRef="#br0" timeOffset="82354.25">21597 10549 2751 0,'0'0'128'0,"-3"-6"16"0,3 6-144 0,-4-8 0 16,1 0 0-16,-1 3 0 0,-2-1 2688 0,2 2 512 15,4 4 112-15,0 0 16 0,-5-5-1552 0,5 5-304 0,-5-4-64 0,5 4-16 16,0 0-400-16,-9 1-80 16,0 1-16-16,0 2 0 0,1 0-32 0,-1 4-16 0,-3 2 0 0,-1 1 0 15,-3-2-144-15,1 4-16 0,-2 1-16 0,0 0 0 16,-3 2-64-16,-1-1-16 0,0 0 0 0,0 1 0 15,-1 0-128-15,2 1-16 0,3-1-16 16,-1-1 0-16,2-3-112 0,1 0 0 0,4-1-16 0,0 0 0 16,5-5-112-16,6-6 0 0,-7 7-16 0,7-7 0 0,0 0-176 0,0 0 160 15,0 0-160-15,11 5 160 0,2-1-160 0,1-2 128 16,1-2-128-16,3 0 128 0,2-2-128 0,5 0 0 16,-1-2 144-16,3 2-144 0,2 0 0 0,2 0 0 15,2-3 0-15,0 2 0 0,-1 1 0 0,1-2 0 16,-1 1 0-16,-4-1 0 0,-1-3 128 0,-3 1-128 15,-2-2 128-15,-2 0-128 0,-4 0 160 0,-1 1-32 16,-1-2-128-16,-2 0 192 0,-3 0-64 0,-4-1 0 16,-2 1-128-16,-3-2 192 0,-4-2 304 0,-3 0 48 15,-1-1 16-15,-3 1 0 0,-4 0-80 0,1-1-16 16,-1-1 0-16,-1 4 0 0,-1 1-464 0,-1 0 0 16,-1 4 0-16,1 0 0 15,-1 1-1376-15,2 1-368 0,3 3-80 0,4 1-8704 0,1 2-1744 16</inkml:trace>
  <inkml:trace contextRef="#ctx0" brushRef="#br0" timeOffset="83137.39">22171 10543 4607 0,'0'0'400'0,"0"0"-400"15,0 0 0-15,0 0 0 0,0 0 1680 0,0 0 256 16,0 0 48-16,0 0 16 0,0 0-304 0,0 0-64 15,0 0-16-15,10 3 0 0,-10-3-64 0,9 3-16 16,-3 2 0-16,2 2 0 0,1 0-320 0,1 2-80 16,1 1-16-16,1 3 0 0,-2 1-352 0,3 3-64 15,1 1 0-15,3 1-16 0,0-1-144 0,3 0-32 16,0 2 0-16,3 0 0 0,1 3-128 0,-1-1-48 16,-1 0 0-16,-1 1 0 0,-1 0-208 0,-3-1-128 15,-3-3 128-15,-2 1-128 0,-1 1 0 0,-2-1 128 16,-3-3-128-16,0 1 0 15,-3-3-400-15,2 0-160 0,-5-3-16 0,1-2-8864 16,-1-1-1760-16</inkml:trace>
  <inkml:trace contextRef="#ctx0" brushRef="#br0" timeOffset="83859.28">22683 10537 22111 0,'0'0'1968'16,"0"0"-1584"-16,0 0-384 0,0 0 0 0,0 0 896 0,0 0 80 15,-7 8 32-15,-1 2 0 0,1 2 416 0,-3 3 96 16,-2 4 16-16,-2 3 0 15,-1 4-256-15,-3 3-32 0,-1 3-16 0,-6 1 0 0,1-1-240 0,-4 4-48 16,-1-1-16-16,2 0 0 0,0 2-224 0,3-4-64 16,1-1 0-16,1-2 0 0,2-2-320 0,1-2-64 15,4 0 0-15,4-4-16 0,-1-3-240 0,3-1 128 16,0-3-128-16,4 0 0 0,0-1 0 0,3-3 0 16,2-11 0-16,0 0 0 15,0 8-240-15,0-8-144 0,5 6-16 0,-5-6-16 16,0 0-2208-16,11 0-432 0,0-3-80 0</inkml:trace>
  <inkml:trace contextRef="#ctx0" brushRef="#br0" timeOffset="86222.48">10965 14970 1839 0,'0'0'160'0,"-3"7"-160"0,-4-2 0 0,4 0 0 0,-1 1 2112 0,-1 1 384 16,1-2 64-16,2 1 32 0,2-6-1456 0,-5 5-304 15,2 1-48-15,3-6-16 0,0 0-80 0,0 0-32 16,0 0 0-16,-1 5 0 0,1-5 48 0,0 0 16 16,0 0 0-16,0 0 0 0,0 0 128 0,0 0 32 15,0 0 0-15,0 0 0 0,0 0-224 0,7 1-32 16,-1-1-16-16,1 0 0 0,-1-3-48 0,2-1-16 16,0-3 0-16,1 2 0 0,-1-3-32 0,4-1 0 15,-1-1 0-15,3 0 0 0,1-2 16 0,3-1 0 16,-1-1 0-16,3-3 0 0,1-3-32 0,2-2-16 15,-3 3 0-15,1-5 0 0,2-1-96 0,-1-1-32 16,2 0 0-16,1-1 0 0,3-2-32 0,-1 2-16 16,2 0 0-16,2 0 0 0,2-2-304 0,3 2 0 15,3-1 0-15,-4 0 0 0,0-2 160 0,1 0-160 16,-3 2 128-16,0-2-128 0,0-1 224 0,0 0-32 16,0 1-16-16,0-1 0 0,2 1-176 0,1 0 192 15,1 0-192-15,-1-1 192 0,-2 3-64 0,1-1-128 16,-4 0 192-16,0 0-64 0,-1 0 64 0,12-13 0 15,-4 3 0-15,-1 4 0 0,-6 2-192 0,2 2 160 16,0 2-160-16,4 1 160 0,-1 2-160 0,-3-2 0 0,-1 0 0 0,-2 0 0 16,-4 5 0-16,0 0 0 0,0 0 128 15,-3 1-128-15,-1-3 0 0,0-1 128 0,1 2-128 0,-2-1 128 16,0-3 32-16,0 3 0 0,3 0 0 0,-1 1 0 16,1-2-160-16,3 1 0 0,2 0 0 0,1 0 128 15,0 1-128-15,-1 0 0 0,-2-1 0 0,-2 3 128 16,0 1-128-16,-3 1 0 0,-1-2 0 0,1 1 0 0,-1 0 128 0,0-1-128 15,-2-1 0-15,-2 0 128 0,0-4 32 0,0 1 0 16,1 1 0-16,0 1 0 0,1 2-160 0,0 0 160 16,1 1-160-16,2 1 160 0,-2 0-160 0,1 0 0 15,0 1 0-15,-4-1 0 0,2 2 0 0,-3 0 0 16,0-1 0-16,-1 1 0 0,-1 1 0 0,-3 3 0 16,-3-1 128-16,2 0-128 0,0-2 0 0,-1 2 0 15,1-1 0-15,-3 2 0 0,1 1 0 0,-1 0 128 16,1 1-128-16,1-2 0 0,1-1 0 0,-1 3 0 15,-1 1 128-15,-1 0-128 0,2-1 0 0,2 1 0 16,-3 0 0-16,2 1 0 0,0 1 0 0,0 0 0 16,-1-1 0-16,-1 2 0 0,1 1 0 0,0 1 0 15,-3 1 0-15,0-1 0 0,-2 1 0 0,1 2 0 16,-5 3 0-16,0 0 0 16,0 0-352-16,0 0-48 0,0 0-16 0,-10 3 0 15,-1 4-1920-15,1-1-384 0,-1 2-80 0</inkml:trace>
  <inkml:trace contextRef="#ctx0" brushRef="#br0" timeOffset="86797.35">13130 12631 3679 0,'0'0'160'0,"-8"3"32"0,8-3-192 0,-7-3 0 15,-1 6 0-15,8-3 0 0,0 0 2944 0,0 0 528 16,0 0 112-16,0 0 32 0,0 0-2320 0,0 0-464 16,0 0-80-16,0 0-32 0,0 0-48 0,0 0-16 15,0 0 0-15,4-5 0 0,1 1-16 0,1-2-16 16,3 1 0-16,1-2 0 0,0 2 64 0,3-4 16 15,-1 0 0-15,3-1 0 0,1-2-192 0,4-1-48 16,0-2 0-16,4 1 0 0,2 1 96 16,4 0 16-16,0-5 0 0,1 5 0 0,-2-4-80 0,1 0-16 15,0-2 0-15,0 1 0 0,-1-2-32 0,0 0-16 16,0 0 0-16,1 2 0 0,0 0-112 0,-1 1 0 16,1 2-16-16,0 0 0 0,1 0-128 0,-2 2-32 15,-1 0 0-15,-4 1 0 0,0 1-144 0,-2 1 192 16,0 0-192-16,-4 0 192 0,-1 0-192 0,-1 1 0 0,-2 3 144 0,-1-1-144 15,-4 1 192-15,1 1-16 0,-1 1-16 0,-1 3 0 16,-3-4 0-16,-5 5 0 0,7-1 0 0,-7 1 0 16,0 0-16-16,0 0 0 15,2 6 0-15,1 1 0 0,-1 1-144 0,2 1 160 0,-2 2-160 0,-1 2 160 16,0 3 16-16,-1 2 0 0,-1 3 0 0,-3 3 0 16,-1 4 80-16,0 3 32 15,-2 2 0-15,0 2 0 0,0 1-80 0,-1 2-16 0,-1-1 0 0,0 0 0 16,1-4-192-16,0 0 144 0,-3-2-144 0,2-2 128 15,0-3 0-15,1-1-128 0,-1-3 192 0,0 3-64 16,-1-3-128-16,2 0 128 0,-2-3-128 0,1 7 128 16,-1-3-608-1,4-4-128-15,0-1-32 0,1-7-16832 0</inkml:trace>
  <inkml:trace contextRef="#ctx0" brushRef="#br0" timeOffset="89075.98">11212 15133 6447 0,'0'0'576'0,"0"0"-576"0,0 0 0 0,0 0 0 16,0 0 1888-16,0 0 272 0,-5 6 48 0,1 2 16 16,1 0-1104-16,-2-2-224 0,5-6-32 0,-3 13-16 15,2-1-208-15,2 1-64 0,0 1 0 0,1 0 0 16,3 0-176-16,-2-1-32 0,4 0-16 0,0 0 0 15,1-1-32-15,2-1-16 0,1-2 0 0,-1 0 0 16,2 0 160-16,0-3 48 0,2 1 0 0,2-2 0 16,-1 0-80-16,2-1-16 0,0 0 0 0,2-2 0 15,0-1 48-15,0 0 16 0,0-1 0 0,1-1 0 16,1-1-256-16,0-2-48 0,0 0-16 0,2-2 0 16,-2 0 48-16,4-2 16 0,-2-3 0 0,2 0 0 15,-3-2-48-15,2 0-16 0,-2-2 0 0,3 1 0 16,-2-1-160-16,0-1 192 0,0 1-192 0,1 0 192 0,-1-1-192 15,1 2 0-15,0 3 144 0,-1-1-144 0,1 2 0 0,-2 1 0 16,-2 1 0-16,1 2 0 0,-1 0 0 0,0 2 0 16,-1-1 0-16,0 1 0 0,-2 2 0 0,0 1 0 15,-1 1 0-15,-3 0 0 0,-2-1 0 0,2 4 0 16,-1 1 0-16,1 3 0 0,0-2 0 0,-3 4 0 16,-1-2 0-16,0 5 0 0,-1 2 0 0,0 1 0 15,-1-2 0-15,-1 0-128 0,1 2 128 0,-4 0 0 16,0-1 0-16,1 0-128 0,0-3 128 0,-1 0 0 15,0-1 0-15,0-1 0 0,-1 0 0 0,-2-9 0 16,0 0 0-16,6 9 0 0,-6-9 0 0,0 0 0 16,0 0 0-16,0 0 0 0,0 0 0 0,7 0 0 15,2-3 0-15,-2 0 128 0,0-2-128 0,0-3 128 0,2-2-128 0,-1 2 128 16,0-3 48-16,1 0 16 0,1-1 0 0,2 0 0 16,-1 0-32-16,1 2 0 0,0-2 0 0,0 2 0 15,2 2-160-15,-2 1 0 0,3 0 0 0,1 2 0 16,-1-1 0-16,-1 3 0 0,-1 1 0 0,2 2 0 15,-3 0 0-15,0 2 0 0,-2 0 0 0,1 1 0 16,0 4 0-16,0-2 0 0,0 3 0 0,2 0 0 16,1-2 0-16,1 1 0 0,-2 0-144 0,2-2 144 15,1-1 0-15,2 1 0 0,4-2 0 0,1 0 0 16,3-3 0-16,1 0 0 0,2 0 0 0,3-2 144 16,2-1-144-16,3-1 0 0,3-2 0 0,2-1 128 15,-1-1 16-15,1-3 0 0,0-1 0 0,0-1 0 16,2 2 144-16,-3-2 32 0,0 0 0 0,1-1 0 0,1-6 144 15,-1 0 48-15,-3-1 0 0,-1 1 0 0,-3 2-112 16,-2-4-16-16,-7 0 0 0,0 2 0 0,-3 2-144 0,-3 2-48 16,-4-1 0-16,0 1 0 0,-8 0-192 0,1 3 176 15,-2 1-176-15,-5 3 160 0,-3 2-288 0,1 7-64 16,-9-6-16-16,-2 4-10576 16,-3 2-2112-16</inkml:trace>
  <inkml:trace contextRef="#ctx0" brushRef="#br0" timeOffset="89949.62">12015 15589 4607 0,'0'0'400'0,"7"-3"-400"0,1 0 0 0,-8 3 0 15,9-2 2384-15,-9 2 400 0,9-4 80 0,-9 4 16 16,0 0-1264-16,0 0-240 0,0 0-48 0,0 0-16 16,0 0-160-16,0 0-16 0,0 0-16 0,-10 4 0 15,-1-1-256-15,-1 1-48 0,-3 0-16 0,-1 1 0 16,-4 2-112-16,0 0-32 0,-3 1 0 0,2 1 0 16,2 0-112-16,-2-1-32 0,2-1 0 0,1 1 0 15,1-1-192-15,0 1-64 0,3 0 0 0,2-2 0 16,1 1-256-16,2-3 0 0,-1 0 0 0,10-4-144 15,0 0 144-15,0 0 0 0,0 0 0 0,0 0 0 16,0 0 0-16,0 0 0 0,10 4 0 0,-1-1 128 0,3-3 720 16,2-2 160-16,3 4 16 0,1-2 16 15,3-2-1616-15,-1 1-336 0,2 1-64 16,1 0-16-16,3 1 800 0,-2 1 192 0,-2-2 0 0,0 3 0 0,-1-2 0 0,1 0 0 16,-3-1 0-16,1 0 0 0,-1 0 0 0,-3-1 0 15,-1 0 0-15,-2 0 0 0,-2-1 320 0,-1-1-64 16,-4 0 0-16,-6 3 0 0,7-5 0 0,-7 5-16 15,4-8 0-15,-4 0 0 0,-2 0-32 0,-2-1 0 16,-2 0 0-16,1 1 0 0,-5-5-64 0,0 2-16 16,1 0 0-16,-2 2 0 0,2 0-128 0,1 1 0 15,0 0 0-15,0 1 0 16,1 4-1200-16,7 3-320 0,0 0-64 0,0 0-12400 0</inkml:trace>
  <inkml:trace contextRef="#ctx0" brushRef="#br0" timeOffset="90348.57">12491 15584 5519 0,'0'0'496'0,"0"0"-496"16,0 0 0-16,0 0 0 0,0 0 2816 0,0 0 448 15,0 0 112-15,0 0 16 0,0 0-1648 0,0 0-320 16,0 0-64-16,12 10-16 0,0 1-352 0,-1 1-80 15,1 2-16-15,3 2 0 0,-1 0-256 0,0 2-48 16,2-1-16-16,-1 2 0 0,-2 0-176 0,2-2-32 16,-4-1-16-16,0 0 0 0,-2 2-176 0,-3-3-48 15,-1 1 0-15,0-2 0 0,-1 1-128 0,1-2 160 16,-1-2-160-16,-2-1 160 0,-2-10-160 0,0 9 0 16,0-9 0-16,0 0-176 15,0 0-1632-15,0 0-336 0,0 0-64 0</inkml:trace>
  <inkml:trace contextRef="#ctx0" brushRef="#br0" timeOffset="90527.75">12721 15652 20271 0,'-4'6'1792'0,"-5"1"-1424"0,3 3-368 0,-7 2 0 16,-2 3 1264-16,-3 1 176 0,0 2 32 0,-1 1 16 15,-1 0 64-15,0 1 16 0,2 0 0 0,-1 0 0 16,1 3-800-16,2-2-144 0,1-4-48 0,2 2 0 15,3 0-432-15,0 0-144 0,5 0 0 0,0-2 0 16,3-4-1872-16,3-2-496 16</inkml:trace>
  <inkml:trace contextRef="#ctx0" brushRef="#br0" timeOffset="91504.7">14082 12352 8287 0,'0'0'736'15,"0"0"-592"-15,0 0-144 0,6-8 0 0,1-3 1600 0,-3 3 304 16,3-1 48-16,1 2 16 0,-1 2-992 0,3-1-192 16,1-2-32-16,3 4-16 0,2 2-160 0,0 0-16 15,5-2-16-15,2 1 0 0,-2 0-96 0,2 1 0 16,2 4-16-16,-1 0 0 0,-3-1-16 0,0 3 0 16,-3 4 0-16,0 3 0 0,-3 2-80 0,-4 2-16 15,-1 0 0-15,-2 6 0 0,-3 4-32 0,-2 3-16 16,-3 3 0-16,-4 3 0 0,-2 2-48 0,-3 4-16 15,-3 0 0-15,-4 2 0 0,-2 2-64 0,-3 0-16 16,-1-1 0-16,1-1 0 0,0 0-128 0,1-1 192 16,0-1-192-16,3 2 192 0,-1 2-192 0,5-4 0 15,1-2 0-15,3-1 0 0,2 0 0 0,5-3 128 16,2 0-128-16,4-2 0 0,0-3 128 0,5 0-128 16,4-2 0-16,0 0 128 0,1-3-128 0,2-3 0 15,-1-3 144-15,1-4-144 0,-1-4 128 0,0-3-128 16,1-1 160-16,-3-3-160 0,-2-2 256 0,0-1-32 15,-3 0-16-15,-8 0 0 0,7-4 64 0,-7 4 16 0,0 0 0 0,5-8 0 16,-3 1-112-16,-2 7-32 0,-1-10 0 0,-1 2 0 16,0 0-16-16,2 8 0 0,-7-5 0 0,1 0 0 15,1-1-128-15,-3 2 0 0,2 3 0 0,6 1 128 16,-10-2 0-16,3 2-128 0,7 0 192 0,-8 6-64 16,3 2-128-16,-1 2-144 0,2 1 144 0,1 3-208 15,1 4 208-15,-1 2 0 0,0 3 0 0,1 1 0 16,0 3 0-16,-2 4 0 0,1 3 0 0,-2-1 0 0,-3-3 448 15,0 3-32-15,0 3 0 0,1-1 0 0,-2 2-64 16,0 1-16-16,3-2 0 0,-2 0 0 0,3-2-80 16,1 2 0-16,-1-1-16 0,0 0 0 0,2-3-112 0,1 2 0 15,1-1-128-15,-2-1 192 0,2-4-192 0,0 2 128 16,0-3-128-16,0-1 0 0,0 0 144 0,0-1-144 16,-1-3 128-16,-2-3-128 0,-1-1 128 0,-1 0-128 15,1-4 128-15,-3-1-128 0,1 0 0 0,-1-3 128 16,-1-3-128-16,-2-2 0 15,1-3-1184-15,0-4-320 0,-3-4-64 0</inkml:trace>
  <inkml:trace contextRef="#ctx0" brushRef="#br0" timeOffset="92033.54">14852 13018 18879 0,'0'0'832'0,"0"0"192"0,0 0-832 0,0 0-192 0,0 0 0 0,0 0 0 0,0 0 912 15,-9 2 144-15,2 3 32 0,-2 5 0 0,0 1-224 0,-1 3-32 16,0 4-16-16,1 2 0 0,-3 2-288 0,1 2-48 16,-1 5-16-16,1-2 0 0,-2 0-64 0,-1-2-16 15,1-2 0-15,0 0 0 0,1-5 144 0,2-3 32 16,0-3 0-16,3 0 0 0,0 0-48 0,2-3-16 16,5-9 0-16,0 0 0 0,0 0-96 0,0 0-16 15,0 0 0-15,11 3 0 0,0-3 48 0,4-1 0 16,1 0 0-16,2-2 0 0,-1-1-256 0,1-1-48 15,0 1-128-15,-5 0 192 0,2 0-192 0,1 1 0 16,-1-4 0-16,0 4 0 0,1-2 0 0,-2 2 0 16,-1 2 0-16,2-2 0 0,-1-1 0 0,-1 2 0 15,-1 1 0-15,0 0 0 0,-2-3 0 0,-1-2 128 16,-1 2-128-16,-2-1 0 0,0 2 0 0,-3-2 144 16,-1-4-144-16,-2 1 128 0,-3 1 64 0,0 1 0 15,-2-3 0-15,-2-1 0 0,-3-2-16 0,-2 1 0 16,1-1 0-16,2 3 0 0,-3-1-176 0,1 1 0 15,0 1 144-15,1 0-144 0,0 2 0 0,2 2 0 16,-2 1-192-16,3-1 64 16,7 4-2304-16,0 0-464 0</inkml:trace>
  <inkml:trace contextRef="#ctx0" brushRef="#br0" timeOffset="92766.25">15303 13106 9215 0,'0'0'816'0,"-1"-7"-656"15,1-2-160-15,-2 1 0 0,-1 0 1968 0,2 0 352 16,-1 0 80-16,0 2 16 0,-1-1-1024 0,3 7-208 0,-3-4-32 0,-1-1-16 15,4 5-352-15,0 0-64 0,0 0-16 0,-8 6 0 16,0 3-224-16,2 3-48 16,1 3-16-16,0 3 0 0,2 0-64 0,0 4-16 15,1 4 0-15,1 0 0 0,1 4-112 0,1-4-32 16,0-3 0-16,3 0 0 0,-1 5-192 0,2-5 176 16,3-5-176-16,1 0 160 0,0-2-16 0,1-4 0 0,1 0 0 15,2-6 0-15,-2-2 368 0,2-4 64 0,0-4 0 16,4-1 16-16,0-5 80 0,1-1 16 0,-1-3 0 15,1-2 0-15,-1 0-320 0,-2-2-64 0,-3-2-16 0,1 2 0 16,-1-2-144-16,-1 2-16 0,-1 3-128 0,-1 1 192 16,-2 0-192-16,-1 3 0 0,0 5 0 0,-6 6 0 15,0 0 0-15,0 0 0 0,0 0 0 0,0 0 0 16,0 15 0-16,-2 3-128 0,-4-1 128 0,-3 8 0 0,2 5 0 16,-7 8 0-16,0 4 128 0,-2 4-128 0,-2 3 192 0,-5 4-48 15,-4 2-16-15,1 0 0 0,-3-3 64 0,0 0 0 16,-2-2 0-16,0 0 0 0,0-3 80 0,2-5 32 15,0-8 0-15,5-3 0 0,-1-4 272 0,4-3 48 16,3-5 16-16,3-5 0 0,-1-5 80 0,3-4 32 16,3-4 0-16,2-4 0 0,0-5-160 0,3-3-16 15,0-6-16-15,3 0 0 0,0-5-240 0,4-2-32 16,0-2-16-16,3-1 0 0,1-2-272 0,4 4 160 16,0 2-160-16,3 3 128 0,1 3-128 0,3 5 0 15,-1 3 0-15,2 4-176 0,0 2 48 0,-1 0 0 0,0 4 0 0,3 4 0 31,1 4-1536-31,0 2-320 0,0 2-48 0,-3 1-15760 0</inkml:trace>
  <inkml:trace contextRef="#ctx0" brushRef="#br0" timeOffset="94335">16656 12991 2751 0,'0'0'256'0,"0"0"-256"16,0 0 0-16,0 0 0 0,0 0 2672 0,0 0 480 15,0 0 112-15,0 0 0 0,0 0-1536 0,-6-1-304 16,-2 1-64-16,0 4-16 0,-2 0-192 0,-1 2-64 16,-1-1 0-16,-2 1 0 0,-1 4-64 0,-3 1-32 15,-2 4 0-15,-1 0 0 0,-1 0-384 0,-3 2-80 16,1-1-16-16,2 1 0 0,-2 0-48 0,1 2-16 15,2 2 0-15,-2-2 0 0,1-2 16 0,2 1 0 16,1-5 0-16,1 1 0 0,1 2-144 0,2-2-16 16,-4 0-16-16,3 1 0 0,-3-1-288 0,2-1 160 15,2-1-160-15,4 0 128 0,-1-2-128 0,3-2 128 16,3-1-128-16,6-7 128 0,0 0 0 0,0 0-128 0,0 0 192 0,8 8-64 16,3-3 64-16,4-3 0 0,1-3 0 0,3-1 0 15,1-2 0-15,-2 2 0 0,3 0 0 0,2-1 0 16,-1-3-64-16,3 0-128 0,0 1 192 0,2 1-64 15,2-1-128-15,1 0 192 0,-2-1-192 0,4 3 192 16,1 1 0-16,-1 0 0 0,-2-2 0 0,-3 2 0 16,-3 0-192-16,0 0 0 0,-7 0 0 0,1 1 0 31,-2-1-256-31,-1 2-144 0,-3 0-32 0,0 0 0 16,-5 0-1536-16,-7 0-304 0,0 0-64 0,0 0-10976 0</inkml:trace>
  <inkml:trace contextRef="#ctx0" brushRef="#br0" timeOffset="94639.78">16330 13407 12895 0,'0'0'576'0,"-3"-6"112"0,1 0-560 0,2 6-128 15,0 0 0-15,6-10 0 0,3-1 3296 0,4 0 624 16,3 0 128-16,1 0 32 0,5-2-2608 0,6 0-512 15,5-1-96-15,5 1-32 0,3-1-64 0,1-2 0 16,1 0-16-16,-2 2 0 0,4-1 0 0,3 1 0 16,1 0 0-16,3 1 0 0,4 0-112 0,-1 2-32 15,1 2 0-15,0-4 0 0,-1 2-128 0,1 0-32 16,0 0 0-16,4 2 0 0,1-1-128 0,-2 2-16 16,-4-2-16-16,-4 5 0 0,-3-1-160 0,-2 3-128 15,-4-2 144-15,-3 3-144 0,-2 2 160 0,-2 1-160 16,-3-2 160-16,-6 2-160 15,-5 3-816-15,-7 0-256 0,-14-4-48 0,0 0-10464 16,1 11-2112-16</inkml:trace>
  <inkml:trace contextRef="#ctx0" brushRef="#br0" timeOffset="95797.53">18707 12278 13823 0,'0'0'1216'0,"0"0"-960"15,0 0-256-15,0 0 0 0,0 0 480 0,0 0 48 16,7-6 16-16,-7 6 0 0,0 0 400 0,0 0 80 16,0 0 0-16,0 0 16 0,0 0-160 0,0 0-48 15,0 0 0-15,0 0 0 0,0 0-80 0,-9 1-32 16,0 3 0-16,0 3 0 0,-3 3 16 0,0 4 0 15,-2 1 0-15,0 3 0 0,-2 2-96 0,0 5-32 16,-3 4 0-16,0 5 0 0,-2 0-192 0,0 6-32 16,2 6-16-16,-4 3 0 0,-1 3-48 0,-1 2 0 15,-1 2 0-15,0 1 0 0,-1 0-96 0,2 4-32 16,0 0 0-16,1 0 0 0,3-4 0 0,4-1 0 16,0-3 0-16,3-1 0 0,3-5 128 0,2-1 0 0,3-2 16 15,2-3 0-15,3-4-16 0,2 0 0 0,3-4 0 16,2 0 0-16,3-4-176 0,3 0-144 0,2 1 192 0,2-5-192 15,0 0 144-15,5 2-144 0,4-2 0 0,0-1 144 16,1-3-144-16,2 0 0 0,1 2 0 0,-2 0 0 31,-2-1-2048-31,0 0-272 0,1-1-64 0</inkml:trace>
  <inkml:trace contextRef="#ctx0" brushRef="#br0" timeOffset="97698.53">19121 13020 7359 0,'0'0'656'0,"0"0"-528"0,0 0-128 0,0 0 0 16,0 0 1296-16,-9-6 240 0,5 1 32 0,4 5 16 16,-6-8-528-16,6 8-96 0,0 0-32 0,1-12 0 15,2-2-128-15,2-1-32 0,3 0 0 0,0 0 0 16,3 1-144-16,3-1-48 0,-1-3 0 0,4 1 0 16,1-1 128-16,1 4 32 0,2-4 0 0,1 0 0 0,-4-3-80 0,2 1-16 15,2 0 0-15,-3 2 0 0,-3 2-64 0,0 1 0 16,-2 0-16-16,-1 1 0 0,-4 2-224 0,0 1-32 15,-2 2-16-15,0 1 0 0,-7 8-80 0,0 0-16 16,0 0 0-16,0 0 0 0,0 0-48 0,0 0-16 16,0 0 0-16,-1 9 0 0,-3 2-128 0,0 2 0 15,0 4 144-15,1 2-144 0,-3 0 0 0,2 3 144 16,-1 1-144-16,1 4 0 0,-1 3 0 0,-1 25 0 16,-2-6 0-16,5-18 0 0,-2 0 0 0,4 1 0 15,-4-1 208-15,-1 17-64 0,2-4 0 0,1-22 0 16,-1 2 0-16,1 0 0 0,0 0 0 0,2-1 0 15,-4-1 0-15,3 0 0 0,0 0-144 0,-3 15 160 16,2-8-160-16,-1-4 160 0,2-4-16 0,-1-3 0 16,2-1 0-16,0-4 0 0,0-2-144 0,1-11-192 15,-1 10 32-15,1-10 16 16,0 0-1856-16,0 0-368 0,0 0-80 0,0 0-16 0</inkml:trace>
  <inkml:trace contextRef="#ctx0" brushRef="#br0" timeOffset="98014.86">18930 13641 24127 0,'-8'-4'1072'0,"3"4"208"0,2 0-1024 0,0 0-256 15,-1-1 0-15,4 1 0 0,0 0 256 0,0 0 0 16,0 0 0-16,0 0 0 0,6-5-48 0,4 0-16 16,2-2 0-16,8-2 0 0,2 1 560 0,-8 3 96 15,5-1 32-15,5 1 0 0,6-1-80 0,4-1-16 16,4 0 0-16,0 2 0 0,0-4-48 0,32-5-16 16,-11 2 0-16,-9 3 0 0,-5 2-304 0,-3 4-64 15,-7 1-16-15,-3 2 0 0,-4 0-208 0,-5 2-128 16,-3 0 160-16,-5 0-160 0,-4 3-192 0,-2-1-144 15,-9-4-32-15,0 0-10016 16,0 0-2016-16</inkml:trace>
  <inkml:trace contextRef="#ctx0" brushRef="#br0" timeOffset="98866.71">20315 13367 9215 0,'0'0'400'0,"0"0"96"0,0 0-496 0,4-5 0 16,-1-3 0-16,0 5 0 0,-3 3 1968 0,0 0 288 15,0 0 64-15,10 1 16 0,-10-1-1120 0,11 7-240 16,1 2-32-16,-3 1-16 0,0 1-160 0,-2 1-48 16,1 4 0-16,1 0 0 0,-1 2-112 0,-2 2-32 15,1 1 0-15,-3 0 0 0,3 2 128 0,-1 0 0 16,-2 1 16-16,-1 1 0 0,-1 2 16 0,-2-2 0 15,-1 0 0-15,-1-1 0 0,-2 0 16 0,0-2 0 16,-1 2 0-16,-1-3 0 0,-1-2-224 0,-2 0-32 0,-1-1-16 0,-2-1 0 16,-1 1-80-16,-2-2-16 0,0-2 0 0,1-1 0 15,-2-1-160-15,1-1-32 0,0 0-16 0,-2-2 0 16,-2-3-48-16,2 0-128 0,-1-4 192 0,-1-2-64 16,0-2-128-16,2-3-256 0,-2-2 64 0,4-2 16 31,4-1-1856-31,3-2-368 0,3-1-80 0,3-5-16 0</inkml:trace>
  <inkml:trace contextRef="#ctx0" brushRef="#br0" timeOffset="100622.61">21183 13539 11343 0,'0'0'496'0,"0"0"112"0,0 0-480 0,0 0-128 0,0 9 0 0,0-9 0 16,0 0 544-16,0 0 96 0,0 0 0 0,0 0 16 15,4 9 176-15,-4-9 16 0,0 0 16 0,0 0 0 16,0 0 192-16,0 0 32 0,10 2 16 0,1-3 0 16,0-4-48-16,1-2-16 0,1-3 0 0,1-4 0 15,0 0-560-15,2-2-112 0,0-3-32 0,4-3 0 16,1-2-32-16,1 0-16 0,1-2 0 0,4 0 0 16,0-2-16-16,3 0 0 0,-4-2 0 0,2-2 0 15,-4-5-96-15,1-3-32 0,-2-2 0 0,-1-1 0 16,0-2-144-16,-4-2 160 0,-2-4-160 0,-2 2 160 15,-5 5-160-15,0 2 0 0,-1 0 0 0,-3 6 0 0,-2 4 128 16,-2 4-128-16,-2 2 0 0,-2 6 128 16,0 4 48-16,-1 3 0 0,0 4 0 0,0 0 0 0,-3 4-176 0,0 1 0 15,-1 4 0-15,-1 4 0 0,-1 1 0 0,2 4 0 16,-3 2 0-16,-2 4 0 0,0 4-192 0,-1 3 192 16,-1 4-160-16,-1 5 160 0,1 4-128 0,-1 5 128 15,2 4 0-15,-1 1-144 0,-1 1 144 0,4 2-128 16,-1-1 128-16,4-2-128 0,4-2 128 0,2-5 0 15,1 1 0-15,2-5 0 0,2-3 0 0,1-3 0 16,0-1 0-16,5-5 0 0,-1-6 0 0,3 0 0 16,0-3 0-16,0-1 128 0,0-5-128 0,-1-4 176 15,1 0-176-15,1-4 192 0,-3 1 208 0,3-4 48 16,2-4 16-16,-4-3 0 0,2 1-80 0,0-3 0 16,0-2-16-16,-1-2 0 0,0-1-240 0,-3 2-128 0,1 2 128 0,-3 0-128 15,2 2 0-15,-1 1 0 0,0 1 0 0,-2 6 0 16,-4 4 0-16,0 0 0 0,0 0 0 0,0 0 0 15,5 8 0-15,-4 3 0 0,0 1-128 0,-1 1 128 16,-2-1 0-16,2 4-160 0,-3 0 160 0,0-1 0 16,1-1 0-16,0-2 0 0,1 0 0 0,-1-2 0 15,2-10 0-15,0 0 0 0,0 0 0 0,0 0 0 16,0 0 0-16,0 0 0 0,11 2 0 0,-2-5 0 16,2-5 272-16,1-3-32 0,2-2-16 0,-1 0 0 15,1-3 0-15,1 2 0 0,0 0 0 0,0 1 0 16,1 4-224-16,-2-1 0 0,-1 0 128 0,-1 4-128 15,1 4 0-15,-4 2 0 0,-9 0 0 0,10 6-160 16,-1 0 160-16,-3 4-160 0,-1 3 160 0,-1 2-160 0,0-4 160 16,-3 3 0-16,-1 1-144 0,0 1 144 0,-1-1 0 15,1-1 0-15,-2 0 0 0,2-2 0 0,0-12 0 16,3 8 0-16,-3-8 0 0,1 9 128 0,-1-9 64 0,0 0 0 16,6 5 0-16,2-4 0 0,1-3-192 0,-1-2-144 15,-2-2 144-15,2 0-208 16,-8 6-1440-16,5-5-272 0,1-1-64 0</inkml:trace>
  <inkml:trace contextRef="#ctx0" brushRef="#br0" timeOffset="101352.83">22489 12814 15263 0,'0'0'672'0,"0"0"144"0,0 0-656 0,0 0-160 0,0 0 0 0,0 0 0 15,0 0 704-15,-3 4 128 0,3-4 0 16,-2 11 16-16,0 2-48 0,4 1-16 0,1 2 0 0,1 2 0 15,2 0-16-15,1 4 0 0,1 1 0 0,1 1 0 16,1 0-80-16,1 0-32 0,1 2 0 0,-1-3 0 16,0-1-224-16,1 1-48 0,-1-1-16 0,-1 0 0 15,0-1-224-15,-4-2-144 0,0-1 192 0,-1-3-192 16,-1-2 208-16,-1 0-64 0,-1 1-16 0,-1-3 0 0,-1-11-128 16,0 9 0-16,0-9 0 0,0 0 0 15,0 0-800-15,0 0-96 0,0 0 0 0</inkml:trace>
  <inkml:trace contextRef="#ctx0" brushRef="#br0" timeOffset="101656.86">22779 12785 11055 0,'0'0'976'0,"9"-9"-784"16,-4-1-192-16,-1 1 0 0,-1-1 1632 0,-3 10 288 15,0 0 48-15,0 0 16 0,1-9-432 0,-1 9-80 16,0 0 0-16,0 0-16 0,-6 8-592 0,-1 3-112 16,-3 1-32-16,-1 3 0 0,1 6-48 0,-4 2-16 15,0 3 0-15,-2 3 0 0,1 4 160 0,-1 3 16 16,-1 1 16-16,-3 0 0 0,-1 1-256 0,0 1-48 0,2 0-16 0,-1-1 0 16,0-5-224-16,2-2-48 15,2-3-16-15,1-2 0 0,-1-2-80 0,2-3-16 0,1-3 0 0,1-2 0 16,1 0-144-16,2-4 128 0,2 0-128 0,2-3 128 15,0-3-128-15,5-6 0 0,0 0-192 0,0 0 192 16,0 0-2176-16,8-9-304 16,2-3-64-16</inkml:trace>
  <inkml:trace contextRef="#ctx0" brushRef="#br0" timeOffset="101965.7">23232 12750 21183 0,'0'0'1888'0,"0"0"-1504"15,0 0-384-15,0 0 0 16,0 0-320-16,-3 9-144 0,-1 2-32 0,1 1 0 0,-5-1 1200 0,1 3 256 15,-1 4 32-15,1 2 16 0,-2 1-240 0,3 3-32 16,-2 3-16-16,1 1 0 0,1 1-272 0,-1-2-48 16,-1-2-16-16,2 1 0 0,1-1-192 0,0 0-32 15,2-2-16-15,-1-1 0 0,1-4-144 0,1 0 0 16,-2-1 0-16,2-3 0 16,-1-3-400-16,1-2-112 0,2-9-32 0,0 0-7280 15,-4 8-1456-15</inkml:trace>
  <inkml:trace contextRef="#ctx0" brushRef="#br0" timeOffset="102130.07">22973 13014 28559 0,'1'-6'2544'0,"-1"6"-2032"0,0 0-512 0,8 3 0 16,3-2-560 0,2 1-208-16,2 0-32 0,1 2-16 0,3-4 1296 0,4-2 256 0,3-1 48 0,3 1 16 15,0-1-336-15,1 1-64 0,1 1-16 0,1-2 0 16,1-1-1248-16,-1 1-256 0,-5-1-48 0,-3 1-10928 15</inkml:trace>
  <inkml:trace contextRef="#ctx0" brushRef="#br0" timeOffset="102733.51">23708 12692 18431 0,'0'0'1632'0,"0"0"-1312"16,0 0-320-16,0 0 0 0,0 0 1120 0,0 0 160 15,0 0 16-15,0 0 16 0,0 0-288 0,0 0-48 16,-6 10-16-16,0 2 0 0,0 2-592 0,2 4-128 16,-4-1-32-16,3 3 0 0,1 1-208 0,-1 2 144 15,0 3-144-15,3-2 128 0,1-1-128 0,2-2 192 16,1-1-192-16,2-5 192 0,0-2-64 0,3-2 0 15,0-2 0-15,2-4 0 0,1 0 336 0,0-3 64 16,2-3 16-16,1-3 0 0,1-1 80 0,1-3 16 16,1-1 0-16,1-2 0 0,-3-2-208 0,2 2-48 0,-5 2 0 0,1-6 0 15,-1-1-240-15,1 0-144 0,-3 3 160 0,1 1-160 16,1 0 128-16,-4 1-128 0,2 1 0 0,-2 5 0 16,-7 5 0-16,8 1 0 0,-8-1 0 0,8 5 0 15,0 4 0-15,-4 4-160 0,1 7 160 0,-1 1-192 16,-2 0 192-16,-2 6-128 0,0 4 128 0,-1 2-128 0,-3 2 128 15,-1 2 0-15,0-1 128 0,-5 3-128 0,-2 4 240 16,-1 2-32-16,-3-3 0 0,-1-1 0 0,-3-3 32 0,-1 2 0 16,-4 1 0-16,0-4 0 0,0-3 80 0,1-2 0 15,0-2 16-15,3-4 0 0,1-2-16 0,2-3-16 16,2-4 0-16,-2-2 0 0,1-2-16 0,-1 1 0 16,5-8 0-16,-1 0 0 0,-1-2-48 0,3-2-16 15,1-3 0-15,2-1 0 0,-2-6-32 0,3-3-16 16,0-4 0-16,2-4 0 0,0-2-48 0,3-2-128 15,1-2 192-15,5-1-64 0,0-2-128 0,4 3 0 16,-1 2 0-16,4 3 0 0,1 2 0 0,1 3 0 16,1 3 0-16,1 4-176 0,0-1 176 0,1 4-128 15,4 5 128-15,2-1-128 0,2 0 128 0,0 1-128 16,1 0 128-16,4 2-128 0,1 2-192 0,-3-1-48 16,-3 1 0-16,-2 0 0 15,-5 2-1488-15,0-1-288 0,-1 0-64 0,-2-3-12800 0</inkml:trace>
  <inkml:trace contextRef="#ctx0" brushRef="#br0" timeOffset="103501.53">23996 11875 6447 0,'0'0'272'0,"0"0"80"0,0 0-352 0,0 0 0 16,0 0 0-16,0 0 0 0,-8-7 1120 0,4 3 160 0,4 4 16 0,0 0 16 15,0 0-544-15,0 0-128 0,0 0 0 0,0 0-16 16,0 0 96-16,0 0 32 0,0 0 0 0,0 0 0 16,-3-5 96-16,3 5 32 0,0 0 0 0,0 0 0 15,0 0 112-15,0 0 32 0,0 0 0 0,0 0 0 16,0 0-144-16,0 0-32 0,10 0 0 0,-1 0 0 15,2 4-144-15,2 0-48 0,2 1 0 0,4 3 0 16,-2 1-144-16,6 2-16 0,4 4-16 0,4 4 0 16,2 2-176-16,2 2-48 0,0 1 0 0,-1 6 0 0,1 5-256 0,4 5 0 15,-3-1 0-15,1 5 0 0,-1 5 0 0,-3 1 0 16,0 2 128-16,-5 2-128 0,-2 2 0 0,-4 2 0 16,-3 0 128-16,-4 0-128 0,-5 0 128 0,-5 0-128 15,-4-1 192-15,-2 1-192 0,0 0 240 0,-2-2-64 16,-3-2-16-16,0-2 0 0,-1-2 256 0,-2-3 48 15,-1-2 16-15,-1-2 0 0,-3-3 32 0,0 2 0 16,-3 1 0-16,1-2 0 0,-5-3-80 0,1-3-16 16,1-2 0-16,2 0 0 0,-4 0 0 0,1 0 0 15,-1-2 0-15,-2-1 0 0,0 3-160 0,-2-3-16 16,1-4-16-16,-2-1 0 0,-1 0-96 0,1-3-128 16,4 3 176-16,2-4-176 0,3 1 0 0,1-5 0 15,2 0 0-15,2-4 0 16,2-3-272-16,2-3-176 0,3-3-16 0,5-4-11072 15,0 0-2224-15</inkml:trace>
  <inkml:trace contextRef="#ctx0" brushRef="#br0" timeOffset="105736.74">11623 14292 2751 0,'-15'-6'128'0,"5"4"16"0,1-1-144 0,-2 2 0 0,0-1 0 0,6 1 0 16,-1 1 2320-16,-2 1 432 0,2 1 96 0,-2 2 16 15,0 1-2240-15,0 2-448 0,-2 2-176 0,-1 2 128 16,-3 2 0-16,0 2-128 0,0 2 192 0,-2 0-64 16,0 2 96-16,-3 0 16 0,2 0 0 0,-3 1 0 15,1 0-48-15,2 0 0 0,0-1 0 0,-6 6 0 0,1-4 240 0,3 0 32 16,3-2 16-16,3 2 0 0,-2-1 112 15,2-1 32-15,1 0 0 0,2-1 0 0,-2 1-112 0,1 0 0 16,1-2-16-16,-2 1 0 0,2-2-48 0,2 1-16 16,0-1 0-16,1 0 0 0,3-1 128 0,0-3 16 15,1-2 16-15,2-1 0 0,1-9-240 0,0 0-48 16,0 0-16-16,4 7 0 0,-4-7 64 0,11 2 16 16,1-4 0-16,0-6 0 0,4-4 272 0,4-3 64 15,2-4 16-15,4-6 0 0,4-5-48 0,3-3-16 16,1-1 0-16,7-3 0 0,0-3-80 0,8-4 0 15,-1-5-16-15,6-4 0 0,5-7-80 0,4-5-16 0,2-2 0 0,5-2 0 16,5 3-64-16,3-5-16 16,2-4 0-16,3-1 0 0,4-1-80 0,2 3-32 0,-2 1 0 0,0 0 0 15,-1 0-144-15,-2 2-128 0,-2 5 192 0,-3 5-192 16,-5 4 160-16,-3 2-160 0,-7 1 128 0,-1 3-128 16,-3 4 0-16,-3 1 0 0,-3 2 0 0,-1 2-176 15,-1 3 176-15,-5 4 0 0,-1 2 160 0,-4 0-160 16,-2 0 0-16,-2 2 0 0,0 4 0 0,-4 3 0 15,-5 4 0-15,-2 0 0 0,-3 1 0 0,-3 4 0 16,-6 2 0-16,-4 2 0 0,-2 2 0 0,-3 1 0 16,0 4 0-16,-6 4 0 0,0 0 0 0,0 0 0 15,0 0 0-15,0 0 0 0,0 0-128 0,-10 5 128 0,2 4 0 0,-2 0-192 16,-2 0 192-16,-2 2-160 0,0 1 160 0,-1 1 0 16,-5 0 0-16,0 5 0 0,-3 3 0 0,-1 3 0 15,-6 2 0-15,0 5 0 0,-3 0 0 0,-5 3 0 16,-4 4 0-16,-1 5 0 0,-2 4 0 0,-1-1 0 15,-3-2-176-15,0 3 176 0,1 3 0 0,-3 0 0 16,-1 2 0-16,-1 2 0 0,-2 2 0 0,-1 2 0 16,-2-1 0-16,1 1 0 0,0-2 0 0,1 1 0 15,-2 2 0-15,-1 1 160 0,1-1-160 0,-2-1 0 16,-1-2 0-16,1-1 0 0,3-1 0 0,0-1 0 16,4-1 0-16,-1-3 0 0,4-1 0 0,1-2 0 15,1-2 0-15,2-3 0 0,2-4 192 0,0 0-32 16,2-4-16-16,2 0 0 0,-1-3-16 0,4-1-128 15,-3-1 192-15,4 0-64 0,1-2-128 0,1 1 0 16,1 2 0-16,2-3 0 0,1-2 0 0,4-1 0 16,2-1 0-16,4-1 0 0,-1-3 0 0,1 1 0 15,3-1 0-15,6-7 0 0,0-1 0 0,1 0 0 16,1-2 0-16,1 1 0 0,1 0 0 0,1-1 0 16,3-3 0-16,-2 0 0 0,5-5 0 0,0 0 0 0,0 0 0 15,0 0 0-15,4-8 0 0,0-3 0 16,3-2 0-16,3-5 128 0,4-4-128 0,2-3 192 0,2-4-192 0,4-5 192 15,4-7-192-15,5 1 0 0,2-5 0 0,5-4 0 16,3-3 0-16,6-4 192 0,3-5-32 16,4-5 0-16,5-7 32 0,5 1 16 0,3 0 0 0,4-7 0 15,1-1-80-15,5-3-128 0,1 1 176 0,32-33-176 16,-11 11 128-16,-4 8-128 0,-3 5 0 0,-2 7 0 0,-4 6 0 0,-1 4 0 16,1 2 0-16,-4 3 0 0,0 0 144 0,-1 8-144 15,-3 6 0-15,-5 7 144 0,-5 3-144 0,-4 4 0 16,-5 3 0-16,-5 3 0 0,-6 4-128 0,-7 3 128 15,0 3 0-15,-8 5 0 0,-2 3 0 0,-8 2 0 16,-1 4 0-16,-7 4 0 0,-6 1-176 0,-9 6 176 16,0 0-128-16,0 0 128 0,0 0-128 0,-6 15 128 15,-7 0-128-15,-2 3 128 0,-5 1 0 0,-6 2-160 16,-4 1 160-16,-5 8 0 0,-5 2-128 0,-4 4 128 16,-3 2 0-16,-2 2 0 0,-4 1 0 0,11-7 0 15,-5 6 0-15,-25 21 0 0,4 1 0 0,2-1-128 16,-3 1 128-16,0 1 0 0,0 1 0 0,1-1 0 15,0 4 0-15,2-1 0 0,1-1 0 0,0-1 0 16,0-3 0-16,-2-1 0 0,-1 4 0 0,3 0 0 16,1 0 0-16,0-3 0 0,3-4 0 0,-1-2 0 15,3-1 0-15,-1 1 0 0,4 1 0 0,2-4 0 0,-2-2 0 16,6-5 0-16,2-4 0 0,4-2 0 0,2-5 0 0,5-2 0 16,3-1 0-16,0-5 0 0,2-2 0 0,2-1 0 15,5-1 0-15,3-4 128 0,4-3-128 0,7-6 0 16,-1 0 0-16,2-2 0 0,0-4 128 0,4 0-128 15,1-3 0-15,5 0 0 0,-3-4 128 0,6-5-128 16,2-4 0-16,5-4 0 0,0-2 0 0,6-5 0 16,5-2 0-16,4-3 128 0,4-1-128 0,4-4 0 15,4-5 0-15,4-5 0 0,6-5 0 0,6-5 0 16,3-5 0-16,6-2 144 0,5-1-144 0,3-3 128 16,4-5 0-16,2-4 0 0,3-2 0 0,33-28 0 15,-10 12-128-15,-5 2 128 0,-1-2-128 0,0 5 128 0,-4 4-128 0,-3 2 0 16,2-3 144-16,-3 2-144 0,-4 1 0 0,-1 7 0 15,-5 7 0-15,-8 5 128 0,-3 5-128 0,-7 4 0 16,-5 4 0-16,-6 2 0 0,-6 3 0 0,-2 6 0 16,-5 5 0-16,-2 4-128 0,-3 4 128 0,-3 4 0 15,-5 5 0-15,-2 2 0 0,-6 5-128 0,-1 0 128 16,-5 1-128-16,-9 8 128 0,0 0-240 0,0 0 48 16,8 3 0-16,-8-3 0 15,0 0-320-15,0 0-48 0,1 10-16 0,-1-10 0 16,0 0-1376-16,-3 11-288 0,-3-1-48 0</inkml:trace>
  <inkml:trace contextRef="#ctx0" brushRef="#br0" timeOffset="106826.95">13067 12235 15775 0,'-18'4'704'0,"7"-2"128"0,1-1-656 0,-2 1-176 0,2 3 0 0,1-1 0 0,2 0 1120 0,7-4 192 16,0 0 32-16,0 0 16 0,3 9-368 0,3-2-80 15,5-1-16-15,1-2 0 0,7-5-96 0,3-2-32 16,4 1 0-16,7-3 0 0,5-3 112 0,4-1 16 16,5 0 0-16,2 0 0 0,3-1-112 0,0-4-16 15,2 2 0-15,0-1 0 0,-3 1-144 0,3 1-48 16,-3 0 0-16,-2 3 0 0,-2 2-304 0,-3 0-64 16,-3 3-16-16,-1 2 0 0,-3 2-192 0,-6 1 0 15,-3 1 0-15,-3 1 0 0,0-1 128 0,-5 1-128 16,-1 1 0-16,-2 1 144 0,-1-1-144 0,-2-1 0 15,-2 3 0-15,-1-1 0 0,-2 0 0 0,-1-1 0 16,-3 1 0-16,-5-6 0 0,5 8 144 0,-5-8 48 16,2 8 16-16,-4 5 0 0,-2-1-64 0,0 1-16 15,-2 0 0-15,-4 5 0 0,-1 4 0 0,-3 0-128 16,-2 0 192-16,-2 5-64 0,-2 4 0 0,-2 4-128 0,-2 4 192 0,-1-1-64 16,-1 2 0-16,-1-1-128 0,1 1 192 0,-2 1-64 15,2-2-128-15,-1-2 0 16,3-6 0-16,0 2 0 0,0 2 0 0,1-4 0 15,-1-1 0-15,2 1 0 0,0 0 176 0,3-3-48 0,1-5-128 0,2 2 192 16,0-3-192-16,2-1 176 0,0-5-176 0,1 2 160 16,4-3-160-16,0-3 128 0,3-3-128 15,4-1 128-15,-1 0-128 0,3-8 0 16,0 0 0-16,0 0 0 0,0 0 144 0,0 0-144 0,0 0 160 0,6-9-160 16,3-4 192-16,-1-1-64 0,0-5-128 0,0 0 192 15,3-1-192-15,-1-3 144 0,3-5-144 16,3-1 128-16,0-3-128 0,2-2 0 0,2-2 0 0,0 1 128 15,0 0-128-15,2-2 0 0,-2-3 0 0,2-1 0 16,1-4 0-16,2 0 0 0,0 0 128 0,2 1-128 0,2 1 0 0,-2 2 0 16,2 2 0-16,-1 4 128 0,-3 3-128 0,-1 2 0 15,-2 2 0-15,-1 5 0 0,-3 4 0 0,-3 2 0 16,-3 3 0-16,-2 2 0 0,-5 1 0 0,-1 0 0 16,-3 4-176-16,-1 7 176 0,-3-5 0 0,-2 1 0 15,-1 3 0-15,-3 1 0 0,-1 1-128 0,-2 1 128 16,-3 1-128-16,0 0 128 0,-1 0 0 0,-2 1 0 15,-2 0 0-15,-1 1-128 0,-5-1 128 0,-2-1 0 16,-2 3 160-16,-3-1-160 0,-3-1 0 0,-3 2 0 16,-1-3 0-16,-5 1 0 0,0 1 128 0,0 1-128 15,0-1 0-15,-1 2 0 0,-2-1 0 0,1 1 0 0,1-1 0 0,0 0 0 16,-1-2 0-16,2 2 128 16,0 0-128-16,4 1 0 0,3 1 0 0,4-1 0 15,3 0 0-15,2 1 0 0,5-1 0 0,4 0 0 16,5-3 0-16,4 1 0 0,3-1 0 0,8-4 0 0,0 0 0 0,8 0 0 15,5-3-160-15,9-1 160 16,4-2-128-16,5-3 128 0,7 0 0 0,6-5 0 0,1 1 0 0,4 0 128 16,2 0-128-16,2-2 0 0,2-1-176 0,0-2 176 15,-2 1 0-15,1-1 0 0,1-1 0 0,-2 4 0 0,-1-2 0 16,-2 4 0-16,-3-1 0 0,-3 4 160 16,-3 1-160-16,-5 4 0 0,-4 1 0 0,-13 4 0 15,-3 4 0-15,-1 1 0 0,-1 3 0 0,-2 3-176 0,0 3 176 16,-6 3-128-16,-1 5 128 0,-3 3-128 0,-3 2 128 0,-3 8 176 15,-3 2-48-15,-8 18 0 0,-5-3-128 16,3-15 0-16,-1 5 0 0,-15 17-176 0,-2-6 176 0,2-7 0 16,-2-5 0-16,2-3 0 0,2-2 0 0,1-2 128 15,-1-2-128-15,2-5 0 0,3-3-160 0,2-3-96 16,3 1-32-16,4-2-11408 16,3-3-2272-16</inkml:trace>
  <inkml:trace contextRef="#ctx0" brushRef="#br0" timeOffset="107533.64">11274 14682 11343 0,'-12'12'496'0,"5"-5"112"0,0 0-480 16,-2 2-128-16,3 1 0 0,0 0 0 0,2 0 864 0,-1-1 160 15,3-1 16-15,-1-1 16 0,3-7-224 0,0 0-64 16,0 0 0-16,0 0 0 0,0 0-128 0,5 4-48 16,2-1 0-16,1-3 0 0,0-2-16 0,1 0-16 15,1-1 0-15,1 0 0 0,1-3-48 0,1 1 0 16,3-2 0-16,-1 0 0 0,2 1-128 0,-1-3-16 15,1 2-16-15,-1-2 0 0,1 1 48 0,0-2 16 16,1-2 0-16,2-1 0 0,-4-3 176 0,4 0 48 0,2-2 0 0,1-5 0 16,2 0-80-16,1-5-16 15,2-2 0-15,4-3 0 0,1-4 0 0,5-3 0 0,3-5 0 16,5-2 0-16,1-1-96 0,5-3 0 16,-3-4-16-16,5-3 0 0,1 1-16 0,4-5 0 0,4 1 0 0,2-1 0 15,0 2-160-15,3-1-48 16,-2 1 0-16,1 0 0 0,0 3-32 0,-2 0-16 0,-1 3 0 0,-1 2 0 15,-4 3-160-15,-1 0 0 16,-4 1 0-16,20-18 0 0,-10 9 0 0,-6 3 0 0,-5 2 0 0,-4 4 0 16,-1 1 0-16,-3 5 160 0,0 1-160 0,-2 1 160 15,0 0-160-15,-14 12 0 0,1-1 0 0,2 3 0 16,0-3 0-16,-1 3 0 0,1 1 144 0,-3 1-144 16,-5 3 0-16,0 4 0 0,-4 0 0 0,-1 3 0 15,-2 1-144-15,-4 3 144 0,-2 0-160 0,0 4 160 16,-5-3 0-16,0 5 0 0,-6 4-128 0,0 0 128 15,0 0-256-15,0 0-16 0,0 0 0 0,-8 1 0 32,-2 4-1104-32,0 2-224 0,-2-2-32 0,4 0-12832 0</inkml:trace>
  <inkml:trace contextRef="#ctx0" brushRef="#br0" timeOffset="108010.09">12996 12415 13823 0,'-15'-1'1216'0,"-1"1"-960"16,1 1-256-16,3 1 0 0,2-4 832 0,2 2 112 15,8 0 16-15,0 0 16 0,0 0 48 0,0 0 16 16,0 0 0-16,13-2 0 0,-1-1 0 0,5 1 0 0,2-2 0 0,3-3 0 16,3-3-336-16,1 0-64 15,5 0 0-15,4-3-16 0,4-2 144 0,4-4 48 16,1 0 0-16,2 1 0 0,0 0-48 0,1-1-16 0,2 0 0 0,-15 5 0 16,3 1-128-16,0 0-32 0,3 0 0 15,-1 0 0-15,1 1-176 0,-3 2-32 0,-3 1-16 0,-1 3 0 16,-1 4-240-16,-3 3-128 0,-1 3 160 0,-4 1-160 15,-2 3 0-15,-2 2 128 0,-4 3-128 0,0 4 0 16,-3 5 160-16,-3 5-16 0,-3 3 0 0,-2 14 0 0,-4-4 144 0,-2 1 32 16,-6 0 0-16,-2 0 0 0,-5 2 48 0,-2-3 16 15,-4 1 0-15,-2-4 0 0,0-2 32 0,-3-2 16 16,-1-1 0-16,1-1 0 0,-1-1-160 0,-1-3-16 16,2 0-16-16,0-3 0 0,1-2-240 0,2 0 176 15,2 0-176-15,3-2 160 0,-3-3-160 0,4 0 0 16,1-1 0-16,2-3 0 15,0-2-1888-15,3-1-464 0,4 0-80 0</inkml:trace>
  <inkml:trace contextRef="#ctx0" brushRef="#br0" timeOffset="112128.77">11457 14676 2751 0,'0'0'256'0,"0"0"-256"0,0 0 0 0,0 0 0 0,-7 3 1056 0,7-3 160 16,0 0 48-16,-5 5 0 0,5-5-48 0,-7 4 0 16,3 1 0-16,-3-2 0 0,1 3-496 0,2 0-96 15,-2 1-32-15,0-1 0 0,2 1-80 0,-3 2 0 16,2-4-16-16,-1 5 0 0,0-3 176 0,1 2 32 15,-1-4 16-15,1 3 0 0,1-2 80 0,4-6 16 16,-6 6 0-16,6-6 0 0,0 0-272 0,-4 7-48 16,4-7-16-16,0 0 0 0,0 0-112 0,0 0-32 15,0 0 0-15,0 0 0 0,0 0 208 0,9-6 32 16,-1-4 16-16,1-3 0 0,5-4 64 0,1 0 16 0,2-5 0 16,1 0 0-16,4-2-144 0,1-4-16 0,2-3-16 0,2-1 0 15,4 1-240-15,2-6-64 0,2-3 0 0,0-4 0 16,3-4 16-16,3 0 0 0,6-2 0 0,0 0 0 15,1-2 64-15,3-4 16 0,2-5 0 0,2-1 0 16,1-4-32-16,2-1 0 0,3 0 0 0,-4-1 0 16,0 1-256-16,-1 1 128 0,-2 0-128 0,-1 3 0 15,-5-1 144-15,0 8-144 0,-3 3 0 0,-1 2 144 16,-4 1-144-16,3 1 192 0,0 1-192 0,3 1 192 16,1-2-192-16,0 3 192 0,-1 0-192 0,0 3 192 15,-5 4-64-15,1 3 0 0,-2 1 0 0,-2 2 0 16,-2 1-128-16,-1 2 160 0,-4-1-160 0,0 4 160 15,0 1-160-15,-3 0 0 0,-1 3 0 0,-4 1 128 16,-2 1-128-16,2 0 0 0,-2 2 0 0,0 2 128 0,-5 3-128 16,1 2 0-16,-2-2 0 0,-1 5 0 15,1 0 0-15,-4 3 0 0,-1 3 0 0,-5 0 0 0,1-6 0 0,-6 9 0 16,0 0 0-16,0 0 0 0,5-5 0 0,-5 5-192 16,0 0 32-16,0 0 16 15,0 0-464-15,0 0-96 0,-8 10 0 0,1 1-16 16,-3 0-1904-16,0 1-384 0,-3 7-80 0,1-2-16 0</inkml:trace>
  <inkml:trace contextRef="#ctx0" brushRef="#br0" timeOffset="112641.75">12852 12464 10127 0,'-18'2'448'0,"9"-2"96"16,-3-2-544-16,5-1 0 0,7 3 0 0,0 0 0 15,0 0 2352-15,0 0 352 0,-1-8 80 0,1 8 16 16,7-4-1584-16,5-3-320 0,2-2-64 0,4 1-16 16,2 1-176-16,6-3-48 0,4-2 0 0,3-2 0 15,2-4-112-15,7-1-32 0,0 0 0 0,4-2 0 0,5-2 16 16,-2 1 0-16,3 2 0 0,1-1 0 0,-2 0 32 0,0 2 0 16,-3 2 0-16,-2 0 0 0,-5 1-160 0,2-1-16 15,-2 3-16-15,1 1 0 0,0 4 32 0,-3-1 16 16,0 5 0-16,-3 0 0 0,-2 2-96 0,-1 2-32 15,-2 2 0-15,-4 2 0 0,-2 3-64 0,-3 2-16 16,-4 5 0-16,-2 2 0 0,-3 4 96 0,-3 5 16 16,-3 4 0-16,-2 4 0 0,-5 2 64 0,-2 5 0 15,-7 2 16-15,-1 0 0 0,-2 1 176 0,-2 2 48 16,-2 0 0-16,-3 0 0 0,1-3-192 0,-2-1-48 16,0-4 0-16,-2 2 0 0,0 1-112 0,2-4-16 15,-4-3-16-15,4-1 0 0,-2-2-176 0,3-1 192 0,1 1-192 0,1 1 192 16,2 1-192-16,2 1 0 0,2 2 0 0,2-1 0 31,2 2-2768-31,2 3-432 0</inkml:trace>
  <inkml:trace contextRef="#ctx0" brushRef="#br0" timeOffset="122402.46">19179 8856 11967 0,'0'0'1072'0,"0"0"-864"0,0 0-208 0,0 0 0 16,0 0 896-16,0 0 128 0,0 0 16 0,0 0 16 15,0 0-480-15,0 0-80 0,-9 0-32 0,-1 2 0 16,-2 2-80-16,-3-2 0 0,-3 0-16 0,-2 1 0 16,0 3-80-16,-5-1-16 0,1 2 0 0,-1-2 0 15,-3 1-48-15,-1-2-16 0,-4-1 0 0,-3-2 0 16,-4 0-64-16,-1-2-16 0,0-4 0 0,1 2 0 16,0 0 224-16,-3-1 32 0,1 2 16 0,-2-1 0 15,-3 2 304-15,-5-4 48 0,-4 0 16 0,1-2 0 0,0 0-128 0,1 0 0 16,-2 3-16-16,0 1 0 0,-2 2-320 0,-5-2-64 15,-6-3-16-15,0 3 0 0,-3 0-96 0,3 2 0 16,-3 2-128-16,-3-1 192 0,-5-3-192 0,0 0 128 16,-3 1-128-16,2 1 0 0,-3 1 128 0,2-2-128 15,-1-5 0-15,2 2 0 0,1 1 0 0,-6 0 128 16,-2-1-128-16,1-1 0 0,2-1 0 0,-1 3 0 16,0 2 0-16,-4 0 0 0,-2-4 128 0,3 1-128 15,-1 0 176-15,0 3-176 0,-3 0 208 0,2-1-64 16,0-3-16-16,1 4 0 0,2 1-128 0,-2-1 0 15,-2-3 0-15,3 4 0 0,4-2 144 0,1 2-144 16,1 0 160-16,-2-2-160 0,-2-1 128 0,4 1-128 0,-1 0 0 0,-3 1 144 16,-3 0-144-16,0 0 0 0,1 0 0 0,0 2 0 15,-1 2 128-15,1-1-128 0,-3-2 0 0,3 2 128 16,5 2-128-16,-2 2 0 0,0-2 0 0,0-2 0 16,1-1 0-16,3 1 0 0,1 2 0 0,0 1 0 15,-5-1 0-15,5-3 0 0,4 0 0 0,3 2 0 16,5 2 0-16,-6-1 128 0,-3-1-128 0,1 2 0 15,2-1 128-15,3 1-128 0,4 2 128 0,-2-1-128 16,-1-1 0-16,0 0 0 0,3-2 0 0,1 0 0 16,3 0 928-16,1 2 96 0,-1-1 32 0,1 0 0 15,-2-2-1616 1,3-1-320-16,3-1-64 0,1 2-16 0,5 2 736 0,-1 0 224 0,2 0 0 0,1-2-160 16,-3-1 160-16,6-1 0 0,3 0 0 0,2-1 0 0,2-1 0 15,1 1 0-15,3 1 0 0,2 0 128 16,3 1-128-16,1-1 0 0,1-2 0 0,1 1 0 0,0-1 0 0,0 0 128 15,-1 1-128-15,1 0 0 0,4 1 0 0,2 0 0 16,3-2 0-16,-1 1 0 0,4-1 0 0,0 1 0 16,2-1 0-16,0 2 0 0,1-1 0 15,4 0 0-15,-1-2 0 0,2 2 128 0,2 0-128 0,0 4 176 16,1-4-176-16,6 2 192 0,0 0-32 0,0 0 0 16,0 0 0-16,0 0 0 0,0 0-32 0,0 0-128 15,0 0 192-15,0 0-64 0,0 0-128 0,-2 11 0 16,2 1 0-16,2 0 0 0,0 4 0 0,1 0 0 15,-1 2 0-15,2 5 0 0,-3 3-128 0,0 6 128 16,-2 4 0-16,0 2 0 0,-4 5 0 0,0 3 0 0,-1 3-144 16,-1 1 144-16,-1 4 0 0,0 2 0 0,-1 5 0 0,-2 0 0 15,0 4 0-15,0 2 0 0,0-2 0 0,-2 1 0 16,1 0 0-16,0 0 0 0,0 0 0 0,-1-2 0 16,2-6 0-16,0 0 0 0,0-3 0 0,-2 0 0 15,5-8 0-15,-1 3 0 0,-3 0 0 0,1 2 0 16,-1 2 0-16,1 1 0 0,-5-3 128 0,3 2-128 15,-2 1 0-15,-1 2 0 0,0 1 128 0,-1 0-128 16,2 0 0-16,-2 2 0 0,-1 1 0 0,0-2 0 16,0-4 0-16,2 0 128 0,-1-2-128 0,1 0 0 15,1-2 0-15,1-4 0 0,2-3 0 0,2-3 0 16,0-5 0-16,2-4 0 0,-2-2 128 0,1-4-128 16,0-4 0-16,1-1 0 0,1-2 0 0,-1 1 0 15,0-4 128-15,-2 1-128 0,3-3 0 0,-3-1 144 0,5-1-144 16,0-1 0-16,2-1 0 0,0 0 0 0,2-1 0 0,4 0 0 15,-3-9 0-15,6 9 0 0,-6-9 0 0,10 9 0 16,1-1 0-16,3 0 0 0,2-5 0 0,1 1 0 16,1 0 0-16,3 0 0 0,1-2 0 0,2 2 0 15,2-4 0-15,4 0 0 0,2-2 0 0,3 2 0 16,3 0 144-16,5 0-144 0,3 0 0 0,0 0 0 16,0 2 0-16,0-2 0 0,1-2 0 0,2 2 128 15,-1 0-128-15,5 2 0 0,3 0 0 0,2-1 0 16,0 0 0-16,1 1 0 0,-3 1 0 0,3-1 0 15,1 1 0-15,3 0 0 0,3-1 0 0,-2 1 0 16,-2 0 0-16,2-2 0 0,-1-1 0 0,2 1 0 16,2 0 128-16,0 1-128 0,1 1 0 0,-1-2 0 0,-4-2 0 0,2 1 0 15,1 0 0-15,3 0 0 0,2-2 0 0,-2 2 128 16,-5-2-128-16,1 0 0 0,0 0 128 0,-1 2-128 16,2 0 0-16,-2 0 0 0,0-2 0 0,-2 1 128 15,-4 1-128-15,-3 1 0 0,1-1 0 0,0 2 0 16,1 0 0-16,1 1 0 0,0 1 0 0,-4-2 0 15,0-3 0-15,-3 1 0 0,1 2 0 0,2 1 128 16,1-3-128-16,1 0 0 0,2 0 0 0,-5 0 0 16,-2 0 0-16,0 0 0 0,-1 0 0 0,-1 1 0 15,1 2 0-15,2-1 0 0,2 1 0 0,-2-1 0 16,-3-2 0-16,-2 0 0 0,0 2 0 0,0 1 0 16,-2-1 0-16,1 0 0 0,0-2 0 0,4 1 0 15,1 1 0-15,1-1 0 0,-4-2 0 0,-1 1 0 16,0 0 0-16,0 1 128 0,0 1-128 0,1 0 0 15,1-1 0-15,1 0 0 0,0 3 0 0,-1 0 0 0,-4-4 0 0,-2 1 0 16,2 0 0-16,0 0 0 0,-1 1 0 0,2 0 0 16,1 3 0-16,2-3 0 0,-2-1 0 0,-1 1 0 15,-2-2 0-15,0 0 0 0,0 0 0 0,0 0 0 16,-2 2 0-16,3 1 128 0,1-2-128 0,1 3 0 16,-1-2 0-16,-1 1 0 0,-4-1 0 0,-1-2 0 15,1 0 0-15,0 2 0 0,-1 2 0 0,2 1 0 16,0-1 128-16,3-1-128 0,-2-1 0 0,1 0 0 15,0-2 0-15,-1 0 0 0,0-2 0 0,-2 2 0 16,0 0 0-16,2 3 0 0,1-1 0 0,-1-1 0 0,2-2 128 16,0 0-128-16,-2 2 144 0,-1-1-144 15,-2-1 192-15,-1-1-192 0,1 0 128 0,-1 0-128 16,0 2 0-16,1 0 0 0,1 0 160 0,0-1-160 0,1-1 128 0,0 0-128 16,-2 0 128-16,1-2-128 0,-2 0 128 0,0 2-128 15,3 1 0-15,-2 0 0 0,1 1 128 0,2-1-128 16,2-3 0-16,-2 2 0 0,2-1 0 0,-3-1 128 15,-2 0-128-15,-2 0 0 0,3-1 0 0,-1 2 0 16,-1 0 0-16,1-1 0 0,-1 0 128 0,3 2-128 16,-3 0 0-16,0-2 0 0,-2 0 0 0,-2-1 0 15,-3 2 0-15,2 0 0 0,-1 0 0 0,1 0 0 16,0 0 0-16,0 1 0 0,2 0 0 0,-2 1 128 16,3-1-128-16,0 1 0 0,-3-1 0 0,-1 0 128 15,-1 3-128-15,-3-1 0 0,-2-1 0 0,0 0 128 16,-1 1-128-16,-1 0 0 0,0 2 0 0,-2-2 0 15,-1 0 0-15,0 1 0 0,-5 2 0 0,2 1 0 0,0-2 128 0,-1-1-128 16,1-1 0-16,-2 2 128 0,0 2-128 0,-1-1 0 16,-2-1 0-16,1 0 0 0,-4 0 0 0,0 2 128 15,-1-2-128-15,0 1 0 0,-1-2 128 16,1 0-128-16,-10-1 128 0,7 0-128 0,-7 0 176 0,9 0-48 16,-9 0-128-16,0 0 192 0,0 0-192 0,8-3 176 15,-8 3-176-15,8-5 160 0,-8 5-16 0,4-7 0 16,2 0 0-16,-2 0 0 0,-3-2 48 0,2-1 0 15,1-2 0-15,-1 0 0 0,-1-1 0 0,1-6 16 16,1-1 0-16,-2-2 0 0,-1-2 0 0,1-1 0 16,2-3 0-16,-1 0 0 0,-2-3-32 0,1-2-16 15,0-5 0-15,1-2 0 0,0-4-160 0,1-4 0 16,2 0 144-16,0-3-144 0,2-1 0 0,3-5 128 0,0 0-128 0,2-2 0 16,0-4 0-16,2-1 0 0,-1-4 0 0,1 1 0 15,1-1 0-15,-3 2 0 0,0-2 0 0,-2-1 0 16,-1 1 0-16,1 4 0 0,-2 3 0 0,1-1 0 15,-1-2 0-15,-2 3 128 0,1-1-128 0,1 0 0 16,2-4 176-16,0 5-48 0,-1-1 0 0,2 2 0 16,1 3-128-16,1 1 128 0,-2 0-128 0,2 2 128 15,0 0-128-15,-2 4 0 0,0 6 0 0,-2 2 0 16,-2 1 144-16,-2 2 0 0,0 3 0 0,-3 6 0 16,-1 1-16-16,1 4 0 0,-1 4 0 0,-2 4 0 15,0-1-128-15,-1 3 0 0,-2 1 0 0,2 3 128 16,-2 3-128-16,1 2 0 0,2 6 0 0,0 0 0 15,-12 3-320-15,0 5-64 0,-2 3 0 0,-1 6 0 16,-3 8-2640 0,-1 2-544-16</inkml:trace>
  <inkml:trace contextRef="#ctx0" brushRef="#br0" timeOffset="135947.28">23184 7733 19695 0,'0'0'864'0,"0"0"192"0,-4-4-848 0,1-3-208 16,-2 0 0-16,1 2 0 0,-2 1 576 0,-1 0 80 16,-1-3 16-16,-1 0 0 0,1-1-304 0,-2 1-64 15,1-1-16-15,-2 1 0 0,0-2-160 0,-2 3-128 16,-1-3 144-16,-2 2-144 0,-4-1 128 0,-1-2-128 15,-5-1 0-15,-3-1 0 0,-4-2 0 0,-2 1 128 16,-3-3-128-16,0 0 0 0,-2 3 160 0,1 0-16 16,-4 0 0-16,-1-3 0 0,-4 0 80 0,-2-1 16 15,-8 1 0-15,0 0 0 0,3-1 176 0,-2 1 32 16,2 1 16-16,-2 1 0 0,-6 1-64 0,-2-1-16 16,-2 0 0-16,1 1 0 0,2 0-128 0,3-1-48 15,1 0 0-15,-3 0 0 0,-9 0-208 0,3 0 128 0,0 2-128 0,3 1 0 16,1 5 128-16,-6-3-128 0,-5 2 0 0,-2-2 0 15,-1 1 0-15,2-1 0 0,2 1 0 0,-6 2 0 16,-9 0 0-16,-1 1 0 0,3-1 0 0,2 4 0 16,2 3 0-16,-7 0 0 0,-4-1 0 0,4 1 0 15,6-3 0-15,-1 2 0 0,-2 1 0 0,5 1 0 16,0 2 0-16,6 0 128 0,4 3-128 0,-4-2 144 16,-7 1-144-16,3-1 192 0,4 2-192 0,4-1 192 15,2 2-192-15,-6 1 0 0,-3-2 0 0,-1 2 0 16,4 4 0-16,5 1 0 0,1 1 0 0,-4-1 0 15,-5 0 0-15,3-1 0 0,2 0 0 0,4 2 0 16,2 1 0-16,0-3 0 0,-6 0 0 0,2-1 0 16,3-1 0-16,3 1 0 0,5 2 0 0,4 0 0 15,-1-1 0-15,-1 1 0 0,0 1 0 0,1-3 0 16,5-1 0-16,1 0 0 0,2 0 0 0,4 3 0 0,2 1 0 0,-1 1 0 16,0-2 0-16,0-1 0 0,0-1 0 0,1-1 0 15,2-1 0-15,1 2 0 0,1 1 0 0,3 0 0 16,-1-1 0-16,2 2 0 0,-2-1 0 0,1 1 0 15,-4-2 0-15,3 1 0 0,0 1 0 0,5 2 0 16,3-2 0-16,4 1 0 0,2 1 144 0,5 0-144 16,0 1 160-16,2 0-160 0,3 0 0 0,-1 5 128 15,4-1-128-15,2 0 0 0,2-3 0 0,0 3 0 16,3 1 0-16,2-2 0 0,2 1 0 0,1 1 0 16,1 0 0-16,4 0 0 0,0 3-160 0,4-1 160 15,2 1-128-15,2-2 128 0,2 0 0 0,4 1-128 0,0 3 128 0,2-2 0 16,2 0 0-16,5 0 0 15,3-2 0-15,2 2 0 0,2 3 0 0,6-1 0 0,-2-3 0 0,1-2-128 16,2-2 128-16,3-1 0 0,4 1 0 0,5-1 0 16,4 1 0-16,3-3 176 0,2 2-48 0,3 0 0 15,0-3-128-15,7 1 0 0,4-2 0 0,2 2 0 16,0 0 0-16,3 1 0 0,-1 0 0 0,9-1 0 16,6-1 0-16,-2 0 0 0,-3-4 128 0,7 1-128 15,7 0 0-15,2-2 0 0,-5-2 0 0,7 1 128 16,7-1-128-16,-3-3 0 0,-1 0 0 0,5-1 0 15,6-1 0-15,-3-5 128 0,-5-5-128 0,7 4 0 16,10 4 0-16,-6-4 0 0,-3-1 128 0,4-4-128 16,5-2 0-16,-2 0 0 0,-1 0 144 0,0-2-144 15,1-3 192-15,3-1-16 0,4 2-16 0,-4-3 0 16,-5 0-32-16,3-3-128 0,2 0 192 0,-7-1-64 16,-8-4 32-16,2-1 0 0,2 0 0 0,-7-3 0 0,-9-2 96 0,2-2 32 15,2 0 0-15,-8-5 0 0,-9-4 48 0,-3-2 16 16,1-2 0-16,-3 0 0 0,-4 1 32 0,-7-2 0 15,-8 1 0-15,-6 4 0 0,-5 0 128 0,-4 5 48 16,-3-1 0-16,-7 3 0 0,-6-3-48 0,-6 3 0 16,-6 1 0-16,-7 0 0 0,-5-1-304 0,-6 1-64 15,-2-5-16-15,-9 4 0 16,-3 2-1040-16,-10-2-224 0,-8-1-32 0,-11-4-15472 0</inkml:trace>
  <inkml:trace contextRef="#ctx0" brushRef="#br0" timeOffset="137347.75">18313 6580 11055 0,'0'0'480'0,"0"0"112"0,-2-5-464 0,0-1-128 15,0 0 0-15,1 0 0 0,1 2 2048 0,0-3 400 16,0 2 80-16,0 5 16 0,0 0-800 0,0 0-144 15,0 0-48-15,0 0 0 0,6 0-656 0,2 2-128 16,0 1-16-16,2 4-16 0,2-3 32 0,-1 3 16 16,3 0 0-16,2 3 0 0,4 5-272 0,-1 0-64 15,2 2-16-15,1 1 0 0,-1 2-64 0,1 2-16 16,0 2 0-16,-1 3 0 0,0-3-128 0,-4 0-32 16,-1-1 0-16,-3 0 0 0,-3-1 128 0,-3-1 32 15,-1 0 0-15,-3-1 0 0,-2 0 160 0,-2-4 16 0,-3 2 16 0,-1-3 0 16,-3 1-96-16,-3-1 0 0,-3-2-16 0,-3 0 0 15,-1-3-112-15,-2 0 0 0,-1-2-16 16,-4 1 0-16,-3-3-128 0,-4-2-32 0,-5-4 0 0,1-3 0 16,1-1-144-16,1 0 0 0,2-4 0 0,3 1 128 15,4 2-336-15,3-1-80 0,2 1-16 0,5-1 0 32,2 0-336-32,3-1-80 0,3-1-16 0,5 2 0 0,2-1-2032 0,2 2-416 0,4-1-80 0,1 2-10144 15</inkml:trace>
  <inkml:trace contextRef="#ctx0" brushRef="#br0" timeOffset="137793.26">18550 6972 17215 0,'0'0'768'0,"0"0"144"0,0 0-720 0,0 0-192 16,0 0 0-16,0 0 0 0,0 0 1152 0,0 0 208 15,0 0 48-15,0 0 0 0,3-3-112 0,-3 3-16 16,0 0 0-16,5-6 0 0,-5 6-192 0,3-5-64 16,0-1 0-16,-3 6 0 0,0 0-80 0,-3-5-32 15,1-1 0-15,-2 1 0 0,0 0-192 0,-3 1-32 16,1-1-16-16,-1 1 0 0,-1-3-80 0,0 1-16 15,-2-1 0-15,-2 1 0 0,-4-2-128 0,-2-2-48 16,-3 0 0-16,-5-1 0 0,-3-1-80 0,-4-1-32 16,-3 1 0-16,-1-4 0 0,-3-1-48 0,0 0-16 0,-3 1 0 0,-19-5 0 15,3 2 64-15,-1 1 16 0,1 1 0 0,1 4 0 16,3-1-16-16,2 2 0 16,0 1 0-16,1 3 0 0,1 0 16 0,-4 0 0 15,0-2 0-15,-4 3 0 0,4-3-48 0,3 4-16 0,1-2 0 0,2 2 0 16,2-1-112-16,6 2 0 0,0 1-128 0,3 1 192 15,2-1-192-15,3 0 0 0,2 2 0 0,6 1 0 16,2 1 0-16,6 0 0 0,3-1-208 0,6 1 64 16,8 0-2160-16,0 0-448 0,0 0-64 0</inkml:trace>
  <inkml:trace contextRef="#ctx0" brushRef="#br0" timeOffset="139218.01">3583 6193 2751 0,'0'0'256'0,"6"-8"-256"0,-6 8 0 0,4-8 0 15,0 0 2048-15,0 0 384 0,0-1 64 0,-3 3 0 16,-1 6-992-16,0 0-208 0,-1-7-32 0,0 1-16 15,-4-2-64-15,-1 2-16 0,-3 0 0 0,0 1 0 16,-2 1-144-16,-1 2-16 0,-3 1-16 0,-2 0 0 16,0-1-352-16,-3 5-64 0,-2 2 0 0,-1 3-16 15,-1 2-192-15,-2 0-48 0,0 4 0 0,0 5 0 16,-3 4-144-16,3 3-48 0,-3 4 0 0,5 1 0 16,3-1-128-16,9-6 0 0,1 1 0 0,-1 14 0 0,4-3 0 15,5-3 0-15,4-4 0 0,3-6 0 16,5-5 0-16,0-8 0 0,2-1 0 0,11-4 0 15,0 1 144-15,4-6 0 0,3-4 0 0,-1-5 0 0,7-8 272 0,-2-4 48 16,1-3 16-16,0-4 0 0,1-1-80 0,-1-4-16 16,-4-4 0-16,-3 0 0 0,0 0-128 0,-2 0-48 15,0 0 0-15,-3 1 0 0,-2 0-32 0,-2 0-16 16,-3-1 0-16,-2-1 0 0,-2 1-32 0,-4-4-128 16,-3 1 192-16,0 0-64 0,-6 4-128 0,2 4 0 15,0 3 144-15,0 6-144 0,-2 5 0 0,1 5 0 16,0 4 0-16,1 9 0 0,0 0 0 0,0 0-160 15,-2 13 160-15,-1 4-160 0,-1 6 16 0,0 7 0 16,-2 4 0-16,2 5 0 0,2 1 144 0,-2 2-128 16,3 1 128-16,1 0-128 0,0-4 128 0,4-1-128 0,-1-3 128 0,1 0-128 15,1-2 128-15,0-1 0 16,0-3 0-16,1-2 0 0,2-6-272 0,2-2-80 0,-1-4-16 0,1-2 0 31,-2-3-2272-31,1-3-464 0</inkml:trace>
  <inkml:trace contextRef="#ctx0" brushRef="#br0" timeOffset="139425.81">4058 6085 27695 0,'0'0'1216'0,"0"0"272"0,4 10-1184 0,-1 0-304 0,1 0 0 0,-1 4 0 16,-1 5 0-16,-1 2 160 0,-1 2-160 0,0 2 128 15,-1 2 48-15,0 0 0 0,0 1 0 0,1-3 0 16,0-3-176-16,0-2 0 0,0-5 0 0,1 1 0 16,0-2-576-16,1-3-64 0,-2-11 0 0,0 0 0 15,4 8-736-15,-4-8-160 0,0 0-16 0</inkml:trace>
  <inkml:trace contextRef="#ctx0" brushRef="#br0" timeOffset="139736.91">4380 6012 23551 0,'0'0'1040'0,"0"0"224"0,0 12-1008 0,0 2-256 15,0 2 0-15,0 3 0 0,0 3 256 0,0 2 16 0,0 3 0 0,0-1 0 16,0 1 272-16,0-1 48 16,0-1 16-16,0 2 0 0,1-1-352 0,1-3-64 15,0-5 0-15,0-3-16 0,0-2-176 0,3-4 128 0,-5-9-128 0,4 10 128 16,-4-10 320-16,0 0 64 0,7 0 16 0,3-3 0 15,-1-4 480-15,-2 1 80 16,3-4 32-16,-2-2 0 0,0-5-432 0,-1-4-96 0,1-1-16 0,-3 0 0 16,-1 0-160-16,1-1-32 0,-1-1-16 0,0 1 0 15,0 1-160-15,2 2-16 0,-1 2-16 0,2 1 0 16,-2 0-176-16,2 3 0 0,1 2 144 0,1 1-144 0,-1 1 0 16,0 2 0-16,0 2 0 0,-1 2-128 15,-7 4-1680-15,0 0-336 0,0 0-64 0,11 4-12240 16</inkml:trace>
  <inkml:trace contextRef="#ctx0" brushRef="#br0" timeOffset="139954.35">4780 6156 24879 0,'0'0'2208'0,"0"0"-1760"16,9 4-448-16,-2 3 0 0,0 1 720 0,-1 5 64 15,-3 2 16-15,-1 4 0 0,0 0-272 0,-2 5-48 16,-1-2-16-16,0 2 0 0,-1 1-256 0,1-10-48 16,-3 3-16-16,1 6 0 0,1-3-144 0,0-2 0 15,1-2 0-15,0-4 0 16,1-5-384-16,0-8-128 0,2 9 0 0,-2-9-16 16,0 0-1584-16,0 0-320 0</inkml:trace>
  <inkml:trace contextRef="#ctx0" brushRef="#br0" timeOffset="140412.89">5554 5991 4607 0,'-4'-9'400'0,"0"-2"-400"15,-2-2 0-15,1-1 0 16,-1 0 4704-16,1 1 864 0,-5 4 160 0,0 0 32 0,-1 3-4224 0,-2 1-832 15,-2 2-192-15,-1 4-16 0,-2 4-496 0,-2 3 0 16,-2 3 0-16,0 4 0 0,-4 3 0 0,1 4 0 16,0 0 0-16,-1 5 144 0,1 2-16 0,4 1-128 15,3-3 192-15,4-1-64 0,1 0-128 0,5-1 160 16,1-3-160-16,5-5 160 0,2-3-160 0,4-3 192 16,2-3-192-16,1-2 192 0,3-4 80 0,1-3 32 15,4-4 0-15,4-5 0 0,-1-2 144 0,4-4 16 16,0-6 16-16,0-1 0 0,-1-3-112 0,-1 0-32 15,0-4 0-15,0 2 0 0,0-3-80 0,-4 0 0 16,-2 0-16-16,-2-2 0 0,-1-5 80 0,0-3 32 16,-2-2 0-16,-1-2 0 0,0 3-160 0,-1 3-16 15,0 1-16-15,0 9 0 0,-2 7-160 0,1 5 0 0,-1 8 0 0,-5 9 128 16,0 0-128-16,0 0 0 0,4 11 0 0,-1 9 0 16,-4 7 0-16,-3 4-144 0,-2 4 144 0,-2 9 0 15,-3 8-144-15,1 4 144 0,-3 1 0 0,4-12-144 16,1 4 144-16,0 3-208 0,1 2 80 0,0-7 128 31,3-2-1024-31,2-4-96 0,1-5-16 0,2-4 0 16,2-4-64-16,3-6-16 0,0-6 0 0,7 2-10944 0</inkml:trace>
  <inkml:trace contextRef="#ctx0" brushRef="#br0" timeOffset="140699.82">5786 6190 26719 0,'0'0'2368'0,"0"0"-1888"0,0 0-480 0,9 0 0 16,1-1 464-16,3 0 0 0,2-2 0 0,0 0 0 0,2 0 192 0,1-2 48 15,2-1 0-15,1-1 0 16,-3-5-384-16,-1 2-80 0,0-3-16 0,-3 0 0 0,-1 0 240 0,-4-2 48 16,-1 0 16-16,-4 1 0 0,-3 0 304 0,-3 3 64 15,-2 1 16-15,-2 3 0 0,-1 0-240 0,-2 4-48 16,-4 3-16-16,0 3 0 0,-2 4-368 0,-4 3-80 0,0 3-16 0,2 3 0 15,0 4-144-15,2 2 192 16,1-2-192-16,2 3 192 0,3 1-192 0,2-1 0 16,5-1 144-16,4 0-144 0,6 1 0 0,4-3 0 15,1-2 0-15,12 4 0 16,2-6-1008-16,6-5-208 0,5-3-64 0,-2-4-9824 0,4-4-1968 0</inkml:trace>
  <inkml:trace contextRef="#ctx0" brushRef="#br0" timeOffset="141311.2">7675 5528 13823 0,'-11'-16'608'0,"7"11"128"0,-3-3-592 0,1 0-144 16,0 1 0-16,-2 1 0 0,3 2 1344 0,-3 3 224 15,2 1 48-15,-2 3 16 0,-1 2-832 0,-1 4-160 16,0 3-48-16,0 4 0 0,0 3-48 0,2 7-16 16,-4 2 0-16,1 3 0 0,0 1 48 0,1 5 0 15,-2 3 0-15,1 1 0 0,2 2 0 0,-2-2 0 0,1-3 0 16,1-2 0-16,0-3-80 0,2 0-16 0,0-6 0 0,1-4 0 15,3-4-16-15,1-3 0 0,0-3 0 16,4-3 0-16,0-6 96 0,-2-4 16 0,8 4 0 16,1-5 0-16,1-4-64 0,2-4 0 0,4-2 0 0,3-2 0 15,1-1-288-15,2-2-64 0,2 1-16 0,1 2 0 16,-1 1-144-16,2 2 0 0,-4 2 0 0,0 5 0 16,-3 3 0-16,0 4-144 0,-2 3 144 0,-3 2 0 0,-1 2-128 15,-5 3 128-15,-2 4 0 0,-4-1 0 16,-4 0 0-16,-4-1 0 0,-2 1 0 0,-3-1 0 0,-3 2 0 0,-3 0 144 15,0 1-144-15,-2-2 192 0,-3-4-64 0,1-2 0 16,1-2 0-16,1-1 0 0,-1-2-128 0,3-3-192 16,3-3 32-16,-1-3 16 15,5-3-1808-15,7-5-352 0,10-4-80 0</inkml:trace>
  <inkml:trace contextRef="#ctx0" brushRef="#br0" timeOffset="141500.88">8169 5852 18431 0,'0'0'1632'0,"0"9"-1312"16,1 3-320-16,0 1 0 0,1 5 1568 0,1 2 240 15,-1 2 48-15,0 2 16 0,2 2-848 0,-1 1-192 16,0-1-16-16,1 0-16 0,2 3-448 0,0-4-96 16,3 1 0-16,-2-2-16 0,1-1-432 0,-2-2-64 15,3-4-32-15,-1 0 0 16,2-6-480-16,-2-2-80 0,3-3-32 0,1 1 0 15,2-5-288-15,-2-2-64 0</inkml:trace>
  <inkml:trace contextRef="#ctx0" brushRef="#br0" timeOffset="141680.03">8556 5886 3679 0,'0'0'320'0,"0"0"-320"0,-4 13 0 0,2-3 0 0,-1 3 4976 0,0 5 912 0,0 3 192 0,-4 6 48 16,-2 6-4000-16,-2 5-784 0,-2 4-176 0,-2 4-16 15,-4 4 32-15,-1 3 16 0,-1 2 0 0,-2 0 0 0,-1 5-432 0,0-3-96 16,0-1-16-16,2-2 0 0,0-4-656 0,4-4-272 16,3-8 16-16,2-1-10416 15,3-7-2064-15</inkml:trace>
  <inkml:trace contextRef="#ctx0" brushRef="#br0" timeOffset="142370.87">9687 6336 4607 0,'-13'7'400'0,"8"-4"-400"15,0-1 0-15,2 1 0 0,0-1 2080 0,1 0 336 16,2-2 64-16,0 0 16 0,0 0-1168 0,0 0-240 15,8 4-32-15,-8-4-16 0,11 1 272 0,2-2 48 16,0-2 16-16,3-4 0 0,1-3-192 0,3-4-32 16,2-4-16-16,-1-2 0 0,1-4-448 0,1-2-96 15,1-3-16-15,1-1 0 0,0-2 64 0,-2-1 0 16,2 0 0-16,-3 0 0 0,0-2-128 0,-2-1-32 16,0-1 0-16,-1 0 0 0,-3-1-192 0,-2 1-32 15,-4-1-16-15,-2 3 0 0,-3 2-240 0,-2 3 176 0,-4 2-176 0,-2 6 160 16,1 5-160-16,-4 3 0 15,-1 5 0-15,-2 5 0 0,-3 4 0 0,0 6 0 0,-3 7 128 0,-4 5-128 16,0 2 0-16,-1 6 0 0,2 6 0 0,-5 7 0 16,-1 5-144-16,0 3 144 0,1 2 0 0,0-1 0 15,2 0 0-15,4 0 0 0,1-3 0 0,4-1 0 16,2-4 0-16,4-3 0 0,3 0 0 0,3-5 0 16,5-3 0-16,4-4 0 0,-1-3 0 0,10 3 0 31,3-8-256-31,-1-8-128 0,1-4-48 0,2-5 0 0,1-3-2064 15,2-4-432-15</inkml:trace>
  <inkml:trace contextRef="#ctx0" brushRef="#br0" timeOffset="142698.41">10273 6128 28911 0,'0'0'1280'0,"0"0"256"0,0 0-1216 0,0 0-320 15,0 0 0-15,9 6 0 0,0-3 208 0,4-2-16 16,3-3 0-16,2 0 0 0,2-1 64 0,3-3 16 16,-1-4 0-16,2-1 0 0,-2-2-16 0,3 0 0 15,-6-1 0-15,0 0 0 0,-3-1-256 0,-3 1 160 16,-2 2-160-16,-5-1 128 0,0-1 0 0,-3 0-128 16,-4 1 192-16,-2 2-64 0,-3 3 64 0,0 1 0 15,-5 2 0-15,-1 2 0 0,-3 4-192 0,0 3 160 0,-2 2-160 0,0 5 160 16,-3 1-160-16,4 5 0 15,1 2 0-15,2 2 0 0,1-2 0 0,4 2 0 0,2 0 0 0,3 0 0 16,3 0 0-16,4-2 0 16,3-2 0-16,2 0 0 0,2-5 0 0,2 2 0 0,3-1 0 0,1-2 0 31,2-3-1344-31,4 1-240 0,-1-4-48 0,5-4-11424 0</inkml:trace>
  <inkml:trace contextRef="#ctx0" brushRef="#br0" timeOffset="143004.04">10999 5960 23039 0,'-12'11'2048'0,"5"0"-1648"0,-1 4-400 0,-1 3 0 0,0 2 384 0,-3 3-16 16,0-1 0-16,-1 3 0 0,-1 1 592 0,2-1 128 16,-2-3 32-16,3-1 0 0,1-3-160 0,2-1-48 15,1-4 0-15,4-1 0 0,3-12-304 0,0 0-64 16,6 4-16-16,-6-4 0 0,11-4-112 0,4-5-32 15,1-6 0-15,2-4 0 0,2-3-112 0,-4 6-16 16,3-2-16-16,3-4 0 0,2 0-240 0,1 0 128 16,-1 1-128-16,2 1 0 0,-1 4 0 0,-1 3 128 15,-2 2-128-15,-1 3 0 0,-2 4 128 0,-2 2-128 16,0 5 176-16,-4 2-176 0,-2 4 0 0,-2 3 0 16,-2 2 0-16,-3 3 0 0,-3 0 0 0,-2 3 0 15,-2 0-192-15,-1 1 192 16,-2 3-1312-16,0-2-160 0,2-2-48 0,-1-4 0 15,4-1-688-15,1-3-144 0,3-4-16 0</inkml:trace>
  <inkml:trace contextRef="#ctx0" brushRef="#br0" timeOffset="143426.53">11760 5960 24063 0,'1'-16'1072'0,"0"11"208"0,-1-2-1024 0,0 1-256 0,-1 0 0 0,1 6 0 0,-3-5 704 0,-2 1 96 15,-1 3 16-15,1 4 0 16,-4 1-368-16,-2 4-80 0,-1 3-16 0,-6 1 0 0,-1 3-16 0,-2 3 0 16,-1 0 0-16,1 4 0 0,1 4 0 15,4-2 0-15,-1-2 0 0,3-2 0 0,1-3-128 0,4 0-16 16,3-3-16-16,3 0 0 0,3-1-176 0,2-4 0 15,4 0 144-15,2-4-144 0,2-2 208 0,5-4-16 16,1-5-16-16,5 0 0 0,-1-2 96 0,2-2 32 16,0-3 0-16,0-1 0 0,0-1-128 0,-2 1-32 15,-1 2 0-15,0-1 0 0,0 1 112 0,-4 3 0 16,-3 2 16-16,0 6 0 0,-1 1-64 0,-1 5-16 16,-3 2 0-16,-2 4 0 0,0 4-192 0,-4 1 0 15,-1 2 0-15,-2 1 0 0,-4 7 0 0,0 0 0 0,-3 4 128 16,-1 0-128-16,-4 0 0 0,-2 1 176 15,0 0-176-15,-4 1 160 0,-1 0-32 0,0-1-128 16,-4-2 192-16,1 1-64 0,1-5-128 0,-2-1 0 16,2-2 0-16,3-2 0 15,0-1-1824-15,3-4-240 0,3-4-48 0</inkml:trace>
  <inkml:trace contextRef="#ctx0" brushRef="#br0" timeOffset="143716.18">12513 5433 33919 0,'-12'8'1504'15,"3"2"304"-15,3 4-1440 0,-2 7-368 0,1 3 0 0,0 6 0 16,-2 4 0-16,-3 5-192 0,-4 4 32 0,0 3 0 0,-1 2 160 0,1 1 0 16,0 4 0-16,1 0-128 0,-2 0-64 0,2 1-16 15,0 2 0-15,-1 1 0 16,1 1-1136-16,3-5-240 0,1-8-32 0,3-5-16 16,-1-7 336-16,4-7 64 0,-1-4 16 0,3-7-5952 15,0-5-1168-15</inkml:trace>
  <inkml:trace contextRef="#ctx0" brushRef="#br0" timeOffset="144151.44">12255 6045 22687 0,'7'-9'1008'0,"0"3"208"0,2 1-976 0,2-1-240 15,1 0 0-15,3-1 0 0,2-1 288 0,2-2 16 0,5-1 0 0,0-3 0 16,2-3 16-16,3-3 0 0,2-4 0 0,-4 0 0 15,-1-1 208-15,0-2 48 0,-1-7 16 0,-1 1 0 16,-2-2 32-16,-1 0 0 0,0-1 0 0,-2 0 0 16,-4-1-48-16,1 4-16 0,-2 4 0 0,-1 3 0 15,-1 2-192-15,-1 9-48 0,-4 3 0 0,-2 4 0 16,-5 8-16-16,0 0-16 0,0 0 0 0,-1 10 0 0,-3 5-288 16,-2 6 160-16,-5 3-160 0,1 5 128 0,-1 3-128 0,-3 4 0 15,-1 5 0-15,-5 5 0 0,-3 4 176 0,-1 1 0 16,-1 2 0-16,1-3 0 0,1-4 128 0,-1-4 16 15,2-2 16-15,4-5 0 0,0-3 240 0,5-5 64 16,2-6 0-16,4-4 0 0,3-5-192 0,2-3-16 16,3-2-16-16,-1-7 0 0,0 0-32 0,11 0-16 15,3-5 0-15,0-5 0 0,2 1-96 0,1-5-16 16,0 0 0-16,1 2 0 0,0 2-256 0,-2 2 160 16,0 4-160-16,-2 3 128 0,-1 4-128 0,1 6 0 15,1 1 0-15,-1 5 128 0,0 4-128 0,-2 3 0 16,0 1 0-16,-1 1 0 0,0-1 0 0,-2 3 0 0,1 0 0 0,1-2 0 15,-3-2-160-15,2-1-64 16,1-2-16-16,-2-7-12048 0,2-1-2432 16</inkml:trace>
  <inkml:trace contextRef="#ctx0" brushRef="#br0" timeOffset="145136.85">14075 5532 12895 0,'-7'-12'576'0,"7"12"112"0,-4-10-560 0,2 1-128 0,-4 1 0 0,6 8 0 15,-3-7 1856-15,3 7 320 0,0 0 80 0,0 0 16 16,-9 3-1008-16,2 5-208 0,-1 4-32 0,-1 5-16 16,-2 5-384-16,-2 6-80 0,-1 5-16 0,-2 3 0 15,0 6 32-15,-3 2 0 0,-3 2 0 0,0 5 0 16,0 2-256-16,4 1-48 0,1-3-16 0,-1-1 0 0,3-2-240 0,4-2 128 16,0-4-128-16,5-6 0 0,0-5 0 15,3-2-128-15,5-5-16 0,2-5 0 16,3-6-528-16,1-4-96 0,2-4-32 0,1-1 0 15,2-7-1168-15,-2-4-224 0</inkml:trace>
  <inkml:trace contextRef="#ctx0" brushRef="#br0" timeOffset="145482.21">13718 6027 15663 0,'0'0'1392'0,"0"0"-1120"15,0 0-272-15,0 0 0 0,0 0 864 0,8 1 112 16,1-1 32-16,4 1 0 0,4 1-368 0,3-2-80 15,-1 0-16-15,7-3 0 0,1-2-32 0,2-2-16 16,-1 0 0-16,2 0 0 0,-1-2-32 0,-9 2 0 16,-2 0 0-16,2 0 0 0,-2 3 48 0,-3 1 16 15,0 1 0-15,1 2 0 0,-3 2 16 0,-5 6 0 0,-3 4 0 0,-1 2 0 16,-8 3-80-16,0 3-16 16,-2 4 0-16,-2 2 0 0,-5 3 32 0,2 1 0 15,-1 0 0-15,1 0 0 0,3-2-160 0,0-2-48 0,5-4 0 0,3-1 0 16,3-2-64-16,6-6-16 0,2-3 0 15,6-3 0-15,2-4 160 0,4-1 32 0,1-4 0 0,4-5 0 16,-2-4-144-16,-1-4-32 0,-1-5 0 0,-4-1 0 16,1 1 64-16,-3-1 16 0,-4-2 0 0,-4 0 0 15,-5-1 160-15,-5 0 16 0,-4-2 16 0,-3 3 0 16,-4 1-144-16,-4 2-16 0,0 3-16 0,-2 3 0 16,1 3-304-16,-5-2-192 0,0 5 16 0,2 2 16 15,3 3-2112-15,0 0-416 16,4 1-96-16</inkml:trace>
  <inkml:trace contextRef="#ctx0" brushRef="#br0" timeOffset="146150.63">15416 5948 21071 0,'0'0'928'0,"-7"-1"208"0,-3 2-912 0,4 4-224 0,-2 2 0 0,2 3 0 15,-3 3 128-15,1 5-128 0,-3 5 176 0,1 1-176 16,1 2 384-16,-2 1-16 0,1-1-16 0,2-1 0 16,-1 0-80-16,2-5-16 0,2-1 0 0,0-3 0 0,3-4 192 0,1-2 48 15,1-10 0-15,0 0 0 16,0 0 224-16,0 0 48 0,11-3 16 0,0-4 0 0,4-7 48 0,2-3 16 15,-1-5 0-15,4 0 0 0,2 0-464 16,1-1-112-16,-2-3-16 0,1 1 0 0,0 0-256 16,-1 4 160-16,0-1-160 0,-2 4 128 0,-1 3-128 0,-1 4 0 15,-2 2-160-15,-3 5 160 0,-2 6 0 0,-2 3 0 16,-1 5-128-16,-3 4 128 0,-3 1 0 0,-2 7 0 16,0 2-160-16,-6 1 160 0,0 1 0 0,-3 0 0 15,-3 1 0-15,-1-3 0 0,2-1 0 0,0-4 0 16,3-4 0-16,4-4 0 0,5-11 160 0,0 0-160 15,0 0 192-15,0 0-192 0,9 0 464 0,4-3-16 16,3-6 0-16,5-4 0 0,2-3-176 0,3-1-32 16,2-2-16-16,-1-1 0 0,0-3-224 0,0 2 128 15,0 2-128-15,-3 5 0 0,0 3 0 0,-2 5 0 16,0 3 0-16,-4 6 0 0,-1 5 0 0,-3 4 0 0,-5 4 0 0,-2 3 0 16,-2 0-192-16,-3 4 64 0,-2 4 128 0,-4-1-208 15,-4 5 208-15,-1-3 0 0,0-1 0 16,0-2-144-1,2-2-368-15,0-3-64 0,2-4 0 0,1-4-16 16,3-2-1872-16,1-10-368 0,0 0-80 0,13-6-16 0</inkml:trace>
  <inkml:trace contextRef="#ctx0" brushRef="#br0" timeOffset="146486.4">16450 6008 25391 0,'0'0'1120'0,"0"0"240"16,-3-2-1088-16,-4-1-272 0,0-1 0 0,0 2 0 0,-2 1 768 16,-1 1 112-16,-1 1 16 0,-8 3 0 0,0 3-384 0,-2 3-80 15,-4 3-16-15,0 4 0 0,0 0-32 0,1 1-16 16,2-1 0-16,4 2 0 0,2 1-112 0,5 0-32 16,4-1 0-16,5-4 0 0,3-5-224 0,4-2 0 15,4-1 0-15,2-1 0 0,0-4 160 0,2-2-160 16,-1 0 160-16,2-4-160 0,-1-3 208 0,0-2-48 15,0-2-16-15,2 0 0 0,-4 1 64 0,-3 3 16 16,3 0 0-16,-3-1 0 0,1 2-80 0,-1 0-16 16,-2 3 0-16,-6 3 0 0,7 0 32 0,-7 0 0 15,5 7 0-15,0 2 0 0,-2 2-160 0,0 4 0 16,-1-1 0-16,3 1 0 0,-2 1 0 0,4-2 0 16,0-1 0-16,1-1 0 15,2 1-1680-15,3-5-272 0,2-2-48 0,8-6-11472 0</inkml:trace>
  <inkml:trace contextRef="#ctx0" brushRef="#br0" timeOffset="146704.41">16963 5625 21183 0,'0'0'1888'0,"0"0"-1504"0,0 0-384 0,-6 7 0 16,-1 1 1152-16,0 1 176 0,-4 3 16 0,0 4 16 15,-1 4-560-15,-2 5-112 0,-1 4-32 0,1 2 0 16,-1 2-144-16,2 1-48 0,1 0 0 0,-1 0 0 16,1 0-272-16,-2 1-48 0,3 2-16 0,1-2 0 15,2-2-128-15,1-1 0 0,2-3-160 0,0-1 160 16,3-3-1088-16,-1-4-128 16,2-1-32-16,1-5-6976 0,1-2-1392 0</inkml:trace>
  <inkml:trace contextRef="#ctx0" brushRef="#br0" timeOffset="147040.18">17205 5691 23039 0,'0'0'1024'0,"0"0"192"0,0 0-960 0,0 0-256 0,0 0 0 0,0 0 0 16,0 8 784-16,-3 3 112 0,-2 3 32 0,-2 4 0 15,0 1-240-15,-2 2-48 16,-6 2-16-16,-1 2 0 0,-4 1-64 0,-1 2-16 0,-1-1 0 0,-2 2 0 15,2-3-272-15,-3 0-48 0,2-3-16 0,-4-1 0 16,2-3-80-16,2-2 0 16,-1-4-128-16,2 2 192 0,-1-4-64 0,2-4-128 0,1 0 176 0,0-3-176 15,4 0 192-15,1-1-192 0,4-3 192 0,1 0-192 16,4 2 144-16,-1 0-144 0,7-2 0 0,0 0 144 16,0 0-144-16,0 0 0 0,8 5 0 0,1-2 0 15,5 4 128-15,1-1-128 0,3 3 0 0,1 0 128 16,0-1 0-16,5-1-128 0,0 4 192 0,3 0-64 15,0-2-128-15,0 1 128 0,1-1-128 0,-2-2 128 16,-1 2-128-16,0-1 0 0,-3-3 0 0,-3 1 0 16,-1-2-1824-16,-5 0-240 0,-2-2-48 0</inkml:trace>
  <inkml:trace contextRef="#ctx0" brushRef="#br0" timeOffset="147382.53">17328 6050 27519 0,'0'0'1216'0,"0"0"256"0,0 0-1168 0,5 6-304 16,1-1 0-16,0 1 0 0,2 0 640 0,2-3 80 16,2 1 16-16,3-2 0 0,3-2-208 0,1-1-32 15,-2-2-16-15,2-2 0 0,1-3 48 0,0 1 16 0,-2-4 0 0,0 0 0 16,-3 2-64-16,-1-1-16 15,-2-1 0-15,-1-1 0 0,-5 1-96 0,-1-1-32 0,-2 0 0 0,-6 1 0 16,-2 1 16-16,-1 2 0 16,-8 2 0-16,-1 2 0 0,-3 3-112 0,-4 3-32 15,0 4 0-15,-2 3 0 0,-1 3-48 0,-1 2-16 0,0 3 0 16,3 2 0-16,2 2-144 0,4 2 0 0,2-1 144 0,4 3-144 16,4-3 0-16,2 1 128 0,4 2-128 0,6 0 0 15,3-3 0-15,3-2 0 0,8-2 0 0,3-3-128 31,7-2-1344-31,4 0-272 0,4-3-48 0</inkml:trace>
  <inkml:trace contextRef="#ctx0" brushRef="#br0" timeOffset="148850.76">18994 5865 8287 0,'0'0'736'0,"-1"-9"-592"16,-2 0-144-16,1 0 0 0,-2 0 1184 0,3 0 208 15,-3 0 32-15,1-1 16 0,-2-2 192 0,2 2 32 16,-3-2 16-16,1 2 0 0,-3-1-192 0,0 5-32 16,0 0-16-16,-3 2 0 0,-4 0-320 0,0 0-64 15,-2 3-16-15,0 3 0 0,-4 3-448 0,-2 2-80 16,-4 3-32-16,1 5 0 0,1 1-224 0,-4 6-32 16,2 6-16-16,1-1 0 0,2 3-80 0,4-2 0 15,-1 1-128-15,6-1 192 0,3-4-192 0,5-3 128 16,5-4-128-16,4-4 0 0,3 0 176 0,4-5-176 0,4-2 192 0,2-3-192 15,6-6 512-15,4-4-16 16,4-2 0-16,3-2 0 0,0-3-112 0,1-1 0 16,-1-5-16-16,-3 2 0 0,-1 0-224 0,-6 0-144 0,-1 2 192 0,-1 2-192 15,-4 3 128-15,-4 4-128 0,-1 1 0 0,-2 3 0 16,-9 3 0-16,0 0 0 0,9 5 0 0,-4 4 0 16,0 0 0-16,-2 1 0 0,-1 0 0 15,0 2 0-15,2 1 0 0,-3-1 0 0,2-1 0 0,1-1 0 16,3 0 0-16,-1-2 0 0,2-4 0 0,0-1 0 15,-8-3 128-15,12 0-128 0,2-2 0 0,2-2 0 16,1-5 0-16,1 1 0 0,1-2 0 0,3 0 0 16,-2-1 128-16,0 0-128 0,1 2 0 0,-3 0 0 15,-2 0 0-15,0 0 0 0,-2-2 0 0,0 0 0 16,2 2 0-16,-2 1 0 0,-2-1 0 0,1-2 0 0,1-2-160 0,-1 0-32 16,-1 0-16-16,1 0 0 0,-3-2-160 0,0-1-16 15,1-1-16-15,-3 2 0 16,-3 4-176-16,0 3-16 0,-2 0-16 0,-3 8 0 15,3-11-112-15,0 2-32 0,-3 9 0 0,5-8 0 16,-5 8-144-16,2-7-16 0,-2 7-16 0,4-7 0 16,-4 7 96-16,6-8 32 0,-2 2 0 0,-4 6 0 0,0 0 512 0,0 0 96 15,0 0 32-15,7-6 0 0,-7 6 160 0,7-5 0 16,-7 5 0-16,4-6 128 0,1 1 272 0,-5 5 64 16,8-5 16-16,-8 5 0 0,7-5 160 0,0-1 48 15,-1 2 0-15,1-3 0 0,-2 2-208 0,2-1-32 16,0 0-16-16,-1-1 0 0,2-2-112 0,-3 1-32 15,2-1 0-15,0-3 0 0,1-2-96 0,0 0 0 16,-1-2-16-16,0-2 0 0,0-1-16 0,-1 0 0 16,-2-2 0-16,-1 1 0 0,0 0 32 0,-1-1 0 15,2-2 0-15,-3 1 0 0,-1 0-32 0,0 0 0 0,0 0 0 0,0 0 0 16,0-2-160-16,0 1 192 0,0 0-192 0,0 2 192 16,2 1-192-16,1 1 0 0,2 1 0 0,0 0 0 15,-2 1 0-15,2 2 0 0,-3 1 0 0,2 2 0 16,-1 2 0-16,-1 1 128 0,-1 0-128 0,-1 9 0 15,0 0 192-15,0 0-64 0,-8 5 0 0,-1 2 0 16,0 3-128-16,-2 6 0 0,-4 2 0 0,0 5 0 16,-2 4 0-16,-2 5 0 0,-1 4 0 0,0 6 0 15,-2 3 0-15,0 8 128 0,0 7-128 0,0 2 128 16,1-3-128-16,0 3 0 0,4-3 0 0,2-1 128 0,5 0-128 0,2-7 0 16,2-3 0-16,5-8 0 0,1-6 0 0,2-3 0 15,3-1 0-15,3-6 0 0,0-5 128 0,2-5-128 16,2-3 128-16,1-4-128 0,3-4 208 0,2-6-32 15,3-5-16-15,2-5 0 0,2-5 160 0,2-3 48 16,3-3 0-16,2-4 0 0,2-4-192 0,-1-4-48 16,-4-2 0-16,2-4 0 0,-1-2-128 0,0-2 0 15,-2-2 0-15,2-3 128 0,0-3-128 0,-2 0 0 16,2 0 0-16,1 3 128 0,-1 1-128 0,-2 4 0 16,-2 1 0-16,-1 3 0 0,-3 5 0 0,-5 1 0 15,-2 2 0-15,-4 3 0 0,-5 4 0 0,-4 5 0 0,-2 4 0 16,-2 5 128-16,-3 4-128 0,-7 6 160 0,-5 4-160 0,-4 8 160 15,-4 5-160-15,-4 7 0 16,-2 6 0-16,-3 4 0 0,-3 7 0 0,0 3 0 16,1 1 0-16,0 7 0 0,1 3 192 0,2 4-64 15,1 3 0-15,3-1 0 0,4-2-128 0,6-2 0 0,5-5 144 0,6-3-144 16,6-3 0-16,4-5 0 0,3-2 0 16,8-6 0-16,5-4 0 0,4-3-208 0,3-2 16 15,3-6-10496-15,4-4-2096 0</inkml:trace>
  <inkml:trace contextRef="#ctx0" brushRef="#br0" timeOffset="155937.26">20441 5605 17503 0,'-2'-19'1552'0,"1"7"-1232"0,2-3-320 0,-1 3 0 16,1 0 384-16,0 2 32 0,0 2 0 0,-1 8 0 15,2-8 672-15,-2 8 144 0,0 0 32 0,0 0 0 16,0 0-144-16,3 13-32 0,-1 5 0 0,1 5 0 16,-2 1-448-16,-1-10-80 0,1 5-32 0,1 1 0 15,0 2-144-15,2 1-48 0,-1 0 0 0,1-1 0 0,1-1-16 0,6 13 0 16,-1-8 0-16,2-6 0 0,0-6 64 0,1-3 0 16,1-7 0-16,3-6 0 0,2-4 320 0,-1-5 64 15,3-4 0-15,-2-5 16 0,1-2-96 0,1-3-32 16,-2-4 0-16,-2-2 0 0,-2-2-352 0,1 0-80 15,-1 1-16-15,1 1 0 0,-5 2-208 0,1 2 176 16,-1 3-176-16,1 2 160 0,-5 7-160 0,1 2 0 16,-2 2 0-16,-2 2 0 15,0 0-1472-15,-4 9-208 0,0 0-48 0,0 0-13968 0</inkml:trace>
  <inkml:trace contextRef="#ctx0" brushRef="#br0" timeOffset="156239.25">21077 5506 19343 0,'-3'7'1728'0,"2"3"-1392"15,1 0-336-15,3 0 0 0,1-1 1600 0,3-2 256 16,-3 1 64-16,7-2 0 0,0-3-1152 0,4-1-240 0,2-4-32 0,-1-2-16 16,0-3 96-16,1-2 0 0,0-3 16 0,-2-2 0 15,1-2-80-15,-4 1 0 16,-2 0-16-16,-2-1 0 0,-3-1-144 0,-2-1-32 15,-3 0 0-15,-2 3 0 0,-2 0 128 0,-5 4 32 16,1 3 0-16,-4 5 0 0,-2 3-48 0,-3 5-16 16,0 5 0-16,-5 4 0 0,0 1-176 0,0 3-48 0,1 3 0 0,1 1 0 15,1 3-192-15,3 0 0 0,0-1 128 0,4 0-128 16,6 1 0-16,2 0 0 0,3-1 0 0,6-6 0 0,4 0 0 0,5-3 0 16,1-2 0-16,3-2 0 15,1-2-336-15,3-2-64 0,3 1-16 0,-2-7-10304 16,0-6-2064-16</inkml:trace>
  <inkml:trace contextRef="#ctx0" brushRef="#br0" timeOffset="156529.12">21887 5280 29135 0,'-11'-3'1280'0,"3"3"288"0,0 2-1248 0,-3 1-320 16,-1 1 0-16,-1 2 0 0,-2 4 288 0,-1 3 0 16,-2-1 0-16,-1 5 0 0,1 2 192 0,-2 1 32 15,0 4 16-15,0 3 0 0,2-1-192 0,-1 1-32 16,4-2-16-16,4 0 0 0,2 1-160 0,5-4-128 16,4 0 192-16,5-4-192 0,3-1 256 0,3-5-64 15,3-3-16-15,2-3 0 0,4 0 80 0,2-5 0 0,5-3 16 0,1-3 0 16,1 1-112-16,2-7-32 15,2-2 0-15,2-3 0 16,2 0-1456-16,-1-5-288 0,-4 1-64 0,0-1-12416 0</inkml:trace>
  <inkml:trace contextRef="#ctx0" brushRef="#br0" timeOffset="156739.51">22420 4690 24879 0,'0'0'2208'0,"-10"2"-1760"0,1 0-448 0,-1 3 0 0,2 4 576 0,0 4 16 16,-3 5 16-16,-1 4 0 0,-3 4 32 0,0 7 16 16,-2 5 0-16,1 3 0 0,-1 5 64 0,2 0 16 15,1 0 0-15,2 1 0 0,-2-1-320 0,4-2-64 16,3 0-16-16,-1 2 0 0,3 0-208 0,2-1-128 16,-1-2 128-16,3-4-128 15,1-2-1136-15,0-8-288 0,1-4-64 0,0-5-16 16,-1-4-1568-16,0-6-304 0</inkml:trace>
  <inkml:trace contextRef="#ctx0" brushRef="#br0" timeOffset="157060.34">22127 5298 13823 0,'0'0'1216'0,"0"0"-960"16,2-8-256-16,3 2 0 0,-5 6 2704 0,10-6 496 16,2-2 112-16,1 3 16 0,-1-1-1824 0,5-2-352 15,2 3-80-15,4-2-16 0,3-4-368 0,1 0-80 16,0-1-16-16,5-1 0 0,3 0-80 0,-3 1-32 15,-4 0 0-15,-4 2 0 0,0-2-256 0,-8 3-48 0,-1 1-16 0,-6 4 0 16,-9 4-160-16,0 0 192 16,0 0-192-16,-2 12 192 0,-5 2 80 0,-5 6 32 0,-1 4 0 0,-1-1 0 15,-3 1-32-15,2 2 0 0,1-1 0 16,0 0 0-16,1 1-80 0,3-2-32 0,4-2 0 0,2-2 0 16,4-3-32-16,5 0-128 0,4-4 192 0,3-4-64 15,3 0-128-15,2-5 160 0,-1-4-160 0,3-3 160 16,5-7 32-16,-3 1 16 0,0-5 0 0,-1-2 0 0,-5-1-16 15,0-3-16-15,1-1 0 0,-6 2 0 0,-4 2-176 16,-2 1 160-16,-2 2-160 0,-3 2 160 0,-1 0-160 0,-3 2 0 16,-5 4 0-16,3 2 0 15,-3 1-688-15,0 2-16 0,1 1 0 0,-1 0-10496 16,2 0-2096-16</inkml:trace>
  <inkml:trace contextRef="#ctx0" brushRef="#br0" timeOffset="157363.6">22982 4971 28447 0,'-13'11'1264'0,"7"-4"256"0,1 6-1216 0,-3 1-304 0,1 3 0 0,-1 2 0 16,1 1 352-16,-2 2 16 0,4 2 0 16,-4 3 0-16,1-2 400 0,-1 0 96 0,3 0 16 0,-2-1 0 15,4-1-192-15,0-1-48 16,0-2 0-16,2-4 0 0,2-2-272 0,1-3-64 15,0-2-16-15,3-2 0 0,-4-7 96 0,7 2 32 0,2-4 0 0,-2-3 0 16,3-6 80-16,4-2 16 0,-3-3 0 0,2-2 0 16,0-1-240-16,1-4-32 0,1-2-16 0,0 1 0 15,0-3-96-15,2 2 0 0,-1 1-128 16,3 2 192-16,0 0-192 0,-1 3 0 0,1 2 0 0,0 1 0 16,0 2 0-16,-2 2 0 0,-1 1 0 0,-1 3 0 15,-1 2-1584-15,-3 2-256 16,-1 2-48-16</inkml:trace>
  <inkml:trace contextRef="#ctx0" brushRef="#br0" timeOffset="157790.31">23875 4784 30399 0,'-4'-12'1344'0,"-1"7"288"16,0 2-1312-16,0 0-320 0,-3 1 0 0,0-1 0 0,-4 3 0 0,-3 0-288 0,-1 0 48 0,-8 3 16 15,3 1 432-15,1 2 96 0,-3 1 16 0,3 2 0 16,3 0-64-16,1 2 0 0,1 0 0 0,4 1 0 15,1 1-128-15,3-1-128 0,4 1 192 0,3 1-192 16,2-3 128-16,4 1-128 0,4-1 0 0,4 0 0 16,3 0 448-16,0-2 0 0,4 0-16 0,5 4 0 15,5 2 64-15,0 1 16 0,0 1 0 16,-1 2 0-16,-1-1-112 0,-1 0-16 0,-5 0 0 0,-1-1 0 16,-5 1 32-16,-4-1 0 0,-4-1 0 0,-1 0 0 0,-7 1 176 15,-2-2 48-15,-6-1 0 0,-1 3 0 0,-8-1 0 0,-6 3 0 16,-5-3 0-16,-20 3 0 0,-2-3-336 0,-1-4-64 15,1-2-16-15,3 0 0 0,2-6-224 0,6 0 128 16,2-2-128-16,5 0 0 16,5-1-2048-16,3-1-496 0,5-1-96 0</inkml:trace>
  <inkml:trace contextRef="#ctx0" brushRef="#br0" timeOffset="158505.82">20442 6533 1839 0,'0'0'0'0,"-6"-2"160"0,-1-2-160 0,7 4 0 16,-7-4 0-16,-1 1 0 0,8 3 3376 0,0 0 640 16,-4-5 128-16,4 5 16 0,-8-3-2192 0,8 3-448 15,-8-2-96-15,8 2-16 0,-6-1-192 0,6 1-64 16,-7 2 0-16,2 5 0 0,-3 1-480 0,1 9-96 16,1 0-32-16,3 4 0 0,-2 2-112 0,3 4-32 15,2 0 0-15,0 3 0 0,2 3-112 0,3-3-32 16,4-5 0-16,-2-4 0 0,4-2-32 0,4-6-16 0,2-3 0 0,4-4 0 15,2 1 368-15,6-5 64 16,0-3 0-16,2-3 16 0,0-5-80 0,0-5-32 0,-3-5 0 0,0-2 0 16,-3-1-80-16,-2-1-16 0,0-2 0 0,-4-2 0 15,-3-3 0-15,-2 4-16 0,-2 1 0 0,-3-2 0 16,-4 1-128-16,-4 3-32 0,-1 1 0 0,-1 3 0 16,-3 2-128-16,-1 3-16 0,1 2-128 0,-1 3 192 15,-2 4-192-15,1 2-208 0,-1-1 32 0,7 4 16 31,-9 0-1712-31,0 3-352 0,9-3-64 0,0 0-12944 0</inkml:trace>
  <inkml:trace contextRef="#ctx0" brushRef="#br0" timeOffset="158843.51">21155 6410 5519 0,'-2'10'496'0,"-2"4"-496"16,-2 4 0-16,-1 0 0 0,-1 3 3632 0,1 0 624 15,-1 2 128-15,-1 2 32 0,-2 2-2432 0,0-1-496 16,1 0-80-16,-1-3-32 0,1-1-352 0,0-3-64 16,2-1 0-16,1-3-16 0,-1 0-192 0,5-4-48 15,1-4 0-15,2-7 0 0,0 0-128 0,0 0-48 16,11-9 0-16,-1-5 0 0,1-2 48 0,1-2 0 16,2-2 0-16,2-2 0 0,-1-1-320 0,0-2-64 15,2-1-16-15,-2 0 0 0,2 2-176 0,-2 4 0 16,-1 4 0-16,-6 6 0 0,2 1 0 0,0 4 0 15,-1-1 0-15,3 4 0 0,0 4 0 0,-7 4 0 0,1 1 0 0,3 9 0 16,-2 1 0-16,-2-3 0 16,-4 1 0-16,0 11 0 0,-1 3 0 0,-1 0 0 15,0-2 0-15,-2-1 0 0,0-2 0 0,1-4 0 16,1-1 0-16,0-5 0 0,1-3 0 0,0-11-256 16,0 0 48-16,0 0 0 15,5 7-2544-15,-5-7-512 0</inkml:trace>
  <inkml:trace contextRef="#ctx0" brushRef="#br0" timeOffset="159052.1">21643 6491 24639 0,'-10'9'1088'0,"6"0"240"0,-4 4-1072 0,0 0-256 15,1 3 0-15,0 1 0 0,-1 1 832 0,3 2 96 16,2 2 32-16,-3-2 0 0,2-1-192 0,0 0-48 15,2-3 0-15,2 1 0 0,2-3-368 0,3 2-80 16,-1-1-16-16,3-3 0 0,2-3-256 0,1-4 0 16,-1 0-128-16,1-2 128 15,-10-3-2656-15,12-4-432 0</inkml:trace>
  <inkml:trace contextRef="#ctx0" brushRef="#br0" timeOffset="159280.16">22078 6051 23039 0,'0'0'2048'0,"0"0"-1648"0,-7-1-400 0,7 1 0 16,-8 6 1056-16,1 3 128 0,-1 5 32 0,0 4 0 16,1 5-640-16,-2 5-112 0,1 2-16 0,-2 0-16 15,0 2 112-15,1 2 32 0,1 2 0 16,0 0 0-16,0 2-272 0,3 1-48 0,1-2-16 0,2 1 0 15,0-1-240-15,4-1 128 0,-1-1-128 0,2-2 0 16,0-3-1600 0,0-3-400-16,0-5-96 0</inkml:trace>
  <inkml:trace contextRef="#ctx0" brushRef="#br0" timeOffset="159459.63">21772 6497 22111 0,'-2'-9'976'0,"2"9"208"0,0 0-944 0,7-7-240 16,4 2 0-16,5-1 0 0,4 0 1568 0,4-1 272 16,4-1 48-16,4 0 16 0,6-6-1168 0,1 3-224 15,2-2-64-15,-3 1 0 0,0-1-192 0,-1 0-64 16,0 1 0-16,-4 1 0 16,-4-2-1216-16,-1 5-240 0,-4-1-48 0</inkml:trace>
  <inkml:trace contextRef="#ctx0" brushRef="#br0" timeOffset="160380.91">23008 6167 15663 0,'0'0'688'0,"0"0"144"0,0 0-656 0,0 0-176 15,0 0 0-15,0 0 0 0,0 0 1664 0,-3 7 320 16,0-1 48-16,0 4 16 0,1 0-672 0,1 1-128 16,0 4-32-16,0 5 0 0,0 0-624 0,1 2-128 0,0 3-16 0,0 0-16 15,0 1-48-15,0-2-16 16,-1 0 0-16,2-2 0 0,0 1-64 0,1-2-16 15,1-2 0-15,2-3 0 0,-3 0-16 0,1-3 0 16,1-2 0-16,0-5 0 0,-4-6 144 0,9 3 32 16,1-5 0-16,-1-2 0 0,2-5 208 0,1-3 48 0,3-4 16 0,0-5 0 15,2-3-80-15,-1-4 0 0,3 1-16 0,0-3 0 16,-2-1-304-16,2-3-48 0,-1-2-16 0,-1 0 0 16,0 2-112-16,-1 5-16 0,1 2-128 0,-3 3 192 15,-2 1-192-15,-1 1 0 0,-2 4 0 0,0 3 0 16,-4 3-400-1,0 3-128-15,-5 9-32 0,0 0-10976 0,0 0-2208 0</inkml:trace>
  <inkml:trace contextRef="#ctx0" brushRef="#br0" timeOffset="160680.26">23485 6269 21535 0,'0'0'960'0,"0"0"192"0,0 0-928 0,0 0-224 15,0 0 0-15,7-1 0 0,2-2 736 0,1-3 96 16,1-2 32-16,0-3 0 0,0-3 192 0,1-1 32 16,1-2 16-16,-2 1 0 0,-3-1-480 0,-1 2-112 15,-3-1 0-15,-1 2-16 0,-2 2-48 0,-2 2 0 16,-1 1 0-16,-3 5 0 0,-4 2-64 0,-2 5 0 16,-1 4-16-16,-3 4 0 0,0 0-224 0,0 3-144 15,-2 0 192-15,2 5-192 0,-2 2 128 0,2 1-128 16,-1-1 0-16,2-2 0 0,3 3 0 0,2-1 0 15,3 0 0-15,3-3 0 0,3-3 0 0,5-2 0 0,3-4 0 0,1 0 0 16,7-3 0-16,1-3-176 0,3-2 32 0,0-3 0 31,1-5-2272-31,3-2-448 0,14-6-80 0,-7-3-32 0</inkml:trace>
  <inkml:trace contextRef="#ctx0" brushRef="#br0" timeOffset="160932.07">24000 6023 19343 0,'-7'0'1728'0,"-2"1"-1392"0,0 2-336 0,-1-1 0 15,-1 4 1264-15,-1 1 176 0,0 3 32 0,-1 2 16 16,-3 3-544-16,-1 0-112 0,0 2-32 0,1 0 0 16,-2 2-144-16,2-2-16 0,-2 2-16 0,4 0 0 0,2 0-96 15,4-2-16-15,3-1 0 0,5-4 0 16,4-2-224-16,3-1-48 0,4 1-16 0,3-5 0 0,2-6 48 0,4-2 16 15,3 1 0-15,-1-2 0 0,4-6-96 0,-3-1-32 16,1-2 0-16,-2-2 0 16,-1-2-1568-16,-1-2-320 0,-3-1-64 0,-1 3-11568 15</inkml:trace>
  <inkml:trace contextRef="#ctx0" brushRef="#br0" timeOffset="161133.06">24213 5561 19343 0,'0'0'1728'0,"0"0"-1392"15,0 0-336-15,-6 13 0 0,1 3 1344 0,-1 4 208 16,-1 3 48-16,0 0 0 0,-4 1-640 0,2 5-112 0,3 2-16 16,0 5-16-16,-3 5-368 0,4-2-64 15,0-1 0-15,2-1-16 0,1 1-368 0,0-1 0 16,1 0 0-16,-1 2 128 0,1-4-304 0,1 0-48 15,0-1-16-15,0-5-12608 0</inkml:trace>
  <inkml:trace contextRef="#ctx0" brushRef="#br0" timeOffset="161535.2">24018 6046 15663 0,'0'0'1392'0,"0"0"-1120"16,11-9-272-16,2 1 0 0,-3 0 1408 0,4 1 208 16,3-2 48-16,3 0 16 0,0 0-848 0,4-2-192 15,3-2-16-15,1 0-16 0,0-1 64 0,2-2 16 16,1 2 0-16,-5 1 0 0,-2 0-144 0,-2 2-32 16,-3 1 0-16,-5 2 0 0,-4 0-128 0,-1 3-48 15,-9 5 0-15,0 0 0 0,0 0 16 0,0 0 0 0,-1 10 0 16,-1 1 0-16,-8 2-80 0,-1 1-16 0,-3 5 0 0,-1 2 0 15,0 1 0-15,1-1-16 16,0-3 0-16,1 3 0 0,2 2-112 0,2-1-128 16,3-2 176-16,3-3-176 0,1-3 128 0,5-5-128 0,2-2 0 0,5 0 0 15,2-3 192-15,2-1-64 16,3-4 0-16,-1-3-128 0,1-3 352 0,2-4-32 16,-2-5-16-16,1 2 0 0,-2 0-80 0,0-1-16 0,-3-1 0 15,-2 0 0-15,-3 1-80 0,-4 1 0 16,-4-2-128-16,-4 3 192 0,-3 1-64 0,-2 2 0 0,-2 1-128 0,-2 3 192 15,-2 0-192-15,-2 3-208 16,1 1 32-16,0 1 16 16,1-1-1632-16,2 1-320 0,2 0-64 0</inkml:trace>
  <inkml:trace contextRef="#ctx0" brushRef="#br0" timeOffset="161822.32">24739 5716 24879 0,'-4'12'2208'0,"0"2"-1760"0,-2 1-448 0,-1 3 0 0,-2 2 256 0,0 0-48 16,1 2 0-16,-2 2 0 0,4 0 176 0,-3 1 48 15,4 1 0-15,-2-3 0 0,0-3 16 0,4-2 0 16,-2-1 0-16,1-1 0 0,1 1-16 0,2-4 0 16,2-3 0-16,-1-10 0 0,0 0 160 0,0 0 48 15,0 0 0-15,12-3 0 0,-2-5 48 0,1-3 16 16,0-3 0-16,-1-2 0 0,2 0-288 0,0-3-48 15,0-2-16-15,-2-1 0 0,1-3-160 0,0 1-48 16,0 0 0-16,1 2 0 0,1 3-144 0,1-2 128 16,-2 1-128-16,-1 5 128 0,-3 1-128 0,1 4 0 0,-3 3 0 15,0-1 0 1,2 1-1760-16,-1 2-224 0,-7 5-64 0,0 0 0 0</inkml:trace>
  <inkml:trace contextRef="#ctx0" brushRef="#br0" timeOffset="162179.4">25136 5596 25743 0,'-10'-5'1136'0,"10"5"240"0,-8-1-1104 0,0 1-272 0,-2 4 0 0,3 0 0 0,-3 0 704 0,0 5 64 15,1 2 32-15,-4 1 0 0,0 0 48 0,0 0 16 16,-1-1 0-16,1 5 0 0,1 3-112 0,2-2-32 15,4 0 0-15,0-2 0 0,3 0-240 0,5 1-48 16,5 0-16-16,-1 0 0 0,4-2 16 0,4 0 0 16,2 1 0-16,-4-5 0 0,4-1 160 0,4 1 48 15,2 0 0-15,1 0 0 0,-2-1-64 0,-1 4-16 16,-2-3 0-16,-3 0 0 0,-1-1 16 0,-2 0 0 16,-2-2 0-16,-1 1 0 0,-2 0-64 0,-3-1-16 15,-2 1 0-15,-2 0 0 0,-3-3 0 0,-3 1 0 16,-5-1 0-16,-3 2 0 0,-6 1-176 0,-13 1-16 15,-5-1-16-15,2 0 0 0,-4 2-288 0,1 0 160 16,2 2-160-16,3-1 128 0,3 0-336 0,3-1-80 16,2 3-16-16,1-2 0 15,5-2-2512-15,-2-4-512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20:18:53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6167 7594 3679 0,'0'0'160'0,"0"0"32"0,-5 5-192 0,0-2 0 0,-1 2 0 16,0-1 0-16,-1-1 1968 0,2 1 336 0,-1-1 80 0,1 1 16 15,-1 1-736-15,2-1-160 16,-3 3-32-16,2-1 0 0,-1 1 64 0,-1-1 0 0,0 1 0 0,-3 0 0 16,0-1-64-16,-1 1 0 15,-2-1 0-15,0 1 0 0,1 0-64 0,0-3 0 16,0-1-16-16,-3 0 0 0,3-3-80 0,0-2-16 16,0 0 0-16,2-3 0 0,1-1-320 0,3-1-64 15,-2-4-16-15,4-3 0 0,1-2-320 0,3-4-80 0,4 1-16 0,2 0 0 16,3-5-224-16,4 2-32 0,2-1-16 15,3 0 0-15,3 2-208 0,1 4 128 0,-1-4-128 0,2 2 0 16,-1 2 0-16,2 2 0 0,-3 4 0 0,0 4 0 16,0 1 128-16,-4 4-128 0,-1 3 0 0,0 4 0 15,-3 5 0-15,-4 4 0 0,-3 1 0 0,-4 4 0 0,-3 2 176 16,-2 4-176-16,-4 3 192 0,-3 2-192 16,-1 2 256-16,-4-2-64 0,0-2-16 0,-3-1 0 0,-2-3 64 0,2-2 16 15,-1-3 0-15,1-4 0 0,2-3 80 0,0-3 32 16,1-4 0-16,3-3 0 0,1-4-80 0,3-2-16 15,-1-5 0-15,4-3 0 0,4-4-112 0,1-4-32 16,2-3 0-16,5 0 0 0,2-2-128 0,4 1 0 16,1 0 0-16,1 1 0 0,2 2 0 0,-1 2 0 0,3 3 0 0,0 3 0 15,-2 3 0-15,1 3 0 16,-3 4 0-16,0 3 0 0,-2 3 0 0,-2 5 0 16,-4 4-144-16,-1 3 144 0,-3 3 0 0,-3 4 0 15,-3 3 0-15,-4 3 0 0,-3-1 0 0,-2 0 0 16,-1-2 0-16,0-3 0 0,-1-2 0 0,0-3 0 15,1-1 0-15,0-3 0 0,0-3 128 0,2-6-128 16,2-2 0-16,-1-4 144 0,1-2 16 0,2-7 0 16,2-2 0-16,0-4 0 0,3-4-160 0,0-3 0 15,5-3 144-15,1-1-144 0,3 1 0 0,1 0 0 0,2 2 0 0,1 4 128 16,1 3-128-16,-1 5 0 0,0 3 0 0,0 4 0 16,-2 1 0-16,-1 5 0 0,-3 4-144 0,-1 4 144 15,-3 4-256-15,-2 4 32 0,-3 1 0 0,-2 11 0 16,-3-2-1648-16,2 0-336 0,0-1-64 15,2-4-17072-15</inkml:trace>
  <inkml:trace contextRef="#ctx0" brushRef="#br0" timeOffset="1548.5">5905 7656 13823 0,'-4'4'1216'0,"-2"1"-960"15,1 0-256-15,-2 1 0 0,0-2 240 0,-2 4 0 16,0-1 0-16,0-1 0 0,-2 1 592 0,1-1 112 16,0 2 16-16,0-1 16 0,3-1-128 0,-2 1-16 15,2-1-16-15,0-1 0 0,0-2 96 0,2 0 32 0,5-3 0 16,0 0 0-16,0 0-96 0,0 0-16 0,0 0 0 0,0 0 0 16,0 0-160-16,0 0-32 0,0 0-16 0,0 0 0 15,0 0 16-15,0 0 16 0,6 0 0 0,1-2 0 16,-7 2-96-16,9-2-32 0,0-1 0 0,1-2 0 15,1 2-144-15,0-2-48 0,-2 0 0 0,2 0 0 16,0-2-48-16,1 2-16 0,0-1 0 0,2-1 0 16,0 1-32-16,1-4-16 0,1 1 0 0,0-1 0 15,2 0-16-15,0 0 0 0,-1-1 0 0,2 2 0 0,-1-2-32 16,0 1-16-16,2 0 0 0,-2-1 0 0,0-1-32 0,1 0-128 16,-3-2 192-16,0 2-64 0,0 0-128 0,0 1 128 15,-2-1-128-15,1 2 128 0,2 2-128 0,-1 0 160 16,0-2-160-16,3-3 160 0,-1 0-160 0,-3 2 160 15,0-1-160-15,-1 4 160 0,1-2-160 0,1 0 0 16,-1 0 144-16,1 0-144 0,-2 1 128 0,1 0-128 16,2-2 128-16,-2 3-128 0,-3-2 0 0,2 0 144 15,0-1-144-15,-1 0 0 0,1-1 128 0,0 2-128 16,0 0 0-16,-1 1 0 0,0-2 0 0,0 0 0 16,1-2 128-16,-3 2-128 0,1-1 0 0,0 1 0 15,0 1 0-15,-3 0 0 0,0-1 0 0,2 1 0 16,0 1 0-16,0 2 0 0,1-4 128 0,-2 0-128 15,1 2 0-15,0 0 0 0,0-1 0 0,0 0 0 16,-2-1 0-16,4 1 0 0,-4 3 0 0,4-1 0 16,-2-1 0-16,2 0 0 0,-2 2 0 0,1-3 0 15,-1 1 0-15,1 0 0 0,-1-1 0 0,0-1 0 0,0 2 0 16,0-1 0-16,0 1 0 0,-1-1 0 0,0 0 0 0,-1 1 0 16,2-1 160-16,0 0-160 15,0-1 128-15,1 0-128 0,1-1 0 0,-3 1 0 0,0-2 128 0,1 0-128 16,3-2 0-16,-2-1 0 0,1-2 0 0,0 2 128 15,1 0-128-15,0 1 0 0,1-2 0 0,0 0 0 16,-2 4 0-16,2-3 128 0,0 1-128 0,0 1 0 16,0-1 0-16,2 3 0 0,-1 0 0 0,0-2 0 15,1-3 0-15,1 1 0 0,0 0 128 0,-1 1-128 0,0 0 0 16,-1-2 0-16,0 1 0 0,0-2 0 0,2-1 0 0,-2 1 0 16,2 0 0-16,-1-1 0 0,1-1 0 0,2 1 0 15,1-1 128-15,-2-1-128 0,-1 0 0 0,0 0 0 16,-1 0 0-16,3-1 0 0,-2 1 0 0,1-2 0 15,0 0 128-15,2 0-128 0,-2-1 0 0,2 1 0 16,0 0 0-16,-3 1 0 0,1 1 0 0,-1 0 0 16,-1-2 0-16,1 1 0 0,0-5 0 0,0 3 128 15,1 1-128-15,-1 0 0 0,1 0 0 0,1-2 0 16,-2-4 128-16,0 1-128 0,0 3 0 0,2-1 0 16,-1-4 0-16,1 3 0 0,-1-1 0 0,1 3 0 15,0-3 0-15,-1 3 0 0,1-3 0 0,1 3 0 16,-2-1 0-16,-1 0 0 0,0 1 0 0,0 0 0 15,-2 1 128-15,0-2-128 0,-2 0 0 0,1-2 0 16,-2-3 0-16,0 1 128 0,-1 2-128 0,-1 1 0 16,-1-2 144-16,-1 3-144 0,1 2 0 0,-1 2 0 15,1 0 0-15,-2 1 128 0,-1 0-128 0,-1 2 0 16,1 4 0-16,-2-1 0 0,-2 4 128 0,1 1-128 0,-1 0 128 0,1 2-128 16,-3 2 0-16,-1 7 0 15,3-8 0-15,-3 8 0 0,1-9 0 0,-1 9 0 0,4-6 0 0,-4 6-128 16,0 0 128-16,0 0 0 0,2-7 0 0,-2 7 0 15,0 0-176-15,0 0 176 0,0 0-208 0,0 0 80 16,0 0-464 0,0 0-96-16,0 0-16 0,0 0 0 0,0 0-800 0,-8 7-160 0,0 0-48 15,1 0-8848-15,3 0-1760 0</inkml:trace>
  <inkml:trace contextRef="#ctx0" brushRef="#br0" timeOffset="2261.76">8799 4736 11055 0,'10'-8'480'0,"-1"3"112"0,-2 1-464 0,0 0-128 16,0-1 0-16,-7 5 0 0,7-5 720 0,-7 5 128 15,0 0 32-15,0 0 0 0,0 0-48 0,0 0 0 16,0 0 0-16,0 0 0 0,0 0-176 0,0 0-32 16,0 0-16-16,0 0 0 0,-4 7-48 0,0 3-16 15,-1 4 0-15,-2 0 0 0,0 1 48 0,-5 2 16 0,-2 1 0 0,-3 4 0 16,-1 4-80-16,-3 3-16 15,-2 4 0-15,-3 3 0 0,-1 3-64 0,-1 4-32 0,-3 1 0 0,0 3 0 16,-6 3-96-16,1-1-32 0,0 2 0 0,-2 1 0 16,2-1 160-16,1 1 16 0,-5 0 16 0,4 0 0 15,-2-1 160-15,4 1 16 0,0 0 16 0,1-2 0 16,-2-1-320-16,1-1-64 0,0 2-16 0,1-5 0 0,0-4-272 16,1 0 128-16,-4-1-128 0,0 2 0 0,0-6 176 0,1 1-176 15,0 0 160-15,0 0-160 0,0 1 240 0,-2 1-48 16,-1-3-16-16,0-1 0 0,0 0 0 0,-1 0 0 15,0 2 0-15,-1-4 0 0,0 0-176 0,1 0 128 16,1 0-128-16,3 1 128 0,2-3-128 0,0 1 0 16,1-2 0-16,3-1 0 0,-1 1 0 0,1-2 128 15,2-4-128-15,-3 0 0 0,-1-2 0 0,2 2 128 16,-1-2-128-16,2 1 0 0,1-1 0 0,2 1 128 16,-1 0-128-16,3 1 0 0,-2-2 0 0,2 0 0 15,-1-2 0-15,0 2 0 0,2 2 0 0,0-2 0 16,-2-2 0-16,0-1 0 0,-1-1 0 0,-2-1 0 15,1 1 128-15,0 1-128 0,-1-5 0 0,2 4 0 16,0-2 0-16,-1 1 0 0,4-3 0 0,-3 1 0 16,0 1 0-16,-1-2 0 0,0-1 0 0,1-1 0 15,-1-1 0-15,0 1 0 0,0 4 0 0,-1-3 0 16,-1-2 0-16,-1 0 0 0,-2 0 0 0,0 2 0 16,2-2 0-16,0 3 0 0,2-1 0 0,-1 0 0 15,1 0 0-15,2-1 0 0,3 2 0 0,3-2 0 0,-2-2 0 0,4-1 0 31,3-2-576-31,5-2-80 0,0 0-32 0,9-5-14368 0</inkml:trace>
  <inkml:trace contextRef="#ctx0" brushRef="#br0" timeOffset="3417.58">5955 7649 10127 0,'0'0'896'15,"0"0"-704"-15,0 0-192 0,0 0 0 0,0 0 1664 0,0 0 288 16,0 0 64-16,-7 7 16 0,7-7-880 0,0 0-192 15,-6 4-16-15,6-4-16 0,0 0 96 0,-7 5 32 16,7-5 0-16,0 0 0 0,-8 2 16 0,8-2 0 16,-9 1 0-16,2 1 0 0,7-2-192 0,-10 5-48 15,2-2 0-15,-2-1 0 0,3 3-240 0,-2-2-48 16,-2 0-16-16,2 1 0 0,-4 0-80 0,2 0-32 16,0 0 0-16,0-1 0 0,-2 0-64 0,-1-2-16 15,0 0 0-15,0 1 0 0,-2-2-16 0,1 0 0 16,-2 0 0-16,2 0 0 0,0 0-64 0,-1 0 0 15,1-2-16-15,-2 2 0 0,-1 0 0 0,-2 0 0 16,2 0 0-16,1 0 0 0,-1 0-48 0,0 3-16 16,1-2 0-16,0-1 0 0,2 0-176 0,-2 0 192 15,2 0-192-15,-4 0 192 0,0-1-192 0,1 0 0 16,0-1 0-16,1 1 128 0,-3 0-128 0,0-1 0 16,0-1 0-16,3 1 128 0,0-1-128 0,2 1 160 0,-2 0-160 15,1-1 160-15,-2 0-160 0,0 1 128 0,-3-3-128 0,1 1 128 16,-1 0-128-16,1 0 0 0,0-1 0 0,2 1 0 15,-1-2 128-15,0 2-128 16,1-2 0-16,-1 1 128 0,-3-2-128 0,2 2 0 0,1 0 144 16,-2-1-144-16,2-1 0 0,-1 1 128 0,1-1-128 0,-2 2 0 15,0-1 0-15,2 2 128 0,-3-1-128 0,3 1 0 16,1-4 0-16,1 2 0 0,-1-1 0 0,-1 0 128 16,2 2-128-16,-1-2 0 0,2 0 0 0,0 1 0 15,2 1 0-15,0-1 0 0,-3-2 0 0,3 3 0 0,1 2 0 0,-2-1 0 16,2 1 0-16,0-1 0 0,-2-1 0 0,-1-1 128 15,1 0-128-15,0 3 0 0,1-3 0 0,1 2 128 16,0-2-128-16,-2 1 0 0,0-2 128 0,0 1-128 16,-1-2 128-16,2 0-128 0,3 2 144 0,-3-2-144 15,-2 1 192-15,1-1-192 0,-1 0 144 0,1-1-144 16,1 1 0-16,1 1 144 0,-1-2-144 0,-1-1 0 16,1 1 0-16,0 1 0 0,3 0 0 0,-2 0 128 15,1 2-128-15,0 1 0 0,-2-2 0 0,3 0 0 16,-1-2 128-16,0 1-128 0,-1 0 0 0,1 1 0 15,0-2 144-15,-1 0-144 0,1 0 160 0,0 1-32 16,0-2-128-16,1 0 192 0,-4 2-192 0,3 1 0 16,0 1 0-16,-1 1 0 0,-1-1 0 0,1 0 0 15,-2 2 0-15,1 1 0 0,0-2 0 0,-2 2 0 16,0 1 0-16,0 0-160 0,3-2 160 0,1 2 0 16,0-2 0-16,0 3 0 0,0-2 0 0,1 2 0 15,1 0 0-15,1 1 0 0,0 0 0 0,9 0 0 16,-7 0 0-16,7 0 0 0,0 0 0 0,0 0 0 0,0 0 0 0,0 0-128 31,0 0-272-31,0 0-48 0,0 0-16 0,0 0 0 16,13-1-1984-16,1 1-400 0,1 0-80 0,5 1-7504 0,4 1-1488 0</inkml:trace>
  <inkml:trace contextRef="#ctx0" brushRef="#br0" timeOffset="4167.04">2878 7028 8287 0,'-16'-1'736'0,"-1"0"-592"0,2-1-144 0,0-1 0 15,1 1 384-15,1 0 32 0,1 2 16 0,0-3 0 16,2-1-432-16,-2 1 0 0,1 1 0 0,0 0 0 15,0-2 0-15,1 2 0 0,0-2 0 0,0 0 0 0,0 2 656 0,1-1 48 16,-3 0 16-16,2-1 0 0,3 0 144 0,-1 2 32 16,0-4 0-16,3 3 0 0,5 3-48 0,-7-3 0 15,2-1 0-15,5 4 0 0,0 0-144 0,0 0-48 16,0 0 0-16,0 0 0 0,0 0-224 0,0 0-48 16,0 0-16-16,7 9 0 0,5 0 80 0,5 2 0 15,4 0 16-15,4 1 0 0,4 0-96 0,6 5-32 16,7 2 0-16,4 1 0 0,4 0-64 0,4 1-16 15,4-1 0-15,1 3 0 0,1 0 0 0,5 0 0 0,2 0 0 0,2-1 0 16,-1 0-16-16,0-1-16 16,-5-2 0-16,1 2 0 0,-1 0 32 0,1 2 16 15,-1 2 0-15,-4 0 0 0,-2-2-144 0,-5-1-128 16,-3 3 192-16,-4-1-192 0,-5 1 128 0,0-1-128 16,-2-2 0-16,-5-1 0 0,-2-2 0 0,-3-3 0 15,-6 0 0-15,-1-4 0 0,-3-3 0 0,-4-3-224 0,-3-1 64 0,-4-2 16 16,-7-3-192-16,0 0-48 15,0 0 0-15,-10-3 0 16,-2-2-624-16,-4 1-128 0,-5-3-16 0,-7 3-16 16,-5 1-656-16,0-2-128 0,0-1-32 0,-3-1 0 15,-1 0 448-15,1 1 64 0,-1-2 32 0</inkml:trace>
  <inkml:trace contextRef="#ctx0" brushRef="#br0" timeOffset="4416.56">3119 7472 4607 0,'-24'-3'400'0,"-2"0"-400"0,4-4 0 0,0 3 0 15,3 0 3008-15,2 1 512 0,2 0 96 0,4 1 32 16,11 2-2016-16,0 0-400 0,0 0-80 0,0 0 0 16,0 0-464-16,10 5-96 0,3 1-16 0,3-2 0 15,7 0-80-15,6 2-32 0,5 2 0 0,8 0 0 0,9 5 80 0,9-1 16 16,10 0 0-16,3 1 0 16,4 0 16-16,6 3 0 0,3-1 0 0,2 4 0 0,2 0-112 0,-4 1-16 15,-3 0 0-15,1 2 0 0,0 0-224 0,0 0-48 16,-1-2-16-16,-4 0 0 0,-6-1-160 0,0 1 0 15,1 1 144-15,-6-1-144 0,-3-2 0 0,-7-2 0 16,-7-4 0-16,-4-3-192 16,-6 0-1376-16,-6-5-288 0,-6-2-48 0,-2-2-10272 0</inkml:trace>
  <inkml:trace contextRef="#ctx0" brushRef="#br0" timeOffset="4866.68">3209 7451 18591 0,'-25'-18'832'0,"9"8"160"0,1 1-800 0,-1 1-192 0,-2 1 0 0,1 0 0 0,2 2 0 0,1 1-288 16,-1 3 64-16,4 0 16 0,-1 0 208 0,1 0-192 16,0 0 192-16,0 1-192 0,-3 2 192 0,0 0 0 15,-2 1 0-15,2 2-144 0,1-1 144 0,1 1 128 16,2-2-128-16,-2 2 176 0,2 1-48 0,1 2-128 16,1 0 192-16,4-1-64 0,4-7-128 0,0 0 0 15,0 0 0-15,0 0 0 0,2 10 224 0,5-3-32 16,3-2-16-16,5 1 0 0,6 0 352 0,5-1 80 15,6-4 16-15,8 1 0 0,5 1-112 0,9 3-32 16,7 0 0-16,12-1 0 0,8-2-160 0,6-2-48 16,-2-1 0-16,7 0 0 0,7 1-144 0,-3-1-128 15,-2-2 144-15,-1 2-144 0,-2 3 160 0,0-1-160 16,-7 0 160-16,-2 0-160 0,-7 1 128 0,-3 4-128 16,-3 1 0-16,-18-1 0 0,3-1 0 0,2-1 0 15,-4 1 0-15,18 1 0 0,-13 0 0 0,-8-1-192 16,-9 2 16-16,-5-2-10528 0</inkml:trace>
  <inkml:trace contextRef="#ctx0" brushRef="#br0" timeOffset="6720.21">5444 7709 15487 0,'0'0'688'0,"9"0"144"0,0 0-672 0,-9 0-160 16,10 1 0-16,-1 2 0 0,-9-3 624 0,10 5 80 16,-10-5 32-16,6 5 0 0,-6-5-352 0,5 7-64 15,-5-7 0-15,0 10-16 0,-3-3 112 0,-1 0 32 16,-4-2 0-16,-2 1 0 0,-5-1 416 0,0 1 96 16,-6-2 0-16,-2 3 16 0,-3-3 32 0,-1 1 0 15,-4-3 0-15,-3 2 0 0,-4 1-192 0,-2-2-48 16,-5-1 0-16,0-1 0 0,-2-1-192 0,0 0-32 15,-2 1-16-15,-2-1 0 0,-2 0-16 0,-1-1-16 16,-2-2 0-16,2 0 0 0,1-1-48 0,2 0-16 0,-1-1 0 16,-1-1 0-16,-1-1-128 0,-3 1-32 15,-4-2 0-15,-1-2 0 0,0-2-144 0,1-1-128 0,-2-1 144 0,-1-1-144 16,-1 0 0-16,0-3 128 0,-3 2-128 16,3-4 0-16,3 0 0 0,1-1 176 0,3 0-176 0,2 1 160 15,-1-1-160-15,0 0 0 0,5-1 0 0,3 0 0 16,4 0 0-16,2 2 0 0,1 1 0 0,15 7 128 15,-4 0-128-15,-1 0 0 0,0-1 0 0,2 3 0 0,-1-2 0 16,2 0 0-16,2 1 0 0,-9-5 0 0,9 3-144 0,7 2 144 16,4 0-192-16,2 1 192 0,2 2-144 15,5 3 144-15,0 2 0 0,7 3-144 16,-3-6 0-16,3 6 0 0,0 0 0 0,0 0 0 0,0 0-48 16,0 0-16-16,0 0 0 0,13 2 0 0,-2 2 208 0,1-1-144 15,1 2 144-15,3 3-128 0,1 0 128 0,3 2 0 16,1 2-144-16,3 1 144 0,3 0 0 0,1 3-144 15,3 0 144-15,4 2 0 0,3-1 0 0,1 4-128 16,6 2 128-16,5 4 0 0,4-2 0 0,0-1 0 16,2-1 0-16,0 4 144 0,0-1-144 0,1-1-144 15,0-3 144-15,0 0-208 0,3-1 208 0,-1 0 0 16,1-1 0-16,-3-1 0 0,-1-3 0 0,0 0 0 16,-2-2 0-16,1 0 0 0,0-3 0 0,0-2 0 15,0-1 0-15,0-4 0 0,-1-1 0 0,-1 0 0 16,-3-3 128-16,2 0-128 0,1-4 160 0,0 1-32 15,0 0 0-15,-2-1 0 0,0-2 16 0,-2-1 0 16,-3 0 0-16,-1 0 0 0,-2 1-144 0,0 1 192 0,0-1-192 16,-1-1 192-16,-1 0-192 0,-1-1 0 0,-2 1 144 0,-1-2-144 15,-1 1 0-15,0-1 0 0,-1 3 0 0,1-3 128 16,-2-1-128-16,4 0 128 0,0-1-128 0,1 0 128 16,-1-2-128-16,1 3 0 0,0 0 128 15,0-1-128-15,-3-1 0 0,-2 0 144 0,1 0-144 16,-1 3 0-16,2-1 144 0,-3 1-144 0,0 1 0 0,0-1 144 15,-1-1-144-15,-2-1 0 0,0 1 144 0,0 0-144 16,-2-1 0-16,1-2 144 0,-3-1-144 0,1-1 0 16,-1 4 176-16,-2 0-176 0,1-2 160 0,-2 1-160 15,-1 1 128-15,1 1-128 0,0 0 0 0,0 0 144 0,1 0-144 16,0-1 0-16,1 0 144 0,-2 0-144 0,-1-1 0 16,1 1 128-16,2 1-128 0,-1-3 0 0,-3 1 0 0,1-1 0 15,-1 0 0-15,-1-2 0 0,-1 0 0 0,-1 1 0 16,2-1 0-16,0-2 128 0,-1-2-128 15,0 0 0-15,1 1 0 0,0 1 0 0,1 1 0 0,2-3 144 16,1-1-144-16,0-1 0 0,-1-2 128 0,2 1-128 16,0 0 0-16,-1-2 0 0,3 1 160 0,0-2-160 15,-2-2 128-15,2 0-128 0,-2-3 0 0,0 0 0 16,0 1 128-16,-1-2-128 0,0 2 0 0,2-2 0 16,0 1 0-16,2-1 0 0,2-1 0 0,-1-1 0 15,-1-1 0-15,2-1 0 0,1-4 0 0,-1 2 0 16,1-1 128-16,-2-2-128 0,-3-3 0 0,1 3 0 15,-1 3 144-15,0 2-144 0,1 0 0 0,-2 1 128 16,-2 1-128-16,4 0 0 0,0 1 0 0,-2 2 0 16,1 0 0-16,0 0 0 0,-2 2 0 0,2-2 0 15,0 1 0-15,-3 1 0 0,2-2 128 0,-4 0-128 16,2-2 160-16,-3 1-160 0,0-4 0 0,0 4 0 16,0-1 0-16,1-2 0 0,-2-3 0 0,2 0 0 0,-1 1 0 0,0 1 0 15,2 4 0-15,-2 0 0 16,2 0 0-16,-1 1 0 0,-2-1 0 0,2 3 0 15,0 0 0-15,1 1 0 0,-2-2 0 0,1-2 0 0,-4 1 0 0,2-1 0 16,0 0 0-16,1 1 0 0,-3 1 0 0,1 1 0 0,-2 1 0 16,1-1 0-16,0 1 0 0,1-1 0 0,0 1 0 15,0 5 0-15,-1 0 0 0,-1 3 0 16,0 0 0-16,-6 7-128 0,1 0 128 0,-1 0 0 0,-1 0 0 16,0 0 0-16,-1-1 0 0,-1 0 0 0,-1 2 0 0,0 3 0 15,-4 0-128-15,0 0 128 0,0-1 0 0,-1 3 0 16,-1 6 0-16,0 0 0 0,-1-5 0 0,1 5-128 15,0 0 128-15,0 0 0 0,0 0-192 0,0 0 192 16,-5 6-192-16,-7 8 192 0,1 3-144 0,-1 5 144 16,1 1 0-16,-5 1-144 0,-1 1 144 0,-4 6 0 15,-1 1 0-15,-4 4-128 0,-1 3 128 0,-2 3 0 16,-5 3 0-16,-2 4 0 0,-5 5 0 0,-1 3 0 16,-1 1 144-16,-2 2-144 0,-3-1 0 0,2 3 0 15,2 2-192-15,-1 0 48 0,0-1 144 0,-3 1 0 16,0 1-144-16,1-5 144 0,0-3 0 0,0 0 0 15,0 2 0-15,1-4 0 0,2-2 0 0,-2 0 0 0,-1 0 0 16,0 1 0-16,-2-2 0 0,1 1 0 16,1-1 0-16,-3-3 0 0,2-2 0 0,2-1 0 15,1 0 0-15,2-3 0 0,-4-2 0 0,3-1 0 16,-1 1 0-16,0-4 0 0,0-1 0 0,-1-1 0 16,0 1 0-16,3-2 0 0,2-1 144 0,0-2-144 0,0-1 160 15,0 1-160-15,-1-2 0 0,1 0 0 0,0-2 0 16,-1-1 0-16,1-3 0 0,0-1 0 0,2 0 0 15,0-1 0-15,2-2 0 0,-2 1 0 0,-1 0 0 16,-2-2 0-16,-1-1 0 0,-3 2 0 0,-3 1 0 0,1-2 0 16,2 0 0-16,2 0 0 0,-2-1 0 0,-1-1 0 15,1-2 0-15,-1 1 128 0,-4 1-128 0,1-3 0 16,-2 0 0-16,0-2 0 0,2-2 0 0,0 0 0 16,2 4 0-16,1-4 128 0,-4 1-128 0,-1-3 0 15,-2 0 0-15,-1 0 0 0,3-3 128 0,-3 1-128 16,2-2 128-16,-2 2-128 0,0 0 176 0,-5 0-176 15,-1 2 208-15,0-3-64 0,2-1-16 0,-1 1 0 0,0-1-128 16,-2 0 0-16,-1-1 144 0,-1 0-144 0,-2-4 128 16,3 1-128-16,1-1 160 0,17 0-160 0,-2-2 0 15,-5 0 128-15,-3 1-128 0,-2 0 0 0,-2-1 0 0,-2 3 0 16,2 5 0-16,-24 1 0 16,12 6-448-16,0 3-48 0,4 0 0 0,20-2-11184 15,1 2-2240-15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9:31:27.3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11845 8781 12895 0,'-7'-8'576'0,"7"8"112"0,0 0-560 0,0 0-128 15,0 0 0-15,0 0 0 0,2-7 1536 0,-2 7 288 16,0 0 48-16,10-3 16 0,-3-1-1184 0,3 2-256 16,1 1-32-16,1-1-16 0,3 2 96 0,1 0 16 15,2-1 0-15,2 0 0 0,-3 0-48 0,4-1 0 16,0-2 0-16,1 1 0 0,1-1 160 0,0 1 16 16,0 0 16-16,4 0 0 0,0-2-96 0,2 1-32 15,-3-1 0-15,4 2 0 0,2 0-16 0,3 1-16 16,0-1 0-16,3 2 0 0,-1-2 32 0,0 1 16 0,1-2 0 0,-3 2 0 15,1 0-256-15,3 0-48 0,-3 0-16 0,3 1 0 16,-3 1 32-16,4 0 0 0,0-2 0 0,2 2 0 16,1 2-64-16,-2-2-16 0,-1-2 0 0,1 1 0 15,0 0-16-15,1 1 0 0,2-1 0 0,-2 1 0 16,2-1 0-16,2 0 0 0,0 0 0 0,-1 1 0 16,-1-1 16-16,1 0 0 0,-1-2 0 0,1 3 0 15,-4-3-48-15,3 2 0 0,-1 0 0 0,3 0 0 16,1 1-128-16,3-1 160 0,-2 0-160 0,0-2 160 15,0 0-160-15,-1 2 128 0,1-2-128 0,1 2 128 16,-1 0-128-16,4-2 0 0,2 1 0 0,-2 0 128 16,-3-1-128-16,2-1 0 0,0 2 0 0,1 0 128 0,-1 1-128 0,0 0 0 15,3 1 0-15,0-1 0 0,-2-2 0 0,0 2 0 16,-1-2 0-16,0 3 0 0,-1 0 0 0,2 0 0 16,-1 0 128-16,2 0-128 0,0 0 0 15,-1 0 0-15,-3 0 0 0,1 0 0 0,0 3 0 0,-1 0 128 16,1-1-128-16,-2 1 0 0,0 0 0 0,2-2 0 15,-1 2 128-15,0-2-128 0,-2 0 0 0,0 1 0 16,0 0 0-16,0 0 0 0,1 0 0 0,2-1 0 16,0 0 0-16,0 0 0 0,-3 1 0 0,2-2 0 15,-1 0 128-15,-1 0-128 0,1 1 0 0,0 1 0 16,3-1 0-16,-3 2 0 0,2-2 0 0,-2-1 0 16,-2 0 0-16,0 0 0 0,-1 1 0 0,1 1 0 15,-4 0 0-15,4 0 0 0,-1 1 0 0,1-1 0 0,0 0 0 0,-2 0 0 16,0-1 0-16,-1 2 0 0,1-2 0 0,0 2 0 15,-1-1 0-15,2 1 0 0,1 0 0 0,0-1 0 16,2 0 0-16,-4 0 128 0,-3-4-128 0,1 2 0 16,-2 2 0-16,1-2 0 0,0 1 0 0,1 2 0 15,2-2 0-15,0 1 0 0,-1-1 128 0,-2 0-128 16,-1-2 0-16,-1 0 0 0,-3 0 0 0,2 0 0 16,0 0 0-16,-2 1 0 0,3-2 0 0,-1 4 0 15,4-1 0-15,-1 0 0 0,-1-1 0 0,0 0 0 16,-2 0 128-16,1 0-128 0,-2 0 0 0,1 0 128 15,3 0-128-15,1 0 0 0,-2 0 0 0,3 0 128 16,2 1-128-16,0-1 0 0,0-1 0 0,-2 0 0 16,-4 0 0-16,0-1 0 0,1 1 0 0,1 0 0 0,1 1 0 15,-1 0 0-15,3 1 0 0,0-1 0 0,-1 0 128 0,-1 0-128 16,-1-1 0-16,-1 1 128 0,0-2-128 0,1 1 160 16,1 0-160-16,-2 1 160 0,3-1-160 0,0 2 0 15,2-1 0-15,-2 0 0 0,-1 0 0 0,-1 0 0 16,-3 0 0-16,0 0 0 0,-2 0 0 0,-1 0 0 15,1 0 0-15,-1 1 0 0,1 0 0 0,1 1 0 16,-1-2 0-16,1 0 0 0,-4 1 0 0,0-1 0 16,-2-1 128-16,-3 1-128 0,1 0 0 0,0 0 0 15,-1 0 0-15,-1 0 0 0,0 0 0 0,-1 0 0 16,1 0 0-16,1 0 0 0,-1 0 0 0,1 0 0 16,1 0 0-16,-1 0 0 0,-1 1 0 0,-2-1 0 15,0 0 128-15,-1 0-128 0,-2-1 0 0,0 1 0 0,1-2 144 16,0 1-144-16,-1-1 0 0,1 0 0 15,2-1 0-15,-1 2 128 0,1 0-128 0,0 0 0 0,-2-1 0 0,2 2 0 16,1-2 0-16,-1-1 128 0,-1 1-128 0,-2 0 0 16,3 1 192-16,-4 0-48 0,1-1 0 0,-1 1 0 15,-1-1-16-15,0-1-128 0,0 1 192 0,-1 0-64 16,2-2-128-16,1 2 128 0,-2 0-128 0,1 0 128 16,1 1-128-16,-3 0 0 0,-1-2 0 0,1 2 0 15,1 0 0-15,-1 0 128 0,0 1-128 0,0 0 0 16,-1-1 0-16,-1 0 0 0,0 0 128 0,-3 0-128 15,-2 0 0-15,1-2 0 0,1 3 0 0,-2-1 128 16,0 0-128-16,-3 0 0 0,0 0 0 0,1 0 128 16,-1 0-128-16,2 0 160 0,-3 0-160 0,1 1 160 0,-1-1-160 0,2 1 0 15,0-2 144-15,-2 1-144 0,1 0 0 0,0-1 128 16,-9 2-128-16,11 0 0 0,0 0 0 0,-3 0 0 16,-8 0 0-16,0 0 128 0,10-1-128 15,0 0 0-15,-3 0 128 0,-7 1-128 0,10-1 0 0,-10 1 144 16,7-3-144-16,2 2 0 0,-9 1 128 0,9-1-128 15,-9 1 0-15,9-1 0 0,-2 0 144 0,-7 1-144 16,0 0 0-16,9 0 144 0,-9 0-144 0,11 1 0 16,-11-1 0-16,0 0 128 0,8 0-128 0,-8 0 0 15,9 0 0-15,-9 0 0 0,7 0 0 0,-7 0 128 16,9 1-128-16,-9-1 0 0,8 1 0 0,0-1 128 16,-8 0-128-16,8 1 0 0,1-1 128 0,-9 0-128 15,8 0 0-15,-8 0 128 0,0 0-128 0,9 0 0 16,-9 0 0-16,10 0 128 0,-10 0-128 0,6 0 0 0,-6 0 0 15,10 0 128-15,-10 0-128 0,7 0 128 0,-7 0-128 0,9 0 128 16,-9 0-128-16,8 2 0 0,-8-2 0 0,9 1 0 16,-9-1 0-16,9 1 0 0,-9-1 0 0,9 2 0 15,-2-1 0-15,-7-1 0 0,8 0 128 0,-8 0-128 16,0 0 0-16,10 0 0 0,-10 0 0 0,0 0 0 16,0 0 0-16,7 0 0 0,-7 0 0 0,0 0 0 15,0 0 0-15,0 0 0 0,0 0 0 0,0 0 0 31,0 0-1008-31,-9 6-176 0,-3-2-32 0,-9 0-11136 0,-4 0-2240 0</inkml:trace>
  <inkml:trace contextRef="#ctx0" brushRef="#br0" timeOffset="2263.06">10876 10106 13823 0,'0'0'1216'0,"-6"-5"-960"16,1 0-256-16,5 5 0 0,0 0 1360 0,0 0 240 16,0 0 32-16,0 0 16 0,0 0-704 0,10-3-144 15,-1 0-32-15,4 3 0 0,0-2-352 0,4 0-80 16,2 0-16-16,4 0 0 0,0-2 0 0,3 4 0 15,2-4 0-15,-1 2 0 0,3 1 96 0,2-2 16 0,0 0 0 0,2-1 0 16,-2-1 128-16,3 2 16 0,1 1 16 0,2-1 0 16,0 0-112-16,3 1-32 0,2 0 0 0,-2-1 0 15,2-1-80-15,0 0-32 0,1-2 0 0,-2 3 0 16,1-1-16-16,0 3 0 0,-1-2 0 0,1 2 0 16,1 0-16-16,1-1-16 0,1 0 0 0,-1-1 0 15,0-1-288-15,0 1 128 0,0-3-128 0,0 3 0 16,0 0 192-16,1 0-192 0,0-1 192 0,0 1-192 15,-3-1 128-15,1-1-128 0,-1 0 0 0,0 0 0 16,-4 0 0-16,1 0 160 0,-2 0-160 0,1 0 128 16,0 1 16-16,1 1 0 0,2 1 0 0,-3 0 0 15,3-1-144-15,0 2 0 0,-3 0 144 0,0 0-144 16,-3 0 128-16,2 0-128 0,-2 1 160 0,2-3-160 16,0 2 144-16,1 0-144 0,1-1 128 0,1 2-128 0,0 0 128 0,-1-2-128 15,-2 1 0-15,1-1 128 0,-1-1-128 16,0 1 0-16,-3 0 0 0,3-1 128 0,-1-6-128 0,-2 2 128 15,2 4-128-15,0 1 128 0,2-2 16 0,-1 2 0 16,-2 1 0-16,0 0 0 0,-1-1-144 0,-2 2 192 16,1-2-192-16,0 1 192 0,0-4-192 15,2 3 0-15,2 0 0 0,1 0 0 0,-1 0 0 0,0-2 0 16,-1 1 128-16,-1-1-128 0,-2 2 0 0,0 1 0 16,1 0 0-16,1-1 0 0,-2 1 0 0,1 0 0 15,1 1 144-15,0 1-144 0,1 0 0 0,1-1 144 16,2 2-144-16,-3-1 0 0,-3 0 128 0,3 0-128 15,0-1 0-15,2 0 0 0,-4 0 128 0,2 0-128 16,3 1 0-16,-2-1 0 0,0 0 0 0,2 0 0 0,2 2 0 16,-2-1 0-16,-4-2 0 0,1 1 0 0,2 0 0 0,-2 0 0 15,0 0 0-15,0 0 0 0,3 0 0 0,-4 0 0 16,-1 0 128-16,3 0-128 0,-2 0 0 0,0-2 0 16,-1 0 0-16,-3 1 0 0,1 1 0 0,0 1 0 15,0-2 128-15,0 0-128 0,-1-1 0 0,4 0 0 16,-1 2 0-16,0 1 0 0,-1-1 0 0,1-1 0 15,0 0 0-15,-1-1 0 0,-2 2 0 0,1 0 0 16,2-1 0-16,-2 0 0 0,3 1 0 0,-2 0 0 16,0-1 128-16,1 0-128 0,0 0 0 0,0 0 0 15,3 0 0-15,-4 0 0 0,0-2 0 0,0 1 0 16,1 1 0-16,-2 0 0 0,1 0 0 0,-1 0 0 16,0 0 0-16,3 0 0 0,1 1 0 0,0-1 0 15,1-3 0-15,-2 1 0 0,2 0 128 0,-2-1-128 0,-1 2 0 16,1-1 0-16,2-2 0 0,-1 2 0 0,1 1 0 0,-1 2 0 15,4 2 0-15,-1-2 0 0,-1-2 0 0,-1 0 0 16,2 0 0-16,-4-2 0 0,-2-1 0 0,2 0 0 16,-1 2 0-16,1 1 0 0,0 2 0 0,-2 0 0 15,2-1 0-15,1 0 0 0,-2 1 0 0,3-1 0 16,-1-2 0-16,-2 2 0 0,-1-2 128 0,-1 2-128 16,0 1 0-16,0-1 0 0,-1 1 144 0,-1-1-144 15,1-2 0-15,0 3 144 0,3 3-144 0,-1-3 0 16,-2-3 0-16,0 1 0 0,0 1 0 0,-2 0 0 15,-2-1 0-15,0 0 0 0,-2-1 176 0,5 1-48 16,-1 1-128-16,-2 1 192 0,2 0-48 0,-2 0-16 0,0 0 0 16,2 0 0-16,2 0-128 0,-3 0 0 0,0 0 0 0,1 0 0 15,-1 0 0-15,0 1 0 0,-3-1 128 16,1-1-128-16,-2 1 0 0,0-3 0 0,1 4 0 0,-1-1 0 16,-1-2 0-16,-1 1 0 0,-1 1 0 0,-1-1 0 15,2 3 0-15,-5-1 128 0,-2-1-128 0,-1 1 0 16,-2 1 0-16,-4 1 0 0,-9-3 0 0,0 0 0 15,0 0-192-15,0 0-112 0,-4 8-16 0,-5 0-16 32,-4 0-2320-32,-2-1-464 0</inkml:trace>
  <inkml:trace contextRef="#ctx0" brushRef="#br0" timeOffset="6576.36">15595 12476 8287 0,'-6'5'736'16,"-3"-3"-592"-16,0 0-144 0,2 0 0 15,7-2 832-15,-7 5 144 0,0-1 32 0,7-4 0 0,0 0-720 0,-5 7-144 16,0-1-16-16,2 1-128 0,3-7 0 0,0 0 0 15,0 0 0-15,-3 7 0 0,3-7 160 0,0 0-160 16,0 0 128-16,-3 7-128 0,3-7 336 0,0 0-16 16,-4 8 0-16,4-8 0 0,0 0 192 0,0 0 16 15,0 0 16-15,0 0 0 0,0 0 368 0,0 0 80 16,0 0 16-16,0 0 0 0,0 0 240 0,0 0 48 16,0 0 16-16,0 0 0 0,0 0-560 0,0 0-112 15,0 0-32-15,9-1 0 0,3-4-176 0,0 0-48 16,2 3 0-16,4-6 0 0,1 0 0 0,2 0 0 15,3-2 0-15,-1-1 0 0,2-3-128 0,-2 0-16 16,1-1-16-16,2 0 0 0,-1 0-96 0,0 1 0 16,1 1-128-16,-2-2 192 0,0-1-32 0,-1 0-16 15,-1 3 0-15,-1 1 0 0,-1 0 32 0,0 1 0 0,-1 3 0 0,-2-1 0 16,-3 4-176-16,-3 1 160 16,-1 0-160-16,-2 2 160 0,-2 1-160 0,-6 1 0 15,6 4 0-15,1 4 128 0,-7-8-128 0,0 13 160 0,-3 3-160 16,0 0 160-16,-1 3 0 0,-1 1 0 15,-2-3 0-15,-1 4 0 0,-3 2-160 0,1 0 192 0,1 0-192 0,0 2 192 16,1-1-32-16,-3 0 0 0,1 0 0 0,1 0 0 16,-1 0 16-16,2-2 0 0,-2 0 0 0,3-4 0 15,-1 2-176-15,4-3 0 0,-3-2 144 0,5-1-144 16,0 1 0-16,0-1 0 0,1-5 0 0,1-1 0 16,1 0-1152-16,2-1-320 0,0-2-48 0,-3-5-12192 15</inkml:trace>
  <inkml:trace contextRef="#ctx0" brushRef="#br0" timeOffset="7536.35">15978 12472 20095 0,'0'0'896'0,"0"0"176"0,0 0-864 0,0 0-208 15,4-4 0-15,-4 4 0 0,0 0 848 0,0 0 128 16,0 0 32-16,0 0 0 0,0 0-304 0,0 0-48 0,-2 5-16 0,-5 2 0 16,0 0 64-16,-4 4 0 15,0 1 0-15,-8 10 0 0,1 2-80 0,-1 1-16 0,-3 2 0 0,1 4 0 16,0 3-240-16,-1 4-48 16,-1 3-16-16,-5 5 0 0,0-4-64 0,-2 1-16 15,0-1 0-15,0 3 0 0,-2 5 32 0,0-4 0 0,1-2 0 0,1 1 0 16,1 0-48-16,-1 1 0 0,-1-1 0 0,1 2 0 15,2 0 48-15,0 1 0 0,-1 3 0 0,-1-2 0 16,-1 2-128-16,1 0-128 0,2-1 176 0,-1 0-176 16,1-2 160-16,1 3-160 0,-1 2 128 0,1 0-128 15,3 1 128-15,-2 2-128 0,-2-1 0 0,2 2 128 16,0-1-128-16,1 1 0 0,0 1 0 0,-2 0 0 16,-1 0 0-16,0-2 0 0,0 1 0 0,-1-3 0 15,2 0 0-15,-1 0 128 0,3 0-128 0,1-1 0 16,-1 2 0-16,3-2 0 0,-2-1 0 0,2 1 0 0,-4 0 0 0,1-1 0 15,0 0 0-15,1 0 0 0,0-1 0 0,-2 2 0 16,0-2 128-16,2-2-128 0,0-2 0 16,1-3 0-16,0-4 0 0,2 1 0 0,1-1 0 0,0-2 0 15,1-1 0-15,3 0 0 0,1-3 0 0,0 0 0 16,1-1 0-16,1-2 0 0,1-3 0 0,-2 2 0 16,0 0 0-16,1-1 0 0,0 1 0 0,1-1 0 15,1-3 0-15,0 1 0 0,0-2 0 0,2-1 128 16,-1 0-128-16,2-1 0 0,2-1 0 0,0-2 0 15,2 0 0-15,2-2 0 0,-1-1 0 0,3 0 0 16,0-4 0-16,1-1 0 0,1-2 0 0,0-1 0 0,1-1 0 16,-3-8 0-16,2 9 128 0,-2-9-128 0,0 0 0 0,7 8 128 15,-7-8-128-15,8 5 128 0,-8-5-128 16,0 0 128-16,0 0-128 0,8 2 160 0,-8-2-160 0,10-2 160 16,-10 2-32-16,11-3 0 0,-2-2 0 0,1 1 0 15,-1 1-128-15,-2 0 160 0,1-4-160 0,0 2 160 16,-8 5-160-16,9-6 0 0,-2 2 144 0,-7 4-144 15,10-6 0-15,-2 3 0 0,1-3 0 0,-2 2 0 16,2 0 0-16,0-1 0 0,0 0 0 0,2 1 0 16,-1 1 0-16,2 0 0 0,1-3 0 0,2 3 0 15,2 2 0-15,2 0 0 0,0 0 0 0,3-1 0 16,2-2 0-16,0 1 0 0,3 0 0 0,0-1 0 16,0 0 0-16,2 0 0 0,0 0 0 0,3 1 0 15,0-1 0-15,2 0 0 0,0 0 0 0,3 2 128 0,3-2-128 0,2 1 0 16,1-1 0-16,-1 0 0 0,-4 2 0 0,3 0 0 15,-2-1 0-15,0 0 0 0,-1 2 0 0,1 1 0 16,0 0 0-16,3 0-128 0,0 0 128 0,-1 0 0 16,1-1 0-16,0 0 0 0,-5 1 0 0,3 0 0 15,-2 0 0-15,2 1 0 0,-3 1 0 0,3 1 0 16,1-1 0-16,-2-1 128 0,-1-1-128 0,-1 0 144 16,0 0-144-16,-1-1 160 0,-3 0 0 0,0 0 0 15,-2 0 0-15,0 1 0 0,-1 0-32 0,-3 0-128 16,0-2 192-16,-1 2-64 0,-2 0-128 0,1 0 128 15,-3 0-128-15,-1 0 128 0,-4 0-128 0,-1 0 0 16,-4-1 0-16,-5 0 0 0,-7 1 0 0,9-2-304 16,-9 2 48-16,0 0 16 15,0 0-1840-15,0 0-368 0,0 0-80 0,-1-8-16 0</inkml:trace>
  <inkml:trace contextRef="#ctx0" brushRef="#br0" timeOffset="7838.73">16022 15989 30863 0,'0'0'1360'0,"14"3"304"0,3-2-1344 0,2 2-320 0,3 1 0 0,5 0 0 16,1 4 128-16,2-1-128 0,3 1 128 0,0 0-128 15,3 3 0-15,-1 0 0 0,-1 3 0 0,1 2 128 0,-3 0-128 0,1 4 0 16,-2 2 0-16,-3 2 0 0,-2 0 128 0,-5 4 0 15,-6 3 0-15,-4 2 0 0,-6 3 304 0,-5 1 64 16,-3-3 16-16,-7 0 0 0,-3-1 192 0,-6-1 64 16,-4-2 0-16,-3-2 0 0,-4-1 16 0,-2 1 16 15,-5-1 0-15,-4-3 0 0,-4-1-272 0,-2-3-48 16,-2-2-16-16,-6-1 0 0,-2-3-256 0,1-1-48 16,1-2-16-16,2-1 0 15,-1 0-2032-15,4-2-416 0</inkml:trace>
  <inkml:trace contextRef="#ctx0" brushRef="#br0" timeOffset="8671.94">8423 16401 3679 0,'0'0'320'0,"0"0"-320"0,0-8 0 0,5-1 0 15,1-4 4320-15,3-1 800 0,1-1 144 0,2-1 48 16,2 0-3200-16,3-3-640 0,3 0-128 0,0-1-32 16,2-1-464-16,2 0-80 0,1 0-32 0,0-1 0 15,-1 0-160-15,3-1-48 0,1 2 0 0,2 1 0 16,-4 1-144-16,2 2-16 0,-2-1-16 0,-1 1 0 15,-3 0-32-15,-4 2-16 0,0 1 0 0,-3 3 0 0,-2 2-64 16,-2 2-16-16,-1 3 0 0,0 1 0 0,0 1 80 0,-1 0 16 16,-9 2 0-16,10 2 0 0,-2 4-48 15,-2 4 0-15,0 1 0 0,-2 5 0 0,0 5 80 0,-2 6 16 16,-2 4 0-16,-2 7 0 0,0 0 144 0,-4 6 48 16,-1 3 0-16,-1 5 0 0,1-1-64 0,-3 0-16 15,-1 1 0-15,1 0 0 0,-3-2-96 0,1 0 0 16,-1-1-16-16,4 0 0 0,-4-4-192 0,4-4-48 15,1-7 0-15,0 1 0 0,0-3-128 0,2-4 0 16,-1-2 0-16,4-3 128 0,-1-1-128 0,1 0 0 16,1 0 0-16,1-3 0 15,0-3-448-15,1 1-64 0,1-3 0 0,1-2-16 16,-1-3-2960-16,-1-9-592 0</inkml:trace>
  <inkml:trace contextRef="#ctx0" brushRef="#br0" timeOffset="8874.51">8409 17182 29951 0,'0'0'1328'0,"0"0"272"0,0 0-1280 0,0 0-320 0,11 3 0 0,2 0 0 16,1-4 1312-16,3-2 208 0,5-1 32 0,4-3 16 16,4 0 16-16,4-3 0 0,6 1 0 0,0 1 0 15,3 1-752-15,0-1-160 0,1 1-32 0,-4 2 0 16,-1 1-464-16,-3 2-176 0,-3 0 0 0,-2 2 144 15,-1 0-1328-15,-2 1-272 16,-1 1-48-16,-4 1-10544 0,0-1-2112 0</inkml:trace>
  <inkml:trace contextRef="#ctx0" brushRef="#br0" timeOffset="9474.01">10282 16700 16127 0,'0'0'704'0,"2"-5"160"0,-2 5-688 0,3-8-176 0,-3 2 0 0,0 6 0 16,-4-8 1488-16,1 0 272 0,-1 2 48 0,-1 0 16 15,-5 2-304-15,0 0-64 0,-1 1-16 0,-3 2 0 0,-1 2-304 0,-4 2-64 16,-2 3-16-16,-1 3 0 0,-4 3-336 0,0 2-64 16,1 3-16-16,-1 3 0 0,0 6-320 0,2 0-64 15,3 1 0-15,3 0-16 0,1 1-240 0,4-5 0 16,4-2 128-16,4-3-128 0,2-1 0 0,7-3 176 16,1-4-176-16,4 0 160 0,1-2 48 0,3-3 16 15,4-6 0-15,1-2 0 0,5-2 320 0,0-1 64 16,2-3 16-16,0-2 0 0,1 0-32 0,1-2 0 15,-3-1 0-15,-2 0 0 0,-2-1-272 0,-3 0-48 16,-1 1-16-16,-3 1 0 0,-2 2-128 0,-1 2-128 16,-4 0 192-16,1 4-192 0,-7 5 128 0,0 0-128 0,0 0 0 0,0 0 0 15,8 8 0-15,-5 1 0 0,0 1 0 0,1 2 0 16,-2 2 0-16,1 0 0 0,-1-3 0 0,3 1 0 16,-1 0 0-16,2-1 0 0,0-2 0 0,2 0 0 31,0-2-432-31,2 0-32 0,2-1-16 0,-2-3-11568 0,1-1-2320 0</inkml:trace>
  <inkml:trace contextRef="#ctx0" brushRef="#br0" timeOffset="9805.08">11125 15944 27647 0,'-7'-13'2448'0,"7"13"-1952"0,-1-7-496 0,1-1 0 0,0 0 384 0,0 8 0 15,0 0-16-15,0 0 0 0,0 0-368 0,0 0 144 16,0 0-144-16,-5 8 0 0,0 4 368 0,-2 6-48 16,0 3 0-16,-3 5 0 0,1 4 400 0,-1 6 80 15,0 5 16-15,-2 5 0 0,-3 7-48 0,0 3-16 16,-1 2 0-16,0 6 0 0,-2 0-240 0,2 1-64 15,-2-2 0-15,1-2 0 0,2-4-256 0,2-7-48 16,1-7-16-16,3-2 0 0,-2-3-128 0,2-5 0 16,1-5 144-16,4-1-144 0,0-4 160 0,1-4-32 15,2-5-128-15,4-3 192 16,2-3-608-16,-5-8-128 0,10 0-32 0,1-5-10496 0,0-6-2112 16</inkml:trace>
  <inkml:trace contextRef="#ctx0" brushRef="#br0" timeOffset="10059.54">11585 15918 20271 0,'-14'-4'896'0,"6"4"192"0,1 2-880 0,-2 2-208 0,3 4 0 0,-3 2 0 15,-2 3 3280-15,-2 5 624 0,-4 2 112 0,1 6 16 16,-3 2-2448-16,1 5-496 0,0 5-112 0,1 3-16 15,0 3-336-15,-2 2-80 0,1 3-16 0,1 5 0 16,-2-2-208-16,1 3-32 0,2 1-16 0,0 1 0 16,0 3-272-16,1-2 160 0,0-8-160 0,3-3 128 0,3-4-128 0,2-8 0 15,-1-3-160-15,2-4 160 16,3-3-1232-16,2-6-160 16,-1-2-16-16,2-5-9920 0,0-1-1984 0</inkml:trace>
  <inkml:trace contextRef="#ctx0" brushRef="#br0" timeOffset="10271.49">10762 16457 19343 0,'0'0'848'0,"0"0"192"0,0 0-832 0,0 0-208 0,0 0 0 16,0 0 0-16,12-1 3248 0,4 0 592 0,5 1 128 0,4-2 32 15,2 1-2288-15,5-1-464 0,2-2-96 0,6 2 0 16,-1 0-432-16,3 0-80 0,1 1 0 0,-2-3-16 15,-4 2-432-15,-1 0-64 0,1 4-128 0,-2 1 176 32,-4 2-864-32,-4 0-160 0,0 2-48 0,-3 2-16176 0</inkml:trace>
  <inkml:trace contextRef="#ctx0" brushRef="#br0" timeOffset="10659.15">11665 16731 23039 0,'0'0'2048'0,"0"0"-1648"16,0 0-400-16,9-1 0 0,0-1 0 0,-1-1 0 16,2-2 0-16,1 0 0 0,4-2 688 0,0-1 256 15,1-2 48-15,3-1 16 0,0-2 400 0,1 0 64 16,-1 0 32-16,-2 2 0 0,1 0-240 0,-1 0-48 15,1-2-16-15,-1-1 0 0,-1 2-416 0,-3 1-80 16,-2 1 0-16,-2 1-16 0,-2 0-240 0,-1 0-64 16,-3-2 0-16,-1 1 0 0,-4 1-96 0,-1 0-32 15,-3 2 0-15,-2 1 0 0,-3 4 112 0,-5 1 16 16,0 3 0-16,-5 5 0 0,-2 3-208 0,-3 5-48 16,-1 6 0-16,-2 1 0 0,1 0 0 0,-1 3 0 15,4 4 0-15,3-1 0 0,2 1-128 0,7 0 160 0,1-3-160 16,4-2 160-16,3-2-160 0,2 0 0 0,6-3 0 0,1-4 0 15,4-1 0-15,0-3 0 0,5-2 0 0,3 1 0 16,2 1-352-16,4-5 48 0,1-2 16 0,2 0 0 31,3-2-2592-31,-3-2-512 0,12-4-96 0,-5 2-32 0</inkml:trace>
  <inkml:trace contextRef="#ctx0" brushRef="#br0" timeOffset="11220.18">12257 16491 34095 0,'0'0'3024'15,"0"0"-2416"-15,0 0-480 0,0 0-128 0,0 0 208 0,-7 4 32 16,7-4 0-16,-8 3 0 0,8-3-240 0,0 0 0 16,-4 7 0-16,1 1 0 0,-1 1 0 0,1 3 0 15,-1 4 0-15,-1 0 0 0,0 2 0 0,-1 4 0 16,0 4 176-16,0 4-176 0,1 0 352 0,-2-1-32 15,2 2-16-15,2-3 0 0,-3-4-48 0,1-2 0 16,2-5 0-16,2-1 0 0,-1-3 16 0,0-1 0 16,1-4 0-16,1-8 0 0,0 0 208 0,0 0 32 15,0 0 16-15,8-2 0 0,3-4 48 0,0-3 16 16,4-3 0-16,-1-2 0 0,0-3-256 0,2-1-48 16,-1-3-16-16,2-2 0 0,-1-2-272 0,2 0 128 15,0-2-128-15,0 0 0 0,1 4 128 0,2 1-128 16,1 1 0-16,-4 5 0 0,0 3 0 0,-3 3 0 0,0 5 0 0,-3 1 0 15,-1 2 0-15,-3 3 0 0,-8-1 0 0,6 9-144 16,-2 2 144-16,-5 2-160 0,-3 1 160 0,-3 3-160 16,0 3 160-16,-2 0 0 0,-2 0 0 0,-1-1-128 15,-3-1 128-15,3-1 0 0,-2-3 0 0,3-1 0 16,2-3 0-16,4-1 0 0,-1-3 0 0,6-6 0 16,0 0 0-16,0 0 0 0,0 0 0 0,13-5 0 15,-1-2 0-15,4-2 176 0,-1 0-176 0,3-3 192 16,1-1-192-16,-1-1 0 0,1 0 144 0,0 2-144 15,-2-2 0-15,2 2 0 0,-3 1 0 0,1 3 0 16,-3 1 0-16,2 4 144 0,-2 2-144 0,-3 4 0 16,-1 5 0-16,-1 3 0 0,-4 2 0 0,0 4-192 15,-2-1 192-15,-1 2 0 0,-2 3-160 0,-3 0 160 16,-1-2 0-16,1 1 0 0,-1-4 0 0,-1 2 0 0,0 1-160 0,0-3 160 16,3-1 0-16,-1-2-144 15,3-1-1360-15,1-2-272 0,2-1-48 0,-3-9-15360 16</inkml:trace>
  <inkml:trace contextRef="#ctx0" brushRef="#br0" timeOffset="11710.64">13048 16520 11055 0,'0'0'480'0,"0"0"112"0,0 0-464 0,6-7-128 0,-6 7 0 0,8-5 0 16,-8 5 2672-16,0 0 512 0,0 0 96 0,0 0 32 15,0 0-1520-15,2 12-320 0,-1 2-48 0,-3 4-16 16,-2 2-144-16,-3 5-48 0,-1 5 0 0,0 2 0 16,-1 3-336-16,-4 1-80 0,-1 3-16 0,-1-2 0 15,-2-4-16-15,2 0 0 0,0-1 0 0,-1-1 0 16,1-3-240-16,-1-1-48 0,2-4-16 0,1 0 0 15,0-1-208-15,3-3-32 0,0-4-16 0,3-2 0 16,1-2-16-16,2-4 0 0,4-7 0 0,0 0 0 16,0 0 144-16,0 0 32 0,0 0 0 0,10-11 0 15,0-5 16-15,2 0 0 0,3-4 0 0,1-2 0 16,2-3-224-16,2-3-32 0,2-1-128 0,0-1 192 16,1 0-192-16,0 0 0 0,0 2 0 0,1 0 0 0,1 0 0 15,2 4 0-15,-3 5 0 0,1 3 0 0,-1 3 0 0,0 3 0 16,-4 3 0-16,-1 3 0 0,-3 4-144 0,-3 4 144 15,-3 1 0-15,-4 4-144 0,0 4 144 0,-4 3 0 16,-4 1 0-16,-4 2 0 0,-3 0 0 0,-3 0 0 16,-3-1 0-16,-4 3 0 0,-2-2 0 0,0-2 0 15,-1 1 0-15,0-3 0 0,0-3 0 0,3 0 0 16,-2-1 128-16,3-1-128 0,2 0 0 0,1-4 0 16,2-3 0-16,3-3 0 15,-2-3-1280-15,3-1-336 0,3-3-64 0,4-4-16240 0</inkml:trace>
  <inkml:trace contextRef="#ctx0" brushRef="#br0" timeOffset="12120.88">13815 15903 10127 0,'0'0'896'15,"0"0"-704"-15,-7-6-192 0,7 6 0 16,0 0 2960-16,-6-5 560 0,6 5 128 0,0 0 0 0,0 0-1360 0,-6 3-288 16,-1 2-48-16,2 1-16 0,-4 3-592 0,0 2-112 15,-2 3-16-15,0 6-16 0,0 4-304 0,0 5-48 16,-3 4-16-16,0 4 0 0,0 3-192 0,1 5-32 15,0 3-16-15,-2 3 0 0,0 2-144 0,2 0-16 16,1-2-16-16,-1 1 0 16,3-4-144-16,3 0-16 0,-2-3-16 0,4-1 0 0,3 0-240 0,-2-8 144 15,3-3-144-15,2-4 128 0,3-3-128 0,0-1 192 16,4 0-192-16,3-5 192 0,-1-1-48 0,2-5 0 16,-1 1 0-16,2-3 0 0,0-3-144 0,1-3 160 15,2-1-160-15,-7-2 160 0,2-2-160 0,0 0-272 16,1-3 64-16,-4-1 16 15,2-2-2176-15,-1407 1-448 0,2813-3-64 0,-1408 0-32 0</inkml:trace>
  <inkml:trace contextRef="#ctx0" brushRef="#br0" timeOffset="12320.62">13166 16545 40367 0,'4'-12'1792'0,"1"8"368"0,5-2-1728 0,4 2-432 15,4-1 0-15,4 1 0 0,3-1 800 0,6-1 80 0,4-2 16 0,5 1 0 16,3 0 176-16,3-2 32 0,0 2 16 0,0-2 0 16,1 0-992-16,-3 2-128 0,0 1-192 0,-3 0 64 15,-2 1-112-15,-4 1-16 16,-4 2 0-16,-6 3-13568 0,-4 3-2704 16</inkml:trace>
  <inkml:trace contextRef="#ctx0" brushRef="#br0" timeOffset="15370.73">14669 6717 6623 0,'0'0'288'0,"0"0"64"0,10 0-352 0,-1 0 0 0,-9 0 0 0,10-3 0 16,-2 1 864-16,-8 2 96 0,0 0 32 0,9-2 0 16,-9 2 32-16,0 0 16 0,9-4 0 0,-9 4 0 15,0 0-272-15,0 0-64 0,0 0-16 0,0 0 0 16,7-5-112-16,-7 5-32 0,0 0 0 0,0 0 0 16,1-9-16-16,-1 9 0 0,-2-8 0 0,-3-1 0 15,-3 4-144-15,0-2-48 0,-2-1 0 0,-1-1 0 16,-1-1-192-16,-3 0-144 0,0 1 192 0,-2-1-192 15,0-1 176-15,-3 1-176 0,-2-1 160 0,-2 0-160 16,-3 0 128-16,1-1-128 0,0-2 0 0,-6 2 144 0,0 0-16 0,-3 0-128 16,2-1 192-16,-1 1-64 0,-2 2-128 0,3-1 160 15,-3-2-160-15,0 1 160 0,-1-2-160 16,-3 1 160-16,-1 1-160 0,-3 0 160 0,-4 0-160 0,-1 1 0 16,2 1 144-16,1-2-144 0,0-1 176 0,-3 2-48 15,0 1 0-15,0-1 0 0,-4-1-128 0,2 1 0 16,-3 2 0-16,1 0 0 0,0-1 0 0,-1-1 0 15,0 0 0-15,2 2 0 0,-2 3 0 0,-1 0 0 16,-1 1 0-16,-2-1 0 0,2 1 0 0,1-2 0 16,1 0 0-16,1 1 0 0,0 4 0 0,-3 0 0 15,-3-2 144-15,1 0-144 0,-1-3 128 0,0 2-128 16,0-1 160-16,-2 3-160 0,1 1 160 0,-1 0-160 0,1-1 160 0,-1 0-160 16,1-1 192-16,1-1-48 0,0 0-16 0,-1 3 0 15,-1 1-128-15,1 1 160 0,-1-4-160 0,3 3 160 16,2-4-160-16,0 1 0 0,3 2 144 0,-1 0-144 15,3 4 0-15,2-1 0 0,-4 0 0 0,3 0 128 16,-1-1-128-16,1 0 0 0,2 0 0 0,0 3 128 16,0 2-128-16,0 1 144 0,-3-1-144 0,2 1 160 15,-3-1-160-15,2-2 0 0,1 0 0 0,1 0 0 16,3 1 0-16,0 3 0 0,-2-2 0 0,1 3-176 16,-1 1 176-16,2-1 0 0,3-1 160 0,2 0-160 15,-2 0 0-15,3 1 0 0,0 1 0 0,1 2 0 16,0 0 0-16,2 1 0 0,-1-2 128 0,0 3-128 15,0 1 0-15,3 0 0 0,2 0 0 0,0 0 0 16,-1 1 0-16,2-1 0 0,1 1 0 0,1-1 0 0,0-1 0 0,3 1 0 16,-3 2 0-16,3-3 0 0,0 0 0 0,0 1 0 15,2 2 0-15,2-1 0 0,-2 0 0 0,1 1 0 16,2-1 0-16,2 1 0 0,0-2 0 0,2 0 0 16,0 1 0-16,2-3 0 0,-2 1 0 0,2 1 0 15,0-1 0-15,0 1 0 0,4-1 0 0,0 1 0 16,1 3 0-16,2-1 0 0,1-1 0 0,-1 2 0 15,3 1 0-15,-1-1 0 0,3 0 0 0,1 0 0 16,0 1 0-16,2-2 0 0,2 2 0 0,1 0 128 16,2-1-128-16,-1 2 0 0,1-2 128 0,2 1-128 15,1-1 176-15,2 0-176 0,2-1 192 0,0-3-64 16,3 1 0-16,2 1-128 0,1 1 240 0,1-1-64 16,1 0-16-16,4-2 0 0,3 0-160 0,0 1 0 0,2 2 0 0,0-2 0 15,1-1 0-15,1 1 0 0,0 0 128 0,1 1-128 16,-1-3 144-16,6 1-144 0,1 2 160 0,1-2-160 15,-1 0 128-15,3 0-128 0,1-3 0 0,1 1 144 16,1-2-144-16,2 1 0 0,-1 1 144 0,2-1-144 16,3 1 0-16,0 0 144 0,0 2-144 0,2-3 0 15,-3-2 128-15,2-1-128 0,2 1 0 0,-2 1 0 16,1 3 0-16,2-2 128 0,2-1-128 0,1-2 0 16,-1 1 128-16,-2 1-128 0,1 0 0 0,0 0 0 15,0 2 128-15,3-1-128 0,-1 0 0 0,1-1 0 16,0-2 0-16,0 0 128 0,-4 1-128 0,2 0 0 15,-3-1 144-15,4 0-144 0,3 0 0 0,-1-2 144 16,3 1-144-16,-2-1 160 0,-1 1-160 0,0 0 160 0,3-1-160 0,0 1 128 16,2 1-128-16,-2-2 128 0,-2 0-128 0,-1-1 0 15,-2 1 144-15,0-2-144 0,1 2 144 0,1-1-144 16,-1-1 192-16,-2 0-192 0,-1-1 192 0,-2 1-192 16,2-1 192-16,-2 0-192 0,3-1 240 0,-1-1-64 15,1-1-16-15,0 1 0 0,-1-2-160 0,1 0 128 16,-3-1-128-16,3-1 128 0,-3-3 48 0,3 1 0 15,-2-2 0-15,1 0 0 0,0 3-16 0,-3-1 0 16,-1-1 0-16,-1-2 0 0,-3-2-160 0,1 1 192 16,2 1-192-16,-2-2 192 0,2-2-192 0,-2-1 160 15,-3-2-160-15,1 2 160 0,-1 0-160 0,-1-2 0 16,-2-1 0-16,-1-1 0 0,0-1 128 0,0-4-128 0,2 0 192 16,0-2-64-16,0 1 128 0,-3-2 0 0,-3-1 16 0,1-1 0 15,-2-2-96-15,-1-3-32 0,-4 2 0 0,0-1 0 16,-1 0 16-16,-2 0 0 0,-3 0 0 0,-2 0 0 15,-3 0 128-15,-1 2 32 0,0-1 0 0,-3 0 0 16,-3-2 32-16,-1 1 16 0,-1 2 0 0,-3 2 0 16,0-1-144-16,-5 1-32 0,0 2 0 0,0 1 0 15,-3 2-192-15,-2 1 0 0,1 1 0 0,-1 0 0 16,-2-1 0-16,-3 1 0 0,1-1 0 0,-4 2 0 16,0 3 0-16,-3 0 0 0,-3 2 0 0,2 0 0 15,-3-1-256-15,0 3 64 0,-7 1 16 0,2 3 0 16,-4 2-352-1,1 4-80-15,0 2-16 0,-3 4 0 0,1 2-1840 0,-3 5-368 0,-1 3-80 16</inkml:trace>
  <inkml:trace contextRef="#ctx0" brushRef="#br0" timeOffset="21959.44">16377 6298 3679 0,'0'0'160'0,"0"0"32"0,0 0-192 0,0 0 0 0,0 0 0 0,0 0 0 15,0 0 1664-15,0 0 272 0,0 0 64 0,0 0 16 16,8-5-1184-16,-1 2-256 0,1 1-32 16,0 1-16-16,1-1 48 0,3 1 16 0,-1 1 0 0,2 1 0 15,3 2-144-15,1-1-48 0,3-1 0 0,0 0 0 16,1 1 16-16,3 2 0 0,6-1 0 0,-3 1 0 16,2-4-112-16,2 2-32 0,4 1 0 0,-2-1 0 15,0 0 64-15,1 0 16 0,2-1 0 0,3 3 0 16,2-4-192-16,1 1-32 0,4 0-128 0,1 0 192 15,-3 1-32-15,2 0-16 0,2 2 0 0,3-2 0 16,4 0-144-16,1 0 192 0,-2-1-192 0,1 2 192 16,1-1-64-16,0-1-128 0,1 0 192 0,2 1-64 15,3 1-128-15,3 0 0 0,-2-1 144 0,0 1-144 0,-3 0 128 0,2 1-128 16,-2-2 128-16,3 1-128 0,2 1 0 0,0-1 144 16,-3-1-144-16,-1-1 0 0,-3 1 128 0,3 1-128 15,-4 0 0-15,3 1 0 0,2 0 128 0,-2 0-128 16,0-2 0-16,-2 0 0 0,2-1 0 0,-2 2 160 15,2 0-160-15,3 1 128 0,-1 1-128 0,-1-3 0 16,-1-2 144-16,-2 2-144 0,0 0 0 0,4 3 144 16,1-2-144-16,0 0 0 0,1 0 160 0,-2-1-160 15,-3-2 128-15,2 2-128 0,0 0 0 0,2 0 0 16,2 1 0-16,-1-2 0 0,-3 0 0 0,-1-1 0 16,-1 0 0-16,2 0 0 0,-3 1 0 0,5 1 0 0,3-1 0 15,-5-1 0-15,1-1 0 0,-2 0 0 0,-1 1 0 16,2 1 0-16,1 0 0 0,1 1 160 0,-1-1-160 0,-2 1 160 15,-3-1-160-15,1 0 0 0,4 1 0 0,-1 1 128 16,2 1-128-16,-1-2 0 0,-2-2 0 0,-3 0 0 16,-2 2 0-16,0 0 0 0,0 1 0 0,3 1 0 15,-2 0 0-15,2-2 0 0,-2 1 0 0,-2-1 0 16,-5-1 0-16,3-1 0 0,-2 0 0 0,0 1 0 16,0 1 0-16,-1-1 0 0,0 0 0 0,-3 2 0 15,2-3 0-15,-4 0 128 0,-2 0-128 0,-1 0 0 16,1-3 144-16,-5 6-144 0,0-2 160 0,1 2-160 15,2 0 208-15,-4 1-48 0,-3-2-16 0,1 0 0 16,-2 0 16-16,-4 0 0 0,-1 1 0 0,-4-3 0 16,-2-2-160-16,-3 2 192 0,-1 2-192 0,-2-1 192 15,0-1 64-15,-2 0 32 0,-3 0 0 0,0 2 0 0,-1 0-288 16,-9-2 0-16,8 1 0 0,-8-1 0 0,9 5 0 16,-5 0 0-16,-4-5 0 0,4 8-144 15,-4-8-752-15,-4 10-160 0</inkml:trace>
  <inkml:trace contextRef="#ctx0" brushRef="#br0" timeOffset="23246.29">643 7457 5519 0,'0'0'496'16,"0"0"-496"-16,0 0 0 0,0 0 0 16,0 0 1360-16,0 0 176 0,3-7 48 0,-3 7 0 0,0 0-1008 0,0 0-192 15,0 0-32-15,9-4-16 0,0 2 16 0,-9 2 0 16,10-1 0-16,1 0 0 0,1-1 144 0,0 1 16 15,0 0 16-15,1 0 0 0,0 0-64 0,4-2-16 16,3 1 0-16,2-1 0 0,1 1-16 0,3-1-16 16,3-3 0-16,4 5 0 0,5 0 80 0,6-1 16 15,4 1 0-15,3-1 0 0,0-3-48 0,3 1 0 16,1 3 0-16,3 0 0 0,4 1-208 0,-1 0-32 16,4-1-16-16,-2 2 0 0,-3 1-208 0,0-1 128 15,-2 2-128-15,0 2 0 0,2-1 160 0,-2 2-160 16,-2-1 160-16,-4-1-160 0,-6-4 0 0,-1 4 0 15,-3 0 0-15,-1 2-6912 16,-4-3-1392-16</inkml:trace>
  <inkml:trace contextRef="#ctx0" brushRef="#br0" timeOffset="26503.38">3254 8652 10303 0,'0'0'448'0,"0"0"112"0,0 0-560 0,0 0 0 0,0 0 0 0,0 0 0 16,10 0 464-16,-10 0-16 0,9 1 0 0,0-1 0 16,0 0 64-16,-9 0 0 0,9 1 0 0,1-1 0 15,-10 0-128-15,10 1 0 0,0-1-16 0,2 2 0 16,-1-2 128-16,5 0 16 0,0 0 16 0,3 0 0 16,0 0-32-16,0 0-16 0,0-2 0 0,2 1 0 15,-3-1-192-15,4-1-32 0,2 1-16 0,2 1 0 16,-3 0-16-16,4 0 0 0,-1 1 0 0,3 0 0 15,1 0-64-15,2 1-16 0,0 0 0 0,3 1 0 16,1 0-144-16,-1 1 192 0,-2-1-192 0,2 0 192 0,0-2-192 0,2 1 128 16,0 1-128-16,-1 1 128 0,4 0-128 0,-1-1 128 15,3-1-128-15,2 0 128 0,1-1-128 0,-3 0 128 16,-1 0-128-16,1 0 128 0,-2 0-128 0,1 2 192 16,-1 0-192-16,3-1 192 0,4 0-64 0,3 0-128 15,0 0 192-15,-1-1-64 0,-1-1-128 0,-1 1 160 16,-1 0-160-16,2 0 160 0,0 3-160 0,1-2 160 15,2-1-160-15,-1 0 160 0,-1 0-160 0,-2 0 160 16,1 0-160-16,-2 0 160 0,0 0-160 0,2 2 192 16,4 1-192-16,-1-1 192 0,2-2-192 0,-2 0 0 15,-5 0 0-15,2-2 128 0,-1 2-128 0,-1 0 0 16,-1 2 144-16,2-1-144 0,-1 1 0 0,1 0 0 0,0 1 0 16,0-2 128-16,-2-2-128 0,-2 1 144 0,1 3-144 0,-2-1 160 15,1 1 0-15,1 1 0 0,3-2 0 0,-1 0 0 16,2 1-32-16,-1 1 0 0,-1-4 0 0,-1 0 0 15,1 2 0-15,-3 1 0 0,0 0 0 0,2 1 0 16,0-1-128-16,2 0 0 0,0 1 144 0,1-1-144 16,-3-1 160-16,0-1-32 0,-1-1-128 0,0 2 192 15,0 3-48-15,0-1-16 0,1-2 0 0,2 3 0 16,4-4 0-16,-5 0 0 0,-3 0 0 0,2-1 0 16,0 0-128-16,0 1 192 0,-2 1-192 0,2 2 192 15,3-2-192-15,1-1 192 0,1-1-192 0,-3 1 192 16,-2-1-192-16,0 2 0 0,-1-1 144 0,0 2-144 15,-1 0 0-15,2 1 0 0,-1 1 0 0,5-2 128 0,-3-2-128 16,-1-1 0-16,-1 0 0 0,-1 0 128 0,-1 0-128 0,0 1 0 16,-1-1 0-16,2 1 0 0,0 3 0 0,3-1 0 15,0-3 0-15,1 0 0 0,-2 0 144 0,-2 0-144 16,-1 0 192-16,1 2-192 0,-1-1 208 0,-1 1-64 16,1 1-16-16,1-1 0 0,3-2-128 0,-1 0 0 15,-2-1 0-15,-1 0 128 0,-3 0-128 0,-1 1 0 16,0-2 0-16,-2 4 0 0,1 0 0 0,0 0 0 15,0 1 0-15,3-2 0 0,-6-1 0 0,4 0 0 16,2-2 128-16,-1 0-128 0,-4-1 0 0,0-1 0 16,1 0 0-16,0 2 128 0,-3 1-128 0,-3 1 0 15,1-1 0-15,1 1 0 0,1 0 192 0,-1 0-32 16,-2-2-16-16,-2 1 0 0,2-1-144 0,-5 0 0 0,0 0 144 0,-2 0-144 16,-1-2 192-16,0 1-16 0,1 0-16 15,-2 2 0-15,0-1 720 0,-2 1 144 0,-1-1 16 0,1 2 16 31,-2-1-1648-31,0 0-336 0,-3 0-64 0,0-1-16 0,0-2 816 0,0 2 192 0,1 2 0 0,1-2 0 16,-3-1 0-16,-1-1 128 0,0-1-128 0,-1 2 160 16,0 1-16-16,-2-1 0 0,1-1 0 0,-2-1 0 15,-2 2 48-15,-6 3 16 0,0 0 0 0,9-3 0 16,-9 3-208-16,0 0 144 0,0 0-144 0,0 0 128 16,7-5-128-16,-7 5 0 0,0 0 0 0,0 0 0 15,0 0 0-15,0 0 0 0,0 0 0 0,0 0 0 16,0 0-192-16,0 0-32 0,-10 8 0 0,-1-2 0 31,-5 1-2160-31,-5 1-432 0</inkml:trace>
  <inkml:trace contextRef="#ctx0" brushRef="#br0" timeOffset="28185.68">8011 8584 6447 0,'0'0'576'0,"0"0"-576"0,0 0 0 0,0 0 0 15,0 0 1696-15,0 0 224 0,0 0 64 0,0 0 0 16,0 0-960-16,0 0-192 0,0 0-48 0,0 0 0 16,0 0 112-16,0 0 0 0,0 0 16 0,0 0 0 0,0 0-32 0,0 0-16 15,0 0 0-15,0 0 0 0,0 0-176 0,0 0-48 16,0 0 0-16,0 0 0 0,-7 3 16 16,7-3 0-16,0 0 0 0,0 0 0 0,-7-1 48 0,7 1 0 15,-6-8 0-15,1 3 0 0,3-1-128 0,3-1 0 16,2 1-16-16,1-3 0 0,3-2-224 0,0-2-32 15,2-3-16-15,1 3 0 0,3-3-144 0,3-3-16 16,0-2-128-16,5-1 192 0,1-1-192 0,3-2 176 16,3-2-176-16,1 0 160 0,3-1-160 0,1-2 0 15,0 0 144-15,-1-1-144 0,1 0 208 0,0-2-16 16,-1 2-16-16,0-1 0 0,0 0-48 0,0 2-128 16,0 2 192-16,0 0-64 0,1 0-128 0,-1 2 0 15,-1 0 0-15,0 3 128 0,0 0-128 0,-1 1 192 0,-2-2-192 0,1 1 192 16,-2 1-192-16,0 0 0 0,3 0 0 0,-4 0 128 15,-1 3-128-15,2 0 128 0,-3 3-128 16,1-2 128-16,3 2-128 0,-5 0 0 0,0 2 144 0,-2 2-144 16,1 0 0-16,-1 1 0 0,-3 0 0 0,2 1 128 15,1 0-128-15,-1 1 0 0,0-1 128 0,7-4-128 16,-2 2 0-16,-3 2 128 0,0 1-128 0,0 2 0 16,0-1 128-16,-2 1-128 0,-2-1 128 0,-3 4-128 15,1 0 128-15,-3-1-128 0,-1 1 128 0,-1 2-128 16,1-1 128-16,-1 1-128 0,-4 1 160 0,-7 1-160 0,11 0 160 0,-11 0-160 15,7 1 160-15,-7-1-160 0,0 0 128 0,0 0-128 16,8-1 0-16,-8 1 144 0,0 0-144 0,0 0 0 16,0 0 0-16,0 0 0 0,0 0-176 0,0 0-112 15,0 0-32-15,0 0 0 16,-9 6-1632-16,2-3-336 0,-3 2-64 0,1-3-11456 16</inkml:trace>
  <inkml:trace contextRef="#ctx0" brushRef="#br0" timeOffset="28740.81">8951 7400 3679 0,'-15'0'160'0,"6"0"32"0,-1-1-192 0,1 1 0 16,0 0 0-16,9 0 0 0,-9 2 2624 0,9-2 464 16,-9 1 112-16,9-1 0 0,-8 5-2352 0,8-5-464 0,0 0-112 0,0 0-16 15,0 0 336-15,0 0 64 0,0 0 16 0,0 0 0 16,0 0 304-16,0 0 64 0,0 0 16 0,0 0 0 16,9 0-128-16,2-2-32 0,1-1 0 0,1 0 0 15,0 0-384-15,4 0-96 0,2-3-16 0,1 1 0 16,-1-1 112-16,3 0 0 0,2 2 16 0,4-1 0 15,-2 0 48-15,3 0 0 0,2 1 0 0,-1 1 0 16,1-1-256-16,0 3-32 0,-1 0-16 0,-2 0 0 0,1 0-144 0,-3 1-128 16,1 1 144-16,-2 0-144 0,-2 1 224 0,0 1-48 15,0 0-16-15,0-1 0 0,-1 0 48 0,2 0 16 16,-4 0 0-16,1 0 0 0,-1 0 96 0,-3 0 32 16,-2-1 0-16,-3 1 0 0,-1 2-48 0,-1-1-16 15,-10-3 0-15,9 4 0 0,-9-4 32 0,6 7 16 16,-6-7 0-16,4 6 0 0,-4-6 144 0,-2 11 32 15,-2-2 0-15,-3 1 0 0,-4 4-96 0,-3-1-16 16,-3 1 0-16,-3 1 0 0,-1 3-144 0,-1 0-48 16,-2 0 0-16,0 2 0 0,2 1-48 0,0 1-16 15,0 0 0-15,2 0 0 0,-2-2-144 0,2-1 192 16,0-2-192-16,3 1 192 0,-1-1-192 0,3-1 128 16,1-3-128-16,1 0 128 0,2-1-128 0,5 0 0 15,-2-2 0-15,4 0 0 0,0-1 0 0,3 0 0 16,1-9 0-16,2 9-176 15,4-3-1440-15,4 0-304 0,0-2-48 0,2-1-14752 0</inkml:trace>
  <inkml:trace contextRef="#ctx0" brushRef="#br0" timeOffset="33583.17">13808 3554 10367 0,'0'0'448'0,"6"-8"112"0,-2-1-560 0,-1-1 0 16,-1-1 0-16,0-1 0 0,1 2 640 0,-3-1 32 16,0 0 0-16,0-1 0 0,0-5-144 0,0-1-16 15,0-1-16-15,0-2 0 0,0 0-192 0,0-1-48 16,0 0 0-16,2-1 0 0,-2-3-64 0,0 1 0 0,0-1-16 0,-2 2 0 15,-1-3-48-15,0 2 0 0,-2-3 0 0,-2 2 0 16,-1-2 176-16,-3 1 16 0,-3-2 16 0,-1 0 0 16,-2-2-64-16,-1 2-16 0,-1 1 0 0,-1 1 0 15,-1-1 32-15,0 1 0 0,-2 3 0 0,0 0 0 16,-2 0-288-16,1 1 128 0,-2-1-128 0,0 4 0 16,-2 1 144-16,2 1-144 0,-3 1 0 0,1 0 144 15,-3 1-144-15,-1-2 0 0,0-1 0 0,-1 2 128 16,0-1-128-16,-3 2 0 0,-1-1 0 0,-1 4 0 15,-3 1 0-15,-1 0 0 0,-1 1 0 0,-1 0 0 16,2 1 0-16,-4-1 0 0,4 1 0 0,0 1 0 16,1 4 0-16,3 0 0 0,-1 2 0 0,-1 1-176 15,2 2 176-15,-2 2 0 0,3 2 0 0,-3 2 0 0,1 2 0 0,-3-1-128 16,1 2 128-16,2 1 0 0,-3 1 0 0,2 1-128 16,2 1 128-16,1 2 0 0,-1 0 0 0,2 1 0 15,3 0 0-15,-3 0 0 0,1 0 0 0,1-1 0 16,1 1 0-16,1 0 0 0,0 2 0 0,2-1-128 15,-3 0 128-15,4 3 0 0,-1-1 0 0,1 1 0 16,0 0 0-16,3-1 0 0,1 2 0 0,0-1 0 16,4 4 0-16,-2-4 0 0,1 0 0 0,3 0 0 15,0 0 0-15,2 2 0 0,2 1 0 0,-1 0 0 16,2-3 0-16,1 3-128 0,1 1 128 0,-2-1 0 16,2 0 0-16,1 0-128 0,3 1 128 0,-1-2 0 15,1 0 0-15,1 0 0 0,0 0 0 0,5-4-160 0,-2 2 160 16,4 0-160-16,0 0 160 0,5-1-128 0,-2 0 128 0,2 1-128 15,2 0 128-15,1 1 0 0,1 0 0 0,-2 1 0 16,2-2 0-16,1 2 0 0,1-2 0 0,1 2 0 16,1 0 0-16,2 0-128 0,1-1 128 0,3 1 0 15,2-2 0-15,1 0 0 0,3 1 0 0,1 0 0 16,3 1 0-16,1-3 0 0,0 1 0 0,1-1 0 16,-1-2 0-16,1 2 0 0,0 2 0 0,-1 0 0 15,1 1 0-15,1 0 0 0,2-1 0 0,2-1 0 16,3-3 0-16,2 0 0 0,2-2 0 0,-2-1 0 15,1-1 0-15,-1 0 0 0,1-1 0 0,1 0 0 16,-2-2 0-16,2-1 128 0,2-2-128 0,3 0 0 16,-1 0 0-16,-1-2 128 0,-1-1-128 0,0 0 0 15,0-3 0-15,-2-1 144 0,-1-3-144 0,1 0 0 0,2-1 208 16,1-2-64-16,2 1-16 0,-1-3 0 0,-1-2-128 0,0-1 0 16,1-1 0-16,-2-1 0 0,-2 0 0 0,3 0 0 15,2-3 176-15,1-1-176 0,-2-2 272 0,-2-3-32 16,-3-3-16-16,1-2 0 0,-4 0 96 0,1-1 0 15,-5 1 16-15,0-7 0 0,-1-4 128 0,-3 0 32 16,-2-3 0-16,-4-1 0 0,-3-2 16 0,-2-1 0 16,-5-3 0-16,-5-1 0 0,-4 3 0 0,-5 1 16 15,-6 3 0-15,-1 4 0 0,-3 1-192 0,-3 6-32 16,-7 2-16-16,-2 4 0 16,-4 3-560-16,-4 3-112 0,-7 4-32 0,-5 4 0 15,-9 4-1888-15,-2 9-368 0</inkml:trace>
  <inkml:trace contextRef="#ctx0" brushRef="#br0" timeOffset="46001.05">24013 18610 17327 0,'0'0'768'0,"0"0"160"0,0 0-736 0,0 0-192 0,0 0 0 16,0 0 0-16,0 0 0 0,0 0 0 0,0 0-192 0,0 0 192 16,0 0 0-16,0 0 0 0,0 0 192 0,0 0-64 15,2-9 320-15,-2 9 48 0,0-8 16 0,0 8 0 16,0-8-80-16,0 8-16 0,-1-9 0 0,0 0 0 16,-1 0-128-16,-1 0-32 0,0 0 0 0,0-2 0 15,-1-2 96-15,1 0 16 0,-4-1 0 0,4 6 0 16,-1-2 64-16,-2-1 16 0,0-1 0 0,0 0 0 15,-3 0-80-15,0 0-16 0,0 0 0 0,-12-9 0 16,1 3-64-16,0 3-16 0,-2 2 0 0,0 1 0 16,1 0-96-16,-1 1-32 0,-1-2 0 0,-1 1 0 15,0 0-144-15,-4 1 160 0,2 0-160 0,-1 0 160 16,1-1-32-16,-3 3-128 0,2-1 192 0,-1 2-64 16,2 0 0-16,-2 1 0 0,1 1 0 0,-2 0 0 0,-1 2 0 0,-1 1-128 15,0-2 192-15,0 2-64 0,-1 0-128 0,0-2 0 16,-1 3 0-16,0-1 128 0,0 0-128 0,1 1 0 15,-2 0 0-15,2 0 0 0,-1 0 0 0,0-1 0 16,-1 1 0-16,0 1 0 0,2 1 0 0,-2 1 0 16,-1 0 0-16,1 2 0 0,0 0 0 0,2 0 0 15,-1 2 0-15,0-1 0 0,2 1 0 0,3 1 128 16,-3-1-128-16,0 3 0 0,0 0 0 0,1 0 0 16,1-1 0-16,-1 3 0 0,0 0 0 0,1 0 0 15,-1 0 0-15,2 0 0 0,2 1 0 0,-1 1 0 16,1 0 0-16,3 0 0 0,1 0 0 0,2 1 0 15,2-1 0-15,0 2 0 0,-1-1 0 0,2 1 0 0,0 0 0 0,2 0 0 16,-1 1 0-16,9-6 0 0,-1 1 0 16,1 1 0-16,0 1 0 0,0 1 0 0,2 1 0 0,-2 1 0 15,2-1 0-15,-3 10 0 0,3-2 0 0,3-2 0 16,1-1 0-16,1-2 0 0,1 0 0 0,3 0 0 16,0 2 128-16,3-1-128 0,0-2 0 0,2 1 128 15,0-2-128-15,3 0 128 0,2 0-128 0,2 0 128 16,0-1-128-16,1 2 192 0,-1-2-192 0,1 2 192 15,1 0-192-15,-8-7 0 0,2 3 0 0</inkml:trace>
  <inkml:trace contextRef="#ctx0" brushRef="#br0" timeOffset="46062.8">22331 19000 30287 0,'12'7'1344'0,"3"-1"272"0,3 0-1296 0,2 2-320 0,3 0 0 0,-1 0 0 16,17 8 0-16,-39-16 0 0,0 0 0 0,0 0 0 16</inkml:trace>
  <inkml:trace contextRef="#ctx0" brushRef="#br0" timeOffset="117403.83">14184 16171 20559 0,'0'0'896'0,"0"0"208"0,-3-6-880 0,3 6-224 16,-4-9 0-16,2 1 0 0,2 8 0 0,-3-10 0 15,-2 1 128-15,2-3-128 0,0 0 0 0,0 0 128 16,0 0-128-16,0-1 0 0,-1-5 224 0,-2 2-48 16,0-5-16-16,-1 2 0 0,-1 0 224 0,-1 0 32 15,0-2 16-15,-1-1 0 0,-4 0 64 0,1 1 16 16,-1-1 0-16,-1 0 0 0,-2 1-144 0,-1-1-32 15,1-2 0-15,-5 0 0 0,-1 0-176 0,-6 0-32 0,-3 2-128 0,-2-2 192 16,-4 2-192-16,1-2 128 0,-1-4-128 0,-2 1 0 16,0 2 192-16,-3-1-64 0,-2 1-128 0,-5 1 192 15,-4 0-32-15,-4 2-16 0,1 1 0 0,1 1 0 16,-3 0 240-16,2 2 32 0,2 1 16 0,-4 1 0 16,-4 2-192-16,-1 0-48 0,-1-2 0 0,1 1 0 15,1 2-64-15,0 0-128 0,-2 2 176 0,-1-5-176 16,-8 1 128-16,1-1-128 0,0-1 0 0,0 1 0 15,-1 3 0-15,-3-2 0 0,-4-3 0 0,-1 3 0 16,3-1 0-16,2 3 0 0,0-2 0 0,2 3 0 16,1 1 256-16,0 2 0 0,5-2 0 0,2 3 0 15,2 2 64-15,-4 0 16 0,-4 0 0 0,0 0 0 0,2 3-208 16,1-2-128-16,-2 3 160 0,-4 0-160 0,-5 0 144 16,0 0-144-16,5-1 128 0,-1 1-128 0,0 2 0 0,-5 2 0 15,-5-2 0-15,0 4 0 0,3 0 0 0,1 2 0 16,0 0 0-16,0 1 0 0,2-1 0 0,3 2 0 15,3 0 0-15,3 3 0 0,3 1 0 0,-3 1 0 16,0 0 128-16,1 2-128 0,3 0 160 0,2 3-160 16,2 1 192-16,-2 2-192 0,-7 0 0 0,0 0 0 15,4 0 0-15,4 2 0 0,-1 1 0 0,1 3 0 16,-1-1 0-16,0 2 0 0,-2-1 0 0,4 1 0 16,2-1 0-16,5 3 0 0,4 2 0 0,2 0 0 15,-5-3 0-15,5 2 0 0,4-2 0 0,1 4 0 16,3 1 0-16,2 1 0 0,2 1 0 0,5 2 0 0,2 0 0 0,3 2 0 15,0 0 0-15,2 1 0 0,1-1 0 0,3-2 0 16,3 0 0-16,1-3 0 0,1 1 0 0,4-1 0 16,2 1 0-16,2-1 0 0,3 0 0 0,4-1 0 15,2 0 0-15,4-1 0 0,3 2 0 0,3 1 0 16,5-2 0-16,1-1 0 0,4-3 0 0,1 2 0 16,-2 0 0-16,3 1 0 0,2 1 0 0,3 0 0 15,0-1 0-15,3 3 0 0,0-2 0 0,3-1 0 16,1-1 0-16,3 0 0 0,3-1 0 0,5 0 0 15,2-1 0-15,1-1 0 0,0 0 0 0,-1 0 0 16,1 2 128-16,4-2-128 0,2 0 0 0,5 0 0 16,5 0 0-16,-1 0 0 0,-1-4 0 0,0 3 0 15,4-5 0-15,3 3 0 0,4 1 0 0,-1-2 0 16,1-3 0-16,-4 2 0 0,1-1 128 0,2 2-128 16,3 2 0-16,0 1 0 0,2-1 0 0,-3 0 0 15,1 1 0-15,1 0 0 0,4 0 128 0,1-1-128 0,2-2 0 0,-1-1 0 16,1-2 0-16,4 1 0 0,1-1 0 0,0-1 0 15,-3-5 0-15,3 2 0 0,1 0 128 0,4-1-128 16,2 0 0-16,5-2 0 0,4 0 0 0,-20 3 0 16,-16 0 0-16,-1-2 0 0,1-3 0 0,-2-2 0 15,-3-1 0-15,-18-1 0 0,-18-3 0 0,-7-4 0 16,13 2 0-16,14 1 0 0,15-1 0 0,13 0 0 16,-59 2 0-16,-63-5 0 0,79 1 0 0,119 0 0 0,-10-1 0 15,-47-1 0-15,13-1 0 0,25-1 0 0,-15 0-128 16,-20-1 128-16,-16-3 0 0,-19-2 0 0,-3-7 0 15,-1-4 0 1,4 0 0-16,2 1 0 0,7 3 0 0,5 0 0 0,13 3-176 0,14-1 16 0,-2 1 0 16,-9 0 0-16,-14-4-32 0,-16-3-16 0,-10-3 0 0,15-2 0 15,25 4 208-15,-4-1 0 0,-13-2 0 0,-8-2 0 16,-11-1 0-16,-7-3 0 16,-10 0 0-16,-2 0 0 0,1 2 0 0,8 1 0 15,11 5 144-15,3 0-144 16,-4 3 256-16,-7-2-64 0,-8 0 0 0,-6 0 0 0,-6-12 144 0,-4-10 32 0,-4-2 0 15,-4 4 0-15,-1 7-128 0,-3 5-32 0,-1 6 0 16,-2 5 0-16,-2 5-208 0,0 3 0 0</inkml:trace>
  <inkml:trace contextRef="#ctx0" brushRef="#br0" timeOffset="117488.08">14577 16187 38639 0,'-8'-8'3440'16,"-3"-16"-2752"0,-6-15-560-16,-1-11-128 15,1-12 288-15,-22 4 32 0,-34 9 0 0,5 5 0 16,-40-23-864-16,35 22-160 0,25 13-48 0,15 9-16192 15</inkml:trace>
  <inkml:trace contextRef="#ctx0" brushRef="#br0" timeOffset="119865.74">8332 14446 6447 0,'0'0'272'0,"0"0"80"0,0-8-352 0,0 0 0 16,-1-1 0-16,1 1 0 0,0 3 2592 0,0 5 448 16,0 0 96-16,0 0 0 0,-1-7-1376 0,1 7-288 15,0 0-48-15,0 0-16 0,0 0-288 0,0 0-64 16,-5 12-16-16,3 3 0 0,-2 0-272 0,1 2-64 16,2-1-16-16,1 2 0 0,3-1-192 0,-1 1-48 15,1 0 0-15,-2-6 0 0,1 2 16 0,1 1 0 0,-1 4 0 0,-1 0 0 16,2 2-464-16,2 1 0 0,-4-6 0 0,2 0 0 15,-1-2 192-15,1 0-48 0,3-1-16 0,-2-1 0 16,3-2 256-16,1-1 64 0,0-3 0 0,5-1 0 16,3 2 112-16,2-4 16 0,0-3 16 0,13-9 0 15,-7-5-176-15,-2-3-32 0,-5 0-16 0,-2-1 0 16,3-2-160-16,-3 2-16 0,0-1-16 0,-2-1 0 16,-3-2-176-16,0 2 0 0,2 1 144 0,-4 0-144 0,2 2 0 0,-1 2 0 15,-2 1 0-15,-1 3 128 16,1-1-512-16,1 1-80 0,0 0-32 0,1 1 0 15,-1 0-1872-15,-3 5-368 0,-5 5-80 0</inkml:trace>
  <inkml:trace contextRef="#ctx0" brushRef="#br0" timeOffset="120248.43">8992 14356 18367 0,'0'0'816'0,"0"0"160"0,-1 10-784 0,0 0-192 16,-4 1 0-16,1 2 0 0,-1 5 1472 0,-2-1 256 15,-4 1 64-15,-4 3 0 0,4 3-416 0,-2-1-80 16,-1-4-16-16,2-1 0 0,1 1-512 0,3-2-96 16,-1-3-32-16,5-5 0 0,0-1 256 0,0-2 32 15,1 0 16-15,3-6 0 0,0 0-432 0,0 0-96 16,0 0-16-16,0 0 0 0,0 0 112 0,9-6 32 0,0-3 0 0,3 1 0 15,-4-4-240-15,2 1-48 0,0 1-16 0,2-2 0 16,4-2-240-16,-2 1 176 0,0-3-176 16,0-1 160-16,-2 2-160 0,1-2 0 0,-3 2 0 0,2 3 0 15,1 3 0-15,0 5 0 0,-3 0 0 0,1 4 0 16,-1 2 0-16,-1 6 0 0,-1 1-128 0,1 3 128 16,4 2 0-16,0 4 0 0,0 0 0 0,-2-1 0 15,-7 0 0-15,0-1 0 0,-4 0 0 0,-1 0 0 0,-1 2 0 0,2 1 0 16,0 3 0-16,2 0 0 15,0-1-448-15,0-3-128 0,0-3-32 0,1 0-10752 16,1-1-2144-16</inkml:trace>
  <inkml:trace contextRef="#ctx0" brushRef="#br0" timeOffset="120813.44">9433 14664 14847 0,'0'0'656'0,"0"0"144"0,0 0-640 0,-2 11-160 0,2-11 0 0,0 0 0 16,0 0 1616-16,0 0 304 0,0 0 48 0,11 0 16 16,1-5-384-16,2-1-80 0,-2-1-16 0,4-2 0 0,1-3-512 0,1 0-96 15,-1-2-32-15,4 2 0 0,1-1-304 0,-1-1-64 16,2-3-16-16,-2-4 0 0,-3-2-160 0,-1-3-48 15,0-4 0-15,1-5 0 0,1-7-64 0,-2 1-16 16,-5 1 0-16,2-3 0 0,2-2-64 0,-3-1 0 16,-3-3-128-16,0 2 192 0,0 1-192 0,-2 6 0 15,-4 6 128-15,0 6-128 0,3 6 0 0,-4-2 0 16,1-4 0-16,-1 7 0 0,-5 8 0 0,-3 7 0 16,-6 6 0-16,-1 8-160 0,-2 7 160 0,-2 4 0 15,-3 2 0-15,1 4 0 0,-1 5 0 0,3 12 0 16,0 13 0-16,0-4 0 0,-3-5 0 0,1 1 0 15,1-1 0-15,1-1 0 0,3-1 0 0,3-3 0 0,1-4 0 0,5-1 0 16,2-2 128-16,4-4-128 16,2-3 128-16,2-5-128 0,2-5 0 0,3-3 144 0,0-1-144 0,2-4 0 31,1-1-256-31,2-1-176 0,1-4-16 0,4-1-9568 16,0-4-1904-16</inkml:trace>
  <inkml:trace contextRef="#ctx0" brushRef="#br0" timeOffset="121039.88">10145 14283 25391 0,'0'0'1120'0,"0"0"240"0,-4 7-1088 0,1 2-272 15,0 1 0-15,-2 2 0 0,0 3 1136 0,-1 3 160 16,1 2 48-16,2 0 0 0,-1-1-752 0,2 1-144 15,1 0-16-15,1 1-16 0,0 0-288 0,2-1-128 16,-2-4 0-16,2-2 128 0,1 0-128 0,-1-3-256 16,0-3 64-16,1 2 16 15,1-2-2560-15,-4-8-512 0</inkml:trace>
  <inkml:trace contextRef="#ctx0" brushRef="#br0" timeOffset="121585.17">10404 14231 19343 0,'0'0'848'0,"0"0"192"0,-5 3-832 0,-1 3-208 16,0 1 0-16,1 3 0 0,-2 1 1600 0,-2 7 288 15,-4 1 48-15,0 1 16 0,1 2-496 0,0 2-112 16,0-2 0-16,1 2-16 0,1 2-480 0,1-4-80 0,2-2-32 0,0-2 0 15,4-1-224-15,-2-5-64 0,2-2 0 0,2-2 0 16,1-8-64-16,0 0 0 0,0 0-16 0,9 2 0 16,-9-2-48-16,12-7 0 0,1-4 0 0,3-1 0 15,1-3-128-15,0-3-48 0,-3-4 0 0,-3 8 0 16,1-2-144-16,1-2 128 0,2-3-128 0,-3 1 128 16,2 3-128-16,1 0 0 0,2 1 0 0,1 0 0 15,-3 3 0-15,-2 0 0 0,0 4 0 0,1 2 0 0,-2 4 0 0,-1 2 0 16,-5 1 0-16,-6 0 0 15,6 9 0-15,-2 1-176 0,-4 1 48 0,-1 2 0 0,-3 3 128 0,-1 2 0 16,0 0 0-16,-1 0 0 0,0 1 0 0,0-1 0 16,1-2 0-16,0 3 128 0,2-7-128 0,3-3 144 15,0-9-144-15,0 0 160 0,0 0 80 0,11-2 16 16,0-5 0-16,1-1 0 0,1-3-64 0,2-2-16 16,-1-3 0-16,-3 1 0 0,0 2-176 0,1 0 0 15,2-1 144-15,1 3-144 0,-4 2 0 0,2 2 0 16,-1 3 0-16,0 2 0 0,-2 2 0 0,0 2 0 15,0 2 0-15,-5 4-128 0,0 3 128 0,-2 1 0 16,-2 1 0-16,-1 1 0 0,-1 2 0 0,-2 1 0 16,-1 2 0-16,0 1 0 0,-1 1 0 0,0 0 0 15,2-4 0-15,0 1 0 0,1-2 0 0,0-2 0 16,0-3 0-16,2 0 0 16,-2 1-1024-16,1 0-160 0,-1-2-32 0,2 0-16 15,0 0-1872-15,0-10-368 0</inkml:trace>
  <inkml:trace contextRef="#ctx0" brushRef="#br0" timeOffset="121939.17">11129 14278 13823 0,'0'0'1216'0,"-2"-5"-960"0,1-3-256 0,1 8 0 0,0 0 2080 0,0 0 368 16,0 0 80-16,0 0 16 0,0 0-512 0,0 0-112 15,-1 11 0-15,-4 4-16 0,1 3-464 0,0 3-96 16,-1 4 0-16,0 5-16 0,0 3-352 0,1 1-64 15,1 0-16-15,-2-5 0 0,0-4-368 0,1 0-80 16,-1 1 0-16,2-10-16 0,-1-1-288 0,1 7-144 16,-4-1 160-16,3-2-160 0,1-2 160 0,2-4-160 15,-3-2 160-15,4-1-160 16,0-10-336-16,0 0-176 0,0 0-16 0,0 0-16 16,11-1-2000-16,1-4-400 0,1-1-64 0</inkml:trace>
  <inkml:trace contextRef="#ctx0" brushRef="#br0" timeOffset="122233.91">11716 13683 6447 0,'-4'-10'576'0,"2"5"-576"0,-1 0 0 0,1 0 0 15,-1-1 4368-15,3 6 768 0,0 0 160 0,0 0 16 0,0 0-3136 0,-5 0-640 16,-5 6-128-16,3 1-32 0,-1 0-368 0,1 4-80 15,-2 4-16-15,1 5 0 0,-4 3-320 0,0 5-64 16,0 4-16-16,0 5 0 0,0 9-128 16,-2 3-16-16,0 1-16 0,1-1 0 0,1-4-224 0,-1-1-128 15,-1 0 160-15,0-1-160 0,0 0 0 0,2-2 128 16,0-1-128-16,1-3 0 0,0 0 0 0,1-4 0 16,2-2 0-16,-3 4 0 0,1-9-272 0,3-5-48 15,1-8-16-15,2-1 0 16,-1-3-1616-16,5-9-320 0,0 0-64 0,0 0-11344 15</inkml:trace>
  <inkml:trace contextRef="#ctx0" brushRef="#br0" timeOffset="122434.22">11270 14273 18431 0,'0'0'816'0,"0"0"160"0,0-6-784 0,4 1-192 16,5 0 0-16,2 1 0 0,-1-1 2816 0,3 1 512 15,3 2 96-15,2-3 32 0,4 1-1472 0,2 0-304 16,0-1-48-16,2 1-16 0,-2-1-608 0,1 2-128 16,-3-1-32-16,2 2 0 0,-3-1-544 0,3 3-112 15,-4-1-32-15,9 0 0 0,0 2-320 0,-13 0-64 16,0 2-16-16,-2 0-11552 16,-2 1-2320-16</inkml:trace>
  <inkml:trace contextRef="#ctx0" brushRef="#br0" timeOffset="122778.26">11800 14382 11967 0,'0'0'528'0,"10"-3"112"16,1 1-512-16,5-2-128 0,1-3 0 0,2-1 0 0,-2 1 3760 0,2-2 720 15,1 0 128-15,-5-1 48 0,0 0-2800 0,-3-1-576 16,0 1-96-16,-1-1-32 0,-2 3-688 0,-1-1-144 15,2 2-16-15,-4 1-16 0,-1-2-48 0,0 1-16 16,-2 1 0-16,-3 6 0 0,-2-4-80 0,2 4-16 16,0 0 0-16,0 0 0 0,-8 2 32 0,-6 3 0 15,-3 1 0-15,0 2 0 0,-4 2 80 0,-2 2 16 16,-1 2 0-16,-3 1 0 0,1-1 112 0,2 3 16 0,2 1 16 0,3-1 0 16,0 2-64-16,5-3-16 15,2-2 0-15,4 1 0 0,1 0 0 0,4-2-16 0,1-2 0 0,2 0 0 16,3 0-112-16,5-3-32 15,1 1 0-15,2-3 0 0,1 0-160 0,2-1 0 0,2 0 144 0,0 0-144 16,2-1 0-16,0-2-256 0,1 0 32 16,-1 0 16-1,0-1-2384-15,0-1-480 0</inkml:trace>
  <inkml:trace contextRef="#ctx0" brushRef="#br0" timeOffset="123379.06">12503 14254 14735 0,'-15'-6'1312'0,"5"2"-1056"16,-1-3-256-16,-1 4 0 0,-3 2 848 0,-1 2 112 0,-2 1 32 0,-3 4 0 15,-1 0 288-15,0 5 48 0,-1 5 16 0,-1 4 0 16,1 1-208-16,2 4-48 15,1 1 0-15,1 4 0 0,0 2-256 0,1 1-48 16,0 0-16-16,3-5 0 0,4-2-416 0,4-2-96 0,2-4 0 0,4-3-16 16,2-1-240-16,4-4 0 0,1-3 0 0,2-1 0 15,4-2 128-15,3-4-128 16,4-3 0-16,4-1 144 0,0-4-144 0,4-1 128 0,1-5-128 0,4-2 128 16,-1 0-128-16,0 0 0 0,-3-4 144 0,-1-4-144 15,-3-4 0-15,1-7-192 0,2-7 32 0,2-4 0 16,2-2 160-16,-1-1 0 0,-2-7-144 0,0 0 144 15,-4-1 0-15,1-10 0 0,3-11 0 0,-3 1 0 0,2 3 0 16,-1 9 0-16,-5 11 0 0,-8 21 0 0,-1 2 256 0,-5 2-48 16,1 5 0-16,-5 7 0 0,-1 3 272 0,-1 3 48 15,-1 9 16-15,-4 4 0 0,-6 5-80 0,-1 6-16 16,-1 3 0-16,-4 6 0 0,-3 5-240 0,-1 5-48 16,-1 5-16-16,-1 6 0 0,-1 6-144 0,-9 25 128 15,1-6-128-15,4-5 128 0,0-4-128 0,4 1 0 16,3-1 0-16,5 0 128 15,4-5-496-15,5-4-96 0,2-6-32 0,6-7 0 16,6-6-1616-16,3-4-320 0</inkml:trace>
  <inkml:trace contextRef="#ctx0" brushRef="#br0" timeOffset="124116.56">14000 13785 6447 0,'0'0'576'0,"0"0"-576"16,0 0 0-16,5-3 0 0,-5 3 2096 0,0 0 304 15,0 0 64-15,0 0 16 0,0 0-704 0,0 0-144 16,0 0-32-16,-8 2 0 0,-2 4-320 0,-2 3-64 0,0 3 0 0,-4 5-16 15,-1 3-192-15,-2 5-48 0,0 5 0 0,-3 5 0 16,-1 3-16-16,-2 2-16 0,-4-1 0 0,-2 6 0 16,-5 2-336-16,-12 24-64 0,5-1-16 0,1-2 0 15,2-3-320-15,4-5-64 0,11-11 0 0,3-5-128 0,3-2 240 0,5-5-64 16,5-3-16-16,0 0 0 0,4-3 112 0,4 2 32 16,2-1 0-16,3-3 0 0,1-5-176 0,1-1-128 15,3-4 192-15,2-2-192 0,1-3 0 0,4-3 0 16,0-2 0-16,3-3 0 15,1-3-1920-15,-1-1-272 0,-1-4-64 0</inkml:trace>
  <inkml:trace contextRef="#ctx0" brushRef="#br0" timeOffset="124314.06">13335 14520 19343 0,'0'0'1728'0,"0"0"-1392"15,0 0-336-15,0 0 0 0,5 0 2560 0,6-3 448 16,-1 1 96-16,3-1 16 0,4 0-1600 0,5-1-320 16,-1-3-64-16,7-2-16 0,6-1-384 0,-7 3-80 15,1-3-16-15,3 1 0 0,1 2-464 0,0 1-176 16,-1 0 0-16,11 0 144 16,-8 1-1616-16,-6 2-336 0,-1 3-64 0</inkml:trace>
  <inkml:trace contextRef="#ctx0" brushRef="#br0" timeOffset="124536.76">14169 14399 22111 0,'0'0'1968'0,"-6"8"-1584"16,-1-2-384-16,-2 3 0 0,-1 2 1664 0,-6 9 256 15,-1 1 64-15,0 1 0 0,1-1-320 0,-1-1-64 16,-2-1-16-16,3 2 0 0,1-2-832 0,0 2-176 15,1 0-16-15,1 1-16 0,3 1-416 0,1 2-128 16,2 2 0-16,2-2 0 16,1-3-1408-16,1 2-352 0,3-2-64 0,0 0-8032 15,0-5-1600-15</inkml:trace>
  <inkml:trace contextRef="#ctx0" brushRef="#br0" timeOffset="125067.72">14338 14581 15663 0,'-11'15'1392'0,"1"-5"-1120"15,-1 2-272-15,0 2 0 0,-2 2 1952 0,0 0 336 16,-3 0 64-16,0 2 16 0,-3 3-544 0,4 0-96 15,-1-1-32-15,4-1 0 0,2-2-704 0,1-2-144 16,3-4-16-16,1-3-16 0,5-8-80 0,0 0-16 0,0 0 0 0,0 0 0 16,0 0-112-16,-1398 4-32 0,2814-5 0 0,-1406-4 0 15,1 0-224-15,1-5-48 0,0-1-16 0,1-4 0 16,2-1-144-16,-1-1-16 0,-4 1-128 0,1-1 192 16,0 0-192-16,3 1 144 0,2 0-144 0,-1 2 128 15,0 2-128-15,0 1-192 0,-3 1 32 0,1 4 16 16,1 3 144-16,-3 1-160 0,0-1 160 0,-11 3-160 15,8 6 160-15,0 2 0 0,-6 0 0 0,-2 1-128 0,-1 2 128 16,-6 2 0-16,-1 4-144 0,-1-1 144 0,-5 0 0 0,0-1 0 16,0 3 0-16,1-1 0 0,-1-1 0 0,3-4 0 15,5-2 0-15,-1-4 0 0,7-6 192 0,0 0-64 16,0 0 0-16,0 0 0 0,0 0 144 0,2-8 32 16,4-3 0-16,2-3 0 0,1 0-176 0,5 0-128 15,-3 1 192-15,4-1-192 0,3 2 0 0,0 1 0 16,-2 1 0-16,1 4-192 0,0 1 32 0,-1 3 16 15,-1-1 0-15,-2 4 0 0,1 2 144 0,-3 4-160 16,0 2 160-16,-1 3-160 0,-6 3 160 0,1 1 0 16,-4-3 0-16,-1 2 0 0,-1 2 0 0,-1-1-128 15,-2 1 128-15,1 0 0 0,-2 0 0 0,-1 0 0 0,2 3 0 0,-3-1 0 32,0-1-1232-32,4-1-224 0,-1 1-32 0,2-1-14464 0</inkml:trace>
  <inkml:trace contextRef="#ctx0" brushRef="#br0" timeOffset="125648.57">14904 14673 3679 0,'0'0'160'0,"0"0"32"0,-1 6-192 0,0-1 0 15,1 2 0-15,1 0 0 0,0 1 4272 0,2 1 800 16,1 2 176-16,4 0 16 0,3-1-2928 0,0 1-592 16,4 0-112-16,4 1-32 0,0-1-352 0,4 0-80 15,2-1-16-15,2 1 0 0,2-2-224 0,-3-1-48 16,1-1-16-16,-1 0 0 0,2-4-160 0,-3-2-48 16,0-2 0-16,0-1 0 0,-1-2-144 0,-2 1-16 15,-1-4-16-15,-5 0 0 0,1-1-160 0,-3-1-16 0,-3-1-16 0,-2-1 0 16,-2 1-112-16,-1-2-32 0,-4-1 0 0,-2 0 0 15,-1-1-144-15,-2 0 128 0,-7 1-128 0,0 2 128 16,-1 2-128-16,-4 5 0 0,-2 1 0 0,-4 2 0 16,0 3 0-16,-2 3 0 0,-1 2-160 0,0 5 160 0,0 1 0 0,-1 5-144 15,-1 1 144-15,1 1 0 0,3 1 0 16,2 5 0-16,3-1 0 0,5 1 0 0,6 1 240 0,3-2 16 16,3 0 16-16,5-3 0 0,6 0 48 0,0-3 16 15,2 2 0-15,4-1 0 0,0-2-64 0,4 0-16 16,3-3 0-16,14 6 0 0,0-2-128 0,1-2-128 15,-2-3 144-15,0-4-144 0,-5 0 0 0,0-4 0 16,-5-1-176-16,-10-4 176 16,-4-2-1760-16,0-3-224 0,-4 1-64 0</inkml:trace>
  <inkml:trace contextRef="#ctx0" brushRef="#br0" timeOffset="125860.12">14543 13981 42383 0,'-10'-16'3776'0,"3"2"-3024"16,-2-1-608-16,5 0-144 0,-2 0 512 0,2 1 80 16,0 1 16-16,0 1 0 0,-2-1 32 0,0 3 0 15,0-1 0-15,0 1 0 0,2 2-512 0,-3 0-128 0,2 4 0 0,-3 0 0 31,0 0-1584-31,-1 3-336 0,-1 6-64 0,-1 1-16848 0</inkml:trace>
  <inkml:trace contextRef="#ctx0" brushRef="#br0" timeOffset="162463.15">1155 14611 10127 0,'0'0'448'0,"0"0"96"0,0 0-544 0,0 0 0 16,5-3 0-16,-5 3 0 0,0 0 1280 0,0 0 128 16,0 0 48-16,0 0 0 0,0 0-112 0,-6-2-32 15,1 1 0-15,-3 2 0 0,-2 1-224 0,-1 1-64 0,-1 1 0 0,-1 0 0 16,-2 3-160-16,-3 0-32 0,-3 2-16 0,0 1 0 15,-3 0-208-15,0 3-32 16,-2-1-16-16,3 2 0 0,3 0-176 0,2 0-16 16,0 0-16-16,3 0 0 0,2-1-224 0,2-1-128 0,2-1 160 0,-1-1-160 15,7 0 0-15,0-1 0 0,3-3 0 0,4 3 0 16,3-2 0-16,3 1 0 0,2-1 0 0,4 3 0 16,2-1 0-16,3 3 128 0,2 1-128 0,2 1 0 15,-1 2 0-15,-1-1 144 0,-2 2-144 0,-1 2 128 16,-4-2 96-16,0 0 16 0,-3 1 0 0,-1 0 0 0,-5-1 160 15,-1 0 48-15,-4-1 0 0,-2 0 0 16,0-2 128-16,-4 0 48 0,-2 1 0 0,0-1 0 0,-5 0-80 0,-2 0-16 16,-4 0 0-16,1-1 0 0,-1-3-208 0,0 1-32 15,0-2-16-15,-2-1 0 0,1-2-96 0,0-2-32 16,-1 0 0-16,2-2 0 0,0-2-144 0,3-2 128 16,1-3-128-16,-4-4 128 15,5 1-1584-15,5-3-320 0,2-3-64 0,4 4-8576 16,1-1-1712-16</inkml:trace>
  <inkml:trace contextRef="#ctx0" brushRef="#br0" timeOffset="162875.23">1527 14688 20271 0,'0'-13'896'0,"1"8"192"0,2 0-880 0,-3 5-208 16,1-4 0-16,-1 4 0 0,0 0 1136 0,0 0 176 16,0 0 32-16,0 0 16 0,-4 8-336 0,2 2-64 15,-1 2 0-15,0 3-16 0,0 0-320 0,-1 3-64 0,2 3-16 0,0 4 0 16,-2 3-128-16,2-1-32 0,2 3 0 0,2-1 0 15,2-1-208-15,0-1-48 0,0-2-128 0,3-3 192 16,2-5-16-16,0 0-16 0,-1-5 0 0,4-2 0 16,-1-2 112-16,3-4 32 0,-1-4 0 0,1-1 0 15,0-1 272-15,1-4 48 0,-2 1 16 0,1-5 0 16,-2 1-48-16,2-3 0 0,-1-2 0 0,-1-2 0 16,-1 0-192-16,-3-2-32 0,1-1-16 0,-2 1 0 0,1-1-112 0,-3 1-32 15,2 2 0-15,-1 1 0 0,1 0-208 0,0 2 0 16,-3 1 0-16,6-3 0 15,-3 2-1152-15,1 4-208 0,-2 0-48 0,-1 5-9712 16,-5 4-1936-16</inkml:trace>
  <inkml:trace contextRef="#ctx0" brushRef="#br0" timeOffset="163525.47">2351 14588 15599 0,'0'0'688'0,"0"0"144"0,-1 8-656 0,-3 3-176 0,0 0 0 0,0 2 0 15,1 4 848-15,-4 0 144 0,3 2 32 0,-1 3 0 0,-2 0 128 0,-1 3 48 16,-1 1 0-16,2-1 0 16,-2-1-304-16,1 3-48 0,-1-8-16 0,1 1 0 0,2-1 96 0,1-5 16 15,0-2 0-15,2-3 0 0,0-2-112 0,3-7-32 16,0 0 0-16,0 0 0 0,0 0-16 0,6-7 0 15,0-2 0-15,2-2 0 0,2-3-400 0,2-1-96 16,0-3-16-16,4 0 0 0,2-1-272 0,0 1 0 16,2-2 0-16,1 1 0 0,0 2 0 0,1 1 0 15,1 2 0-15,-1 2-192 0,-1 1 64 0,-1 2 128 16,0 4-208-16,-2 3 80 0,-3 2 128 0,0 5-208 16,-2 2 80-16,-2 3 128 0,-7 4-192 0,-1 2 192 15,0 2-192-15,-4 4 192 0,-4 0-160 0,1 0 160 16,-5-1 0-16,2-1-144 0,0-3 144 0,-1-2 0 15,0-2 128-15,3-3-128 0,1-3 384 0,0-1 16 16,4-6 0-16,0 0 0 0,0 0-16 0,0 0-16 16,4-8 0-16,1-3 0 0,0-1-144 0,3-1-32 15,2-4 0-15,1 1 0 0,1-2-192 0,2 2 0 16,2-2 0-16,0 2 0 0,2 0 0 0,-1 2-160 16,1 2 160-16,0 3-192 0,0 4 192 0,-1 2 0 0,-2 3-144 0,1 3 144 15,-1 2-176-15,-4 4 48 0,-1 2 0 0,-1 1 0 16,-6 2 128-16,-1 2 0 0,-1 0 0 0,-3 3-128 15,-1 1 128-15,-2-1 0 0,2 2 0 0,-2 10 128 32,0-2-1152-32,1-4-240 0,1-3-32 0,1-2-14192 0</inkml:trace>
  <inkml:trace contextRef="#ctx0" brushRef="#br0" timeOffset="164292.73">3360 14548 4607 0,'-2'-14'192'0,"2"14"64"0,0 0-256 0,0 0 0 16,-1-4 0-16,1 4 0 0,0 0 3808 0,0 0 720 16,0 0 144-16,-6 7 16 0,2 1-2832 0,0 2-576 15,3 2-128-15,-3 2 0 0,-1-1-240 0,2 2-32 16,0 1-16-16,1 0 0 0,-2 1-256 0,2 0-48 16,-1-1-16-16,2-1 0 0,0 0-256 0,-2 1-48 0,1-1-16 0,-1 1 0 15,1-3 80-15,0 1 16 0,-2 2 0 0,2-1 0 16,0-1 0-16,-1 1 16 15,-1-2 0-15,2 0 0 0,0 0-64 0,1 0-16 0,0-1 0 0,1-1 0 16,0 0-48-16,0-1-16 0,0-1 0 0,0 0 0 16,0-9 64-16,0 5 0 0,0 1 0 0,0-6 0 15,0 0 96-15,0 0 32 0,0 0 0 0,0 0 0 16,0 0 96-16,0 0 32 0,-3-4 0 0,1-2 0 0,1-1-208 16,0 0-48-16,0-3 0 0,1 0 0 0,0-3-80 0,0 0-32 15,2-3 0-15,3 0 0 0,-2-3-144 0,3 2 0 16,1-1 0-16,2 0 0 0,1-1 0 0,2 2 0 15,-1 0 0-15,1 1 0 0,1 0 0 0,1 2 0 16,2 1 0-16,-1 1 0 0,1 0-144 0,-1 2 144 16,0 0 0-16,1 4 0 0,-2 2-160 0,2 2 160 15,-1 2-128-15,-1 2 128 0,-1 5-128 0,-3 1 128 16,0 2-128-16,0 4 128 0,-3 1 0 0,-2 4-160 16,0 0 160-16,-4 3 0 0,-1 2 0 0,0 0 0 15,-4-1 0-15,1-1 0 0,-1-1 0 0,-1-3 0 16,1-1 0-16,0-3 0 0,-1-1 0 0,3 0 0 15,1-6 0-15,-2 0 144 0,3-7-144 0,0 0 160 16,0 0-160-16,0 0 160 0,3-3 16 0,0-6 0 16,2-2 0-16,1 0 0 0,-3-5-176 0,3 1 192 15,-1-3-192-15,2-1 192 0,1 0-192 0,1-1 0 16,2 0 0-16,-2 0 0 0,5 2 0 0,0 1 0 16,0 2 0-16,2 2 0 0,0 1-176 0,1 3 176 0,-2 2-128 15,0 3 128-15,0 3-128 0,-2 2 128 0,-1 3-128 16,-1 3 128-16,0 2 0 0,0 2-128 0,-1 3 128 0,-1 3 0 15,-3 4 0-15,-1 4 0 0,-2 1 0 0,0 1 0 16,1 1 0-16,0-1 0 0,-2 2 0 0,0-4 0 16,2-2 0-16,-1-2-208 0,1-2 48 0,0 6 16 15,0-5-1984 1,3-3-400-16,-3-5-80 0</inkml:trace>
  <inkml:trace contextRef="#ctx0" brushRef="#br0" timeOffset="164710.15">4400 14682 26255 0,'0'0'1152'0,"0"0"256"0,-1-7-1120 15,-1 1-288-15,0-1 0 0,-2 2 0 0,-2 0 1408 0,1 2 208 16,-3 1 48-16,-1 2 16 0,-1 3-880 0,-2 2-176 15,-2 2-48-15,-2 2 0 0,0 1-320 0,-2 2-80 16,1 2-16-16,-2 4 0 0,1 2 96 0,0 0 32 16,1 2 0-16,3-1 0 0,3-1-112 0,1-1-32 15,4-2 0-15,2 0 0 0,4-2 48 0,4 0 0 16,-1-3 0-16,2-2 0 0,3-3 96 0,1 0 32 16,1-3 0-16,2 0 0 0,-1-4 64 0,2-1 0 15,0-6 16-15,1 1 0 0,1 0-16 0,-1-2-16 0,-1-2 0 0,1 0 0 16,-3-4-176-16,2 1-48 0,-4 0 0 0,0 1 0 15,-1-1-144-15,-1 4 128 0,-2 0-128 0,1 0 128 16,-2 3-128-16,-4 6 0 0,0 0 0 0,0 0 0 16,0 0 0-16,0 0 0 0,4 7 0 0,0 4-176 15,-1 0 176-15,0 0 0 0,-1-1 0 0,3 3 0 16,-2-1-160-16,3 0 160 0,1 0-192 0,-1-1 192 16,3 0-1360-1,-2-1-176-15,3 0-16 0,-1-3-16 0,1-2-1408 0,2 3-288 0</inkml:trace>
  <inkml:trace contextRef="#ctx0" brushRef="#br0" timeOffset="165065.14">4802 14558 27407 0,'0'0'1216'0,"0"0"256"0,0 0-1184 15,0 6-288-15,-1 3 0 0,-2 2 0 0,-2 1 1488 0,1 2 240 16,-2 3 64-16,0 2 0 0,-2 0-720 0,0 1-144 16,1 1-32-16,-1 0 0 0,-2 2-368 0,1 0-80 15,1 1 0-15,-1 1-16 0,1-3-240 0,-1-3-64 16,4-1 0-16,-2-4 0 0,3-2 112 0,0-2 16 16,2-2 0-16,2-8 0 0,0 0 144 0,0 0 48 15,0 0 0-15,6-2 0 0,0-4-48 0,2-1 0 16,1-4 0-16,1-3 0 0,-1 0-208 0,5-2-64 15,-3-2 0-15,3 1 0 0,1 1-128 0,1-1 0 0,-2 2 0 0,0 2 0 16,1 1 0-16,-1 2 0 0,0 1 0 0,1 2 0 16,0 0 0-16,-2 2 0 0,-2 3 0 0,0 2 0 15,0 1-192-15,-1 1 192 0,-1 2-160 0,-1 1 160 16,-2 2-1280 0,0 2-176-16,-1 1-16 0,-3 1-10400 0,1 1-2080 0</inkml:trace>
  <inkml:trace contextRef="#ctx0" brushRef="#br0" timeOffset="165499.28">5455 14616 18431 0,'-2'-12'1632'0,"3"7"-1312"15,0 0-320-15,4-4 0 0,-3 0 1408 0,0 2 224 0,0 0 32 16,-2 7 16-16,0 0 112 0,0 0 32 0,0 0 0 0,7 3 0 16,0 4-672-16,-1 2-144 0,1 2-32 0,0 3 0 15,2 4-400-15,0 0-96 0,1 4-16 0,1 1 0 16,-1 2-176-16,1 2-32 0,0 2-16 0,-1-2 0 16,-3 4-240-16,1 0 176 0,-1-2-176 0,-2 2 160 15,2-1-160-15,-3-3 0 0,1 0 0 0,-1-5 0 0,0-2-272 0,2-4-48 16,-2-2 0-16,2 0 0 15,-2-3-1600-15,3-4-336 0,-1-2-64 0,1-3-11424 16</inkml:trace>
  <inkml:trace contextRef="#ctx0" brushRef="#br0" timeOffset="165770.06">5928 14617 3679 0,'0'0'320'0,"7"-3"-320"16,0-1 0-16,-3 1 0 0,-4 3 5152 0,0 0 960 15,0 0 192-15,0 0 32 0,4 4-3440 0,-1 4-688 16,-5 0-144-16,0 6-16 0,-2 5-752 0,-1 1-144 16,-3 4-16-16,-2 3-16 0,-1 4-160 0,-10 16-48 0,0-1 0 0,1 1 0 15,-3-1-272-15,2 0-48 16,2 0-16-16,-1-2 0 0,0-4-368 0,0-3-80 15,-1 0 0-15,2-2-128 0,1-1 128 0,2-2-128 0,2-2 0 0,0-2 0 32,-1 2-1376-32,1-3-336 0,1-1-64 0,4-4-16 0</inkml:trace>
  <inkml:trace contextRef="#ctx0" brushRef="#br0" timeOffset="166347.73">2961 15604 10127 0,'0'0'896'0,"3"-7"-704"0,0 2-192 0,-3 5 0 16,0 0 3120-16,0 0 592 0,0 0 112 0,0 0 16 15,0 0-1696-15,0 0-352 0,0 0-64 0,-4 12 0 0,-1 3-512 0,-1 3-112 16,-2 4-16-16,0 3 0 0,1 4-320 0,-1-1-80 16,0 3-16-16,1 4 0 0,-1 6-256 0,-1 1-48 15,0-1-16-15,2 0 0 0,0 1-224 0,0 0-128 16,0-2 128-16,0-2-128 0,-2-3 0 0,5-4-160 16,-2-1 16-16,4-5 0 15,0-3-1600-15,1-3-320 0,0-4-64 0,0-4-7696 16,1-11-1536-16</inkml:trace>
  <inkml:trace contextRef="#ctx0" brushRef="#br0" timeOffset="166526.49">2616 16052 20271 0,'0'0'1792'0,"0"0"-1424"16,0 0-368-16,10-5 0 0,2-2 2384 0,4 2 416 15,1 0 80-15,5 3 0 0,5-2-768 0,6-2-144 16,3 0-48-16,5-2 0 0,-1 1-512 0,3-4-128 15,0-2 0-15,-1 3-16 0,1-2-544 0,0 1-96 16,0 4-32-16,-2-1 0 0,1 1-464 0,-1 2-128 0,0-2 0 0,-1 3 0 31,1 0-2144-31,-6 3-496 0,-2-1-112 0</inkml:trace>
  <inkml:trace contextRef="#ctx0" brushRef="#br0" timeOffset="167492.35">983 17298 12895 0,'0'0'1152'0,"0"0"-928"16,0 0-224-16,-4 5 0 0,4-5 1216 0,0 0 208 15,0 0 48-15,0 0 0 0,0 0 160 0,0 0 32 16,0 0 16-16,0 0 0 0,0 0-400 0,8-8-96 16,-1 0-16-16,4-2 0 0,0-2-304 0,2-2-64 15,1 0-16-15,1 0 0 0,1 0-272 0,1-1-48 16,-1 1-16-16,1 2 0 0,-1 0-208 0,-2 3-48 15,-3 2-16-15,1 4 0 0,2 1-176 0,-4 4 0 16,-1 2 0-16,2 5 0 0,-3 3 0 0,1 4 0 0,0 1 0 0,-3 3-176 16,-3 2 176-16,-2 3 0 0,-1 1 0 0,-3 0 0 15,-4 1 0-15,-1-1 224 0,0-1-48 0,0-1-16 16,-3 1 240-16,0-4 48 0,2-4 16 0,-1-1 0 16,3-3 192-16,1-2 48 0,1-2 0 0,5-9 0 15,0 0-224-15,0 0-32 0,0 0-16 0,5-8 0 16,1-3-80-16,1-5-16 0,3-3 0 0,0-3 0 15,4-3-176-15,2 0-32 0,4-1-128 0,-2-1 192 16,-1 1-192-16,4 0 0 0,2-1 0 0,-1 3 0 16,3 0 0-16,-1 2 0 0,-1 4 0 0,0 4 0 15,-1 2-160-15,-4 4 160 0,-2 5-128 0,0 5 128 16,-2 3-160-16,-1 4 160 0,-4 3-192 0,-1 4 192 16,-4 2-192-16,-2 3 192 0,-2 2-192 0,-2 1 192 0,-1-2 0 0,-3-2 0 15,0-1 0-15,-1-1 0 0,-2-3 0 0,4-2 0 16,-1-3 0-16,3-1 0 0,3-9 256 0,0 0-64 15,0 0 0-15,0 0 0 0,0 0 16 0,10-3 0 16,-1-7 0-16,3-1 0 0,2-3-64 0,2-2-16 16,1 1 0-16,1-3 0 0,-1 1-128 0,3 1 0 15,-1 2 0-15,0 1 0 0,1 1 0 0,0 5 0 16,0 1-128-16,0 6 128 0,1 5 0 0,-4 3-144 16,1 1 144-16,-3 5 0 0,-2 0-176 0,-1 4 176 15,-5 2-160-15,-1 2 160 0,-2 2-176 0,-3 0 176 16,-2 1-192-16,-2 3 192 15,0 0-1552-15,2 1-208 0,0-3-32 0,0-4-14736 0</inkml:trace>
  <inkml:trace contextRef="#ctx0" brushRef="#br0" timeOffset="167925.36">2692 17170 9215 0,'0'0'816'0,"3"-7"-656"15,0-1-160-15,-1 1 0 0,-2 7 2368 0,0 0 448 16,-2-9 96-16,2 9 16 0,-5-9-736 0,0 4-144 16,-2-1-16-16,2 3-16 0,-4 1-416 0,0 1-96 15,-3 1-16-15,0 3 0 0,-2 3-432 0,-2 1-96 16,0 4 0-16,-2 3-16 0,-3 2-288 0,-2 5-48 16,-1 2-16-16,-1 3 0 0,-2-1-144 0,3 0-48 15,1 2 0-15,3 0 0 0,4-3-96 0,1-1-32 16,3-2 0-16,7 3 0 0,1-2-80 0,8-1 0 15,-1-3-16-15,6-3 0 0,3-2 0 0,3 1 0 16,4-5 0-16,4-2 0 0,2-3-176 0,4-1 160 0,4-3-160 0,2-4 160 16,-2 0-160-16,5-3-224 0,0 0 48 15,3-1 16 1,-2 0-3040-16,2-1-624 0</inkml:trace>
  <inkml:trace contextRef="#ctx0" brushRef="#br0" timeOffset="168724.69">4352 17203 3679 0,'0'0'160'0,"7"-10"32"0,-2 0-192 0,1 0 0 0,-2 3 0 0,0-2 0 16,-2 0 3520-16,1 1 640 0,-1 3 144 0,0-2 32 15,-2 7-2032-15,-1-7-416 0,-2-1-80 0,0 0-16 16,-3 0-512-16,-1 2-128 0,0-1 0 0,-2 3-16 16,-2 1-176-16,-1 0-48 0,-2 3 0 0,-2 5 0 15,-3 1-512-15,0 4-96 0,-3 2-32 0,-3 3 0 16,0 1-144-16,0 2-128 0,0 2 144 0,1-1-144 15,-1 4 176-15,5-2-176 0,1-1 192 0,1 2-192 0,3-2 0 0,5-2 0 16,1-3 0-16,4-3 0 0,4-1 0 0,1-1 0 16,0-10 0-16,9 5 0 0,2 0 0 0,1-3 192 15,1-1-64-15,3-3-128 0,1-1 384 0,4-2-16 16,2-1-16-16,-1-3 0 0,0-1-144 0,2-1-16 16,-2 0-16-16,-2 1 0 0,1 0-176 0,0-1 160 15,0 0-160-15,-1 1 160 0,-1 4-160 0,-3-2 0 16,0 5 0-16,-3 2 0 0,-1 2 0 0,-1 2 0 15,-3 2 0-15,0 5 0 0,-3 4 0 0,-1 1 0 16,-2 3 0-16,-3 2 0 0,-2 4 0 0,-3 3 0 16,-1 6 0-16,-2 2 128 0,-4 5-128 0,1-1 128 15,-2 2-128-15,0 0 128 0,0-3-128 0,-2 0 0 0,1-3 144 0,3-3-144 16,-1-1 0-16,2-4 128 0,1 0-128 0,2-3 0 16,4 1 0-16,-2-3-160 0,3-3 16 0,3-3 0 31,3-1-1824-31,4-4-352 0,3-3-80 0</inkml:trace>
  <inkml:trace contextRef="#ctx0" brushRef="#br0" timeOffset="169099.24">4755 17305 5519 0,'-4'-14'240'0,"3"6"64"0,1 8-304 0,0-8 0 0,0 0 0 0,0 8 0 15,0 0 4528-15,0 0 848 0,0 0 160 0,0 0 32 0,-6 5-3584 16,2 5-736-16,2 1-144 0,-1 2-16 0,1 3-512 0,-3 1-80 16,2 1-32-16,2 1 0 0,1-2-48 0,2 1-16 15,1-2 0-15,3 0 0 0,-1-4-112 0,5-1-32 16,-1-3 0-16,2-3 0 0,-1 0 256 0,0-3 32 15,2-3 16-15,0-3 0 0,1-3 256 0,-1-1 48 16,3-3 16-16,-3-2 0 0,-1-3-240 0,2 0-64 16,2-1 0-16,-4 0 0 0,-1-2-144 0,0-1-48 0,-3 0 0 15,0 1 0-15,-2-1-144 0,-1-1-48 16,0 2 0-16,0-1 0 0,-2 2-192 0,1 1 0 0,1 2 0 0,1 1 0 16,-1 3-192-16,0 1-128 0,0 1-16 0,2 4-16 31,-1 0-2016-31,-5 5-384 0,0 0-96 0,9-3-12800 0</inkml:trace>
  <inkml:trace contextRef="#ctx0" brushRef="#br0" timeOffset="169457.9">5252 17290 11967 0,'0'0'1072'0,"0"0"-864"0,8-7-208 0,-2 3 0 0,4 0 2240 0,-1-2 384 16,1 2 96-16,2-4 16 0,0-2-608 0,2-1-112 16,2 0-32-16,-2-1 0 0,-1-2-672 0,0 0-144 15,-1 2-16-15,1 1-16 0,-5 0-432 0,1 0-96 16,-1 0-16-16,-2-1 0 0,-3 1-224 0,-1 0-48 16,-1 0-16-16,-2 2 0 0,-2 1-80 0,-2 2-16 15,-1 3 0-15,-3 1 0 0,-1-2-64 0,-2 3-16 16,-1 5 0-16,-2 2 0 0,0 6-128 0,-2 1 128 15,0 5-128-15,0 1 128 0,1 1-128 0,0 0 0 16,2 1 0-16,3 0 128 0,2-1-128 0,2-1 192 16,1-2-192-16,5-1 192 0,1-3-192 0,3-2 0 0,2 0 144 15,1 0-144-15,2-2 0 0,2 0 0 0,2-2 0 0,-1 0 0 32,2-2-464-32,3-1-16 0,-1-1 0 0,4-2 0 15,2-2-2592-15,-2-1-528 0,10-6-112 0,3 0 0 0</inkml:trace>
  <inkml:trace contextRef="#ctx0" brushRef="#br0" timeOffset="169818.6">6089 17025 22111 0,'-4'-5'1968'0,"0"0"-1584"0,-2-3-384 0,-1 2 0 16,-2-1 1376-16,-2 0 192 0,-4 1 32 0,-3-1 16 15,2 1-592-15,-1-1-128 0,-3 0-32 0,1 3 0 16,-2 2 48-16,1 1 16 0,0 2 0 0,1 1 0 16,-3 1-288-16,5 3-48 0,1-2-16 0,3 5 0 0,1 0-352 0,3 1-80 15,3-1-16-15,1 0 0 0,2 2-128 0,2 0 0 16,1-11 0-16,5 13 0 0,2 1 0 0,2-1 0 16,0 1 0-16,3 0 0 0,0-1 0 0,1 0 0 15,1-1 0-15,-2 1 128 0,1-1 0 0,-5 0 0 16,0-1 0-16,-2-1 0 0,-3 4 112 0,0-3 16 15,-3-2 0-15,-3 1 0 0,0 0 144 0,-4-2 48 16,-3 1 0-16,-2 0 0 0,-2-2-112 0,-2 1-16 16,0 0 0-16,-1-1 0 0,1-1-160 0,-1-2-32 15,2-2-128-15,-1 2 192 0,-1-4-192 0,0-2 0 16,2-1 0-16,3 0 0 16,4 0-1440-16,2-2-288 0,6 5-48 0,-2-11-14880 0</inkml:trace>
  <inkml:trace contextRef="#ctx0" brushRef="#br0" timeOffset="170080.11">6385 16624 23327 0,'0'0'1024'0,"0"0"224"0,0 0-992 0,0 0-256 0,0 0 0 0,0 0 0 16,0 0 1280-16,-7 9 224 0,-2 3 32 0,0 5 16 15,-2 4-224-15,0 3-48 0,0 5-16 0,-3 2 0 16,1 5-336-16,0-1-64 0,0 1-16 0,1 3 0 0,-4 2-336 0,2 2-64 16,1 2 0-16,-2 2-16 0,3-4-432 0,1-3 0 15,3-3 0-15,-2-4 0 16,3-6-272-16,2-3-144 0,-1-4-32 0,4-2 0 16,1-6-1536-16,0-2-304 0,-2-4-64 0,3-6-11472 15</inkml:trace>
  <inkml:trace contextRef="#ctx0" brushRef="#br0" timeOffset="170292.56">6055 16984 23951 0,'10'-1'2128'0,"0"-3"-1696"16,3 0-432-16,2 1 0 0,2-1 1104 0,0-1 144 16,3 2 32-16,-1-1 0 0,1-2 320 0,-1-1 64 0,1 0 0 0,0 0 16 15,2 1-560-15,0 2-112 0,-2 1-32 0,0 1 0 16,-4 0-656-16,-2 0-144 0,-1 2-32 0,-2 0 0 15,-3 2-144-15,1 0 0 0,-9-2 0 0,9 6 0 32,-9-6-304-32,4 9-80 0,1 0-32 0,-3 0 0 15,0 0-352-15,0 0-80 0,-2 1-16 0,-2-1 0 16,1 1-1760-16,-1-1-336 0,2-9-80 0</inkml:trace>
  <inkml:trace contextRef="#ctx0" brushRef="#br0" timeOffset="170618.79">6745 16928 22575 0,'0'0'992'0,"0"0"224"0,-7 4-976 0,1 4-240 16,0-1 0-16,-2 2 0 0,-1 0 1344 0,-1 5 208 15,-4 1 48-15,0 0 16 0,-4-1-288 0,1 3-64 16,-4 5-16-16,1-1 0 0,0 0-528 0,4 0-96 16,0-1-32-16,2 1 0 0,-1-2-384 0,0 0-80 0,4-1 0 15,5-2-128-15,-1 1 0 0,3-4 0 0,0-2 0 0,4 0-192 31,-1-2-1296-31,1-9-256 0,4 9-48 0,2-4-12000 0</inkml:trace>
  <inkml:trace contextRef="#ctx0" brushRef="#br0" timeOffset="171200.86">6838 16998 6447 0,'0'0'272'0,"0"0"80"0,0 0-352 0,0 0 0 0,0 0 0 0,0 0 0 0,-4 10 3744 0,-2 0 672 15,1 0 144-15,-4 2 32 0,-1 1-2400 0,0 4-464 16,0 2-112-16,-1-1-16 0,-1 2-352 0,1 0-80 16,2 1-16-16,3-2 0 0,2-1-400 0,3-1-96 15,1-4-16-15,1-2 0 0,3-1-208 0,1-2-48 16,2-2-16-16,0-1 0 0,1-3 112 0,1 0 32 15,0-2 0-15,2-1 0 0,-2-1 64 0,2-2 0 16,0-1 16-16,-3-3 0 0,1-2-288 0,-3 0-64 16,1-1-16-16,-2-2 0 0,-2-1-80 0,-1 0-16 15,0-2 0-15,2 0 0 0,-3-2-128 0,0 0 0 16,-1 0 0-16,0 1 128 0,1 4-128 0,1 2 0 16,2 0 0-16,2 1 0 0,-1-1 0 0,3 2-144 15,2-1 144-15,1 5-160 0,1 1 160 0,0-2-128 16,4 5 128-16,-1 0-128 0,0 1 128 0,-2 1 0 0,-1 0-144 0,1 2 144 15,1 0 0-15,-3 1 0 0,0 1 0 0,-1 2 0 16,-3 1 0-16,-1-2 0 0,-6-6 0 0,0 0 0 16,4 10 0-16,-1 0 0 0,-3-10 0 0,0 0 0 15,0 0 0-15,0 0 0 0,0 0 0 0,0 0 0 16,0 0 0-16,0 0 0 0,0 0 128 0,0 0-128 16,0 0 128-16,7-5-128 0,-1-2 0 0,2-1 128 15,-1 0-128-15,0-1 0 0,2 0 0 0,2 1 0 16,-4 3 0-16,-1 0 0 0,-6 5 0 0,9-3 0 15,-9 3 0-15,11 0 0 0,-2 2 0 0,0 4 0 16,-2 0 0-16,1 3 0 0,-1 0 0 0,0 1 0 16,2 0 0-16,0 2 0 0,0 1 128 0,0 2-128 0,0 2 0 0,-1-2 0 15,1 0 144-15,-2-2-144 16,0-3 0-16,-1 1 144 0,0-1-144 0,1-2 0 0,-2 1 0 0,2 0 0 16,-3-1 0-16,2-1-12480 15,1 0-2400-15</inkml:trace>
  <inkml:trace contextRef="#ctx0" brushRef="#br0" timeOffset="172935.7">20704 15466 14335 0,'0'0'640'0,"0"0"128"0,0 0-624 0,0 0-144 15,1-4 0-15,0 0 0 0,-1 4 1472 0,0 0 256 16,0 0 48-16,1-5 16 0,-1 1-368 0,0-2-64 15,0 6-16-15,0-5 0 0,0 0-336 0,-1-3-80 16,1 8-16-16,-3-5 0 0,0-2-96 0,-2 1-32 16,-1-2 0-16,2 1 0 0,-4 2-272 0,1-1-48 15,-1 2-16-15,-1 1 0 0,-4 1-208 0,0 2-48 0,-4 0-16 0,0 2 0 16,-3 0-176-16,0 2 0 0,-1 4 0 0,0 2 0 16,-1 2 0-16,2 1 0 0,1 0 0 0,-6 7 0 15,7-1 0-15,2-3 0 0,5-1 0 0,5-2 0 16,0-1 0-16,5-1 0 0,1-2 0 0,5-5 0 15,0 3 160-15,3-3-160 0,1 1 192 0,0-2-192 0,2-1 256 16,3-1-48-16,1-2-16 0,2 0 0 16,0 0-32-16,2-2-16 0,1 0 0 0,1 0 0 0,-1-1-144 0,0-2 192 15,-1 3-192-15,-1-1 192 0,-2-4-192 0,-2 2 128 16,3 2-128-16,-5-2 128 0,-1 4-128 0,-3 0 0 16,0 2 0-16,-8 0 0 0,5 3 0 0,-2 4 0 15,-2 0 0-15,-1 4-176 0,-2 2 176 0,-2 2 0 16,-3 2 0-16,-2 4-128 0,-1 2 128 0,-1 2 0 15,-1 1 0-15,-1 2 128 0,-1-3 16 0,-2 3 16 16,0-2 0-16,0-1 0 0,2 0 48 0,1-1 16 16,1-3 0-16,2-2 0 0,-1 0-224 0,3-3 144 15,2 0-144-15,1-3 128 0,3-1-320 0,-1-2-80 16,2-1-16-16,1-9 0 16,0 0-2176-16,0 0-432 0,7-1-96 0</inkml:trace>
  <inkml:trace contextRef="#ctx0" brushRef="#br0" timeOffset="173223.38">20873 15683 11055 0,'0'0'976'0,"0"0"-784"0,0 0-192 0,0 0 0 0,0 0 3872 0,0 0 736 16,0 0 128-16,0 0 48 16,8 0-2400-16,2 0-464 0,1 0-112 0,1 1-16 15,2-1-720-15,3 1-160 0,2 0-16 0,1 1-16 0,2-2-320 0,0 3-64 16,-1 0-16-16,1 0 0 0,-2 0-304 0,0 1-176 16,0-1 192-16,6 1-192 0,-4 0 0 0,-13-2-304 15,0-1 48-15,-2 1 0 16,1-1-2320-16,-3 0-464 0,1-1-96 0</inkml:trace>
  <inkml:trace contextRef="#ctx0" brushRef="#br0" timeOffset="173755.39">21392 15442 17391 0,'0'0'768'0,"0"0"160"0,0 0-736 0,0 0-192 0,0 0 0 0,0 0 0 16,6-1 1168-16,3 0 208 0,2 0 32 0,3-2 16 0,2 1-320 0,4 1-64 15,3 1-16-15,0-2 0 0,1 4-192 0,-1 0-64 16,1 1 0-16,-2 2 0 0,-1 3-352 0,-5 1-80 16,0 0-16-16,-1 2 0 0,-5 0-320 0,-1 4 0 15,-4 2 0-15,-3 2 0 0,-3 0 0 0,-3 2 0 16,-2-2 0-16,-6 7 128 0,-2-1-128 0,-1 1 128 15,-3 1-128-15,0-2 128 0,-1-2 96 0,-1-1 32 16,0-2 0-16,2-1 0 0,3-2 272 0,3 0 64 16,2-3 16-16,2 0 0 0,3-3-160 0,3 0-16 15,1-1-16-15,3-1 0 0,2-1-48 0,2 0-16 16,5-2 0-16,0 1 0 0,3-1-80 0,5-1-16 16,-2-3 0-16,2 0 0 0,3-1-256 0,1 0 128 15,0-1-128-15,0 0 0 0,0-1 0 0,-1 0 0 16,-1 0 0-16,-1 0 0 15,0-1-304-15,-3 0-160 0,0-1-48 0,-2 0 0 16,0 1-2464-16,-1-1-496 0</inkml:trace>
  <inkml:trace contextRef="#ctx0" brushRef="#br0" timeOffset="174080.66">22190 15623 11967 0,'0'0'1072'0,"0"0"-864"15,0 0-208-15,0 0 0 0,0 0 2192 0,0 0 400 16,0 0 80-16,0 0 16 0,5-3-720 0,2-1-144 16,2 0-32-16,1 0 0 0,2 0-768 0,2 0-144 15,1 1-48-15,2-1 0 0,-2 3-496 0,3-2-96 16,-2 2-32-16,0-1 0 0,-1 2-208 0,0 0 0 16,-2 0 0-16,-3 0-160 15,-2 0-1856-15,-1 0-368 0</inkml:trace>
  <inkml:trace contextRef="#ctx0" brushRef="#br0" timeOffset="174240.01">22167 15791 25743 0,'0'0'1136'0,"0"0"240"0,0 0-1104 0,9 1-272 0,2-1 0 0,-2 0 0 16,2-1 1248-16,3-3 192 0,0 3 32 0,1-2 16 16,3-1-448-16,1 0-80 0,0-1-32 0,3 0 0 15,3 1-560-15,0 0-112 0,0-2-32 0,-3 2 0 16,1-2-480-16,-3 3-112 0,-1-2-16 0,0 0-9824 15,-1 1-1968-15</inkml:trace>
  <inkml:trace contextRef="#ctx0" brushRef="#br0" timeOffset="174801.44">23259 15350 16703 0,'-11'-3'736'0,"11"3"160"0,-7-2-720 0,2 0-176 0,-3-2 0 0,3 2 0 16,-1-1 1712-16,6 3 304 0,-3-4 64 0,1-1 16 15,2 5-208-15,1-6-32 0,1-1-16 0,5 2 0 16,0-2-752-16,5-1-160 0,3 3-32 0,2 0 0 15,4 0-496-15,1-1-96 0,1 1-32 0,2 1 0 16,0-1-16-16,0 2 0 0,0 0 0 0,1-1 0 16,-2 1 0-16,-1 1 0 0,-2 1 0 0,-2 1 0 15,-3 1-64-15,-2 2 0 0,0 1-16 0,-2 3 0 0,-5 1-176 16,1 2 0-16,-5 1 0 0,0 3 0 0,-3 4 0 0,-1 2 0 16,-3 6 0-16,-5 2-176 0,-3 3 176 0,-2 4 0 15,-2 1 0-15,-4 1 0 0,-2 3 0 0,-2-1 0 16,2 2 0-16,-3-5 0 0,4 0 160 0,-2-1 16 15,2 1 0-15,3-2 0 0,-1-3-176 0,3-2 0 16,0 0 144-16,4-1-144 0,0-4 0 0,2-3 0 16,2 0 0-16,2-4-192 15,0-3-496-15,3-3-96 0,2-2-32 0,-1-2-9920 16,2-7-1984-16</inkml:trace>
  <inkml:trace contextRef="#ctx0" brushRef="#br0" timeOffset="175034.23">22983 15751 20271 0,'5'-10'896'0,"0"6"192"0,3-3-880 0,3 2-208 16,3-1 0-16,3 2 0 0,3 0 3200 0,4 0 576 0,4 1 128 0,3-1 32 15,4 1-2144-15,6 0-448 0,3 0-64 0,5 1-32 16,2 2-544-16,0 2-128 0,2 0 0 0,20 1-16 15,-10 0-240-15,-30 0-64 0,0-2 0 0,2 1 0 16,0 0-256-16,-2 0-192 0,-3 0 16 0,-3 1 16 16,-2-1-1504-1,17 2-320-15,-9 0-48 0,-11-1-8976 0,-4-2-1792 0</inkml:trace>
  <inkml:trace contextRef="#ctx0" brushRef="#br0" timeOffset="176889.49">20862 11231 4607 0,'0'0'400'0,"0"0"-400"0,0 0 0 0,0 0 0 16,0 0 2176-16,0 0 368 0,0 0 64 0,0 0 16 15,0 0-1088-15,0 0-192 0,0 0-64 16,0 0 0-16,0 0-272 0,0 0-64 16,0 0-16-16,-9 3 0 0,-3 1-224 0,-1 1-32 0,-2 2-16 0,-1 3 0 15,0 0-240-15,-1 3-48 0,1 0-16 0,0-1 0 16,-3 0-160-16,1 1-16 0,3-3-16 0,0 2 0 16,4-1-160-16,0-1 0 0,4-1 144 0,2 1-144 15,4 1 0-15,3 0 0 0,2-3 0 0,1 4 128 16,4-1-128-16,3 0 144 0,1-1-144 0,3 1 160 0,0-1-32 15,1 1 0-15,1 1 0 0,1 1 0 0,-3 0-128 0,0 1 0 16,-2 2 0-16,-3 0 0 0,0 2 0 0,0 1 0 16,-5-1 0-16,-2 1 0 0,-1 0 128 0,-3-1-128 15,-3 0 0-15,0 0 128 0,-4-1-128 0,1 1 192 16,-2-5-192-16,-1 0 192 0,-1-1 96 0,-2 0 32 16,0-1 0-16,0-1 0 0,0 0-32 0,1 1 0 15,-2-6 0-15,2-2 0 0,0-1-96 0,2-2-32 16,-1-3 0-16,1-2 0 0,0-2 80 0,3-3 16 15,-1-2 0-15,3-4 0 0,-1 0-64 0,4-2-16 16,-1-4 0-16,4 0 0 0,0-2-176 0,4 1 192 16,3-1-192-16,1 1 192 0,4-2-192 0,1 0 0 15,1 0 0-15,0-2 0 0,2 1 0 0,3 0 0 16,1-1 0-16,0 1 0 0,-5-2-144 0,2 3 144 16,-1 3 0-16,-2 2 0 0,-3 0 0 0,-3 3 0 15,-5-1 0-15,-2 3 144 0,-2 1-144 0,-3 1 0 16,-4 2 144-16,-3 0-144 0,-2 2 128 0,0 1-128 15,0 2 160-15,-2 3-160 0,-2 1-208 0,-1 2-144 16,1 0-32-16,1 2-9120 0,-1 1-1824 0</inkml:trace>
  <inkml:trace contextRef="#ctx0" brushRef="#br0" timeOffset="177212.4">20970 11535 20271 0,'0'0'1792'0,"0"0"-1424"16,0 0-368-16,0 0 0 0,0 0 512 0,10 3 16 16,0-1 16-16,5-2 0 0,5-1 448 0,0 1 96 15,2-1 0-15,4-2 16 0,2-2-352 0,0 0-80 16,-2-3-16-16,-1 4 0 0,0-2-400 0,-3 1-64 16,2 3-32-16,-4-1 0 0,-1 2-368 0,-3 1-80 15,-1 0-16-15,-5 0-12352 0</inkml:trace>
  <inkml:trace contextRef="#ctx0" brushRef="#br0" timeOffset="177586.66">21545 11380 22111 0,'-2'-12'1968'0,"3"4"-1584"0,2 0-384 0,3 0 0 0,1 2 336 0,1-1-16 16,2 1 0-16,1-1 0 0,1 2 288 0,2-1 48 16,0 2 16-16,-2-1 0 0,0 3-32 0,0 3 0 15,-1 5 0-15,-2-1 0 0,-1 5-448 0,-2 0-192 16,1 2 128-16,-6 5-128 0,0 1 0 0,-2 4 0 16,0 1 0-16,-7 2 0 0,0 0 192 0,-5 2-32 15,0 2-16-15,-2 0 0 0,-4-3-144 0,-1 1 128 16,-1 1-128-16,1-3 128 0,3-3-128 0,1-2 160 15,3 1-160-15,4-3 160 0,3-4-160 0,4-1 0 16,-1-2 0-16,6 0 0 0,1-1 0 0,5-1 0 16,-1-3 0-16,4 1 0 0,1 0 224 0,2-3 16 15,2-1 0-15,1-1 0 0,2 0 16 0,2-2 16 16,0-2 0-16,1 2 0 0,-2-1-96 0,1-1-32 16,-1-1 0-16,-2 0 0 0,-2 1-400 0,0-3-64 15,-2-1-32-15,-1-1-8800 16,-2-1-1776-16</inkml:trace>
  <inkml:trace contextRef="#ctx0" brushRef="#br0" timeOffset="177826.82">22123 11500 24703 0,'0'0'1088'0,"5"-5"240"0,2-4-1072 0,4 3-256 16,3-1 0-16,2-1 0 0,-1-1 304 0,5 1 0 15,2-1 0-15,0 0 0 0,2 3-32 0,-1-1 0 16,0 2 0-16,8-1 0 0,-5 4-272 0,-4 3 0 16,-5 1 0-16,-4 3-7904 15,-4-1-1600-15</inkml:trace>
  <inkml:trace contextRef="#ctx0" brushRef="#br0" timeOffset="177990.59">22162 11726 25791 0,'9'-1'2304'0,"0"-2"-1856"16,4-1-448-16,1 1 0 0,1-1 336 0,0 0-16 0,3 0-16 0,4 0 0 16,-1-3 288-16,6-1 64 15,1 0 16-15,1 0 0 0,0 0-224 0,0 2-32 16,-2-1-16-16,6-2 0 15,-8 1-2144-15,-6 2-432 0,2-5-96 0,-13 1-16 0</inkml:trace>
  <inkml:trace contextRef="#ctx0" brushRef="#br0" timeOffset="178502.53">23315 11204 12895 0,'0'0'576'0,"0"0"112"0,0 0-560 0,0 0-128 16,0 0 0-16,0-5 0 0,-3 1 1728 0,0-1 320 16,-3 3 64-16,-1 1 16 0,0 1-672 0,-3 5-144 15,-3 0-32-15,-2 5 0 0,-3 2-448 0,-2 3-112 16,-2 4-16-16,-3 3 0 0,-2 2-128 0,-10 17-16 16,4 3-16-16,12-14 0 0,-1 2-176 0,2 1-48 15,4 1 0-15,1 0 0 0,4 0-192 0,6-3-128 16,1 0 128-16,8-4-128 0,-1-1 256 0,6-4 0 15,2-3-16-15,3-2 0 0,3-3 256 0,1-4 48 16,3-2 16-16,2-2 0 0,3-3 48 0,-1 0 16 0,1-6 0 0,1 1 0 16,1-2-256-16,-2-3-48 0,-2-2-16 15,9-6 0-15,-8-1 16 0,-5 0 0 0,-6 1 0 0,-5 2 0 16,-5 0 32-16,-4 0 16 0,-4 3 0 0,-3 5 0 16,-4-2-48-16,-4 4 0 0,-5 1 0 0,-4 3 0 15,-3 2-192-15,-5 3-128 0,-4 0 160 0,2 2-160 16,0 0 0-16,1 3 0 0,1-1 0 0,3 1 0 15,1-2-896 1,5 4-288-16,3-4-48 0,5 0-10224 0,4 0-2032 0</inkml:trace>
  <inkml:trace contextRef="#ctx0" brushRef="#br0" timeOffset="183450.79">23164 16242 8287 0,'0'0'736'0,"-7"-1"-592"0,-1-2-144 0,0 1 0 16,8 2 1600-16,-6-3 304 0,1 0 48 0,5 3 16 15,0 0-656-15,0 0-128 0,0 0-32 0,0 0 0 16,-6-4-496-16,6 4-96 0,0 0-32 0,0 0 0 16,0 0-80-16,0 0 0 0,0 0-16 0,7-3 0 15,3 1 0-15,1 1 0 0,3 0 0 0,2-2 0 16,3 1 16-16,3 0 16 0,2 0 0 0,3 0 0 0,4 0-80 0,2-1 0 16,1 0-16-16,4-2 0 0,2 1-128 0,2 0-32 15,0-1 0-15,2 2 0 0,-2 1-16 0,2 1 0 16,0 1 0-16,-2 2 0 0,-4 0-48 0,0 1-16 15,-7 0 0-15,-4-1 0 0,-3 1-128 0,-3-1 0 16,-2 2 144-16,-6-1-144 0,-2 0 0 0,-2 0 0 16,-9-3 0-16,0 0 128 0,0 0-128 0,0 0 0 15,0 0 0-15,-8 8 0 0,-2-1 0 0,-5-2 0 16,-7-1 0-16,-1-1 0 0,-6 0 0 0,-3-1 0 16,-4-1 0-16,-3 1 128 0,-1-1-128 0,-1 0 0 15,-4-1 0-15,1 2 0 0,0 0 176 0,-1 1-48 16,-4 1 0-16,1-1 0 0,-1-1-128 0,3 2 128 0,1-1-128 0,3 0 128 15,4 2 32-15,0 0 0 0,7 1 0 0,3-1 0 16,2 1-16-16,3-1 0 0,1 1 0 0,5-2 0 16,3 0 64-16,4 0 16 0,10-4 0 0,0 0 0 15,0 0-96-15,0 0 0 0,0 0-128 0,9 2 192 16,4-2-192-16,2-1 0 0,2 0 0 0,1-3 0 16,4-1 0-16,5 0 128 0,4 0-128 0,3-1 0 15,3 2 0-15,3 2 0 0,3-1 0 0,2-3 0 16,1-1 0-16,-1 2 0 0,0 2 0 0,-3-1 0 15,0 1 0-15,0 1 0 0,-6 1 0 0,-2 1 0 16,-4 1 0-16,-5 1 0 0,-4-1 0 0,-5 1 0 16,-4-1 0-16,-2 2 0 0,-10-3 0 0,0 0 0 15,0 0 0-15,-8 5 0 0,-2 1 128 0,-4-2-128 16,-5-1 0-16,-2 2 128 0,-5-1-128 0,-1 2 0 16,-7 1 160-16,-1 1-160 0,-3 0 160 0,-4 1-160 0,-4 0 128 0,-3-1-128 15,-5-3 0-15,1 0 144 0,4-3-144 0,2 2 0 16,2 1 0-16,9-1 128 0,5 2-128 0,5-3 0 15,4 4 0-15,3-1 128 0,4-2-128 0,4-1 160 16,3-2-160-16,8-1 160 0,0 0-160 0,0 0 0 16,10 0 0-16,2-2 0 0,3-1 0 0,6-1 0 15,1-2 0-15,7 0 0 0,5 0 0 0,4 0 0 16,2 1 0-16,5-1 0 0,2 1 0 0,4-3 0 16,0-4 0-16,-2 2 0 0,-3 1 0 0,1 4 0 15,-2-1 0-15,-5 2 0 0,-3 3 0 0,-7 1 0 16,-2 0 0-16,-8 1 0 0,-6 2 0 0,-5-1-144 0,-9-2 144 15,-1 8 0-15,-5-3-160 0,-6 2 160 0,-7-1-128 0,-4 1 128 16,-3 3 0-16,-6-1 0 0,-4-1 0 0,-1 0 0 16,2 2 0-16,-4 1 0 0,-4-3 0 0,-2 0 0 15,-5-1 0-15,4-1 0 0,1 1 0 0,4-1 0 16,4 1 128-16,6-2-128 0,6 1 160 0,4-2-160 16,5 1 272-16,6-2-32 0,10-3-16 0,0 0 0 15,0 0-224-15,0 0 0 0,13 4 128 0,5 1-128 16,3-8 0-16,6 1 0 0,2 0 0 0,3-1-160 15,6-2 160-15,1 0-160 0,0-3 160 0,0 2-160 16,2-3 160-16,-5 2 0 0,-4-3 0 0,-3 5-128 16,-6-1 128-16,-4 3 0 0,-5-1 0 0,-4-1 0 15,-10 5-240-15,0 0 48 0,0 0 0 0,-9-4 0 16,-4 0-320-16,-6 2-48 16,-4 1-16-16,-6 1 0 0,-5 2-1664 0,-8 1-352 15,-21-3-64-15,13 2-16 0</inkml:trace>
  <inkml:trace contextRef="#ctx0" brushRef="#br0" timeOffset="204937.15">18054 16382 4607 0,'0'0'400'0,"0"0"-400"0,-9-3 0 0,3 1 0 16,-2-1 1056-16,8 3 128 0,-7 1 32 0,-1-1 0 0,1 0-384 0,-1 2-64 16,0-1 0-16,2 1-16 0,6-2-176 0,-8 0-48 15,8 0 0-15,0 0 0 0,-8 1 208 0,8-1 32 16,0 0 16-16,0 0 0 0,0 0 64 0,0 0 16 15,10 1 0-15,2-1 0 0,0-1-32 0,6 0 0 16,0 0 0-16,2 0 0 0,4 0-496 0,1-2-96 16,3 2-32-16,5-1 0 0,2 1 0 0,3 1 0 15,5 0 0-15,2-1 0 0,2-1-16 0,0-1 0 16,-6-2 0-16,3 2 0 0,3-4 128 0,-1 4 0 16,-1 3 16-16,3 0 0 0,6-3 0 0,-3 1 0 0,-1-2 0 15,-3 0 0-15,-6 0-176 0,1 0-32 16,-2 0-128-16,-1 1 192 0,-2 1-32 0,-2 4-16 0,0-2 0 0,-3 0 0 15,-1 1-144-15,-5 2 128 0,-2 0-128 0,-1 1 128 16,-1-2-128-16,-3 0 0 0,-2 1 144 0,-4-1-144 16,-2 1 0-16,-2-1 0 0,-9-2 0 0,0 0 0 15,0 0 128-15,0 0-128 0,6 5 160 0,-6-5-160 16,0 0 336-16,0 0-16 0,0 0-16 0,0 0 0 16,-9 1-80-16,1-1-16 0,-6-2 0 0,0 1 0 15,-2 1-80-15,-4-2-128 0,-2 0 176 0,0 0-176 16,-6-2 128-16,3 1-128 0,1 1 0 0,-4-3 0 15,1 3 128-15,-2 0-128 0,0-1 0 0,-2 3 0 16,-1-1 208-16,-2 2-64 0,-3-1-16 0,-4 0 0 16,-4 0-128-16,-3-1 0 0,1-6 0 0,1 4 0 15,0 0 160-15,2 2-160 0,0 0 192 0,0 0-192 16,0 1 176-16,-2 0-176 0,-1 1 160 0,1-2-160 0,1-1 192 16,2 0-64-16,3 1-128 0,5 1 192 0,2 0-192 0,5 0 144 15,4 0-144-15,4 1 128 0,3 1-128 0,5 0 0 16,2-2 0-16,10 0 128 0,0 0-128 0,0 0 0 15,0 0 144-15,0 0-144 0,0 0 128 0,0 0-128 16,12-4 128-16,4 2-128 0,1-3 0 0,7 1 144 16,4-1-144-16,5 0 0 0,4 2 144 0,3-1-144 15,6 1 0-15,2 1 144 0,4-3-144 0,-2 1 0 16,0 0 0-16,4 0 0 0,0 1 0 0,7 1 0 16,1-2 0-16,2 1 0 0,1 0 0 0,-3 0 0 15,-3-2 0-15,-2 1 0 0,0 0 0 0,-3 2 0 0,2 0 0 0,-5 1 0 16,-3 0 0-16,-6 0 0 0,-6 0 0 0,-5 1 0 15,-5 1 0-15,-4 1 0 0,-3 0 0 16,0 0 0-16,-5 2 0 0,-3-1 0 0,-1 0 0 0,-10-3 0 16,0 0 0-16,0 0 0 0,0 0 0 0,0 0 0 15,0 0 0-15,-9 8 128 0,0-3 0 0,-8 0 0 16,-6-2-128-16,-3 0 192 0,-6 1-192 0,-8 0 192 16,-6-1-192-16,-7 0 0 0,-4-4 0 0,-3 1 128 15,0 0-128-15,-4 3 0 0,-2 1 144 0,-5 0-144 16,-3-2 0-16,-1 0 0 0,5-1 0 0,-1 2 0 15,2 1 0-15,1-2 0 0,-1 0 0 0,7 0 128 16,6 0-128-16,7 1 0 0,9-2 0 0,5 3 128 16,8 1-128-16,5-1 0 0,6-2 0 0,4 3 0 15,4-3 0-15,8-2 0 0,0 0 0 0,0 0-128 16,8 6-896-16,8-1-160 0,7-2-32 16,9-1-13024-16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20:19:05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21731 9499 13407 0,'1'-10'592'0,"-1"3"128"0,-1-2-576 0,1 2-144 15,-1-2 0-15,1 2 0 0,0 7 1216 0,0 0 192 16,0 0 64-16,0 0 0 0,0 0-256 0,0 0-64 0,0 0 0 0,-7 9 0 16,4 4-336-16,0-3-80 0,2 3-16 0,0 4 0 15,1 1-80-15,0 5 0 0,0 2-16 0,0 5 0 16,0 1-160-16,0 30-16 0,2-7-16 0,1-8 0 15,-1-4-240-15,3-8-32 0,0-7-16 0,1-3 0 16,-2-6 96-16,5-2 16 0,0-6 0 0,2-3 0 16,1-2 256-16,0-4 64 0,3-3 16 0,2-4 0 15,2-4 32-15,-1-4 0 0,4-5 0 0,2-4 0 0,3-4-96 0,-4-3-16 16,0-1 0-16,-3 0 0 0,-3-1-192 0,-1-1-32 16,-4-2-16-16,0 2 0 0,-5 5-16 0,-1 3 0 15,-1 1 0-15,-2 4 0 0,-3 4-64 0,-1 1-32 16,-1 3 0-16,1 2 0 0,-3 3-160 0,4 7 0 15,0 0 144-15,0 0-144 16,0 0-2048-16,0 0-496 0,0 0-80 0</inkml:trace>
  <inkml:trace contextRef="#ctx0" brushRef="#br0" timeOffset="357.73">22541 9370 24879 0,'-12'-8'2208'0,"12"8"-1760"16,-8-6-448-16,1 1 0 0,7 5 352 0,0 0-16 0,0 0 0 0,-8 0 0 15,-2 0 304-15,0 5 48 0,-1-1 16 0,-4 5 0 16,-3 2-272-16,-2 4-48 16,-1 5-16-16,-2-1 0 0,1 1 80 0,1-1 0 0,2-1 16 0,3 1 0 15,2 0-48-15,3-1-16 0,2-3 0 0,5-1 0 16,3-3-144-16,4 1-48 0,3 1 0 0,3 0 0 15,2-4-16-15,3-1 0 0,3-2 0 0,3 2 0 16,-2 0 16-16,3-3 0 0,0 0 0 0,-3 1 0 16,-2 4-16-16,-2 0 0 0,-3 0 0 0,-3 0 0 15,-3 0 80-15,-3 1 16 0,-3 1 0 0,-3 0 0 16,-2 0 112-16,-5 1 32 0,-5 0 0 0,0-1 0 16,-2 3-176-16,1-3-48 0,-5-1 0 0,3 0 0 15,1-1-80-15,1-1-128 0,1-3 176 0,2 0-176 16,4-3-928-16,4-2-288 0,6-1-64 0,0 0-15040 15</inkml:trace>
  <inkml:trace contextRef="#ctx0" brushRef="#br0" timeOffset="676.91">22609 9633 24527 0,'0'0'1088'0,"0"0"224"0,0 0-1056 0,0 0-256 15,11 3 0-15,0-2 0 0,-2-2 1040 0,2-2 160 16,3-2 16-16,-2 1 16 0,1-1-336 0,2-3-80 16,0-1-16-16,-2 0 0 0,-1-1 0 0,0 3 0 15,-4-3 0-15,1 0 0 0,-5-1-240 0,0 1-48 16,-3 1-16-16,-2-2 0 0,-3 1 96 0,0 0 32 0,-3 0 0 0,-1 2 0 16,-2 2 16-16,-1 3 0 0,0 1 0 0,-1 3 0 15,1 2-272-15,0 4-48 0,0 0-16 0,-3 3 0 16,1 1-304-16,1 2 0 0,2 2 128 0,0 0-128 15,1 1 0-15,4-2 0 0,2 0 0 0,2 2 0 16,1-1 0-16,4-2 0 0,3-1 0 0,1-1 0 16,3-1 0-16,-1-1 0 0,2-1 0 0,0-1 0 15,1-3-560-15,2-1-16 16,0-1 0-16,0 0 0 0,-4-2-2640 0,2-2-544 0</inkml:trace>
  <inkml:trace contextRef="#ctx0" brushRef="#br0" timeOffset="1039.8">23588 9126 22287 0,'-2'-11'976'0,"1"4"224"0,-2-1-960 0,2 0-240 16,0-1 0-16,-1-1 0 0,-1-1 1088 0,-1 0 192 16,1-2 16-16,0-1 16 0,0 1-432 0,-3 0-96 15,1 1-16-15,0 3 0 0,-1 4 64 0,-2 1 16 0,-1 2 0 0,1 2 0 16,2 1-176-16,-2 5-32 16,-3 0-16-16,-1 4 0 0,-2 2-208 0,-2 4-32 0,0 1-16 0,-2 4 0 15,-16 18-112-15,5-1-32 0,4 1 0 16,1 1 0-16,1 1-32 0,3 3-16 0,4 5 0 15,2-3 0-15,3-2-176 0,4-2 128 0,1-7-128 0,2-1 128 16,3-1-128-16,2 0 0 0,1-1 0 0,2-4 0 16,-1-4 0-16,0-1-256 0,-1 0 48 0,0 0 0 15,-1-4-2048 1,2-7-416-16,-3-12-80 0</inkml:trace>
  <inkml:trace contextRef="#ctx0" brushRef="#br0" timeOffset="1213.97">23117 9594 18431 0,'0'0'816'0,"2"-7"160"0,1-1-784 0,1 2-192 16,4 1 0-16,2 3 0 0,-2-4 2256 0,4 2 416 16,3-1 80-16,1 2 0 0,2-2-1616 0,3-1-336 15,2 4-64-15,4-3-16 0,1 2-512 0,0-3-208 16,-1-1 176-16,-2-1-176 0,-3 4 0 0,-1-2 0 16,-1 1 0-16,-5 0 0 15,-2 0-2192-15,-4-3-544 0,1-6-96 0,-3 3-32 0</inkml:trace>
  <inkml:trace contextRef="#ctx0" brushRef="#br0" timeOffset="1526.9">23673 9356 18431 0,'-9'11'816'0,"3"-2"160"0,-1 5-784 0,-1 2-192 0,0 1 0 0,-1 1 0 15,0 3 2112-15,1 0 368 16,0-1 80-16,2-1 0 0,-2-2-944 0,5 0-192 15,3-3-32-15,2-1-16 0,0 1-528 0,5-2-96 0,-2-1-32 0,4-3 0 16,-9-8-160-16,10 5-48 0,2-3 0 0,0-3 0 16,0-1-32-16,-1-5-16 0,2-2 0 0,2-1 0 15,0-2-112-15,0-1-32 0,2 0 0 0,-2-2 0 16,1-1-48-16,-1 1-16 0,-1-2 0 0,-2 0 0 0,-1-1 0 0,-3 0 0 16,1 2 0-16,-4 0 0 0,1 3-96 15,-1 2-32-15,-2 0 0 0,0 4 0 0,-3 7-128 0,0 0 0 16,3-8 0-16,-1 1 0 0,-2 7 0 0,0 0 0 15,0 0 0-15,0 0 0 0,0 0-256 0,0 0-16 16,0 0-16-16,0 0 0 16,0 0-1376-16,0 0-256 0,0 0-64 0,0 0-14304 15</inkml:trace>
  <inkml:trace contextRef="#ctx0" brushRef="#br0" timeOffset="1944.9">24356 8666 16575 0,'0'0'1472'0,"0"0"-1168"0,0 0-304 0,0 0 0 16,0 0 992-16,0 0 144 0,0 0 16 0,0 0 16 15,0 0-32-15,0 0-16 0,10 4 0 0,-10-4 0 16,2 10-208-16,0 3-32 0,-2 3-16 0,0 2 0 0,-2 6-160 0,0 4-16 16,-5 3-16-16,0 3 0 0,-1 1 128 0,0 6 32 15,-2 3 0-15,0 0 0 0,-1-2 16 0,-3 1 16 16,0 1 0-16,-1-4 0 0,2-1-208 0,1 0-32 15,2 0-16-15,-1-1 0 0,2-1-256 0,2-6-48 16,2-1-16-16,0-3 0 0,0-4-144 0,3-2-16 16,1-2-128-16,1-2 192 0,0-1-192 0,1-3 0 15,1-2 128-15,2-1-128 0,-1-2 0 0,-3-8-160 16,5 9 32-16,-5-9 0 16,0 0-2000-16,9 4-400 0,-9-4-80 0,16 0-16 0</inkml:trace>
  <inkml:trace contextRef="#ctx0" brushRef="#br0" timeOffset="2655.14">21773 10477 2751 0,'-2'-8'256'0,"1"0"-256"16,0 2 0-16,-1 1 0 0,-1 1 3872 0,3 4 736 16,0 0 128-16,0 0 48 0,0 0-2736 0,0 0-528 15,0 12-112-15,-1 4-32 0,1 4-768 0,1 3-160 0,4 3-16 16,-4 3-16-16,1 2-80 0,-2 3-16 16,1 0 0-16,-1 1 0 0,-2 1 176 0,1-3 16 15,0-5 16-15,-1-2 0 0,-2 0-16 0,2-4 0 16,0-3 0-16,1-4 0 0,-1-3 0 0,4-2-16 15,-1-2 0-15,-1-8 0 0,0 0-64 0,10-2-16 0,-2-4 0 0,3-3 0 16,4-2 32-16,1-1 16 0,2-4 0 0,-1 1 0 16,0 2-272-16,-1 1-64 0,0 1-128 0,-3 4 192 15,-2 3-192-15,-1 4 0 0,-10 0 0 0,6 3 0 16,-6-3 0-16,4 12 0 0,-5-2 0 0,-3 2 0 16,-1 1 0-16,-6-1 144 0,-1-1 16 0,-3 0 0 15,-1 2 80-15,-1-1 16 0,1 0 0 0,1-1 0 0,0-1-128 16,1-1 0-16,-1-2-128 0,0-2 192 15,3-7-192-15,2-1 0 0,1 0 128 0,4-2-128 16,2-3-1392-16,2-3-320 0,1-3-64 0,2 0-8560 16,2 3-1712-16</inkml:trace>
  <inkml:trace contextRef="#ctx0" brushRef="#br0" timeOffset="2923.57">22097 10792 12895 0,'0'0'1152'0,"-3"8"-928"15,1 0-224-15,-1 2 0 0,2 1 2112 0,-1 0 384 16,0 0 80-16,1 1 16 0,1 0-768 0,-1 0-160 16,0-1-16-16,1 0-16 0,1 0-464 0,1-1-80 15,0 1-32-15,4-4 0 0,-6-7-304 0,0 0-64 16,9 6-16-16,0-4 0 0,-9-2-112 0,13-3-32 16,-3-5 0-16,1 2 0 0,0-4-144 0,-1-1-16 15,1-3-16-15,0-1 0 0,0-1-96 0,1-2-32 16,0-2 0-16,-1 0 0 0,-5-2-64 0,3 1-16 0,-2 3 0 0,-1-2 0 15,-2-1-144-15,0 1 128 0,0 2-128 0,2 3 128 16,-4 3-128-16,1 1 0 16,0 0 0-16,0 1 0 15,0 0-1536-15,-1 3-304 0,-2 7-48 0,5-10-13536 0</inkml:trace>
  <inkml:trace contextRef="#ctx0" brushRef="#br0" timeOffset="3131.66">22619 10204 29823 0,'0'0'1328'0,"-8"2"272"0,0 1-1280 0,3 3-320 15,-1 1 0-15,2 4 0 0,-4 5 640 0,2 5 64 16,0 2 0-16,1 4 16 0,0 5-96 0,1-1-32 16,0 0 0-16,0 2 0 0,1 1-256 0,2 0-48 15,1-1-16-15,0 1 0 0,0 1-144 0,2 2-128 16,0-1 144-16,-1-1-144 0,-1-4-144 0,0-4-128 15,0-2-32-15,-1-4 0 16,-1-5-2288-16,-1-3-464 0,-5-2-80 0</inkml:trace>
  <inkml:trace contextRef="#ctx0" brushRef="#br0" timeOffset="3249.72">22379 10732 21183 0,'7'-19'1888'0,"-2"8"-1504"16,6 0-384-16,3 3 0 0,4 1 608 0,0 0 48 15,0-2 16-15,5 2 0 0,1-3 368 0,1 1 80 0,-2 0 16 0,4 0 0 16,2-1-752-16,2-2-128 15,1 2-48-15,1 2 0 16,0 1-912-16,1-1-176 0</inkml:trace>
  <inkml:trace contextRef="#ctx0" brushRef="#br0" timeOffset="3844.45">23446 10356 13823 0,'0'0'1216'0,"0"0"-960"15,-8 3-256-15,8-3 0 0,-10 4 1888 0,4 7 336 0,-2 1 64 0,3 5 16 16,-3 2-848-16,2 1-176 0,2 4-16 0,-3 2-16 16,2 1-432-16,-2 1-96 15,1-2-16-15,2-1 0 0,0-1-80 0,0-3-32 16,-1 0 0-16,3-5 0 0,0-3-128 0,0-3-16 16,2-10-16-16,0 0 0 0,4 9 144 0,-4-9 16 0,8 0 16 15,1-4 0-15,0-9 16 0,2 1 0 0,0-2 0 0,3-2 0 16,0-8-256-16,0 2-48 0,-2-2-16 0,0 2 0 15,-1 1-304-15,2 2 0 0,-4-1 128 0,1 4-128 16,1 4 0-16,-3 2 0 0,1 3 0 0,-9 7 0 16,9 0 0-16,-9 0 0 0,8 10 0 0,-2 3 0 15,-3 3-128-15,2 3 128 0,-4 1 0 0,-1 3-144 16,-2 4 144-16,-4 2 0 0,2 0 0 0,-1-1 0 0,0-1 0 0,1-4-128 16,2-4 128-16,2-2-128 15,2-4-960-15,3-3-192 0,1-4-48 0,3-4 0 16,2-6-1744-16,2-5-336 0</inkml:trace>
  <inkml:trace contextRef="#ctx0" brushRef="#br0" timeOffset="4111.76">23970 10370 23951 0,'-16'8'2128'0,"4"0"-1696"15,-4 3-432-15,-2 3 0 0,2 0 496 0,-3 2 16 0,1 2 0 0,-2 2 0 16,1 2 272-16,1-2 64 15,3-3 16-15,1 0 0 0,5 1-160 0,2-2-48 16,4-2 0-16,3-2 0 0,3-2-160 0,7-3-48 0,1-2 0 0,5-3 0 16,4-3 128-16,0-3 32 0,1-5 0 0,0-1 0 15,-3-2-224-15,1 0-32 0,-1-6-16 0,-3 3 0 16,-2-3-176-16,-2 1-32 0,-2-1-128 0,-2 2 192 16,-3-2-64-16,-3 4 0 0,-2 1-128 0,-2 0 192 15,0 4-192-15,-4 0 176 0,1 2-176 0,0 3 160 16,6 4-160-16,-9-2-256 0,1 0 64 0,8 2-10768 15,-7 2-2160-15</inkml:trace>
  <inkml:trace contextRef="#ctx0" brushRef="#br0" timeOffset="4341.99">24423 9910 17503 0,'-7'-11'1552'0,"7"11"-1232"0,0 0-320 0,-7 0 0 0,-2-1 1824 0,0 5 304 16,1 5 64-16,-3 5 16 0,1 2-1024 0,0 4-208 15,-2 2-32-15,1 5-16 0,1 5-400 0,1 1-80 16,1-1 0-16,2 3-16 0,2 0-272 0,2 3-160 16,2 1 192-16,0-1-192 0,3-1 128 0,1-2-128 15,3-2 0-15,-3-2 0 16,2-1-1344-16,2-3-320 0,-2-1-64 0</inkml:trace>
  <inkml:trace contextRef="#ctx0" brushRef="#br0" timeOffset="4485.93">24259 10416 21183 0,'2'-15'1888'0,"3"6"-1504"0,2 0-384 0,2 0 0 16,3 2 1952-16,4-1 320 0,1-2 64 0,3 1 16 15,2 0-1616-15,2 1-320 0,1 0-64 0,2 0-16 16,-1 0-336-16,-2 4 0 0,-2 1 0 0,-2-1-13632 15</inkml:trace>
  <inkml:trace contextRef="#ctx0" brushRef="#br0" timeOffset="5010.85">23210 11462 21711 0,'-2'-8'960'0,"1"4"192"0,1 4-912 0,-4-4-240 0,-3-2 0 15,1 4 0-15,-5 2 1280 0,0 2 192 0,-1 1 64 16,-3 3 0-16,0 1-320 0,-2 2-48 16,-2 4-16-16,0 2 0 0,0 1-416 0,-2 2-96 0,2 1 0 15,1 2-16-15,3 0-288 0,1 1-48 0,4-4-16 0,4 1 0 16,3-3-64-16,3 0-16 0,3-4 0 0,3 0 0 15,3-2-32-15,3-1-16 0,4-4 0 0,0 1 0 16,2-2-16-16,1-1 0 0,3 0 0 0,-5 0 0 16,0 2 0-16,-1 1-128 0,0-1 192 0,-3 1-64 15,-8 2 48-15,0 0 0 0,-2 1 0 0,-1 1 0 16,-2-10 256-16,-5 13 48 0,-4 3 16 0,-2-3 0 16,-2-1 48-16,-4-2 16 0,-3 1 0 0,-2-1 0 0,-3-2-208 15,-1-2-32-15,-1 0-16 0,1-4 0 0,-1-2-304 0,2 0 128 16,0-1-128-16,4-1 0 0,3-4-128 0,3 1-144 15,1-2-32-15,4-1 0 16,4-3-2576-16,4-3-528 0,1-5-112 16</inkml:trace>
  <inkml:trace contextRef="#ctx0" brushRef="#br0" timeOffset="5242.2">23564 11022 25791 0,'0'0'1152'0,"0"0"224"0,-9-1-1104 0,1 2-272 16,8-1 0-16,-9 10 0 0,2 2 1344 0,-3 6 224 0,2 6 32 0,-1 2 16 15,-1 6-576-15,2 1-112 16,-3 7-32-16,0-3 0 0,1 3-288 0,-1 1-64 16,1 0-16-16,1 2 0 0,-1 3-128 0,2 1-16 0,-1-1-16 0,1-1 0 15,0-3-240-15,3-3-128 0,-2-2 128 0,3-4-128 16,1-5 0-16,1-5-288 0,0 0 48 0,2-6 16 15,4-3-1904-15,-4-14-384 16,0 0-80-16</inkml:trace>
  <inkml:trace contextRef="#ctx0" brushRef="#br0" timeOffset="5566.88">23658 11495 28447 0,'0'0'1264'0,"-8"6"256"0,0-1-1216 0,0 4-304 16,2 0 0-16,-2 3 0 0,-2 2 768 0,0 2 80 15,3 4 32-15,-1 0 0 0,1 1-192 0,0-2-48 16,2 0 0-16,2-2 0 0,3 0-224 0,0-4-48 16,0-3-16-16,0-10 0 0,6 9 32 0,4-4 0 15,1-3 0-15,0-2 0 0,0-4 64 0,2-2 32 16,3-5 0-16,-2-1 0 0,-2 0 64 0,0-2 16 15,-1-3 0-15,0 1 0 0,-4-1-48 0,-2 0-16 16,-1-3 0-16,-4 2 0 0,-1 3-176 0,-5 0-48 16,-1-2 0-16,0 3 0 0,-1 2-144 0,-1 1-128 15,2 1 144-15,-2 3-144 0,0 1 0 0,-2 1-128 16,2 1-16-16,0 2 0 16,-2 2-1968-16,0 0-400 0,0 0-80 0,0 2-13856 0</inkml:trace>
  <inkml:trace contextRef="#ctx0" brushRef="#br0" timeOffset="5997.02">23841 11387 23903 0,'-4'17'1056'0,"1"-6"224"0,1 1-1024 0,1 3-256 15,1 2 0-15,1 4 0 0,0 3 528 0,0 3 64 16,-1 3 16-16,0 2 0 0,1 2 256 0,-1 0 48 16,-2 0 16-16,-1-1 0 0,0-2-288 0,-5 2-48 15,-1 1-16-15,0-1 0 0,-1-5 48 0,2 0 0 16,-1-3 0-16,0-3 0 0,0 0 0 0,2-6 0 16,0-2 0-16,3-4 0 0,0-3 48 0,4-7 16 15,0 0 0-15,0 0 0 0,0-11 0 0,2-3 0 0,3-6 0 0,3-3 0 16,-2-5-368-16,4 1-64 0,1-9 0 0,1 1-16 15,1 1-240-15,1-2 144 0,-1-6-144 0,1 1 128 16,0 2-128-16,2 1 0 0,0 3 0 0,0 2 0 16,0 3 0-16,1 4 0 15,-2 3 0-15,0 3 0 0,1 1-128 0,-1 4 128 0,-2 4 0 0,0 1 0 16,-1 5 0-16,-2 2 0 0,-10 3-144 0,0 0 144 16,6 8 0-16,-4 3-128 0,-5 5 128 15,-4-1 0-15,-2 0-256 0,-5 5 48 0,-2 3 16 0,-4 0 0 16,-1-1-208-1,-4 1-48-15,-4 1 0 0,0-2 0 0,-1-4-1536 0,0-1-304 16,0-3-64-16,5-3-12704 0</inkml:trace>
  <inkml:trace contextRef="#ctx0" brushRef="#br0" timeOffset="6328.93">24273 11462 18431 0,'-2'-13'816'0,"4"6"160"0,-2 7-784 0,5-11-192 16,1-2 0-16,3 1 0 0,3 1 3040 0,-1 0 560 0,1-1 112 16,3 1 32-16,0-1-2352 0,-1 0-480 0,1 0-80 0,-3-2-32 15,-1 0-480-15,-3 1-112 0,-1-1-16 0,-3 3 0 16,-1-1 128-16,-3 3 0 0,0 9 16 0,0 0 0 15,-8-4 112-15,-1 7 0 0,-2 2 16 0,-3 5 0 16,-3 3-64-16,1 4-16 0,0 4 0 0,0 0 0 16,-1-1-80-16,2 2-32 0,2 2 0 0,2-2 0 15,2-2-80-15,5 0-32 0,4-1 0 0,3 0 0 16,4-1-160-16,4 0 0 0,4-3 0 0,3 0 0 16,1-4 0-16,4-1-144 0,6-1 0 0,-3-4-12016 15,1-5-2416-15</inkml:trace>
  <inkml:trace contextRef="#ctx0" brushRef="#br0" timeOffset="6991.49">23623 12576 11967 0,'-6'-14'528'0,"2"5"112"0,1-1-512 0,-3-1-128 15,3-1 0-15,0-2 0 0,0 0 3280 0,-2-2 624 16,2 1 128-16,-2 5 32 0,1 1-2144 0,-3 2-416 15,1 0-96-15,-1 1 0 0,0 3-528 0,-1 5-112 16,-2 5 0-16,-1 3-16 0,-1 1-240 0,-2 4-64 16,-3 4 0-16,-2 5 0 0,-2 5-48 0,1 3-16 15,-1 2 0-15,1-1 0 0,-2 2-64 0,3 3 0 16,3 6-16-16,2 2 0 0,3 0-96 0,4 1-16 0,2-1 0 16,4 0 0-16,2-4-192 0,5-3 176 0,3-3-176 0,3 0 160 15,4 3-160-15,4-5-176 0,0-5 48 0,1 0 0 31,0 0-2176-31,-3-3-416 0,1-7-96 0</inkml:trace>
  <inkml:trace contextRef="#ctx0" brushRef="#br0" timeOffset="7166.64">23101 13192 29823 0,'0'0'1328'0,"0"0"272"0,0 0-1280 0,0 0-320 0,0-7 0 0,3 2 0 16,-3 5 432-16,12-2 16 0,5-3 16 0,2 1 0 15,6-2 192-15,4-2 48 0,4-1 0 0,8 0 0 16,4 2-352-16,0-2-64 0,-1-1-16 0,-3 0 0 16,-4-2-144-16,-3 1-128 0,-2 0 144 0,-4 2-144 15,-4-1-1008-15,-4 2-288 0,-2-1-64 16,-1 0-12960-16</inkml:trace>
  <inkml:trace contextRef="#ctx0" brushRef="#br0" timeOffset="7346.38">23720 12854 13823 0,'0'0'608'0,"-4"12"128"0,-4 0-592 0,2 2-144 16,0 2 0-16,0 3 0 0,3 4 2816 0,-3 5 544 15,2 2 96-15,1-1 32 0,1 0-1824 0,-1 1-352 16,-1 4-80-16,1-2-16 0,-1-3-496 0,2 1-96 16,-3 1-32-16,0 0 0 0,2-3-272 0,1 1-48 0,2-1-16 0,0-3 0 15,1-4-256-15,2-5-272 0,2-4 48 16,0-3-14608-16</inkml:trace>
  <inkml:trace contextRef="#ctx0" brushRef="#br0" timeOffset="7816.59">23961 13075 26255 0,'0'0'1152'0,"0"0"256"0,-3-7-1120 0,1 2-288 15,2 5 0-15,2-8 0 0,0 0 1088 0,2 1 144 16,-1-1 48-16,3-1 0 0,2 0-416 0,-2 0-80 16,3 1-16-16,-2-3 0 0,1 1-288 0,-2 0-64 15,3 0-16-15,-5 3 0 0,1-1-208 0,-1 1-64 16,-4 7 0-16,3-11 0 0,-3 0 64 0,0 2 16 16,-3 4 0-16,0 1 0 0,3 4 128 0,-9 4 32 15,-3-2 0-15,0 6 0 0,-2 3-48 0,1 3-16 0,1 0 0 16,-3 5 0-16,-2 1 0 0,2 2 0 0,2 0 0 15,1 0 0-15,2 0-48 0,3-1-16 0,5-3 0 0,2 0 0 16,1-1-240-16,6 0 176 0,2-5-176 0,5 1 160 16,0-1-160-16,2-4 0 0,0-5 144 0,1-2-144 15,2-2 0-15,2-1 0 0,0-6 0 0,0 2 0 32,-2-7-1280-32,-2 1-160 0,2-3-32 0,-3 2-9776 0,0-1-1936 0</inkml:trace>
  <inkml:trace contextRef="#ctx0" brushRef="#br0" timeOffset="8083.06">24448 12267 29487 0,'-10'-5'1296'0,"10"5"288"0,-9-5-1264 0,2 4-320 16,7 1 0-16,-8 6 0 0,-1 0 1088 0,3 8 144 15,-3 2 48-15,2 7 0 0,-2 4-256 0,3 5-32 16,-1 3-16-16,3 7 0 0,2 3-464 0,1 1-80 16,1-3-32-16,2 0 0 0,2-2-128 0,4 1-16 15,-2 1-16-15,3-3 0 0,-1-3-240 0,1 2 144 16,0-1-144-16,-1 0 128 0,2-4-128 0,-3-4-144 16,2-3 144-16,-4-4-208 15,0-4-1968-15,0-5-384 0,-3-4-64 0</inkml:trace>
  <inkml:trace contextRef="#ctx0" brushRef="#br0" timeOffset="8564">24863 12733 22111 0,'0'0'976'0,"0"0"208"0,-2-9-944 0,-4 1-240 0,1-1 0 0,0 3 0 15,-2 0 2080-15,0 1 368 0,-3-1 80 0,3 2 16 16,-2 1-1120-16,0 0-208 0,0 1-64 0,-1 3 0 16,-1 1-560-16,-1 3-112 0,-3 1-32 0,-1 3 0 15,0 1-176-15,-3 3-32 0,0 4-16 0,1 2 0 0,-1 0 32 0,2 3 0 16,1 3 0-16,-1 2 0 0,2 4-112 16,2 0-16-16,5-2 0 0,3 0 0 15,0-3-128-15,2-4 0 0,3-4 144 0,1 0-144 0,2-7 144 0,2-3-144 16,5-2 192-16,-2-1-192 0,3-5 288 0,4-3-48 15,2-4-16-15,4-4 0 0,1-5 48 0,5-5 16 16,2-4 0-16,0-2 0 0,-2-1-128 0,0-2-32 16,-1-2 0-16,-2-2 0 0,-3-2-128 0,-1-3 0 15,-5 1 0-15,-1-3 128 0,-2-3-128 0,-3-8 0 16,-3-8 0-16,0-3 0 0,-4 2 0 0,0 0 0 16,0 2-192-16,-1 3 192 0,-1 5-240 0,0 7 80 15,0 9 16-15,0 6 0 0,1 12 144 0,-1 6 0 16,-2 4-144-16,2 7 144 0,-4 10 0 0,-2 7 0 0,0 7 0 15,-2 5 0-15,-1 6 0 0,2 5 0 0,-1 4 0 0,3 3 0 16,0 3 0-16,2 4 0 0,-1 5 0 0,3-1 0 16,0 0 0-16,1-2 0 0,1-3 0 0,0-3 0 15,2-3 0-15,-1 1 0 0,0-1 0 0,-1-2 0 32,-1-1-1280-32,-1-4-176 0,-1-6-32 0,-2-7-15280 0</inkml:trace>
  <inkml:trace contextRef="#ctx0" brushRef="#br0" timeOffset="8739.99">23948 12482 40543 0,'-21'-10'3600'0,"12"4"-2880"0,0 1-576 0,4-1-144 0,-1 1 144 0,6 5 0 15,0 0 0-15,0 0 0 0,0 0-144 0,0 0 0 16,0 0 0-16,9 8 0 15,1 2-1344-15,-2-2-320 0,0 3-48 0</inkml:trace>
  <inkml:trace contextRef="#ctx0" brushRef="#br0" timeOffset="12383.72">920 16245 911 0,'0'0'0'0,"0"0"0"0,0 0 0 0,-8 1 0 15,-1 0 0-15,9-1 0 0,-7-2 3232 0,7 2 560 16,-10-3 112-16,10 3 32 0,-6-7-2160 0,6 7-432 16,0 0-96-16,0 0-16 0,-4-8-208 0,4 8-64 15,0-8 0-15,0 8 0 0,0 0-224 0,7-8-48 0,-2 0-16 0,5 4 0 16,0 0-160-16,5 2-48 0,5 1 0 0,3 0 0 16,7 1-80-16,5 0 0 0,6 0-16 0,5-2 0 15,5 0 48-15,6 1 16 0,4-2 0 0,7 2 0 16,3 1-112-16,5-1 0 0,3-2-16 0,1 1 0 15,1 2-48-15,2 0-16 0,0 0 0 0,2 0 0 16,-1 0 16-16,1 0 16 0,1 3 0 0,-2 1 0 16,0 0 0-16,-1 0 0 0,-5 0 0 0,-2 3 0 15,-4 1-144-15,-4 1-128 0,-3-4 144 0,-3-1-144 16,-6 0 144-16,-4-2-144 0,-3 0 128 0,-7 0-128 16,-4-1 160-16,-3 1-160 0,-5-2 192 0,-2 1-192 15,-6-2 128-15,-3-1-128 0,-5 1 0 0,-3 1 0 16,-1 0 272-16,-10 0-48 0,0 0-16 0,0 0 0 15,0 0 48-15,0 0 16 0,-9-3 0 0,-4 1 0 0,-6 0-112 16,-3-1-32-16,-7 2 0 0,0 0 0 16,-4 0-128-16,-6 1 0 0,0 0 144 0,-6 2-144 0,-4 1 0 0,-3-1 0 15,-1-1 0-15,-5 0 128 0,-3 0-128 0,-4 2 0 16,-1 3 0-16,-6-1 128 0,-2-2-128 0,-3 1 0 16,0-1 0-16,-2 2 128 0,2-2-128 0,-2 2 0 15,-1-2 0-15,3-1 128 0,3 1 0 0,5-1 0 16,1 3 0-16,4-1 0 0,3 1-128 0,8-1 0 15,1 1 0-15,10-1 0 0,5-2 192 0,8 0-48 16,8 3 0-16,6-3 0 0,7-1-144 0,8-1 0 16,0 0-160-16,18 1 160 0,6 0 0 0,13 0 0 15,6-1 0-15,11-2 0 0,9-2 0 0,4-1 0 0,3 3 128 0,3 0-128 16,-2 0 0-16,4-2 0 0,1-1 128 0,0 0-128 16,-1 1 240-16,-3 1-16 0,-1-1 0 0,-3 1 0 15,-2 0 64-15,-7-1 16 0,-4-1 0 0,-5 3 0 16,-7 0-176-16,-7 0-128 0,-6 2 144 0,-5 2-144 15,-7-1 0-15,-7 0 0 0,-11-1-176 0,0 0 176 32,0 0-3056-32,0 0-480 0</inkml:trace>
  <inkml:trace contextRef="#ctx0" brushRef="#br0" timeOffset="14074.66">4889 16281 10703 0,'-13'1'464'0,"4"-1"112"0,-3 0-448 0,-1 4-128 0,-5-1 0 0,0 0 0 0,-1-1 1024 0,0 1 192 16,1-2 48-16,3 2 0 0,-2 0-160 0,2 1-16 16,0-3-16-16,0 1 0 0,1 0-128 0,4 1-32 15,3 0 0-15,7-3 0 0,0 0-48 0,0 0-16 16,0 0 0-16,0 0 0 0,7 4-208 0,5-1-64 15,5 2 0-15,7-3 0 0,2-1 80 0,6-1 16 16,4-1 0-16,4 0 0 0,1 0-224 0,3-1-64 16,1 4 0-16,3-2 0 0,4 0-96 0,4-2-32 15,-2-1 0-15,3 0 0 0,3-5 32 0,0 2 0 16,-3 0 0-16,4 1 0 0,0 0 48 0,4 0 16 0,2-3 0 0,-1 2 0 16,-2-1-128-16,2 1-32 0,2 3 0 15,-1 0 0-15,-1-2-192 0,0 1 176 0,-1-1-176 0,0 0 160 16,0 2-160-16,1 0 160 0,-1-1-160 0,1 1 160 15,1-1-160-15,-1-2 0 0,-4 1 0 0,-1 1 128 16,1 2 48-16,-3 0 0 0,0-1 0 0,-1-2 0 16,0 0-48-16,-1 0 0 0,1 2 0 0,-1 0 0 15,1-1 64-15,-2 0 0 0,3 0 0 0,-2 0 0 16,0-1-64-16,0 1 0 0,-1 2 0 0,0-1 0 16,2-3 0-16,-2 3 0 0,-5 0 0 0,3 0 0 15,2-1-128-15,-1 1 160 0,-4-1-160 0,1 1 160 16,-1 2-160-16,0-1 0 0,-2-1 144 0,1 1-144 15,-1-2 0-15,1 2 144 0,-3 0-144 0,-1 0 0 0,1-4 128 16,-2 2-128-16,-2 0 0 0,2 0 0 16,-2 2 0-16,0-1 0 0,1-1 128 0,-4 2-128 0,1-2 0 15,1 3 128-15,-3-2-128 0,2 2 0 0,-1-2 0 0,-1 2 0 16,2 0 0-16,-3 1 0 0,2 1 128 0,-1 1-128 16,0 0 0-16,-1-1 0 0,-4 0 0 0,2 1 0 15,-4-1 0-15,-2-1 0 0,-3 3 0 16,1-2 0-16,-3 0 0 0,-1 0 0 0,-1 0 0 0,-1 2 0 15,1 0 0-15,-2-1 0 0,-2-2 128 0,1 2-128 16,-4 0 0-16,3 1 0 0,1-1 0 0,-2-1 0 16,2 0 0-16,-2-1 0 0,-1 0 0 0,1 0 0 15,-2 0 128-15,2 0-128 0,-1-1 0 0,-2 1 0 16,-1-1 0-16,1-1 0 0,-2 1 128 0,0 1-128 16,-1 0 0-16,1 0 0 0,-2 1 0 0,0 0 0 15,0 0 0-15,-2 1 0 0,-1 0 0 0,-8-2 0 0,9 0 0 0,-9 0 0 16,7 2 0-16,-7-2 0 0,0 0 0 0,0 0 0 15,0 0 0-15,7 4 0 0,-7-4 0 0,0 0 0 16,0 0 0-16,0 0 0 0,0 0 0 0,0 0 0 16,0 0 0-16,-9 2 0 0,-2-2 128 0,-1 0-128 15,-2 0 0-15,-2-1 0 0,-1 0 0 0,-3 0 0 16,0 1 144-16,-4-3-144 0,-1 3 0 0,-3 0 144 16,-6-1-144-16,-1 0 0 0,-2 1 0 0,1 1 0 15,-5 3 0-15,0-4 0 0,-4 0 0 0,-2 0 0 16,-2 0 0-16,-3 0 0 0,-6 1 128 0,0-1-128 15,-2-1 0-15,-1-2 0 0,-2 2 0 0,-1 0 0 16,-3-1 0-16,-1 1 0 0,-4-1 0 0,0 1 0 16,-2 0 0-16,-1-1 0 0,0 2 144 0,-2 0-144 15,0 0 0-15,-1 0 0 0,0 0 0 0,1 0 0 0,1 0 0 0,-1 0 0 16,0 0 0-16,4 2 0 0,1-2 0 0,1 1 0 16,0 1 0-16,2 0 0 0,-2 0 0 0,3 0 0 15,0 1 0-15,1-2 128 0,1 2-128 0,-1 0 0 16,-1 1 0-16,2-2 0 0,0 0 0 0,3 0 0 15,1 2 0-15,3-3 0 0,0-1 0 0,-2 1 0 16,2 1 0-16,-1 0 0 0,1 1 0 0,3-1 0 16,-3-1-144-16,0 2 144 0,-4-2-128 0,1 0 128 15,0 1-160-15,0 1 160 0,1-2-192 0,4 1 48 16,2 0 16-16,5-1 0 0,1-1 128 0,2 0 0 16,1 1-144-16,6 0 144 0,2 0 0 0,4-1 0 15,2 0-144-15,5 2 144 0,4-1 0 0,5-1 0 0,3-1 0 16,4 1 0-16,5 0 0 0,6 0-128 0,0 0 128 0,0 0 0 15,13-2 0-15,8 0-160 0,8 0 160 0,4 0-128 16,7-3 128-16,10 2 0 0,7 0 0 0,6-2 0 16,4 1-128-16,9-1 0 0,3-1 0 0,7-1 0 15,3 0 128-15,6 0 0 0,5 1 0 0,4-1 0 16,8-1 0-16,1 2 0 0,3-1 0 0,3 0 0 16,3 0 0-16,2 1 0 0,3 2 0 0,-1 1 0 15,-1-2 0-15,-1 3 0 0,2 1 0 0,-5 0 0 16,-3-3 0-16,0 3 0 0,-4-2 0 0,-3 2-128 15,-5 0 128-15,-3 1 0 0,-1 0 0 0,-6 0 0 16,-8 0 176-16,-3 1-48 0,-8 2 0 0,-3-1 0 16,-8 2-128-16,-6-2 0 0,-8 0 0 0,-7 0 0 15,-6 2 0-15,-10 0 0 0,-7 2 0 0,-6-1 0 16,-8-1 0-16,-8-4 0 0,-2 9 0 0,-7 0 0 16,-10-1-1504-1,-8-1-336-15,-10 0-64 0,-12 1-16 0</inkml:trace>
  <inkml:trace contextRef="#ctx0" brushRef="#br0" timeOffset="15569.33">6982 17083 7359 0,'0'0'656'0,"0"0"-528"16,0 0-128-16,-9 1 0 0,2 1 1184 0,7-2 208 15,-8 3 32-15,8-3 16 0,0 0-272 0,0 0-48 16,0 0-16-16,0 0 0 0,0 0 240 0,0 0 32 15,0 0 16-15,0 0 0 0,7-6-416 0,2 3-80 0,2 0 0 0,5 0-16 16,3 2-176-16,5 1-16 0,5-3-16 0,8 2 0 16,3 0-32-16,6 0 0 0,2 0 0 0,6 1 0 15,4 0-128-15,8 1-16 0,6-2-16 0,2-2 0 16,1 1-48-16,1 1-16 0,1 0 0 0,0 0 0 16,-2-2-160-16,0 0-16 0,-4 0-16 0,-1 1 0 15,-2 0 48-15,-4 1 16 0,-3-3 0 0,-3 2 0 16,-5-1-288-16,-1 1 160 0,-3 0-160 0,-2 1 128 15,-7-2 16-15,-1 0 0 0,-4-1 0 0,-3 2 0 16,-5 0-144-16,-1 0 192 0,-4 0-192 0,-2-1 192 16,-4 2-64-16,-3 0-128 0,-1 0 192 0,-3 0-64 15,-9 1-128-15,0 0 128 0,0 0-128 0,0 0 128 16,0 0-128-16,0 0 128 0,0 0-128 0,0 0 128 16,-11 2 0-16,-3 0 0 0,-2-2 0 0,0 4 0 0,-4-1-128 15,-2-1 0-15,-2 0 144 0,-2 1-144 0,-5-1 0 0,-2 1 128 16,-5-1-128-16,0 1 0 0,-4 0 0 0,-4 0 0 15,-5 0 0-15,-5 1 128 0,-2-2-128 0,-3 0 0 16,-2-1 0-16,-5 1 0 0,-3 0 0 0,-2-1 0 16,-5-1 0-16,1 0 128 0,1 2-128 0,3-1 0 15,1 2 0-15,4 1 128 0,4-1-128 0,7 1 128 16,5-3-128-16,8 2 128 0,8 0-128 0,5 0 0 16,7-1 0-16,6 2 128 0,4-1-128 0,6 0 0 15,8-3 0-15,0 0 0 0,11 5 0 0,8-1 128 16,7-2-128-16,13 2 0 0,9-2 176 0,7 0-48 15,8-2 0-15,6 0 0 0,5 1-128 0,4-1 0 16,2 1 0-16,4-1 0 0,2-1 0 0,-1 0 128 16,-3-1-128-16,-3 0 0 0,-3-2 0 0,-4-1 0 0,-3-2 128 0,-4 2-128 15,-5-4 144-15,-5 2 0 0,-3-2 0 0,-9 3 0 16,-5-3 112-16,-6 2 0 0,-6 3 16 0,-9 1 0 16,-4-1-80-16,-13 4 0 0,0 0-16 0,0 0 0 15,-5-6-48-15,-6 4 0 0,-10-1 0 0,-6 2 0 16,-10 0-128-16,-5 2 128 0,-5 2-128 0,-5 0 128 15,-5-1-128-15,-2 2 0 0,-3 3 0 0,2 1 0 16,-4 1 0-16,2 0 0 0,-1 2 0 0,0 3 0 16,0-3 0-16,3 0 0 0,4 0 0 0,2-3 0 15,4 0 0-15,6-1 0 0,6-1 0 0,4 0 0 16,7-1 0-16,11 0 0 0,2-2 0 0,14-3 0 16,0 0-1856-16,5 7-448 15</inkml:trace>
  <inkml:trace contextRef="#ctx0" brushRef="#br0" timeOffset="26758.63">7243 17022 9215 0,'-9'-3'816'0,"0"1"-656"0,-1 0-160 0,0 0 0 15,1-2 1312-15,-1 3 224 0,1-1 64 0,-1 0 0 16,1 1-368-16,9 1-64 0,-8-1-16 0,8 1 0 16,0 0 48-16,0 0 0 0,0 0 0 0,0 0 0 15,8-5-96-15,0 4-16 0,4-1 0 0,1 2 0 16,6 0-512-16,2 2-96 0,5 0-32 0,5 1 0 0,4-1-128 0,40 2-16 16,-4-2-16-16,0-2 0 0,-1 4-112 15,0-2-32-15,1 1 0 0,-2-1 0 0,2 0 16 0,-4 0 0 16,-1-1 0-16,-3 3 0 0,-5-3 16 0,-1 2 0 15,-2 0 0-15,-3 0 0 0,-4 0 48 0,-3 0 16 16,-3-1 0-16,-5 0 0 0,-4-1-32 0,-4 1 0 16,-5-1 0-16,-4 2 0 0,-5-3 48 0,-4 0 0 15,-11 0 0-15,0 0 0 0,0 0 64 0,0 0 32 16,0 0 0-16,0 0 0 0,-9 4-80 0,-7 0-16 16,-6 1 0-16,-4-1 0 0,-9 1-256 0,-5-2 160 15,-4 0-160-15,-4-1 128 0,-3-2-128 0,-3-1 0 16,0 0 0-16,-5 1 0 0,-3 1 128 0,-2-1-128 15,-5-1 0-15,1 0 128 0,1 0-128 0,2-1 192 0,1 0-192 0,4 1 192 16,3-2-192-16,7 2 128 0,8-1-128 0,6 0 128 16,8 0-128-16,7-1 160 0,7 1-160 0,6 1 160 15,8 1-160-15,0 0 0 0,11-1 0 0,9 1 0 16,3 1 0-16,11 0 0 0,10-1 128 0,10 1-128 16,3 2 0-16,9 1 0 0,6 3 0 0,3-1 128 15,3 0-128-15,0-2 0 0,-1 0 0 0,-1 3 0 16,-1-4 0-16,-6 1 0 0,-3-3 0 0,-10-1 0 15,-4-1 0-15,-7-2 0 0,-7 1 0 0,-4 0 0 16,-6-2 0-16,-6 1 0 0,-4 2 0 0,-9-1 0 16,-9 2 192-16,0 0-64 0,0 0 0 0,-8-4 0 15,-8 0 160-15,-8 2 32 0,-8 0 0 0,-6 0 0 16,-9 3-320-16,-4-1 0 0,-3-1 0 0,-6 0 0 16,-2 0 0-16,-3 1 0 0,-2 0 0 0,0 0 0 15,1-1 0-15,0-1 0 0,2 0 0 0,8-1 0 0,3 0 256 0,9 0-64 16,5 1-16-16,9 1 0 0,8 0-176 0,4 0 192 15,8 0-192-15,10 1 192 16,0 0-656-16,0 0-128 0,17 8-32 0,7-1-16848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20:19:43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16173 7130 25791 0,'-2'-9'2304'0,"-1"2"-1856"16,1-1-448-16,-1 1 0 0,1 1 448 0,2 6 0 16,0 0 0-16,0 0 0 0,0 0 176 0,-5 12 16 15,1 1 16-15,-2 1 0 0,0 6 112 0,-2 7 0 16,-1 5 16-16,-2 4 0 0,-1 2-128 0,-2 5-16 15,-3 5-16-15,0 4 0 0,-2 8-208 0,0-1-32 16,1 1-16-16,-2-2 0 0,2 0-240 0,1-3-128 16,0-4 160-16,2-3-160 0,0-4 0 0,3-4 0 15,2-5 0-15,-4 9 0 16,5-10-1840-16,4-10-256 0,3-4-48 0,-3-10-11808 0</inkml:trace>
  <inkml:trace contextRef="#ctx0" brushRef="#br0" timeOffset="202.92">15508 7839 31327 0,'0'0'2784'0,"0"0"-2224"15,9 0-560-15,3 0 0 0,8-1 0 0,2-2-224 16,6 1 16-16,2-2 0 0,4-2 208 0,5 0 0 16,1-4 0-16,1 0 0 0,3-1 192 0,5 0-32 15,2-3 0-15,2 1 0 0,-2 0 64 0,-4 2 16 16,-4 1 0-16,-7 0 0 0,-5 4-240 0,-3-1 0 15,-4 3 0-15,2-1 0 16,-8 2-1888-16,-7 3-368 0,-11 0-80 0</inkml:trace>
  <inkml:trace contextRef="#ctx0" brushRef="#br0" timeOffset="586.13">16317 7939 32591 0,'0'0'1440'0,"0"0"304"0,0 0-1392 16,9 3-352-16,2-4 0 0,-4 1 0 0,5 1 0 0,4-3 0 16,3-4-160-16,5 2 160 0,1 0 128 0,4-3 144 0,-1-1 32 0,1-2 0 15,-1-2 80-15,-3 0 0 0,-2 1 16 0,-3-1 0 16,-3-1-32-16,-1 1-16 0,-3 0 0 0,-2 0 0 15,-2 1-32-15,-3-2 0 0,-1 0 0 0,-3 1 0 16,-2 0-112-16,-2 1-16 0,-3 2-16 0,-1 2 0 16,-3 1 0-16,-3 3 0 0,-4 2 0 0,-1 3 0 15,-1 2 0-15,-4 3 0 0,0 2 0 0,-1 2 0 16,1 4-176-16,2 2 192 0,-2 1-192 0,3 0 192 16,2 5-192-16,3-1 0 0,1 0 144 0,6 0-144 15,-1 0 0-15,5 1 0 0,4-1 0 0,2 0 128 0,5-4-128 16,1-2 0-16,3 0 0 0,4-3 0 0,6-2 0 0,0-4-128 15,5-1 0-15,9-2 0 16,1-3-1376-16,-1-3-272 0,-6-4-48 0,-10-1-8704 16,1-4-1744-16</inkml:trace>
  <inkml:trace contextRef="#ctx0" brushRef="#br0" timeOffset="882.59">17122 7718 23039 0,'-4'5'2048'0,"-2"2"-1648"16,-3 0-400-16,2 3 0 0,-5 2 1040 0,1 2 128 16,0 3 32-16,-2 1 0 0,0 3-256 0,-1 0-48 0,-1 0-16 0,0-2 0 15,1 1-48-15,2 0 0 0,2-4 0 16,0 1 0-16,3-2 0 0,2-1-16 0,3-2 0 0,2-5 0 16,0-7-112-16,0 0 0 15,10 0-16-15,1-4 0 0,2-5-112 0,3-3-32 0,3-2 0 0,0-4 0 16,2-3-144-16,2-2-16 0,-2-3-16 0,2-1 0 15,1 0-144-15,1 0-32 0,-3 1 0 0,4 2 0 16,-2 1-192-16,1 1 128 0,-1 1-128 0,0 3 0 0,2 4 128 0,-5 2-128 16,-2 3 0-16,1 5 0 0,-3 0 0 15,-3 3 0-15,-4 2-176 0,-2 3 176 16,-2-1-2048-16,-1 2-304 0,-1 2-48 0</inkml:trace>
  <inkml:trace contextRef="#ctx0" brushRef="#br0" timeOffset="1598.68">18272 7627 5519 0,'-10'-13'496'0,"5"8"-496"0,0-1 0 0,-2 1 0 15,2-2 1344-15,-3 1 192 0,1-3 16 0,0 2 16 16,0 1-368-16,2 1-80 0,-1-3-16 0,2 3 0 15,0-1 0-15,0 1 0 0,4 5 0 0,-2-6 0 16,0 2-16-16,2 4 0 0,0 0 0 0,0 0 0 16,-5 3-48-16,1 3-16 0,-1 2 0 0,0 3 0 15,-2 4-48-15,0 4-16 0,-1 2 0 0,-1 2 0 16,-3 2-32-16,-1 0-16 0,-2 5 0 0,1-3 0 0,0 0-224 0,0-1-48 16,-2 1-16-16,3-3 0 0,-1-4 16 0,-1-3 16 15,4-5 0-15,4-1 0 0,-1-2 16 0,4-2 0 16,4-7 0-16,0 0 0 0,0 0-128 0,6-5-32 15,3-2 0-15,4-5 0 0,0-6-240 0,6-2-48 16,0-2-16-16,3-2 0 0,0-1-208 0,2-2 128 16,0-1-128-16,3 0 0 0,-2 1 192 0,2 0-48 15,3 2-16-15,0 3 0 0,-1 2-128 0,-3 5-176 16,-2 4 48-16,-3 4 0 0,-1 3 128 0,-4 5-160 16,-4 4 160-16,-1 4-160 0,-2 3 160 0,-5 3-160 15,-2 3 160-15,-5 3-160 0,0 1 160 0,-5 1 0 16,1-1 0-16,-1 0 0 0,0-5 0 0,-2-3 0 15,4-1 0-15,-2-3 0 0,4-2 0 0,4-8 128 16,0 0-128-16,0 0 128 0,6-2 64 0,5-4 32 16,4-4 0-16,3-2 0 0,5-2-64 0,0-4-16 15,4-2 0-15,1 0 0 0,-1 0-144 0,0 1 160 16,0 1-160-16,0 3 160 0,-3 2-160 0,0 5 0 0,-4 5-160 16,0 4 160-16,-2 3-144 0,-4 5 144 0,-3 5-128 0,0 12 128 15,-6 0 0-15,-8 3-160 16,-2-1 160-16,-6 3 0 0,-2 0 0 0,-2 2 0 0,0-1 0 0,1-5 0 15,2-4-176-15,3-3-16 0,4-3-16 0,1-4 0 16,2-3-1088 0,2-10-224-16,0 0-32 0,11-1-16 0,2-4-992 15,3-3-192-15,3-6-32 0</inkml:trace>
  <inkml:trace contextRef="#ctx0" brushRef="#br0" timeOffset="1825.63">19194 7621 28559 0,'0'0'2544'15,"0"0"-2032"-15,-3 10-512 0,0 5 0 0,0 2 1280 0,-3 0 144 16,-1 2 48-16,0 0 0 0,-2 2-256 0,0 1-32 16,0 0-16-16,2 0 0 0,0 0-656 0,2-2-144 15,-1-1-32-15,2 1 0 0,0-4-208 0,0 1-128 16,1 1 160-16,0-4-160 15,1-3-336-15,1-2-176 0,1-9-16 0,0 0-16 16,0 0-2048-16,0 0-416 0,9-6-64 0</inkml:trace>
  <inkml:trace contextRef="#ctx0" brushRef="#br0" timeOffset="2417.34">19932 7534 23039 0,'-5'-15'2048'0,"2"8"-1648"16,2 0-400-16,1 7 0 0,0 0 1216 0,0 0 144 15,-6 8 48-15,1 2 0 0,-5 5-176 0,-1 3-16 16,-1 2-16-16,-3 5 0 0,-1 4-384 0,-3-1-80 15,0 0-16-15,2-1 0 0,-1 0-144 0,1-1-16 16,-1-2-16-16,0-1 0 0,2-1-112 0,1 0-32 16,0-4 0-16,3-4 0 0,2-2 48 0,4-1 16 15,-1-2 0-15,3-2 0 0,4-7-32 0,0 0-16 16,0 0 0-16,0 0 0 0,6-4-48 0,4-2-16 16,1-3 0-16,5-3 0 0,-1-1-112 0,1-5-32 15,4-1 0-15,0 0 0 0,1-1-208 0,-1 0 128 0,2 0-128 16,1 2 0-16,0-1 0 0,-1 5 0 0,-1 3 0 15,-2 3 0-15,0 0 0 0,-2 6 0 0,-5 2 0 0,0 2 0 16,0 3 0-16,-1 3 0 0,-1 2 0 0,-1 6 0 16,-6-9 0-16,0 5 0 0,1 4 0 0,-3 0 0 15,-2 2 0-15,-3 1 0 0,1 2 0 0,-1 1 0 16,-6 17-192-16,2-5 192 0,1-3-192 0,3-11 192 16,1 0-1408-16,2-2-160 15,1 0-32-15,3-3-16 0,2-3-1216 0,2 1-240 0</inkml:trace>
  <inkml:trace contextRef="#ctx0" brushRef="#br0" timeOffset="3037.69">20762 7660 19343 0,'0'0'1728'0,"0"-6"-1392"15,0-1-336-15,0 1 0 0,-1-1 1056 0,1 7 144 16,0-5 16-16,0 5 16 0,0 0 240 0,0 0 32 16,0 0 16-16,-7-2 0 0,2 4-496 0,-3 2-112 0,-1 1-16 0,-1 4 0 15,-2 4-160-15,-2 1-32 16,-1-1-16-16,-2 2 0 0,0 1-112 0,0 0-32 16,1 1 0-16,1 0 0 0,3 3-224 0,2-3-64 15,3 0 0-15,2 0 0 0,2-3-16 0,3-1-16 0,2-1 0 16,2 0 0-16,4-3-32 0,1-1 0 15,2-4 0-15,1 0 0 0,3-2 0 0,2-1 0 0,1-2 0 0,-1-4 0 16,2 0 16-16,-2-3 0 0,-1-2 0 0,-1-2 0 16,1-1-48-16,-2-2-16 0,-1-2 0 0,0 2 0 15,-2-3-144-15,-1 4 192 0,-2 1-192 0,-1 2 192 16,-1 0-192-16,-4 1 0 0,1 1 0 0,-1 1 128 16,-2 3-128-16,0 5 0 0,0 0 0 0,-5-4 0 15,2 3 0-15,-2-2 0 0,-1 1 0 0,3 0 0 0,3 2 0 0,0 0 0 16,0 0 0-16,0 0 0 0,-6-2 0 15,6 2 0-15,0 0 0 0,0 0 0 0,0 0-128 0,0 0 128 16,0 0 0-16,0 0 0 0,0 0 0 0,0 0 0 16,0 0 0-16,0 0 0 0,0 0 0 0,4-4 0 15,-4 4 0-15,2-5 0 0,-2-1 0 0,1 1 0 16,-1-1 0-16,-1 2 0 0,1-1 0 0,0 5 0 16,-1-5 0-16,0-1 0 0,-3 1 0 0,3 0 0 15,1 5 0-15,-2-5 0 0,-1-1 0 0,-1 2 0 16,3 0 0-16,1 4 0 0,-4-5 0 0,4 5 0 15,-5-5 0-15,1 2 0 0,4 3 0 0,-3-3-144 16,-3 0 144-16,2 1 0 0,-1 1-128 0,5 1 128 16,-6-2 0-16,0 2 0 0,6 0 0 0,-4-2-128 15,-3 2 128-15,7 0 0 0,-5 0 0 0,5 0 0 16,0 0 0-16,-6 0 0 0,1 0-160 0,5 0 160 16,0 0-128-16,0 0 128 15,-6 0-640-15,6 0-32 0,0 0-16 0,0 0 0 16,0 0-2464-16,0 0-496 0</inkml:trace>
  <inkml:trace contextRef="#ctx0" brushRef="#br0" timeOffset="3453.87">21787 6839 22111 0,'-1'-17'1968'0,"1"11"-1584"16,0-1-384-16,0-1 0 0,0 1 416 0,0 0 0 15,0 2 0-15,0 5 0 0,0 0 704 0,0 0 144 16,-6 4 16-16,-3 4 16 0,-2 2-352 0,-1 4-80 16,-4 5-16-16,0 5 0 0,-3 3-48 0,-1 5-16 15,-1 4 0-15,-2 7 0 0,-1 7-48 0,-1 5-16 16,-2 6 0-16,1 3 0 0,5-13-288 0,1 3-64 16,0 4-16-16,3 3 0 0,1-4-224 0,3-2-128 15,1-4 160-15,2-2-160 0,-1 15 192 0,4-13-64 16,1-6-128-16,3-5 192 0,1-6-192 0,0-5 0 0,2-4 0 0,2-5 0 31,0-5-1280-31,0-5-336 0,2-3-80 0,-4-7-13824 0</inkml:trace>
  <inkml:trace contextRef="#ctx0" brushRef="#br0" timeOffset="3967.42">22180 7591 21247 0,'0'0'944'0,"0"0"192"0,-2-5-912 0,0-1-224 16,-2 1 0-16,2 1 0 0,-3 0 1296 0,-1 1 224 16,-2 0 32-16,-2 2 16 0,-2 0-400 0,-3 2-80 15,-3 3 0-15,0 0-16 0,-5 0-304 0,-1 5-48 16,-2 1-16-16,1 2 0 0,1 6-160 0,2-1-32 15,1 1-16-15,3 0 0 0,4-1-144 0,5 2-32 0,3 0 0 16,5-2 0-16,4 0-16 0,4-2-16 0,4-1 0 0,5 1 0 16,3-3 0-16,2-2 0 0,6-4 0 15,-2 1 0-15,1-5 32 0,2-2 0 0,-2-2 0 16,0-2 0-16,-2-4 64 0,-1-2 0 0,-1 1 16 0,-4-3 0 16,-3-1 96-16,-4-3 16 0,-1-2 0 0,-2-1 0 15,-6-1-112-15,-2 0-16 0,-2 0 0 0,-6 0 0 16,-2 1-224-16,-1 3-160 0,-4 0 192 0,-1 5-192 0,0 3 0 15,-3 3 0-15,1 3 0 0,1 2 0 16,-1 0-832-16,3 1-240 0,0 2-32 0,2 2-11376 16,2 1-2288-16</inkml:trace>
  <inkml:trace contextRef="#ctx0" brushRef="#br0" timeOffset="4404">22999 7470 23951 0,'0'-15'2128'0,"-1"7"-1696"15,-1-2-432-15,-1 0 0 0,0 0 1392 0,-5 4 192 16,-1-1 32-16,-5 2 16 0,-5 0-144 0,-1 3-16 16,-3 0-16-16,-3 2 0 0,-2 3-656 0,1 3-128 15,-1 1-32-15,0 4 0 0,0 3-256 0,3 1-48 16,1 0-16-16,5 2 0 0,1 2-128 0,7-4-48 15,3 3 0-15,3-3 0 0,5-1 32 0,3-1 0 16,3 2 0-16,4-3 0 0,3-2 16 0,2-1 0 16,3-2 0-16,-1-2 0 0,7-1 0 0,1-2 16 15,3-1 0-15,0-2 0 0,1-2-32 0,0-1-16 0,-2-2 0 0,0 1 0 16,-1 0 96-16,-4 1 0 0,-1-2 16 0,-5 3 0 16,-1 1 48-16,-4 1 0 0,-1 1 0 0,0 3 0 15,-4 4-144-15,-2 0-32 0,-2 4 0 0,-2 8 0 16,-2-3-144-16,-2 4 0 0,-3 6 0 0,-5 4 0 15,-2 3 128-15,-5 5-128 0,-4 2 0 0,-2 4 128 0,-5 2-128 0,-2-2 0 16,-1-2 144-16,1-2-144 0,-2-3 128 16,1 0-128-16,-1-3 160 0,1-4-160 0,-13 8 240 0,14-15-48 15,0-2-16-15,-1-1 0 0,4-4-16 0,0-1 0 16,-2-4 0-16,1-4 0 0,3-3-160 0,-5-4 0 16,5-5-160-16,11-2 160 15,3-7-2224-15,3 1-336 0,3-4-80 0</inkml:trace>
  <inkml:trace contextRef="#ctx0" brushRef="#br0" timeOffset="4940.47">23620 7256 27071 0,'0'0'1200'0,"0"0"240"0,0 0-1152 0,-6-1-288 0,2-1 0 0,-3 4 0 15,0 0 640-15,-3 2 64 0,-2 4 0 0,0 3 16 16,-2-2-48-16,1 4-16 0,-2 3 0 0,0 4 0 15,0 3-208-15,1 1-32 0,-1 3-16 0,3-1 0 16,0 7-16-16,1-1-16 0,5-4 0 0,3-1 0 0,5-4-48 0,3-1 0 16,4-2 0-16,4-2 0 0,4-2 96 0,3-3 16 15,-1-3 0-15,4-2 0 0,3-1 0 16,1-4 0-16,-2-3 0 0,4-2 0 0,2-2-48 0,0 0 0 16,-2-5 0-16,1-2 0 0,1-2 16 0,-2-2 0 15,0-1 0-15,0-1 0 0,-3-3-80 0,0-1 0 16,1 3-16-16,-5 2 0 0,-1 3-176 0,-3 3-128 15,-2 3 192-15,-5 5-192 0,-1 4 128 0,-4 5-128 16,-2 4 0-16,-4 6 0 0,-4 7 0 0,-2 7 0 16,-3 4 128-16,-4 7-128 0,-6 6 0 0,-3 5 0 15,-7 9 128-15,-2 3-128 0,-6 2 0 0,-6 1 0 16,-2 0 0-16,0-2 0 0,0-2 144 0,11-16-144 16,-1-2 0-16,-3 0 144 0,2-3 128 0,1 0 32 15,-1-8 0-15,1-1 0 0,1-3-48 0,2-4 0 16,2-2 0-16,0-5 0 0,4-3-256 0,-5-2 0 15,5-5 0-15,1-8-13568 16,1-6-2704-16</inkml:trace>
  <inkml:trace contextRef="#ctx0" brushRef="#br0" timeOffset="5636.05">19387 7264 32255 0,'-1'-6'2864'0,"0"0"-2288"16,-3 1-576-16,3-1 0 0,2 2 1808 0,2 1 256 15,-3-2 48-15,0 5 16 0,0 0-1680 0,0 0-320 16,2-5-128-16,-1 1 0 16,-1 4-1296-16,3-2-336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9:36:55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17165 1605 11231 0,'0'0'496'0,"0"0"96"0,0 0-464 0,0 0-128 15,-13-1 0-15,13 1 0 0,-13-1 912 0,13 1 176 16,0 0 16-16,0 0 16 0,-11-2-128 0,11 2-32 15,0 0 0-15,0 0 0 0,0 0-160 0,0 0-32 16,0 0-16-16,0 0 0 0,0 0-224 0,0 0-32 16,0 0-16-16,0 0 0 0,0 0-80 0,0 0-16 15,0 0 0-15,2 2 0 0,2 0 80 0,1 0 16 0,1-2 0 0,2 1 0 16,0-1-16-16,0 0 0 16,4 0 0-16,1 0 0 0,1 0 16 0,1-1 0 0,4-1 0 0,2 1 0 15,2 1-80-15,3 0-16 16,1 0 0-16,-5-1 0 0,2 2-160 0,3-1-32 0,3 0-16 0,0 0 0 15,2-3-16-15,2 1 0 16,2 0 0-16,0 0 0 0,5-1 64 0,1 1 16 0,3-1 0 0,18-1 0 16,-9 2-48-16,-5-2-16 0,-3 0 0 0,-3 1 0 15,-6-1-176-15,2 1 192 0,-1 0-192 0,1 1 192 16,-1-1-64-16,3 3-128 0,0-2 192 0,0 1-64 16,-3 0-128-16,1 0 0 0,-2-1 0 0,-9 1 0 15,0-2 128-15,3 1-128 0,2 0 128 0,2-1-128 16,2 2 192-16,0 0-64 0,3-1 0 0,-3 2 0 15,3-1-128-15,-2 0 192 0,2 0-192 0,-5 0 192 0,1-1 32 0,0 0 16 16,0-1 0-16,-1 1 0 0,2 1-240 0,-2 0 0 16,3 0 0-16,-2 0 0 0,-2 0 192 0,0 0-64 15,0-2-128-15,-1 1 192 0,0 0-64 0,0 1-128 16,-2-1 176-16,0 1-176 0,0-2 128 0,0 2-128 16,-1 0 0-16,2 0 0 0,0 0 128 0,1 0-128 15,0 0 0-15,0 1 0 0,-1-3 128 0,-1 0-128 16,-2 1 0-16,-2 0 0 0,1 0 144 0,-3 1-144 15,0-2 0-15,2 3 144 0,-4-2-144 0,1 1 128 16,-3 0-128-16,0 0 128 0,0-1-128 0,-4 1 160 16,0 0-160-16,-1 1 160 0,1 0-160 0,-3 0 128 15,-2 0-128-15,0 1 128 0,-3-1-128 0,0 1 0 16,-1 0 144-16,-1 0-144 0,1-1 0 0,-1 0 128 16,-7 0-128-16,5 1 0 0,-5-1 0 0,0 0 128 15,0 0-128-15,0 0 0 0,0 0 0 0,0 0 144 16,0 0-144-16,0 0 0 0,0 0 160 0,0 0-160 15,0 0 128-15,0 0-128 0,0 0 144 0,0 0-144 16,0 0 160-16,-8 2-160 0,0 0 160 0,-5 0-160 16,-1-1 160-16,-3 0-160 0,-2 0 128 0,-1 0-128 0,-3 0 0 15,-2 0 144-15,-2-1-144 0,-1 1 160 0,-1 0-160 16,-2 0 160-16,-1 1-160 0,-2-1 0 0,0-1 0 0,-5 0 128 16,-3 0-128-16,0 0 0 0,-2 0 144 0,0 2-144 15,-1-2 0-15,-4 0 0 0,0 1 0 0,-4 0 128 16,-3-1-128-16,-3 0 0 0,-1 0 0 0,1 1 0 15,0 0 0-15,2 0 0 0,-3 0 0 0,0 1 128 16,0-2-128-16,-1 0 0 0,4 0 0 0,-21 1 0 0,8 1 0 0,6 0 0 16,2 0 0-16,1 0 0 0,0 0 0 15,5-1 0-15,1-1 0 0,2 2 0 0,4 1 0 0,1 3 0 16,2-2 0-16,2 2 0 0,0-1 0 0,0-2 0 16,0 1 0-16,0-1 0 0,1 0 0 0,4 2 0 15,1-1 0-15,3 2 0 0,3-1 0 0,-2 2 0 16,1-2 0-16,1 3 0 0,0-5 0 0,2 0 0 15,-1-1 0-15,0 1 0 0,-1-2 0 0,0-1 0 16,0-1 0-16,0 1 0 0,0 3 0 0,2-2 0 16,-1-1 0-16,2 1 0 0,1-1 0 0,-1 0 0 15,2 0 0-15,-2 0 128 0,3-1-128 0,0 0 0 16,1 0 0-16,1 1 0 0,0 0 0 0,-1 1 0 16,3 0 0-16,-1 0 0 0,2 0 0 0,4 2 0 15,0-1 0-15,2-1 0 0,1 1 0 0,1 0 0 16,4-1 0-16,2 1 0 0,7-2 0 0,0 0 0 15,0 0 0-15,0 0 0 0,0 0 0 0,0 0 0 16,0 0 0-16,9-3-128 0,1 1 128 0,3 0-128 0,3-1 128 16,3 0-128-16,1 0 128 0,4 1 0 15,4-2 0-15,1 1-128 0,4 0 128 0,5-1 0 0,2-2 0 0,4 0-128 16,3-1 128-16,5 1 0 0,6 0 0 0,3 4-128 16,5 1 128-16,5-1 0 0,-1-4 0 0,6 3 0 15,4-1 0-15,5 2 0 0,3-3 0 0,-1 1 0 16,-1 0 0-16,0 2 0 0,8-2 0 0,-26 3-128 15,5-1 128-15,5 0 0 0,3 0 0 0,2 1 0 16,5 1 0-16,-2-2 0 0,-1 1 0 0,1 0 0 0,1 1 0 16,-2 0 0-16,-4 0 0 0,-4 0 0 0,-6-2 0 0,-2 0 0 15,-2 0 0-15,-2-1 0 0,-2 1 0 0,-4 0 0 16,-4 0 0-16,-4-3 0 0,-6 1 0 0,-1 0 128 16,-4 1-128-16,0-1 0 0,-5 2 0 0,-2 0 128 15,-2-2-128-15,-2 2 0 0,-2 1 0 0,0 1 0 16,-7-2 0-16,0 2 128 0,-3 0-128 0,-3 0 0 15,-2 0 0-15,-1 2 0 0,-2-2 0 0,0 1 128 16,-9-1-128-16,0 0 0 0,0 0 0 0,0 0 0 16,0 0 0-16,0 0 128 0,0 0-128 0,0 0 0 15,-4 6 0-15,-2-1 0 0,-3 0 0 0,-3-2 0 16,-3-1 0-16,-4 0 0 0,-2 0 0 0,-2 0 0 16,-5-2 0-16,-1 0 128 0,-4 0-128 0,-4 0 0 15,-1-2 0-15,-3 0 128 0,-4 0-128 0,-4 0 0 16,-5-1 0-16,-1 1 128 0,-2 0-128 0,0 1 0 15,-2-1 0-15,-2 0 0 0,-1 0 0 0,-2-1 0 16,-2 1 0-16,1 1 0 0,2 1 0 0,-3 0 0 16,-1 0 0-16,-1 1 0 0,-6 0 0 0,-26 1 0 0,12 0 0 15,6-1 0-15,5 0 0 0,4 0 0 0,-2 0 0 0,4 0 128 16,1 1-128-16,8 0 0 0,2 1 0 0,4-1 0 16,0-2 0-16,-3 0 0 0,0-1 0 0,3 1 0 15,4 0 0-15,1 0 0 0,3-1 0 0,-2 0 0 16,3-1 0-16,-2 2 0 0,0-2 0 0,2 1 0 15,0 0 0-15,4 1 0 0,4-1 0 0,0 0 0 16,3 0 0-16,4 0 0 0,5 0 0 0,0-1 0 16,2 2 0-16,2 0 0 0,4 0 0 0,2 0 0 15,1 2 0-15,4-1 0 0,1 0 0 0,2 0 0 16,-1 0 0-16,3 0 0 0,-3 0 0 0,2-1 0 16,8 0 0-16,-7 1-128 0,7-1 128 0,0 0 0 0,0 0 0 0,0 0-128 15,0 0 128-15,0 0 0 0,0 0-144 0,0 0 144 16,11 6-160-16,3-2 160 0,3 2-144 0,5-2 144 15,7-1-128-15,3 1 128 0,3-2 0 0,6 0-160 16,5 0 160-16,8-2 0 0,5 1 0 0,4-1-128 16,1-1 128-16,5-1 0 0,5-3 0 0,4-1 0 15,8 1 0-15,2-2 0 0,0 1 0 0,1-1-128 16,3 0 128-16,4 1 0 0,1 0 0 0,-27 3 0 16,5-2 0-16,5 1 0 0,5-2 0 0,-1 2 144 0,0 0-144 0,-3-1 128 15,1 1 0-15,-2 1-128 16,2 0 192-16,-5 1-64 0,-7 1 0 0,-1 0 0 15,-7 1 0-15,-1 0 0 0,-4 0-128 0,-5 0 0 16,-2-1 144-16,-5 1-144 0,-7 0 0 0,-1 1 0 16,-5 0 0-16,-7 1 128 0,-3 0-304 0,-2 1-48 15,-4 2-16-15,-1 1 0 16,-5-2-2064-16,-3 5-400 0,-1 0-96 0</inkml:trace>
  <inkml:trace contextRef="#ctx0" brushRef="#br0" timeOffset="22649.42">1526 9088 13295 0,'0'0'576'0,"-4"5"144"0,-1-2-576 0,0 0-144 0,-2 2 0 0,3-2 0 16,4-3 672-16,-7 4 96 0,2 2 32 16,1-2 0-16,-1 0 208 0,5-4 32 0,-4 4 16 0,-1-1 0 15,1 2 160-15,4-5 16 0,0 0 16 0,-4 3 0 16,4-3-192-16,0 0-32 0,0 0-16 0,0 0 0 16,0 0-272-16,0 0-48 0,0 0-16 0,7 2 0 0,2-2-112 0,2-2-32 15,1-1 0-15,3-4 0 0,1 2-80 0,1-5 0 16,3-5-16-16,3-1 0 0,0-4 48 0,3-3 16 15,2-5 0-15,0-1 0 0,1-3-144 0,3 0-32 16,4 1 0-16,-1-2 0 0,2-2-128 0,1 1-16 16,-2 0-16-16,0 1 0 0,-1-1-160 0,-1-2 160 15,1-1-160-15,-2 0 160 0,-2-1-160 0,1 2 0 16,0 1 0-16,1 0 128 0,-1 0-128 0,0 2 0 16,-1 3 144-16,-1 1-144 0,-6 2 0 0,2-2 128 15,2 0-128-15,-7 2 0 0,-1-1 128 0,1 3-128 16,-3-1 128-16,-2 4-128 0,0 1 128 0,-2 2-128 15,-2 1 160-15,-2 3-160 0,1 0 0 0,-1 0 128 16,-3 3-128-16,-1 3 0 0,0 0 0 0,-2 1 0 16,-2 0 0-16,1 4 0 0,-3 4 0 0,0 0 0 15,0 0-192-15,0 0 192 16,0 0-512-16,0 0 0 0,0 0 0 0,0 0 0 16,-10 3-1344-16,2 3-256 0,8-6-48 0,-6 9-7376 0,2 2-1472 15</inkml:trace>
  <inkml:trace contextRef="#ctx0" brushRef="#br0" timeOffset="22981.04">2243 7989 13823 0,'0'0'1216'0,"1"-6"-960"16,-1 6-256-16,4-7 0 0,-1-2 928 0,1 3 144 15,3-3 16-15,4 2 16 0,-1-1-16 0,2-1-16 16,3 0 0-16,3 0 0 0,2-1 112 0,-6 1 32 16,2-2 0-16,3 2 0 0,1-2-128 0,11-3 0 15,-2 3-16-15,-3 1 0 0,-3 2-144 0,0 1-32 16,1 4 0-16,1 1 0 0,-5 0-256 0,2 4-48 16,-1 0-16-16,0 4 0 0,0 5-192 0,-1 5-32 15,-4 1-16-15,0 8 0 0,-1 4 0 0,-5 5 0 16,-2 4 0-16,-4 2 0 0,-3 2 176 0,-2-1 16 15,-2-4 16-15,-1 0 0 0,-6-3-160 0,0-1-48 16,0-2 0-16,-3-1 0 0,-1-2-160 0,2-1-48 16,2 2 0-16,-1-2 0 15,2-3-1264-15,0-1-256 0,-1 0-48 0</inkml:trace>
  <inkml:trace contextRef="#ctx0" brushRef="#br0" timeOffset="23798.85">718 9694 11967 0,'0'0'1072'0,"0"0"-864"16,0 0-208-16,-5-8 0 0,0 0 1232 0,-3 0 208 15,-1 3 32-15,0-1 16 0,2 1 176 0,-2-2 16 16,-4 1 16-16,2 1 0 0,0 5-368 0,0 1-80 15,-5 0-16-15,2 3 0 0,-3 1-416 0,2 1-96 16,0 4-16-16,-1 1 0 0,1 0-144 0,1 4-48 16,0 4 0-16,3 0 0 0,3 5-256 0,0-2-48 15,3 0-16-15,4-2 0 0,2 0-64 0,3-2-128 16,0-3 176-16,3-3-176 0,2-3 160 0,2-3-160 16,2-2 128-16,2-4-128 0,2-2 288 0,-1-5-32 15,1-3 0-15,0 0 0 0,3-1 128 0,-3-2 32 16,-3-2 0-16,-1-1 0 0,1 1-144 0,-3-1-16 0,-1-3-16 0,-5 3 0 15,0 3-80-15,1 2-16 16,-4 1 0-16,-2 10 0 0,0 0 0 0,0 0 0 0,0 0 0 0,0 0 0 16,0 0-144-16,0 0 0 15,3 10 144-15,-1 3-144 0,2 3 0 0,0 1 0 0,2 1 0 0,0-3-128 16,1 1 128-16,4-1 0 16,0-2 0-16,1 0 0 0,2-5-384 0,2 0 16 15,-2-1 0-15,1-5 0 16,0-2-2912-16,-2-5-592 0,2-8-112 0,3-4-32 0</inkml:trace>
  <inkml:trace contextRef="#ctx0" brushRef="#br0" timeOffset="24176.38">1225 9501 16575 0,'0'0'736'0,"0"0"160"0,4-8-720 0,-4 8-176 15,6-5 0-15,-6 5 0 0,0 0 1152 0,0 0 208 16,0 0 48-16,0 0 0 0,0 0 256 0,0 0 48 16,0 0 16-16,0 0 0 0,-10 2-400 0,0 4-80 15,2 4-16-15,-4 4 0 0,-2-2-208 0,-1 2-32 16,0 0-16-16,0 2 0 0,0 0-320 0,2 1-64 16,2-1-16-16,0 0 0 0,3-3-288 0,4-2-64 15,2-1-16-15,2-2 0 0,0-8-208 0,0 0 128 16,11 8-128-16,-1-2 0 0,3-2 128 0,2-1-128 15,3-2 0-15,0 3 0 0,-1-4 0 0,-3 0 128 16,2 1-128-16,-3 1 0 0,-3 1 0 0,1 3 0 16,-3 0 0-16,-2 3 0 0,-6-9 192 0,0 13 0 15,0 5 0-15,-4-1 0 0,-4-2 128 0,-2 1 32 16,-3 5 0-16,-3-1 0 0,-4-1-112 0,-2-4-32 16,-5-2 0-16,3 0 0 0,2-4-208 0,0-2 176 15,0-3-176-15,2-2 160 16,4-4-1424-16,3-1-272 0,2-2-64 0,4-6-15456 0</inkml:trace>
  <inkml:trace contextRef="#ctx0" brushRef="#br0" timeOffset="24754.27">1755 9405 8287 0,'0'0'736'0,"0"0"-592"16,0 0-144-16,0 0 0 0,0 0 2224 0,0 0 400 15,0 0 96-15,0 0 16 0,0 0-784 0,0 0-160 16,0 0-16-16,-4 11-16 0,-6-1-96 0,-1 1 0 15,-1 0-16-15,-2 2 0 0,-1-2-288 0,0 3-48 0,-2 1-16 0,1 0 0 16,0 1-656-16,1-2-144 0,-1-2-32 0,8-2 0 16,-1 0-256-16,-1 0-48 0,4-1-16 0,1 0 0 15,3 1-144-15,2-2 0 0,2 1 0 0,3-1 128 16,2-1-128-16,4 1 128 0,0-1-128 0,9 0 128 16,-3-1-128-16,2-3 0 0,-2 0 0 0,-3 2-176 15,1-1 176-15,0 2 0 0,-2-1 0 0,-1 2 0 0,-3-1 160 0,-2 3-32 16,-2 1-128-16,-2-2 192 0,-3-8 128 0,-1 10 0 15,-1 1 16-15,-3 0 0 0,-7-1-16 0,1-1-16 16,0 2 0-16,-1-1 0 0,-3-1-112 0,-2-1 0 16,-1-2-16-16,-1-1 0 0,-1-4-176 0,1-1-192 15,3-2 32-15,2-3 16 16,0-2-2608-16,4-2-528 0</inkml:trace>
  <inkml:trace contextRef="#ctx0" brushRef="#br0" timeOffset="25009.23">2120 9310 12895 0,'0'0'1152'0,"0"0"-928"16,0 10-224-16,0 2 0 0,-4-1 3152 0,0 4 592 0,1 2 112 0,-1 4 32 15,-2 2-1568-15,3-4-304 0,-1 4-64 0,0-1-16 16,-2 1-832-16,0 4-160 16,2-4-48-16,-2 0 0 0,2 1-528 0,1-1-112 0,0-2-32 0,0-2 0 15,1 0-224-15,0-4-128 0,1-2 128 0,1 4-208 16,2-11-2896-16,-2-6-576 16</inkml:trace>
  <inkml:trace contextRef="#ctx0" brushRef="#br0" timeOffset="25488.45">2636 9133 6447 0,'0'0'272'0,"0"0"80"15,-5-4-352-15,-4 2 0 0,0 1 0 0,-2 1 0 0,1 0 3680 0,0 2 672 16,-3 2 128-16,0 2 16 0,-2-1-2192 0,-1 5-448 16,-2 2-96-16,-3 4-16 0,3 2-848 0,0 2-160 15,2 0-32-15,1-2-16 0,1-4-192 0,3 2-48 16,3 2 0-16,5-3 0 0,0 0-160 0,3-3-32 15,3-1-16-15,-3-11 0 0,11 6-80 0,1-1-16 0,-1-7 0 0,2-1 0 16,2-1 32-16,1-3 0 16,2-3 0-16,0-1 0 0,-1-5-32 0,-2-1 0 0,-1 3 0 0,-1 0 0 15,1 2-144-15,-2 2 0 0,-4 2 144 0,2 4-144 16,-10 4 0-16,9 1 0 0,-9-1 0 0,7 11 0 16,-1 6 208-16,-3 5-16 0,-1 5-16 0,-2 5 0 15,-3 3 112-15,1-9 32 0,-2 4 0 0,0 3 0 16,-6 1 128-16,1 3 16 0,-1 0 16 0,-1 1 0 15,-1 1-96-15,1-2-32 0,-2-5 0 0,1-3 0 0,0-4-208 0,3-4-144 16,-1-3 192-16,3-5-192 0,1-2 0 0,3-5-144 16,3-6-16-16,0 0 0 15,-2-7-2400-15,-1-6-464 0,0-6-112 0</inkml:trace>
  <inkml:trace contextRef="#ctx0" brushRef="#br0" timeOffset="25872.62">2895 8913 22111 0,'0'0'1968'0,"0"0"-1584"16,0 0-384-16,0 0 0 0,0 10 640 0,-2 2 64 15,2 5 0-15,-4 3 0 0,-1 3 864 0,-1 2 176 16,-2 3 48-16,1 0 0 0,-3 0-448 0,2 5-64 15,-2-3-32-15,2-3 0 0,2 0-544 0,1-1-128 0,1-2 0 16,1-5-16-16,-1-4-304 0,2-4-48 0,1-1-16 16,1-10 0-16,0 0 224 0,0 0 32 0,6-8 16 15,2-3 0-15,1-4-16 0,3-3 0 0,2-2 0 0,-1-2 0 16,0-3-224-16,-2 1-48 0,0-3-16 0,1 3 0 16,1 0-160-16,3 1 0 0,-1 3 0 0,-1 0 128 15,-3 1-128-15,1 4 0 0,1 5 0 0,-1 6 0 16,-4 1 0-16,3 6 0 0,2 6-176 0,-5 3 176 0,0 3 0 15,-1 5-128-15,-1 2 128 0,-1 2 0 0,-1 2 0 0,-1 1 0 16,0 4 0-16,-1-3 0 0,-1 1 0 0,1 2 0 16,0 1 0-16,2-4 0 15,1-3-1152-15,-2-5-288 0,1-2-64 0,-1-10-15664 16</inkml:trace>
  <inkml:trace contextRef="#ctx0" brushRef="#br0" timeOffset="26585.61">3495 8719 12895 0,'0'0'576'0,"0"0"112"0,0 0-560 0,0 0-128 16,0 0 0-16,0 0 0 0,2 15 1664 0,-1 2 288 16,2 1 64-16,-2 3 16 0,-2-1-464 0,0 6-96 15,-1 3 0-15,1 1-16 0,1 2-368 0,-1-1-64 16,-2 1 0-16,0-2-16 0,-1-2-176 0,2-12-48 16,0-1 0-16,0-1 0 0,-2-3-16 0,3-3-16 15,1-8 0-15,0 0 0 0,0 0-32 0,0 0 0 16,0 0 0-16,6-8 0 0,-2-4-208 0,4-5-64 15,1-2 0-15,0-5 0 0,-4-4-224 0,3-2-48 16,1 0-16-16,2-1 0 0,2-2-160 0,-2 3 0 16,-1 1 144-16,2 3-144 0,0 6 0 0,0 2 0 15,1 4 0-15,-1 3 0 0,0 1 0 0,-1 3-128 16,0 5 128-16,0 5 0 0,1 3-144 0,-2 6 144 16,0 3-160-16,-2 1 160 0,-4 1 0 0,-3 3 0 15,-1 1-128-15,-1 3 128 0,-3 1 0 0,0 0 0 16,-2-2 0-16,-1-3 0 0,1-3 224 0,3-3-64 15,-3-6-16-15,6-8 0 0,0 0 176 0,0 0 16 16,0 0 16-16,0 0 0 0,4-15-128 0,0-5-32 16,2-2 0-16,3-2 0 0,1 0-192 0,1 1 144 0,1 1-144 0,2-1 128 15,2-1-128-15,-1 4 0 0,0 3 0 0,0 2 0 16,-6 8 0-16,1 3 0 0,1-2 0 0,-3 4 0 16,2 2-192-16,1 2 192 0,-2 1-160 0,0 3 160 15,2 12 0-15,-3 0 0 0,-4 0 0 0,-2 1 0 16,-2 4 0-16,0 0 0 0,-2 3 0 0,0-2 0 15,0 1-800-15,-1-5-64 16,2-3-16-16,1-4 0 0,0-13-1776 0,0 0-352 0</inkml:trace>
  <inkml:trace contextRef="#ctx0" brushRef="#br0" timeOffset="26954.76">4105 8703 21183 0,'0'0'1888'0,"0"0"-1504"16,0 0-384-16,11-4 0 0,-2-1 1056 0,2 1 144 16,0-3 16-16,0 1 16 0,2-2 16 0,0 0 0 15,-1 0 0-15,1-1 0 0,-4-1-288 0,1 0-48 16,1 0-16-16,-4 1 0 0,1 1-112 0,-3-1-16 15,-1-1-16-15,-2-1 0 0,-2 2-176 0,-1 2-16 0,-3 2-16 0,4 5 0 16,0 0-16-16,-6 1 0 16,-4 3 0-16,0 2 0 0,-1 4-144 0,-3 1-16 15,1 4-16-15,0 1 0 0,-1 3-96 0,2 1-32 16,2-1 0-16,2 2 0 0,1-2 0 0,3-2 0 0,3 0 0 0,4-4 0 16,0-2-224-16,4-2 0 0,2-4 0 0,0 1 0 15,2-2 192-15,3-2-64 0,1-2-128 0,0-2 192 16,1-3-448-16,-1-2-112 0,1-2-16 0,-2-1 0 15,-1-2-2496-15,1 0-496 16,-3-1-96-16</inkml:trace>
  <inkml:trace contextRef="#ctx0" brushRef="#br0" timeOffset="27327.68">4543 8389 10127 0,'0'0'896'0,"-1"7"-704"16,1-7-192-16,-3 14 0 0,0-2 4096 0,1 4 768 16,-4 3 176-16,2 2 16 0,-2 1-2576 0,0 2-528 15,-1-1-96-15,3-1-32 0,-1-3-816 0,2-1-176 16,0 0-16-16,0 0-16 0,2-2-368 0,-2-2-80 16,1-6-16-16,2-8 0 0,0 8 112 0,0-8 32 15,0 0 0-15,0 0 0 0,0 0-32 0,0 0 0 16,9-5 0-16,-1-3 0 0,0-4-64 0,2-1 0 15,-5 1-16-15,2-2 0 0,-1-1-176 0,-1-1-48 16,1-1 0-16,1-1 0 0,-2 7-144 0,1 1 0 16,-1-1 0-16,1 2 128 0,0 1-128 0,-1 1 0 0,1-1 0 0,-1 4 0 15,2 2 0-15,1 3 0 0,-4 3-144 0,0 5 144 16,0 2 0-16,-1 2 0 0,-2 3-128 0,-1 0 128 16,0 2 0-16,0-1 0 0,0 4 0 0,0-1 0 15,0-1 0-15,0 0-128 0,0-2 128 16,1-1 0-16,1-1-352 0,1-1 32 0,-1-3 16 0,0-2 0 15,-2-9-1216 1,0 0-240-16,0 0-48 0,7 0-9760 0,0-2-1936 0</inkml:trace>
  <inkml:trace contextRef="#ctx0" brushRef="#br0" timeOffset="27673.67">5008 7799 25791 0,'0'0'2304'0,"0"0"-1856"16,0 0-448-16,-5 4 0 0,2 3 864 0,1 1 80 16,1 1 16-16,-4 3 0 0,2 3 272 0,0 4 64 15,-1 4 16-15,3 1 0 0,-2 4-272 0,2 3-48 16,1 4-16-16,0 0 0 0,1 1-192 0,3 3-32 15,-1-1-16-15,0 3 0 0,0-1-320 0,3 0-64 16,-2-1-16-16,0-1 0 0,2 2-192 0,-2-4-144 16,3-1 192-16,0-4-192 0,-1-5 192 0,3-4-64 15,-2-3 0-15,1-4-128 0,0-1 304 0,1-3-48 0,0-5-16 16,-1-1 0-16,3-2-112 0,-2-3-128 0,1-3 176 0,0-2-176 16,0-1-144-16,0-4-144 0,-4-1-32 0,2-4 0 31,-3-1-1520-31,-1-1-304 0,-2 0-64 0,-3-8-14304 0</inkml:trace>
  <inkml:trace contextRef="#ctx0" brushRef="#br0" timeOffset="27840.85">4817 8326 33119 0,'21'-8'1472'0,"-10"3"288"0,2-3-1408 0,4-1-352 15,2 0 0-15,3 1 0 0,-1-1 528 0,1-1 48 16,1-1 0-16,4 1 0 0,1-2 64 0,0 0 0 15,0-1 16-15,-3 1 0 0,-6-1-816 0,-4 1-160 16,-4 1-48-16,-8-4-15952 16</inkml:trace>
  <inkml:trace contextRef="#ctx0" brushRef="#br0" timeOffset="28197.66">2229 8995 44111 0,'0'0'1952'0,"0"0"416"15,0 0-1904-15,3-7-464 0,3 2 0 0,-6 5 0 0,0 0-208 0,0 0-144 16,6-7-32-16,-6 7 0 15,0 0-2000-15,0 0-416 0,0 0-80 0,0 0 0 0</inkml:trace>
  <inkml:trace contextRef="#ctx0" brushRef="#br0" timeOffset="30069.56">480 1968 13759 0,'0'0'608'0,"0"0"128"0,0 0-592 0,0 0-144 0,0 0 0 0,0 0 0 16,10-3 128-16,2 0 0 0,1 1 0 0,5 0 0 15,5 0 0-15,0 0 0 0,2-2 0 0,5 0 0 16,1 1 64-16,1-4 0 0,2 2 0 0,2-1 0 15,3 1 192-15,-1-1 64 0,4-1 0 0,3 0 0 16,2-1 176-16,3 0 32 0,0 1 16 0,4 0 0 0,2 0 32 0,2 1 0 16,-1-1 0-16,2 2 0 0,3 1-192 0,2 1-48 15,-1 1 0-15,1-1 0 0,1 2-96 0,2-2-32 16,-1 2 0-16,2 1 0 0,2 0-96 0,-1 2-32 16,0 1 0-16,-3-1 0 0,1-4-48 0,2 2-16 15,-3 0 0-15,3 0 0 0,0 0 112 0,1 0 0 16,-2-1 16-16,2-2 0 0,2 0 176 0,0 2 16 15,-1 0 16-15,0 0 0 0,-2-1-48 0,2 0-16 16,-1 0 0-16,2 2 0 0,-1 2-160 0,-1-2-48 16,0-2 0-16,-1 2 0 0,3-1-208 0,-3 1 176 15,-1 0-176-15,-1-1 160 0,-1-1-160 0,0 0 192 16,-3 1-192-16,0 1 192 0,-1 1-64 0,1 0 0 16,-1 0 0-16,-2-1 0 0,-1 0 32 0,-2 1 0 0,-2 1 0 0,0 1 0 15,-2 1-160-15,0 0 192 0,1-1-192 0,-3 2 192 16,-2-2-192-16,-1-1 0 0,-2 1 144 0,-2-3-144 15,-1-2 128-15,-2 2-128 0,-1 0 128 0,-2 0-128 16,-3 0 160-16,-1 3-32 0,-2-1-128 0,-4-1 192 16,1-1-16-16,-5 0-16 0,-2 1 0 0,0-1 0 15,1-1 32-15,-3 1 16 0,-1 1 0 0,0-1 0 16,-4-1-208-16,0-1 176 0,-1 1-176 0,-2 0 160 16,0-2-160-16,-3 1 160 0,-1 0-160 0,0-1 160 15,-8 3-32-15,0 0-128 0,8-1 192 0,-8 1-64 16,0 0 16-16,0 0 0 0,0 0 0 0,0 0 0 15,-2-8-16-15,2 8-128 0,-10-7 192 0,0 4-64 16,-1 0-128-16,-1 0 0 0,-4 2 144 0,0 0-144 16,-2 0 0-16,-5 1 0 0,-2 0 0 0,-4 0 128 0,-3 1-128 0,-3 0 0 15,-5 0 128-15,-2 2-128 0,-4-2 0 0,-2 0 0 16,-1-1 0-16,-2 1 128 0,-6 1-128 0,-3 1 0 16,-3 2 0-16,-2-2 0 0,-1-1 0 0,-3 2 0 15,1 1 0-15,-7-2 0 0,0 0 0 0,-4-1 128 16,0 0-128-16,-2 1 0 0,1 1 0 0,-2-1 0 15,0 0 0-15,-6 2 0 0,-5 0 0 0,0 2 0 16,-2-1 0-16,-1 1 0 0,-3 0 0 0,3-2 0 16,0 1 0-16,1 0 0 0,-3 0 0 0,2 0 0 15,-1-2 0-15,2 1-128 0,2 2 128 0,0-2-160 16,2-3 160-16,3 2-160 0,4 0 160 0,0-2 0 16,2 2-144-16,2-3 144 0,2-2 0 0,3 1 0 0,4 0-144 15,2 0 144-15,3 0 0 0,4-2-128 0,1 0 128 16,5 0 0-16,7 2 0 0,2-2-128 0,3 2 128 0,5 0 0 15,1 0 0-15,3-1-192 0,2 0 192 0,2 0-160 16,2-1 160-16,2 0-128 0,1-1 128 0,3 1-128 16,2-2 128-16,0 2-128 0,1 0 128 0,4 1-128 15,1 0 128-15,3 1 0 0,2 0-144 0,10 0 144 16,0 0-128-16,0 0 128 0,0 0-160 0,0 0 160 16,0 0-240-16,7 6 48 0,2 1 16 0,4-3 0 15,5 0 176-15,4 0-192 0,5-1 192 0,2 1-192 16,5-1 192-16,3-1 0 0,6-2-144 0,6-1 144 15,1-1 0-15,10 0 0 0,4 0 0 0,7-1 0 16,3 0-128-16,4-2 128 0,2-3 0 0,6 0 0 0,5 2 0 16,4-1 0-16,3-1 128 0,2 2-128 15,5-1 0-15,3-2 0 0,1 2 0 0,4-1 0 0,3 0 0 0,1 4 0 16,2 0 0-16,0 3 0 0,0-2 192 16,-1 2-64-16,-1 1 0 0,-2 0 0 0,-2 0-128 0,-2 2-144 15,-4 1 144-15,-4 1-208 0,-3-2 208 0,-5 3 0 16,-4 3 0-16,-7 2 0 15,-7-1-2176-15,-6 2-320 0</inkml:trace>
  <inkml:trace contextRef="#ctx0" brushRef="#br0" timeOffset="36079.46">13559 6043 2751 0,'0'0'128'0,"-5"2"16"0,-4-1-144 0,2-1 0 15,-2 0 0-15,3 1 0 0,-3 0 2368 0,2 1 448 16,-1 0 96-16,2-1 16 15,3-2-1520-15,3 1-320 0,0 0-48 0,0 0-16 0,0 0-64 0,0 0 0 16,0 0-16-16,0 0 0 0,0 0-176 0,0 0-48 16,6-2 0-16,5 0 0 0,-1 0-96 0,4-1-32 15,1 2 0-15,3-1 0 0,0 0-96 0,1-2-32 16,2 0 0-16,4 3 0 0,4 1-48 0,-2 0-16 16,3-1 0-16,15 0 0 0,0 1-80 0,-2 0 0 15,0 0-16-15,2-2 0 0,-3 1-64 0,3 0-16 16,1-1 0-16,1 2 0 0,0 2-48 0,1-2-16 15,4-3 0-15,-2 2 0 0,2 0 16 0,0 0 0 16,-5-1 0-16,4 1 0 0,0 0 32 0,0 1 16 16,-4 0 0-16,1 0 0 0,1-1 0 0,1 1 0 15,-1-3 0-15,-1 2 0 0,2 0 64 0,-3 0 16 16,2-1 0-16,-2 1 0 0,0 0-128 0,1 1-32 16,0-4 0-16,0 3 0 0,0 0 32 0,0-1 0 15,0 2 0-15,1 3 0 0,-3-2-32 0,0-1 0 0,0 0 0 16,1 0 0-16,-2-1-144 0,1 0 128 0,1-1-128 0,1 2 128 15,-1 0-128-15,-1 0 128 0,-1 3-128 0,0-2 128 16,-2-1-128-16,0 1 128 0,0-1-128 0,1 2 128 16,-3-2-128-16,2 1 0 0,-3 0 144 0,1 1-144 15,0 0 0-15,0 0 144 0,-2 1-144 0,2-3 0 0,-1 0 144 0,2 0-144 16,1 0 0-16,0-3 144 16,-3 2-144-16,1 0 0 0,1 0 0 0,0 0 128 0,0 0-128 0,0 0 160 15,3 0-160-15,-4-2 160 0,3 1-32 0,0-1 0 16,0 2 0-16,2 0 0 0,-2 1-128 0,1 0 192 15,-4-1-192-15,2 0 192 0,-1 1-192 0,2-2 128 16,-3 0-128-16,1 0 128 0,-1-1-128 0,0 1 0 16,1 0 144-16,3 2-144 0,1 0 0 0,-1 0 144 15,-1-1-144-15,-3 0 0 0,0-1 128 0,2 0-128 16,-2-3 0-16,1 2 0 0,0 3 0 0,2 0 0 16,-2 0 0-16,1 0 0 0,-1 0 0 0,-2 0 0 0,1 0 0 15,0 0 0-15,-3 0 128 0,1-1-128 16,-1 0 0-16,3 2 0 0,0 0 0 0,0 1 0 0,1 1 0 0,-1-2 0 15,-3 0 0-15,4-1 0 0,-3 0 0 0,2-1 0 16,0-2 0-16,0 2 0 0,0-1 0 0,-1 2 0 16,3 2 128-16,0 1-128 0,0-1 0 0,-1 0 0 15,-3-2 0-15,3-1 0 0,-3-1 0 0,0 2 0 16,-2 0 0-16,-1 0 0 0,0 0 0 0,2 1 0 16,2 1 128-16,1 0-128 0,0 1 0 0,-1-1 0 15,-1-2 0-15,0 0 0 0,0 0 0 0,1 0 0 16,-2 0 0-16,2 2 0 0,-1-1 128 0,3 1-128 15,2 1 0-15,-1 1 0 0,-3-2 0 0,-2 1 0 16,0-2 0-16,0-1 0 0,-2 0 0 0,2 1 0 16,-2 0 0-16,1 1 0 0,2 0 0 0,-2 0 0 15,3 0 0-15,-4 0 0 0,-2 1 0 0,0-2 0 16,2 2 128-16,-3-2-128 0,1-1 0 0,1 0 0 0,-2 2 0 0,1 0 0 16,-2 2 0-16,2-2 0 0,0 0 0 0,2 0 0 15,1 1 0-15,-2-1 0 0,-1-1 0 0,-1 1 0 16,1-2 0-16,-1 0 0 0,0-1 128 0,1 2-128 15,0-2 0-15,2 3 0 0,-3 0 0 0,3 1 0 16,0 0 128-16,0-1-128 0,-1 0 0 0,-1-1 0 16,0-1 0-16,-1 0 0 0,0 0 0 0,-1 0 0 15,3 0 0-15,-1 0 0 0,0 0 128 0,1 1-128 16,-2 1 0-16,4 0 0 0,2 0 144 0,-4 0-144 16,-3 0 0-16,1-1 144 0,1 1-144 0,3-2 0 0,-4 0 144 15,1 0-144-15,-1 0 0 0,0 2 0 0,0 2 0 16,1-1 128-16,-1 2-128 0,2-1 0 0,0 0 0 0,-2-1 0 15,-3 1 128-15,2 0-128 0,1-2 128 16,-1 0-128-16,0 0 128 0,1 0-128 0,-1-1 160 0,1 2-160 16,0-1 192-16,1 1-48 0,2 0-16 0,-2 0 0 15,-1-1 32-15,-1 0 0 0,-2-2 0 0,0 1 0 16,-2 0-32-16,1 1 0 0,-5 1 0 0,0-3 0 16,-2-1-128-16,1 1 128 0,-3 0-128 0,0 1 128 15,-5 2-128-15,-2-1 0 0,-1-1 144 0,-3 3-144 16,-9-4 0-16,0 0-256 0,0 0 32 0,0 0 16 15,-8 9-2528 1,-6 0-496-16</inkml:trace>
  <inkml:trace contextRef="#ctx0" brushRef="#br0" timeOffset="37177.54">880 6903 6447 0,'0'0'576'0,"0"0"-576"0,-2 6 0 0,2-6 0 15,-3 6 1600-15,3-6 224 0,-3 5 32 0,3-5 16 16,0 0-624-16,0 0-128 0,0 0-32 0,0 0 0 16,0 0-112-16,0 0-16 0,0 0-16 0,0 0 0 15,6 5-128-15,4-2-32 0,1-1 0 0,3 0 0 16,2 0-192-16,3 0-32 0,3-1-16 0,2 0 0 15,0 1-160-15,5-2-16 0,1-2-16 0,3 2 0 16,1-1-32-16,-2 0 0 0,2-2 0 0,1 1 0 0,-1 0 176 16,1 0 16-16,-2-3 16 0,-2 4 0 0,-2-1 0 0,-2 0 0 15,-3 0 0-15,-2-1 0 0,-1 0-96 0,-5 1-32 16,0 0 0-16,-2 0 0 0,-4-1-144 0,0 1-48 16,-10 2 0-16,0 0 0 0,0 0 48 0,0 0 0 15,0 0 0-15,0 0 0 0,0 0 96 0,-9-2 32 16,-1 1 0-16,-3 1 0 0,-2 0-64 0,-3 1-16 15,-6 0 0-15,-3 1 0 0,-1 0-64 0,-4 1-16 16,-1-2 0-16,0 1 0 0,-1 2-16 0,1 0 0 16,2-1 0-16,2 0 0 0,2 1-208 0,3-1 128 15,2 0-128-15,2-1 0 0,2 1 128 0,4-1-128 16,2 1 0-16,4-1 0 0,-1-1 0 0,4 0 0 16,5-1 0-16,0 0 0 0,0 0 0 0,0 0 0 0,8 3 0 0,3-3-160 15,2-1-160-15,3-1-16 0,5 0-16 16,2 0-10896-1,1-1-2176-15</inkml:trace>
  <inkml:trace contextRef="#ctx0" brushRef="#br0" timeOffset="41299.62">13682 6315 6447 0,'0'0'272'0,"0"0"80"0,0 0-352 0,0 0 0 0,0 0 0 0,9-3 0 16,-9 3 2032-16,0 0 336 0,6-6 64 0,-6 6 0 16,0 0-1600-16,0 0-320 0,0 0-64 0,0 0 0 15,0 0-96-15,-3-7-16 0,1 0 0 0,2 7 0 16,-7-7 176-16,-1 2 16 0,-3-1 16 0,1-1 0 15,0 1 128-15,-2 1 32 0,-1-1 0 0,-2 0 0 16,0-3-176-16,0 0-16 0,-2 2-16 0,-2 1 0 16,0-1-16-16,-6 1 0 0,0-1 0 0,-1 2 0 0,-5 2-32 15,-2-2-16-15,-3 0 0 0,-1 0 0 0,2-1-176 0,-3 2-16 16,-1 0-16-16,-2 0 0 0,1 1-64 0,-2 2-16 16,-4 0 0-16,-4-1 0 0,1-3-144 0,-1 1 0 15,1 1 0-15,0-2 0 0,-2 1 144 0,1 0-144 16,-2 3 160-16,-4-1-160 0,-5 0 0 0,-2 0 128 15,0-2-128-15,0 2 0 0,-2 2 0 0,-4 0 128 16,-2 1-128-16,-3-1 0 0,-2-1 128 0,2 1-128 16,-1 1 0-16,-2 2 0 0,-4 0 0 0,1-2 128 15,1-3-128-15,1 2 0 0,0 2 160 0,-3-1-16 16,-5-2 0-16,2 1 0 0,0 0 16 0,3 4 0 16,0-1 0-16,-3-1 0 0,-3-2-32 0,1 0-128 0,3 0 192 0,3 2-64 15,0 1-128-15,0-3 0 0,-3-2 0 0,3 1 128 16,3 2 736-16,1-1 144 0,-1 0 16 0,0-1 16 31,1-1-1616-31,2 0-336 0,4-1-64 0,-3 3-16 0,2 4 800 0,-1-3 192 0,0-3 0 0,3 0 0 16,-2 2 0-16,6 0 0 0,3 0 0 0,-2 2 0 15,-7-1 0-15,3-1 0 0,4-1 0 0,3-1 0 16,0 1 0-16,3 1 0 0,1 1 0 0,1-1 0 16,-5-1 0-16,3-1 0 0,4 0 0 0,1 0 0 15,3 1 128-15,2 1-128 0,2 0 0 0,-2 0 0 16,-4-1 0-16,-1-1 0 0,0 1 0 0,3 0 0 15,0 0 128-15,3 2-128 0,0 1 0 0,0 2 0 16,1-2 144-16,0-1-144 0,-2 0 0 0,1-1 144 16,1 0-144-16,0 0 0 0,2 0 144 0,1 0-144 0,1 2 0 15,2-1 0-15,0 4 0 0,0-2 0 0,-2-1 0 0,-1-1 0 16,-1-1 0-16,3 0 0 0,0-1 0 0,1 2 0 16,0 2 0-16,3-1 0 0,-1 1 0 0,1 2 0 15,-4 2 0-15,-1-1 0 0,-3-3 0 0,-1 0 0 16,3-2 0-16,-1 3 0 0,1 0 0 0,2 1 0 15,2-3 0-15,1 2 0 0,2 2 0 0,0-1 0 16,-4 0 0-16,2-1 0 0,-5-2 0 0,2 0 0 16,3 1 0-16,-1 0 128 0,3-1-128 0,2 0 0 15,-1 0 0-15,2 2 0 0,1-1 0 0,0 0 0 16,-1 1 0-16,0-2 0 0,-1 0 0 0,-2 0 0 16,2 0 0-16,1 1 0 0,1-1 0 0,2-1 0 0,0 1 0 0,0 3 0 15,1 0 0-15,-1-2 0 0,3 2 0 0,0 0 0 16,-1 1 0-16,1-1 0 0,-2 0 0 0,2-1 0 15,-1 0 0-15,1 1 0 0,-3 3 0 0,5-2 0 16,1 0 0-16,2-3 0 0,-1 1 0 0,2 2-128 16,0 0 128-16,1 0 0 0,1-1 0 0,2-1 0 15,-1 0 0-15,2 2 0 0,1-1 0 0,1 1 0 16,-1-1 0-16,1 4 0 0,2-2 0 0,0 1 0 16,2-1 0-16,-2 0-128 0,0-1 128 0,0 1 0 15,2-1-128-15,1 2 128 0,3 0-128 0,-2-1 128 16,1 0 0-16,2 2 0 0,0 0 0 0,2 1-128 15,1-2 128-15,1 1 0 0,-1 0 0 0,2 1-128 16,2 1 128-16,1 0 0 0,2-1 0 0,2 0 0 16,0 0 0-16,3-4 0 0,1 3 0 0,1-1 0 0,0 0 0 0,1 1 0 15,3 0 0-15,-2 0 128 16,1 0-128-16,3-1 0 0,2 1 0 0,3-2 0 0,-1 1 0 0,3-1 0 16,4 1 128-16,-1-1-128 0,5-2 128 0,0-1-128 15,6 1 128-15,0-3-128 0,2 4 0 0,-1-1 144 16,-3-1-144-16,2 1 0 0,-1-1 0 0,2 2 0 15,0-2 0-15,1 2 0 0,3 0 0 0,2 2 0 16,2 2 0-16,-2-4 0 0,-1 1 0 0,0 0 0 16,1-1 0-16,1 2 0 0,1 1 144 0,1 0-144 15,5-1 0-15,-1 1 144 0,2 0-144 0,-1-1 0 16,1-3 0-16,-1 3 0 0,1-4 0 0,4 0 0 16,3 0 144-16,2-1-144 0,0-1 0 0,1 1 0 0,0-2 0 15,3 0 128-15,1 0-128 0,3-1 0 16,4-1 128-16,0 0-128 0,-4 0 0 0,2 0 0 0,2 1 0 15,2 0 128-15,0 1-128 0,1-1 0 0,-2 0 0 0,2 0 0 16,4 1 0-16,-2-1 0 0,-1 0 0 0,-1 2 0 16,0 0 0-16,3 1 128 0,2 1-128 0,-1-2 0 15,-3-2 0-15,2 1 0 0,0 1 0 0,5-1 0 16,4-1 0-16,-5-1 0 0,-3 0 0 0,0 1 0 16,2 0 0-16,1-1 0 0,-2-1 0 0,1 0 128 15,-2-1-128-15,1 2 128 0,1 0-128 0,1 0 128 16,-5-1-128-16,2 1 0 0,0 0 128 0,1 1-128 15,4-1 0-15,-3 0 128 0,-3-1-128 0,-2 1 0 16,2-1 0-16,2 1 144 0,1-1-144 0,2-1 0 16,-6 1 0-16,1 0 0 0,3 0 0 0,-4 0 0 15,2 0 0-15,-2-1 0 0,-1 2 0 0,0-2 0 0,1 0 0 0,0-3 160 16,0 1-160-16,-1-1 192 0,-3 1-192 16,2-1 0-16,5 1 0 0,-3-1 0 0,-3 0 0 0,1-1 0 15,-3 0 0-15,6 1 0 0,0-1 0 0,0 1 0 16,-5-2 0-16,-1 0 0 0,-2 1 272 0,3 1-16 15,4 1-16-15,-3-1 0 0,-5-2-96 0,0 1-16 16,-1-1 0-16,0 0 0 0,3-1 32 0,-2 0 0 16,-5-4 0-16,-2-1 0 0,-1-1 160 0,-2 2 16 15,-2-1 16-15,-1 0 0 0,0-1 64 0,-6-2 16 16,-5 1 0-16,-4 0 0 0,-4 2-176 0,-5 1-48 16,-4 1 0-16,-3 1 0 0,-8 0-208 0,-4 2 0 15,-5 0 0-15,-2 1 0 16,-6 0-2288-16,-7 1-336 0</inkml:trace>
  <inkml:trace contextRef="#ctx0" brushRef="#br0" timeOffset="43096.22">7972 6975 2751 0,'12'-9'256'0,"-6"5"-256"0,-1 0 0 0,-5 4 0 16,10-5 2704-16,0 3 496 0,-3-1 112 0,0-1 16 16,-7 4-1984-16,9-3-400 0,0 0-80 0,-9 3-16 0,0 0-512 0,10 0-96 15,-1-2-32-15,-9 2 0 0,10 0-80 0,-10 0-128 16,7 4 176-16,-7-4-176 0,9 8 256 0,-3-1-48 15,1 1-16-15,-1 2 0 0,-1 1 192 0,2 0 48 16,-3 0 0-16,2 0 0 0,0-3-48 0,1 2 0 16,0-1 0-16,-3 2 0 0,1 2 112 0,1 0 16 15,-3-1 0-15,1 1 0 0,-1 0-48 0,-1 0 0 16,-2 3 0-16,0 0 0 0,-2 2-208 0,-1 1-64 16,-2 0 0-16,-1 3 0 0,-3 2 64 0,-1 0 16 15,-1 1 0-15,-1 0 0 0,-3 1-96 0,0 0-32 16,0-1 0-16,-1 4 0 0,1 0-144 0,-2-1 0 15,-2 0 144-15,-2-1-144 0,-1-2 144 0,-6 2-144 0,0 0 192 0,-2 3-192 16,-1 1 224-16,0 0-64 0,0-1-16 0,-2 1 0 16,0 1-16-16,0 1-128 0,-3 0 192 0,0 1-64 15,0 1-128-15,-5 1 160 0,-2-7-160 0,-1 3 160 16,0 1-160-16,-1 1 0 0,0 0 144 0,-1 2-144 16,-2-2 0-16,1 2 0 0,-4 1 0 0,-3 1 128 15,-3-3-128-15,0 0 0 0,0 2 0 0,1 1 128 16,1 2-128-16,-4-1 0 0,1 2 0 0,-2-3 128 15,-3 0-128-15,2-1 0 0,1 1 0 0,3 2 0 16,-3 1 0-16,-1 0 0 0,-3-1 0 0,-4 3 128 16,-2 1-128-16,1 3 0 0,0-1 0 0,-2 1 0 15,1-1 0-15,-6 0 128 0,-2 0-128 0,2-1 0 16,1-2 0-16,-1 2 0 0,-1 1 0 0,-2-1 128 0,-2-2-128 16,-1 2 0-16,3 1 128 0,-1 2-128 0,-5-3 144 0,-1 1-144 15,3 0 192-15,1 2-192 0,4 2 144 0,-3-1-144 16,-5 2 0-16,1 0 144 0,5-1-144 0,1 3 0 15,2-2 0-15,-2 0 0 0,-4 1 0 0,3-5 0 16,1 1 0-16,5-2 0 0,3 0 0 0,-3-1 128 16,-4-3-128-16,4-1 0 0,5-3 0 0,-1 2 0 15,2-2 128-15,0 3-128 0,-1-1 0 0,-1-2 0 16,2 1 0-16,2 1 0 0,5 2 0 0,-2 2 0 16,2-1 0-16,0-2 0 0,-4-2 0 0,0 3 0 15,3 1 0-15,5 0 0 0,3-2 0 0,4-1 0 16,1 0 0-16,2-2 0 0,-1-1 0 0,1-3 0 0,2-2 0 15,2-2 0-15,3 0 0 0,1 1 0 0,2 0 0 0,2 1 0 16,2 0 0-16,-1 1 0 0,-2 2 0 0,-3-1 0 16,-1 1 0-16,1 0 0 0,1-3 0 0,2 0 0 15,-2 1-176-15,5 1 176 0,0-2-128 0,5 2 128 16,-2-1 0-16,3-1-128 0,2-1 128 0,1 0 0 16,0-2 0-16,0 1 0 0,-1 0 0 0,0-2 0 15,1 0 0-15,0-2 0 0,2 2 0 0,3-1 0 16,-1 0 0-16,2 0 0 0,0 1 0 0,3-1 0 15,0 2 0-15,3-3 0 0,2 1 0 0,0-1 0 16,5-2 0-16,-2 3 0 0,3-1 0 0,1-2 0 16,2-1 0-16,-1 0 0 0,1 0 0 0,1 1 0 15,1-2 0-15,1 1 0 0,-1 0 0 0,1 0-128 16,1 0 128-16,-1 1 0 0,4-2 0 0,-3 0 0 16,2 2 0-16,1-1 0 0,-1 3-144 0,1-2 144 0,0 1 0 15,-1-2 0-15,3-2 0 0,0 0 0 0,2-2 0 0,-2 1 0 16,2-4 0-16,3 2 0 0,2-4 0 0,-2-2 0 15,2 1 0-15,4-3 0 0,1-2 160 0,2 2 0 16,0-5 0-16,0 2 0 0,-1-3 48 0,0-1 16 16,1-2 0-16,3-1 0 0,2-3-64 0,3 1-16 15,1-1 0-15,1 0 0 0,1-1-144 0,2 2 192 16,4-2-192-16,-2-2 192 0,4 1-192 0,-4-3 0 16,-1-1 144-16,2 0-144 0,-2 1 128 0,5 0-128 15,2-1 128-15,0 1-128 0,2-3 0 0,4 0 144 16,3 3-144-16,-3-6 0 0,-2 2 160 0,0-1-160 15,0 0 128-15,0 1-128 0,3 1 0 0,2 0 0 0,0-1 128 0,2 0-128 16,-3 0 0-16,0 1 0 0,-3-2 0 16,0 1 0-16,3-2 0 0,-2 1 0 0,4-4 0 15,1 2 0-15,1 2 176 0,-1-3 0 0,-4-1 0 0,-1-1 0 16,-1 1 0-16,4 0 0 0,0 2 0 0,4-2 0 16,0 1-176-16,-1-1 160 0,-3 1-160 0,-2 1 160 15,0 0-160-15,-3 0 0 0,4-1 0 0,0 1 128 16,2 0-128-16,0 1 0 0,1 0 0 0,-5 1 128 15,-2-1-128-15,-1-1 0 0,0 2 0 0,-1 0 128 16,1-1-128-16,1 2 0 0,0-1 0 0,-1 1 128 16,-1 0-128-16,-4 3 0 0,-4 0 0 0,0 1 0 15,-4-1 0-15,-2-1 0 0,1 2 0 0,-2 2 0 16,-2-1 0-16,-2 3 0 0,-1-1 128 0,-1 2-128 16,0 0 0-16,-4 3 0 0,-1-4 0 0,-2 2 128 15,-2 0-128-15,-2 1 0 0,0 2 0 0,-4-1 128 0,1-1-128 16,-10 1 0-16,11 0 144 0,-3 0-144 0,-8 0 0 0,9-1 0 15,-2 1 0-15,-7 0 0 16,0 0-512-16,0 0 0 0,0 0-16 0,0 0 0 16,0 0-1472-16,0 0-304 0,-3-9-48 0</inkml:trace>
  <inkml:trace contextRef="#ctx0" brushRef="#br0" timeOffset="43462.47">4305 12287 36863 0,'0'0'3264'0,"0"0"-2608"0,0 0-528 0,0 0-128 31,9-4-576-31,3 0-160 0,3 2-32 0,3 0 0 0,3-1 496 0,3 1 80 0,4-1 32 0,3 2 0 15,4-1 160-15,4 2 0 0,0 0 0 0,5 1 0 16,3 0 0-16,-2 3 0 0,-2 0 0 0,0 3 128 16,1 0-128-16,-4 3 0 0,0 1 0 0,-2 3 0 15,0-1 256-15,-1 2-32 0,2 3 0 0,-5 0 0 16,-2 0 96-16,-4 1 32 0,1-1 0 0,-9 1 0 16,-5 5 48-16,-2-2 16 0,-5 0 0 0,-4 1 0 15,0 3 32-15,-9 0 16 0,-1 1 0 0,-8 2 0 0,-6 1-48 0,-7 1-16 16,-5 0 0-16,-3 1 0 0,-3-1-208 15,-5 2-64-15,-1 3 0 0,-4 3 0 16,-2 2-512-16,-4-1-128 0,-4 0 0 0,-1 3-11296 16,3 2-2256-16</inkml:trace>
  <inkml:trace contextRef="#ctx0" brushRef="#br0" timeOffset="44457.82">1207 14105 1839 0,'0'0'160'0,"0"0"-160"16,-5-7 0-16,1-1 0 0,2-1 2640 0,1 0 496 15,-1 1 112-15,2-1 16 0,0 9-1440 0,0-8-288 16,-1-1-48-16,1 2-16 0,0 7-64 0,1-8 0 15,-2 2-16-15,1 6 0 0,0 0-240 0,0 0-32 16,0 0-16-16,0 0 0 0,0 0-272 0,0 0-64 16,0 0-16-16,1 9 0 0,-2 2-176 0,1 4-48 15,2 2 0-15,-1 4 0 0,0 2-112 0,1 4-32 16,1 1 0-16,-1 4 0 0,1 1-144 0,-2 3-48 0,0 4 0 16,0-14 0-16,0 2-192 0,1 0 144 15,-1-1-144-15,1-2 128 0,1-4-128 0,0-2 0 0,-1-4 0 0,0-2 0 16,1-2-176-16,0-3-112 15,-3-8-32-15,0 0 0 16,0 0-672-16,8-3-144 0,-1-4-16 0,-3-5-12672 0</inkml:trace>
  <inkml:trace contextRef="#ctx0" brushRef="#br0" timeOffset="44763.82">1120 13966 23039 0,'0'0'1024'0,"0"0"192"0,1-8-960 0,3-1-256 0,2 0 0 0,2 0 0 16,1-4 752-16,4 2 96 0,2 0 32 0,3-1 0 0,2-1-48 0,3 1-16 15,0 2 0-15,3 2 0 0,3 3-432 16,-2 3-64-16,2 3-32 0,0 4 0 0,-2 3-112 0,1 4-32 16,-3 4 0-16,-2 6 0 0,-1 3 112 0,-3 2 0 15,-5 2 16-15,-2 3 0 0,-2 1 112 0,-3 1 0 16,-4 0 16-16,-3-1 0 0,-6 0 208 0,-1 0 32 15,-6-1 16-15,-4 2 0 0,-4 1-64 0,0-2-16 16,-3-1 0-16,0-2 0 0,-1-4-336 0,1 0-80 16,-2-6-16-16,4-1 0 0,-1-2-144 0,2-6 0 15,1-5 0-15,4-4-176 16,1-4-1088-16,4-4-208 0,3-3-64 0,3-3-8752 16,4-7-1744-16</inkml:trace>
  <inkml:trace contextRef="#ctx0" brushRef="#br0" timeOffset="45019.91">1998 13984 28559 0,'0'0'1264'0,"0"0"272"0,-2 6-1232 0,-3 1-304 0,2 0 0 0,1 3 0 15,0 3 208-15,0 3-16 0,2 2 0 0,-3 2 0 16,0 0 704-16,1 0 128 0,0 0 16 0,-1 1 16 16,2-2-448-16,1 1-96 0,0-1 0 0,0-2-16 15,1 0-352-15,1-2-144 0,-2-1 128 0,2-1-128 16,1-3-240-16,1-3-128 0,-1 0-16 0,3-2-16 16,-6-5-2032-16,8-4-416 0</inkml:trace>
  <inkml:trace contextRef="#ctx0" brushRef="#br0" timeOffset="45214.6">1802 13789 32591 0,'0'0'1440'0,"-7"-3"304"0,-3-2-1392 0,4-1-352 15,0 1 0-15,6 5 0 0,0 0 672 0,0 0 64 16,-7-7 16-16,4 2 0 0,3 5-400 0,0 0-80 15,0 0-16-15,0 0 0 0,-6-9-256 0,6 9-304 16,0 0 64-16,0 0-10368 16,0 0-2064-16</inkml:trace>
  <inkml:trace contextRef="#ctx0" brushRef="#br0" timeOffset="45646.67">2528 13811 21359 0,'0'-12'944'0,"1"6"208"0,-1 6-928 0,0-11-224 15,-1 3 0-15,1 1 0 0,0 7 1200 0,-4-9 192 16,-3 3 32-16,-2 3 16 0,0 1-176 0,-5 2-48 15,-1 2 0-15,-3 2 0 0,-3 2-496 0,-1 3-96 16,-1 2-32-16,-1 1 0 0,2 1-208 0,2 1-64 16,-2 2 0-16,4 1 0 0,1 1-320 0,4 0 144 15,3-5-144-15,3 1 0 0,3-1 0 0,3-1 0 16,1-3 0-16,2 0 0 0,5-1 0 0,3-2 0 16,4 2 0-16,4-1 0 0,0-1 160 0,5 1-160 15,-1-2 128-15,3 2-128 0,-3-1 128 0,0 2-128 16,-2 0 0-16,-2 1 128 0,-5-1 16 0,-4 0 0 15,-1 2 0-15,-3 0 0 0,-1 0 240 0,-2 1 64 16,-2 0 0-16,-5 2 0 0,-1 0 48 0,-4 0 16 16,-3 1 0-16,-5-2 0 0,-3-1-128 0,-2-1-32 15,-2-2 0-15,-1 0 0 0,-1-1-352 0,2-3 0 16,2 1 0-16,-6-4-128 16,6-4-1392-16,5-1-272 0,3-4-48 0,7 2-13984 15</inkml:trace>
  <inkml:trace contextRef="#ctx0" brushRef="#br0" timeOffset="45965.86">3074 13687 4607 0,'-3'-4'400'0,"0"-1"-400"15,1-1 0-15,0 1 0 0,-4-1 2736 0,2 2 464 16,-1-1 80-16,-3 5 32 0,0 0-1056 0,-3 2-208 16,0 3-32-16,-2 0-16 0,0 2-336 0,-3 3-64 15,-2 1 0-15,-1 1-16 0,-2 0-288 0,2 3-48 16,-3 2-16-16,3 2 0 0,0-1-544 0,3 2-112 16,2-2-32-16,3 2 0 0,3-2-224 0,2 0-32 15,4-3-16-15,2-3 0 0,4-3-64 0,5-1-16 16,2-3 0-16,2 0 0 0,7-5-64 0,0 0-128 15,3-2 176-15,2-1-176 0,1 0 0 0,2-1 0 16,-4-2 0-16,0 0-192 16,-2-3-1520-16,0 0-288 0,-4 1-64 0</inkml:trace>
  <inkml:trace contextRef="#ctx0" brushRef="#br0" timeOffset="46355.58">3358 13543 23039 0,'0'0'1024'0,"0"0"192"0,0 0-960 0,0 0-256 0,0 0 0 0,0 0 0 0,0 0 928 0,0 11 144 15,0 0 16-15,0 3 16 0,1 0-144 0,1 2-16 16,-1 3-16-16,1 2 0 0,2 0-96 0,1-1-32 16,-4-1 0-16,4 0 0 0,0-2-288 0,2-2-48 15,-2-1-16-15,3-2 0 0,-3-3-144 0,5-2-48 16,-10-7 0-16,10 3 0 0,0-2 256 0,1-3 32 16,-2-2 16-16,1-3 0 0,2-4 48 0,-3-1 16 15,1-2 0-15,-2-2 0 0,1-1-272 0,0-1-48 16,-2-1-16-16,1 1 0 0,-2-2-288 0,0 0 128 15,0 0-128-15,-2 2 0 0,1 0 0 0,-1 3 0 16,-3-1 0-16,0 2 0 16,0 2-320-16,1 1-192 0,-1 3-16 0,-1 8-16 15,0 0-2672-15,0 0-544 0</inkml:trace>
  <inkml:trace contextRef="#ctx0" brushRef="#br0" timeOffset="46772.64">4001 13432 16287 0,'0'0'720'0,"0"0"160"0,-1-7-704 0,1-1-176 16,0 1 0-16,0 7 0 0,-3-6 448 0,3 6 64 15,-5-6 16-15,5 6 0 0,-7-2 752 0,-1 3 128 16,-3 2 48-16,0 2 0 0,0 1 0 0,-3 3 0 16,-2 2 0-16,-2 1 0 0,-3 3-400 0,2 0-80 15,1 1-16-15,4 1 0 0,3-2-368 0,4-1-80 16,1-3 0-16,4-3-16 0,4 0-256 0,3 0-48 16,1-3-16-16,5 0 0 0,1-3 0 0,3 0 0 15,4 0 0-15,-2 2 0 0,0 0-48 0,2-1 0 16,0-1 0-16,-2 2 0 0,1-1-128 0,-3 4 128 15,-2-3-128-15,-2 3 128 0,-2-1-128 0,-6 3 192 16,1 2-192-16,-5-1 192 0,-5 0 192 0,-3 0 64 16,-3 2 0-16,-2-1 0 0,-3 2-160 0,0-3-32 15,-4 0 0-15,1 1 0 0,-3-3-128 0,1-1-128 16,-2-1 144-16,2-3-144 16,0-2-256-16,2-1-128 0,2-1-48 0,6-2-10880 15,6-2-2176-15</inkml:trace>
  <inkml:trace contextRef="#ctx0" brushRef="#br0" timeOffset="47203.47">4384 13355 13823 0,'0'0'608'0,"0"0"128"0,-7-1-592 0,7 1-144 0,-8-3 0 0,8 3 0 0,-6 0 3872 16,6 0 736-16,-10 2 160 0,4 0 32 15,-5-1-3120-15,1 2-608 0,1 1-128 0,-1 0-32 0,-1 1-208 0,0 0-64 16,-3 2 0-16,0 2 0 0,1 1-304 0,1-1-64 16,-2 1-16-16,4 1 0 0,0 1-256 0,6-1 160 15,1-1-160-15,3-10 128 0,0 0-128 0,6 9 0 16,4-2 0-16,-1-1 0 0,1 0 0 0,3-1 0 16,-2 0 144-16,2-2-144 0,1 0 0 0,2 0 128 15,-1-1-128-15,0 0 0 0,1 0 144 0,-3 0-144 16,-1 1 192-16,-1-1-192 0,-1 2 176 0,0-2-176 15,-1 2 160-15,-9-4-160 0,0 0 288 0,6 7-32 16,0 0-16-16,-2 1 0 0,-4-8 64 0,0 0 16 16,5 10 0-16,-4-3 0 0,-1 2-96 0,0 0-16 15,0-9 0-15,-5 11 0 0,0 0-16 0,0 1-16 16,-2-2 0-16,-2 3 0 0,-1 0 32 0,-3 2 16 16,-3-2 0-16,-1 1 0 0,-2-2-64 0,0-1-16 0,0-2 0 0,-2-1 0 15,-1-3-144-15,0 0 0 16,2-4 0-16,3-1 128 15,4-3-1168-15,2 0-240 0,2 0-64 0,9 3-10752 0,-2-12-2176 0</inkml:trace>
  <inkml:trace contextRef="#ctx0" brushRef="#br0" timeOffset="47504.82">4919 13192 21135 0,'0'0'928'0,"0"0"208"0,0 0-912 0,0 0-224 15,0 0 0-15,0 0 0 0,0 0 1520 0,1 11 256 16,-2 2 48-16,-3 0 16 0,1 1-112 0,0 3-32 15,-1 1 0-15,-1 2 0 0,-2 0-432 0,0 0-96 16,-1 1-16-16,0 1 0 0,0-2-672 0,3 1-144 16,-3-2-16-16,2-1-16 0,0-3-304 0,1-2 0 15,0-1-176-15,0-2 176 16,1-1-1728-16,4-9-224 0,0 0-48 0,0 0-13216 0</inkml:trace>
  <inkml:trace contextRef="#ctx0" brushRef="#br0" timeOffset="48031.6">5261 13133 26719 0,'-8'7'2368'0,"0"0"-1888"0,1 2-480 0,-1 2 0 16,-2 3 848-16,2 4 80 0,-3 1 16 0,2 1 0 15,1-2 32-15,0 1 16 0,0 1 0 0,4-4 0 16,2 0-464-16,1-3-80 0,2-1-32 0,1-5 0 15,2-2 48-15,0 1 16 0,1-2 0 0,3-1 0 0,1-2 64 0,0-1 16 16,2-2 0-16,0-1 0 0,0-2-48 0,-1 0-16 16,0-5 0-16,-1 0 0 0,-1-1-224 0,-3 0-32 15,0 0-16-15,-2 0 0 0,-1 0-224 0,0 2 176 16,-2-1-176-16,-3-1 160 0,0-1-160 0,-1 2 0 16,1-1 144-16,1 2-144 0,-4 1 0 0,4 1 0 15,0 1 0-15,1-1 128 0,1 3-128 0,2-2 0 16,1 1 0-16,3-1 0 0,-1 1 0 0,3-1-128 15,1 1 128-15,1-1-128 0,0 1 128 0,1-1 0 16,1 2 0-16,1-1 0 0,-2 2 0 0,1 1 0 16,0 0 0-16,0 2-128 0,-3 2 128 0,0 1 0 15,-1 0 0-15,-2 4 0 0,0 0 0 0,-2 0 0 16,1 1 0-16,-5 0 0 0,0-1 0 0,0 1 176 16,0-8-176-16,0 8 192 0,-2-2-192 0,2-6 128 15,0 0-128-15,0 0 128 0,0 0 32 0,0 0 0 16,0 0 0-16,6-6 0 0,1-3 48 0,0-1 16 15,3 0 0-15,-2 0 0 0,2 2-224 0,1-1 0 0,-1-1 128 0,2 1-128 16,1 5 0-16,1-1 0 0,2 2 0 0,-1 2 0 16,2 3 0-16,-2 4 0 0,0-1 0 0,0 4 0 15,-2-3 0-15,1 5 0 0,-1 2 0 0,-1-2 0 16,1 0 0-16,-1-2 0 0,-4 0 0 0,6 3 0 31,-3 2-896-31,-1-6-112 0,-3-2-16 0,-7-6-11296 0,0 0-2256 0</inkml:trace>
  <inkml:trace contextRef="#ctx0" brushRef="#br0" timeOffset="48184.44">5307 12706 25791 0,'-3'-3'2304'0,"1"-3"-1856"16,4 0-448-16,1 0 0 0,2 1 4272 0,1 0 752 15,-1 2 160-15,3 0 16 16,-8 3-4992-16,10-2-992 0,-1 1-208 0,-9 1-17776 0</inkml:trace>
  <inkml:trace contextRef="#ctx0" brushRef="#br0" timeOffset="49072.79">2321 14797 17503 0,'0'0'1552'0,"0"0"-1232"0,0 0-320 0,0 0 0 15,0 0 960-15,0 0 128 0,-4 7 16 0,1 1 16 16,-2 0 256-16,2 6 48 0,1 2 16 0,-3 3 0 0,2 2-352 0,0 3-80 15,1 2-16-15,-4 3 0 16,2 2 16-16,-1 1 0 0,0 2 0 0,0-1 0 0,2 0-464 0,0-4-96 16,-3 0 0-16,2-6-16 0,0-4-144 0,0-4-32 15,0-2 0-15,2-3 0 0,-1-3 192 0,3-7 16 16,0 0 16-16,0 0 0 0,3-7 48 0,0-4 16 16,2-6 0-16,0-3 0 0,0-4-208 0,2-3-32 15,2 0-16-15,-2-3 0 0,1-1-288 0,1 1 0 16,1-2 128-16,-2 0-128 0,3 1 0 0,2 1 0 15,1 2 0-15,1-1 0 0,2-1 0 0,-1 5 0 16,2 1 0-16,1 4 0 0,1 0 0 0,0 6 0 16,0 4 0-16,-2 3 0 0,-3 4-160 0,0 3 160 15,-2 5-160-15,-2 3 160 0,-5 4-240 0,0 4 48 16,-2 3 16-16,-4 0 0 0,-4 4 176 0,-3 1 0 16,-2-1 0-16,0 0-128 0,-7 0 128 0,0 0 0 15,-5 0 0-15,0-2 0 0,2-3 0 0,-3-3 0 0,1-4 0 0,-5 0 0 31,6-6-400-31,5-5-160 0,3-3-16 0,4-5-16 16,7-4-2560-16,3-3-512 0</inkml:trace>
  <inkml:trace contextRef="#ctx0" brushRef="#br0" timeOffset="49433.37">3126 14479 27519 0,'0'0'1216'0,"0"0"256"0,0 0-1168 0,0 0-304 0,0 0 0 0,-5 6 0 16,0 1 928-16,-1-1 128 0,-2 2 32 0,1 1 0 0,-4-1-192 0,1 3-16 16,0 3-16-16,-2 0 0 0,-1 2-272 0,-2 2-48 15,1 2-16-15,0 1 0 0,-1-1-176 0,3-1-32 16,-1 1-16-16,2-2 0 0,6-3-304 0,-2-2 160 16,4-2-160-16,2-1 128 0,2-2-128 0,-1-8 192 15,5 3-192-15,3-3 192 0,4-2 0 0,-1-2 0 16,1-7 0-16,0 1 0 0,1-3 64 0,2-3 0 15,0 0 16-15,1-2 0 0,-2-1-128 0,0 4-16 16,-2 0-128-16,1 2 192 0,-2 2-192 0,2 5 0 16,-5 0 128-16,2 3-128 0,1 2 0 0,-3 4 144 15,1 3-144-15,-2 1 128 0,2 7-128 0,-2-1 0 16,1 2 144-16,-2 0-144 0,2-1 0 0,-2-1 0 16,4-1 0-16,-2-1 128 0,2-2-128 0,2-1-192 15,-2-3 64-15,6-2 0 16,1-3-1280-16,-2-3-256 0,1-3-64 0,-5-1-14464 0</inkml:trace>
  <inkml:trace contextRef="#ctx0" brushRef="#br0" timeOffset="49901.5">4073 14286 30575 0,'0'0'1344'0,"0"0"304"0,3-6-1328 0,0 1-320 0,2-1 0 0,-4 1 0 16,-1-1 224-16,0 0-32 0,-1-2 0 0,-5-1 0 15,0 0 0-15,-3 2-16 0,-1 0 0 0,-4 2 0 16,-2 0 320-16,1 4 64 0,-5 4 16 0,-1 4 0 0,-1 2-32 16,-5 3 0-16,-3 2 0 0,0 3 0 0,-1 3-176 0,3 3-48 15,0 0 0-15,-6 9 0 0,10-3-160 0,4-3-32 16,9-5-128-16,5-5 192 0,6-2-192 0,5-3 144 15,1-2-144-15,6-2 128 0,1-5 0 0,4-2-128 16,8-3 192-16,1-1-64 0,2-3 32 0,1-1 0 16,-1-4 0-16,0-1 0 0,0-3-160 0,-1 1 160 15,1-1-160-15,-4 2 160 0,-1-2-160 0,-2 1 0 16,-1 3 0-16,0 0 0 0,-4 3 0 0,1 5 0 16,-3 2 128-16,-3 7-128 0,0 4 192 0,-1 3 0 15,-5 4 0-15,1 3 0 0,-2 6 0 0,-2 2 16 16,-3 3 0-16,-1 3 0 0,-4 2 16 0,-2 3 0 15,-4 4 0-15,-4 1 0 0,-2 2 160 0,0-1 16 16,-3-1 16-16,0-3 0 0,0-3-112 0,-2-2-32 16,1-4 0-16,-1 0 0 0,1-1-80 0,-1-4-32 15,0-2 0-15,-1-3 0 0,-3-2-160 0,1-3 0 16,-2-5 0-16,8-4 128 16,-2-7-1424-16,4-3-304 0,3-5-48 0,1-3-10544 0,6-3-2112 0</inkml:trace>
  <inkml:trace contextRef="#ctx0" brushRef="#br0" timeOffset="50372.56">4521 14400 23039 0,'0'0'2048'0,"0"0"-1648"16,0 0-400-16,0 0 0 0,0 0 640 0,13 6 64 15,-5-3 0-15,4 0 0 0,2-3-336 0,1 0-64 16,3-2-16-16,3-2 0 0,2-1 800 0,3-1 176 16,0-3 16-16,5 0 16 0,2-1 240 0,1 0 64 15,-2-3 0-15,0 0 0 0,-1-1-528 0,0-1-112 16,-5-1 0-16,1 3-16 0,-2-5-336 0,-2 2-64 0,-1-3-16 0,-4 1 0 15,-3 3-304-15,-2-2-64 0,-3 0-16 0,-2-1 0 16,-4-1 48-16,-4 3 0 16,-3-2 0-16,-5 3 0 0,-4 1 80 0,-3 2 32 0,-4 1 0 0,-2 4 0 15,0 5-96-15,-5 6-16 0,-2 4 0 16,-1 8 0-16,-3 5-192 0,-4 6 144 0,0 3-144 16,-3 6 128-16,1 7-128 0,0 4 128 0,2 2-128 0,6 4 128 15,4-1 128-15,9-3 0 0,4 1 16 0,5-6 0 16,7-1-16-16,3-5-16 0,6-4 0 0,5-1 0 15,3-4-48-15,7-3 0 0,3-3 0 0,6-4 0 16,5-3-48-16,3-5-16 0,1-5 0 0,2 0 0 16,1-5-128-16,3-6-224 0,-1-3 48 0,3-3 16 15,4-7-2048-15,1 1-416 0</inkml:trace>
  <inkml:trace contextRef="#ctx0" brushRef="#br0" timeOffset="52354.73">12857 11513 6447 0,'0'0'576'0,"-5"-6"-576"16,0-3 0-16,1 1 0 0,1-3 2528 0,-4 0 400 15,1-1 80-15,-1-1 0 0,-1 1-1136 0,-1 1-224 16,1 0-48-16,-4 3-16 0,-1-2-272 0,0 2-48 16,-2 2-16-16,-2 2 0 0,-1 2-192 0,0 2-32 15,0 2-16-15,-2 5 0 0,-2 0-432 0,2 5-64 16,-2 4-32-16,2 0 0 0,1 1-288 0,3 0-48 0,4 1-16 0,3-1 0 15,3-2-128-15,5-1 0 16,5-1 0-16,4 0 0 0,2-2 0 0,5-5 160 0,1 1-160 0,6-2 160 16,0 0-160-16,3-1 192 0,1 0-192 15,-1 2 192-15,0 1-192 0,-2 1 160 0,0 1-160 0,-4 1 160 16,-1 1-160-16,-4 1 0 0,-2 0 0 0,-5 4 128 16,-3-2 272-16,-4 1 48 0,-2 1 16 0,-4 0 0 0,-3 0 240 15,-2 1 64-15,-4-1 0 0,-1-1 0 16,-4 0-320-16,-1-2-64 0,0-2-16 0,-4-2 0 0,1-2-224 0,1-3-144 15,3-1 192-15,-1-6-192 0,2 0 0 0,4-3 0 16,3-4-160-16,2-6 160 16,4 1-2320-16,11-1-352 0,3 0-64 0,6-3-12320 15</inkml:trace>
  <inkml:trace contextRef="#ctx0" brushRef="#br0" timeOffset="52567.89">13182 11395 19343 0,'0'0'1728'0,"0"0"-1392"16,0 0-336-16,0 0 0 0,0 0 2112 0,0 0 336 15,-1 4 80-15,-5 3 16 0,1 3-1024 0,-1 2-208 16,-3 0-32-16,1 8-16 0,-3 1-304 0,0 0-64 16,0 3-16-16,0 0 0 0,-3 1-400 0,3 1-80 15,2 0-16-15,0-1 0 0,1 2-240 0,1-3-144 16,1 1 160-16,-2 7-160 15,3-4-1072-15,0-5-304 0,3-3-64 0,2-7-8912 0,1-5-1776 0</inkml:trace>
  <inkml:trace contextRef="#ctx0" brushRef="#br0" timeOffset="52970.56">13642 11504 2751 0,'-1'-8'128'0,"1"8"16"0,0 0-144 0,0 0 0 16,-5-5 0-16,1 0 0 0,-3 1 5696 0,1 1 1088 16,-3 0 240-16,0 1 32 0,-1-1-4704 0,1 2-944 15,-2 1-192-15,1 1-48 0,0 3-464 0,-2 2-112 16,1-1-16-16,0 5 0 0,1 1-352 0,-2 2-80 16,1 2-16-16,3 0 0 0,-2 1-128 0,3-1 0 15,0 0 0-15,4 1 0 0,1-5 0 0,2 0 0 16,3-1 0-16,3 0 0 0,0-2 0 0,3-1 0 15,1-4 0-15,1-1 0 0,2 0 0 0,-2-4 0 16,0 0 0-16,1-1 0 0,2-3 144 0,-5 0-144 16,1 1 160-16,0 1-160 0,-4-1 208 0,-6 5-48 15,0 0-16-15,0 0 0 0,5 5 112 0,0 3 0 16,-4 2 16-16,-2 4 0 0,-4 1 96 0,0 4 16 16,-3 1 0-16,0 4 0 0,-2 0-48 0,2 2 0 15,-4 1 0-15,-1-1 0 0,0 0-32 0,-1-1-16 16,-1-2 0-16,-1 2 0 0,1-5-128 0,-1-1-32 15,2-3 0-15,2-1 0 0,-2-2-128 0,2-2-224 16,-1-2 48-16,-3 0 16 16,1-5-2736-16,0-4-560 0,-2-10-96 0,11-1-32 0</inkml:trace>
  <inkml:trace contextRef="#ctx0" brushRef="#br0" timeOffset="53336.77">14043 11399 27935 0,'0'0'1232'0,"0"0"256"0,0 0-1184 0,-4 9-304 16,-2 2 0-16,0 2 0 0,-1 2 960 0,-1 2 144 16,0 2 32-16,-2 0 0 0,-1 3-144 0,-1 0-32 15,-2 1 0-15,0-1 0 0,-1 0-224 0,-1 0-48 16,2-1-16-16,1-1 0 0,2-3-192 0,2-3-32 15,2-3-16-15,3-1 0 0,1-2-32 0,2-1 0 16,1-7 0-16,0 0 0 0,6-3 16 0,3-3 0 16,0 0 0-16,2-4 0 0,1 1-144 0,1-4-16 15,1-1-16-15,1-1 0 0,0 0-240 0,0 2 0 16,-1 1 128-16,1-1-128 0,0 3 0 0,1 3 0 16,-2 3 0-16,-1 2 0 0,1 3 128 0,-3 4-128 15,-2 4 0-15,0 4 0 0,1 5 0 0,-3 2 0 16,-2 1 0-16,0 1 0 0,-3 1 0 0,-1 0 0 15,-2 0 0-15,-1 0 0 16,1 0-848-16,-3 0-224 0,2 0-32 0,2 4-17104 0</inkml:trace>
  <inkml:trace contextRef="#ctx0" brushRef="#br0" timeOffset="54007.14">15156 11551 11967 0,'0'0'1072'0,"0"0"-864"0,0 0-208 0,-5-6 0 15,5 6 2720-15,0 0 496 0,0 0 112 0,-9 1 0 16,1 3-1936-16,2 6-400 0,-1 2-80 0,2 4-16 0,-1 1-256 0,2 5-48 16,-1 2-16-16,3 2 0 0,-1-4-192 0,5-3-32 15,0 3-16-15,4-4 0 0,0-4-64 0,4 0-16 16,3-5 0-16,1-2 0 0,0-3 160 0,2-1 32 16,2-3 0-16,2-4 0 0,2-2 304 0,-1-4 64 15,1-4 16-15,1-3 0 0,0-3-64 0,0 0-16 16,-1 2 0-16,-1-3 0 0,-6-2-224 0,0 2-32 15,-4 2-16-15,-1-1 0 0,-3-1-96 0,-1 4 0 16,-2 1-16-16,-1 2 0 0,2 1-208 0,-3 2-32 16,-2 1-128-16,0 2 192 0,0 8-192 0,0 0 0 15,0-6 128-15,0 6-128 16,0 0-1952-16,0 0-432 0,0 0-96 0,0 0-16 0</inkml:trace>
  <inkml:trace contextRef="#ctx0" brushRef="#br0" timeOffset="54352.94">15868 11545 21711 0,'-14'27'960'0,"4"-7"192"0,0 2-912 0,-3 2-240 0,-2 5 0 0,0 2 0 16,-3 2 1216-16,0-3 208 0,-2-1 48 0,-2 0 0 15,3-2-96-15,1-2-16 0,1-5 0 0,3-1 0 16,3-3-240-16,3-5-48 0,3-4-16 0,5-7 0 15,0 0-96-15,0 0 0 0,0 0-16 0,13-10 0 16,2-8-368-16,3-2-64 0,3-1 0 0,-2-5-16 0,2 1-288 0,1-1-48 16,1-5-16-16,2-2 0 15,-1-2-144-15,1 2 0 0,2 2 144 0,-1 0-144 0,3 1 128 0,-1 6-128 16,1 2 128-16,-2 7-128 0,-1 3 0 0,-4 4 144 16,-5 1-144-16,-1 7 0 0,-4 3 128 0,-6 2-128 15,-6-5 0-15,1 13 0 0,-4 3 0 0,-6 1 0 16,-5 2 0-16,-7 1 0 0,-5 1 0 0,-2 2 0 15,-4 2-128-15,-2-2 128 0,-1-4-256 0,1-2-16 16,2-1 0-16,2-5 0 16,3-1-1728-16,5-6-352 0,1-4-64 0</inkml:trace>
  <inkml:trace contextRef="#ctx0" brushRef="#br0" timeOffset="55289.98">17360 11071 10127 0,'-1'-15'896'0,"1"-1"-704"0,-2-4-192 0,0 1 0 0,1 1 2880 16,0 0 560-16,-1 0 96 0,-1 3 32 0,-1 3-1536 0,0 2-304 15,-2 3-64-15,0 4-16 16,-3 1-400-16,-1 4-80 0,-2 2-16 0,-1 5 0 0,-3 3-384 0,-1 6-96 16,-6 3-16-16,0 6 0 0,-3 4-240 0,1 5-48 15,-1 3-16-15,-3 3 0 0,1 3-160 0,1 2-16 16,-1 3-16-16,1 2 0 0,3 0-160 0,2-1 0 15,1-3 0-15,3-2 0 0,2-5 128 0,3-2-128 16,3-4 128-16,0-6-128 0,3-7-176 0,1-2-112 16,1-3-32-16,2-3 0 15,1-4-336-15,-3-3-80 0,5-7-16 0,0 0 0 16,0 0-224-16,-7-5-48 0,-2-3-16 0,0-1 0 16,0-2-416-16,-1-3-80 0,-2 0 0 0,-2-2-16 15,1-3 736-15,-1 1 160 0,3 2 16 0,2 0 16 0,1 4 1024 0,3 2 208 16,3-1 32-16,3 3 16 0,3-3 128 0,4 1 32 15,2 0 0-15,6 0 0 0,1 0-48 0,5 1-16 16,4-1 0-16,2 1 0 0,4 1 16 0,4-1 0 16,1 1 0-16,2-1 0 0,-1-1-48 0,-2 2 0 0,-4-1 0 15,-2 2 0-15,-3 0-272 0,-3 2-64 0,-4 1-16 0,-3-1 0 16,-3 5-96-16,-3 3-16 0,-11-3 0 0,7 8 0 16,-4 2-96-16,-4 3-32 0,-4 3 0 0,-1 3 0 15,-4 1 32-15,0 2 0 0,-1 3 0 0,-2-1 0 16,1-2-160-16,2-1 128 0,1-1-128 0,3-4 128 15,3-5-128-15,3 0 0 0,3 0 0 0,4-1 0 16,2-5 0-16,3 0 0 0,2-3 128 0,5-3-128 16,3-2 0-16,-1-3 0 0,3-2 0 0,-2 0 128 0,0-4 0 0,-1-2 0 15,-2 0 0-15,-3 1 0 0,-2 1 32 0,-3-4 0 16,-6 1 0-16,-4 0 0 0,-3-3 0 0,-4 3 0 16,-5-1 0-16,-2 1 0 0,-1 3-16 0,-3 2 0 15,-1 1 0-15,-1 5 0 0,-2-1-144 0,3 3 0 16,1 1 144-16,1 0-144 0,4 1 0 0,5 0 0 15,7 0 0-15,0 0 0 0,0 0 0 0,0 0 0 16,0 0 0-16,0 0 0 0,11-5-144 0,3 2 144 16,0 1-160-16,3 0 160 0,0-1-160 0,2 3 160 15,1 3-160-15,0 0 160 0,0 0 0 0,0 3 0 16,1 1-128-16,-2 2 128 0,-2 1 0 0,-1 2 0 16,-5 1-160-16,0 2 160 0,0 0 0 0,-3 2 0 15,-1 0-144-15,-2 0 144 0,-1-2 0 0,-1 1 0 16,0-1 0-16,-2 1 0 0,-1 1 0 0,-1 1 0 15,-3 0 0-15,1 1 0 0,0 3 0 0,-1-1 0 16,2-2 0-16,-2 1 0 0,0 2 0 0,2 0 0 16,1 3 0-16,1-6 0 0,0 2 0 0,2-3 0 15,1-2 0-15,2-2 0 0,1-3 0 0,-1-4 0 0,1 2 0 16,-6-9 0-16,0 0 0 0,0 0 0 0,7-3 0 0,1-3 0 16,-4-1-432-16,0-2 32 0,-2-1 0 0,-2-2 0 31,-2-6-2416-31,-2-3-496 0</inkml:trace>
  <inkml:trace contextRef="#ctx0" brushRef="#br0" timeOffset="56126.14">18850 11352 21071 0,'0'0'928'0,"0"0"208"0,0 0-912 0,-5-2-224 16,-4-1 0-16,2 5 0 0,-2 1 1184 0,3 4 192 15,-5 3 32-15,0 2 16 0,0 3-304 0,-2 6-64 16,-1 2-16-16,1 6 0 0,0-2-400 0,0 4-96 16,1 2-16-16,-1 3 0 0,0-2-80 0,4-1-32 15,0-3 0-15,0-2 0 0,2-4-32 0,3-2 0 16,1-5 0-16,0-1 0 0,2-3 144 0,4-3 32 16,1-3 0-16,-4-7 0 0,10-2 128 0,1-1 16 0,3-2 16 15,2-5 0-15,2-2-16 0,5-8-16 0,3-2 0 0,0-2 0 16,-2-5-288-16,2 2-48 0,-1-1-16 0,-4 1 0 15,0-1-160-15,0 2-48 0,-5 1 0 0,2 2 0 16,-2 2-128-16,0 2 0 0,-4 1 0 0,-1 3 128 16,-1 0-128-16,1 3 0 0,-5 0 0 0,3 3-176 15,-4 3-1296-15,1 1-256 0,-6 5-48 16,7-4-10000-16,-7 4-1984 0</inkml:trace>
  <inkml:trace contextRef="#ctx0" brushRef="#br0" timeOffset="56321.28">19422 11358 29663 0,'0'0'1312'0,"-5"8"272"0,-3 3-1264 0,-1 3-320 15,-3 3 0-15,-2 3 0 0,-3 2 544 0,0 2 48 16,-1 0 16-16,-3 2 0 0,-1-3 176 0,0 0 48 16,0-1 0-16,3 1 0 0,3 0-384 0,2-2-64 15,3-4 0-15,3-2-16 0,1-1-368 0,5-2 0 16,2-3 0-16,0-9 0 15,5 7-2080-15,-5-7-336 0,12 1-64 0,2-4-16 0</inkml:trace>
  <inkml:trace contextRef="#ctx0" brushRef="#br0" timeOffset="56792.91">19869 11354 8287 0,'0'0'368'0,"2"-8"80"0,0-1-448 0,-2 1 0 0,0 0 0 0,-1 1 0 16,-1-1 4160-16,-1 0 736 0,-1 3 160 0,-2-1 16 15,-1-1-2976-15,-3 2-608 0,-1 3-112 0,0 3-32 16,-3 1-480-16,-3 3-96 0,-1 2-32 0,-3 4 0 16,-5 3-416-16,-1 2-96 0,-2 2-16 0,1 3 0 0,0 3-208 0,5 2 144 15,-1 1-144-15,3-2 128 0,0 0-128 0,6-1 0 16,4 1 0-16,4-6 0 0,4-3 0 0,3-4 0 15,3-1 0-15,4-5 0 0,3-1 0 0,4-4 0 16,4-3-128-16,4-4 128 0,2-4 0 0,2-2 0 16,3-3 0-16,3-4 0 0,1-1 144 0,-1-2 0 15,-3-2 0-15,-1-2 0 0,-2-3 112 0,-2-1 0 16,1 0 16-16,-2-3 0 0,-1-3 80 0,-1-3 16 16,1-5 0-16,0-2 0 0,0-2-176 0,0 0-16 15,-4-3-16-15,-5 18 0 0,2 3-160 0,-4 3 0 16,0 2 0-16,1 1 128 0,-4 8-128 0,-4 9 0 15,-4 7 0-15,0 0 0 0,-10 8 176 0,-2 8-48 16,-3 6-128-16,-3 6 192 0,-2 8-192 0,-2 4 0 16,-1 3 0-16,6-8 0 0,-4 7 0 0,0 5 128 15,-1 5-128-15,0 4 0 0,0 0 0 0,3-1 0 16,0-3-192-16,-1 13 192 16,7-14-656-16,9-11-32 0,5-3 0 0,5-10 0 15,2-5-2192-15,4-7-432 0,4-4-80 0,-4-7-9280 0</inkml:trace>
  <inkml:trace contextRef="#ctx0" brushRef="#br0" timeOffset="57074.42">20100 11430 25455 0,'0'0'1120'0,"0"8"240"0,1 0-1088 0,2-2-272 0,2 0 0 0,1-1 0 15,5 1 688-15,-1-1 80 0,3-3 0 0,2 0 16 16,0-4 688-16,0 0 128 0,1-2 16 0,-1-1 16 15,1-1-416-15,-2-3-64 0,-1-1-32 0,-4 4 0 16,0-3-480-16,-3 2-112 0,-1-2-16 0,-4 2 0 0,-4 0-64 0,-2 3 0 16,-1 0-16-16,-5 2 0 0,0 2-128 0,-4 3-32 15,-2 4 0-15,-3 0 0 0,-3 3-272 0,-11 6 128 16,3 2-128-16,11-4 0 0,1 1 128 0,3 2-128 16,0 0 0-16,4 1 0 0,3-1 0 0,4 0 0 15,3 0 0-15,3-1 0 0,2 2-160 0,6-3-32 16,1-3-16-16,5 0 0 15,6-1-1328-15,1-2-272 0,4-2-48 0,0-3-9472 16,1-3-1872-16</inkml:trace>
  <inkml:trace contextRef="#ctx0" brushRef="#br0" timeOffset="57375.67">20770 11307 21183 0,'0'0'944'0,"0"0"192"0,0 0-912 0,0 0-224 15,-6-1 0-15,0 2 0 0,-2 1 1808 0,-1 2 320 16,0 1 64-16,-2-1 16 0,-1 3-656 0,-1 1-128 0,-2 1-16 0,-3 2-16 16,-1 1-352-16,-2 2-64 0,1 4-16 0,1-1 0 15,1 1-432-15,2 0-80 0,1 1-32 0,6-1 0 16,2-1-208-16,4-1-32 0,3-2-16 0,4-2 0 16,3-1-32-16,3-2 0 0,2-1 0 0,3-1 0 15,4-2 32-15,1-2 0 0,0-2 0 0,0-1 0 16,-1-4 48-16,0-2 16 0,-1-1 0 0,-2-3 0 15,-5-1 96-15,-2-1 32 0,-3-2 0 0,0 1 0 0,-6-2 80 16,-4-1 16-16,-2 1 0 0,-4-2 0 16,-2 0-240-16,-7 1-32 0,-2 1-16 0,-1 2 0 0,-3 1-320 0,4 1-64 15,-2 1-16-15,4 2 0 16,3 0-2656-16,1 1-544 0</inkml:trace>
  <inkml:trace contextRef="#ctx0" brushRef="#br0" timeOffset="58127.97">17033 12452 10127 0,'0'0'896'0,"0"0"-704"16,-6-9-192-16,2 1 0 0,1-1 1808 0,3 9 336 15,-4-8 64-15,4 8 16 0,-8-9-432 0,-1 3-64 0,-1 1-32 0,0 3 0 16,1 2-480-16,-3 1-80 0,1 1-32 0,1 4 0 15,-1 0-304-15,1 5-64 0,0 4-16 0,2 0 0 16,-1-1-368-16,1 3-80 0,0-1-16 0,4 1 0 16,1-1-96-16,3 0-32 15,2-3 0-15,3-2 0 0,4-2 0 0,4-3 0 0,3-1 0 0,3-5 0 16,7-2 192-16,-2-2 16 0,0-4 16 16,2 1 0-16,0-3 80 0,-2 0 16 0,-4 0 0 0,-2-1 0 15,-4-2-112-15,-3 1-16 0,-4-1 0 0,-3 0 0 16,-1-3 48-16,-4 2 0 0,-4 1 0 0,-2 1 0 15,-3-2-80-15,-2 3-16 0,-2 1 0 0,-2 2 0 0,0 0-144 0,0 4-128 16,2 0 192-16,2 3-192 0,2-1 0 0,4 2 0 16,6 0 0-16,0 0-192 15,0 0-1264-15,0 0-240 0,0 0-48 0,7 3-8752 16,3 3-1760-16</inkml:trace>
  <inkml:trace contextRef="#ctx0" brushRef="#br0" timeOffset="58471.8">17595 12286 13823 0,'0'0'608'0,"0"0"128"0,0 0-592 0,-4 11-144 15,-2 2 0-15,1 2 0 0,-1-1 2944 0,-3 2 544 16,-2 1 112-16,1 0 32 0,-4 2-1744 0,1-1-352 0,-1-2-64 0,0 0 0 15,3-4-432-15,0-2-80 0,2 0 0 0,3-4-16 16,6-6-144-16,0 0-32 0,0 0 0 0,0 0 0 16,0 0-160-16,0 0-32 0,8-6-16 0,3-1 0 15,1-1-176-15,3-3-48 0,1-3 0 0,-1-1 0 16,2-1-208-16,-1 2-128 0,1 2 160 0,0-1-160 16,1-2 0-16,0 4 128 0,2-1-128 0,-3 4 0 15,-2 3 0-15,1 3 0 0,-2 1 0 0,-3 6 0 16,-1 6 0-16,0 3 0 0,-6 3 0 0,-1 4 0 15,-2 3 0-15,-2 2-192 0,-2 1 48 0,0-1 0 16,-3-3-1264-16,3 0-240 0,0-2-48 0,3-4-16 0</inkml:trace>
  <inkml:trace contextRef="#ctx0" brushRef="#br0" timeOffset="59114.57">19601 12282 12895 0,'0'0'1152'0,"-1"-8"-928"0,-2 0-224 0,0 1 0 16,-2-2 1216-16,1 0 192 0,-5 0 32 0,0-1 16 15,1-1 208-15,-2 1 64 0,1 2 0 0,-4 1 0 0,-3 0-528 0,1 4-112 16,-1 3 0-16,-1 3-16 0,-4 3-224 0,-1 4-32 16,-1 4-16-16,-4 4 0 0,0 3-352 0,-4 4-64 15,-2 5 0-15,1-1-16 0,3 1-240 0,2 0-128 16,5 2 128-16,7-5-128 0,0-3 0 0,8-1 0 16,2-3 0-16,5-3 128 0,5-5-128 0,4-3 128 15,4-4-128-15,8-4 128 0,6-5 96 0,5-4 32 16,2-1 0-16,1-4 0 0,2-3 128 0,-4-4 48 15,-1-3 0-15,-2 0 0 0,0-4-176 0,-1 0-16 16,-4-2-16-16,0-1 0 0,2 1 80 0,-4-3 16 16,0-1 0-16,-1-1 0 0,2-4-112 0,-4 4-16 15,-1 1 0-15,-3 3 0 0,-3 5-192 0,-2 1 0 16,-2 4 128-16,-1 5-128 0,-3 3 0 0,-1 3 0 16,-4 9 0-16,0 0 0 0,0 0 0 0,-8 11 0 15,-2 5 0-15,-2 6 0 0,-1 0-160 0,-3 6 160 0,-4 4-128 0,3 2 128 16,-2 0 0-16,2 4 0 15,1 4 0-15,1-1 0 0,0-3 0 0,2 1 0 0,2-2 0 16,1 0 128-16,2-3-128 0,2-2 0 0,3-2 0 0,1-3-128 16,5-4-128-16,0-3-32 0,3-3 0 0,1-2-10752 15,3-4-2144-15</inkml:trace>
  <inkml:trace contextRef="#ctx0" brushRef="#br0" timeOffset="59340.69">19927 12303 30399 0,'-7'8'1344'0,"4"-1"288"0,-1 2-1312 16,-2 3-320-16,0 0 0 0,-3 4 0 0,-1 5 896 0,-1 1 128 15,0 1 0-15,0-1 16 0,-3-1-240 0,2 2-48 16,1-3-16-16,2 1 0 0,-1-2-496 0,4-2-112 15,2-1 0-15,2-3-128 16,1-2-752-16,3 1-256 0,4-4-48 0,2-3-14416 0</inkml:trace>
  <inkml:trace contextRef="#ctx0" brushRef="#br0" timeOffset="59801.84">20533 12248 24351 0,'0'0'1088'15,"-2"-7"208"-15,2 7-1040 0,-2-7-256 0,-4 1 0 0,6 6 0 16,-6-2 928-16,-2-2 128 0,-1 1 32 0,-1 2 0 16,0 1-192-16,-1 3-48 0,0 2 0 0,-3 1 0 0,-1 3-336 0,-2 3-80 15,1-1-16-15,-1 2 0 0,2-1-224 16,2 4-32-16,-1 0-16 0,6 0 0 0,0-2-144 0,4 0 0 16,1-2 0-16,4 2 0 0,3-1 0 0,1-2 0 15,2 2 0-15,2-2 0 0,2-2 0 0,1 0 0 16,1-1 176-16,2 1-176 0,0 0 0 0,-2 0 0 15,-1 1 0-15,-1-2 0 0,-1-1 0 0,-6 3 128 16,0 1-128-16,-4 0 0 0,-3-2 544 0,-1 0 16 16,-3-2 0-16,-1 2 0 0,-7-3 64 0,-1 0 16 15,-4 1 0-15,-1-2 0 0,-1-1-256 0,-5-1-32 16,-2-1-16-16,-1-2 0 0,-1-1-192 0,1 0-144 16,0-1 192-16,6-2-192 0,3 1 0 0,5 0 0 15,7-1-192-15,1 0 48 16,6-4-2512-16,4 1-496 0,6-8-112 0,4 7 0 0</inkml:trace>
  <inkml:trace contextRef="#ctx0" brushRef="#br0" timeOffset="60148.83">21041 12287 5519 0,'0'0'240'0,"0"0"64"0,0 0-304 16,-2-3 0-16,-3-2 0 0,-1 3 0 0,0 2 3936 0,-2 0 736 16,-1 4 128-16,-1 0 48 0,-2 1-2720 0,-1 3-528 15,-1 3-128-15,-2 3 0 0,1-3-416 0,-1 4-80 16,1 0-16-16,1 2 0 0,-1-1-272 0,6 1-64 15,0-2-16-15,2 0 0 0,2 0-160 0,2-2-48 16,5-1 0-16,3-1 0 0,-1 0-80 0,6-2 0 16,0-3-16-16,2 1 0 0,2-1-112 0,1-3 0 15,1-3-16-15,3 0 0 0,0 0-176 0,2-1 192 16,-3-1-192-16,3-2 192 0,1 2-368 0,-3 0-64 16,-1-1-16-16,-1 0-10656 15,0 0-2144-15</inkml:trace>
  <inkml:trace contextRef="#ctx0" brushRef="#br0" timeOffset="60497.14">21459 12275 11967 0,'0'0'1072'0,"0"0"-864"0,0 0-208 0,0 0 0 15,0 0 2432-15,-4 8 432 0,0-1 80 0,-2 4 32 16,0 3-1888-16,-2 1-368 0,0 3-80 0,0-1 0 0,1 1 64 0,-1 1 0 16,1-1 16-16,3 1 0 0,1-1-208 0,1-2-64 15,0-1 0-15,4 0 0 0,0 1 96 0,1-3 16 16,0-3 0-16,3-2 0 0,-1-1 128 0,4-3 16 16,-2-2 16-16,3-2 0 0,-2-1 96 15,3-2 16-15,2-3 0 0,0-1 0 0,-1-3-112 0,1 0-16 16,0-2 0-16,0 0 0 0,0-2-192 0,0-1-64 15,-3-1 0-15,1-1 0 0,0 1-96 0,-1-1-32 16,-1 1 0-16,2-1 0 0,-2-1-320 0,1 2 0 16,-1 2 0-16,-1 0 128 0,-3 1-304 0,1 2-48 15,-2 1-16-15,-1 0 0 16,1 4-2640-16,0-2-544 0,-2 2-96 0</inkml:trace>
  <inkml:trace contextRef="#ctx0" brushRef="#br0" timeOffset="61009.59">22347 12150 14735 0,'0'0'1312'0,"0"0"-1056"15,-3-6-256-15,0 1 0 0,-1-1 1728 0,0 2 304 16,-3-1 48-16,0 3 16 0,-2 0-736 0,-2 1-144 15,-1 1-16-15,-3 3-16 0,0-3-480 0,-3 3-112 16,1 2-16-16,-2 0 0 0,1 2-144 0,0 1-48 16,1 0 0-16,3 1 0 0,2 1-224 0,3 2-160 15,2-1 192-15,4 0-192 0,2-1 144 0,5 0-144 16,1 0 0-16,3 1 144 0,0-1-16 0,3-1-128 16,3 2 192-16,-2 1-64 0,1-1-128 0,1 0 128 15,-1 0-128-15,-1 1 128 0,1 1 0 0,-7-1 0 16,0-1 0-16,-3 0 0 0,-5 1 224 0,-3 0 32 15,-1 2 16-15,-4-1 0 0,-3-4 160 0,-4 3 16 16,-2-2 16-16,-1-2 0 0,-7 1-256 0,1-2-48 16,-2-3-16-16,2 1 0 0,-3-3-144 0,3-1-128 15,2-1 192-15,1-2-192 0,4-2 0 0,3 0 0 16,4 0 0-16,6-2 0 16,-1-2-2176-16,7 3-448 0,2-2-96 0</inkml:trace>
  <inkml:trace contextRef="#ctx0" brushRef="#br0" timeOffset="61424.88">22896 12167 15663 0,'0'0'688'0,"0"0"144"0,3-2-656 0,-3 2-176 15,0 0 0-15,0 0 0 0,-5-4 1616 0,-2 0 304 16,1 1 48-16,-5 1 16 0,-1 1-576 0,-2 1-96 16,0 0-32-16,-1 1 0 0,-2 1-320 0,2 1-80 15,-1 2-16-15,1 0 0 0,0 1-352 0,1 0-64 16,3 1 0-16,-1 1-16 0,3 2-128 0,3-1-32 15,1 4 0-15,0 0 0 0,3-1 160 0,1 0 16 16,1 0 16-16,2 1 0 0,-1 0-144 0,4 2-48 16,0-2 0-16,0 0 0 0,1 0-144 0,-3 1-128 15,0 0 192-15,0-2-192 0,-3 0 128 0,-3 0-128 16,-1-1 0-16,-1 3 0 0,-2-4 128 0,-2 1-128 16,-1 0 0-16,-1 0 0 0,-1 0 0 0,1 0-224 0,-2-3 32 0,2 0 16 31,0-2-1248-31,2-1-256 0,3-4-48 0,6-1-12352 0</inkml:trace>
  <inkml:trace contextRef="#ctx0" brushRef="#br0" timeOffset="61836.02">23389 12152 17503 0,'0'0'1552'0,"0"0"-1232"16,-7 5-320-16,-2 2 0 0,-2 1 1120 0,-1 0 160 16,-2 1 48-16,-2 2 0 0,-4 2 224 0,-1 3 48 0,-1-1 16 0,1 4 0 15,-3 2-544-15,3 0-112 0,-2 1-32 0,3-2 0 16,1-2-480-16,1 1-112 0,1 1-16 0,2-4 0 15,3-3-320-15,-1 0 0 0,5-2 0 0,1-2 0 32,4-1-1568-32,1-2-288 0,2-6-48 0</inkml:trace>
  <inkml:trace contextRef="#ctx0" brushRef="#br0" timeOffset="62531.16">23717 12142 24351 0,'-12'7'1088'0,"5"-4"208"0,-2 5-1040 0,-2-1-256 16,-2 4 0-16,-2 2 0 0,-3 3 640 0,-1 0 80 15,1 3 16-15,-3-1 0 0,3-1 96 0,2 2 32 16,1 1 0-16,2-4 0 0,4-1-208 0,5-3-32 15,-1 0-16-15,5-1 0 0,5-2-16 0,1-2 0 16,5-1 0-16,2-1 0 0,1-1-272 0,2-3-64 16,3-2-16-16,2-3 0 0,1-1-48 0,0-1-16 15,0 0 0-15,0-2 0 0,-4-3-32 0,-2-2 0 16,-1-4 0-16,-1 2 0 0,-4-1-144 0,-3 0 160 0,0-2-160 0,-3 0 160 16,-6-1-160-16,-1 1 0 0,-3 2 144 15,-1 2-144-15,-3 0 0 0,-2 2 0 0,-2 1 0 0,1 2 0 16,-1 2-160-16,0 0 160 0,1 1-192 0,1 1 192 15,4 0-304-15,1 0 48 0,3 1 16 0,-1 1 0 16,5 3-64-16,0-5-16 0,0 5 0 0,7-5 0 16,0-2 96-16,4 2 16 0,3-1 0 0,0 2 0 15,2-1 208-15,3 1 0 0,1 1-160 0,2-1 160 16,1 1 0-16,0 1 0 0,0 1-144 0,1 0 144 16,0-1 0-16,0 2 0 0,-1 2 0 0,-1 1 0 0,-1 1 208 0,-1 3 0 15,-3 1 0-15,1 1 0 0,-3 1-32 0,-3 2-16 16,-1 3 0-16,-1-1 0 0,-2-1-160 0,0 2 160 15,-6-1-160-15,0 1 160 0,-3 2 32 0,0-1 0 16,-1 0 0-16,-1-2 0 0,-2-1 112 0,0-1 16 16,1 0 16-16,-3-2 0 0,2-1 48 0,2-5 0 15,3-4 0-15,-6 5 0 0,6-5-144 0,0 0-32 16,0 0 0-16,0 0 0 0,6-5 64 0,-3-1 16 16,2-3 0-16,4 0 0 0,3-1-16 0,0 0 0 15,2 1 0-15,0-1 0 0,2 1-272 0,2 1 0 16,1 2 128-16,-2 0-128 0,2 3 0 0,0 2 0 15,-1 1 0-15,2 2 0 0,-3 3 0 0,-2 4 0 16,-1 5 0-16,0 2 0 0,-1 1 0 0,-2 4 0 16,0 2 0-16,-5 1 0 0,2 1 0 0,-5 0 0 15,1 0 0-15,-2 1 0 0,-2-2 0 0,0 0-144 16,0-2 144-16,-1 0-128 16,0-5-368-16,0-2-64 0,0-1-16 0,-1-4 0 15,1-2-2304-15,1-8-448 0</inkml:trace>
  <inkml:trace contextRef="#ctx0" brushRef="#br0" timeOffset="62731.69">23628 11579 43599 0,'-19'-9'1920'0,"10"5"416"15,4-3-1872-15,-3 1-464 0,2 3 0 0,2 1 0 0,-4 1 0 0,3 0 0 16,-1 1 0-16,6 0 0 15,0 0 0-15,0 0 0 0,0 0 128 0,-7 0-128 0,7 0 0 0,0 0 0 16,-8 1-144-16,8-1 144 16,0 0-2224-16,-8 4-336 0,8-4-80 0,-8 6-16 0</inkml:trace>
  <inkml:trace contextRef="#ctx0" brushRef="#br0" timeOffset="64472.66">20005 12064 16575 0,'0'0'736'0,"0"0"160"0,0 0-720 0,0 0-176 0,0 0 0 0,0 0 0 16,0 0 3472-16,0 0 672 15,0 0 128-15,0 0 16 0,0 0-2368 0,0 0-496 0,0 0-80 0,0 0-32 16,0 0-608-16,0 0-128 0,0 0-32 0,0 0 0 15,0 0-352-15,0 0-192 16,0 0 192-16,0 0-192 0,0 0 0 0,11-3 0 16,-2-1 0-16,1 2-11552 0,-1 1-2304 0</inkml:trace>
  <inkml:trace contextRef="#ctx0" brushRef="#br0" timeOffset="128695.54">1257 16373 6447 0,'0'0'576'0,"0"-9"-576"16,1 0 0-16,0 0 0 0,0-1 1888 0,1 1 272 15,-1 2 48-15,0-1 16 0,0 0-800 0,-1 8-144 16,3-8-48-16,-3 0 0 0,0 1-240 0,0 7-48 16,-3-9-16-16,1 2 0 0,0-1 16 0,1 5 0 15,-1-1 0-15,2 4 0 0,-4-4-112 0,2 1-32 16,-3-1 0-16,0 1 0 0,1 3-240 0,-10-1-48 16,-1 1-16-16,0 1 0 0,0 4-48 0,-2-1 0 15,1 0 0-15,-4 4 0 0,0 1-128 0,-1 2-48 0,0 0 0 0,0 2 0 16,0 1-80-16,-2 3-32 0,0-1 0 0,1 3 0 15,0 1-160-15,2 1 192 0,0 1-192 0,4 0 192 16,2 0-192-16,4 2 192 0,-1 2-192 0,5 2 192 16,2-2-192-16,4-3 160 0,4 2-160 0,1-2 160 15,1 1-160-15,5-1 0 0,4-3 0 0,2 1 0 16,5-3 0-16,0-2 192 0,5-5-64 0,2 0 0 16,2-4 0-16,0-1 0 0,0-4 0 0,-3 0 0 15,1-2 64-15,0 0 0 0,-2-4 0 0,1 1 0 16,-1-3 16-16,-1 0 16 0,0-3 0 0,-2 0 0 15,-1-2 48-15,0 1 16 0,-2-4 0 0,0 1 0 0,-1-1-16 16,0 0 0-16,-5-2 0 0,-2-3 0 16,-2-1 64-16,-2 0 16 0,-4-1 0 0,-1 0 0 0,-2-1-32 0,-3-1-16 15,-4 0 0-15,0 0 0 0,-4 1-64 0,1 0-16 16,-4 1 0-16,0 5 0 0,0 3-224 0,2 2 0 16,-2 0 128-16,2 3-128 0,1 2 0 0,1 2 0 15,0 0 0-15,-2 1 0 16,3 2-400-16,-2 2-32 0,0 2 0 0,0 1 0 15,0 0-1840-15,1 1-368 0,1-1-80 0,-1 2-12512 0</inkml:trace>
  <inkml:trace contextRef="#ctx0" brushRef="#br0" timeOffset="129010.29">1192 16544 21999 0,'0'0'960'0,"0"0"224"0,0 0-944 0,0 0-240 0,0 0 0 0,0 0 0 16,0 0 1632-16,0 0 288 0,0 0 48 0,0 0 16 16,0 0-624-16,9 9-112 0,-1-1-32 0,2 4 0 15,0-1-352-15,2 3-80 0,3 1-16 0,0 4 0 16,-1 2-192-16,2 2-64 0,-1-1 0 0,3 0 0 15,0 1-192-15,1-2-32 0,-1-1-16 0,1-1 0 16,-2-2-112-16,-1 0-32 0,-1-2 0 0,-1 2 0 16,-4-4-128-16,0-1 192 0,1-2-192 0,-3-1 192 15,0-2-192-15,-2 0 0 0,-6-7 0 0,10 5 128 16,-3 3-1088-16,2-3-208 0,-9-5-48 0,10 2-9920 16,-10-2-1968-16</inkml:trace>
  <inkml:trace contextRef="#ctx0" brushRef="#br0" timeOffset="129595.62">1941 16481 15135 0,'0'0'672'0,"-5"-9"144"0,3-2-656 0,1 2-160 0,-2 0 0 0,1 2 0 0,2 7 1584 0,0 0 272 15,-4-6 64-15,4 6 16 0,0 0-432 0,0 0-96 16,0 0 0-16,0 0-16 16,-5 9-416-16,-1 2-80 0,1-2 0 0,0 7-16 0,2 1-80 0,1 5-16 15,-1 5 0-15,0 0 0 0,2 4-208 0,0-1-64 16,-1 0 0-16,2 0 0 0,2 0-256 0,2-2-64 15,-1-3-16-15,2-4 0 0,0-4-176 0,1 0 128 16,2-2-128-16,2-4 128 0,2-2 32 0,0-2 0 16,0-3 0-16,3-2 0 0,-1-2 192 0,1-3 32 15,1-5 16-15,-1 1 0 0,0-2 160 0,1-3 16 16,-2-4 16-16,-2-1 0 0,0-1-80 0,-1-3 0 16,3-1-16-16,-6-1 0 0,1-3-80 0,0 0-16 0,0 3 0 15,-2 1 0-15,0 0-256 0,-1 1-144 16,-3 2 160-16,1 2-160 0,1 3 144 0,-1 2-144 0,2 0 128 0,-4 2-128 15,0 2 0-15,0 1 0 0,-2 7-224 16,0 0 80 0,2-6-1232-16,-2 6-240 0,0 0-48 0,0 0-10144 0,0 0-2016 0</inkml:trace>
  <inkml:trace contextRef="#ctx0" brushRef="#br0" timeOffset="129890.2">2627 16367 14735 0,'0'0'640'0,"0"0"160"0,0 0-640 0,0 0-160 16,0 0 0-16,0 0 0 0,0 0 3232 0,0 0 608 15,0 0 128-15,4 14 32 0,-6 3-1936 0,-1 3-384 16,1 2-80-16,-1 3 0 0,-1 4-512 0,1 0-112 15,-4 1-16-15,3 3 0 0,1 1-368 0,-3-1-80 16,2 0 0-16,1-3-16 0,0 1-304 0,1-4-48 16,-1-6-16-16,2 0 0 0,1-1-128 0,1-2 128 15,0 0-128-15,2-3 128 0,-2-3-256 0,0-1-64 16,2-1-16-16,-1-1 0 16,-2-9-1936-16,0 0-384 0,8 7-80 0</inkml:trace>
  <inkml:trace contextRef="#ctx0" brushRef="#br0" timeOffset="130661.89">3145 16331 11967 0,'0'0'528'0,"-8"-2"112"0,-1-1-512 0,0 2-128 0,-1 0 0 0,0 0 0 15,4-1 2096-15,-3 1 384 0,2 1 80 0,7 0 0 16,0 0-784-16,0 0-176 0,0 0-16 0,0 0-16 16,0 0-544-16,0 0-96 0,8-4-32 0,4 1 0 15,4 0-256-15,4 0-64 0,3-1-16 0,3-1 0 16,4 0-32-16,6 1 0 0,-1 1 0 0,1-1 0 16,2 3-288-16,-4-1-64 0,0 1-16 0,-3 0 0 15,-4 1 112-15,1 2 32 0,-5 1 0 0,-2 3 0 16,-6-2-128-16,-3 2-32 0,-2 3 0 0,-3 0 0 15,-2 2-144-15,-3 0 160 0,-3 2-160 0,-3 1 160 16,-4 2-32-16,-4 4 0 0,-5 2 0 0,-2 1 0 16,-4 1 32-16,-3 2 0 0,-3 0 0 0,-3 1 0 15,-5-1 48-15,1 0 16 0,1 0 0 0,-1 0 0 16,1-1-48-16,6-3-16 0,3-2 0 0,4-1 0 0,7 0-160 0,3-4 160 16,3-3-160-16,4-1 160 0,1-1-160 0,5 0 0 15,5-4 0-15,2 0 128 0,5-2 32 0,4 1 0 16,7-1 0-16,2-1 0 0,5 0 16 0,3-1 0 15,-1 0 0-15,0-1 0 0,2-1-32 0,0-1 0 16,-3 1 0-16,1-1 0 0,-2 1-144 0,-2 1 160 16,-2-1-160-16,-1 0 160 0,-2 0-160 0,-2 1 128 15,-2 1-128-15,-2 1 128 0,-5-2-128 0,-1-1 0 16,-1-1 0-16,-11 1 0 16,0 0-512-16,0 0-64 0,0 0-32 0,0 0 0 15,0 0-2240-15,-7-6-448 0,-2 1-96 0,-4-2 0 0</inkml:trace>
  <inkml:trace contextRef="#ctx0" brushRef="#br0" timeOffset="130873.32">3104 16651 18431 0,'0'0'1632'0,"0"0"-1312"0,0 0-320 0,11-5 0 15,0 1 2736-15,1 0 464 0,1-1 112 0,3 2 16 16,4 1-976-16,2-2-192 0,5 0-48 0,3-1 0 15,6-1-768-15,3-1-176 0,0 2-16 0,2 2-16 16,3-4-624-16,-4 3-128 0,-1-1-32 0,-2 1 0 16,-2 2-352-16,0 1 0 0,-3 1 0 0,1 1 0 31,-1 1-1536-31,-1 2-368 0,0 0-80 0</inkml:trace>
  <inkml:trace contextRef="#ctx0" brushRef="#br0" timeOffset="132092.81">4814 16371 6447 0,'0'0'576'0,"0"0"-576"0,-7-2 0 0,7 2 0 15,0 0 2432-15,0 0 384 0,0 0 80 0,-4-6 16 16,3-2-1120-16,3 1-208 0,-2 7-48 0,7-8-16 16,-2-1-416-16,5-1-80 0,-1 1 0 0,3 0-16 0,2 0-112 0,3-3-32 15,0 2 0-15,2 1 0 0,2 0 0 0,-1 1 0 16,3 0 0-16,2 1 0 0,3-1-224 0,0 2-64 16,2 2 0-16,-2 0 0 0,-1-1-240 0,-1 3-48 15,2 0-16-15,-5 2 0 0,-1 1-128 0,-3 1-16 16,-1 1-128-16,0 2 192 0,-3 0-192 0,-1 3 176 15,-2 3-176-15,1 0 160 0,-2 2-16 0,-1 3 0 16,-2 0 0-16,-3-3 0 0,1 3 64 0,-2 0 16 16,0 2 0-16,0 2 0 0,-2 1 48 0,0 3 16 15,-3 2 0-15,0 2 0 0,-1 0 32 0,-1 0 16 16,2-1 0-16,-1 3 0 0,-2 1 0 0,-1 0 0 16,1 2 0-16,2-3 0 0,-4 0-48 0,2-1-16 15,1-2 0-15,0 0 0 0,-1-1-64 0,2 0-16 16,0 1 0-16,-1-3 0 0,2 0 0 0,-1 0-16 15,-3-3 0-15,0 0 0 0,1 0 32 0,2 0 16 0,-3 0 0 0,1-2 0 16,-1-3 16-16,3 1 0 16,-3-2 0-16,1 1 0 0,1-1-48 0,1-1-16 15,-3 0 0-15,2 0 0 0,0-2-48 0,1-2 0 16,-1 3 0-16,0-3 0 0,1-3 0 0,1 2-128 0,0 0 192 0,0-2-64 16,1-2-128-16,0-5 160 15,0 0-160-15,0 0 160 0,0 0-160 0,0 0 0 0,0 0 0 0,0 0 128 16,0 0-128-16,0 0 0 15,0 0-192-15,3-12 192 16,-1 0-1344-16,1 1-128 0,-1-1-48 0,0-1 0 16,-1 2-1568-16,0-2-320 0</inkml:trace>
  <inkml:trace contextRef="#ctx0" brushRef="#br0" timeOffset="132502.22">4992 17040 27119 0,'0'0'1200'0,"0"0"256"0,-3 0-1168 0,3 0-288 16,-6-2 0-16,3 0 0 0,3 2 1440 0,0 0 224 15,0 0 64-15,0 0 0 0,0 0-640 0,0 0-112 16,0 0-16-16,0 0-16 0,0 0-368 0,0 0-64 16,3 10 0-16,3 2-16 0,2 3-112 0,-2 1-32 15,4-3 0-15,0 4 0 0,1 1-80 0,1 1-16 16,1 2 0-16,3-3 0 0,0 2 0 0,1 0-16 15,-1-2 0-15,2-3 0 0,-2 0 16 0,2-1 16 16,0-2 0-16,1 0 0 0,-3-1 16 0,-1-1 0 16,1-3 0-16,-1-1 0 0,-2-2 64 0,3 1 16 0,-2-2 0 15,1 0 0-15,0-2-16 0,-1-1 0 16,-1 0 0-16,0 0 0 0,-1-2-80 0,2 0-16 0,-5-4 0 0,2 1 0 16,2-2-32-16,-5 0-16 0,2-3 0 0,1-1 0 15,-2 0 16-15,2-1 0 0,0-3 0 0,-1 0 0 16,1-5-32-16,0 0-16 0,1-2 0 0,0 0 0 15,1 0-48-15,-1-1-128 0,2 0 192 0,-6 3-64 16,3 2-128-16,0 1 0 0,-3 2 0 0,1 0 128 16,0 2-128-16,-2 0 0 0,1 2 0 0,2-1 0 15,-1 3-800-15,-5 4-96 0,-4 5 0 0,0 0-16 16,0 0-2592-16,0 0-512 0</inkml:trace>
  <inkml:trace contextRef="#ctx0" brushRef="#br0" timeOffset="135827.44">19788 17740 18431 0,'0'0'816'0,"0"0"160"0,0 0-784 0,0 0-192 16,0 0 0-16,0 0 0 0,0 0 1648 0,-6 1 272 15,-2-1 64-15,0 1 16 0,0-1-496 0,-2 2-96 16,-2 2-32-16,-2 0 0 0,1 0-496 0,3 1-112 16,-1-1 0-16,-2 3-16 0,0 3-400 0,-2 2-80 15,-1 1-16-15,2 2 0 0,0 4-256 0,-8 18 0 16,7-4 0-16,6-4 0 0,6-6 0 0,3-3 0 15,2-4 0-15,6-1 0 16,3-4 0-16,3-2 0 0,3-3 0 0,2 0 0 0,3-3 0 0,-2-2 192 0,4-2-64 0,-2 0-128 16,-1-4 496-16,-3 0-16 0,-1-1 0 0,-2-3 0 15,-3 0 64-15,-1-1 16 0,-3-2 0 0,-3-3 0 16,-1-1-32-16,-4-3 0 0,-2-2 0 0,-5 2 0 16,-3-2 64-16,-4 0 16 0,-4-1 0 0,-2 0 0 15,-2 1-304-15,2 2-64 0,-2 3-16 0,4 2 0 16,1 3-224-16,4 4-208 0,3 2 32 0,0 2 16 31,5 2-1872-31,5 1-368 0,0 0-80 0,0 0-13968 0</inkml:trace>
  <inkml:trace contextRef="#ctx0" brushRef="#br0" timeOffset="136136.09">20113 17711 20271 0,'0'0'1792'0,"-8"7"-1424"15,0-1-368-15,-2 2 0 0,1 1 1616 0,0 2 256 16,-1 7 48-16,1-2 16 0,-2 3-16 0,1-1 0 16,2 0 0-16,-2 0 0 0,4 0-656 0,0-3-144 15,1-3-32-15,3-2 0 0,2-2-400 0,0-8-96 16,0 0-16-16,0 0 0 0,9-1 0 0,1-3-16 16,1-6 0-16,3-1 0 0,0-4 0 0,2-3 0 15,0-2 0-15,2-1 0 0,2 0-240 0,2 2-64 16,-3 1 0-16,1 2 0 0,0 0-256 0,0 3 0 15,-3 3 128-15,1 3-128 0,-3 3 0 0,1 3 0 0,0 5 0 0,-2 3 0 16,-1 2 0-16,-3 3 0 0,0 3 0 0,-4 3 0 16,0 6 0-16,-3 0 0 0,-1 0 0 0,-1 1 0 15,-1-1-224-15,1-1 0 0,2-1 0 0,1-3 0 32,1-4-2624-32,5-3-528 0,-1-3-96 0</inkml:trace>
  <inkml:trace contextRef="#ctx0" brushRef="#br0" timeOffset="136846.35">21624 17371 20271 0,'0'0'1792'0,"0"0"-1424"0,0 0-368 0,0 0 0 15,0 0 1568-15,-7-4 240 0,-1 4 48 0,1 2 16 16,-1 0-48-16,0 3-16 0,0 2 0 0,-1 3 0 16,1 2-656-16,-1 5-144 0,-2 2-32 0,-1 3 0 15,-1 2-400-15,0 1-64 0,0 0-32 0,0 0 0 16,1-1-112-16,1-3-32 0,1-1 0 0,-1-4 0 15,4-3-16-15,0-1-16 0,1-1 0 0,4-3 0 16,2-8 16-16,0 0 0 0,0 0 0 0,0 0 0 16,0 0-16-16,11-10 0 0,1-2 0 0,2-4 0 15,1-2 32-15,0-2 16 0,1-1 0 0,0-1 0 16,2 0-352-16,-2 1 144 0,-2 0-144 0,1 5 0 0,0 1 0 16,-1 2 0-16,0 4 0 0,-1 1 0 0,-1 5 0 0,-1 0 0 15,-1 7 0-15,-1 0 0 0,-9-4 0 16,8 11 0-16,0 2-192 0,-3 0 192 0,-3 1-160 0,-1 1 160 15,-1 2-160-15,-1-2 160 0,-1-1-128 0,0-2 128 16,-1-2 0-16,2-1-144 0,1-9 144 0,0 0 0 16,0 0 0-16,0 0 0 0,0 0 0 0,0 0 0 15,11-4 0-15,0-7 128 0,-1-3-128 0,1 0 128 16,1-2-128-16,0 0 128 0,-1 2-128 0,1 3 176 16,0 0-176-16,-1 1 192 0,0 1-192 0,0 4 0 15,-1 1 0-15,0 3 0 0,0 2 0 0,0 4 0 16,-2 1 0-16,-1 3 0 0,0 1-224 0,1 0 32 0,-5 2 0 0,1 1 0 15,0 1-176-15,-2 0-16 16,0 0-16-16,0-1 0 16,-1 2-1744-16,3-4-352 0,0-1-64 0,3-1-13696 0</inkml:trace>
  <inkml:trace contextRef="#ctx0" brushRef="#br0" timeOffset="137237.21">22339 17231 11055 0,'0'0'976'0,"0"0"-784"16,0 0-192-16,0 0 0 0,0 0 3856 0,0 0 736 16,-4 6 144-16,2 4 16 0,1 0-2480 0,1 5-496 15,1 3-112-15,1 1 0 0,2 0-576 0,0 2-128 16,1 0 0-16,3 1-16 0,0 0-544 0,-1-1-96 15,2-2-32-15,0 0 0 0,1-3-80 0,0 2-32 16,1-5 0-16,-2 1 0 0,-2-2-160 0,0-3 0 16,-2-2 0-16,-5-7 0 15,7 6-1584-15,-7-6-336 0,10 0-80 0,-10 0-13360 0</inkml:trace>
  <inkml:trace contextRef="#ctx0" brushRef="#br0" timeOffset="137427.85">22730 17107 26719 0,'-13'10'2368'0,"4"-2"-1888"0,-2 2-480 0,-2 3 0 15,-2 5 1760-15,1 4 256 0,-1 4 48 0,-2 4 16 16,0 3-288-16,-1 3-48 0,-2 3-16 0,2 0 0 16,-1 3-800-16,2 2-160 0,3 1-48 0,1-2 0 15,2-1-480-15,3-2-112 0,5 0 0 0,2 2-128 16,1-1-1744-16,2 0-464 0</inkml:trace>
  <inkml:trace contextRef="#ctx0" brushRef="#br0" timeOffset="138148.07">20042 18503 13823 0,'0'0'608'0,"0"0"128"0,4-10-592 0,0 3-144 15,-3-1 0-15,-1 8 0 0,0-8 1328 0,0 8 224 16,0-7 48-16,0 7 16 0,-6-6 128 0,-2 3 32 15,-1 1 0-15,1 0 0 0,-6 2-304 0,0 3-48 16,-2-1-16-16,-2 1 0 0,-2 2-400 0,-1 2-96 16,0 2-16-16,-2 4 0 0,1-1-448 0,0 3-112 0,0-1-16 0,3 0 0 15,0-1-160-15,3 1-32 0,4-2-128 0,5-1 192 16,3 0-192-16,5-1-208 0,4-3 32 0,2 1 16 16,3-1 160-16,2-1 0 0,3 1 0 15,1 1 0-15,1-2 0 0,0 0 0 0,3-1-160 0,-1 1 160 16,0-1 0-16,-2 1 0 0,0-2 0 0,-4 2 0 15,-3 0 0-15,-5 1 0 0,-5-7 144 0,-1 9-144 16,-4 2 416-16,-5 0 0 0,-5 1 0 0,-1 2 0 16,-3-2-32-16,1 1 0 0,-6-1 0 0,0 0 0 15,-7-2-208-15,-3-1-48 0,0-2-128 0,1-3 192 16,0-2-192-16,5-3-128 0,3-3 128 0,3-2-208 16,7-2-2144-1,6-2-416-15,4-4-96 0</inkml:trace>
  <inkml:trace contextRef="#ctx0" brushRef="#br0" timeOffset="138520.66">20315 18189 27071 0,'0'0'1200'0,"0"0"240"0,0 0-1152 0,-6 6-288 16,-1 2 0-16,2 2 0 0,-3 1 832 0,3 2 128 15,-4 2 0-15,2 2 16 0,-1-1 144 0,1 3 32 16,-2 3 0-16,2 1 0 0,-3 5-432 0,6-11-80 16,1 4 0-16,-3 2-16 0,1 2-304 0,1-1-64 0,-1 1-16 0,1-4 0 15,0-1-240-15,2 13 176 0,1-8-176 16,2-6 160-16,0-6 32 0,4-4 0 0,-5-9 0 16,9 4 0-16,0-3 64 0,1-3 0 0,1-5 16 0,-2-1 0 15,0-3-16-15,0 0-16 0,-1-1 0 0,1-1 0 16,0 2-240-16,1 3 176 0,-5 1-176 0,4 4 160 15,-1 2-160-15,1 4 0 0,-3 5 0 0,2 4 0 16,-3 3-192-16,1 3 192 0,-2 2-192 0,-1 0 192 16,-3 1-144-16,0 0 144 0,0-2 0 0,0 1 0 15,0 0-128-15,0-3 128 0,2 1 0 0,1-2 0 32,0-1-496-32,4-3 16 0,-2-2 0 0,5-5 0 0,-1-1-2016 0,2-4-384 0,1-4-96 0</inkml:trace>
  <inkml:trace contextRef="#ctx0" brushRef="#br0" timeOffset="138815.07">20726 18568 22111 0,'-9'8'1968'0,"3"-3"-1584"16,1 3-384-16,-4 0 0 0,-3 3 1408 0,-1 3 192 15,-1 4 32-15,-1-1 16 0,1 0-192 0,1-2-48 16,4-2 0-16,0 1 0 0,5-3-512 0,3 0-96 15,1-11-32-15,5 9 0 0,3-1-336 0,1-2-80 16,2-2-16-16,2-1 0 0,3-3 48 0,0-1 0 16,-2-1 0-16,1-1 0 0,-2-4 64 0,-1-1 32 15,-2 0 0-15,-2-1 0 0,-2-1-112 0,-2-2-32 16,0-2 0-16,-3-1 0 0,-2 1-32 0,-2-1-16 0,0-2 0 0,-1 3 0 16,-5 1-48-16,2 2-16 0,-4 1 0 0,1 1 0 15,0 1-384-15,1 3-80 0,-1 1-16 0,0 3 0 31,1-2-2064-31,1 2-432 0,8 1-64 0</inkml:trace>
  <inkml:trace contextRef="#ctx0" brushRef="#br0" timeOffset="139097.79">20920 18486 27647 0,'-3'13'2448'0,"3"-3"-1952"0,-3 2-496 0,0 3 0 0,-1 4 0 0,0 2 0 0,-3 1 0 0,1-1 0 15,-2 2 1232-15,0-1 208 0,-1-1 32 0,1-1 16 0,0-3-272 0,1-1-48 16,3-2-16-16,-2-2 0 0,3-1-496 0,2-2-96 16,1-9-32-16,0 0 0 0,0 0-80 0,0 0-32 15,0 0 0-15,11-2 0 0,-3-5 96 0,1-2 32 16,-1-2 0-16,1 0 0 0,0-6-160 0,1 1-16 16,0-3-16-16,-1 0 0 0,2-2-176 0,1 0-48 15,1 1 0-15,0 2 0 0,1 2-128 0,1 1 0 16,-1 1 0-16,-1 4 0 0,0 2 0 0,-1 2 0 15,-1 2 0-15,-1 3 0 0,0 3 0 0,-2 2-256 16,0 2 64-16,-2 0 16 16,3 2-1120-16,0 1-240 0,0 0-32 0</inkml:trace>
  <inkml:trace contextRef="#ctx0" brushRef="#br0" timeOffset="139367.84">21623 17983 26719 0,'0'0'2368'0,"0"0"-1888"0,-7-1-480 0,-2 3 0 0,0 5 848 0,-3 1 80 16,-1 7 16-16,-2 1 0 0,-1 3 288 0,-1 3 64 0,1 3 16 0,-1 2 0 15,1 0-224-15,1 1-64 0,0-1 0 0,3 3 0 16,2 2-400-16,6-12-96 0,-1 4-16 0,2 2 0 15,2 3-320-15,-1 0-64 0,2 1 0 0,2 0-128 0,-1 0 0 0,0 20-144 16,1-10-16-16,1-9 0 16,-1-8-1216-16,-1-5-240 0,-1-3-48 0,-1-5-16 15,1-10-1328-15,0 0-256 0</inkml:trace>
  <inkml:trace contextRef="#ctx0" brushRef="#br0" timeOffset="139505.29">21237 18524 26719 0,'0'0'1184'0,"0"0"240"0,0 0-1136 0,6-8-288 15,-1 4 0-15,5-1 0 0,3 1 1936 0,4 2 336 16,2 0 64-16,5 0 16 0,3-1-1056 0,4 0-208 16,3-2-32-16,2-2-16 0,2 0-336 0,1-1-64 15,-1 1 0-15,-17 3-16 0,2-2-624 0,3 1 0 16,1-4 0-16</inkml:trace>
  <inkml:trace contextRef="#ctx0" brushRef="#br0" timeOffset="140254.69">22843 18210 15663 0,'0'0'1392'0,"-6"-5"-1120"0,-2 1-272 0,-1-1 0 0,-1 1 1152 0,-1 1 160 0,-2-1 32 0,0 3 16 16,-4-2 368-16,-1 0 64 0,-3 0 0 0,1 2 16 15,-3 0-320-15,1 2-64 0,1 2-16 0,0 2 0 16,1 4-576-16,2 1-128 0,-2 1-32 0,2 0 0 16,2 0-272-16,1 0-48 0,3 0-16 0,3-1 0 15,5 0-128-15,2-2-16 0,5 1-16 0,4 0 0 0,5-2-176 0,2-1 0 16,3 2 0-16,1-2 128 0,2 1-128 0,3 1 0 16,1-2 0-16,3 2 0 0,-1 1 0 0,-2 2 128 15,0 0-128-15,-12-5 0 0,-2 3 0 0,-1 1 0 16,-1 1 128-16,-2 0-128 0,-4 1 256 0,-2 1 32 15,-3 2 0-15,-13 10 0 0,-1-3 96 0,-5-2 32 16,-3-5 0-16,-1-2 0 0,0 0-160 0,-2-4-16 16,2-1-16-16,-4-2 0 0,-1-4-224 0,3-2 0 15,1-2 128-15,4-3-128 16,2-1-1168-16,6-3-288 0,4-2-48 0</inkml:trace>
  <inkml:trace contextRef="#ctx0" brushRef="#br0" timeOffset="140637.14">23171 18048 16575 0,'-16'3'1472'16,"-3"3"-1168"-16,-2 0-304 0,9-4 0 0,-2 3 3136 0,-2 0 560 0,0 3 112 0,-2 3 32 15,0-2-2000-15,2 1-400 0,-3 2-80 0,-9 8-16 16,3-1-656-16,9 0-144 0,5-2-32 0,4-2 0 16,6-1-384-16,5 0-128 0,2-3 0 0,3-3 0 15,3-1 128-15,1-3-128 0,0-1 0 0,3-5 0 16,1-1 128-16,-1-1-128 0,-4-2 144 0,0-1-144 0,-1-3 272 0,1-2-32 16,-3 2-16-16,-1-1 0 0,-3-1-32 0,1-2 0 15,-2 3 0-15,0-1 0 0,-1 0-16 0,-1 1-16 16,-1 1 0-16,-1 10 0 0,0 0-16 0,0 0 0 15,0 0 0-15,0 0 0 0,0 0-144 0,0 0 0 16,5 8 144-16,1 2-144 0,-2 1 0 0,3 1 0 16,0 1 0-16,1 3-128 0,2-1 128 0,0 0 0 15,1 0 0-15,-1-2 0 0,2-1-208 0,0-1 32 16,0-2 16-16,2-3 0 16,-3-2-1856-16,1-3-368 0,-1-2-80 0</inkml:trace>
  <inkml:trace contextRef="#ctx0" brushRef="#br0" timeOffset="141109.01">23512 17984 25743 0,'-8'15'1136'0,"4"-2"240"0,-4-1-1104 0,2 3-272 0,-3 2 0 0,1-1 0 16,-2 2 1472-16,1-1 256 0,1 2 32 0,1-3 16 15,0-1-288-15,3-4-48 0,3-2-16 0,1-9 0 16,0 8-688-16,0-8-144 0,0 0-16 0,0 0-16 16,8 3-48-16,0-6-16 0,1-3 0 0,0-4 0 0,0-4-160 0,1-2-16 15,0 0-16-15,-2-1 0 0,2 0-160 0,1-1-16 16,-1-1-128-16,1 3 192 0,0-1-192 0,0 3 144 16,1 1-144-16,-1 2 128 0,0 1-128 0,-2 2 0 15,1 4 0-15,-1 3-176 0,-9 1 176 0,10 4 0 16,-1 3 0-16,-5 4 0 0,-1 0 0 0,-1 3-128 15,-2 1 128-15,-1 3-128 0,-2 0 128 0,0-1 0 16,-4 0 0-16,2-2 0 0,-1-1 0 0,1 0 0 16,1-3 0-16,1-4 0 0,3-7 0 0,0 0 0 15,0 0 0-15,0 0 0 0,0 0 0 0,2-9 128 16,2-2-128-16,0-3 176 0,3-2 80 0,1-2 32 16,0-2 0-16,3 0 0 0,-1 3-160 0,1-1-128 15,0 2 192-15,2 1-192 0,-1 0 0 0,0 3 0 0,-1 3 0 16,3 5 0-16,-3 2 0 0,1 3 0 0,-1 3-176 0,0 5 176 15,-3 3-144-15,1 2 144 0,-1 2 0 0,0 0-144 16,-2 0 144-16,-1 0-160 0,-1 2 160 0,-3-2-160 31,1 1-1120-31,-1 0-208 0,1 1-48 0</inkml:trace>
  <inkml:trace contextRef="#ctx0" brushRef="#br0" timeOffset="142002.48">24066 17724 28559 0,'-12'2'1264'0,"12"-2"272"16,0 0-1232-16,-10 3-304 0,2 0 0 0,0 2 0 0,2 0 384 0,2 3 0 16,2-1 16-16,1 6 0 0,1 0 256 0,2 2 48 15,1 1 16-15,3 2 0 0,-3 4-288 0,1 4-64 16,0-1-16-16,1 0 0 0,1 0-160 0,3 2-16 16,-3-1-16-16,3 0 0 0,-2-2-160 0,1-2 160 15,-1-2-160-15,0-3 160 0,-3-4 96 0,-2-1 0 16,1-2 16-16,-3-10 0 0,0 9 176 0,0-9 48 15,0 0 0-15,0 0 0 0,0 0 16 0,0 0 0 16,-3-14 0-16,1-5 0 0,-4-4-32 0,2-2 0 0,0-3 0 0,1 0 0 16,0-3-224-16,1 0-64 0,0 1 0 0,2 1 0 15,2 0-192-15,2 3 0 0,0 1 128 0,1 5-128 16,2 2 0-16,-1 5 0 0,3 3 0 0,-1 0 0 16,1 3 0-16,-2 3 0 0,3 3 0 0,-1 3 0 15,-9-2 0-15,10 10 0 0,1 2 0 0,-6 3 0 16,-1 4 0-16,-2 1 0 0,-2 1 0 0,-1 2 0 15,-1-1 0-15,1 1 144 0,-4-1-144 0,1 0 128 16,-5-4-128-16,0-3 0 0,0-2 0 0,1-2 0 31,-1-2-336-31,-1-7-112 0,-2-3 0 0,-1-4-16 0,-1-4-1584 16,1-7-304-16,2-4-64 0,2-5-13120 0</inkml:trace>
  <inkml:trace contextRef="#ctx0" brushRef="#br0" timeOffset="142237.64">24173 16946 22111 0,'0'0'1968'0,"-8"2"-1584"16,8-2-384-16,-8 4 0 0,2 3 2032 0,2 3 320 16,0 2 64-16,3 4 16 0,1 4-800 0,3 2-160 15,3 2-16-15,-1 6-16 0,0 1-576 0,4 3-112 16,2 1-32-16,1 1 0 0,3 1-336 0,4 2-80 15,-2-1-16-15,-1 1 0 0,-1 1-288 0,2-2 0 0,3 0 128 16,-2-5-128-16,-1-1 0 0,-2-5-304 0,1-1 64 0,-3-3 16 31,0-6-2080-31,-2-2-432 0,-1-7-80 0</inkml:trace>
  <inkml:trace contextRef="#ctx0" brushRef="#br0" timeOffset="142567.13">24446 17387 22111 0,'0'0'976'0,"0"0"208"16,0 0-944-16,0 0-240 0,7-5 0 0,0-2 0 16,1-3 944-16,1-1 144 0,0-2 16 0,-3-2 16 0,0 0 112 0,1-2 32 15,-1-1 0-15,-1-1 0 0,1-2-336 0,-1 1-64 16,0 2-16-16,-3 0 0 0,-2 0-192 0,-2 2-32 15,-3 2-16-15,1 4 0 0,-2 3-16 0,2 4 0 16,4 3 0-16,-8 5 0 0,-3 4-96 0,1 4-32 16,2 4 0-16,-2 4 0 0,0 2-112 0,1 1-32 15,1 1 0-15,2 2 0 0,2 0-112 0,2 0-16 16,-1 0-16-16,4-2 0 0,3-4-176 0,0-1 0 16,1-2 0-16,5-5 128 0,2-2-128 0,-1-5 0 15,1-1 0-15,2-4 128 0,1-4-128 0,3-3 0 16,-1-4 0-16,4-5 0 15,-1-1-1120-15,2-3-160 0,0-3-16 0,0-4-15904 0</inkml:trace>
  <inkml:trace contextRef="#ctx0" brushRef="#br0" timeOffset="143422.2">24543 16338 16575 0,'0'0'1472'0,"0"0"-1168"16,0 0-304-16,0 0 0 0,0 0 1984 0,0 0 320 15,0 0 80-15,-2 9 16 0,2-9-528 0,4 9-96 16,3-1-32-16,0-2 0 0,4 1-576 0,4 2-112 16,2 1-32-16,2 0 0 0,1-2-416 0,2 2-96 15,0 1 0-15,1-1-16 0,-3-2-224 0,0 1-32 16,-2-4-16-16,0 4 0 0,-3-1-48 0,-4-2-16 16,0 0 0-16,-1-3 0 0,-2 1 96 0,0 1 32 15,-3-3 0-15,-5-2 0 0,5 1-48 0,-5-1-16 16,0 0 0-16,6-4 0 0,-6 4 48 0,0-11 16 15,-2-4 0-15,-3 2 0 0,1 0-16 0,-5-1 0 16,-1-4 0-16,-2-2 0 0,-2 1 0 0,-3-2 0 16,-3-1 0-16,1 0 0 0,-1 0-16 0,3 1-16 0,2 2 0 15,1 1 0-15,-1 2-240 0,5 1 0 0,1-1 0 0,2 2 0 16,-2 0 0-16,5 0 0 0,-3 1 0 0,3 2 0 16,-1-1-176-16,1 3-16 0,2 3-16 0,2 6 0 31,-1-9-1904-31,1 9-368 0,0 0-80 0,0 0-14080 0</inkml:trace>
  <inkml:trace contextRef="#ctx0" brushRef="#br0" timeOffset="143664.39">24662 15873 29487 0,'-14'2'1296'0,"14"-2"288"0,0 0-1264 0,-6 7-320 16,1-2 0-16,5-5 0 0,-1 11 800 0,3 0 96 16,5 2 32-16,-3-1 0 0,3-1-160 0,2 1-16 15,3 0-16-15,2 3 0 0,-2 2-384 0,4-1-80 16,-2 1-16-16,1-2 0 0,2-1-256 0,-2 1 0 16,1-3 128-16,-1-1-128 15,-2-1-336-15,-1-3-128 0,1 0-32 0,-5-3-10016 16,-1 1-2016-16</inkml:trace>
  <inkml:trace contextRef="#ctx0" brushRef="#br0" timeOffset="144203.04">24823 15488 16575 0,'-4'-6'1472'0,"4"6"-1168"0,-3-6-304 0,-4-1 0 16,1-1 1440-16,0 2 224 0,6 6 64 0,-5-5 0 15,1 0 96-15,0 2 32 0,-3 1 0 0,7 2 0 16,-7-1-640-16,0 2-112 0,-1 1-16 0,1 2-16 16,3 3-336-16,0 2-64 0,-2 1-16 0,2 3 0 15,2 3-272-15,-1 3-64 0,1 1-16 0,2 4 0 16,3 2-160-16,2 3-16 0,-1 2-128 0,4-3 192 0,3 1-192 0,-1-1 0 15,1-3 0-15,0-3 0 0,2-3 0 0,-2-3 0 16,-1-5 0-16,1-5 0 0,-2-1 0 0,1-3-128 16,-10-2 128-16,11-4 0 0,-4-4 0 0,1-3 192 15,-5-4-16-15,1-2-16 0,-2-1 272 0,-1-3 48 16,-1-2 16-16,-2-4 0 0,-3-1-144 0,-1-1-32 16,-1-2 0-16,-2 0 0 0,-1 1-128 0,-3-2-16 15,-2-2-16-15,-5-2 0 0,-4-2-160 0,-5-2 160 16,-6-2-160-16,-1 1 160 0,-1-3-160 0,6 4 160 15,1 2-160-15,7 6 160 0,6 5-160 0,3 6 0 16,3 5 0-16,5 4 0 0,1 2 0 0,3 3-176 16,2 7 176-16,0 0-128 0,0 0 128 0,0 0 0 15,0 0 0-15,4 17 0 0,3 1 0 0,5 7-128 0,2 1 128 16,4 5 0-16,2 4-128 0,2 1 128 0,2 0-128 0,3 2 128 16,3 1 0-16,1-3 0 0,-4-1 0 0,0-2 0 15,-3-3 0-15,-2-3 0 0,-2-4 0 0,-1-2-128 31,-2-3-384-31,-1-3-64 0,0-4 0 0,-2-3-16 16,0-5-1840-16,-5-3-384 0,-2-3-64 0,-2-7-11424 0</inkml:trace>
  <inkml:trace contextRef="#ctx0" brushRef="#br0" timeOffset="144534.15">24880 15274 18431 0,'0'0'1632'0,"0"0"-1312"16,0 0-320-16,0 0 0 0,0 0 1392 0,8-5 208 15,-1 0 32-15,-2-3 16 0,0-3-48 0,1-1 0 16,2-3 0-16,-1-2 0 0,-3 2-432 0,1-3-80 16,1 0-32-16,-2 2 0 0,0-2-384 0,-2 4-80 15,-2 2-16-15,-1 1 0 0,-4 0-144 0,1 2-48 16,1 0 0-16,-4 4 0 0,2 3 64 0,5 2 0 15,-8 0 0-15,1 2 0 0,3 6-224 0,-4 1-32 16,4 4-16-16,2 1 0 0,-3 2-176 0,2 3 0 16,1 2 144-16,1 1-144 0,1 1 0 0,2-1 0 15,-1-1 0-15,1-2 0 0,0-3 0 0,3-2 0 0,-1-1 0 16,2-2 0-16,-1-3-128 0,-5-8-64 0,10 5 0 0,-1-3 0 31,-9-2-1376-31,11-2-288 0,-5-4-48 0,1-3-8512 0,0-3-1696 0</inkml:trace>
  <inkml:trace contextRef="#ctx0" brushRef="#br0" timeOffset="144966.03">25073 14616 12895 0,'0'0'1152'0,"0"0"-928"0,0 0-224 0,0 0 0 0,0 0 1120 0,0 0 176 16,0 0 48-16,0 0 0 0,0 0 320 0,-4 6 64 15,-1 3 0-15,1 0 16 0,0 1-224 0,1 3-48 16,1 3-16-16,0 2 0 0,2 3-416 0,-1 2-80 16,1 1 0-16,1 1-16 0,2-2-416 0,0 0-80 15,2-2 0-15,0-4-16 0,2-1-48 0,1-3 0 16,-1-3 0-16,2-2 0 0,1-3 64 0,0-2 16 15,1 0 0-15,1-5 0 0,-2-1-16 0,1-1-16 16,-1-3 0-16,-3-2 0 0,3-2-64 0,-1 1-16 16,-2-2 0-16,-1 0 0 0,-1-1-128 0,0 1-32 15,-3 0 0-15,0 0 0 0,-4-1-32 0,0 0-16 16,-2 2 0-16,-2 3 0 0,0-1-16 0,-4 2 0 0,0 1 0 0,-1 1 0 16,-1 1-128-16,-2 1 0 0,-2-1 0 0,2 4 128 15,0 0-128-15,-1 1 0 0,1 2 0 0,3 0 0 16,-1-2-208-16,2 2 16 0,1-1 16 0,-1 1 0 31,1-1-464-31,2-1-80 0,-1-1-32 0,8 0 0 16,-7-1-2656-16,7 1-544 0</inkml:trace>
  <inkml:trace contextRef="#ctx0" brushRef="#br0" timeOffset="145622.65">24383 15604 21183 0,'0'0'1888'15,"-7"5"-1504"-15,7-5-384 0,-8 5 0 0,0-2 3520 0,8-3 640 16,0 0 128-16,0 0 32 0,0 0-2048 0,-8 3-416 15,8-3-64-15,0 0-32 0,-8-1-880 0,8 1-176 16,-8-5-48-16,8 5 0 0,-7-9-400 0,5 0-64 16,0-2-32-16,1 1 0 0,2 1-288 0,2 0-64 15,2 1-16-15,0-1 0 16,1 0-2864-16,1 0-560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9:39:57.8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13076 1225 17903 0,'0'0'784'0,"0"0"176"0,0 0-768 0,2-4-192 0,0-1 0 0,-2-2 0 16,0 7 1136-16,0 0 176 0,1-7 32 0,-1 7 16 16,0 0-128-16,0 0-16 0,0 0-16 0,0 0 0 15,0 0-208-15,0 0-32 0,0 0-16 0,0 0 0 16,0 0-176-16,1 7-48 0,-1 2 0 15,0 4 0-15,-1 2-48 0,0 3-16 0,-3 4 0 0,2 5 0 16,-3 5-176-16,0 4-32 0,0 1-16 0,-3 0 0 16,0-1-176-16,1-2-16 0,-1 0-16 0,1-3 0 0,1-3-80 15,-1 0-16-15,2-1 0 0,-1-2 0 0,1 0-128 0,0-3 128 16,2-4-128-16,1-1 128 0,1-4-128 16,2-2 0-16,2-2 0 0,2 0 0 15,2-5-640-15,3-3-96 0,1-3-32 0,1-4-10176 16,1-1-2032-16</inkml:trace>
  <inkml:trace contextRef="#ctx0" brushRef="#br0" timeOffset="243.71">13297 1806 28959 0,'0'0'1280'0,"-3"7"272"0,3-7-1232 0,-3 10-320 16,3-10 0-16,0 12 0 0,0-2 1280 0,0-1 208 15,0-9 48-15,0 0 0 0,5 8-352 0,3-3-64 16,-8-5-16-16,9-1 0 0,0-3-368 0,-2-1-80 16,1-4-16-16,-4 1 0 0,2 0-320 0,-1 0-80 15,-4 0-16-15,1 0 0 0,-2 1-224 0,0-1 176 0,-2 0-176 16,2 8 160-16,-6-6-160 0,6 6-192 16,-6-5 32-16,6 5 16 15,-10-2-1984-15,3 0-400 0,7 2-80 0,0 0-13136 0</inkml:trace>
  <inkml:trace contextRef="#ctx0" brushRef="#br0" timeOffset="4561.49">13697 1315 2751 0,'0'0'128'0,"0"0"16"0,0 0-144 0,0 0 0 15,0 0 0-15,-1-7 0 0,-2-2 3008 0,3 9 560 16,1-6 112-16,-1 6 32 0,5-8-2048 0,0 2-416 15,1 0-80-15,4 0-16 0,2 1 0 0,3-2-16 16,1-1 0-16,5 1 0 0,-2-1-112 0,8-2-32 16,0-2 0-16,3 0 0 0,-1 1-304 0,-1 2-64 15,1 4-16-15,-2 2 0 0,-6 3-336 0,-2 4-64 16,-3 1-16-16,0 6 0 0,-4 4-192 0,-1 2 128 16,-5 3-128-16,-1 3 0 0,-2 5 208 0,-4-1-48 15,-3 4-16-15,-1 1 0 0,0 0 96 0,-5-2 16 16,-2-1 0-16,-3 1 0 0,1-2 112 0,-3 0 16 0,-3-1 16 0,0 0 0 15,-3-2-16-15,0-2-16 0,-3-1 0 0,3-1 0 16,-1-3-160-16,4-2-16 16,3-2-16-16,1-1 0 0,3-5-48 0,3 1-128 15,4-3 192-15,6-6-64 0,0 0-128 0,0 0 160 0,0 0-160 0,0 0 160 16,0 0-160-16,0 0 160 0,0 0-160 0,8 4 160 16,5 0-160-16,5 1 0 0,5-2 144 0,6 0-144 15,-2 0 0-15,3-1 0 0,0 0 0 0,1 0 0 16,1 3 0-16,-2-1 0 0,-1 0 0 0,1-1 0 15,-1 0 0-15,0 0 0 0,-3 1 0 0,-1-1 0 0,-3-1 128 0,-3 2-128 16,-3 0 128-16,-1-2-128 16,-4-1-1104-1,1-1-304-15,-1-1-48 0,-1-2-13600 0</inkml:trace>
  <inkml:trace contextRef="#ctx0" brushRef="#br0" timeOffset="4861.53">14790 1420 20271 0,'0'0'1792'0,"0"0"-1424"16,0 0-368-16,8 0 0 0,2 0 816 0,3 0 80 16,-1 0 32-16,6-1 0 0,-1-1 176 0,3 0 48 15,5-1 0-15,1 1 0 0,0-2-352 0,1 1-64 0,0-1-16 0,-1 1 0 16,0 0-368-16,-3 0-80 0,-1 2-16 0,-4 2 0 16,-1 2-448-16,-4 0-112 0,-3 0-16 0,-10-3-8752 15,3 11-1744-15</inkml:trace>
  <inkml:trace contextRef="#ctx0" brushRef="#br0" timeOffset="5003.96">14906 1659 20847 0,'0'0'912'0,"8"2"208"15,3-2-896-15,4 0-224 0,1-1 0 0,4 0 0 0,0-1 1488 0,5-1 256 16,3-1 48-16,3-1 16 0,6-2-848 0,1-1-192 16,3 1-16-16,-3-2-16 0,-1-1-304 0,-4 1-64 15,-5-1-16-15,-10 6 0 16,1 0-2208-16,-3 1-448 0</inkml:trace>
  <inkml:trace contextRef="#ctx0" brushRef="#br0" timeOffset="5671.82">16201 1340 11967 0,'0'0'1072'0,"-7"-5"-864"16,-2 1-208-16,1 0 0 0,3-1 1024 0,1 2 176 16,-1-6 16-16,4 1 16 0,1 1 304 0,5-2 64 15,1 0 16-15,4-1 0 0,-3 0-544 0,5 0-112 16,2 1-32-16,2-2 0 0,3-4-224 0,4 1-32 16,0 4-16-16,2 1 0 0,0 3 32 0,-1 3 0 15,0 5 0-15,-2 2 0 0,-2 3-384 0,-4 5-80 16,-1 2-16-16,-6 4 0 0,-2 2-208 0,-5 6 176 15,-5 2-176-15,-4 8 160 0,-6 4 32 0,-3 4 0 16,-6 0 0-16,-1-2 0 0,-2-1 48 0,0-5 16 16,-4-4 0-16,3-1 0 0,1 2 96 0,2-5 32 15,4-1 0-15,1-4 0 0,1-4 0 0,6-4 0 0,1-2 0 16,4-2 0-16,5-1-160 0,1-10-32 0,2 9 0 0,4-1 0 16,3-3 32-16,4 2 0 0,0-2 0 0,5-2 0 15,-1-3 16-15,3 0 0 0,4 0 0 0,2-1 0 16,0-3-64-16,2 1-16 0,-4 0 0 0,0-1 0 15,-1-1-160-15,-1-1 160 0,-5 1-160 0,-1 1 160 16,-3 2-1376-16,-2 0-256 16,-1 0-64-16,0-1-9104 0,-2 1-1824 0</inkml:trace>
  <inkml:trace contextRef="#ctx0" brushRef="#br0" timeOffset="5884.82">16838 1813 24879 0,'0'0'1088'0,"0"0"256"0,0 0-1088 0,0 0-256 16,0 0 0-16,0 0 0 0,0 0 1968 0,-2 9 336 16,2-9 64-16,0 0 0 0,0 0-992 0,0 0-208 15,0 0-32-15,0 0-16 0,0 0-560 0,8-5-112 16,-2-2-32-16,0-2 0 0,-2-1-192 0,1 0-32 16,-2-1-16-16,0 2 0 0,2 0-368 0,-1 2-64 15,-4 7 0-15,4-8-16 16,1 0-2016-16,0 3-400 0,-5 5-64 0,8-7-32 0</inkml:trace>
  <inkml:trace contextRef="#ctx0" brushRef="#br0" timeOffset="6338.63">17616 1343 21183 0,'-7'-9'944'0,"5"3"192"0,1-3-912 0,0 0-224 16,1-1 0-16,2 0 0 0,0 0 1568 0,3 1 272 16,2 0 48-16,1 1 16 0,2 0-752 0,4 3-160 15,3 0-32-15,4 2 0 0,1-3-128 0,0 1-16 16,1 1-16-16,3 3 0 0,3 3-160 0,-2 1-16 15,1 0-16-15,-6 3 0 0,-3 3-288 0,-4 2-48 16,-3 2-16-16,-1 3 0 0,-7 3-256 0,-1 4 0 16,-6 4 0-16,-2 2 0 0,-7 3 128 0,-5 3-128 15,-4 2 0-15,-4-3 0 0,-3-1 160 0,-2-2-32 16,0-4 0-16,2 0 0 0,1-3 96 0,1-2 16 16,2-2 0-16,4-3 0 0,4 1 112 0,4-2 32 15,5-1 0-15,0-4 0 0,7-11-192 0,0 11-16 16,4-3-16-16,1 0 0 0,4-2 32 0,4-2 16 15,8-2 0-15,1-1 0 0,3 3 48 0,5-2 16 16,2-2 0-16,6-1 0 0,5-2-128 0,0 0-16 16,-1-2-128-16,-1-2 192 0,0-3-192 0,-1 0 144 15,-3-1-144-15,-1 1 128 0,-3 0-128 0,-2 3-224 16,-2-1 48-16,-3 3-12544 0,-3 0-2512 16</inkml:trace>
  <inkml:trace contextRef="#ctx0" brushRef="#br0" timeOffset="7089.36">20161 1266 4607 0,'0'0'400'16,"0"0"-400"-16,0 0 0 0,0 0 0 0,-1-10 2528 0,1 10 416 16,0 0 96-16,-2-9 16 0,-4 2-1328 0,-1 0-256 15,0 1-48-15,-1 1-16 0,-3 2-240 0,-2 1-48 16,-1 1-16-16,4 1 0 0,-4 0-336 0,-7 1-64 15,0 2 0-15,0 4-16 0,0 0-352 0,0 3-64 16,2 1-16-16,-1 1 0 0,1 0-96 0,4 3-32 16,4-1 0-16,1-1 0 0,2 0-128 0,5 3 0 15,2-1 0-15,4 1 0 0,3-2 160 0,2 1 48 16,3 2 16-16,2-3 0 0,2-1 96 0,0 0 0 16,2 1 16-16,0-1 0 0,0-2-16 0,-2 0 0 15,-2 0 0-15,-5-2 0 0,-1-1 0 0,-1 6-16 16,0-2 0-16,-6-1 0 0,-6-1 128 0,0 0 16 15,-5 3 16-15,-4-1 0 0,-2 0-16 0,-3-1-16 16,-3-1 0-16,-1 0 0 0,-2-1-176 0,1-2-48 16,0 0 0-16,1-4 0 0,0-3-80 0,4-4-128 15,-1-2 176-15,4-1-176 16,5 1-960-16,4-4-288 0,5-1-64 0,5-3-8864 0,3-2-1760 16</inkml:trace>
  <inkml:trace contextRef="#ctx0" brushRef="#br0" timeOffset="7436.23">20313 1407 24191 0,'0'0'1072'0,"0"0"208"0,0 0-1024 0,0 0-256 0,0 0 0 0,12 2 0 0,6 1 720 0,-2-5 96 15,1-4 16-15,3 0 0 0,2 1 16 0,2-4 16 16,2-1 0-16,-1-1 0 0,0 1-272 0,-1 0-48 15,-2 1-16-15,-2-1 0 0,-3-2-160 0,-4 1-48 16,-4 3 0-16,-4-3 0 0,-1 0 64 0,-2 2 16 16,-3-2 0-16,-2 2 0 0,-2 2-64 0,-5 0-16 15,-6 0 0-15,-1 3 0 0,-3 3-128 0,-2 3-48 16,-1 3 0-16,-1 4 0 0,0 1-144 0,-1 4 0 16,0 4 0-16,2 4 0 0,2 3 0 0,0 2 0 15,4-1 0-15,5-1 0 0,4 4-144 0,5-4 144 16,3-2 0-16,5-3 0 0,6-2-144 0,2-5 144 15,3-3 0-15,2-3-144 0,3-2 0 0,3-3 0 16,1-1 0-16,2-1 0 16,0-1-688-16,3-1-128 0,-1-3-16 0,-4-1-16 15,-2-3-2080-15,-1-2-400 0</inkml:trace>
  <inkml:trace contextRef="#ctx0" brushRef="#br0" timeOffset="7805.16">20885 1267 7359 0,'0'0'656'0,"0"0"-528"0,-4 11-128 0,-1 1 0 16,0 2 2128-16,-2 1 400 0,3 1 80 0,-2 5 16 16,-2 2-832-16,0 4-176 0,-2 4-16 0,0-1-16 15,-3 2-496-15,1 1-80 0,-2 1-32 0,-1 1 0 16,1-5-208-16,1-2-32 0,0-4-16 0,0-2 0 16,2-1 144-16,3-5 32 0,1-3 0 0,0-2 0 15,2-3 64-15,5-8 32 0,0 0 0 0,0 0 0 0,0 0-176 0,0 0-48 16,7-10 0-16,1-3 0 0,4-3-112 0,-1-2-16 15,2-2-16-15,1-4 0 0,0-4-352 0,2-1-64 16,0-2-16-16,1 1 0 0,-1 0-192 0,2-3 128 16,1 1-128-16,1 1 0 0,2 1 0 0,-4 12 0 15,1 0 0-15,0 1 0 0,2 2 0 0,1 2 0 16,-3 3 0-16,6 0 0 0,-7 7 0 0,-4 4-128 16,-5 4 128-16,-2 4 0 0,-6 1-192 0,-2 2 64 15,-6 1 128-15,-3 4-208 0,-8 2 64 0,-1 1 16 16,-3 6 0-16,-1-3 0 0,-2-3-144 0,0-3-32 15,1 0 0-15,2-3 0 0,1-3-64 0,3 0-16 16,4-7 0-16,1 0 0 16,2-2-1232-16,11-2-256 0,-6-4-48 0,6 4-12864 0</inkml:trace>
  <inkml:trace contextRef="#ctx0" brushRef="#br0" timeOffset="8151.07">21450 1229 20271 0,'0'0'1792'0,"0"0"-1424"0,-6 0-368 0,-4 0 0 16,0 2 1152-16,-1 2 144 0,0 2 48 0,-3 2 0 15,-3 0-432-15,0 3-80 0,-2 3 0 0,2 1-16 16,-1 1-176-16,3 2-48 0,-1 0 0 0,4-1 0 16,0-1-336-16,4-2-64 0,3-1 0 0,1-2-16 15,3-2 128-15,1-9 16 0,6 8 16 0,3-4 0 0,-1-2 240 0,5-2 64 16,1-2 0-16,1-3 0 0,2-3-128 0,-1-2-32 15,-1-3 0-15,0 0 0 0,0-1-64 0,0 2-16 16,-3 1 0-16,-3 4 0 0,0-3-96 0,0 2-32 16,-1 0 0-16,0 4 0 0,-2-1-144 0,1 5-128 15,-7 0 144-15,6 5-144 0,1 1 0 0,1 3 0 16,-4 1 0-16,2 2 0 0,-1 1 0 0,1 3-128 16,2 1 128-16,0-1 0 0,2-3-192 0,-1-1 0 15,1 0 16-15,1-3 0 16,-1-1-736-16,1-4-160 0,1-1-16 0,2-5-16 15,-2-2-2080-15,1-4-400 0</inkml:trace>
  <inkml:trace contextRef="#ctx0" brushRef="#br0" timeOffset="8423.83">21863 1211 23327 0,'0'0'1024'0,"-3"7"224"0,-4 2-992 15,1 0-256-15,-3 4 0 0,1 2 0 0,-3 1 1280 0,1 4 224 0,1 1 32 0,1 1 16 16,0 0-464-16,-1 1-80 0,3 0-32 0,0-2 0 16,2-3-336-16,0-3-80 0,2-2-16 0,0-2 0 15,2-1 16-15,0-3 0 0,0-7 0 0,0 0 0 16,0 0 128-16,5 1 16 0,3-3 16 0,0-3 0 16,0-1-64-16,1-4-16 0,2-2 0 0,2-2 0 15,-4-4-288-15,4-1-64 0,0-1-16 0,1 2 0 16,1-1-144-16,1 1-128 0,-1 3 144 0,2 3-144 0,0 1 0 0,-1 1 0 15,-2 1 0-15,-1 3 0 0,0 2-288 0,-3 2-48 16,0 2-16-16,1 0 0 16,-2 1-3136-16,1 1-624 0</inkml:trace>
  <inkml:trace contextRef="#ctx0" brushRef="#br0" timeOffset="8801.07">22452 1231 33455 0,'-15'-3'1472'0,"11"2"320"0,-4-2-1424 0,2 2-368 16,-4 1 0-16,0 2 0 0,-1 4-192 0,-3-2-96 16,-1 2-32-16,1 2 0 0,0 0 320 0,0 2 0 15,2 2 0-15,1 2 0 0,3-5 128 0,1 2-128 16,3 0 0-16,1 0 144 0,2-1-144 0,3-2 0 0,4 1 144 0,-1-3-144 15,5-2 272-15,-1-2-16 16,2-2 0-16,2 0 0 0,1-1 64 0,1-1 16 0,-1-2 0 0,-1 1 0 16,2-2-96-16,-2-1-32 0,-2 1 0 0,0 0 0 15,-3 2-48-15,0 1-16 16,-3-1 0-16,-5 3 0 0,0 0-144 0,0 0 0 0,0 0 0 0,4 6 0 16,-3 2 0-16,0-1 0 0,2 2 0 0,-2 0 0 15,0-1 0-15,2-1 0 0,0 2 0 0,4-1 0 16,-1-2 0-16,3 0 0 0,0-3 0 0,3-1 0 0,3-3-416 15,0-1 32-15,2-3 16 0,-1 0 0 16,1-1-1408-16,-1-1-272 0,1-1-64 0,-2 0-6912 16,0-5-1360-16</inkml:trace>
  <inkml:trace contextRef="#ctx0" brushRef="#br0" timeOffset="9054.86">23164 653 25743 0,'0'0'1136'0,"0"0"240"0,0 0-1104 0,0 0-272 15,3-5 0-15,-3 5 0 0,0 0 768 0,0 0 112 16,-6 4 16-16,-3 4 0 0,1 4-256 0,-5 4-64 16,-1 3 0-16,-1 4 0 0,-2 3-208 0,1 2-48 15,-1 3-16-15,2 2 0 0,-2 2-176 0,1 5-128 16,0 5 192-16,1 1-192 0,-3 0 144 0,2 2-144 15,-2-2 0-15,3-2 144 0,2-4-144 0,3-4-224 0,3-5 48 16,2-3 16 0,1-1-1648-16,0-3-336 0,2-5-64 0,0-5-5968 15,-2-4-1184-15</inkml:trace>
  <inkml:trace contextRef="#ctx0" brushRef="#br0" timeOffset="9214.78">22764 1167 24351 0,'0'0'1088'0,"9"-2"208"0,0 1-1040 0,3 0-256 15,1 1 0-15,2-1 0 0,4 0 1264 0,2-1 192 16,2 1 32-16,5 0 16 0,-4 0-640 0,2-1-128 16,3-1-32-16,-2 0 0 0,-4 1-416 0,2 0-96 15,-5-1 0-15,0 1-16 16,-1-2-592-16,-1 3-112 0,-3-1-32 0,-3 1-8864 16,-1-2-1776-16</inkml:trace>
  <inkml:trace contextRef="#ctx0" brushRef="#br0" timeOffset="9425.95">23438 1090 21183 0,'-4'8'1888'0,"0"2"-1504"16,-2 3-384-16,-2 2 0 0,2 4 1600 0,-3-1 256 15,-1-1 64-15,-2 2 0 0,1 0-256 0,-1 0-64 16,1 2 0-16,-2-1 0 0,2 0-1024 0,1-2-224 15,0-1-32-15,2 0-16 0,0-2-304 0,3-2 0 0,1 0 128 16,1-2-128 0,1-2-1392-16,2-2-336 0,0-7-64 0,0 0-11984 0</inkml:trace>
  <inkml:trace contextRef="#ctx0" brushRef="#br0" timeOffset="10239.96">23707 1108 16575 0,'0'0'1472'0,"0"0"-1168"15,0 0-304-15,0 0 0 0,0 0 2912 0,0 0 528 16,-4 4 96-16,4-4 32 0,-1 5-2224 0,-1-1-432 16,-1 0-80-16,1 1-32 0,-1-1-464 0,1 1-80 15,-1 0-32-15,3-5 0 0,-2 4 32 0,-3 0 16 16,5-4 0-16,0 0 0 0,0 0 432 0,0 0 96 15,0 0 16-15,0 0 0 0,0 0-96 0,5-2-16 16,-3-3 0-16,3 1 0 0,1-2-384 0,1 2-96 16,-1-1-16-16,1 2 0 0,-2 0-208 0,3 1 0 15,-4-1 0-15,2 2 0 0,-6 1 0 0,6 0 0 16,-6 0 0-16,4 4 0 0,0-1 0 0,-1 5 0 16,0-1 0-16,-1 2 0 0,-2 0 0 0,0 1 0 15,-2 0 0-15,1 1 0 0,1 0 0 0,0 3-128 16,0-1 128-16,1-1 0 0,2-1 0 0,-1-3 0 15,4 0 0-15,0-1 0 0,-1 1 0 0,2-5 0 16,3 1 0-16,1-2 0 0,0-1 0 0,1-1 0 16,2-2 144-16,0 0-144 0,0-2 160 0,2 0-160 0,0-2 192 0,1 0-192 15,-1-2 192-15,1 0-192 0,0 1 192 0,1-2-192 16,-1 1 128-16,0 1-128 0,0-3 0 0,1 1 0 16,0 0 0-16,-4 2 0 0,1 0 0 0,1 0 0 15,-1 3 0-15,1-2 0 0,-2 1 0 0,0-1 0 16,-1 2 0-16,2-2 0 0,-4 3 0 0,3-1 0 15,-2-1 0-15,-1 1 0 0,-1-1 0 0,-1 2 0 0,-2 1 128 16,0 0-128-16,-1 0 0 0,-6 2 0 0,6-3 0 0,-6 3 0 16,3-2 0-16,-3 2 0 0,0 0 0 0,0 0 0 15,0 0 0-15,0 0 0 0,0 0 0 0,0 0 0 16,-7 2-192-16,-3 1 192 0,-1 4-192 0,-1 0 192 16,-5 1-208-16,0 0 80 0,-1 3 128 0,0 1 0 15,2 1-144-15,-1-2 144 0,2 3 0 0,1-1-144 16,2-1 144-16,3 0 0 0,2 0 0 0,4-3-128 15,3-1 128-15,0 1 0 0,2-1 0 0,4 0 0 16,2-2 0-16,5-2 0 0,-2 0 0 0,3-1 0 16,2-2 0-16,4-1 0 0,-1-2 0 0,2-1 0 15,0 1 128-15,-2-2-128 0,0-3 160 0,0-1-160 16,1 0 160-16,-2-1-160 0,-2-1 192 0,-1-1-48 16,-1 0-16-16,-3 0 0 0,-1 2-128 0,0 3 0 15,-3-1 144-15,-2 3-144 0,1 0 0 0,-6 4 0 16,0 0 0-16,0 0 0 0,0 8 0 0,-1 3 0 15,-4 1 0-15,1 2 0 0,0 1 0 0,-2 2 0 16,-2 2 0-16,0 5 0 0,-2 4 0 0,-4 2 0 0,1 5 0 0,0-1 0 16,-5 9 0-16,1-3 0 0,-1-1 0 0,2-3 0 15,-4-5 0-15,2-3 0 0,2-1 0 0,-1-3 0 16,2-1 0-16,1-3 0 0,2-2 128 0,1-4-128 16,2-2 128-16,2-2-128 0,-2-4 160 0,4-1-160 15,5-5-1168-15,-6-3-336 16,1-5-64-16</inkml:trace>
  <inkml:trace contextRef="#ctx0" brushRef="#br0" timeOffset="10391.32">23656 728 38463 0,'-13'-12'1712'0,"11"8"336"0,0-1-1632 0,-2 1-416 15,1 0 0-15,0 0 0 0,-1 1 0 0,-1 1 0 16,-1 0-192-16,1 2 192 15,-4 0-1328-15,-1 0-144 0,-2 3-16 0</inkml:trace>
  <inkml:trace contextRef="#ctx0" brushRef="#br0" timeOffset="10870.63">20287 2133 6447 0,'-3'-19'272'0,"3"7"80"0,0-2-352 0,0 0 0 0,2-1 0 0,0 4 0 0,-1 4 4192 0,-1 7 768 15,0 0 160-15,0 0 16 0,0 0-3200 0,0 0-640 16,0 0-128-16,2 8-16 0,-1 6-496 0,-1 2-80 16,0 3-32-16,-1 1 0 0,-1 0-192 0,-1 4-32 15,1 1-16-15,0 2 0 0,-1 0-96 0,2 0-16 16,2 1 0-16,1-5 0 0,-1-7-192 0,1-2 144 15,1-5-144-15,1 0 128 0,-4-9 192 0,10 2 16 16,3-3 16-16,3-6 0 0,0-7 368 0,4-5 80 16,2-4 16-16,1-3 0 0,-1-1-448 0,0 0-96 15,0 2-16-15,3 1 0 0,3-1-96 0,-3 0-32 16,-1 2 0-16,0 3 0 0,-2 2-128 0,-3 2 0 16,-1 3-160-16,-3 2 160 15,-1 1-1376-15,-1 3-176 0,0 0-48 0,-2 1-8800 16,-1 2-1760-16</inkml:trace>
  <inkml:trace contextRef="#ctx0" brushRef="#br0" timeOffset="11202.79">21071 1990 23951 0,'-14'2'2128'0,"4"1"-1696"0,-2 1-432 0,-2 1 0 15,-2 1 416-15,0 4 0 0,-2-2 0 0,-2 6 0 16,0 1 176-16,-2 2 48 0,3-1 0 0,1 1 0 15,3-2-256-15,3 3-64 0,1-1 0 0,3 1 0 16,1-6-192-16,5 0-128 0,2-1 128 0,0-11-128 16,0 0 352-16,11 5 0 0,1-3 0 0,4-6 0 15,0-2 224-15,-2-1 32 0,2-2 16 0,0-1 0 0,3-1-256 0,0 0-48 16,-2 1-16-16,6-5 0 0,-4 1-64 0,-2 1-16 16,-4 2 0-16,-2 2 0 0,-6 2 16 0,-5 7 0 15,0 0 0-15,0 0 0 0,0 0-240 0,0 0 0 16,2 10 128-16,0 1-128 0,0 2 0 0,1 2 0 15,-1 0 0-15,3 0 0 0,-1 1 0 0,3-1 0 16,1-3 0-16,2-1 0 0,2-2-144 0,1-1 144 16,0-2-208-16,3-2 80 15,4-5-688-15,-1-2-128 0,-2-3-16 0,1-3-13632 0</inkml:trace>
  <inkml:trace contextRef="#ctx0" brushRef="#br0" timeOffset="11472.06">21552 1978 16575 0,'-10'8'1472'0,"4"-3"-1168"15,-2 3-304-15,-1 2 0 0,-2 2 1248 0,0 2 192 0,-1 3 32 0,-7 7 16 16,3-2-192-16,1 0-32 16,2 0-16-16,2 1 0 0,0-6-512 0,3 1-96 0,2-1-32 0,1-2 0 15,2-3-96-15,2-2-32 0,1-10 0 0,0 0 0 16,0 0 320-16,11 2 64 0,1-5 16 0,-1-3 0 15,-1-1 16-15,3-3 16 0,1-1 0 0,4-2 0 16,1-3-480-16,1 2-112 0,-3 0 0 0,3-1-16 16,0 1-304-16,1 0 160 0,-3-2-160 0,2 2 128 15,0 1-128-15,-1 1 0 0,-1 2-192 0,-1 1 192 16,-3 2-1648-16,-1 4-208 16,1-1-32-16,-3 0-13008 0</inkml:trace>
  <inkml:trace contextRef="#ctx0" brushRef="#br0" timeOffset="11726.48">22169 2016 23951 0,'0'0'2128'0,"0"0"-1696"16,0 0-432-16,-7 6 0 0,2-1 1616 0,-2 3 240 15,1 2 64-15,-2 2 0 0,-1 0-1104 0,-1 4-224 16,0-2-32-16,-1 1-16 0,1 1 32 0,2 0 16 16,-1 1 0-16,2 0 0 0,-2 1-368 0,3-2-80 15,-1 0-16-15,2-2 0 0,1-2-128 0,0-1 0 16,1-1 0-16,1-2 0 16,2-8-1344-16,0 0-192 0,0 0-32 0,0 0-7936 15,7 0-1584-15</inkml:trace>
  <inkml:trace contextRef="#ctx0" brushRef="#br0" timeOffset="12998.89">22710 1982 23951 0,'0'0'2128'0,"0"0"-1696"15,0 0-432-15,0 0 0 0,0 0 1312 0,0 0 176 16,0 0 48-16,-8 2 0 0,1 1-784 0,-4 0-160 15,0 1-16-15,-1 3-16 0,-4 2-176 0,0 2-48 16,-2 3 0-16,-1 0 0 0,1 2-144 0,0-1-48 16,-1-1 0-16,3 1 0 0,2-1-144 0,3 0 0 15,-1 0 0-15,3-1 128 0,2-1-128 0,4-1 0 16,1-2 144-16,2-2-144 0,0-7 224 0,3 6-32 16,4-3 0-16,0 0 0 0,2 0 192 0,1-2 48 15,2 1 0-15,6-2 0 0,-2-2-240 0,-2 1-32 16,0 0-16-16,-4-1 0 0,1 0-144 0,0 1 128 15,-2 0-128-15,0 0 128 0,-9 1-128 0,12 1 160 16,-2 0-160-16,0-1 160 0,1 0-160 0,0 0 0 16,2 0 0-16,2-1 0 0,-2-1 0 0,2-1 0 15,2-2 0-15,0-1 0 0,2-3 0 0,-5 2 0 16,5-1 144-16,0 0-144 0,3-1 0 0,1-1 0 0,-1-2 0 0,1-1 128 16,-1-5-128-16,1 0 0 0,-2 0 0 0,0 0 0 15,1-2 0-15,-3-1 0 0,0-2 0 0,1-2 0 16,0-2 0-16,-1-2-240 0,-1 0 64 0,0 1 16 15,-2-1-16-15,0 2 0 0,-2 0 0 0,-1 2 0 16,-2 2 176-16,0 2 0 0,-4 1 0 0,0 3 0 16,-2 0 0-16,-1 4-160 0,0 3 160 0,-2 1 0 15,-2 3-176-15,0 6 176 0,0 0-160 0,-7 3 160 0,-3 1-208 0,1 4 48 16,-6 5 16-16,0 3 0 0,-2 1 144 0,0 6-192 16,-4 3 192-16,1 1-192 0,1 5 192 0,-2 3 0 15,3 4 0-15,1-2 0 0,3-1 0 0,2 1 0 16,3-1 0-16,4-2 0 0,2-4 0 0,4-4 0 15,4 2 0-15,-2-4 0 0,4-2 0 0,2-1 0 16,3-6 0-16,-1-2 128 0,1-2 192 0,2-2 32 16,3-2 16-16,1-4 0 0,2-3 16 0,-2-3 0 15,0-2 0-15,1-1 0 0,-1-3-128 0,0-2-32 16,0-2 0-16,0-2 0 0,-2 0-64 0,-1-1-16 16,-1-4 0-16,-3-1 0 0,-1 0-144 0,-2 0 0 15,-3 2 0-15,-1 1 128 0,-1 0-128 0,1 3 0 16,-3 1 0-16,-1 0 0 0,-1 3-192 0,-3 2 48 15,1 3 0-15,-1 0 0 0,0 2-80 0,-1 2-16 16,-2 1 0-16,3-1 0 0,-3 2 80 0,2 2 16 16,0 0 0-16,-1 0 0 0,0 1 144 0,6-3-192 15,0 0 192-15,0 0-192 0,0 0 192 0,0 0-208 16,0 0 80-16,0 0 128 0,0 0-176 0,4 5 176 16,-4-5-128-16,5 5 128 0,1 1 0 0,0-3-160 0,2 0 160 15,-1 1 0-15,1-2 0 0,0 1 0 0,1-2 0 0,-1 0 0 16,1-2 0-16,2 0 0 0,-1-1 0 0,2 0 0 15,2-2 176-15,0 1-176 0,0-1 192 0,2-2-192 16,0-2 160-16,2 0-160 0,0-3 128 0,3-3-128 16,0 0 128-16,1-2-128 0,1-2 0 0,-2 0 128 15,2 1-128-15,-2-2 128 0,1 2-128 0,0-3 128 0,0-1-128 16,0-2 0-16,-4-1 144 0,-1 0-144 0,-2 2 0 0,-1 3 0 16,-4 0 0-16,-1-1 0 15,-2 4-160-15,0-2 160 0,-3 2-192 0,0 0 192 0,-1 3-192 0,-3 2 64 16,-2 3 128-16,0 3-208 0,-3 1 32 0,0 4 16 15,-5 4 0-15,-2 2 0 0,-5 4-16 0,-1 2 0 16,-3 3 0-16,-4 0 0 0,2 4 176 0,-3 3 0 16,1 2 0-16,2 2-128 0,-1 0 128 0,5 3 0 15,2 3 0-15,4 2 0 0,3-2 0 0,3 1 0 16,3-2 0-16,1 2 0 0,3-4 176 0,3-1-48 16,-1-2 0-16,4-1 0 0,3-4 48 0,-1 0 0 15,3-3 0-15,3 2 0 0,1-4 32 0,3-1 16 16,0 0 0-16,4-1 0 0,0-5 80 0,4-1 16 15,-2-2 0-15,1-3 0 0,-1-3-32 0,2-3 0 16,-1-3 0-16,-1-2 0 0,-1 0-80 0,-1-3-16 16,1-1 0-16,-2-2 0 0,0-1-192 0,-1 1 176 15,-1-1-176-15,-3 2 160 0,-1 1-160 0,0 1 0 16,-2 2 0-16,0-1 128 0,-3 2-128 0,-1 1 0 16,-1 1 0-16,-2 2 0 0,-6 4 0 0,0 0 0 15,0 0-176-15,0 0 176 0,0 0 0 0,0 0-160 0,-1 9 160 0,0 0 0 16,-1 1-160-16,0 2 160 0,-2 1-128 0,3 0 128 15,-1 1 0-15,0 1-128 0,-3-1 128 0,2 0 0 16,0 1 0-16,1-1-128 0,-1 0 128 0,-1 0 0 16,1 0 0-16,-2-1 0 0,2-1 0 0,-3-1 0 15,1-1 0-15,1-1 0 0,-3-3 0 0,0 0 128 16,-1 0-128-16,-1-1 176 0,0-3-176 0,0-1 192 16,-2-2-64-16,0 0-128 0,0-2 192 0,-1-2-64 15,0-3-832-15,-2 0-160 0,-4-2-32 16,-2-3-16016-16</inkml:trace>
  <inkml:trace contextRef="#ctx0" brushRef="#br0" timeOffset="13163.92">22501 1621 33167 0,'-13'-17'2944'0,"9"10"-2352"15,0 2-464-15,2-2-128 0,-1 4 2496 0,3 3 464 16,-2-3 112-16,2 3 0 0,0 0-2416 0,0 0-480 15,0 0-176-15,-2-4 0 16,2 4-640-16,-3-3-256 0,-1 1-32 0,-9 0-17888 0</inkml:trace>
  <inkml:trace contextRef="#ctx0" brushRef="#br0" timeOffset="18092.93">1118 6534 7311 0,'0'0'320'0,"0"0"64"0,0 0-384 0,-3-2 0 0,-4 2 0 0,2 0 0 16,-3 0 768-16,-1 1 64 0,-2 0 0 0,-1 2 16 15,0 3-96-15,-2 0-32 0,-2 2 0 0,0 3 0 16,-2 0 32-16,1 6 0 0,-2 0 0 0,-1 7 0 16,-2 1-112-16,0 3 0 0,-3 7-16 0,0 5 0 0,1 5-144 0,0 6-32 15,-5 5 0-15,2 5 0 0,-2 5-96 0,1 5-32 16,0 4 0-16,1 3 0 0,3 3-320 0,3 2 0 15,4-1 0-15,4 0-192 0,3-4 192 0,5-2 0 16,2-3 0-16,6 0 128 0,2-3-128 0,6-3 176 16,3-4-176-16,4-1 192 0,5-5-192 0,0-2 0 15,4-5 144-15,13 14-144 16,-3-11-256-16,0-8-128 0,1-6-32 0,3-6-8544 0</inkml:trace>
  <inkml:trace contextRef="#ctx0" brushRef="#br0" timeOffset="18634">2969 6448 2751 0,'0'0'128'0,"0"0"16"0,0 8-144 0,3 2 0 15,-2 2 0-15,3 2 0 0,2 2 2144 0,1 2 400 16,4 2 80-16,0 3 0 0,2 4-1696 0,4 3-352 16,4 7-64-16,-1 5 0 0,2 4-96 0,0 5-16 15,-1 7 0-15,-2 3 0 0,0 5-112 0,-6 7-32 16,-3 4 0-16,-4 4 0 0,-4 3 336 0,-7 4 64 16,-2 3 16-16,-5 0 0 0,-5 2 96 0,-3 3 0 15,-2-2 16-15,-1-1 0 0,-2-3-272 0,-1-1-48 16,-1 0-16-16,-3 0 0 0,0-2-448 0,-2-2 0 0,-3-3 0 0</inkml:trace>
  <inkml:trace contextRef="#ctx0" brushRef="#br0" timeOffset="19731.79">4594 6655 13295 0,'0'0'576'0,"0"0"144"0,0 0-576 0,-8 4-144 16,2 1 0-16,-3 1 0 0,-1 3 752 0,-1 2 112 15,-2 7 32-15,-1 3 0 0,-2 4-16 0,0 6 0 16,-4 3 0-16,-4 6 0 0,-2 6-48 0,0 4 0 15,-2 5 0-15,2 6 0 0,1 3 0 0,1 4-16 16,3 1 0-16,3 2 0 0,0 1-464 0,7 3-96 16,3 1 0-16,3-1-16 0,4-3-240 0,4-4 0 15,6-3 0-15,1-3 0 0,4-4 0 0,5-2 0 16,2-5-160-16,7 12 160 16,-1-15-704-16,-1-7-48 0,2-7-16 0,-9-14-10112 0</inkml:trace>
  <inkml:trace contextRef="#ctx0" brushRef="#br0" timeOffset="20298.88">5441 6481 4607 0,'0'0'400'0,"7"-1"-400"0,-1-1 0 16,2 1 0-16,1-2 1552 0,1 3 240 15,2-2 32-15,0 4 16 0,5 2-464 0,1 3-96 0,2 2 0 0,2 6-16 16,3 3-368-16,2 4-64 0,1 5 0 0,-3 6-16 16,0 5 128-16,-1 5 16 0,-1 9 16 0,-2 3 0 15,-4 5-368-15,-1 8-80 0,-3 4-16 0,-3 4 0 16,-5 2 256-16,-2-1 32 0,-6 0 16 0,-3 1 0 15,-5 0 48-15,-2 0 16 0,-5 1 0 0,-4-2 0 0,-4 1-368 0,-5 0-64 16,-5 2 0-16,-10 4-9664 16,-2 4-1920-16</inkml:trace>
  <inkml:trace contextRef="#ctx0" brushRef="#br1" timeOffset="29265.95">17494 4853 6447 0,'0'0'272'0,"0"0"80"0,3-4-352 0,-3 4 0 15,2-6 0-15,2 2 0 0,-4 4 1920 0,4-3 304 16,-4 3 64-16,6-6 16 0,-3 2-1152 0,-3 4-208 16,0 0-48-16,4-4-16 0,-4 4-288 0,0 0-48 15,0 0-16-15,0 0 0 0,0 0-256 0,0 0-48 16,0 0-16-16,4 8 0 0,-2 0 80 0,1 1 16 16,-3-1 0-16,1 3 0 0,0 0 16 0,0 3 16 15,-1-2 0-15,1 1 0 0,-1 1 48 0,0 2 0 16,0-2 0-16,0 1 0 0,-1 2-112 0,0 0-16 15,-1 2 0-15,-1 1 0 0,-2 0 48 0,1-2 0 16,-3 1 0-16,1 1 0 0,0 0-48 0,-3 0 0 0,2-3 0 16,-4 1 0-16,-1-2 0 0,-2 1 0 15,1-2 0-15,0-1 0 0,-2 0 64 0,-3 0 0 16,0 1 0-16,1 2 0 0,0-2-128 0,1 2-32 16,-2-1 0-16,1 1 0 0,-3-2-160 0,0 2 160 15,0-2-160-15,2 2 160 0,-4-2-160 0,-2 1 0 0,0-1 144 0,-11 2-144 16,3 1 192-16,0-5-48 0,0 0 0 0,0-1 0 15,-1 1-144-15,-2-2 0 0,0-4 0 0,-1 3 0 0,-2 1 0 16,1 0 160-16,-2-1-160 0,0 0 160 16,-2 0-16-16,-1 0 0 0,-1-3 0 0,1 0 0 0,-2-3-144 0,1 1 160 15,-2-1-160-15,2 3 160 0,0-1-160 0,-1 1 0 16,-2-1 144-16,-2-1-144 0,1-1 0 0,1 0 144 16,0-1-144-16,-2-1 0 0,1 0 144 0,0 2-144 15,-1-1 0-15,1 0 144 0,-5 0-144 0,2-1 0 16,-2-2 144-16,-1 0-144 0,3-1 128 0,-1 2-128 15,-2 2 128-15,-3-2-128 0,-1 1 128 0,0 1-128 16,1-2 160-16,-3-1-160 0,2 0 144 0,1 1-144 16,-2 2 128-16,1 1-128 0,-3-2 0 0,-1-1 128 15,-5-2-128-15,2 1 0 0,0 1 160 0,0 2-160 16,-6 1 192-16,2-1-192 0,-4-3 128 0,5 0-128 0,1-3 0 0,-1 3 0 16,-2 0 128-16,-4 1-128 0,-1 1 192 0,4-4-192 15,-2 0 192-15,2 0-192 0,-2 1 192 0,0 0-192 16,-2 0 144-16,2-3-144 0,-5-2 0 0,3 3 144 15,0-1-144-15,0 2 0 0,2-5 0 0,-3 2 0 16,0-1 0-16,3 2 0 0,0 1 128 0,2-1-128 16,-1-1 0-16,-2-1 0 0,-1 0 0 0,1 1 128 15,4-1-128-15,-1 1 0 0,-1 2 0 0,1-1 0 16,1-3 0-16,3 1 0 0,-2-1 128 0,4 1-128 16,-2 2 0-16,1-1 0 0,-4-3 0 0,5 0 0 15,0-3 0-15,2 2 0 0,2 2 0 0,-2 0 128 16,-1 0-128-16,2 1 0 0,-1-2 0 0,2 2 0 15,-1-1 0-15,2 1 0 0,2 1 0 0,-4 3 0 16,2-3 0-16,1 2 0 0,0-2 0 0,2-1 0 16,0-1 0-16,3 4 0 0,-2 1 0 0,2 0 0 0,-2-2 0 15,1 1 0-15,2-2 0 0,0 0 0 0,2 0 0 0,2 1 0 16,1 1 0-16,0 1 0 0,-1 2 0 0,1-1 0 16,-1 0 0-16,2 0 0 0,0 0 0 0,0-1 0 15,1 0 0-15,2 2 0 0,-1 1 0 0,2 2 0 16,2 0 0-16,-1-2 0 0,-2 3 0 0,2 0 0 15,0-1 0-15,1 1 0 0,-1 1 0 0,-1-1 0 16,4 1 0-16,0-1 0 0,2 1 0 0,-1 1 0 16,-1-1 0-16,4 2 0 0,-2 1 0 0,3-3 0 15,1 3 0-15,0 0 0 0,-1-2 0 0,0 1 0 16,-2 1 0-16,2 0 0 0,1 1 0 0,0 0 0 16,1 2 0-16,-1-1 0 0,-1-1 0 0,-1-1 0 15,2 3 0-15,-1 0 0 0,-2-2 0 0,0 2 0 16,-1-1 0-16,-2 0 0 0,2-1-128 0,3 1 128 15,1 1 0-15,1 0 0 0,-1 2 0 0,0 1 0 16,0 1 0-16,-1-1 0 0,0-1 0 0,2 2 0 16,-1 1 0-16,-2-2 0 0,-1 2 0 0,2-2 0 15,-3 0 0-15,3 0 0 0,2 4 0 0,1-1 0 16,-5-2 0-16,4 3 0 0,-1-2 0 0,2 3 0 16,2-1 0-16,2-1 0 0,0-3 0 0,1 1 0 15,2-1 0-15,0 0 0 0,0-1 0 0,-1 2 0 16,1-2 0-16,-2 2 0 0,0 4 0 0,3-3 0 0,1 0 0 0,-2 0 0 15,-1 3 0-15,-1 1 0 16,1 0-144-16,2 1 144 0,2 1 0 0,-1-2 0 0,2 2 0 0,2-1 0 16,-1 2 0-16,3-2 0 0,-2 0 0 0,3 0 0 0,1 1 0 0,-1-1 0 15,1 0 0-15,0 1 0 0,-2 1 0 16,3-1 0-16,-3 2 0 0,2-2 0 0,-1 1 0 16,-1-1 0-16,0 0 0 0,2-1 0 0,0 1 0 0,1-3 0 15,-2 1 0-15,0-2 0 0,0 1 160 0,1-1-160 16,-2-3 160-16,0 1-160 0,-2 1 192 0,1 1-64 15,-1-3-128-15,1-1 192 0,-1-1 0 0,2-1 0 16,-2 0 0-16,2-1 0 0,0 0 0 0,0-1 0 16,0-2 0-16,1 1 0 0,0-1-192 0,0-1 176 15,0-1-176-15,0 0 160 0,-1-1-160 0,2 1 128 16,0-2-128-16,0-2 128 0,-1 0-128 0,2 0 0 16,1-1 144-16,1-1-144 0,1 0 0 0,1 0 0 15,0-1 0-15,8 1-192 16,-4-6-1376-16,2-3-288 0,2 3-48 0,0-4-8048 15,1-1-1616-15</inkml:trace>
  <inkml:trace contextRef="#ctx0" brushRef="#br1" timeOffset="29568.68">6335 6793 22799 0,'0'0'1008'0,"0"0"208"0,0 0-960 0,0 0-256 0,-6 4 0 0,-1 0 0 16,1 2 448-16,-1 3 64 0,-1 1 0 0,3 4 0 16,-3 3 256-16,1 4 64 0,-1 2 16 0,1 4 0 15,-2 1-80-15,3 3-32 0,-3 0 0 0,3 2 0 16,1 1 48-16,-1 2 16 0,1 3 0 0,0-4 0 16,2-3-224-16,2-2-64 0,1-2 0 0,2-2 0 0,2-7-16 0,2-1-16 15,5-5 0-15,2-1 0 16,5-3 96-16,4-4 0 0,7-3 16 0,5-4 0 0,6 0-192 0,2-3-32 15,3-4-16-15,1-1 0 0,3-3-160 0,0-2-48 16,-4-2 0-16,-2 3 0 0,-1 1-144 0,0 1 0 16,-6-1 0-16,3 1 0 15,-4 0-2032-15,-1 1-432 0</inkml:trace>
  <inkml:trace contextRef="#ctx0" brushRef="#br1" timeOffset="30841.47">9206 6460 7359 0,'0'0'656'0,"0"0"-528"15,-8 1-128-15,8-1 0 0,-7 3 2064 0,7-3 384 16,0 0 80-16,0 0 16 0,0 0-832 0,0 0-176 16,0 0-16-16,8 6-16 0,2-2-240 0,3 0-48 15,2 0-16-15,4-1 0 0,4-3-240 0,4-2-64 16,4 0 0-16,4-1 0 0,5-1-192 0,2 0-32 15,3 0-16-15,1 2 0 0,3-2-96 0,0 1-32 16,-3 0 0-16,-2-1 0 0,-1 2-16 0,-5 0 0 16,-3 1 0-16,-6 2 0 0,-4-1-224 0,-4 0-48 15,-3 0-16-15,-2 1 0 0,-5 0-224 0,-1 0 0 16,-10-1 0-16,0 0 0 16,0 0-1968-16,0 0-432 0</inkml:trace>
  <inkml:trace contextRef="#ctx0" brushRef="#br1" timeOffset="31061.13">9718 6169 32255 0,'-10'-14'1424'0,"6"5"304"0,1-1-1392 0,2 0-336 0,1 0 0 0,0 0 0 0,0 0 576 0,1 3 64 16,0-4 0-16,2 4 0 0,-3 7-320 0,0 0-48 15,4-10-16-15,2 2 0 0,-6 8-256 0,0 0 0 16,0 0 0-16,0 0 0 16,0 0-992-16,0 0-304 0,0 0-64 0,2 8-13056 15</inkml:trace>
  <inkml:trace contextRef="#ctx0" brushRef="#br1" timeOffset="31273.01">9596 7014 31327 0,'-8'5'2784'0,"8"-5"-2224"15,0 0-560-15,0 0 0 0,0 0 1328 0,0 0 144 16,0 0 48-16,0 0 0 0,0 0-432 0,0 0-96 16,0 0-16-16,9-10 0 0,-1-2-464 0,0-2-80 15,1-2-32-15,-3 1 0 0,-1 0-400 0,1 0 0 16,-1 4 128-16,1-1-128 15,0 2-1408-15,2 3-320 0,-1 0-64 0,-3 3-14992 0</inkml:trace>
  <inkml:trace contextRef="#ctx0" brushRef="#br1" timeOffset="32190.3">11378 6189 9215 0,'0'-14'400'0,"2"6"96"0,1-3-496 0,2 0 0 16,-3-1 0-16,1 2 0 0,1-1 1936 0,0 1 304 15,-2 1 48-15,-2 9 16 0,0-8-960 0,0 8-176 16,0 0-32-16,0 0-16 0,0 0-96 0,0 0-32 16,-9 1 0-16,3 4 0 0,-3 5-256 0,2 3-48 15,-3 2-16-15,1 5 0 0,-1 5-32 0,2 2-16 16,1 1 0-16,3 2 0 0,-2-2 16 0,4-2 0 0,1-2 0 0,2-3 0 16,1-3-80-16,5-2-16 0,1 1 0 0,3-3 0 15,1-3-176-15,2-2-48 0,4 1 0 0,-1-2 0 16,2-3-80-16,2-2-32 0,1-2 0 0,-1-1 0 15,-1-1-64-15,-1-1-16 0,2-1 0 0,-1-3 0 16,0 3-128-16,-4-4 0 0,0 1 0 0,-3-1 128 16,-3-1-1248-16,0 2-256 0,-2-3-48 0,-3 0-8528 15,-1 0-1696-15</inkml:trace>
  <inkml:trace contextRef="#ctx0" brushRef="#br1" timeOffset="32442.82">11824 6106 22223 0,'0'0'976'0,"0"0"224"0,0 0-960 0,0 0-240 15,0 0 0-15,-7 9 0 0,-3 2 1264 0,0 3 208 16,-1 4 32-16,-1 4 16 0,-2 2-176 0,0 6-16 16,1 4-16-16,-1 3 0 0,-4 2-352 0,2 4-80 15,0 1-16-15,1 2 0 0,1 3-416 0,0-1-96 16,1-3-16-16,2-2 0 0,-1-4-336 0,3 0 144 15,1-3-144-15,0-4 0 0,0-3 128 0,2-5-128 16,0-3 0-16,3-4 0 0,-1-2 0 0,4-3 0 16,3-2 0-16,-3-10 0 15,0 0-1536-15,0 0-192 0,10-2-64 0,1-3-12768 0</inkml:trace>
  <inkml:trace contextRef="#ctx0" brushRef="#br1" timeOffset="32908.78">12566 6360 21183 0,'0'-13'944'0,"0"13"192"0,2-10-912 0,0 0-224 15,0 0 0-15,0 2 0 0,-2-2 704 0,-2-1 112 16,0 0 16-16,-1 1 0 0,1 4-144 0,-2 1-32 15,-2-2 0-15,-1 2 0 0,-2 0-64 0,-2 1-16 16,-1-1 0-16,-2 3 0 0,-2 0-160 0,-4 4-32 16,-1 0-16-16,-21 9 0 0,2 5-112 0,4 1 0 15,4 3-16-15,3 2 0 0,1 4 16 0,1 0 0 16,1 0 0-16,6 0 0 0,5-3 0 0,5-1 16 16,6-4 0-16,4-1 0 0,5-2-144 0,5-3-128 15,2-2 192-15,6-5-192 0,3-3 224 0,2-3-64 16,4-2-16-16,2-4 0 0,4-1-144 0,0-2 192 15,1-1-192-15,-1-1 192 0,-2-2-192 0,-1 0 128 16,-3-2-128-16,-2 2 128 0,-4 1-128 0,-3 2 160 16,-4 1-160-16,-2 4 160 0,-5 2 0 0,-7 4 0 15,0 0 0-15,0 0 0 0,0 14 0 0,-3 4 0 0,-5 3 0 16,-1 3 0-16,-4 3 48 0,-1 4 16 0,-4 1 0 0,0 3 0 16,-3 2-32-16,2 4 0 0,-2 2 0 0,-2-2 0 15,2-5-192-15,2-3 128 0,0-1-128 0,4-5 0 16,3-4 0-16,1-1 0 0,3-1 0 0,3-4 0 31,1-2-1344-31,4-4-320 0,0-11-64 0,0 0-16 0</inkml:trace>
  <inkml:trace contextRef="#ctx0" brushRef="#br1" timeOffset="33298.65">13081 6860 19343 0,'0'0'848'0,"0"0"192"0,0 0-832 0,0 0-208 16,0 0 0-16,11-5 0 0,1 3 2928 0,0 1 528 0,3 0 128 0,4 0 0 15,0-1-2000-15,-3-1-416 0,4 1-80 0,3-1 0 16,1 0-448-16,3-1-96 0,0 2-16 0,2-2 0 15,-4-1-320-15,1 2-64 0,0 0-16 0,-5 0 0 16,-3 1-272-16,-2 1-64 0,-4 1-16 0,-1 0-11056 16,-5 1-2224-16</inkml:trace>
  <inkml:trace contextRef="#ctx0" brushRef="#br1" timeOffset="33991.83">14177 6463 6447 0,'0'0'576'0,"0"-7"-576"15,0-1 0-15,0 8 0 0,0-9 2624 0,1 2 400 16,-1-2 96-16,0 0 16 0,0 0-1168 0,0 1-240 15,2 0-32-15,-2 8-16 0,-2-8-400 0,2 8-64 16,0 0-32-16,0 0 0 0,0 0-224 0,0 0-64 16,0 0 0-16,0 0 0 0,0 9-336 0,2 4-80 15,0 5-16-15,0 4 0 0,1 5-48 0,-1 2-16 16,2 3 0-16,-1 3 0 0,0 2-16 0,1 1-16 16,-3 4 0-16,1-2 0 0,0-1-128 0,1-3-32 15,1-3 0-15,0-4 0 0,1-5 96 0,0-4 16 16,2-4 0-16,-1-2 0 0,2-3 224 0,1-3 48 15,1 0 16-15,4-8 0 0,2-5 80 0,4-2 16 16,2-5 0-16,0-5 0 0,5-4-128 0,1-3-32 16,-1-1 0-16,-1-5 0 0,0-4-224 0,1-2-32 15,-1-4-16-15,1-1 0 0,1 1-48 0,-1-3-16 16,0 0 0-16,1 2 0 0,-2 4-208 0,2 3 176 16,1 3-176-16,-2 4 160 0,-2 5-160 0,-4 3 0 0,-1 4 0 0,-5 5-176 31,-4 6-1584-31,-1 3-320 0,-10 1-64 0</inkml:trace>
  <inkml:trace contextRef="#ctx0" brushRef="#br1" timeOffset="35708.91">8528 7970 13823 0,'1'-24'1216'0,"0"10"-960"16,0 0-256-16,-1 1 0 0,0 1 832 0,0 12 112 16,0 0 16-16,0 0 16 0,0 0 160 0,0 0 16 15,-6 2 16-15,-1 10 0 0,-1 5-512 0,-1 8-96 16,2 5-32-16,-4 7 0 0,-2 5 192 0,0 4 48 16,0 0 0-16,0 3 0 0,-1 4 144 0,-2 3 48 15,0-1 0-15,-3 0 0 0,0-1-368 0,2-4-64 16,-2-4-16-16,2-8 0 0,3-6-144 0,2-5-48 0,4-7 0 0,2-5 0 15,4-3 192-15,2-5 16 0,0-7 16 0,0 0 0 16,13-5-96-16,4-4 0 0,4-2-16 0,2-4 0 16,0-4-208-16,3-2-32 0,1-3-16 0,3 0 0 15,-4-2-176-15,1 3 0 0,-1 2 0 0,-1 3 0 16,-1 3 0-16,-1 5 0 0,-1 3 0 0,-3 7 0 16,-1 2 0-16,-1 6 0 0,-4 4-176 0,-4 4 176 15,-4 1-144-15,-3 2 144 0,-4 1-160 0,-3-1 160 0,-4 0 0 16,-2 0 0-16,-1 1-128 0,-4-1 128 0,-4 2 0 0,0-3 0 15,-6-2 192-15,1 0-192 0,-1-2 192 0,0-2-64 16,1-4 0-16,1-3-128 0,0-2 144 0,0-4-144 16,2-4 0-16,5-1 144 15,-2-5-1184-15,6-4-240 0,0-2-64 0,7 1-8832 16,6 1-1792-16</inkml:trace>
  <inkml:trace contextRef="#ctx0" brushRef="#br1" timeOffset="36000.43">8943 8410 13823 0,'0'0'608'0,"-1"11"128"0,0 3-592 0,-2 1-144 16,1 2 0-16,0 0 0 0,-2 3 2240 0,1 2 432 16,-1 1 80-16,0 0 0 0,2-2-1152 0,2 1-256 15,0-2-32-15,3-3-16 0,4-3-400 0,-2-2-64 16,5-2-32-16,0-4 0 0,2 0-32 0,2-3 0 0,-1-5 0 15,2-2 0-15,3-4 64 0,-1-2 0 0,2-4 0 0,-1-3 0 16,0 0 0-16,-1-3 0 0,-2-1 0 16,1-2 0-16,-5-2-272 0,0 0-48 0,-3-1-16 0,-1 2 0 15,-3 1-144-15,1 0-32 0,-5-1 0 0,0 4 0 16,-1-1-320-16,-1 2 0 0,-1 2 0 0,2 2 128 16,0 2-448-1,0 2-96-15,0 2-16 0,1 9 0 0,0 0-2416 0,0 0-480 0,1-5-112 0,-1 5-16 16</inkml:trace>
  <inkml:trace contextRef="#ctx0" brushRef="#br1" timeOffset="36221.87">9548 7966 24191 0,'0'0'1072'0,"0"0"208"0,0 0-1024 0,0 0-256 16,3 13 0-16,-3 5 0 0,-1 4 1104 0,-1 3 176 15,0 5 16-15,-2 0 16 0,-1-1-176 0,-1 4-48 16,-2 3 0-16,2 1 0 0,0 2-384 0,-1 1-64 16,1 1-32-16,-4 0 0 0,1-1-368 0,1 0-80 15,4-3-16-15,-1-5 0 0,0-8-384 0,2-4-80 16,2-1 0-16,-3-7-16 16,3-3-1680-16,1-9-336 0,0 0-64 0</inkml:trace>
  <inkml:trace contextRef="#ctx0" brushRef="#br1" timeOffset="36377.69">9371 8348 30575 0,'0'0'1344'0,"0"0"304"0,11-4-1328 0,3 0-320 0,2 2 0 0,3 0 0 16,3 0 656-16,0-2 64 0,2 0 16 0,-6 0 0 16,4-3-368-16,2 3-80 0,2-4-16 0,13 0 0 15,-3 2-2176-15,-5-1-432 0,6-4-96 16,-16 7 0-16</inkml:trace>
  <inkml:trace contextRef="#ctx0" brushRef="#br1" timeOffset="36774.08">10760 8333 16575 0,'-7'-13'736'0,"5"5"160"0,-4-2-720 0,4 1-176 0,2 9 0 0,0 0 0 16,0 0 2592-16,0 0 480 0,-6 7 112 0,-3 5 16 16,2 1-1856-16,-3 3-384 0,1 3-64 0,1 3 0 15,-1 2-144-15,0 2-32 0,1 0 0 0,1 0 0 16,-2 0-272-16,2 0-48 0,1 0-16 0,1 1 0 16,1-2-192-16,-1-2-64 0,1-3 0 0,1-5 0 15,1 1-288-15,0-4-64 0,2-1-16 0,0-11 0 31,0 0-816-31,0 0-160 0,0 0-48 0,10-7-12960 0</inkml:trace>
  <inkml:trace contextRef="#ctx0" brushRef="#br1" timeOffset="36980.12">10628 7953 33167 0,'-7'-8'2944'0,"3"-2"-2352"16,1 1-464-16,2 0-128 0,1 1 608 0,0 1 96 16,-1 1 32-16,1 6 0 0,0 0-160 0,0 0-48 15,0 0 0-15,2-9 0 0,2-1-528 0,-1 5 0 16,-3 5 0-16,0 0 0 16,0 0-320-16,0 0-192 0,9 4-16 0,-9-4-16 15,10 9-2336-15,-1 1-448 0</inkml:trace>
  <inkml:trace contextRef="#ctx0" brushRef="#br1" timeOffset="37307.47">11657 8009 26543 0,'1'-16'1168'0,"0"8"256"0,1-1-1136 0,1-1-288 0,-2-2 0 0,-1-3 0 16,-3 2 1056-16,-1-1 160 0,0-2 16 0,-2 0 16 0,-3 2-336 0,-1 1-64 16,0 2-16-16,-3 2 0 0,0 1-240 15,0 3-48-15,-1 4-16 0,-4 4 0 0,-3 0-160 0,-1 6-48 16,-2 2 0-16,-1 5 0 0,-1 3-128 0,0 3-48 16,2 4 0-16,1 3 0 0,0 6 0 0,3 1 0 15,1 3 0-15,3 3 0 0,2-3-144 0,1 1 160 16,2 3-160-16,3-1 160 0,1-1-160 0,4-2 0 15,1-1 0-15,0-3 0 0,1-3-160 0,1-1-112 16,3-3-32-16,-1-1 0 16,0-4-1520-16,0-2-304 0,-1-3-64 0,-2-2-7552 15,-1-5-1520-15</inkml:trace>
  <inkml:trace contextRef="#ctx0" brushRef="#br1" timeOffset="37454.81">10935 8463 21183 0,'-2'-9'944'0,"6"1"192"0,-1-3-912 0,7 1-224 0,4-1 0 0,6 2 0 15,2 3 2464-15,4-1 448 0,3 3 96 0,2-2 0 16,2-1-1856-16,2 1-368 16,2-2-80-16,2 0 0 0,3 0-368 0,-2 1-64 15,1 2-16-15,-10 1 0 16,3 1-960-16,1 0-208 0,2-1-48 0,-4 0-13840 0</inkml:trace>
  <inkml:trace contextRef="#ctx0" brushRef="#br1" timeOffset="37997.18">12915 8047 21183 0,'-11'-9'944'0,"11"9"192"0,0 0-912 0,0 0-224 16,0 0 0-16,0 0 0 0,0 0 976 0,-6 10 160 15,4 4 16-15,0 5 16 0,-1 0-272 0,1 6-48 16,1 2-16-16,0 2 0 0,0-1 80 0,-1 2 16 0,1 1 0 0,1 2 0 16,0-1-256-16,0 0-48 0,0-2-16 0,1-2 0 15,2-5-288-15,-2-3-48 0,1-4-16 0,2-4 0 16,0-3 176-16,-4-9 16 0,10 4 16 0,2-7 0 15,1-4 416-15,0-4 80 0,5-4 0 0,-1-4 16 16,0-7-256-16,2 0-48 0,0 1-16 0,-2-6 0 16,0-1-416-16,0-1-96 0,-4-1-16 0,1 0 0 0,-2-2-128 15,1 2 128-15,0 2-128 0,1 2 128 0,-3-1-128 0,0 4 0 16,-1 5 144-16,0 4-144 16,-2 3-304-16,-1 4-128 0,-2 3-16 0,-5 8-16 15,0 0-1968-15,0 0-400 0,0 0-80 0,0 0-16 0</inkml:trace>
  <inkml:trace contextRef="#ctx0" brushRef="#br1" timeOffset="38358.48">13584 8152 20271 0,'0'0'896'0,"0"0"192"0,0 0-880 0,0 0-208 0,0 0 0 0,0 0 0 15,0 0 1344-15,10-1 240 0,4 0 32 0,1-1 16 16,0-2-528-16,4 1-96 0,3-2-32 0,-5 0 0 16,2 1-144-16,6-2-48 0,-1-1 0 0,3 1 0 0,2 1-208 0,-2-2-32 15,2-2-16-15,-4 2 0 0,-1 0-336 0,-2 1-64 16,-3 2 0-16,3-1-128 16,-6-1-1376-16,-7 5-384 0,-9 1-80 0,0 0-11760 15</inkml:trace>
  <inkml:trace contextRef="#ctx0" brushRef="#br1" timeOffset="38496.5">13667 8268 19343 0,'0'0'1728'0,"0"0"-1392"16,0 0-336-16,0 0 0 0,12 4 1552 0,1 0 240 15,3 0 64-15,-5-3 0 0,4 0-912 0,5 0-176 16,1-1-48-16,4-1 0 0,0-2-96 0,4-2-32 16,1 1 0-16,-1-3 0 0,0 1-32 0,0-1-16 15,-2 0 0-15,-2 1 0 16,0 0-1344-16,-6 0-272 0,0-1-48 0</inkml:trace>
  <inkml:trace contextRef="#ctx0" brushRef="#br1" timeOffset="38942.81">14688 7640 21183 0,'0'0'1888'0,"0"0"-1504"15,0-8-384-15,0 8 0 0,3-9 704 0,-3 9 80 16,0 0 16-16,0 0 0 0,0 0 368 0,0 0 80 16,-2 9 16-16,-1 3 0 0,-2 2-368 0,-1 3-80 15,-1 0-16-15,1 5 0 0,1 3-16 0,2 0 0 16,0 1 0-16,0 2 0 0,2-1-144 0,2 1-16 16,2-2-16-16,0-1 0 0,1-3-144 0,5 0-16 15,-1-3-16-15,-1-6 0 0,3 1-16 0,1-2 0 16,1 0 0-16,3-3 0 0,0-1-48 0,1-1-16 15,3-3 0-15,1-3 0 0,1-2-96 0,-2-2 0 16,1-1-16-16,9-5 0 0,-4-1-240 0,-4-1 0 16,-1 0 0-16,-7 3 0 15,0-1-1216-15,0 1-224 0,-1-2-48 0,1-5-9952 0,-1 2-1984 0</inkml:trace>
  <inkml:trace contextRef="#ctx0" brushRef="#br1" timeOffset="39211.94">15183 7664 23951 0,'0'0'1056'0,"-6"-5"224"0,6 5-1024 0,0 0-256 0,0 0 0 0,0 0 0 0,-9 6 1472 0,2 6 256 16,-3 1 32-16,0 4 16 0,0 1-592 0,-1 3-112 15,-1 1-32-15,0 4 0 0,1 2-304 0,-2 5-64 16,-2 0-16-16,2 3 0 0,1 3-160 0,1 5-48 15,-2 0 0-15,0 1 0 0,2-1-256 0,0-2-64 16,-1 0-128-16,3-15 192 0,3 3-192 0,0-2 0 16,0-1 0-16,2-3 0 0,0-3 0 0,3-1 0 15,1-3-176-15,1-1 176 16,3-6-1504-16,-1-3-176 0,3-1-48 0,1-3-13488 0</inkml:trace>
  <inkml:trace contextRef="#ctx0" brushRef="#br1" timeOffset="39759.5">16116 7659 15663 0,'0'0'1392'16,"4"-7"-1120"-16,-3-4-272 0,0 1 0 16,-1 0 1088-16,-1 1 144 0,-2 0 48 0,-2 0 0 15,0 1 0-15,-3 0 16 0,-2 1 0 0,-2 2 0 16,-1-2-336-16,-1 2-80 0,-3 0-16 0,0 3 0 0,-2 1-160 0,-2 2-48 16,-2 2 0-16,-2 3 0 0,-3 3-320 0,1 3-64 15,-4 1-16-15,0 4 0 0,-4 2 16 0,1 3 0 16,1 1 0-16,2 2 0 0,2-2 112 0,5 0 0 15,3-1 16-15,6 0 0 0,4-3-48 0,1-2-16 16,5-4 0-16,4 2 0 0,2-2 32 0,5 0 0 16,3-3 0-16,1-2 0 0,4-3-96 0,2 0-16 15,3-2 0-15,3-3 0 0,2-2-48 0,2-2-16 16,1 0 0-16,2-3 0 0,-3-1-192 0,1 0 128 16,-1-2-128-16,-2 1 0 0,-1 0 0 0,-1 1 128 15,0-1-128-15,-3 0 0 0,-1 1 0 0,-3 1 0 16,-1 1 0-16,-1 1 0 0,1 1 0 0,-6 0 0 15,1 2 0-15,-2 2 0 0,-7 0 0 0,6 4 0 16,-2 2 0-16,-1 3 0 0,-2 7 0 0,-1 3-160 16,-1 1 160-16,-1 6-128 0,-1 2 128 0,-3 5 0 15,-1 4-144-15,1 3 144 0,-3 1 0 0,0 1 0 16,-1 0 0-16,-1 2 0 0,-2-3 0 0,1 0 160 16,0-2-16-16,-1-3 0 0,1-2 64 0,1-2 16 0,1-2 0 0,0-3 0 15,3-4-96-15,0-2 0 0,0-2-128 0,1-4 192 31,2-2-1680-31,2-4-352 0</inkml:trace>
  <inkml:trace contextRef="#ctx0" brushRef="#br1" timeOffset="44187.31">16360 8374 25455 0,'0'0'1120'0,"0"0"240"0,1-5-1088 0,-1 5-272 0,3-6 0 0,3 4 0 0,1 2 688 0,1 3 80 16,0 2 0-16,2 3 16 0,2 1 96 0,-1 4 16 15,0 2 0-15,0 3 0 0,1 0-192 0,-3 3-48 16,-1-1 0-16,-2 3 0 0,-2 1-96 0,-3 0-32 15,-2 0 0-15,-2-2 0 0,-1-3-128 0,-3 0-16 16,0-1-16-16,-1-2 0 0,-3 0-192 0,-1-2-48 16,-2-1 0-16,-7 0 0 15,2-4-1024-15,0-5-224 0,2-6-32 0</inkml:trace>
  <inkml:trace contextRef="#ctx0" brushRef="#br1" timeOffset="45281.9">17421 7643 8287 0,'0'0'736'0,"2"-10"-592"0,2 0-144 0,-2 0 0 16,0 0 2240-16,1 1 400 0,-3 9 96 0,0 0 16 15,0 0-832-15,0 0-176 0,0 0-16 0,0 0-16 16,0 0-672-16,-5 9-128 0,-1 6-16 0,2 5-16 16,-3 7-240-16,1 3-32 0,-1 4-16 0,-2 2 0 0,1 2-272 0,-1 2-64 15,-4-1-16-15,1 1 0 0,-1 2-240 16,0 1 0-16,0-1 0 0,1-6 0 15,-2-5-432-15,2-3-128 0,1-1-16 0,2-4-16 16,-2-5-1888-16,4-5-368 0,-1-3-80 0</inkml:trace>
  <inkml:trace contextRef="#ctx0" brushRef="#br1" timeOffset="45714.17">17145 7940 5519 0,'0'0'496'0,"0"0"-496"16,7-7 0-16,0 4 0 0,2 3 2624 0,2-2 448 0,5 0 64 0,0-2 32 15,1 1-1568-15,4-1-320 16,1-2-64-16,5-3-16 0,4-6-64 0,3-4-16 16,2 0 0-16,2-1 0 0,-2-2-208 0,0-3-32 15,-2-2-16-15,-3 0 0 0,-4 2-288 0,0-1-64 16,-2-3-16-16,0 2 0 0,-2 0-112 0,-2 2 0 16,-2 1-16-16,1-4 0 0,-4-3-48 0,-4 1-16 0,-1-2 0 0,-3 3 0 15,-1 4-128-15,0 3-32 0,-5 4 0 0,1 4 0 16,-1 5-144-16,-2 9 0 0,0 0 144 0,0 0-144 15,-6 10 208-15,-5 7-16 0,-2 6-16 0,-2 4 0 16,-2 5-176-16,-2 5 0 0,0 5 144 0,-3 6-144 16,-1 1 0-16,1 2 0 0,1-2 0 0,1-2 128 15,0-3-128-15,1-3 0 0,5-6 0 0,-1-3 0 16,3-2 0-16,2-6 0 0,3-4 128 0,2-5-128 0,4-4 320 0,1-11-16 16,6 7 0-16,0-4 0 0,3-5 0 15,1-3 0-15,1-9 0 0,0 4 0 0,3 3-128 0,-1-1-32 16,1 0 0-16,1 5 0 0,1 4-144 0,0 5 0 15,-2 6 0-15,0 1 0 0,-1 1 0 0,-2 5 0 16,-2 1 0-16,0 2 0 0,-4 1 0 0,-1 0 0 16,-2-1 0-16,3-2 0 0,-4-3 0 0,3-1 0 15,-2-4 0-15,2-1 0 16,-4-11-400-16,5 5-16 0,-5-5 0 0,10 1-10272 16,-1-4-2064-16</inkml:trace>
  <inkml:trace contextRef="#ctx0" brushRef="#br1" timeOffset="46047.53">17929 7825 26719 0,'0'0'2368'0,"0"0"-1888"15,0 0-480-15,9 3 0 0,2-2 592 0,2-2 32 16,3-2 0-16,1-2 0 0,2-1 272 0,2-1 64 0,1-2 16 0,0 1 0 15,0-3-448-15,-3 1-80 0,-2 0-32 0,0 1 0 16,-4-1-240-16,-1 0-48 0,-4 0-128 0,-2 1 192 16,-2 2-48-16,-4 7-16 0,-2-8 0 0,-1 2 0 15,-4 2-128-15,-1 2 192 0,-5 3-192 0,-2 3 192 16,0 2 128-16,-1 3 16 0,-1 4 16 0,-2 2 0 16,3 3-80-16,0 0-16 0,2 1 0 0,3 3 0 0,3 2-32 0,4-1-16 15,2-2 0-15,4-1 0 0,4-1-208 0,3-2 176 16,4 0-176-16,2-3 160 0,1-4-160 0,4 0 0 15,1-1 0-15,1-2 0 16,0-2-1152-16,0-3-256 0,-1-2-48 0,0-3-14144 16</inkml:trace>
  <inkml:trace contextRef="#ctx0" brushRef="#br1" timeOffset="46330.51">18466 7644 23951 0,'0'0'2128'0,"-3"12"-1696"15,1 1-432-15,-2 3 0 0,0 1 768 0,-1 3 80 16,-1 2 16-16,-2 2 0 0,1 3 288 0,-1 0 64 16,0 2 16-16,1-2 0 0,0-1-320 0,1-3-64 15,1-1-16-15,1-3 0 0,1-1-240 0,2-5-48 16,1-2-16-16,1-4 0 0,-1-7-32 0,0 0-16 16,0 0 0-16,9-9 0 0,1-5 192 0,3-3 32 15,2-3 16-15,-1 0 0 0,-1-5-368 0,2 1-80 16,1-3-16-16,-1 0 0 0,2 3-256 0,-4 10 128 0,1-2-128 15,2 3 0-15,-1 2 128 0,2 3-128 0,-1 4 0 16,1 4 0-16,-2 0 0 0,-1 6 0 0,-2 3 128 0,-2 2-128 16,-2 5 0-16,-1 3 0 0,-5 1 0 0,0 11 0 15,-2-5-1200 1,-1-1-192-16,0-1-32 0,0-2-15744 0</inkml:trace>
  <inkml:trace contextRef="#ctx0" brushRef="#br1" timeOffset="46966.95">19983 7450 14735 0,'0'0'1312'0,"-3"-8"-1056"0,-1-2-256 0,0 1 0 16,-1-1 656-16,-3 1 80 0,-3 0 16 0,-1 1 0 16,-1 2 592-16,-3 4 112 0,0 2 16 0,-1 3 16 15,0 2-320-15,-3 3-64 0,-3 6-16 0,-1 1 0 16,-2 3-448-16,0 1-112 0,-3 3-16 0,1 3 0 16,1 2-64-16,4 3 0 0,-2 1-16 0,5-1 0 0,0-1-240 0,5-4-64 15,4-1 0-15,2-3 0 16,4-2 880-16,5-7 160 0,1-3 48 0,5-2 0 15,5-4-1536-15,6-6-320 0,4-5-48 0,6-4-16 16,5-6 704-16,1-3 224 0,0-5 0 0,1-4 0 0,1-2-64 0,-2-3-16 16,-2-2 0-16,1-3 0 0,-1 0-144 0,-1 0 0 15,-2-1 144-15,1-3-144 0,-3-3 176 0,1-4-48 16,-3-2 0-16,-2-3 0 0,1 0-128 0,-7 0 0 16,-2-1 0-16,-6 7 0 0,1 7-128 0,-1 8 128 15,-1 8 0-15,-5 6 0 0,-1 5 0 0,-2 8-176 16,1 8 176-16,0 0-128 0,-9 10 128 0,-2 8 0 15,-3 5 0-15,-4 8 0 0,0 4 0 0,0 6 0 16,-1 4 0-16,0 8 0 0,-1 6 0 0,3 6 0 16,0 1 0-16,1-3 0 0,2 0 0 0,2-3 0 15,2-4 0-15,2-6 0 0,2-7-224 0,4-6 32 16,2-4 16-16,1-7 0 16,2-1-1552-16,0-4-304 0,3-6-64 0</inkml:trace>
  <inkml:trace contextRef="#ctx0" brushRef="#br1" timeOffset="47174.08">20354 7337 24879 0,'0'0'1088'0,"-8"7"256"0,1 3-1088 0,0 3-256 0,3 3 0 0,-4 3 0 15,1 0 1008-15,-3 2 144 0,2 3 16 0,-1-1 16 0,0 0-160 0,1-3-48 16,-1 0 0-16,2-2 0 15,-1 0-656-15,4-3-128 0,0 1-16 0,2-1-16 0,-2-1-160 0,3-2 0 16,2-2 0-16,3-2 0 16,-4-8-2320-16,9 2-400 0</inkml:trace>
  <inkml:trace contextRef="#ctx0" brushRef="#br1" timeOffset="47564.92">20716 7268 25791 0,'0'0'2304'0,"0"0"-1856"16,0 0-448-16,0 0 0 0,0 0 576 0,-8 9 0 0,3 0 16 0,-1 4 0 15,1 1 368-15,-1 2 64 16,1 2 0-16,0 3 16 0,1 1-368 0,1 1-80 0,-4 1-16 0,3-2 0 16,0 0-272-16,-1-2-64 0,1 1-16 0,2-2 0 15,0-2-96-15,1-4 0 0,0-1-128 0,2-2 192 16,0-1 16-16,-1-9 0 0,0 0 0 0,0 0 0 16,10 1 288-16,1-3 48 0,0-5 16 0,2-4 0 15,1-3-32-15,3-2 0 0,-2-6 0 0,1 0 0 16,-1-1-240-16,1-2-48 0,1 0-16 0,0 2 0 0,-1 0-224 0,0 1 144 15,-2 1-144-15,-5 9 128 0,-2 1-128 16,1 0 0-16,0 0 0 0,-2 1 0 0,1 1-256 0,-2 0-96 16,2 2-16-16,-4 0 0 15,1-1-864-15,-2 3-176 0,0-1-48 0</inkml:trace>
  <inkml:trace contextRef="#ctx0" brushRef="#br1" timeOffset="47756.93">21124 7252 24879 0,'-7'9'1088'0,"3"-3"256"0,0 2-1088 0,-2 3-256 15,-1 2 0-15,0 1 0 0,-1 1 1120 0,-1 2 160 16,-4 0 48-16,1 1 0 0,0 1-304 0,2-2-48 16,-2 0-16-16,2 0 0 0,2-1-688 0,1-3-144 15,1 0-128-15,3-2 192 16,-2-1-512-16,4-1-80 0,1-1-32 0,0-8-14016 0</inkml:trace>
  <inkml:trace contextRef="#ctx0" brushRef="#br1" timeOffset="48201.21">21393 7150 26079 0,'-5'9'1152'0,"2"-3"256"0,-1 3-1136 0,-2 2-272 0,-2 2 0 0,0 3 0 0,0 0 960 0,-2 3 144 16,0-2 32-16,-1 1 0 0,0 1-208 0,1 0-32 15,0-1-16-15,-4 9 0 0,3-4-352 0,3-4-64 16,0-5-16-16,4-4 0 0,3 0-64 0,1-10 0 16,0 0-16-16,0 0 0 0,0 0 32 0,10-4 16 15,0-2 0-15,1-3 0 0,0-3-64 0,1-2-16 16,1-3 0-16,-3 5 0 0,0-1-192 0,0-3-144 15,1 1 192-15,0 2-192 0,0-3 128 0,1 1-128 16,0 0 0-16,0 0 0 0,1 2 0 0,-2 2 0 16,0 0 0-16,0 4 0 0,-1 3 0 0,0 2 0 15,-4 3 0-15,2 2 0 0,-3 3 0 0,-1 1 0 16,-1 3-160-16,1 1 160 0,-4 3 0 0,-2 0 0 16,0 1 0-16,0 1 0 0,-1-2 0 0,-2 1 0 15,2 2 0-15,-1-1 0 0,0-1 0 0,3-2 0 16,-1-2 0-16,1-1 0 0,1 0 0 0,2-2 0 15,0 0 0-15,3-1 0 0,-5-7 0 0,6 4 0 0,2-1 0 0,0 0 0 16,1-1-384-16,-1-1 0 0,3-2 0 0,-3 0 0 31,1-1-528-31,0-1-112 0,-3-2-32 0,1 0-9488 0,1 2-1888 0</inkml:trace>
  <inkml:trace contextRef="#ctx0" brushRef="#br1" timeOffset="48600.2">22017 7063 26079 0,'0'0'1152'0,"-2"-4"256"0,-2-3-1136 0,-1 1-272 15,0-2 0-15,-3 3 0 0,0 2 720 0,-3 2 96 16,0 1 16-16,-2 1 0 0,0 1-384 0,-5 3-80 15,0 1-16-15,-2 3 0 0,0 2-160 0,-2 5-48 16,0 0 0-16,0 4 0 0,0 0-144 0,1 3 160 16,-2 0-160-16,2 1 160 0,0 0-160 0,2-1 0 15,3-2 0-15,2-2 128 0,2-3-128 0,3 0 0 16,2-1 0-16,4-3 0 0,1-3 128 0,2 0-128 16,2-1 0-16,3-2 128 0,1-2-128 0,2 0 0 15,0-2 0-15,2-1 128 0,-1 0-128 0,0-1 0 16,0-1 0-16,-2 0 0 0,0 0 192 0,-7 1-64 15,0 0 0-15,0 0 0 0,0 0 320 0,0 0 48 16,0 0 16-16,0 0 0 0,0 0-128 0,0 0-32 16,7-2 0-16,-7 2 0 0,0 0-352 0,0 0 0 0,4-5 0 0,-4 5 0 31,0 0-464-31,0 0-176 0,0 0-16 0,0 0-16 16,0 0-544-16,0 0-128 0,0 0 0 0,0 0-16 0,0 0-1536 15,0 0-304-15</inkml:trace>
  <inkml:trace contextRef="#ctx0" brushRef="#br1" timeOffset="49230.33">21745 7241 5519 0,'0'0'496'0,"6"-6"-496"15,-2-1 0-15,2 2 0 0,2 0 2224 0,-3-1 336 16,3 1 80-16,-3-1 16 0,3-2-880 0,0 0-176 16,-2 2-48-16,1 0 0 0,-1 1-352 0,1 0-80 15,-7 5-16-15,4-4 0 0,1-2-144 0,-3 2-16 16,-2 4-16-16,0 0 0 0,0-8-64 0,-2 1-16 16,-1-3 0-16,-2 5 0 0,-4 2-80 0,2 2 0 15,-3-2-16-15,0 1 0 0,-1 2-272 0,-3 2-48 16,-1 0-16-16,-1 2 0 0,-2 2-160 0,-3 4-48 15,0 1 0-15,-1 1 0 0,-1 1-32 0,-2 2-16 16,-3 3 0-16,0 2 0 0,-2-1-160 0,2 1 128 0,0 0-128 16,4 1 128-16,0-1-128 0,3 0 0 0,4-2 0 0,2 0 128 15,1-3-128-15,4 0 0 0,3-2 0 0,0 3 128 16,6-4 128-16,5-3 32 0,-4-9 0 16,10 7 0-16,2-5-32 0,3-1 0 0,3-2 0 0,3-1 0 15,2-2-16-15,2-1-16 0,1-1 0 0,1-3 0 16,1-6-96-16,-1 0 0 0,0-1-128 0,1 0 192 15,-1-3-64-15,-1-2-128 0,1 2 176 0,-1-5-176 16,2-2 224-16,-3-4-64 0,1-3-16 0,1-1 0 0,-1-1-144 16,2-1 160-16,-1-4-160 0,1-1 160 0,-5-1-160 0,1-4 0 15,-4 0 144-15,0 1-144 0,-3 2 0 0,-1 1 0 16,-3 4 0-16,-1 5 0 0,-2 5 0 0,-2 6 0 16,-2 5 0-16,-2 4-128 0,-2 2 128 0,-2 4 0 15,0 7 0-15,0 0 0 0,-10 8 0 0,-1 7 0 16,-4 7 0-16,-2 3 0 0,-3 6 0 0,-1 7 0 15,-2 3 0-15,0 6 0 0,0 0 0 0,1 2 0 16,1 2 0-16,0 1 0 0,4 2 0 0,1-3 0 16,3-2 0-16,3-5-128 0,2-6 128 0,3-3 0 15,3-3 0-15,1-3 0 0,1-5 0 0,1 0 0 16,2-6 0-16,1-4-128 16,3-3-400-16,-1-3-80 0,0-4-16 0,2-4 0 15,1-2-2640-15,-1-3-544 0</inkml:trace>
  <inkml:trace contextRef="#ctx0" brushRef="#br1" timeOffset="49482.8">22195 7099 17503 0,'0'0'1552'0,"0"0"-1232"0,0 0-320 0,0 0 0 15,-1 9 2080-15,0 2 352 0,0 2 80 0,-2 5 16 16,-2 1-416-16,-2 2-64 0,0 0-32 0,-4 2 0 16,0 0-800-16,1 1-176 0,-3 0-16 0,1 0-16 0,0-1-448 0,0-1-96 15,1 0-16-15,1-1 0 0,2-1-448 0,0 0 0 16,3-4-176-16,-1 3 176 16,3-2-1856-16,2-6-240 0,1-11-48 0,0 0-12896 15</inkml:trace>
  <inkml:trace contextRef="#ctx0" brushRef="#br1" timeOffset="49865.18">22577 7150 23951 0,'-19'2'1056'0,"7"0"224"0,-1 5-1024 0,-2 2-256 15,-1 0 0-15,0 3 0 0,-2 4 2032 0,-1 0 336 16,-3 0 80-16,3 0 16 0,1-3-1360 0,3-1-272 16,1 0-48-16,3-1-16 0,2-3-224 0,1-2-48 15,8-6-16-15,0 0 0 0,0 0-96 0,0 0 0 0,0 0-16 0,0 0 0 16,10-3-16-16,3-4 0 0,2-3 0 0,2-1 0 16,-1-2-160-16,3 0-48 0,0-2 0 0,-6 4 0 15,0-3-144-15,1 0 0 0,1 0 0 0,-1 1 0 16,1 1 0-16,0 2 0 0,-3 1 0 0,0 0 0 15,-2 6 0-15,-1 2 0 0,-2 2 0 0,-1 4 0 16,-1 6 0-16,-4 4 0 0,1 2 0 0,-4 2 0 16,1 1 0-16,-3 3 0 0,0 0 0 0,-2 1 0 0,-1-1-160 15,1-1 160-15,-1 0-208 0,-2 7 80 16,2-3-320-16,3-4-64 0,4-6-16 0,4-7 0 16,-4-9-496-16,6 7-80 0,-6-7-32 0,11 2-9440 15,0-4-1904-15</inkml:trace>
  <inkml:trace contextRef="#ctx0" brushRef="#br1" timeOffset="50251.11">23054 7065 28447 0,'0'0'1264'0,"-2"-5"256"0,-4 0-1216 0,-1 3-304 15,-2 2 0-15,-1 1 0 0,-4 2 512 0,-1 0 64 16,-3 1 0-16,-5 4 0 0,-3 2 48 0,-4 3 16 15,1 0 0-15,0 5 0 0,2 2-256 0,3-2-64 16,2 0 0-16,3 0 0 0,4-2-128 0,4-1-16 16,3 0-16-16,4-3 0 0,4-2-32 0,5-1-128 15,1-3 192-15,5-1-64 0,0-2 80 0,4-1 16 16,5 0 0-16,0-4 0 0,5-1-32 0,-1-3-16 16,2 0 0-16,-1-2 0 0,1 0-176 0,0 1 192 15,-1-1-192-15,-2 0 192 0,-2 0 64 0,-2 3 0 0,-2 1 16 16,-4 2 0-16,-1 4 160 0,-2 3 16 0,-1 3 16 0,-1 3 0 15,-3 2-208-15,1 5-32 0,-4 2-16 0,-1 6 0 16,-1 1-16-16,-2 4-16 0,-2 2 0 0,-2 1 0 16,-2 0 96-16,-4 3 32 0,-2 2 0 0,-4-1 0 0,-4 0-32 15,-2-2 0-15,-1-3 0 0,-4-2 0 0,-2-1 48 0,-15 6 0 16,6-6 0-16,12-11 0 0,-2-3-64 0,1-1 0 16,-2-1 0-16,0-3 0 0,1-4-256 0,1 0 0 15,-1-5 0-15,4-2 0 16,-2-2-2144-16,4-7-544 0</inkml:trace>
  <inkml:trace contextRef="#ctx0" brushRef="#br1" timeOffset="51087.09">23399 6609 13823 0,'-2'-16'608'0,"0"8"128"0,0 0-592 0,2 0-144 0,0 8 0 0,0 0 0 15,0 0 2304-15,0 0 448 16,0 0 64-16,-4 10 32 0,1 1-1504 0,-1 7-288 16,0 5-64-16,-1 4-16 0,2 3-464 0,0 3-112 15,0 3-16-15,-1 1 0 0,-1-2-80 0,-2 1-32 16,-1 2 0-16,1-3 0 0,-1 0 80 0,0-3 16 15,0-2 0-15,1-5 0 0,0-5-128 0,4-3-32 0,1-1 0 0,2-5 0 16,2 0 176-16,-2-11 48 16,8 6 0-16,1-2 0 0,3-8 80 0,2 0 0 0,1-4 16 0,2-2 0 15,-1-1-208-15,2 0-64 0,0 0 0 0,-2-1 0 0,2-1-256 0,-5 2 0 16,-1 3 128-16,-1 4-128 0,-1 2 0 0,-10 2 0 16,9 6 0-16,-4 3 0 0,-2 3 0 0,-3 0 0 15,0 1 0-15,-4 3-144 0,-3 1 144 0,-1 1 0 16,-2 2 0-16,-2-1 0 0,-3-4 224 0,1-1-32 15,-1-3 0-15,-1 0 0 0,0-1 64 0,0-2 0 16,1-3 0-16,0 0 0 0,-1-4-128 0,4-2 0 16,2-4-128-16,1 0 192 0,3-3-192 0,2-2 0 15,2 0 0-15,3-2 0 16,4-2-1280-16,1 2-320 0,5 1-48 0,4 1-8720 16,1 0-1760-16</inkml:trace>
  <inkml:trace contextRef="#ctx0" brushRef="#br1" timeOffset="51302.7">23733 6987 16575 0,'0'0'736'0,"0"0"160"0,0 0-720 0,-2 7-176 15,2-7 0-15,-3 9 0 0,2 2 2432 0,-1 2 464 0,1 1 96 0,0 0 16 16,1 0-1712-16,1 0-336 0,2 0-64 15,-1 1 0-15,1-3-608 0,-1 2-112 0,3 0-32 0,-1-2 0 16,2-2-144-16,-2-1-224 0,1-3 48 0,1-1 16 16,-1-1-1952-16,2-1-400 0</inkml:trace>
  <inkml:trace contextRef="#ctx0" brushRef="#br1" timeOffset="51525.23">23961 6971 24703 0,'-9'13'1088'0,"5"-4"240"0,-6 4-1072 0,0 5-256 16,1 4 0-16,-3 0 0 0,1 0 1424 0,-1 3 240 15,1 5 32-15,-2 1 16 0,-1 5-272 0,-1-1-48 16,-3-1-16-16,1 0 0 0,0 1-608 0,-1-1-112 16,-1-1-16-16,-5 14-16 0,4-7-368 0,3-3-80 15,3-6-16-15,2 0 0 0,0-5-160 0,3-6-256 16,1-4 64-16,2-1 16 15,-1-5-1936-15,7-10-384 0,0 0-64 0,0 0-32 0</inkml:trace>
  <inkml:trace contextRef="#ctx0" brushRef="#br1" timeOffset="52003.38">24780 6295 21711 0,'0'0'960'0,"0"-5"192"0,0-3-912 0,0 2-240 0,-1-2 0 0,-1 2 0 0,2 6 1152 0,-5-2 192 16,-3 4 48-16,-2 2 0 0,-2 0-240 0,-4 6-32 16,-2 5-16-16,-6 5 0 0,-1 3-208 0,-2 5-64 15,-1 5 0-15,-1 4 0 0,-3 6-96 0,1 5-32 16,2 9 0-16,2 1 0 0,0 3-272 0,5 2-64 16,5-2-16-16,5-3 0 0,3-3-224 0,6-4-128 15,3-6 128-15,3-2-128 0,5-7 320 0,4-3-16 16,3-5 0-16,4-3 0 0,3-4 160 0,3-6 48 15,3-5 0-15,0-6 0 0,2-4 112 0,1-4 16 16,1-6 16-16,0-4 0 0,-2-6-96 0,-1-2-32 16,-4-1 0-16,-1-7 0 0,1-2 48 0,-7-4 0 15,-2-4 0-15,-4-3 0 0,-6-2-128 0,-2-3 0 16,-5-4-16-16,-6 3 0 0,-4 2-272 0,-3 6-160 16,-2 3 192-16,-2 5-192 0,-4 4 0 0,-5 3 0 15,-2 5 0-15,-3 5-192 16,0 3-1088-16,1 4-224 0,0 6-32 0,1 0-18496 0</inkml:trace>
  <inkml:trace contextRef="#ctx0" brushRef="#br1" timeOffset="55056.72">13963 9231 15487 0,'0'0'688'0,"-7"-2"144"0,0 0-672 0,-1 1-160 0,0 1 0 0,0-1 0 16,1-2 1472-16,-1 2 256 0,-1 2 48 0,2 3 16 15,-3-1-512-15,2 1-112 0,-2 3-16 0,2 4 0 16,-2 2-480-16,2 4-96 0,0-1-32 0,-1 4 0 15,3-1-240-15,-2 4-48 0,2 0-16 0,4 1 0 16,2 0-112-16,2-2 0 0,3-2-128 0,4-2 192 16,-1-4-32-16,7-2-16 0,2-2 0 0,3-6 0 0,0 0 48 15,3-4 0-15,3-6 0 0,0-1 0 0,-2 0 48 0,-1-1 16 16,-1-2 0-16,0-2 0 0,-4-2 128 0,-1-1 16 16,-1 0 16-16,-2-1 0 0,-2-1-32 0,-4 2 0 15,-1 1 0-15,-3 5 0 0,-2-1-48 0,-2 2-16 16,0 8 0-16,0 0 0 0,0 0-192 0,-5 6-128 15,-1 2 128-15,1 6-128 0,1 2 0 0,0 4 0 16,0 0 0-16,4 2 0 0,3-1 0 0,2-1 0 16,-1-3 0-16,7 0-128 0,0-4 128 0,4-3 0 15,0-4-144-15,3 0 144 0,2-3 0 0,0-3 0 16,1-2 0-16,1-5 0 0,1-4 0 0,-1-4 0 16,-2-5 0-16,-2-1 128 0,-3-1 224 0,-4-1 32 15,-3-2 16-15,-4 2 0 0,-4-2 208 0,-1 2 32 16,-5 0 16-16,-2 1 0 0,-4 1-336 0,-1 4-64 15,-1 2 0-15,2 4-16 0,1 2-240 0,1 0 0 0,3 2-144 0,-1 3 144 32,8 4-1488-32,0 0-208 0,0 0-32 0,0 0-9056 15,0 0-1808-15</inkml:trace>
  <inkml:trace contextRef="#ctx0" brushRef="#br1" timeOffset="55371.57">14543 9282 13823 0,'0'0'1216'0,"0"0"-960"0,1 11-256 0,3-1 0 15,-4-10 1440-15,11 9 240 0,2-2 48 0,0-1 16 16,6-1-320-16,1 0-64 0,3-2-16 0,2-3 0 16,1-2-448-16,0-3-112 0,0 0-16 0,0-3 0 15,-4-2-32-15,0 1-16 0,-5 0 0 0,-1-1 0 0,-4-1-16 0,-1 0 0 16,-3-1 0-16,-5 2 0 0,-2 0 48 0,-3 1 0 15,-4 0 0-15,-1 1 0 0,-4 1-80 0,-4 3-16 16,-2 3 0-16,-3 2 0 0,-1 2-208 0,-3 3-64 16,0 4 0-16,-3 3 0 0,2 3-112 0,3 1-16 15,0 2-16-15,6 0 0 0,8 1-112 0,2 2-128 16,6 2 176-16,6-1-176 0,6-2 128 0,6-3-128 16,8-1 0-16,2-2 0 0,3 0 0 0,4-3-304 15,3-2 64-15,0-3-11648 16,0-2-2320-16</inkml:trace>
  <inkml:trace contextRef="#ctx0" brushRef="#br1" timeOffset="55840.65">16285 8813 15663 0,'0'0'688'0,"0"-7"144"0,0 7-656 0,0 0-176 15,-2-6 0-15,2 6 0 0,0 0 2464 0,0 0 464 16,-6 13 80-16,0 5 32 0,-2 4-1296 0,-1 5-256 15,0 5-48-15,-3 3-16 0,0 4-368 0,0 1-80 16,1-2-16-16,-3 2 0 0,-1 3-272 0,3-3-64 16,1-2-16-16,1-1 0 0,2 0-432 0,1-2-176 15,2-5 128-15,0-1-128 0,1-3-160 0,3-5-112 16,1-4-32-16,3-4 0 16,1-3-1840-16,-4-10-368 0,11 0-80 0</inkml:trace>
  <inkml:trace contextRef="#ctx0" brushRef="#br1" timeOffset="56157.88">16748 9073 28735 0,'-14'2'1280'0,"5"0"256"0,-3 0-1232 0,0 3-304 16,-3 1 0-16,0 5 0 0,-1 2 720 0,-2 1 96 15,-2 1 16-15,4 4 0 0,0 2-272 0,2-2-48 16,3-1-16-16,4-1 0 0,2-3-240 0,5-1-64 15,3-1 0-15,5 0 0 0,3-1-16 0,5-2-16 16,4-4 0-16,2-3 0 0,1-3-32 0,0-3-128 16,-1-1 192-16,0-2-64 0,0 1 0 0,-4-1-128 15,0-2 192-15,-2-1-64 0,-2-2 288 0,-3 0 48 16,-2 1 16-16,-2-2 0 0,-6-2 48 0,-2 0 16 16,-4 2 0-16,-3 0 0 0,-6 0-208 0,-2 1-32 15,-3 1-16-15,-4 1 0 0,0 1-288 0,-1 2 0 16,2 3 0-16,0 1 0 15,3-2-864-15,4 5-224 0,3 0-64 0,4 2-10096 16,8-2-2016-16</inkml:trace>
  <inkml:trace contextRef="#ctx0" brushRef="#br1" timeOffset="56457.53">17315 9006 26079 0,'0'0'1152'0,"0"0"256"0,-6 2-1136 0,-1 0-272 16,1 1 0-16,-3 2 0 0,0 0 1056 0,-3 2 160 0,-2 1 16 0,-2 0 16 15,0 2-848-15,1 1-160 0,-1 0-48 0,1 1 0 16,2-1-192-16,3-1 144 0,3 0-144 0,4 0 128 16,1 0-128-16,5 1 0 0,1-2 0 0,4 1 128 0,1 2 0 0,2-2-128 15,3 1 192-15,-2 0-64 0,1-5 240 0,-1 3 32 16,1 2 16-16,-2-1 0 0,-5-2 224 0,-1 3 64 15,-3-1 0-15,-3 0 0 0,-4-2-160 0,-1 1-32 16,-6-1 0-16,-3 2 0 0,-3 1 16 0,-4 0 0 16,-3-1 0-16,0-3 0 0,-1-1-528 0,0-2 0 15,3 0 0-15,1-3 0 16,4-2-1600-16,1-3-416 0,4-1-96 0</inkml:trace>
  <inkml:trace contextRef="#ctx0" brushRef="#br1" timeOffset="56718.73">18063 8557 32127 0,'0'0'1424'0,"-4"-6"304"0,1 1-1392 0,3 5-336 0,-6-1 0 0,0 3 0 16,-3 2 576-16,-2 5 64 0,-1 4 0 0,-2 5 0 15,-2 3-128-15,1 4-32 0,-1 2 0 0,0 5 0 16,-2 4-208-16,2 2-32 0,-1 2-16 0,1 5 0 16,-2 1-96-16,3 0-128 0,-1 1 176 0,3-1-176 15,-1 0 0-15,0-1-256 0,3-1 32 0,1-3 0 16,0-4-2416 0,1-4-496-16,1-5-80 0</inkml:trace>
  <inkml:trace contextRef="#ctx0" brushRef="#br1" timeOffset="56890.16">17516 9044 28223 0,'17'-9'1248'0,"-6"6"256"0,5 0-1200 0,1 0-304 15,5-1 0-15,5 1 0 0,4 0 1360 0,5 0 224 16,5 1 32-16,3-1 16 0,3 0-672 0,2-1-128 16,3 2-16-16,0 0-16 0,-4-1-272 0,1 0-48 15,-1 1-16-15,-1 1 0 0,0 1-464 0,-5 0-128 16,0 0-16-16,-5-1-11232 15,-3-1-2240-15</inkml:trace>
  <inkml:trace contextRef="#ctx0" brushRef="#br1" timeOffset="57371.18">20035 8284 19343 0,'0'0'1728'0,"0"0"-1392"16,0 0-336-16,-6 3 0 0,2 2 816 0,-5 5 80 16,-1 5 32-16,0 8 0 0,-1 6 256 0,0 5 48 15,-2 6 16-15,1 4 0 0,-1 4-736 0,-1 1-128 16,-2 1-48-16,0 4 0 0,-2 1-144 0,0 2-48 16,0-1 0-16,1 1 0 0,0-6-144 0,-1-4 0 15,5-4 0-15,0-5 0 16,2-7-1728-16,1-4-256 0,0-6-64 0</inkml:trace>
  <inkml:trace contextRef="#ctx0" brushRef="#br1" timeOffset="57822.46">19515 8844 21183 0,'0'0'1888'0,"11"-7"-1504"0,4-1-384 0,6 0 0 0,4 0 672 0,6 2 64 15,7-1 16-15,4-1 0 16,-15 4 240-16,4-5 48 0,3-1 16 0,3-2 0 0,2 0-544 0,1 1-96 15,2-3-32-15,1-1 0 0,15-5-224 0,-7 0-160 16,-5-1 192-16,-3-1-192 0,-5 0 160 0,-1-2-160 16,-2-3 128-16,-4-1-128 0,-2-2 224 0,-3-1-32 15,0-1-16-15,1-1 0 0,-4-1-16 0,0 1 0 16,-6 2 0-16,0 4 0 0,-3 4-160 0,-2 4 128 16,-5 5-128-16,-2 4 128 0,0 4-128 0,-5 6 192 15,0 0-192-15,-10 10 192 0,-1 6-192 0,-2 5 0 16,-1 4 0-16,-3 5 0 0,-2 4 0 0,-1 5 128 15,-3 5-128-15,-2 2 128 0,-4 3-128 0,0 0 128 16,-2 2-128-16,-10 13 128 0,8-14 0 0,3-9-128 16,4-8 192-16,3-4-64 0,8-5 416 0,5-5 80 15,0-1 16-15,6-7 0 0,4-11-192 0,0 0-48 16,0 0 0-16,10 4 0 0,4-7 32 0,1 1 0 16,0-3 0-16,3-1 0 0,2-4-240 0,-3 1-64 15,1 3 0-15,0 3 0 0,-3 4-128 0,0 4 0 16,1 5 0-16,-3 5 0 0,-1 5 0 0,-4 4 0 15,-1 3 0-15,-3 1 0 0,-2 1 0 0,-3 1 0 0,-1-1 0 0,-1 0 0 16,-1 0 0-16,1-4 0 0,-1-1 0 0,2-3 0 16,1-4 0-16,1-3 0 0,0-4 0 0,2-1 0 31,1-3-1424-31,-3-6-176 0,0 0-16 0</inkml:trace>
  <inkml:trace contextRef="#ctx0" brushRef="#br1" timeOffset="58240.47">20684 8719 5519 0,'0'6'496'16,"1"3"-496"-16,-1 1 0 0,1 0 0 0,-1 1 3776 0,0 0 672 0,0 1 128 0,-1 0 32 15,0 1-2176-15,-2 3-448 0,-1 1-64 0,0 1-32 16,1-3-464-16,-5 2-80 0,0 1-32 0,1 1 0 16,-1 3-592-16,-1-1-112 0,1 0-32 0,0-2 0 15,2-2-384-15,-1-1-192 0,3-2 160 0,1-2-160 16,2-1 0-16,0-2 0 0,1-3 0 0,0-6-160 31,0 0-544-31,0 0-128 0,0 0 0 0,0 0-9248 0,5-1-1840 0</inkml:trace>
  <inkml:trace contextRef="#ctx0" brushRef="#br1" timeOffset="58401.56">20584 8474 30399 0,'-5'-6'2704'0,"3"-2"-2160"16,0-1-544-16,0 3 0 0,2 6 800 0,0 0 48 15,-2-5 16-15,1 0 0 0,1 5-320 0,0 0-64 16,0 0-16-16,0 0 0 0,0 0-656 0,0 0-144 15,7 5-32-15,0 1-9840 16,3-1-1968-16</inkml:trace>
  <inkml:trace contextRef="#ctx0" brushRef="#br1" timeOffset="58705.02">21127 8665 27647 0,'-23'-1'2448'0,"12"0"-1952"0,-4-2-496 0,-2 4 0 16,-1 2 656-16,0 2 48 0,-3 1 0 0,2 0 0 15,2 2 400-15,1 1 96 0,3 0 16 0,2 3 0 16,3-2-512-16,5 2-80 0,2 1-32 0,3 0 0 16,4-1-224-16,3 4-48 0,-2-2-16 0,5 1 0 15,2 2-160-15,0 0-16 0,1-1-128 0,-4-1 192 16,-1-3-192-16,-1 3 128 0,-5-2-128 0,0 0 0 15,-4-1 224-15,-5 0-48 0,-4 0-16 0,-2-1 0 16,-4-1 352-16,-5-2 64 0,-1-2 0 0,0 0 16 0,-4-2-288 0,0 0-64 16,-2-4-16-16,0 0 0 0,1-4-224 0,-1-1-208 15,4-2 32-15,3-2-12128 16,-1-2-2432-16</inkml:trace>
  <inkml:trace contextRef="#ctx0" brushRef="#br1" timeOffset="59322.6">22548 8394 2751 0,'0'0'256'15,"0"0"-256"-15,0 0 0 0,0 0 0 0,-4-2 3856 0,0 2 736 16,-4 0 144-16,1 0 16 16,-4 2-2496-16,-7 1-496 0,-2 0-96 0,-1 1-32 0,-1 3-384 15,-4 0-80-15,0 1-16 0,1 1 0 0,1 1-432 0,2 1-80 16,2 0-32-16,1 1 0 0,3 1-192 0,3 0-32 15,4-1-16-15,3 2 0 0,3 1-192 0,3-1-48 16,3-1 0-16,4 1 0 0,5-2 0 0,0-2-128 16,3 1 192-16,2 0-64 0,3 0-128 0,-2 0 0 15,3 0 0-15,-2 1 0 0,-4-2 0 0,1-2 0 16,-4 1 0-16,-3 1 0 0,-4 3 192 0,-3-1-64 16,-3-1 0-16,-1 0 0 0,-2-1 272 0,-5-1 48 15,-3 0 16-15,-5 1 0 0,-1 1 80 0,-4-1 16 16,-4 0 0-16,-1-2 0 0,-1-1-128 0,0 0-32 15,-2-2 0-15,1 2 0 0,1-4-192 0,1-1-32 16,3-2-16-16,6-2 0 0,1-2-160 0,4-2 0 0,3-2 0 0,6 1 128 31,4 7-1360-31,3-10-288 0,7-1-48 0,6-1-9520 0,6-4-1904 0</inkml:trace>
  <inkml:trace contextRef="#ctx0" brushRef="#br1" timeOffset="60172.18">22950 8458 23951 0,'-13'-2'2128'0,"6"2"-1696"16,-1 0-432-16,0 1 0 0,-7 2 448 0,2 4 16 16,-3 0 0-16,-2 6 0 0,0 0 432 0,0 2 96 15,0 2 16-15,2 1 0 0,-1 0-416 0,5 0-80 16,4-2 0-16,4 1-16 0,-2-1-176 0,6 1-16 15,4-2-16-15,3 0 0 0,4 0-64 0,0-3-16 16,3-2 0-16,1-2 0 0,2 0 64 0,0-2 16 16,0-3 0-16,0-3 0 0,-1-3 240 0,-3-1 48 15,0-1 16-15,-4-2 0 0,-3-2-176 0,-1 0-32 16,-4-2-16-16,-4-2 0 0,-2 2-176 0,-1-3-16 16,-3 1-16-16,-3-1 0 0,1-1-160 0,-4 1 0 15,1-1 0-15,0 1 0 0,1 2 0 0,1 1-144 16,2 1 144-16,0 4-208 15,2 0-240-15,3 3-32 0,-1 1-16 0,6 2 0 16,0 0-32-16,0 0-16 0,0 0 0 0,7-3 0 0,1 0 240 0,6 1 48 16,-1 1 16-16,4-1 0 0,1-1 240 0,2-1 0 0,1 1 0 0,2-3 0 15,-2 2 0-15,2 0 0 0,-1-1 0 0,2-1 0 16,-2-3 0-16,2-1 0 0,-1 0 0 16,2 0 0-16,-2 0 0 0,2 0 0 0,1-1 0 0,1-1 0 15,2-1 0-15,0-2 128 0,0-2-128 0,-2 0 160 16,-2-1-32-16,0-1-128 0,-2-1 192 0,0 1-64 15,-2-1-128-15,0 0 128 0,-4 0-128 0,-1 0 128 16,-3-2-128-16,-3 3 0 0,-1 0 0 0,-3 2 128 0,-1-1 0 0,-2 2-128 16,-1 2 192-16,-2 1-64 0,-1 3-128 0,0 1-144 15,-5 0 144-15,1 6-208 0,-1 5 208 0,-5 5 0 16,-2 5 0-16,-2 3-144 0,-1 4 144 0,-1 4 0 16,-2 4 0-16,-1 2-128 0,-1 4 128 0,0 4 0 15,1 2 0-15,1 0 0 0,2-1 128 0,4 0-128 16,1-2 128-16,4-1-128 0,4-1 320 0,4-6-16 15,0-3 0-15,1-2 0 0,5-3 64 0,2-4 16 16,1-2 0-16,4-3 0 0,3-4 128 0,1-1 16 16,1-4 16-16,3-2 0 0,-2-3-128 0,3-3-32 15,0-2 0-15,1 0 0 0,0-1-240 0,-1 0-144 16,0 0 160-16,-4 0-160 0,1 3 128 0,-2 1-128 16,-2 1 0-16,-2 6 0 0,-1 0 0 0,-1 4 0 15,-2 2 0-15,-2 3 0 0,-2 0 0 0,-1 0 0 16,-3 0 0-16,-1 1 0 0,-1 2 0 0,-1-2 0 15,-1 0 0-15,2-1 0 0,-2-1 0 0,2-1 0 16,0-2 0-16,1-2 0 0,0-5 128 0,0 0-128 16,0 0 0-16,6 0 144 0,0-1-16 0,1-1-128 0,0-3 192 15,3 1-64-15,-1-2-128 0,2 2 128 0,1-3-128 0,-1 3 128 16,4-1-128-16,1 1 0 0,-1 2 0 0,0 0 0 16,1 2 0-16,-3 3 0 0,-1 2 0 0,0 0 128 15,1 2 16-15,-2 3 0 0,1 3 0 0,1 2 0 16,-1 3-144-16,1 0 128 0,-2 1-128 0,1 0 128 15,1 0-128-15,1-1 0 0,2-1 0 0,-1 3 0 0,1-3-128 16,-1 0-64-16,-1-2-16 0,1-3-18256 16</inkml:trace>
  <inkml:trace contextRef="#ctx0" brushRef="#br0" timeOffset="91569.39">887 6510 5519 0,'-12'-6'240'0,"5"4"64"0,0 0-304 0,-2-1 0 16,0-2 0-16,-2 2 0 0,-2 3 640 0,-2 2 80 15,1-1 16-15,-1 4 0 0,-2 2-384 0,1 4-80 16,-5 4-16-16,-1 0 0 0,-2 3 48 0,-1 3 0 15,-4 4 0-15,-1 3 0 0,-2 5-80 0,0 3-16 16,0 3 0-16,3 4 0 0,1 4-208 0,1 5 144 16,-1 2-144-16,2 2 128 0,2 0-128 0,2 1 0 15,1 2 0-15,4-1 0 0,2 3 256 0,4-1-16 16,0 1-16-16,3-3 0 0,4-2-32 0,3-1-16 16,3 0 0-16,4 1 0 0,2 2-48 0,4 0-128 15,1-1 192-15,2 1-64 0,0 3-128 0,2 0 128 16,-2 2-128-16,1 2 128 0,0 1-128 0,0 1 160 15,1 2-160-15,0-1 160 0,0-1-160 0,1-2 128 16,-2-2-128-16,5 21 128 0,-7-15 0 0,-6-6-128 16,-5-8 192-16,-4-8-64 0,-3-5-128 0,-5-5 128 0,-2-4-128 0,-4-3 128 15,-1-4-128-15,1-3 0 0</inkml:trace>
  <inkml:trace contextRef="#ctx0" brushRef="#br0" timeOffset="92326.32">4563 6136 5519 0,'0'0'496'0,"0"0"-496"16,0 0 0-16,0 0 0 0,0 0 896 0,-5 4 64 15,-2 1 32-15,-1 1 0 0,-1 3-144 0,-5 1-16 16,1 0-16-16,-3 5 0 0,-3 3-144 0,-4 4-32 16,0 2 0-16,-4 4 0 0,-1 2-48 0,-3 2-16 15,-1 0 0-15,-1 8 0 0,-2 2-96 0,0 5-32 16,-2 6 0-16,2 2 0 0,2 2-112 0,2 1-16 15,1 2-16-15,1-1 0 0,4 0-48 0,4 1-16 16,2-7 0-16,0 2 0 0,6 1 176 0,2 0 32 16,5-2 16-16,3 1 0 0,3-1-160 0,5 1-48 15,-1 2 0-15,5 0 0 0,1 3-128 0,3 2-128 16,2-3 144-16,2 0-144 0,-1-2 192 0,1 1-64 16,-1-2-128-16,2-2 192 0,1-4 64 0,-2-3 0 15,0-1 0-15,0-2 0 0,0-2-128 0,-2-1-128 0,0-5 176 16,-2 0-176-16,-3 1 448 0,-3-2-32 0,-3 0 0 0,-4 4 0 15,-4-1 32-15,-4 1 16 16,-7-2 0-16,-11 16 0 0,-5-4-80 0,-1 0-32 0,-6-1 0 0,-1-2 0 16,-4 0-144-16,-2 3-16 0,-3 3-16 0,-1-1 0 15,-2-1-400-15,2-1-80 0,4 2-16 0</inkml:trace>
  <inkml:trace contextRef="#ctx0" brushRef="#br0" timeOffset="93882.62">8334 11218 12895 0,'0'0'1152'0,"0"0"-928"16,0 0-224-16,0 0 0 0,0 0 1600 0,0 0 288 15,0 0 48-15,0 0 16 0,0 0-496 0,0 0-112 16,0 0 0-16,0 0-16 0,0 0-128 0,0 0-32 16,0 0 0-16,8-4 0 0,-1-4-240 0,2-1-48 15,2-1-16-15,-1-2 0 0,2-2-224 0,3-3-64 16,0 0 0-16,0-3 0 0,1-1-192 0,0-2-64 16,1 0 0-16,-2 2 0 0,-1 1-128 0,0 2-48 0,-1 2 0 0,-3 2 0 15,1 2-144-15,-1 3 160 16,-5 2-160-16,-5 7 160 0,9-4-160 0,-9 4 128 0,8 3-128 0,-1 4 128 15,-3 4-128-15,0 0 0 16,-2 1 0-16,0 1 0 0,-2 9 0 0,0-1 0 16,-1 1 0-16,0 0 0 0,-1 1 0 0,-1 0 0 15,1 0 0-15,-1-2 128 0,0 0-128 0,1-2 0 16,0-1 0-16,-1 0 0 0,2-4 0 0,0-1 0 0,0-2 0 0,2 0 128 16,0-2-128-16,2-1 0 0,-3-8 0 0,4 8-176 31,-4-8-624-31,0 0-128 0,0 0-32 0,7 3 0 0,-7-3-2272 15,0 0-464-15</inkml:trace>
  <inkml:trace contextRef="#ctx0" brushRef="#br0" timeOffset="94230.77">8565 11124 11055 0,'0'0'976'0,"0"0"-784"15,0 0-192-15,-7-1 0 0,7 1 1344 0,-7 3 208 16,7-3 48-16,0 0 16 0,-8 6-256 0,8-6-48 16,-4 7-16-16,-1 2 0 0,5-9 48 0,-5 8 16 15,1 6 0-15,2-1 0 0,-2 1-208 0,-1 3-64 16,1 0 0-16,0 3 0 0,-2 2-176 0,2 1-32 16,0 0-16-16,-1 2 0 0,2 4-112 0,-1 0-32 15,3-2 0-15,1 0 0 0,0-1-48 0,1-1-16 16,2 1 0-16,1-2 0 0,1-2-192 0,1 0-32 15,4 0-16-15,-1-2 0 0,1-2-128 0,3-2-32 16,1-3 0-16,3-2 0 0,-1-2 112 0,3-2 16 16,2-2 0-16,3-1 0 0,4-1-32 0,2-3 0 15,2-2 0-15,0 0 0 0,1 1-160 0,0-1-16 0,-1-3-16 0,0 1 0 16,-3 0-160-16,1 0 0 16,-1-2 0-16,0 1 0 15,-3 1-2272-15,1 1-432 0</inkml:trace>
  <inkml:trace contextRef="#ctx0" brushRef="#br0" timeOffset="95335.14">10060 11624 13071 0,'0'0'576'0,"4"-3"128"0,3-1-576 0,-4 0-128 16,3-1 0-16,-2-2 0 0,1-1 992 0,-2 0 160 15,-3 8 48-15,1-7 0 0,-2-2-144 0,-1 1-32 0,-2-1 0 0,-3 1 0 16,0 1-64-16,-4 1 0 0,-2-2-16 0,-3 2 0 15,1 5-288-15,-1 0-48 0,-2 2-16 0,-2 0 0 16,-5 4-208-16,1 2-64 0,-2 5 0 0,0 2 0 16,-3 0-128-16,3 2-48 0,-2 5 0 0,3 1 0 15,3 1 64-15,1 3 16 0,4-1 0 0,7-1 0 0,1-3-224 0,7-1 144 16,5-5-144-16,6 1 128 16,1-4-128-16,3-2 192 0,3-2-192 0,5-3 192 0,0-4 32 15,5-3 16-15,-1-5 0 0,1-2 0 0,2-1 16 0,1-3 0 16,0-4 0-16,0-3 0 0,-2-2-80 0,1-1-16 15,0-1 0-15,0-4 0 0,-1-2-160 0,0 1 160 16,-1-1-160-16,-3-2 160 0,0-2-160 0,-3-3 160 16,-1-5-160-16,-3-1 160 0,-1-1-160 0,-2 0 0 15,-1-1 0-15,-1 4 128 0,-2 8-128 0,-1 7 0 16,-3 6 0-16,-1 6 0 0,-2 4 0 0,-2 10 0 16,0 0-160-16,-2 6 160 0,-2 6-192 0,-3 9 48 15,-2 7 16-15,1 4 0 0,-2 6 128 0,-2 3-128 16,-3 3 128-16,2 2-128 0,1 5 128 0,2-4 0 15,-2-1 0-15,3-1 0 0,3-3 128 0,1-3-128 16,-1-5 128-16,2-4-128 0,3-3 192 0,0-4-16 16,1-4-16-16,2-3 0 0,3-2-160 0,0 0 0 15,-1-6 0-15,3-2 0 16,5-3-1680-16,0-2-368 0,1-3-80 0,2-4-16 0</inkml:trace>
  <inkml:trace contextRef="#ctx0" brushRef="#br0" timeOffset="95597.6">10607 11625 15663 0,'-13'4'688'0,"5"2"144"0,-1 2-656 0,0 1-176 0,2 5 0 0,-2 0 0 16,-2 2 2784-16,1 0 528 0,0-2 96 0,2-1 32 16,3 1-1728-16,3-3-352 0,-1-2-64 0,4 0-16 15,2-1-544-15,3 0-112 0,3-6-32 0,0 0 0 0,2 0-112 0,2-2-32 16,2-2 0-16,1-1 0 0,-1-2-80 0,0 0-32 15,-1-2 0-15,1-8 0 0,-4-3 176 0,-2 2 48 16,-6-2 0-16,-3 1 0 0,-3-1 80 0,-2 0 32 16,-6 1 0-16,-3 1 0 0,-2 4-352 0,-2 2-64 15,0 2 0-15,-4 1-16 0,0 4-240 0,2 3-240 16,-1 3 48-16,4 1-12416 16,3 1-2480-16</inkml:trace>
  <inkml:trace contextRef="#ctx0" brushRef="#br0" timeOffset="96114.07">12072 11571 2751 0,'0'0'256'0,"0"0"-256"16,0 0 0-16,0 0 0 0,0 0 3712 0,0 0 704 15,0 0 144-15,0 0 32 0,0 0-2224 0,0 0-448 16,0 0-96-16,-6 10-16 0,-2-1-640 0,1 5-128 16,-3 3-16-16,0 0-16 0,1 2-240 0,-2 3-32 15,-2-2-16-15,-1-1 0 0,-1 2-240 0,0-2-48 16,3 0-16-16,0-3 0 0,1 0-224 0,3-3-32 16,1-2-16-16,3 0 0 15,3-5-1280-15,1-6-256 0,0 0-48 0,0 0-12240 0</inkml:trace>
  <inkml:trace contextRef="#ctx0" brushRef="#br0" timeOffset="96415.87">12280 11645 19343 0,'-5'7'1728'15,"-1"2"-1392"-15,-4 1-336 0,3 1 0 0,0 0 1712 0,0-1 272 16,-3 3 48-16,4-2 16 0,-2 0-336 0,2-2-64 15,3-2-16-15,3-7 0 0,-3 6-656 0,3-6-128 16,0 0-16-16,0 0-16 0,12-1-176 0,1-3-16 16,0-3-16-16,3-4 0 0,0-2-208 0,3-1-32 15,0-1-16-15,3 0 0 0,-3-2-224 0,2 2-128 16,0 2 128-16,-1 1-128 0,-2 2 0 0,-3 3 0 16,-3 3 0-16,0 4 128 0,-4 3-128 0,0 4 0 15,-2 2 128-15,-1 4-128 0,-1 3 0 0,-4 2 128 16,0 1-128-16,-4 0 0 0,-1 2 0 0,0 0 0 15,-2-2 0-15,2-3 128 0,0 2-128 0,2-3-208 16,2-3 48-16,5-1-11488 16,1-2-2304-16</inkml:trace>
  <inkml:trace contextRef="#ctx0" brushRef="#br0" timeOffset="96999.28">13617 11101 11967 0,'-2'-13'528'0,"2"13"112"0,-1-9-512 0,1 9-128 15,0 0 0-15,0 0 0 0,-3-7 2384 0,3 7 448 16,0 0 96-16,-8 7 16 0,0 3-1584 0,1 6-304 15,-1 2-64-15,0 7-16 0,1 4-192 0,-1 2-32 16,0 4-16-16,-1 3 0 0,0-1 16 0,-4 2 0 16,1 2 0-16,-2 1 0 0,1-2-240 0,0-4-32 0,-1-2-16 0,1-5 0 15,-1-4-96-15,3-2-32 16,0-3 0-16,4-5 0 0,-1-3 48 0,3-3 0 16,5-9 0-16,0 0 0 0,0 0-128 0,0 0 0 15,0 0-16-15,9-7 0 0,1-6 16 0,2-1 16 16,2-2 0-16,-1-1 0 0,2 0-272 0,0-3 0 0,-1-2 0 15,1 1 0-15,-2 4 0 0,0 4 0 0,0-1-160 0,2 4 160 16,0 2-208-16,-1 5 80 0,-3 3 128 0,1 4-208 16,-1 2 208-16,0 3-192 0,-5 3 192 0,-1 3-192 15,1-1 192-15,-4 2-144 0,-1 4 144 0,-2 2-128 16,-1 1 128-16,-2 0 0 0,-2-1 0 0,2-2 0 16,-4-2 0-16,2-1 0 0,3-4 0 0,0-4 0 15,2 2-1136-15,1-2-192 0,1-2-32 0,3 2-13360 16</inkml:trace>
  <inkml:trace contextRef="#ctx0" brushRef="#br0" timeOffset="97314.11">13841 11569 13823 0,'0'0'1216'0,"0"0"-960"15,0 0-256-15,0 0 0 0,1-6 3024 0,4 1 560 16,0-1 128-16,6 0 0 0,4-2-2176 0,1 1-448 16,0 1-96-16,1-2-16 0,-1-1-496 0,1 1-96 15,-1 0-32-15,-3 0 0 0,-2 2-224 0,-3-1-128 16,1 0 128-16,-5 3-128 0,-4 4 192 0,0 0-16 16,0 0-16-16,0 0 0 0,0 0 144 0,0 0 16 15,-10 10 16-15,-1 1 0 0,-2 1 48 0,-2 1 16 16,-1 1 0-16,1 3 0 0,-1 1 96 0,3 0 16 15,1 0 0-15,3-2 0 0,2 1-288 0,4-2-48 16,5 1-16-16,1-8 0 0,3 1-160 0,2-1 0 0,3-1 0 0,7 0 0 31,0-2-1408-31,2-3-256 0,0-2-48 0,-2-3-16 0</inkml:trace>
  <inkml:trace contextRef="#ctx0" brushRef="#br0" timeOffset="97653.05">14462 11550 22111 0,'0'0'1968'0,"-5"-2"-1584"15,-1-1-384-15,1 0 0 0,-3 1 1856 0,0 2 304 16,0 2 48-16,-3 1 16 0,-2-1-896 0,-1 1-176 16,-1 2-48-16,-2-1 0 0,0 0-416 0,-6 4-96 15,2 0-16-15,3 2 0 0,2 1-208 0,2 1-48 16,6-3-16-16,0 0 0 0,3 1-176 0,3-1-128 15,2-1 144-15,2 1-144 0,-2-9 208 0,7 4-48 16,1-2-16-16,3 2 0 0,-1-3 80 0,1-2 16 16,1-3 0-16,-2 1 0 0,1 0-96 0,-1-2-16 15,-1 0 0-15,-1-1 0 0,-1 1-128 0,-1-1 192 16,-2 2-192-16,-4 4 192 0,0 0-192 0,0 0 160 16,0 0-160-16,0 0 160 0,0 0-160 0,0 0 0 15,-4 8 0-15,3 0 0 0,0 2 0 0,1 0 0 16,1-1 0-16,3-1 0 0,2 0 0 0,3-1-144 15,2 0 0-15,0-2 0 16,2-2-2400-16,1-3-464 0,2 0-112 0</inkml:trace>
  <inkml:trace contextRef="#ctx0" brushRef="#br0" timeOffset="98117.71">14885 11588 25391 0,'0'0'1120'0,"1"-4"240"0,-1-1-1088 0,0 0-272 16,-1 1 0-16,0 0 0 0,-4 0 992 0,1 2 144 15,-2 1 16-15,0 0 16 0,-2 0-480 0,-2 2-112 16,-2 2 0-16,0 3-16 0,-2-2-240 0,-1 3-32 16,1-1-16-16,-3 3 0 0,0 1 32 0,-4 2 0 15,2 1 0-15,2 2 0 0,0-2-96 0,3 1-16 16,2 0 0-16,1 1 0 0,2-2 64 0,3-1 0 15,1-2 0-15,4 2 0 0,2-2 48 0,2-2 16 16,3-3 0-16,1-1 0 0,3 0 32 0,2-2 16 16,3-2 0-16,0-3 0 0,1-2-80 0,0-1-16 15,1-3 0-15,1-2 0 0,0-1-96 0,-1-3-32 16,1 0 0-16,1-4 0 0,-3-3-144 0,1 0 160 16,-2 0-160-16,1-2 160 0,-1-4-160 0,0-3 0 15,1-3 144-15,-4-3-144 0,0-2 0 0,-1-1 0 16,1-3 0-16,-3 0 128 0,1-2-128 0,1 7 0 15,-2 3 0-15,-1 5 0 0,0 2 0 0,0 6 0 16,-3 7 0-16,0 3 0 0,-1 3 0 0,-4 9 176 0,0 0-176 0,-5 7 192 16,-1 7-192-16,1 5 0 15,-5 8 144-15,0 4-144 0,0 3 0 0,-1 5 128 0,2 1-128 16,1 3 0-16,0-1 128 0,0 0-128 0,0 0 160 0,3-2-160 16,1 0 128-16,3-3-128 0,1-2 0 0,0-3 0 15,1-4-576 1,3-3-224-16,0-4-32 0</inkml:trace>
  <inkml:trace contextRef="#ctx0" brushRef="#br0" timeOffset="98642.47">15468 11582 26031 0,'0'0'1152'0,"0"0"240"16,0 0-1120-16,0 0-272 0,0 0 0 0,4 14 0 0,0 2 704 0,2 0 64 16,-1 4 32-16,1 3 0 0,-1 0-32 0,0 0 0 15,-1 4 0-15,0-2 0 16,-3-1-352-16,-2 0-80 0,-3 1-16 0,0-1 0 0,-3-2 0 0,0-1 0 16,-3-4 0-16,-1 0 0 0,-1-2-16 0,-3 0-16 15,2-3 0-15,-1-1 0 0,-1-6-288 0,2 1 0 16,1-2 0-16,1-4 0 15,1-7-2432-15,5-1-480 0</inkml:trace>
  <inkml:trace contextRef="#ctx0" brushRef="#br0" timeOffset="98971.6">16364 11377 15663 0,'0'0'1392'0,"1"-8"-1120"0,-1 8-272 0,0 0 0 15,2-9 2512-15,-2 2 448 0,0 7 96 0,0 0 16 16,-5-7-1776-16,1 1-336 16,-2 2-80-16,-2 1-16 0,2 3-368 0,-6 2-80 0,-2 2-16 0,-1 4 0 15,-3 2-208-15,0 4-64 0,-5 5 0 0,0 0 0 16,-3 2 0-16,4 1-128 0,0-1 192 0,4 1-64 15,2 0 64-15,5 2 0 0,2-5 0 0,8-6 0 16,1 0-64-16,2 2 0 0,5-2 0 0,3 0 0 0,2-4 96 0,3-1 16 16,4-2 0-16,3 0 0 15,1-3-48-15,1-1 0 0,1-3 0 0,0-2 0 16,-1 0-496-16,0-3-96 0,-1-2-32 0,1 0 0 16,-4-2-2416-16,1 0-480 0</inkml:trace>
  <inkml:trace contextRef="#ctx0" brushRef="#br0" timeOffset="99302.43">16845 10954 20271 0,'0'0'896'0,"0"0"192"0,-5 4-880 0,0 2-208 16,-2 2 0-16,0 1 0 0,-2 4 1440 0,-1 2 240 15,-2 5 48-15,-1 1 16 0,-1 0-368 0,0 4-80 16,-1 3-16-16,-2 3 0 0,0 2-400 0,-1 1-96 15,0 0-16-15,2 2 0 0,1 0-384 0,0 0-64 16,2-4-32-16,2-4 0 0,2-4-160 0,3-2-128 16,0-1 144-16,3-4-144 0,0-5 256 0,3-3-32 15,3-2-16-15,0-3 0 0,4-4 256 0,2-3 48 16,3-5 16-16,3-1 0 0,0 0-192 0,2-2-32 0,-2-3-16 16,2 2 0-16,-1 0-288 0,1 1 0 0,-1 2 128 0,0 4-128 15,-2 2 0-15,-1 4 0 0,2 4 0 0,-4 5-144 16,0 2 144-16,-3 2 0 0,-1 4 0 0,-3 1 0 15,1 3 0-15,-5 1 0 0,0 1 0 0,-1 0 0 16,-3-1-144-16,3-2 144 0,0 0-160 0,0-4 160 16,1-2-2432-16,2-2-400 15</inkml:trace>
  <inkml:trace contextRef="#ctx0" brushRef="#br0" timeOffset="99855.38">17119 11436 19343 0,'-12'2'848'0,"5"0"192"0,7-2-832 0,-4 2-208 0,4-2 0 0,0 0 0 16,0 0 1232-16,0 0 208 0,8 6 32 0,5-4 16 16,3-3-320-16,4-1-64 0,3-3-16 0,4 2 0 0,3-1-400 0,2-2-96 15,0 0-16-15,3-1 0 0,3 0-320 0,-3 1-80 16,-6-1-16-16,-4 1 0 0,-3-3-160 0,-6 2 0 16,-5 1 144-16,-1 0-144 0,-3-1 0 0,-4 2 0 15,-6-1 0-15,-4 2 0 0,-4 0 0 0,-3 1 0 16,-5-2 0-16,-3 5 0 0,-4 1 0 0,-2 3-160 15,-2 0 160-15,2 2 0 0,-1 2 0 0,1 2 0 16,1 2 160-16,2 2-32 0,2 1 96 0,3-1 32 16,1 0 0-16,7 2 0 0,0-2-256 0,6-1 144 15,2-2-144-15,4 1 128 0,4 1-128 0,2 0 0 16,6-2 0-16,3-3 0 0,0-2 0 0,4 0 0 16,5 1-224-16,2-1 80 15,1-4-2304-15,1 0-464 0</inkml:trace>
  <inkml:trace contextRef="#ctx0" brushRef="#br0" timeOffset="100133.68">17893 11392 17903 0,'0'0'784'0,"0"0"176"0,7-8-768 0,-5 1-192 15,-2 7 0-15,0 0 0 0,-6-5 1664 0,-1 1 272 0,-2 1 64 0,-1 3 16 16,-3 1-672-16,-1 4-128 0,-3 0-16 0,-1 3-16 15,-1 3-368-15,-1-1-80 0,-1 3-16 0,2 1 0 16,1 1-96-16,2-1-32 0,3 0 0 0,1 2 0 16,3-3-208-16,4-1-64 0,5-12 0 0,-2 13 0 15,5 0 16-15,2-2 0 0,3-3 0 0,4-1 0 0,0-2-32 0,5 0-16 16,1 0 0-16,1-3 0 16,3-3-112-16,1 0-32 0,0-1 0 0,2 0 0 0,2-2-288 0,-11 1-64 15,1-2-16-15,-2-1 0 16,2 0-1936-16,-2-2-384 0,1 0-80 0</inkml:trace>
  <inkml:trace contextRef="#ctx0" brushRef="#br0" timeOffset="100514.88">18272 11087 22111 0,'0'0'1968'0,"0"0"-1584"16,0 0-384-16,0 0 0 0,0 0 352 0,0 0-16 16,0 0 0-16,0 0 0 0,-5 9 272 0,0 3 48 15,-2 1 16-15,-3 3 0 0,-1 3-96 0,1 2-32 16,-4 5 0-16,5-9 0 0,1 2 0 0,-3 3 0 16,2 0 0-16,-1 2 0 0,-2 2-160 0,2-2-48 15,2-1 0-15,0-1 0 0,2-3-80 0,0 0-32 0,3-3 0 0,1-2 0 16,1-2 176-16,1-2 48 0,1 0 0 0,2-4 0 15,-3-6 240-15,8 3 48 0,-1-3 16 0,2-3 0 16,2 0-128-16,-1-2-32 0,2-3 0 0,2 0 0 16,2-1-272-16,0-1-48 0,1-2-16 0,0-1 0 15,2 1-80-15,1-1-32 0,1 1 0 0,0 1 0 16,0 0-144-16,0 1 192 0,-1 0-192 0,1 1 192 0,0 0-192 16,-1 2 128-16,-1-1-128 0,-3 1 128 0,0 2-128 0,-2 0 0 15,-3 0 0-15,0 2 0 16,-1 0-1424-16,-5 2-272 0,-5 1-48 0,0 0-14320 15</inkml:trace>
  <inkml:trace contextRef="#ctx0" brushRef="#br0" timeOffset="100686.14">18314 11461 22111 0,'0'0'1968'0,"0"7"-1584"15,0-7-384-15,4 7 0 0,-1 2 832 0,3 1 64 16,1-2 32-16,1 3 0 0,3-2 432 0,1-1 96 15,2 1 16-15,-2 2 0 0,3-5-656 0,-1-1-128 16,-1 1-32-16,0-1 0 0,0 0-448 0,-2-1-80 16,-2-1-128-16,1-1 176 15,-1 1-1600-15,0-2-320 0,-1 0-64 0</inkml:trace>
  <inkml:trace contextRef="#ctx0" brushRef="#br0" timeOffset="101206.17">18948 11267 22111 0,'0'0'976'0,"-5"6"208"0,-2 3-944 0,-2 0-240 0,1 3 0 0,-3 1 0 16,0 2 1152-16,-5 12 176 0,-1 0 32 0,6-8 16 15,-2 1-128-15,1 2-32 0,-3-1 0 0,0-2 0 16,0 3-592-16,2-1-128 0,1 0-32 0,1-2 0 16,2-3-288-16,1-1-176 0,3-2 192 0,0-2-192 15,4-2-192-15,1-4-160 0,0-5-32 0,6 1-9296 16,4-3-1872-16</inkml:trace>
  <inkml:trace contextRef="#ctx0" brushRef="#br0" timeOffset="101524.63">19098 11308 19343 0,'-5'8'1728'0,"-1"1"-1392"16,-3-1-336-16,-1 5 0 0,-2 1 1392 0,1 1 208 16,-2 2 32-16,1-1 16 0,1 0 16 0,1-2 16 15,1 0 0-15,2 1 0 0,2-3-784 0,1-2-144 16,-1404-3-48-16,2816-1 0 0,-1408-6-128 0,6 5-16 15,2-3-16-15,2-2 0 0,-3-2-96 0,3-1 0 16,1-3-16-16,1 1 0 0,0-3-208 0,0 1-32 16,2-2-16-16,-3 0 0 0,1-2-176 0,-1 0 0 15,0 0 144-15,-2 2-144 0,0 0 0 0,0 4 0 16,-2-1 0-16,-1 3 0 0,2 3 0 0,-3 2 0 16,-5-2 0-16,4 9 0 0,1 2 0 0,-2 1 0 0,-1-1 0 0,0 5 0 15,-1-4 0-15,0 2-128 0,0 0 128 0,2 2 0 16,0-1-400-16,-1-1 0 0,2 1 0 0,3-2 0 31,1-1-2144-31,3-2-416 0,3-2-96 0</inkml:trace>
  <inkml:trace contextRef="#ctx0" brushRef="#br0" timeOffset="101923.28">19794 11413 14735 0,'-1'-11'640'0,"0"5"160"0,0 0-640 0,-2-1-160 16,-1 0 0-16,0 1 0 0,-2 0 2944 0,0-1 576 16,-2 1 96-16,-1 4 32 0,-1-1-2096 0,-3 1-400 15,-1 4-96-15,-2 1-16 0,0 1-464 0,-2 3-112 16,1 1-16-16,-4 4 0 0,1 3-160 0,2 2-32 16,2 1-16-16,0 1 0 0,3 0-240 0,3-1 144 15,1 2-144-15,3-2 128 0,4-3-128 0,2-1 0 16,2-1 0-16,3-4 0 0,1 0 256 0,5-3-16 15,0-3-16-15,3 0 0 0,3-3 96 0,1-3 0 16,0 0 16-16,1-2 0 0,-1-1-64 0,1-2-16 16,2 0 0-16,-3 1 0 0,-2-1-112 0,-2 1-16 15,0 2-128-15,-6 2 192 0,0 1-48 0,-1 4-16 16,-7-2 0-16,4 7 0 0,-2 4 0 0,-5 4 0 16,0 3 0-16,-4 5 0 0,0 3 112 0,-2 3 16 15,-7 4 0-15,0 1 0 0,-5 1 240 0,-2 0 48 0,-3-1 16 16,-1 2 0-16,-3 2-144 0,-1-3-32 0,-2-2 0 0,0-2 0 15,-1-2-208-15,0-2-48 0,2-5-128 0,-1-1 192 32,-1-6-784-32,2-3-176 0,3-3-16 0,-8-5-17696 0</inkml:trace>
  <inkml:trace contextRef="#ctx0" brushRef="#br0" timeOffset="102606.11">21291 11232 6447 0,'-3'-2'576'0,"-4"-1"-576"0,2-3 0 0,-2-1 0 15,-1-1 3552-15,-1 1 608 0,-1 1 112 0,-4 0 16 16,2 0-2432-16,-2 2-512 0,-2 6-80 0,-10 4-32 16,2-1-688-16,-3 8-144 0,-4 4-16 0,1 2-16 15,3 4-64-15,1 2-16 0,0-1 0 0,5 3 0 16,1 3-32-16,5-3 0 0,3-2 0 0,2-3 0 0,5-3-80 0,4-4-32 15,2-1 0-15,4-4 0 0,-5-10 224 0,12 2 32 16,4-3 16-16,3-5 0 0,3-4 96 0,4-4 32 16,4-3 0-16,-6 2 0 0,2-4-144 0,2-2-16 15,1-2-16-15,-2-2 0 0,-1-4-240 0,-2-1-128 16,-2-3 160-16,-1-3-160 0,-1-1 176 0,-1-1-176 16,1-5 192-16,-3 0-192 0,-5-3 144 0,0 0-144 15,-1 6 0-15,0 5 144 0,-3 4-144 0,0 5 0 16,-2 8 0-16,-2 6-176 0,1 1 176 0,-5 11-192 15,0 0 192-15,-3 12-192 0,-1 2 192 0,-3 8-192 16,0 6 192-16,-2 3-192 0,-1 5 192 0,0 3 0 16,-1 3 0-16,0 2 0 0,0 2 0 0,1-1 0 0,-2-3 0 0,3-3 0 15,3-6 0-15,2 0 0 16,1-3 0-16,3-3 128 0,3-4-288 0,0-3-48 16,2-5-16-16,3-2-10016 0,-2-5-2016 0</inkml:trace>
  <inkml:trace contextRef="#ctx0" brushRef="#br0" timeOffset="102916.02">21506 11249 11055 0,'0'0'480'0,"0"0"112"15,0 0-464-15,0 0-128 0,10 0 0 0,1 0 0 16,0 0 3840-16,3-1 736 0,1 0 160 0,2-3 16 0,0 0-3024 0,1-2-592 15,-2 0-128-15,0-1-32 0,-3-1-480 0,-1 0-112 16,-4-1 0-16,-2 0-16 0,-4-1-64 0,-2 1-16 16,-2 1 0-16,-4-1 0 0,-2 1-64 0,-2 4-16 15,-3 3 0-15,-2 1 0 0,-3 0-80 0,-1 4 0 16,0 4-128-16,-3 2 192 0,1 1-48 0,2 3-16 16,-1 3 0-16,5 1 0 0,4 0 32 0,0-1 0 15,3 3 0-15,5-2 0 0,3-2-16 0,5 1 0 16,1-3 0-16,6 0 0 0,4-2-144 0,5-1 160 15,5 0-160-15,1-3 160 16,-1-5-1024-16,2-2-208 0,-2-2-32 0,0-2-14256 0</inkml:trace>
  <inkml:trace contextRef="#ctx0" brushRef="#br0" timeOffset="103256.87">21919 11179 20271 0,'0'0'1792'0,"0"0"-1424"16,0 0-368-16,0 0 0 0,0 0 1280 0,-2 10 176 0,-2 1 32 0,-1 3 16 16,-2-1-80-16,-1 1-16 15,-1-1 0-15,0 3 0 0,-2 1-416 0,1-1-96 0,2-1 0 0,-2-2-16 16,3 2-352-16,0-2-64 0,3 0-16 0,1-3 0 15,2-5-80-15,0 0-32 0,1-5 0 0,0 0 0 16,0 0 128-16,4 0 32 0,3-2 0 0,0-3 0 16,4-4-64-16,1-1-16 0,0-2 0 0,2-1 0 15,0-1-224-15,0 0-64 0,2-2 0 0,-1 2 0 0,0-2-128 16,1 3 0-16,-1 1 144 0,1 0-144 16,-1-1 0-16,-2 2 0 0,-1 0 0 0,0 3 0 0,-1 3-192 0,2 0-16 15,-4 3 0-15,2 1 0 16,0 1-2208-16,-2 2-432 0,0-1-96 0</inkml:trace>
  <inkml:trace contextRef="#ctx0" brushRef="#br0" timeOffset="103549.12">22482 11143 26607 0,'0'0'1168'0,"0"0"256"0,0 0-1136 0,0 0-288 0,0 0 0 0,0 0 0 16,0 0 1024-16,0 0 128 0,0 0 48 0,0 0 0 16,0 0-384-16,-1 8-80 0,-1 0-16 0,-4 3 0 15,-2 3-80-15,0 1-32 0,-1 1 0 0,-2 1 0 16,0 2-224-16,1 0-32 0,-2 2-16 0,2-2 0 0,2 2-208 0,-3-1-128 15,1-1 160-15,1-2-160 0,1 2 0 16,2-4 0-16,0-1-208 0,3-3 64 16,1-3-2160-16,2 0-416 0,1-1-96 0</inkml:trace>
  <inkml:trace contextRef="#ctx0" brushRef="#br0" timeOffset="103870.91">22753 11050 26255 0,'-10'5'1152'0,"10"-5"256"0,0 0-1120 0,-5 6-288 0,1 0 0 0,-1 2 0 16,-2 4 1168-16,1 2 176 16,0 0 48-16,0 1 0 0,1 0-432 0,3 3-64 0,0-4-32 0,0 4 0 15,0-2-368-15,2 0-80 16,0-2-16-16,2-2 0 0,1-1-96 0,-1-2-32 15,1-1 0-15,2-2 0 0,0-1 64 0,-5-5 16 16,0 0 0-16,7 1 0 0,3-2 128 0,-3-2 32 0,3 1 0 0,2-5 0 16,-1-3-128-16,2 1-32 0,-1-3 0 0,0-1 0 15,2-4-128-15,-2 1-32 16,0-1 0-16,1 1 0 0,3 0-192 0,-1 1 176 0,-2 0-176 0,2 3 160 16,-2 1-160-16,-2 1-144 0,0 2 144 0,-1 1-208 15,-1 2-1808-15,-2 1-352 0,1 3-80 16,-8 1-13648-16</inkml:trace>
  <inkml:trace contextRef="#ctx0" brushRef="#br0" timeOffset="104224.95">23186 11109 21183 0,'0'0'1888'0,"0"0"-1504"15,0 0-384-15,0 0 0 0,-3-2 1472 0,-2 1 240 16,-3 1 32-16,-1 2 16 0,-1 5-288 0,0 0-48 15,-1 1-16-15,0 1 0 0,0 2-640 0,1 2-144 16,-1-1-32-16,3 1 0 0,0 0-320 0,1 0-64 16,2-1-16-16,3-1 0 0,2-1-64 0,2-1 0 15,2 0-128-15,3-1 192 0,1-3-16 0,0 0-16 16,4-1 0-16,-1-4 0 0,0 0-32 0,2 0-128 0,0-3 192 0,-2 0-64 16,0-2-128-16,-1 1 128 15,-2-1-128-15,0 1 128 0,-1 0-128 0,-1-1 160 0,0 1-160 0,-1 1 160 16,-5 3 32-16,0 0 0 15,0 0 0-15,0 0 0 0,0 0-192 0,6 5 0 0,-3 2 0 0,3-1 0 16,-1 1 0-16,2 1 0 0,-1-1 0 0,0 1 0 16,2 0 0-16,-1-2 0 0,1 0 0 0,1-1 0 15,2 0-160-15,1-2 160 0,0 0-208 0,1-1 80 32,0-2-496-32,1-2-80 0,-1 0-32 0,-2-1 0 0,0-2-1984 0,-1-1-400 15</inkml:trace>
  <inkml:trace contextRef="#ctx0" brushRef="#br0" timeOffset="104525.15">24013 10656 28559 0,'0'0'2544'0,"0"0"-2032"16,0 0-512-16,0 0 0 0,-7 2 704 0,0 2 64 16,0 3 0-16,-2 3 0 0,0 2-32 0,0 5 0 15,-3 2 0-15,1 2 0 0,1 5-208 0,-2 0-32 0,2 3-16 0,1 2 0 16,-2 5-96-16,2 0 0 16,1 2-16-16,-2 1 0 0,2-1-240 0,-2 1-128 15,2-1 128-15,-1-1-128 16,1-3-416-16,0-2-160 0,2-5-16 0,-1-3-16 15,2-3-2560-15,-3-2-512 0</inkml:trace>
  <inkml:trace contextRef="#ctx0" brushRef="#br0" timeOffset="104688.06">23626 11119 13823 0,'4'-2'1216'0,"1"0"-960"0,2-1-256 0,2 0 0 15,2 2 2912-15,1 0 544 0,2 0 96 0,3 0 32 16,1 1-1552-16,3 1-304 0,3 1-64 0,3 0-16 15,5-2-672-15,0 2-128 0,-1 1-16 0,-1-1-16 0,-1-4-528 0,-5 2-96 16,-1 2-32-16,-3-1 0 16,-3 0-1296-16,-1 0-256 0,-3-1-48 15,-1-1-13184-15</inkml:trace>
  <inkml:trace contextRef="#ctx0" brushRef="#br0" timeOffset="104899.8">24383 11038 22111 0,'0'0'1968'0,"-5"4"-1584"15,-1 0-384-15,1 2 0 0,-5 2 2032 0,3 0 320 16,-2 4 64-16,0 1 16 0,-2-2-832 0,-3 2-144 0,3-1-48 0,1 2 0 16,1 0-896-16,0 2-176 15,1-1-32-15,1 1-16 0,2-1-288 0,1-1 0 16,-2 1 0-16,3-2 0 15,-2-1-944-15,3-1-240 0,0-1-48 0,-1-1-13952 0</inkml:trace>
  <inkml:trace contextRef="#ctx0" brushRef="#br0" timeOffset="105256.09">24543 11029 26255 0,'0'0'1152'0,"0"0"256"0,0 0-1120 0,-5 7-288 16,4 0 0-16,-4 2 0 0,-1 2 1168 0,1 1 176 15,-3 1 48-15,0 1 0 0,0 1-480 0,2 1-80 16,-3 3-32-16,3 1 0 0,-1-2-512 0,2-1-96 16,1-3-32-16,3 2 0 0,-3-2-160 0,3-1 128 15,2-1-128-15,2-1 128 0,-1-2 64 0,0-2 16 16,-2-7 0-16,6 5 0 0,1-2 144 0,-2-1 32 15,3-4 0-15,-1-1 0 0,1-1 0 0,1-2 16 16,1 0 0-16,-2-3 0 0,0 1-32 0,1-2-16 16,1-2 0-16,2 0 0 0,-1-1-144 0,1 0-16 15,0-1-16-15,0 2 0 0,2-2-176 0,-3 3 128 16,2 2-128-16,-1 2 128 0,0-3-128 0,0 2 0 16,-4 0 0-16,1 3 0 0,-4 0 0 0,2 2 0 15,-2 0 0-15,-5 3 0 16,0 0-1120-16,0 0-256 0,0 0-48 0,0 0-9760 0,0 0-1936 0</inkml:trace>
  <inkml:trace contextRef="#ctx0" brushRef="#br0" timeOffset="105560.08">24963 11250 22111 0,'0'0'976'0,"0"0"208"0,8-5-944 0,-1-1-240 0,3 1 0 0,2-1 0 16,-1-2 2128-16,1 0 384 0,1 1 80 0,-1-2 16 16,-2 0-1200-16,-1-1-224 0,1 3-48 0,-4 0-16 0,-1-4-448 0,0 3-96 15,-5 8 0-15,-2-7-16 16,-3 0-64-16,-1 4-16 0,-4-1 0 0,-4 4 0 0,-3 3-176 0,-2 3-48 16,0 0 0-16,-1 4 0 0,-4 2 64 0,5 2 0 15,-3 1 0-15,4 2 0 0,4-1 16 0,4 1 16 16,2 3 0-16,5-1 0 0,4-1-96 0,4 1-32 15,4-1 0-15,6 1 0 0,1 1-224 0,2-4 176 16,1 0-176-16,2-3 160 0,0-1-160 0,0-3-256 16,-2-2 64-16,-3-4-12656 15,-1-2-2528-15</inkml:trace>
  <inkml:trace contextRef="#ctx0" brushRef="#br0" timeOffset="105710.87">24519 10847 32255 0,'-7'-7'1424'0,"7"7"304"0,0 0-1392 0,1-6-336 16,-1 6 0-16,0 0 0 0,0 0 1008 0,0 0 128 15,3-4 16-15,-3 4 16 0,6-4-880 0,-6 4-288 16,0 0 160-16,0 0-16416 0</inkml:trace>
  <inkml:trace contextRef="#ctx0" brushRef="#br0" timeOffset="114882.28">9671 12551 12895 0,'-7'-4'1152'16,"-1"0"-928"-16,-2 1-224 0,2 0 0 0,-3-2 1216 0,1 2 208 16,-2 1 48-16,-1 1 0 0,0 2-144 0,0 1-32 15,-1 0 0-15,-1 2 0 0,1 1-336 0,1 2-64 16,1 3 0-16,-1 2-16 0,-2 0-368 0,3 3-64 16,1 2 0-16,2 1-16 0,0 0-208 0,4 0-32 15,3-1-16-15,2 1 0 0,1-2-16 0,5-2 0 16,3-5 0-16,7-1 0 0,0 0 320 0,5-5 64 15,3 0 16-15,1-5 0 0,1-2-48 0,2-4 0 16,0 0 0-16,-3-1 0 0,0-5 16 0,-4 0 0 16,-4 0 0-16,0-1 0 0,-4 1-144 0,-3-2-48 15,-3-2 0-15,-1 2 0 0,-6-1-48 0,-1 1-16 16,-5 0 0-16,-2 1 0 0,-3 0-112 0,-3 2-32 16,0 3 0-16,-1-1 0 0,-2 1-128 0,1 2-192 15,-1 0 32-15,5 4 16 16,2 4-1712-16,1 1-352 0,9-1-64 0,0 0-16 0</inkml:trace>
  <inkml:trace contextRef="#ctx0" brushRef="#br0" timeOffset="115148.76">10091 12446 14735 0,'-10'13'1312'0,"2"-3"-1056"0,-1 2-256 0,2 3 0 16,-3 4 1664-16,2 2 256 0,-2 2 64 0,1 0 16 15,2 1-352-15,-1 0-80 0,1-1-16 0,4 1 0 16,-1-6-608-16,1 0-128 0,2-2-32 0,1-2 0 16,0-5-96-16,3 0-32 0,-3-9 0 0,5 7 0 15,-5-7 240-15,10-1 64 0,0-4 0 0,2-2 0 16,2-4 64-16,-1-4 32 0,0 0 0 0,1 0 0 0,1-3-368 16,1-1-80-16,0-1-16 0,1 2 0 0,1 1-352 15,1 2-80-15,2-2-16 0,2 5 0 0,-1 2-144 0,-5 6 0 16,1 2 0-16,9 2 0 15,-2 0-688-15,-3 4-160 0,-1 5-48 0,-7-2-17152 16</inkml:trace>
  <inkml:trace contextRef="#ctx0" brushRef="#br0" timeOffset="115801.17">12154 12509 16927 0,'0'0'752'0,"-5"-5"144"0,-1 2-704 0,-1-1-192 15,7 4 0-15,-8 0 0 0,-2 0 1376 0,2 5 240 0,0 2 48 0,0 3 16 16,-1 5-608-16,3 1-128 15,-1 3-32-15,4 2 0 0,-2 1-160 0,4-3-48 16,1 1 0-16,5-1 0 0,-2 0-128 0,3-3-16 16,3-2-16-16,0 0 0 0,0-2 32 0,2 0 0 0,-2-3 0 0,2-3 0 15,0-5 112-15,2-1 16 0,3-1 16 0,0-3 0 16,-1-3 112-16,1-3 0 0,-1-2 16 16,0-1 0-16,2 0-96 0,-2-1-32 0,0-2 0 0,-3 0 0 15,0-4-272-15,-1 2-64 0,-2-2-16 0,-3 1 0 16,-1 0-192-16,-2-1-48 0,0 1 0 0,-2 4 0 15,-1 2-128-15,0 3 0 0,0-1 0 0,0 4 0 16,0 7-896 0,0 0-224-16,0 0-32 0,0 0-16 0,0 0-1648 0,0 0-320 0,0 0-64 0</inkml:trace>
  <inkml:trace contextRef="#ctx0" brushRef="#br0" timeOffset="120257.98">12552 12644 20847 0,'0'0'912'0,"0"0"208"0,0 0-896 0,0 0-224 16,0 0 0-16,0 0 0 0,0 0 1536 0,7-7 272 15,-1 1 48-15,3 3 16 0,3-1-656 0,3-1-144 16,3 0-32-16,4-1 0 0,0 0-400 0,4-1-96 16,3-1-16-16,29-4 0 0,-4 5-336 0,-8 0-192 15,-4-1 192-15,-9 5-192 0,-5 2 0 0,-6 1 0 16,-3 3-240-16,-3 1-9632 15,-4-3-1936-15</inkml:trace>
  <inkml:trace contextRef="#ctx0" brushRef="#br0" timeOffset="120853.25">14021 12452 7359 0,'0'0'656'0,"0"0"-528"16,0-8-128-16,1 2 0 0,-1 6 2144 0,4-9 400 15,-1 1 80-15,-3 8 0 0,3-8-560 0,-3 8-112 16,0 0-32-16,-3-9 0 0,2-1-512 0,-3 3-96 15,-2 3-32-15,-4 2 0 0,-3 1-432 0,-4 3-80 16,-3 2-32-16,-4 5 0 0,-2 4-240 0,-4 1-48 16,-2 1-16-16,1 0 0 0,2 2-112 0,1-1-32 0,15-6 0 0,0 2 0 15,1 0-64-15,2 0-16 0,2 0 0 0,4 1 0 16,3-1-32-16,2 0-16 0,3-2 0 0,3 2 0 16,2-2 0-16,0 1 0 0,4 0 0 0,0-1 0 15,0-1 32-15,1 0 0 0,-2 4 0 0,10 5 0 16,-8-4 128-16,-5 0 16 0,-3-1 16 0,-4-1 0 15,-5 0 96-15,-2-2 32 0,-2-2 0 0,-6 0 0 16,-4 0-32-16,-4 1-16 0,10-7 0 0,-3 1 0 0,-3 0-240 0,-1 0-32 16,-1 1-16-16,1-2 0 0,3-5-144 0,1 1 160 15,-1 0-160-15,3 0 160 16,3-2-1488-16,3-1-288 0,0-3-64 0,3-6-9632 16,6 2-1920-16</inkml:trace>
  <inkml:trace contextRef="#ctx0" brushRef="#br0" timeOffset="121147.94">14312 12483 25103 0,'0'0'1104'0,"0"0"240"0,-9 0-1072 0,2 4-272 15,-2 4 0-15,3 1 0 0,-4 2 1024 0,2 3 128 16,-2 2 48-16,3 1 0 0,0 1-448 0,3 2-96 15,-2-4-16-15,5 3 0 0,2-1-464 0,3-1-176 16,0-2 0-16,3 1 144 0,3-2-144 0,1-1 192 16,0 0-192-16,3-7 192 0,0-3 144 0,3-3 48 15,4 0 0-15,-1-4 0 0,0-5 480 0,2-1 96 0,-2-2 32 0,-2-1 0 16,-1 0-96-16,-1-1-32 0,2 0 0 0,-3-1 0 16,-4-3-160-16,-1-1-48 0,0 0 0 0,-2 0 0 15,-3 1-176-15,1 2-32 0,-4-1-16 0,1 3 0 16,0-1-432-16,-1 0 0 0,0 4 0 0,1 6 0 15,-3 5-1840-15,0 0-400 0,3-5-64 16</inkml:trace>
  <inkml:trace contextRef="#ctx0" brushRef="#br0" timeOffset="121733.05">15234 12156 10127 0,'0'0'896'0,"-7"-2"-704"0,-2 0-192 0,0 0 0 15,0-1 1536-15,1 2 288 16,-5 1 48-16,2 3 16 0,0-1-224 0,0 3-64 0,0 2 0 0,2 4 0 16,-1 4-400-16,-2 3-96 0,-1 2-16 0,1 5 0 15,5-10-80-15,-1 3-32 0,-1 5 0 0,-1 2 0 16,-2 4-304-16,2 3-64 0,-2 0-16 0,1 1 0 15,-9 25-272-15,6-14-64 0,4-12-16 0,4-7 0 16,2-4 112-16,4-7 32 0,0-1 0 0,2-6 0 16,-2-7 192-16,9 4 64 0,1-4 0 0,0-4 0 0,0-2-48 0,2-2 0 15,-3 4 0-15,0-4 0 0,3-1-304 0,2-2-64 16,1-1-16-16,2-1 0 0,-1 0-208 0,2-1 0 16,1 1 128-16,14-8-128 0,-9 5 0 0,-1 4 0 15,-4 4 0-15,-3 6 0 0,-8 2 0 0,0 3 0 16,-2 3 0-16,0 0 0 0,-3 4-160 0,-2 2 32 15,-2 4 0-15,-2-1 0 0,-4 0 128 0,-2 1-160 16,-2 1 160-16,-2 0-160 0,-3-2 160 0,-3 1 0 16,0-2 0-16,-18 9 0 0,4-6 0 0,5-6 0 15,5-4 0-15,3-2 128 0,1-1-128 0,3-3 128 16,6-3-128-16,-1-2 128 0,3-2-368 0,0-1-64 16,1 0-16-16,3 0 0 15,2-1-2704-15,3 0-560 0</inkml:trace>
  <inkml:trace contextRef="#ctx0" brushRef="#br0" timeOffset="122087.65">15864 12514 18431 0,'0'0'1632'0,"0"-7"-1312"0,0 2-320 0,0-1 0 15,-1 1 1984-15,1 5 320 0,0 0 64 0,-5-5 0 16,-1 0-800-16,-1 0-160 0,-1 5-48 0,-1 3 0 16,-2-2-624-16,-5 3-128 0,-1 3-32 0,1 1 0 15,-2 2-208-15,4 1-48 0,3 1-16 0,3 1 0 0,1-2-176 0,3 0-128 16,2-3 192-16,3 3-192 16,3-1 128-16,1 0-128 0,2-1 0 0,3 0 0 0,-1-2 160 0,2 2-32 15,2-2 0-15,-7 1 0 0,3-2 64 0,-2 1 16 16,1 0 0-16,-2 1 0 0,-1 1 112 0,1 1 0 15,-5 2 16-15,-1-2 0 0,-4-1 144 0,-2 1 32 16,-1 2 0-16,-7 3 0 0,-2-3-64 0,-3-2-16 16,-1-1 0-16,0-1 0 0,2 1-224 0,-4-2-32 15,1-3-16-15,3 1 0 0,3-4-160 0,3 0-176 16,2-1 48-16,10 0-12208 16,-7-8-2432-16</inkml:trace>
  <inkml:trace contextRef="#ctx0" brushRef="#br0" timeOffset="122452.24">16626 12220 20783 0,'0'0'912'0,"0"0"208"0,0 0-896 0,0 0-224 0,0 0 0 0,0 0 0 0,-9 8 1184 0,1 3 192 15,1 3 32-15,-1 5 16 0,-1 4-96 0,2 3-32 16,-1 3 0-16,-2-1 0 0,1 2-288 0,-2 3-64 15,-2 6-16-15,0 0 0 0,-2 1-384 0,-1-1-80 16,5-18-16-16,0 4 0 0,-3 1-256 0,-1 0-64 16,4 1-128-16,0-2 192 15,1 0-1344-15,-2-2-256 0,5-3-64 0,0-2-16 16,2-4-1200-16,-3 0-256 0</inkml:trace>
  <inkml:trace contextRef="#ctx0" brushRef="#br0" timeOffset="122628.24">16265 12647 19343 0,'0'0'1728'0,"11"-3"-1392"16,5-2-336-16,-1 1 0 0,-7 3 2160 0,4-2 352 15,2 2 80-15,4 0 16 0,3-1-1024 0,2 0-208 16,3-1-32-16,-1-1-16 0,25-2-512 0,-8 1-112 0,-6 1 0 0,-5 1-16 16,-5-1-464-16,-10 3-96 0,-2 0 0 0,0 0-128 31,-1 3-1056-31,1-1-320 0,-6 1-64 0,1 2-8480 0,-1-3-1680 0</inkml:trace>
  <inkml:trace contextRef="#ctx0" brushRef="#br0" timeOffset="122857.24">16921 12619 15663 0,'0'0'688'0,"0"0"144"0,0 0-656 0,0 0-176 0,0 0 0 0,0 0 0 0,-1 7 2864 0,0 1 528 16,1-8 128-16,-2 11 0 0,1 0-1728 0,-1 0-368 16,-1 0-64-16,1 1-16 0,-3 1-576 0,1 0-112 15,-2 1-16-15,0 1-16 0,-1-3-336 0,-1-1-64 16,1 2-16-16,0-2 0 0,2-3-208 0,0-2 0 16,1 1 0-16,1 1 0 15,-1-1-1952-15,2 0-288 0,2-7-48 0</inkml:trace>
  <inkml:trace contextRef="#ctx0" brushRef="#br0" timeOffset="123221.7">17415 12232 11967 0,'0'0'528'0,"4"-9"112"0,-2-1-512 0,-1 3-128 0,2-2 0 0,-1 2 0 0,-2 7 3104 16,0 0 592-16,0 0 112 0,0 0 32 15,0 0-2160-15,-5 7-416 0,-1 3-96 0,-2 3-16 0,-1 2-192 0,-1 5-32 16,-4 6-16-16,-1 1 0 0,6-12-208 0,0 5-64 15,-2 2 0-15,0 5 0 0,-1 2-224 0,0 4-48 16,-2 1-16-16,-2 3 0 0,-10 22-224 0,6-6-128 16,2-6 160-16,5-7-160 0,2-7 0 0,6-5 0 15,-1 2 0-15,5-7 0 16,1-4-400-16,2-4-176 0,3-5-48 0,-3 0-10000 16,0-1-1984-16</inkml:trace>
  <inkml:trace contextRef="#ctx0" brushRef="#br0" timeOffset="123425.76">17087 12550 28559 0,'0'0'2544'0,"0"0"-2032"16,0 0-512-16,11-2 0 0,3-1 864 0,2 1 80 16,-1408 1 16-16,2814 0 0 0,-1405 0 400 0,2-1 96 15,1-1 16-15,2-1 0 0,-1 1-640 0,4 0-128 0,-13 1-32 0,2-1 0 16,5 1-416-16,-2 0-64 0,2 0-32 15,1 0 0-15,1-1-400 0,-4 0-80 0,2 0 0 0,12-2-16 32,-4 3-2352-32,-7 0-448 0,2-4-112 0,-7 4-16 0</inkml:trace>
  <inkml:trace contextRef="#ctx0" brushRef="#br0" timeOffset="123623.8">17731 12469 15663 0,'0'0'1392'0,"-1"6"-1120"16,0-2-272-16,0 1 0 0,-1 1 3168 0,0 0 576 16,-3 3 112-16,1 2 32 0,-3 0-1664 0,1 2-336 15,-3-2-64-15,-8 11-16 0,2-1-992 0,1-2-208 16,1-2-32-16,2-1-16 0,4-6-384 0,0 0-176 16,3 2 160-16,-3 0-160 15,3 0-304-15,2 1-144 0,-3 0-48 0,3-2-10608 16,2-1-2128-16</inkml:trace>
  <inkml:trace contextRef="#ctx0" brushRef="#br0" timeOffset="123992.96">18072 12485 25279 0,'0'0'1120'0,"0"0"224"0,0 0-1072 0,-7 7-272 16,-2-1 0-16,-1 5 0 0,-1 0 1344 0,-1 1 192 0,-3 3 64 0,0 0 0 15,0 2-576-15,-1 0-128 0,1 2 0 0,1 0-16 16,2-2-208-16,3 2-32 0,2-1-16 0,4-1 0 16,4 1-224-16,2 0-32 0,5-5-16 0,1-1 0 15,2-6-80-15,2 0-16 0,-2-3 0 0,1-3 0 0,1-2 224 16,3-3 32-16,-6 0 16 0,0-1 0 0,1 0-80 0,0-2-32 15,2-4 0-15,-2-1 0 0,0 3-144 0,0-3-16 16,-4-2-16-16,2 0 0 0,6-12-80 0,-8 1-16 16,-1 2 0-16,-4 2 0 0,-3 1-16 0,-2 2 0 15,-3 2 0-15,1 1 0 0,-5 2-128 0,2 3 0 16,1 6 0-16,2 0 128 0,-2 2-128 0,0 1-256 16,-1 1 64-16,-1 2 16 15,1-2-1328-15,3 2-272 0,-1 1-48 0,0 1-9920 16,0 1-1984-16</inkml:trace>
  <inkml:trace contextRef="#ctx0" brushRef="#br0" timeOffset="124444.4">18468 12455 19343 0,'0'0'1728'0,"0"0"-1392"0,0 0-336 0,0 0 0 16,0 0 1600-16,0 0 256 0,0 0 64 0,0 0 0 15,5 6-64-15,-4 2-16 0,-1-1 0 0,0 1 0 16,-1 2-656-16,-2 0-128 0,-1 3-32 0,0 0 0 16,-1 0-208-16,-2 1-48 0,0 0-16 0,-2 4 0 15,1-3-304-15,-2-1-48 0,3-3-16 0,0-1 0 0,2-2-48 0,5-8-16 16,0 0 0-16,0 0 0 15,-3 6 80-15,3-6 16 0,0 0 0 0,0 0 0 0,0 0-48 0,0 0-16 16,7-3 0-16,4-2 0 0,1-4-32 0,1-2 0 16,1-1 0-16,2 1 0 0,-6 2-160 0,1 0-32 15,1-1-128-15,2-1 192 0,0 0-192 0,1 1 0 16,0 2 0-16,0-1 0 0,5-4 0 0,0 3 0 16,-5 4 0-16,1 4 0 0,3 0 0 0,-1 1 0 15,-2 1 0-15,0 3 0 0,-3 1 0 0,-1 4 0 16,0 1 0-16,-4 2 0 0,-1 3 0 0,-2-1 0 15,-2 2 0-15,-1 4 0 0,-2-3-144 0,-1 0 144 16,-1 2 0-16,-2-2-144 0,-2 1-80 0,1-1-16 16,-1 0 0-16,-2-1 0 15,1 0-1456-15,-1-3-288 0,0-2-64 0,0-3-15872 0</inkml:trace>
  <inkml:trace contextRef="#ctx0" brushRef="#br0" timeOffset="124631.07">17947 12146 29487 0,'-26'-24'1296'0,"12"11"288"0,2 0-1264 0,4 2-320 0,4 2 0 0,0 2 0 16,1 1 4064-16,0 0 752 0,3 6 160 0,0 0 16 16,-1-6-3504-16,1 0-704 0,0 6-144 0,0 0-16 15,0 0-624-15,0 0-160 0,0 0-16 0,0 0 0 16,0 0-2416-16,-3 9-480 0,-7 2-112 0</inkml:trace>
  <inkml:trace contextRef="#ctx0" brushRef="#br0" timeOffset="125889.28">19535 12294 24063 0,'0'0'1072'0,"0"0"208"0,-2-4-1024 0,1 1-256 15,1 3 0-15,0-4 0 0,0 4 1184 0,0-5 176 16,1 1 48-16,0 1 0 0,-1 3-480 0,0 0-96 16,6-5 0-16,-2 2-16 0,-4 3-544 0,6-1-96 15,-6 1-32-15,6 0 0 0,-6 0-144 0,0 0-176 16,6 5 48-16,-1 5-9472 15,-1 2-1872-15</inkml:trace>
  <inkml:trace contextRef="#ctx0" brushRef="#br0" timeOffset="126041.45">19471 12677 33167 0,'0'0'1472'0,"0"0"304"0,0 0-1424 0,0 0-352 15,4-7 0-15,-4 7 0 0,4-9 992 0,1 4 128 16,-5 5 32-16,9-7 0 0,-3 2-512 0,3-1-80 15,-4-1-32-15,0 4 0 0,-5 3-528 0,5-6 0 16,-2 2 0-16,-1 2 0 16,2 0-2816-16,3 0-528 0</inkml:trace>
  <inkml:trace contextRef="#ctx0" brushRef="#br0" timeOffset="126575.2">20390 12045 12895 0,'0'0'1152'0,"0"0"-928"16,0 0-224-16,0 0 0 0,0 0 2368 0,0 0 416 15,-4 10 96-15,-1 4 0 0,0 3-1200 0,-2 4-240 16,-1 1-48-16,-1 3-16 0,1 4-432 0,-3 1-96 16,1 3-16-16,-1 3 0 0,-3-1-128 0,0 0-48 0,-2-1 0 0,3-1 0 15,-1-1-320-15,2-1-64 0,3-3-16 0,0-3 0 16,3-4-128-16,1-4-128 16,3-1 144-16,2-3-144 0,2-6 192 0,-2-7-48 0,7 7-16 0,1-3 0 15,4-2 64-15,3-4 16 0,0 0 0 0,2-1 0 16,-1-4-80-16,1 1 0 0,-1-2-128 0,0 1 192 15,-2 4-192-15,-1-1 0 0,-1 0 0 0,1 2 0 16,-3 2 0-16,0 2 0 0,1 1 0 0,-3 1 0 16,-8-4 0-16,10 6-288 0,0-1 64 0,-4-1 16 15,0 1-1536-15,1-1-304 0,0-2-64 0,4 1-11648 16</inkml:trace>
  <inkml:trace contextRef="#ctx0" brushRef="#br0" timeOffset="126923.34">20681 12438 14735 0,'-7'5'1312'0,"7"-5"-1056"16,0 0-256-16,0 0 0 0,0 0 2624 0,0 0 448 16,7 3 112-16,3-3 16 0,1-2-1440 0,4 0-288 15,-7 2-48-15,3-2-16 0,1-2-496 0,2-2-96 16,0 2-32-16,0-2 0 0,-1 1-448 0,-1 0-80 15,0-1-32-15,2-3 0 0,-1 0-224 0,-4 0 0 16,-1 1 128-16,-3 1-128 0,-1-1 0 0,-4-2 144 16,-2 2-144-16,-3 1 128 0,-3 1 0 0,-6 1-128 15,-2 1 192-15,-3 5-64 0,7 3 32 0,-2 2 0 16,-4 0 0-16,-1 3 0 0,-1 2 96 0,0 2 0 0,-1 3 16 0,2-1 0 16,-12 11-16-16,10-1-16 0,6 1 0 0,5-4 0 15,7-2-112-15,5-2-128 0,3-2 176 0,6-3-176 16,6-1 144-16,2-2-144 0,3-1 0 0,0-4 144 15,3 0-144-15,-9-4-224 0,3-1 48 0,1-1 16 16,2-1-2272-16,-3-2-464 16,0-2-96-16</inkml:trace>
  <inkml:trace contextRef="#ctx0" brushRef="#br0" timeOffset="127204.31">21321 11953 13823 0,'0'0'1216'0,"0"0"-960"15,0 0-256-15,0 0 0 0,0 0 2912 0,0 0 544 16,0 0 96-16,0 0 32 0,-1 6-1904 0,-1 3-368 16,-2 2-80-16,1 5-16 0,-1 1-480 0,0 4-96 15,-1 4-32-15,0 2 0 0,1 0-208 0,-2 2-32 16,2 1-16-16,0 1 0 0,0 2-160 0,0 2-48 15,1-1 0-15,0 1 0 0,2-2-144 0,1-1 0 16,1-3 144-16,2-1-144 0,-1-3 0 0,1-2 0 16,2-3 0-16,-2-2 0 15,0-4-368-15,0-2-144 0,1-2-16 0,-2-3-16 16,-2-7-2208-16,0 0-448 0</inkml:trace>
  <inkml:trace contextRef="#ctx0" brushRef="#br0" timeOffset="127342.52">21085 12293 27183 0,'0'0'1200'0,"6"-3"256"0,5 0-1168 0,-1 0-288 0,4-2 0 0,2 3 0 16,-3 0 1008-16,3 1 144 0,3-1 16 0,3 1 16 0,0-2-544 0,3 1-128 15,3 0 0-15,-2 0-16 0,12-3-352 0,-2 3-144 16,-2 1 128-16,0-1-14944 16</inkml:trace>
  <inkml:trace contextRef="#ctx0" brushRef="#br0" timeOffset="127936.47">22118 12107 16575 0,'0'0'1472'0,"5"-7"-1168"0,-5 7-304 0,0 0 0 16,0 0 1616-16,0 0 272 0,0 0 48 0,0 0 16 16,-9 1-416-16,0 5-64 0,-2 4-32 0,-1 3 0 15,-1 1-544-15,-1 4-128 0,-1 3 0 0,2 2-16 0,0 0-368 0,0 2-64 16,3 2 0-16,4 0-16 0,2-4-176 0,4 0-128 16,3-4 144-16,3-1-144 0,4-4 176 0,1-2-176 15,2-3 192-15,3-3-192 0,4-2 320 0,1-4-32 16,2-1-16-16,-8-4 0 0,5-1 96 0,-2-3 16 15,1-2 0-15,-2-2 0 0,1-2-128 0,-2 0 0 16,-1-3-16-16,-2 1 0 0,-2-1 0 0,0 3 0 16,-5-4 0-16,0 2 0 0,-1 1 32 0,-2 2 16 15,-2 0 0-15,0 6 0 0,-1 0-144 0,-1 2-16 16,1 6-128-16,0 0 192 0,0 0-192 0,-5 5 0 16,-1 4 0-16,0-1 0 0,2 8 0 0,-2 1 0 15,3 1 0-15,1 1 0 0,1 1 0 0,1 0 0 16,2 0 0-16,1 1 0 0,0-7 0 0,3 2 0 15,-2-1 0-15,3 0 0 0,1-2 0 0,3-1 0 16,-3-2 0-16,3-1 0 0,5-2-256 0,0-1-64 16,1-4 0-16,2-2-10944 15,-1-1-2208-15</inkml:trace>
  <inkml:trace contextRef="#ctx0" brushRef="#br0" timeOffset="128204.59">22741 12182 21183 0,'0'0'1888'0,"0"0"-1504"16,0 0-384-16,0 0 0 0,0 0 1088 0,0 0 160 15,0 0 32-15,5 0 0 0,3-2 240 0,2 1 48 16,3 0 16-16,3-1 0 0,2 0-816 0,2-1-176 16,1-2-16-16,1 3-16 0,1-1-416 0,-3 0-144 15,-1 1 0-15,-3 1 144 16,-2 2-2192-16,-4 0-432 0</inkml:trace>
  <inkml:trace contextRef="#ctx0" brushRef="#br0" timeOffset="128336.55">22643 12358 11967 0,'0'0'528'0,"0"0"112"0,0 0-512 0,0 0-128 16,8 1 0-16,2-1 0 0,2 0 4096 0,2 0 800 16,0 1 160-16,5-2 16 0,3-2-3248 0,1 1-656 15,4 2-128-15,1-2-16 0,3-1-720 0,-1-1-144 16,-3 0-32-16,0 0-10240 16,-3-1-2064-16</inkml:trace>
  <inkml:trace contextRef="#ctx0" brushRef="#br0" timeOffset="129323.35">23175 11971 15663 0,'0'0'688'0,"0"0"144"0,-1-5-656 0,1-1-176 0,0 6 0 0,0 0 0 16,0 0 1920-16,0 0 368 0,0 0 64 0,0 0 16 16,0 0-768-16,0 0-128 15,0 0-48-15,-6 6 0 0,0 4-432 0,0 1-96 16,0 1 0-16,1 1-16 0,-3 3-272 0,1-1-48 0,2 0-16 0,-1 1 0 16,2-1-48-16,0-1-16 0,1 0 0 0,2-1 0 15,2-1-112-15,4-2-32 0,-3 0 0 0,3-3 0 16,3 0-64-16,-1-3-16 0,4-1 0 0,0 0 0 15,2-1-64-15,1-1 0 0,-3 0-16 0,2-1 0 16,3-1-176-16,0-1 160 0,0 0-160 0,-1 0 160 0,-1-2-160 0,1 1-176 16,-4 0 48-16,3-3 0 15,-2 1-1792 1,-1-1-336-16,-2 1-80 0</inkml:trace>
  <inkml:trace contextRef="#ctx0" brushRef="#br0" timeOffset="129539.43">23444 11951 19343 0,'0'0'1728'0,"0"0"-1392"16,-5-3-336-16,5 3 0 0,-7 3 1008 0,-1 1 128 15,-2-1 16-15,0 5 16 0,-1 3 272 0,-2 2 48 16,0 3 16-16,1 1 0 0,0 2-464 0,0 2-80 0,-3 1-32 0,1 2 0 16,2-8-288-16,0 4-48 0,0 2-16 0,1 1 0 15,0 0-320-15,1 3-64 0,2-2 0 0,3-1-16 16,-3 0-176-16,2-2 0 0,4-2 0 0,-2-2 0 15,0 4-128-15,3-3-128 0,1-8 0 0,0 1-16 32,3-5-1712-32,-1-1-352 0,-2-5-64 0</inkml:trace>
  <inkml:trace contextRef="#ctx0" brushRef="#br0" timeOffset="130012.5">23878 12014 11967 0,'5'-15'1072'0,"-2"9"-864"16,-3 6-208-16,-2-7 0 0,2-3 1936 0,0 0 352 16,-2 3 64-16,-1-1 16 0,0 0-672 0,0 0-128 15,-2 2-32-15,0-1 0 0,-1 0-624 0,0 2-128 16,-3-2-16-16,-1 3-16 0,-1 2-240 0,0 1-32 15,-1 1-16-15,-2 1 0 0,-3 0-208 0,1 1-64 16,-2 2 0-16,2 3 0 0,-3 0-16 0,2 0-16 16,2 2 0-16,1 1 0 0,2 0 16 0,0-1 0 15,3-1 0-15,1 2 0 0,3 1 80 0,3-2 0 16,6-1 16-16,0 0 0 0,5-4-16 0,1 0-16 16,2 1 0-16,2-4 0 0,-1-1-16 0,2 0 0 15,1-1 0-15,1-1 0 0,-1-2-224 0,2 1 144 16,-2-1-144-16,1-2 128 0,3-3-128 0,-3 2 0 0,-2 0 0 0,-3 0 128 15,-4 1-128-15,0 0 0 0,0 2 0 0,-8 4 128 16,0 0-128-16,0 0 0 0,0 0 0 0,-5 8 128 16,1 3-128-16,-3 1 0 0,-2 0 144 0,-2 2-144 15,0 1 128-15,-3 3-128 0,1 3 160 0,-2-1-160 16,0-4 192-16,1 2-64 0,1-2-128 0,-1 3 192 16,3-2-192-16,-1-1 0 0,3-1 128 0,0 1-128 15,1 1 0-15,2-1 0 0,0-3 0 0,4-1-160 16,-1 1-1312-16,2-2-272 0,-1-1-48 0,4-2-12544 15</inkml:trace>
  <inkml:trace contextRef="#ctx0" brushRef="#br0" timeOffset="130229.31">23948 12229 23039 0,'0'0'2048'0,"0"0"-1648"16,6-2-400-16,4-1 0 0,-1 1 2000 0,3 0 320 16,1 0 64-16,2 0 16 0,-1-2-832 0,2 2-160 15,3 0-48-15,0 0 0 0,-1 0-768 0,2-1-144 16,-5 3-48-16,-2 0 0 0,2 0-400 0,1 0 0 16,-2 0 128-16,0 0-128 15,-1 0-1600-15,-2 0-336 0,-1 0-80 0</inkml:trace>
  <inkml:trace contextRef="#ctx0" brushRef="#br0" timeOffset="130661.28">24545 11866 14735 0,'0'0'1312'0,"0"0"-1056"15,0 0-256-15,0 0 0 0,0 0 1408 0,0 0 208 16,0 0 48-16,-3 6 16 0,-2 2-176 0,1 1-32 16,-1 1-16-16,0 3 0 0,-1 1-432 0,1 3-96 15,-1 0-16-15,1 3 0 0,-2 2-112 0,1 1-32 16,-1 2 0-16,2-1 0 0,-1-1-80 0,2 0-32 15,-1-1 0-15,3-2 0 0,-1-3-80 0,2-1-32 16,2-3 0-16,2-1 0 0,-2-1 32 0,3-2 16 16,0-3 0-16,3-1 0 0,-2-1 64 0,3-2 16 15,-1 0 0-15,3-4 0 0,0-1-96 0,2-1-32 16,2-3 0-16,-1-2 0 0,2-2-176 0,1-1-48 16,-1-1 0-16,0 0 0 0,2-3-80 0,0-1-32 15,2-3 0-15,1-1 0 0,1-1-48 0,0 0-16 16,-1 2 0-16,5-4 0 0,-1 2-144 0,-4 2 0 0,-3 5 0 0,-1 4 0 31,-3 1-512-31,0 2-192 0,-5 3-48 0,-8 5-12240 0,0 0-2464 16</inkml:trace>
  <inkml:trace contextRef="#ctx0" brushRef="#br0" timeOffset="131571.29">21708 13155 8287 0,'0'0'368'0,"0"0"80"15,3-3-448-15,1-2 0 0,-2 0 0 0,2 2 0 0,-3-3 2096 0,2-1 336 16,-1 3 64-16,0-4 0 0,-1 0-1024 0,-1 0-192 16,-1-1-64-16,-1 1 0 0,-3 1-144 0,1 0-48 15,0 3 0-15,-3 0 0 0,-1 1-400 0,1 0-96 16,-6 2-16-16,1 1 0 0,-2 2-128 0,0 1-48 15,-2 2 0-15,-5 2 0 0,1 3-32 0,-1 1-16 0,2 1 0 0,1 1 0 16,2 3-80-16,2 0-16 16,4 0 0-16,2-2 0 0,1-1-32 0,3 0-16 15,2 1 0-15,2-2 0 0,3-1 32 0,5-2 0 16,-1-4 0-16,6-2 0 0,6 3 192 0,3-2 32 16,-1-3 16-16,3-2 0 0,-2-4-48 0,2-2-16 15,-6 2 0-15,-1-3 0 0,1-4-128 0,0-1-32 16,-1-3 0-16,-1 1 0 0,-1-1-64 0,-1 0 0 0,-1-2-128 15,0 0 192-15,0-2-192 0,-2-1 176 16,0-2-176-16,0-2 160 0,0-3-160 0,0 1 0 16,-1 1 0-16,0 1 128 0,0 0-128 0,-1 2 0 0,-2 2 0 0,1 3 128 15,-1 0-128-15,-2 3 160 0,0 4-160 0,-5 4 160 16,0 7-160-16,0 0 0 0,-6 5 0 16,0 4 0-16,-2 2 0 0,-1 3 0 0,-1 4 0 0,1 2 0 15,-3 2 128-15,2 3-128 0,2 0 0 0,-6 10 128 16,2 0-128-16,2-3 0 0,2-2 144 0,0 0-144 15,1-2 0-15,4-1 128 0,1-3-128 0,0-2 0 16,2-3 0-16,2-2 0 0,0-1 0 0,1-3 128 0,3-2-128 0,0-1-240 16,-2-6 64-16,2 0 16 15,2-1-2288-15,0-3-464 0</inkml:trace>
  <inkml:trace contextRef="#ctx0" brushRef="#br0" timeOffset="131960.44">22156 12981 22111 0,'0'0'1968'0,"0"0"-1584"16,0 0-384-16,-6 4 0 0,1-2 1216 0,-1 3 176 16,-4 3 16-16,2 2 16 0,-2 0-96 0,0 0-32 15,1 2 0-15,-1 1 0 0,1 1-480 0,0 1-112 16,2-3 0-16,0 0-16 0,4 3-288 0,-2-2-48 15,4-2-16-15,2 1 0 0,3 1-112 0,-1-1-32 0,3-2 0 0,1-2 0 16,0-2 32-16,2-3 0 16,2-2 0-16,1-2 0 0,-2-2 96 0,2-3 32 0,-1-1 0 0,1-2 0 15,1-1-64-15,-1-1-16 0,1-2 0 16,-2 1 0-16,3-6-32 0,-2 0-16 0,0 1 0 0,-5 0 0 16,1-2 32-16,-1 3 16 0,-1 1 0 0,-2 3 0 15,-1 2-144-15,0 2-128 0,-1 0 144 0,-2 8-144 16,0 0 0-16,0 0 0 0,0 0 0 0,-4 9 0 15,-1 2 0-15,-2 2 0 0,3 2 0 0,-1-1 0 16,3 1 0-16,-2 2 0 0,0-1 0 0,3 2 0 0,2-2 0 16,0 2 0-16,2-1 0 0,1-1 0 15,-1-1-480-15,3-1-32 0,-2-6-16 0,2 0 0 16,0 1-2864-16,2 0-576 0</inkml:trace>
  <inkml:trace contextRef="#ctx0" brushRef="#br0" timeOffset="132255.56">22669 13044 21999 0,'0'0'960'0,"0"0"224"0,0 0-944 0,0 0-240 0,-3 7 0 16,3-7 0-16,0 0 1664 0,0 0 304 15,0 0 48-15,7 4 16 0,2-1-560 0,0-1-96 16,1 0-32-16,2 0 0 0,3-2-576 0,0-1-112 16,1-2-16-16,1 1-16 0,1 1-384 0,-1 0-80 0,1 0-16 0,4-1 0 15,-3 0-384-15,-3 2-80 0,-2 0 0 0,-3 0-15760 16</inkml:trace>
  <inkml:trace contextRef="#ctx0" brushRef="#br0" timeOffset="132394.26">22618 13203 23039 0,'0'0'2048'0,"6"-3"-1648"16,3 2-400-16,0-1 0 0,1-1 1136 0,4-1 144 16,-1 2 16-16,3 0 16 0,-1-1 80 0,3-1 16 15,-3 2 0-15,2 0 0 0,1 0-784 0,1 1-160 16,3-3-16-16,-3 2-16 15,1-1-1456-15,-3 1-272 0</inkml:trace>
  <inkml:trace contextRef="#ctx0" brushRef="#br0" timeOffset="132851.37">23216 13118 14735 0,'0'0'1312'0,"0"0"-1056"16,0 0-256-16,0 0 0 0,0 0 1952 0,0 0 336 15,0 0 64-15,0 0 16 0,0 0-320 0,7-4-64 16,-3 1-16-16,6 0 0 0,1-1-688 0,3 1-144 16,2 0-32-16,2 0 0 0,2 0-464 0,1 0-112 15,2 0-16-15,5-1 0 0,-1 0-320 0,-1 1-192 16,-9 1 192-16,0-1-192 16,-2 1-1088-16,-1 0-320 0,0 2-64 0,-1-3-13264 0</inkml:trace>
  <inkml:trace contextRef="#ctx0" brushRef="#br0" timeOffset="133442.4">24021 13048 4607 0,'0'0'192'0,"0"0"64"0,0 0-256 0,0 0 0 16,5-4 0-16,-4 0 0 16,-1 4 2912-16,0-5 544 0,0 0 96 0,0 5 32 0,-3-5-1856 0,-2 1-352 15,1 1-80-15,-1 0-16 0,-3 2-336 0,1 0-80 16,-4 1-16-16,-1 0 0 0,-1 2-208 0,-1 1-64 15,1 0 0-15,-2 2 0 0,-4 2-64 0,0 1-32 16,0 2 0-16,1 1 0 0,-2 1-128 0,3 0-32 16,2-2 0-16,4 1 0 0,-1 0-112 0,3 0-16 15,3 2-16-15,3-2 0 0,0-2 144 0,4-1 48 16,2 0 0-16,2-1 0 0,4 0 144 0,1-2 48 16,3-3 0-16,1-1 0 0,6-1-128 0,1-2-32 15,-3-1 0-15,1-4 0 0,1 0-80 0,0-4-32 16,-1 2 0-16,-1-4 0 0,0 0-144 0,0-2-16 15,-3-1-128-15,-1 0 192 0,0-2-192 0,-1-1 0 16,0-3 128-16,0-5-128 0,-6 6 0 0,2-4 176 16,0-4-176-16,1-1 160 0,1-3-160 0,3 0 0 0,-3 0 0 15,0 3 128-15,0 3-128 0,-2 2 0 0,0 4 0 0,-1 4 0 16,-3 1 0-16,0 5 0 16,-3 2 0-16,-2 3 0 0,0 6 0 0,-5-1 0 0,-2 3 0 0,-2 5 0 15,-1 2 0-15,1 6 0 0,-3 3 0 0,1 2 0 16,0 1 0-16,0 3 0 0,0 4 0 0,1 0 0 15,1 2 0-15,0 1 0 0,2 0 0 0,-3 8 0 16,4-3 0-16,-2-6 0 0,2 1 0 0,3-6 0 16,-2 0-400-1,1-2-112-15,1 0-32 0,1-2 0 0,2-3-2464 0,0-3-480 0</inkml:trace>
  <inkml:trace contextRef="#ctx0" brushRef="#br0" timeOffset="133831.79">24374 12915 5519 0,'0'0'496'0,"0"0"-496"15,0 0 0-15,0 0 0 0,7-3 4352 0,-7 3 784 16,0 0 160-16,0 0 16 0,0 0-2736 0,3 4-544 15,-2 3-112-15,-1 2-32 0,-2 2-688 0,0 4-144 16,-3 1-32-16,0 1 0 0,1 3-240 0,-3-1-48 16,2 2-16-16,0-2 0 0,0 1-144 0,1 0-16 15,0 0-16-15,3 0 0 0,-2-3-208 0,2-1-32 16,-1-3-16-16,2-1 0 0,0-2 64 0,3-3 16 16,1 0 0-16,-1-1 0 0,-3-6 96 0,8 2 32 15,1-2 0-15,2-2 0 0,2-3-48 0,-1-1 0 0,0-2 0 0,1-3 0 16,2-2-128-16,0-3-48 0,1 0 0 0,-1-2 0 15,-1-1-64-15,1 0-16 0,-4 1 0 0,1-2 0 16,0 2-192-16,1-1 144 0,0 2-144 0,3 0 128 16,-2-2-128-16,1 3 0 0,0 1 0 0,-2 3 0 15,-1-1-304-15,-1 2 16 0,0 2 0 0,-3 4 0 16,0 1-2544-16,-3 4-512 0</inkml:trace>
  <inkml:trace contextRef="#ctx0" brushRef="#br0" timeOffset="139752.18">1066 15787 5519 0,'0'0'496'0,"0"0"-496"0,0 0 0 0,0 0 0 16,0 0 2432-16,0 0 384 0,0 0 64 0,0 0 32 15,0 0-1200-15,0 0-240 0,0 0-64 0,0 0 0 16,0 0-320-16,0 0-64 0,0 0 0 0,0 0-16 15,9 0-64-15,1-1-16 0,0-5 0 0,2-2 0 16,2-2-128-16,2-1-32 0,0-2 0 0,2 2 0 0,2 0-432 0,-4-1-80 16,2-1-32-16,-2-1 0 0,2 2 0 0,-2 0 0 15,1 1 0-15,-2 0 0 16,0 0-32-16,-2 2 0 0,-1 2 0 0,1 2 0 0,-3 1-48 0,-1 2-16 16,-9 2 0-16,9 0 0 0,-9 0-128 0,0 0 0 15,0 0 0-15,6 6 128 0,-6-6-128 0,3 12 128 16,-4 2-128-16,0 0 128 0,-1 2 16 0,1 2 0 15,-5 0 0-15,1 0 0 0,-1 1 64 0,-1 3 16 16,1 0 0-16,-3 4 0 0,2-1-80 0,-3-1-16 16,0 0 0-16,1-1 0 0,0-1-128 0,2-1 128 15,0-2-128-15,2-2 128 0,0 2-128 0,0-3 128 16,1-1-128-16,1-3 128 0,1 0-128 0,1-2 0 0,2-1 0 0,-1-9 0 31,0 0-320-31,0 0-112 0,0 0-16 0,0 0 0 16,8-4-2432-16,-1-2-512 0,-2-12-80 0,-2 4-32 0</inkml:trace>
  <inkml:trace contextRef="#ctx0" brushRef="#br0" timeOffset="140266.04">1286 15780 6447 0,'0'0'272'0,"0"0"80"0,-8 0-352 0,0-3 0 0,8 3 0 0,-8-2 0 16,8 2 3328-16,-8 0 608 0,8 0 112 0,-8 2 32 15,8-2-2240-15,-7 5-448 0,2 0-96 0,0 4-16 16,5-9-352-16,-4 10-80 0,-2 0-16 0,2 1 0 16,1 0-144-16,-1 2-48 0,-1-1 0 0,-1 3 0 0,1 0 0 0,-4 3-16 15,2 0 0-15,-3 2 0 0,1 2-112 0,-2 1 0 16,-3 2-16-16,1 2 0 0,-1-2-80 0,0 5-16 16,1 3 0-16,4 0 0 0,-4-1-48 0,4 1-16 15,0 0 0-15,0-1 0 0,1-2-96 0,-1 5-32 16,3-4 0-16,-2 1 0 0,2-1-80 0,1 0-128 15,1 1 176-15,0-1-176 0,2-3 160 0,1 3-160 16,1-2 128-16,2 0-128 0,1 2 128 0,0-1-128 16,0-5 0-16,3-1 128 0,0 3-128 0,3-3 0 15,1-1 144-15,2-2-144 0,1-2 144 0,3-2-144 16,0-1 192-16,2-1-192 0,2-2 208 0,-1 0-64 16,3 0-16-16,1-2 0 0,1-3 32 0,1 0 0 0,2-4 0 0,1 2 0 15,2-3-32-15,1-1 0 0,5 0 0 0,-1-2 0 16,2 0 16-16,3-2 0 0,2-1 0 0,-2 0 0 15,3-2-16-15,0 3 0 0,0-2 0 0,0-3 0 16,2 1-128-16,1-1 0 0,2 2 144 0,-2-2-144 16,-1 4 128-16,-2-2-128 0,-1 0 128 0,-3 0-128 15,0 0 0-15,-2 3 144 0,0-3-144 0,-2 2 0 16,-1 1 128-16,-1 1-128 0,-3-2 0 0,-2 6 0 16,-2-3 0-16,-4 0 0 0,-2-3 0 0,-2 3 0 15,-3 0 0-15,-3 0 0 0,-2 0 0 0,-10 0 0 31,0 0-1440-31,0 0-240 0,0 0-48 0,-11 6-15536 0</inkml:trace>
  <inkml:trace contextRef="#ctx0" brushRef="#br0" timeOffset="141313.54">3882 16641 1839 0,'0'0'0'0,"8"-3"160"0,-8 3-160 0,10-8 0 0,-3 0 0 0,0 3 0 15,-1-2 3472-15,0 2 672 0,-6 5 128 0,8-6 16 16,-8 6-2256-16,7-5-464 0,-7 5-96 0,5-6 0 16,-5 6-112-16,0 0-16 0,0 0 0 0,0 0 0 15,0 0-336-15,-8-4-80 0,-1 0-16 0,-6 4 0 0,-5 3-336 0,-3 0-64 16,-3 1 0-16,-5 3-16 16,-4 2-48-16,1 2 0 0,-2 2 0 0,3 1 0 15,1 2-192-15,1 2-32 0,1 1-16 0,5 2 0 0,2-2-208 0,6-2 0 16,4 1 0-16,4-2 0 0,3-1 0 0,3-3 0 15,6 0 0-15,4 0 0 0,2 0 0 0,7-1 0 16,3-1 0-16,3 0 0 0,4-1 0 0,0 1 192 16,5-1-48-16,2 1-16 0,1 1-128 0,-2 0 128 15,-4 0-128-15,-4 3 128 0,-2 0-128 0,-4 1 0 16,-1-2 0-16,-4 2 0 0,-8-3 144 0,0 1-144 16,-4 2 160-16,-4 1-160 0,-4-3 416 0,-3 0-16 0,-3 0 0 15,-5 3 0-15,-3-1 128 0,-6-3 32 16,-4 2 0-16,-1-3 0 0,0 0-240 0,-1-3-64 0,1-1 0 0,2-2 0 15,0 0-96-15,5-4-32 0,4-2 0 0,1-2 0 16,5-4-128-16,4-1-256 0,1 1 64 16,5-2 16-1,4-1-1952-15,6 0-400 0,4-1-80 0,2-1-7680 0,5-1-1536 0</inkml:trace>
  <inkml:trace contextRef="#ctx0" brushRef="#br0" timeOffset="141633.04">4493 16716 21359 0,'-12'5'944'0,"3"0"208"0,-1 0-928 0,-2 3-224 0,-3 2 0 0,-3 3 0 16,-1 2 992-16,-2 5 160 0,-6 0 16 0,2 0 16 0,0 0-32 0,2 0 0 16,3-1 0-16,3-1 0 0,1-1-384 0,5 0-96 15,6 2-16-15,4-4 0 0,3-3-272 0,7-1-48 16,3-1-16-16,3-2 0 0,4-4 192 0,3-1 48 15,2-2 0-15,3-2 0 0,-1-2-240 0,0-2-32 16,-1-2-16-16,-2-2 0 0,-3-1 0 0,-3 0 0 16,-1-1 0-16,-3-1 0 0,-6 1 160 0,-1-3 16 15,-5-1 16-15,-5 0 0 0,-3 1 48 0,-4-1 0 16,-4-4 0-16,-4 1 0 0,-1 2-320 0,-3 0-48 16,0 1-16-16,0 1 0 0,-1-1-272 0,3 4-64 15,2 3-16-15,4 1 0 16,3 1-2144-16,3 1-448 0,1 1-64 0</inkml:trace>
  <inkml:trace contextRef="#ctx0" brushRef="#br0" timeOffset="141934.65">5144 16043 23039 0,'0'0'2048'0,"-9"7"-1648"0,-1 4-400 0,0 5 0 15,1 2 688-15,-5 7 48 0,0 3 16 0,0 4 0 16,-1 1 576-16,1 4 112 0,0 5 32 0,-3 1 0 16,0 1-448-16,-1 5-64 0,1 2-32 0,0 2 0 0,-5 0-496 0,2-3-112 15,2 1 0-15,1-7-16 0,2-2-304 0,1-6 0 16,2-3 128-16,2-5-128 0,1-2 0 0,1-2 128 15,2-5-128-15,4-3 0 0,3-2 0 16,3-6-224-16,1-2 16 0,-5-6 0 16,0 0-2960-16,11-1-592 0</inkml:trace>
  <inkml:trace contextRef="#ctx0" brushRef="#br0" timeOffset="142245.4">5311 16530 23951 0,'0'0'2128'0,"0"0"-1696"0,0 0-432 0,-4 8 0 16,-3-1 656-16,2 4 48 0,-3 2 16 0,0 3 0 15,1 1 352-15,-2 3 64 0,0 0 16 0,0 2 0 16,-2 1-272-16,2 1-48 0,1 2-16 0,0-2 0 16,1 0-416-16,3-2-80 0,-2-1 0 0,3-2-16 15,1-2-176-15,1-1-128 0,1-5 144 0,2-3-144 16,-2-8 272-16,4 8-32 0,-4-8-16 0,9 3 0 15,0-4 320-15,2-3 64 0,0-5 16 0,2-3 0 16,-2-3 16-16,1-2 0 0,0-2 0 0,-1-3 0 16,-1-3-400-16,0-1-80 0,1-3-16 0,-2-2 0 15,-1 3-16-15,1-1 0 0,0 3 0 0,2 0 0 16,-2 4-128-16,1 3 0 0,-2 2 0 0,1 2 0 16,2-1 0-16,-3 5 0 0,0 4-224 0,-1 2 80 15,-7 5-1472-15,0 0-304 0,0 0-48 0,9 5-8976 16,-9-5-1792-16</inkml:trace>
  <inkml:trace contextRef="#ctx0" brushRef="#br0" timeOffset="142553.68">5603 16729 21183 0,'0'0'944'0,"12"2"192"0,0 1-912 0,3 0-224 16,2-4 0-16,3-1 0 0,-1 1 2128 0,3-2 384 15,0-2 80-15,2-2 16 0,-2-2-1200 0,0 0-256 16,0 1-32-16,-4-2-16 0,1 0-400 0,-3-2-96 0,-2 1-16 0,-2-1 0 16,-1-1-272-16,-2 2-48 0,-3 0-16 0,0-1 0 15,-4 1-64-15,-2 3-32 0,-3 1 0 0,-2 1 0 16,-3 2-160-16,-1 2 160 0,-1 2-160 0,-6 3 160 16,-2 3-160-16,-2 4 0 0,-2 2 0 0,-4 3 0 15,0 4 208-15,0 2-32 0,-2 0-16 0,4 3 0 16,2 2 48-16,3 1 16 0,4-1 0 0,4 1 0 15,4-2-224-15,2-1 128 0,4 0-128 0,4 1 0 16,2-4 0-16,5 0 0 0,1 0 0 0,7 0 0 31,5-1-1984-31,0-3-320 0,1-2-80 0</inkml:trace>
  <inkml:trace contextRef="#ctx0" brushRef="#br0" timeOffset="143468.63">8138 16080 27647 0,'2'-15'1216'0,"2"2"256"0,-1-1-1168 0,0 0-304 0,1 1 0 0,-4 2 0 16,-1 0-160-16,-3 0-96 0,2 2 0 0,-2 1-16 15,-3 2 768-15,-3 0 144 0,-1 2 48 0,-2 0 0 16,-2 2-160-16,-4 7-16 0,-2 0-16 0,-3 5 0 15,-4 1-240-15,0 4-64 0,-2 4 0 0,-2 5 0 16,-3 4 48-16,1 4 0 0,1 3 0 0,2 2 0 16,2 2-48-16,5 3-16 0,-1 3 0 0,6 0 0 15,4 1-176-15,4-2 0 0,4 1 0 0,2-1 128 16,2-3-128-16,2-3 160 0,2-1-160 0,2-3 160 16,1 0-160-16,-2-6 0 0,2-1 0 0,-1-3 0 15,0-1 0-15,2-5 0 0,-4-3 0 0,-1-1 0 0,-3-3 0 16,0-3-224-16,3-8 48 0,0 0 16 15,-10 0-272 1,1-2-48-16,1-1-16 0,-4-6 0 0,-2 0-160 0,0-4-48 0,-1-3 0 0,-4-3 0 0,-2-3 400 0,1 0 80 16,2 3 16-16,3 1 0 0,4 3 208 0,6 2 128 15,3 2 0-15,4-1-128 0,3 2 512 0,7 1 0 16,5-2 0-16,5 2 0 0,0 1-48 0,4 3-16 16,4 0 0-16,0 2 0 0,0 0-192 0,2 1-64 15,0-1 0-15,0 1 0 0,1 1-192 0,0 0 176 16,-1 1-176-16,-2 0 160 0,-4 1 0 0,-3-1 0 15,-3 0 0-15,-2 0 0 0,-6 0-32 0,-2 1 0 16,-10-1 0-16,0 0 0 0,0 0 0 0,3 9-128 0,-3 2 192 16,-3 2-64-16,-2 3-128 0,-4-1 0 0,2 3 0 0,-2-2 0 15,2 2 0-15,0-1 128 0,1-1-128 0,4-3 128 16,4 0-128-16,4-2 0 0,2-3 0 0,6 0 0 16,-1-3 192-16,4-1-32 0,0-1-16 0,2-3 0 15,3-3 160-15,1 1 16 0,0-3 16 0,0-3 0 16,-1-2-128-16,-2-3-16 0,-3 0-16 0,-3 0 0 15,-3-1-48-15,-3 0 0 0,-3 0 0 0,-3-2 0 16,-4-2 80-16,-4 1 16 0,-3 1 0 0,-3 0 0 16,-4 1-96-16,-2 1 0 0,-2 1-128 0,2 2 192 15,-4 2-192-15,1 1 0 0,2 3 0 0,0 3 0 16,4 0 0-16,4 2 0 0,-1 0 0 0,3 0 0 16,9 0 0-16,0 0-128 0,0 0 128 0,0 0 0 0,7 7-144 0,3-2 144 15,2 0 0-15,4-1-144 16,2 0 144-16,4 0 0 0,1 1 0 0,0 0-128 15,-1-1 128-15,0 0 0 0,0-1 0 0,-1-1 0 0,-1-1 0 0,-2-2 0 16,0 1 0-16,-3-1 0 0,-2 0 0 0,-1-1 0 16,-5 0-128-16,-7 2 128 15,0 0-528-15,0 0-32 0,0 0 0 0,0 0 0 16,0 0-1360-16,-6 0-256 0,-4 0-64 0,0 0-16 0</inkml:trace>
  <inkml:trace contextRef="#ctx0" brushRef="#br0" timeOffset="144230.79">8650 16474 15951 0,'0'0'704'0,"0"0"144"0,0 0-672 0,0 0-176 0,0 0 0 0,-8 3 0 16,1 4 1536-16,1 4 288 0,-2 3 48 0,0 4 16 15,1 0-432-15,-2 4-96 0,-1 1-16 0,-2 3 0 16,2 1-256-16,-1 3-48 0,-2 2-16 0,0-3 0 16,-1 1-256-16,2-2-64 0,2-3-16 0,1-4 0 15,1-2-112-15,2-6-32 0,2-1 0 0,2-3 0 16,2-9 144-16,0 0 16 0,0 0 16 0,0 0 0 15,0 0 96-15,11-10 16 0,1-3 0 0,1-3 0 0,0-1-224 0,2-3-32 16,0-3-16-16,0-2 0 16,0-1-368-16,0 1-64 0,2-1 0 0,-1 2-128 0,1 2 128 0,0 2-128 15,3 2 0-15,1 2 0 0,2 2 0 0,2 3 0 16,3 2 0-16,-3 4 0 16,0 1-800-16,2 4-64 0,-3 3-16 0,0 1-11504 15,-2 0-2304-15</inkml:trace>
  <inkml:trace contextRef="#ctx0" brushRef="#br0" timeOffset="144815.37">11028 16223 23039 0,'-9'-3'2048'0,"-1"-1"-1648"16,2 1-400-16,-2 3 0 0,0 0 640 0,1 3 64 15,0 2 0-15,0 4 0 0,-1 3 304 0,4 4 64 16,-3 5 16-16,4 2 0 0,-4 2-352 0,4 3-64 15,2 1-16-15,-1 0 0 0,1 2-112 0,0 0-32 16,0 0 0-16,1-1 0 0,-4 1-176 0,4-1-32 16,1-5-16-16,1-2 0 0,1-2-48 0,2-1-16 15,3-7 0-15,-2-1 0 0,3-2 288 0,2-3 48 16,-9-7 16-16,13-1 0 0,2-4 224 0,3-3 48 0,2-6 16 0,3 0 0 16,3-8-176-16,0-2-48 0,0-7 0 0,1 1 0 15,0-4-240-15,-2 1-48 0,1-2-16 0,-3 1 0 16,1 2-128-16,-5 1-16 0,0 2-16 0,-1 1 0 15,-3 3-176-15,-1 3 0 0,0 3 144 0,-2 4-144 16,-2 1 0-16,-2 5 0 0,-1 1-192 0,0 3 64 31,-7 5-1536-31,8-3-288 0,-8 3-64 0,11 3-9984 0,-1 0-2000 0</inkml:trace>
  <inkml:trace contextRef="#ctx0" brushRef="#br0" timeOffset="145787.57">13309 16518 10127 0,'4'-16'896'0,"2"-2"-704"16,1-3-192-16,4 0 0 0,-3 2 1760 0,2 4 320 0,-2-1 64 0,1 4 16 16,-9 12-224-16,0 0-32 15,0 0-16-15,0 0 0 0,0 0-384 0,0 0-80 0,5 13-16 0,-4 5 0 16,-2 3-656-16,-3 3-144 0,0 3-32 0,-4 2 0 15,-1 2-240-15,-3 2-48 0,-1 2-16 0,1 2 0 16,2 1-16-16,0-3-16 0,4-2 0 0,0-2 0 16,3-3-240-16,5-4 176 0,2-4-176 0,6-5 160 15,5-5 64-15,1-2 16 0,3-4 0 0,4-4 0 16,1-4 176-16,2-6 32 0,2-5 16 0,-1-1 0 16,-1-3-80-16,0-3 0 0,2-3-16 0,-4-2 0 15,-2 0-160-15,-3 1-16 0,-5 0-16 0,-1 4 0 16,-3 1-32-16,-1 7 0 0,-4 3 0 0,-1 4 0 15,-4 7-144-15,0 0 128 0,0 0-128 0,0 0 128 16,0 9-128-16,-2 2-144 0,1 4 144 0,0 1-208 16,1 2 208-16,1-1 0 0,0 2-160 0,3 1 160 0,-2-3-128 0,3-1 128 15,4-4-160-15,1-1 160 0,2-2-160 0,4-5 160 16,0-4-160-16,6-4 160 0,1-5 0 0,3-3 0 16,-3-4 0-16,1-1 0 0,-2-3 0 0,0-2 0 15,-3-1 144-15,-2-1-144 0,-3 1 176 0,0-2-176 16,-3-1 192-16,-3 0-192 0,-3-1 0 0,0 1 0 15,-2-2 0-15,1 6 0 16,0 1-1872-16,2 5-288 0,-1 3-48 0,1 2-12704 0</inkml:trace>
  <inkml:trace contextRef="#ctx0" brushRef="#br0" timeOffset="146165.65">14561 15821 18431 0,'-10'8'1632'0,"4"2"-1312"0,-1 4-320 0,-2 4 0 15,1 2 1184-15,-1 4 160 0,-4 5 48 0,-1 0 0 16,1 8-320-16,-1 2-64 0,-3 1-16 0,-1 4 0 16,-1 0 80-16,-5 5 16 0,-3 5 0 0,1 1 0 15,-4 0-480-15,1-3-96 0,-1-2 0 0,3-6-16 16,4-5-176-16,6-5-48 0,1-6 0 0,4-5 0 15,6-2 80-15,3-7 16 0,5-4 0 0,-2-10 0 16,8 4 32-16,4-5 16 0,3-7 0 0,2-3 0 0,5-5 80 16,4-4 16-16,-1-1 0 0,2 0 0 0,2-2-288 0,-1 2-48 15,-2 3-16-15,-4 2 0 0,-1 4-160 0,0 4 0 16,-5 4 0-16,1 2 0 0,-1 4 0 0,-3 6 0 16,-5 4 0-16,0 4 0 0,-4 2-128 0,-2 1 128 15,-3 1-160-15,-2 2 160 0,-4 2 0 0,0 0 0 16,-4-1 0-16,2 0 0 0,-2 1-192 0,3-2-32 15,2-3-16-15,2-3 0 16,3 0-2224-16,2-5-448 0,-1-11-96 0,9 1 0 0</inkml:trace>
  <inkml:trace contextRef="#ctx0" brushRef="#br0" timeOffset="146465.38">14693 16621 22111 0,'0'0'1968'0,"0"0"-1584"0,11-6-384 0,0-2 0 16,2 1 1856-16,2 1 304 0,-2-5 48 0,2 1 16 15,1-2-816-15,-1 1-176 0,1-3-16 0,-2 0-16 16,-2 1-560-16,-1 2-96 0,-1-3-32 0,-1 2 0 16,-3-3-128-16,-1 1-48 0,-2 2 0 0,-3 0 0 15,-1 1-112-15,-2 1-32 0,3 10 0 0,-8-5 0 16,-1 4-32-16,-4 5-16 0,-1 2 0 0,-3 5 0 15,-1 5-144-15,-2 2 0 0,-1 3 0 0,2 5 0 16,-3 0 0-16,4 1 0 0,3 0 0 0,3 0 128 16,3 2 0-16,2-2 0 0,4-1 0 0,4-1 0 15,5-2-128-15,1 0 0 0,4-2 0 0,4-1 0 16,0-5-880-16,3-3-208 0,3-2-32 0,1-5-9824 16,-1-4-1984-16</inkml:trace>
  <inkml:trace contextRef="#ctx0" brushRef="#br0" timeOffset="146793.78">15240 16388 13823 0,'-11'8'1216'0,"4"-2"-960"16,-5 3-256-16,-1 3 0 0,-1 1 2912 0,-2 4 544 15,-1 4 96-15,-1 2 32 0,1 3-1168 0,-3 2-240 16,1 0-32-16,3 2-16 0,1-2-1072 0,2-1-224 0,3 1-32 15,0-5-16-15,5-2-224 0,-1-4-48 0,2-3-16 0,3-4 0 16,1-1-32-16,0-9 0 0,5 6 0 0,-5-6 0 16,11-5 80-16,2-2 16 0,3-4 0 0,1-4 0 15,3-1-160-15,2-2-16 0,4-2-16 0,-1-1 0 16,-2-3-224-16,2 1-144 0,2 2 192 0,-2 1-192 16,-1 2 0-16,0 3 0 0,-2 4 0 0,1 4 0 15,-1 2 128-15,-1 5-128 0,-2 5 0 0,-1 4 0 16,-3 0 0-16,-3 6 0 0,-2-1 0 0,0 5 0 15,-5 1 0-15,0-1 0 0,-1 1-160 0,-2 1 160 16,-2-1-2448 0,3-3-368-16,-1 4-80 0,7 0-16 0</inkml:trace>
  <inkml:trace contextRef="#ctx0" brushRef="#br0" timeOffset="147598.37">16943 16410 20271 0,'-7'-7'1792'0,"7"7"-1424"16,0 0-368-16,0 0 0 0,0 0 128 0,-6-1-128 16,6 1 160-16,-10 10-160 0,1 7 1088 0,-2 4 112 15,1 3 16-15,0 4 16 0,0 6-224 0,-1 3-48 16,0 0-16-16,-1 4 0 0,-1 2-240 0,-1 0-32 16,-3 1-16-16,-1-1 0 0,0-1-112 0,-2 0-32 15,-1-2 0-15,0-2 0 0,0-2-256 0,-1-5-64 16,-1-1-16-16,4-3 0 0,2-5 96 0,3-4 32 0,0-2 0 0,6-6 0 15,2-6 32-15,6-4 16 0,0 0 0 0,0 0 0 16,4-14 208-16,3-8 32 0,4-7 16 0,4-3 0 16,4-2-272-16,1-2-48 0,1-3-16 0,-2 0 0 15,0-2-272-15,3-1 128 0,0 0-128 0,3-2 0 16,-3 4 0-16,3 2 0 0,-1 3 0 0,2 2 0 16,3 1 0-16,2 4 0 0,1 4 0 0,-1 7 0 15,-2 4 0-15,1 4-144 0,-4 3 144 0,-3 5-128 16,-3 6-16-16,-3 7 0 0,-3 5 0 0,-4 4 0 15,-6 2-112-15,-3 4 0 0,-4 2-16 0,-5 3 0 16,-1 1 272-16,-7-1 0 0,-5-1-128 0,-1-2 128 16,-2-3 0-16,-3-2 0 0,-5-3 0 0,-1-1 0 15,1-4 0-15,1-1 0 0,0-3 0 0,5-2 0 16,-1-6-1568-16,8-2-256 16,-2-4-48-16,6-4-12656 0</inkml:trace>
  <inkml:trace contextRef="#ctx0" brushRef="#br0" timeOffset="147924.14">17660 16501 23951 0,'-7'-2'2128'0,"-4"2"-1696"15,-1 0-432-15,-1 2 0 0,-1 4 1424 0,-2-1 208 16,-1 3 32-16,-2 2 16 0,0 0-512 0,1 4-96 15,0 3-32-15,3-1 0 0,1-1-512 0,5 3-96 0,3 2-32 16,5-3 0-16,2 1-400 0,5-4 0 0,3-3 128 16,5 3-128-16,2-3 128 0,2-2 0 0,4-3 0 0,1-4 0 15,0-2 32-15,1-2 0 0,-2-2 0 0,1-2 0 16,-2-2 96-16,-1 0 0 0,-4-6 16 0,-1 4 0 16,-4-2 96-16,-5-1 16 0,-1 0 0 0,-4 1 0 15,-2 1 32-15,-5 0 16 0,-3-1 0 0,-3 1 0 16,-3 0-240-16,-4 1-32 0,-3 3-16 0,-1 1 0 15,0 2-144-15,-2 1-272 0,-2 3 64 0,5 0 16 32,0 1-1184-32,4 2-224 0,2 3-64 0,6-1-9200 0,10-5-1840 0</inkml:trace>
  <inkml:trace contextRef="#ctx0" brushRef="#br0" timeOffset="148290.07">18489 16443 21183 0,'0'0'1888'0,"0"0"-1504"15,0 0-384-15,-8-4 0 0,-1 1 1344 0,-3 3 192 16,-3 0 32-16,0 4 16 0,0-1-64 0,-3 1-16 16,-3 2 0-16,-2 0 0 0,-2 2-544 0,2 1-128 15,1-1 0-15,2 3-16 0,2-1-384 0,6-1-80 16,4 4-16-16,2-2 0 0,2 0-192 0,4 0-144 15,4-3 192-15,3 2-192 0,4-3 208 0,3-1-64 16,2 0-16-16,4-1 0 0,0 2 64 0,1 0 16 16,0 3 0-16,-4-2 0 0,1 0-80 0,-3 1 0 0,-3 0-128 0,-2 2 192 15,-2-5 0-15,-4 3 0 0,-4-2 0 0,-3 0 0 16,-3 3 192-16,-5 0 48 0,-2 0 0 0,-5 1 0 16,-8 2-16-16,-1-2 0 0,-3-1 0 0,-1 0 0 15,3 1-224-15,-2 0-64 0,1-3 0 0,4-2 0 16,2-1-128-16,3-1 0 0,5 2 0 0,4-1 0 31,0-4-1264-31,11-1-224 0,0 0-48 0,0 0-16 16,9-7-1808-16,3-2-352 0</inkml:trace>
  <inkml:trace contextRef="#ctx0" brushRef="#br0" timeOffset="148672.25">19126 16480 11967 0,'0'0'528'0,"0"-7"112"15,0-2-512-15,-1 1-128 0,1 8 0 0,-3-9 0 0,-5 2 3456 0,2 1 640 16,-4 3 144-16,0 1 32 0,-1-1-2032 0,-1 3-384 16,-3 3-96-16,-1 1-16 0,-2 4-640 0,1 1-128 15,-3 0-16-15,2 0-16 0,1 3-448 0,1 0-96 16,2 1-16-16,4 0 0 0,1-1-256 0,5 0-128 15,3 0 128-15,1-1-128 0,1 2 176 0,4-2-48 16,5 0-128-16,-1 0 192 0,0 0-64 0,2 1-128 0,-2 3 176 16,1-2-176-16,-1 0 192 0,0 0-64 0,-1-1 0 0,-1 3-128 15,-3-2 0-15,-2 1 0 0,-2-1 0 0,-2 4 0 16,-2-2 368-16,-4 0-48 0,-2-3 0 0,-2 0 0 16,-4 1 48-16,-2-2 0 0,-4 0 0 0,-1-2 0 15,-4-3-112-15,1 1-32 0,-2 0 0 0,1-3 0 16,3-3-224-16,2-1 128 0,3-1-128 0,2-1 0 15,3-2 0-15,4-1-320 0,4-2 64 0,1-1 0 32,6-3-2704-32,5 0-544 0,4-2-96 0,4-1-32 0</inkml:trace>
  <inkml:trace contextRef="#ctx0" brushRef="#br0" timeOffset="149077.35">19608 16494 28559 0,'0'0'2544'0,"-5"5"-2032"0,-4 2-512 0,1-1 0 16,-4 3 0-16,-1 3-256 0,-3 2 16 0,0 3 16 15,-3 1 1392-15,-2 4 288 0,-1 2 48 0,2 3 16 16,-2 1-512-16,2-1-112 0,1 2 0 0,-1-3-16 15,1 1-368-15,4-2-80 0,1-4-16 0,3 0 0 16,0-3-272-16,3 0-144 0,2-3 160 0,3-2-160 16,2-4 0-16,2 0 0 0,2-2 0 0,4-2-160 31,1 0-1424-31,4-2-272 0,1-4-64 0,4-5-12992 0</inkml:trace>
  <inkml:trace contextRef="#ctx0" brushRef="#br0" timeOffset="149536.07">20475 15736 23039 0,'-12'-1'1024'0,"12"1"192"0,-9 2-960 0,-1 2-256 16,-1 4 0-16,0 3 0 0,-3 4 576 0,-2 5 80 15,-1 3 16-15,-4 7 0 0,0 5 384 0,0 1 80 16,-2 4 16-16,2-3 0 0,-1 2-384 0,0 2-64 16,-2 1 0-16,0 2-16 0,0 0-112 0,0 0-32 15,1 3 0-15,2-2 0 0,4-1-352 0,-1-2-192 0,-1-3 192 0,7-4-192 16,2-2 128-16,5-5-128 0,0-6 0 16,2-2 0-16,2-3 176 0,3-2-32 0,6-4 0 0,0-3 0 15,3-1 64-15,2-3 16 0,2 0 0 0,2-8 0 16,3 3 48-16,4 0 16 0,1-1 0 0,2 2 0 15,-2 1-288-15,-2 2 0 0,1 3 0 0,-4 2 0 16,-2 0 0-16,-5 7 0 0,-2 3 0 0,-5 2 0 16,-1 0 0-16,-2 1 0 0,-5-1 0 0,-1-2 0 15,-4 0 0-15,-4 0 128 0,-5-5 0 0,-4 0-128 16,-7 1 400-16,-2-3-16 0,-7-1-16 0,2-1 0 16,-2 0-32-16,1 0 0 0,0-2 0 0,2 0 0 15,-1-4-144-15,2-2-16 0,1-1-16 0,1 0 0 0,1-3-160 16,3-3 128-16,6-1-128 0,3-2 128 15,6-2-1616-15,3-1-336 16,6 0-64-16,5 1-14176 0</inkml:trace>
  <inkml:trace contextRef="#ctx0" brushRef="#br0" timeOffset="149874.07">21170 15765 21183 0,'-5'-8'1888'0,"-2"0"-1504"0,2-2-384 0,0 2 0 16,-4 1 240-16,1 2-32 0,-2 3 0 0,-2 3 0 15,-4 2 576-15,2 5 112 0,0 4 32 0,-3 7 0 16,-1 4 224-16,-1 7 32 0,-2 5 16 0,-1 3 0 16,1 2-400-16,-2 4-80 0,2 4-16 0,-1 4 0 15,-2 2 16-15,-1 2 0 0,2 2 0 0,-3 2 0 16,-2 0-464-16,3-3-112 0,-2-4-16 0,0-1 0 16,2-5-128-16,5-3 0 0,4-6 0 0,5-3 128 31,3-3-512-31,5-4-96 0,0-5-32 0,3-4-9632 0,2-3-1936 0</inkml:trace>
  <inkml:trace contextRef="#ctx0" brushRef="#br0" timeOffset="150291.85">21088 16600 24879 0,'0'0'1088'0,"0"0"256"0,0 0-1088 0,0 0-256 16,11 5 0-16,1 0 0 0,-1 3 1008 0,4-2 144 0,2-1 16 0,2-1 16 15,5 0-16-15,1-1 0 16,1-3 0-16,3-2 0 0,1-1-352 0,0 0-80 0,1 0-16 0,1-2 0 16,0-1-208-16,1-1-32 0,0 1-16 0,-3-1 0 15,-4-2-192-15,-2-1-32 0,-2-2-16 0,-3-1 0 16,-3-1-64-16,-2-2-16 0,-4 0 0 0,-7-3 0 15,-2-3-144-15,-4 2 0 0,-5 3 144 0,-3 1-144 16,-6 3 0-16,-3 4 0 0,-6 4 0 0,-2 4 0 16,-8 5 0-16,0 5 0 0,0 3 128 0,-2 7-128 15,3 4 240-15,1 4-32 0,3 4 0 0,2 2 0 16,4 1 80-16,8 3 16 0,5-3 0 0,4 4 0 16,6 1-96-16,4-3-16 0,6-5 0 0,4 0 0 15,2-3 0-15,6 1-16 0,4-4 0 0,5-1 0 16,0-2-16-16,2-3 0 0,0-5 0 0,-2-5 0 0,-1-2-160 15,-2-5 0-15,-3-5 0 0,-2-3 0 16,-5-2-928-16,-3-4-272 0,-4-2-48 16,-5-4-16608-16</inkml:trace>
  <inkml:trace contextRef="#ctx0" brushRef="#br0" timeOffset="150496.72">19702 15785 43311 0,'-39'-21'3840'0,"17"9"-3072"15,4 1-608-15,5 1-160 0,4 1 144 0,-2 5 0 16,0 2 0-16,4 0 0 0,7 2 528 0,0 0 96 16,0 0 32-16,0 0 0 0,-5 8-656 0,4 0-144 0,1-8 0 0,4 11 0 31,-2 5-1968-31,1-2-384 0,-2 1-80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9:42:52.7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23039 2649 12671 0,'0'0'560'0,"0"0"112"0,0 0-544 0,0 0-128 15,0 0 0-15,0 0 0 0,0 0 1088 0,0 0 176 16,0 0 32-16,0 0 16 0,0 0-288 0,0 0-64 16,0 0-16-16,0-7 0 0,1 0-48 0,2-2 0 15,1-1 0-15,1-1 0 0,2-1-144 0,2-3-48 0,1 0 0 0,1-1 0 16,0-2-144-16,3 1-48 0,1-2 0 0,1 0 0 15,-2 0-80-15,1 3-32 0,-1 0 0 0,1 3 0 16,-1 1-32-16,-1 3-16 16,0 3 0-16,-4 1 0 0,-1 1 16 0,1 4 0 0,-1 0 0 0,-1 8 0 15,-1-1-176-15,-1 3-48 0,0 1 0 0,-4 2 0 16,-1 3-144-16,-1 8 192 0,-3-1-192 0,1 1 192 16,-2-1-64-16,0-1 0 0,-2-2 0 0,1 2 0 15,1-1-128-15,0-3 128 0,1-4-128 0,2-1 128 0,-3-1-128 0,2-1 0 16,1-2 0-16,2-9 0 15,0 0-1696-15,0 0-272 0,0 0-48 0</inkml:trace>
  <inkml:trace contextRef="#ctx0" brushRef="#br0" timeOffset="361.7">23118 2610 18431 0,'0'0'816'0,"-7"4"160"0,-1-2-784 0,2 1-192 16,6-3 0-16,-8 6 0 0,2-1 1776 0,1 2 304 16,1 3 64-16,2-2 16 0,0 1-816 0,1 1-176 15,1 1-16-15,0-1-16 0,-1 2-288 0,1 0-48 16,-1 5-16-16,-3-2 0 0,1-2-240 0,-1-1-48 16,0 4-16-16,-3-2 0 0,-1-1 32 0,-3 2 0 15,0 0 0-15,0-1 0 0,-3 0 16 0,-1-1 16 16,0-1 0-16,-5 3 0 0,-3 1-144 0,-3-3-16 15,0 2-16-15,-2 0 0 0,0-2-144 0,1 0-32 16,-1 0 0-16,0 0 0 0,-3-2-192 0,-2 4 128 16,0-2-128-16,0 0 0 0,-2-2 144 0,0-1-144 0,-2-1 128 0,2-3-128 15,0 3 0-15,2-2 128 0,3-1-128 0,1 1 0 16,4-2 0-16,2 1 128 0,2-1-128 0,1 3 0 16,2 0 0-16,0 0 0 0,-2-1 0 0,4 2 0 15,0 1-320-15,4-2-112 16,-1 0-16-16,2 0 0 0,0 0-2432 15,3 0-480-15</inkml:trace>
  <inkml:trace contextRef="#ctx0" brushRef="#br0" timeOffset="1210.58">18487 4087 6447 0,'0'0'576'0,"0"0"-576"15,0 0 0-15,0 0 0 0,0 0 2960 0,0 0 496 16,-8 9 80-16,4 0 32 0,2-1-1712 0,-1 3-320 16,1-3-80-16,1 2-16 0,1-1-416 0,1 2-96 15,4-1-16-15,-3 0 0 0,2-2-80 0,5-1 0 16,0-2-16-16,2-1 0 0,1 0-48 0,5-2 0 16,1-3 0-16,2-1 0 0,1-1-80 0,0-1-32 15,4-3 0-15,2 0 0 0,3-2-64 0,1-2-16 16,1-2 0-16,-3-2 0 0,-3-1-160 0,-3 1-32 15,-3-1-16-15,-3 2 0 0,-4 0-192 0,-4 0-48 16,-3 0 0-16,-4 1 0 0,-2-1-128 0,-3 1 192 16,-7 1-192-16,-2 1 192 0,-3-1-64 0,-5 3-128 0,-2 4 192 0,-7 1-64 15,-5 0-128-15,-1 4 192 0,-1 5-192 16,-3 5 192-16,0 3-192 0,-1 4 160 0,0 4-160 0,-1 5 160 16,-2 2-160-16,-1 6 0 0,-1 1 0 15,2 2 0-15,0-1 128 0,9 0-128 0,3 1 128 0,4-1-128 16,8-3 192-16,4 0-64 0,7-1 0 0,5-1 0 15,6-3-128-15,4 0 0 0,3-2 144 0,8-3-144 16,5-4 0-16,8-4 128 0,6-1-128 0,4-3 0 16,2-3 128-16,2-3-128 0,-3-3 160 0,2-2-160 15,0-2 160-15,0 0-160 0,0-2 160 0,1-1-160 0,-4-2 0 0,1-1 0 16,-1 1 0-16,-4-3 0 16,2-4-2016-16,-6 0-288 0,-5 2-64 0</inkml:trace>
  <inkml:trace contextRef="#ctx0" brushRef="#br0" timeOffset="1649.66">19842 3397 9215 0,'-1'-11'400'0,"1"6"96"0,1-2-496 0,-1-1 0 0,-1 1 0 0,0 2 0 0,1 5 3120 16,-4-6 528-16,-3 4 96 0,-2 0 32 16,-1 0-1824-16,-2 2-352 0,0 1-80 0,-2 3-16 0,-2 2-272 15,-6 3-48-15,-3 2-16 0,-2 5 0 0,-1 5-240 0,1 1-48 16,-2-1-16-16,4 3 0 0,3 3-128 0,3 1-32 16,4 1 0-16,6-3 0 0,2-2-144 0,6-2-48 15,2-3 0-15,4-1 0 0,1-2-192 0,8-2-64 16,1-3 0-16,6-1 0 0,4-5-64 0,2-1-32 15,6-2 0-15,0-2 0 0,3-1-160 0,1-2-176 16,0-1 48-16,-2-3-12080 16,-2-1-2400-16</inkml:trace>
  <inkml:trace contextRef="#ctx0" brushRef="#br0" timeOffset="2148.71">20622 4261 4607 0,'-1'-15'192'0,"2"6"64"0,0 2-256 0,3-1 0 16,-1 0 0-16,-1 4 0 0,-2 4 4752 0,0 0 912 15,0 0 176-15,0 0 48 0,0 0-3504 0,0 0-688 16,-4 11-144-16,-2 4-16 0,-5 2-448 0,-1 4-64 16,-1 2-32-16,0-1 0 0,1 0-416 0,-3-3-96 15,4 3-16-15,3 0 0 0,0-2-304 0,2 0-160 16,0-1 160-16,1-4-160 0,4-2 0 0,1-1-192 15,0 1 16-15,0-13 0 16,0 0-1760-16,0 0-368 0,10-3-64 0,0-2 0 0</inkml:trace>
  <inkml:trace contextRef="#ctx0" brushRef="#br0" timeOffset="2296.37">20564 4004 21183 0,'-16'-14'944'0,"8"7"192"0,1 1-912 0,7 6-224 0,-6-6 0 0,6 6 0 15,0 0 2928-15,0 0 528 0,0 0 128 0,0 0 0 16,0 0-2656-16,0 0-544 0,8 0-96 0,3 1-32 16,-2 1-384-16,3 2-96 0,3-2-16 0,0 0-10000 15,0 4-2016-15</inkml:trace>
  <inkml:trace contextRef="#ctx0" brushRef="#br0" timeOffset="2595.09">21412 3986 17503 0,'-15'5'1552'0,"-1"-1"-1232"15,1 0-320-15,-5 4 0 0,-1 3 2480 0,0 0 432 16,-4 4 96-16,7-4 0 0,0 3-1536 0,-4 1-320 16,2 2-64-16,2 0-16 0,4 0-400 0,3-1-80 15,2-1-16-15,3-1 0 0,3-1-256 0,5-1-64 16,1 0-16-16,5 1 0 0,4 0-64 0,0-1-16 15,2 0 0-15,8 4 0 0,-1-2 48 0,-3-1 16 16,-4 0 0-16,-2-3 0 0,-1-2 160 0,-6-1 16 16,-5-7 16-16,0 12 0 0,-3-1 272 0,-6 2 48 15,-4-1 16-15,-4 0 0 0,-5-1-160 0,-3-1-16 16,-1-2-16-16,-4-2 0 0,-1-3-320 0,1-2-64 16,-2 2-16-16,11-6 0 15,3 2-880-15,3-2-176 0,2-3-48 0,-2-2-17392 0</inkml:trace>
  <inkml:trace contextRef="#ctx0" brushRef="#br0" timeOffset="3060.82">22328 4167 1839 0,'0'0'0'0,"0"0"160"0,-7-7-160 0,2 2 0 16,2-4 0-16,1 2 0 0,1-4 2432 0,1 1 464 16,0 1 96-16,0-6 16 0,0-1-1360 0,0 0-272 15,-4 2-48-15,1 0-16 0,-1 1-32 0,-2 2-16 16,-4 2 0-16,0 4 0 0,-1 4 208 0,-4 5 64 15,-5 3 0-15,-1 5 0 0,-1 4-384 0,-5 2-64 16,-2 4 0-16,1 4-16 0,1 1-176 0,3 2-16 16,5-3-16-16,3 0 0 0,3-3-304 0,4 0-64 15,7-3-16-15,5-3 0 0,5-4-208 0,3-2-32 0,4-1-16 16,5-4 0-16,1-5 112 0,4-3 32 0,-1-3 0 16,3-4 0-16,0-3 0 0,2-1 0 0,-3-2 0 0,1 0 0 15,-2 0-176-15,-5 2-16 0,-3-1-16 0,-1 1 0 16,-3 2 0-16,-2 4 0 0,-6 2 0 0,-5 5 0 15,0 0-160-15,0 0 0 0,0 0 0 0,1 11 0 16,-3 1 0-16,-1 2 0 0,0-1 128 0,-1 2-128 16,1 2 0-16,3 0-304 0,2 0 48 0,5-1 16 15,-1 1-2352-15,4-2-480 0,7 5-80 16,2-2-32-16</inkml:trace>
  <inkml:trace contextRef="#ctx0" brushRef="#br0" timeOffset="3513.72">23208 4038 8287 0,'0'0'368'0,"4"-11"80"0,-2-2-448 0,-1 3 0 0,-1 0 0 15,0 10 0-15,-2-8 2800 0,2 8 464 0,-6-5 112 0,-2 4 16 16,-1 4-1520-16,-4 4-288 0,-1 0-64 0,-1 8-16 16,-3 1-352-16,-3 7-64 0,-2 5 0 0,0 2-16 15,1-2-240-15,2 1-32 0,1-1-16 0,3 1 0 16,5-3-176-16,2-1-32 0,5-5-16 0,3-1 0 16,4-1-304-16,4-3-48 0,3-2-16 0,3-3 0 0,3-2-64 0,3-3 0 15,4 0-128-15,0-5 192 16,3-2-192-16,1-2 0 0,-3 1 0 0,1-4 0 15,-5 1-1616-15,1-2-272 0,-1-2-48 0,-3 0-11936 16</inkml:trace>
  <inkml:trace contextRef="#ctx0" brushRef="#br0" timeOffset="3795.57">23552 4059 20271 0,'0'0'1792'0,"-9"1"-1424"16,-1 4-368-16,0 1 0 0,-2 3 1040 0,-2 4 144 15,-3 0 32-15,1 5 0 0,-3 1 192 0,1 2 32 16,0 1 16-16,1 0 0 0,-2 0-448 0,4 0-96 16,3 1-16-16,2-4 0 0,5-1-400 0,1-3-96 15,6-1-16-15,3-4 0 0,6-3-192 0,1-2-64 16,2-3 0-16,2-1 0 0,0-2 64 0,3-2 16 16,-2-3 0-16,2-4 0 0,-1-2 176 0,-2-2 48 15,0-3 0-15,-2 0 0 0,-3-1-144 0,-1-1-32 16,-4 1 0-16,-1-1 0 0,-3-2 48 0,-3 1 0 0,-2 2 0 0,-2 0 0 15,-4 3-128-15,2 0-32 0,-3 3 0 0,1 3 0 16,0 4-144-16,-1 2 0 0,2 3 0 0,-3 0 0 31,2 0-1152-31,1 4-256 0,4 3-48 0,4-7-9440 0,0 0-1904 0</inkml:trace>
  <inkml:trace contextRef="#ctx0" brushRef="#br0" timeOffset="4132.63">23795 4045 24879 0,'-9'4'2208'0,"2"4"-1760"16,-1 3-448-16,0 1 0 0,-2 1 640 0,0 4 32 15,-1-1 16-15,-1 1 0 0,0-1 416 0,1 1 96 16,1-1 16-16,-1 1 0 0,1-2-352 0,1-2-64 16,0-1-16-16,4-1 0 0,2-4-352 0,3-7-80 15,0 7-16-15,0-7 0 0,0 0-112 0,0 0-32 16,11-3 0-16,1-1 0 0,0-4 48 0,1-1 0 15,1-2 0-15,2 0 0 0,0 0-80 0,-3 3-16 16,0-3 0-16,1 0 0 0,1 0-144 0,0 1 0 16,-3 2 144-16,0 1-144 0,0 3 0 0,-3 2 0 15,-1 3 0-15,-2 2 0 0,-2 4 0 0,1 2 0 16,-5 2 0-16,-1 2 0 0,-3 1 0 0,1 2 0 16,-2 0 0-16,-4 8 0 0,1 0 0 0,-2-3 0 15,2-3 0-15,2-7 0 0,0 0 0 0,1 2-160 16,3-2 160-16,2-11-160 15,0 0-1056-15,0 0-192 0,8 0-64 0,3-1-8784 0,-1-1-1776 16</inkml:trace>
  <inkml:trace contextRef="#ctx0" brushRef="#br0" timeOffset="4444.97">24234 4076 6447 0,'0'0'576'0,"0"0"-576"0,0 0 0 0,-6-2 0 0,0 2 4256 0,-2 2 736 15,0 0 160-15,-1 0 32 0,-1 1-3104 0,1 2-608 16,-2-2-128-16,0 1-32 0,0 1-544 0,1 0-96 16,-1 2-32-16,2-1 0 0,2 1-336 0,3 0-80 15,-1 0-16-15,4-1 0 0,2 0-16 0,4 1-16 16,-1-1 0-16,4 0 0 0,1 0 176 0,2 1 32 16,2 1 16-16,-1 2 0 0,1-2 16 0,-1 0 0 15,-1 2 0-15,-1 0 0 0,-2-1-32 0,-3 3 0 16,1-2 0-16,-4 1 0 0,-3 0 16 0,-3 0 0 15,-2-1 0-15,0 0 0 0,-5-1-32 0,-3-1-16 16,-1 1 0-16,-2-2 0 0,0-1-128 0,0 1-32 16,0 0 0-16,-1-2 0 0,3 0-192 0,3-2 128 15,0-2-128-15,3-1 0 16,1-1-976-16,3-1-304 0,5 2-48 0,-2-6-10128 16,6-2-2048-16</inkml:trace>
  <inkml:trace contextRef="#ctx0" brushRef="#br0" timeOffset="4700.1">24607 3658 25567 0,'0'0'1136'0,"0"0"224"0,0 0-1088 0,0 0-272 0,-5 6 0 0,2 2 0 0,-5 2 1216 0,2 1 176 16,-3 2 32-16,1 2 16 0,-2 3-256 0,1 3-48 15,-1 1-16-15,1 2 0 0,-2 0-624 0,0 3-128 16,0 2-32-16,0 1 0 0,1 0-336 0,-2 2 144 16,-1 1-144-16,2-1 0 0,0-2 0 0,2-1 0 15,1-3 0-15,-2-3 0 16,1-1-512-16,1-2-48 0,2-1-16 0,0-4 0 16,1-1-1888-16,-2-3-384 0,3-2-80 0</inkml:trace>
  <inkml:trace contextRef="#ctx0" brushRef="#br0" timeOffset="5166.87">24374 4139 22111 0,'0'0'1968'0,"9"0"-1584"16,-2-2-384-16,2 1 0 0,1 0 624 0,2 0 32 15,1-1 16-15,0-1 0 0,1 2-48 0,2-1-16 16,-1-2 0-16,-1 2 0 0,1 0-448 0,-4 1-160 0,0 0 0 0,0 0 144 15,-4 0-144-15,1 0 0 0,-1 0 0 0,-1-1 0 16,-1 1 0-16,-5 1-192 0,0 0 32 0,0 0 16 16,0 0 144-16,0 0 0 0,5-3 0 0,-5 3 0 15,0 0 416-15,0 0 112 0,0 0 32 0,0 0 0 16,0 0 272-16,1 7 64 0,-1 0 16 0,-1 0 0 16,-2 2-128-16,-1 0-16 0,-2 1-16 0,-1-3 0 15,0 1-256-15,0 1-48 0,3 1-16 0,-2 0 0 16,2-1-96-16,1-2-16 0,0 0 0 0,2 1 0 0,1-8-48 15,0 0-16-15,2 5 0 0,-2-5 0 0,6 3 80 0,2-2 16 16,-3-2 0-16,2-1 0 0,-1-1-32 0,1 0-16 16,0-3 0-16,-2 1 0 0,1-1-112 0,-1 1-32 15,-1-1 0-15,1 2 0 0,-5 4-160 0,0 0 0 16,0 0 144-16,0 0-144 0,0 0 0 0,0 0 0 16,0 0 0-16,0 0 0 0,0 0 0 0,3 6 0 15,-1 2 0-15,-1-1 0 0,1-1 0 0,1 0 0 16,0 0 0-16,3 0 0 0,-6-6 0 0,5 3 0 15,1 4 0-15,0-4 0 0,2-2-144 0,1-1-48 16,0-1-16-16,-1-1 0 16,3 0-672-16,-3-2-128 0,1 0-16 0,-1 1-16 15,-2 0-1648-15,-1 0-336 0,-1-1-64 0</inkml:trace>
  <inkml:trace contextRef="#ctx0" brushRef="#br0" timeOffset="5897.78">24901 4117 1839 0,'0'0'160'0,"0"0"-160"15,0 0 0-15,0 0 0 0,0 0 2976 0,0 0 560 16,1-4 112-16,-1 4 32 0,2-4-1680 0,-2 4-336 15,0 0-64-15,0 0 0 0,0 0 0 0,0 0 0 16,0 0 0-16,0 0 0 0,0 0-320 0,0 0-48 16,0 0-16-16,0 0 0 0,-6 5-208 0,2 3-48 0,-3 1-16 0,0 2 0 15,1 2-256-15,-1-1-48 0,1 1-16 0,-2 0 0 16,2 0-224-16,-1 2-32 0,1-2-16 0,2-1 0 16,-2 2-160-16,2-3-48 0,1-1 0 0,0-1 0 15,3-1-16-15,0-2-128 0,0-6 192 0,0 0-64 16,0 0 112-16,0 0 16 0,7-1 0 0,2-2 0 0,-3-3-16 15,3-1 0-15,-1-3 0 0,1 1 0 0,-3-1-112 0,3 0-128 16,-2 0 176-16,2 2-176 0,-5 0 128 0,1 1-128 16,2 2 0-16,-3 0 0 0,1 2 0 0,-5 3 0 15,0 0 0-15,0 0 0 0,0 0 0 0,4 7 0 16,-2-1 0-16,-2 4 0 0,2-1 0 0,-1 1 0 16,-1 0 0-16,1 0 0 0,-1 1 0 0,1 0 0 15,0-3 0-15,1 1 0 0,0-1 0 0,3-1 0 16,-3-2-128-16,2 1 128 0,2-3-256 0,0-1 0 15,1-1 0-15,0-1 0 16,-1-1-1344-16,2-2-256 0,-3-2-64 0,2 0-8704 16,-1-2-1744-16</inkml:trace>
  <inkml:trace contextRef="#ctx0" brushRef="#br0" timeOffset="6172.2">25326 3726 17503 0,'0'-5'1552'0,"0"-1"-1232"16,1-1-320-16,-1 2 0 0,0 5 2752 0,0 0 512 0,0 0 80 0,0 0 32 15,0 0-1504-15,0 0-288 0,0 0-64 0,-4 8-16 16,-2 5-608-16,1 1-128 0,-4 2-32 0,1 6 0 16,-4 6-304-16,2 0-64 0,1 2-16 0,-2 2 0 15,1 1-112-15,1 3-32 0,-1 4 0 0,1 2 0 16,0 1-208-16,2-2 144 0,2 0-144 0,1-3 128 15,1-2-128-15,3-1 0 0,-1-3-192 0,0-2 192 16,-1-3-720-16,1-3-32 0,-1-2 0 0,-2-3 0 16,0-5-816-16,-2 0-160 0,0-5-48 0,-5-3-12864 15</inkml:trace>
  <inkml:trace contextRef="#ctx0" brushRef="#br0" timeOffset="6303.15">24942 4210 26719 0,'3'-9'2368'0,"3"6"-1888"16,2-2-480-16,4 2 0 0,2 0 1120 0,2 2 128 15,4-4 32-15,3 3 0 0,5-1 208 0,3 0 48 16,3 0 16-16,2 0 0 0,3 0-656 0,1 0-128 16,4 1-16-16,-11 1-16 0,5 0-512 0,1 0-96 15,1 1-128-15,-3-1-11712 16,-3 1-2432-16</inkml:trace>
  <inkml:trace contextRef="#ctx0" brushRef="#br0" timeOffset="8568.45">6064 4498 4607 0,'0'0'192'0,"0"0"64"0,-9-1-256 0,2 2 0 0,-3 2 0 0,2 2 0 16,-3 0 1760-16,0 5 304 0,-3 2 64 0,1 4 16 15,-1 0-928-15,-2 4-176 0,-1408 1-32 0,2814 3-16 16,-1409 3-48-16,1 6-16 0,-2 3 0 0,1 9 0 0,-4 4-16 16,0 6 0-16,-1 7 0 0,3 5 0 0,2 7-336 0,4-1-80 15,0 2-16-15,3 0 0 0,2 1-256 0,2-2-48 16,5-5-16-16,4-3 0 0,4-6 32 0,3-2 16 15,4-2 0-15,2-6 0 0,3-4-48 0,2-4-16 16,4-2 0-16,2-5 0 0,1-3 16 0,4-3 0 16,1-5 0-16,2-3 0 0,3-3-160 0,3-1 0 15,-2-4-160-15,4-2 160 16,-1-7-640-16,0-2-48 0,-3-6 0 0,1 0 0 0</inkml:trace>
  <inkml:trace contextRef="#ctx0" brushRef="#br0" timeOffset="9070.91">6677 4410 9215 0,'0'0'816'0,"0"0"-656"16,0 0-160-16,0 0 0 0,5-8 832 0,-5 8 144 15,0 0 32-15,0 0 0 0,0 0-48 0,11 0 0 16,1 5 0-16,0 6 0 0,0 1 112 0,0 5 16 16,4 9 0-16,0 4 0 0,3 6-304 0,-3 4-48 15,3 5-16-15,-4 6 0 0,-1 5 48 0,-2 10 0 16,-5 8 0-16,-1 5 0 0,-2 4-96 0,-5 0-16 15,-5 2 0-15,-3 1 0 0,-5 1 176 0,-4-3 16 16,-3 0 16-16,-1-2 0 0,0-4 0 0,-2 1 0 16,0-4 0-16,5-27 0 0,-2 5-432 0,-15 26-96 15,-1-9-16-15,0-2 0 0,-5-2-320 0,2-1 0 16,-2-4 0-16,12-18-10384 16,-2 5-2160-16</inkml:trace>
  <inkml:trace contextRef="#ctx0" brushRef="#br0" timeOffset="41220.03">10190 5787 17503 0,'0'0'768'0,"0"0"176"0,0 0-752 0,0 0-192 15,-7-4 0-15,7 4 0 0,0 0 864 0,0 0 144 16,0 0 16-16,0 0 16 0,9-1-96 0,2 0-32 15,3 1 0-15,4-2 0 0,3 2 176 0,1 0 48 16,4-4 0-16,-7 2 0 0,4 0 544 0,3-1 112 16,3 1 32-16,14 0 0 15,-6 0-1824-15,1 1-560 0,-5 2-16 0,-1 1 0 0,-4-2 576 0,-5 0 0 16,-2 2 0-16,-1 2 0 0,-5-1-320 0,-1 0 32 16,-6 0 16-16,-8-3 0 15,8 6-2176-15,-8-6-432 0</inkml:trace>
  <inkml:trace contextRef="#ctx0" brushRef="#br0" timeOffset="41605.12">10467 5774 16575 0,'0'0'1472'0,"0"0"-1168"0,0 0-304 0,0 0 0 16,-8 3 1168-16,8-3 176 16,-5 8 48-16,1 0 0 0,1 0-96 0,1 3-16 0,1 3 0 0,1 1 0 15,-2 4-256-15,-2 1-64 0,2 0-16 0,-1 2 0 16,0 2-304-16,0 0-64 0,-1 0-16 0,1 3 0 15,-2 1-304-15,3 1-64 0,-2-2-16 0,-1 1 0 16,-1-1-176-16,-1-1 128 0,-1 1-128 0,0-2 128 16,-1-1-624-1,-2 1-128-15,1-3-16 0,0 0-16 0,-1-5-736 0,0 1-144 0,-1-3-16 0,1-1-16 16,1-3-352-16,-1-1-80 0,0-1-16 0,-2-2 0 16,1-2 544-16,1 0 128 0,1-1 0 0,-1 0 16 0,1 0 1072 0,1 0 256 15,2 1 0-15,1 0 0 0,-2 1 656 0,3-1 192 16,5-5 48-16,0 0 0 0,-3 9 544 0,3-9 112 15,0 0 32-15,7 9 0 0,2-4-64 0,2 0-16 16,0-1 0-16,4-1 0 0,2-2-288 0,3-1-48 16,-2-2-16-16,4 0 0 0,0-1-128 0,2-2-48 15,1 1 0-15,-1 1 0 0,-2-1-208 0,-1 1-64 16,0 0 0-16,-4 0 0 0,1 3-416 0,-2-1-96 16,-1-2 0-16,-2 2-16 0,-2 2-384 0,0-1-80 15,0-1-16-15,1 0 0 16,-3 0-2768-16,-1-3-544 0</inkml:trace>
  <inkml:trace contextRef="#ctx0" brushRef="#br0" timeOffset="41959.47">11030 6122 26719 0,'0'0'2368'0,"-9"2"-1888"15,9-2-480-15,0 0 0 0,-5 9 1008 0,-2 3 96 0,2 3 32 0,2 3 0 16,-3-1-192-16,2 5-48 0,-1-2 0 0,2 3 0 16,-3 1-256-16,2 1-64 0,1-1-16 0,-3-2 0 15,2-1-112-15,1-3 0 0,0-2-16 0,1-3 0 16,0-3-96-16,2-10-16 0,0 0 0 0,0 0 0 0,0 0 208 0,0 0 48 16,9-2 0-16,2-4 0 0,-2-4 0 0,3-3 16 15,1-3 0-15,1-4 0 16,0-3-336-16,1-2-64 0,0 2 0 0,-3 2-16 0,0-1-176 0,3 4 0 15,0 1 0-15,0 3 128 0,1 1-128 0,-2 5 0 16,-1 5 0-16,-1 3 0 0,2 4 0 0,-4 5 0 16,-1 5-128-16,-1 4 128 0,-2-1 0 0,-2 9 0 15,-1 5 0-15,-2-1 0 0,-3-1 0 0,-1 1 0 16,0-3 0-16,-2 0 0 16,4-2-1056-16,0 0-96 0,1-4 0 0,4-2-16992 0</inkml:trace>
  <inkml:trace contextRef="#ctx0" brushRef="#br0" timeOffset="42626.77">12965 5970 19343 0,'-16'-10'1728'0,"5"5"-1392"0,1 0-336 0,1 2 0 16,-1 0 592-16,3 3 48 15,-1 3 16-15,1 2 0 0,-3 5 208 0,1 3 32 16,-2 3 16-16,0 5 0 0,0 4-336 0,0 2-64 0,-2 2 0 0,-1 2-16 16,1 2 16-16,1 1 0 0,-1 1 0 0,2 2 0 15,-1-5-80-15,2-4-16 16,2-5 0-16,-3-3 0 0,2-5 224 0,1 1 64 15,5-5 0-15,-2-5 0 0,5-6 128 0,0 0 16 0,0 0 16 0,0 0 0 16,4-9-112-16,0-3-32 0,4-4 0 0,1-6 0 16,4-5-384-16,2-1-80 0,4-3 0 0,2 1-16 15,0 2-240-15,3 1 0 0,-1 2 0 0,2-1 0 16,1-2 0-16,0 3 0 0,3 1 0 0,-3 4 0 16,0 4 0-16,1 4-160 0,-4 2 32 0,-1 3 0 15,-6 2-576-15,1 3-128 0,-2 2 0 0,0 2-16 16,-5 4-2288-16,1 1-448 0,1 6-80 0,-4-2-32 0</inkml:trace>
  <inkml:trace contextRef="#ctx0" brushRef="#br0" timeOffset="42938.22">13515 6214 23951 0,'0'0'1056'0,"0"0"224"0,3-9-1024 0,4-1-256 15,4 0 0-15,0-1 0 0,4-2 1088 0,2 0 144 16,3-1 48-16,-3-1 0 0,2 2-560 0,0 0-96 0,-3 0-32 0,0 1 0 16,-4 0-240-16,-2 1-48 15,-6-3-16-15,-2 4 0 0,-3 3 128 0,-2-1 32 16,-3 0 0-16,0 3 0 0,-3 2 0 0,-2 3 16 16,-2 3 0-16,-4 2 0 0,-1 3-112 0,-6 5-32 15,0 4 0-15,-4 5 0 0,-2 2 64 0,1 0 0 0,1-1 0 0,2 1 0 16,3 1-176-16,6-2-16 15,4-2-16-15,3-4 0 0,3-1-176 0,4-4 128 0,3 0-128 0,3-3 128 16,4 1-128-16,7 2 0 0,4-5 0 0,4-2 0 16,2-5 0-16,0-1 0 0,1-3-224 0,-2-1 80 15,2-1-1376 1,-5-1-272-16,1-2-48 0,-1-2-8304 0,-3 1-1664 0</inkml:trace>
  <inkml:trace contextRef="#ctx0" brushRef="#br0" timeOffset="43529.28">14155 5999 13823 0,'0'0'608'0,"-7"-1"128"0,0-3-592 0,7 4-144 16,-9-1 0-16,9 1 0 0,-7 1 3232 0,-3 1 608 15,1 0 128-15,0 2 32 0,-1 0-2464 0,0 2-512 16,-3-1-80-16,1 5-32 0,0 1-240 0,-1 0-48 15,-2 1-16-15,4 0 0 0,-1 0-176 0,1 0-48 16,2-1 0-16,0 1 0 0,3 1-144 0,1-1-48 16,1-2 0-16,3-2 0 0,1 0 0 0,0-8 0 15,0 0 0-15,7 7 0 0,2-3 16 0,0-2 0 16,-1-2 0-16,2-2 0 0,1-2 32 0,0-2 0 16,0-2 0-16,1 5 0 0,-2 1-96 0,0-1-16 15,0-2 0-15,-4 2 0 0,-6 3-128 0,0 0 128 16,10-1-128-16,-10 1 128 0,7 5-128 0,1 4 0 15,-4 2 0-15,2-1 0 0,0-1 0 0,-1 0 0 0,1-3 0 0,2 1 0 16,3-1 0-16,0-1 0 0,3-3 0 16,4-2 0-16,3-1 0 0,2-3 0 0,1-3 0 0,5-2 0 15,2-2 0-15,1-3 128 0,1-2-128 0,0 1 0 16,-1-4 0-16,0-2 0 0,-1-3 0 0,-1 0 0 16,-2 0 0-16,1-1 0 0,-3-5 0 0,1-1 0 15,-2-3 0-15,-2 1 0 0,-1-2 128 0,-3-4-128 16,2-3 0-16,-3-2 0 0,0-1-160 0,-3-2 160 0,-1 0-208 0,-1-1 48 15,0 3 16-15,-2 6 0 0,-2 4 16 0,-3 4 0 16,-1 2 0-16,-3 7 0 0,-2 6 128 0,-1 4-128 16,-2 4 128-16,-2 3-128 0,-5 5 128 0,-2 7-160 15,-3 4 160-15,-4 7-160 0,-3 3 160 0,-4 8 0 16,-3 6 0-16,-1 6-128 0,-3 5 256 0,-1 6 64 16,1 3 16-16,10-11 0 0,0 11 16 0,-8 26 0 15,6-4 0-15,7-6 0 0,7-10-224 0,7-8 128 16,4-8-128-16,5-4 0 0,5-6 160 0,4-4-160 15,1-5 160-15,4-2-160 0,2-4 0 0,1-3-320 16,2-6 64-16,3-6-11184 16,4-3-2224-16</inkml:trace>
  <inkml:trace contextRef="#ctx0" brushRef="#br0" timeOffset="44206.74">16277 6337 12895 0,'-12'8'576'0,"3"-4"112"0,-2 1-560 0,3-1-128 16,1 0 0-16,-1 0 0 0,8-4 1360 0,0 0 240 16,0 0 64-16,0 0 0 0,0 0-256 0,0 0-32 15,8-7-16-15,3-1 0 0,2-6-208 0,5-2-32 16,2-5-16-16,4-2 0 0,3-3-336 0,4-1-80 15,1-4-16-15,3-2 0 0,1-2-160 0,2-1-48 16,0-3 0-16,-4-4 0 0,1-3-64 0,-2-4-16 0,-2-2 0 16,-1-4 0-16,-2-4-128 0,-2 0-16 0,-4-1-16 0,0 2 0 15,-3-3-224-15,-3 10 144 0,0 7-144 0,-6 9 128 16,-3 7-128-16,-2 9 0 0,-4 3-160 0,-3 6 160 16,-3 4 0-16,-3 5 0 0,-1 4 0 0,-7 7 0 15,-4 9 0-15,-2 8 0 0,-3 7 0 0,0 7 0 0,-4 3 0 16,1 7 0-16,-3 4 0 0,0 3 0 15,0 5 144-15,1 2 32 0,0 3 0 0,2-2 0 0,3-2-176 0,5-6 160 16,2-6-160-16,5-4 160 0,4-6-160 0,5-1 160 16,0-1-160-16,5-8 160 0,4-3-160 0,1-5 192 15,4-2-192-15,1-5 192 0,6-5-192 0,1-3-272 16,-2-3 64-16,4-4 16 16,1-2-2032-16,2-7-400 0,1-4-64 0</inkml:trace>
  <inkml:trace contextRef="#ctx0" brushRef="#br0" timeOffset="44393.66">17095 6020 23039 0,'-15'14'2048'0,"6"-5"-1648"16,0 6-400-16,-2 0 0 0,-2 5 832 0,0 2 64 16,-1 3 32-16,-3-1 0 0,-2 4 352 0,1-2 80 15,-2 2 16-15,4 0 0 0,0-2-608 0,6-2-128 16,1-4-32-16,3-3 0 0,5-1-368 0,1-2-80 0,1-3-16 0,-1-11 0 31,3 7-688-31,-3-7-144 0,12 1-16 0,-2-5-8960 16,1-3-1776-16</inkml:trace>
  <inkml:trace contextRef="#ctx0" brushRef="#br0" timeOffset="44892.6">18221 5530 10127 0,'0'0'448'0,"0"0"96"0,4-7-544 0,2 1 0 15,0-1 0-15,2 0 0 0,0 1 2608 0,0-2 400 16,-1-1 96-16,1 0 16 0,0 1-1424 0,-2-2-288 15,0-2-48-15,-3 2-16 0,-1-1-144 0,-4 1-48 16,0 0 0-16,-4 0 0 0,-1-1-160 0,-4 2-32 16,-3 3-16-16,0 1 0 0,-1 3-208 0,-4 3-32 0,0 4-16 0,-4 3 0 15,0 4-320-15,-3 5-64 0,-1 3-16 0,0 3 0 16,0 4 16-16,0 4 0 0,2 3 0 0,0 4 0 16,-1 3-176-16,2 5-128 0,0 2 192 0,4 3-192 15,-1-2 0-15,3-1 0 0,3-2 0 0,2-4 0 16,3 0 0-16,-1-4 0 0,1-4-240 0,-3 10 80 15,2-6-1328-15,0-5-272 16,0-4-48-16,-2-6-16 0,-3-8-1280 0,1-5-256 0</inkml:trace>
  <inkml:trace contextRef="#ctx0" brushRef="#br0" timeOffset="45023.42">17451 6136 17503 0,'10'-9'1552'0,"-1"5"-1232"16,2 0-320-16,4 0 0 0,3 1 1408 0,1-1 208 15,1 0 48-15,2 0 16 0,2 0-144 0,-3 1-16 16,1-1-16-16,6-2 0 0,4-1-784 0,3 2-144 15,5-1-48-15,-3 1 0 0,1 1-528 0,-3-1 0 16,-2 1 0-16,-5-1-13616 0</inkml:trace>
  <inkml:trace contextRef="#ctx0" brushRef="#br0" timeOffset="45329.53">18242 6042 15663 0,'0'0'1392'0,"0"0"-1120"16,0 0-272-16,5 7 0 0,4-2 2368 0,2 1 400 16,2-3 96-16,4 1 16 0,5-1-1168 0,-1 0-240 15,4-6-32-15,-2 0-16 0,2-2-624 0,0 1-128 0,-2-4-32 0,-2 0 0 16,-3 0-320-16,0-1-64 0,-5-1 0 0,-1-1-16 16,-2-1-96-16,-3 1-16 0,-3 0 0 0,-6-1 0 15,-2 0 64-15,-3 1 16 0,-5 0 0 0,-1 3 0 16,-3 5 176-16,-2 1 16 0,-2 2 16 0,-2 4 0 15,0 0 32-15,-1 3 0 0,0 3 0 0,-1 2 0 16,2 3-80-16,4 1-16 0,1-1 0 0,3 5 0 16,5 1-96-16,5 2 0 0,3-6-16 0,6 2 0 15,6 0-96-15,6-2-16 0,2 0 0 0,6-2 0 0,4 0-128 0,2-2 0 16,1-1 0-16,-1-1 0 16,1-2-1504-16,-1-3-384 0,-2-1-80 0</inkml:trace>
  <inkml:trace contextRef="#ctx0" brushRef="#br0" timeOffset="45841.27">19128 6241 26719 0,'0'0'1184'0,"0"0"240"0,11-2-1136 0,4 2-288 16,1 2 0-16,7 5 0 0,5 1 592 0,-1 3 64 15,1 3 16-15,-2 4 0 0,2 4 160 0,-3-1 48 16,-4 2 0-16,-2 0 0 0,-3-1-480 0,-4 0-80 16,-3 0-32-16,-7 2 0 0,-4 2-96 0,-5 1 0 15,-1-2-16-15,-9-1 0 0,-6-2 80 0,-4-1 0 16,-8-1 16-16,-2-4 0 0,-6 0-272 0,1-3 0 16,3-2 0-16,2-5 0 15,4-5-2112-15,5-5-368 0</inkml:trace>
  <inkml:trace contextRef="#ctx0" brushRef="#br0" timeOffset="46323.65">21435 5812 16175 0,'-7'-7'704'0,"1"2"176"0,1 0-704 0,-3-4-176 15,-2 2 0-15,-2-1 0 0,-2-2 560 0,-3 1 80 16,-2 0 0-16,1 1 16 0,-5 2-16 0,-2 0 0 15,-3 1 0-15,-3 3 0 0,-1 2-32 0,-4 2-16 16,-2 2 0-16,2 2 0 0,-1-1-80 0,-10 6-32 16,10 0 0-16,5 2 0 0,6 1-176 0,8 0-48 15,6 0 0-15,5-3 0 0,2 0-16 0,6 0-16 16,5 2 0-16,2 0 0 0,7 1 96 0,-2-4 32 16,3 1 0-16,5 2 0 0,3 2-192 0,4 1-32 15,2 1-128-15,-5 1 192 0,-1 0-192 0,-3 1 176 16,-4 3-176-16,-5-2 160 0,-4 0 64 0,-3 0 16 15,-5-2 0-15,-5 1 0 0,-3 1 400 0,-7-2 64 16,-6-2 32-16,-4-1 0 0,-3 3-96 0,-13 6 0 16,1-5-16-16,4-5 0 0,2-3-224 0,3-3-32 0,2-3-16 15,4-2 0-15,3-6-352 0,7-1 0 0,2-5 0 16,4-2 0 0,7-2-2528-16,5-3-576 0</inkml:trace>
  <inkml:trace contextRef="#ctx0" brushRef="#br0" timeOffset="46713.68">21854 5288 26607 0,'0'0'1168'0,"-5"5"256"0,0 2-1136 16,-2 1-288-16,0 4 0 0,-2 4 0 0,2 5 496 0,-4 4 32 15,-1 3 16-15,-1 4 0 0,2 2 16 0,-2 4 0 16,0 5 0-16,0 0 0 0,-1 1-128 0,-2 5-32 16,0 1 0-16,0 2 0 0,1-3-208 0,1-5-64 15,0-5 0-15,3-5 0 0,-2-1 48 0,4-6 0 16,2-3 0-16,1-6 0 0,2-2 224 0,2-5 48 16,2-3 16-16,2-1 0 0,2-1-16 0,3-5 0 15,2-4 0-15,2-2 0 0,2-7-48 0,2-2-16 16,2-2 0-16,-1 2 0 0,1 2-240 0,-3 3-144 15,-1-1 160-15,0 5-160 0,2 1 0 0,-5 4 0 16,-2 4-128-16,0 1 128 0,-1 6-224 0,-2 3 64 16,-2 2 16-16,-3 4 0 0,-2-1 144 0,-1 3-160 15,-1 1 160-15,-3 2-160 0,-1-1 160 0,2 0 0 16,-1-2 0-16,3 0 0 0,-2-5-192 0,5-2-64 16,1-1-16-16,3-5 0 15,2-2-2608-15,2-4-528 0</inkml:trace>
  <inkml:trace contextRef="#ctx0" brushRef="#br0" timeOffset="46993.84">22280 5963 25103 0,'-14'3'1104'0,"6"1"240"0,-2 1-1072 0,-3 3-272 16,-1 2 0-16,-2 2 0 0,-1 1 896 0,0 3 128 15,-3 0 32-15,3 1 0 0,0-1-144 0,4-2-16 16,3 0-16-16,5-1 0 0,2-1-336 0,6-2-64 15,1-3-16-15,4 0 0 0,3-3 32 0,2 1 0 16,2-5 0-16,2-1 0 0,-1 0 32 0,3-3 16 16,1-2 0-16,1-2 0 0,-3 1 0 0,0-1 0 15,-1409-2 0-15,2812 0 0 0,-1410-2-80 0,-4-1-16 16,-2-2 0-16,-3 1 0 0,-5 1-96 0,-2-2-32 16,-1 1 0-16,-5 1 0 0,0 2-320 0,-2 0 128 15,-3 1-128-15,3 2 0 16,-1 2-1120-16,-1 0-288 0,2 1-64 0,2 3-15872 0</inkml:trace>
  <inkml:trace contextRef="#ctx0" brushRef="#br0" timeOffset="47291.64">22608 5939 15663 0,'-11'8'688'0,"5"-3"144"0,0 4-656 0,-2 2-176 0,-2 0 0 0,0 2 0 15,0 3 2752-15,0 1 528 0,2 0 112 0,0-1 0 16,2 0-1952-16,3-2-400 0,2-1-80 0,2-1 0 16,1-2-384-16,2-3-80 0,0-1-16 0,3-1 0 15,1-1 96-15,2-2 0 0,1-4 16 0,0 0 0 16,0-4 48-16,1-1 16 0,1-3 0 0,0-1 0 0,-3-5-112 0,1 2-32 16,0 0 0-16,-4-3 0 0,2 1-160 0,0 0-32 15,-1 1-16-15,-1 1 0 0,0 2-176 0,-4 1-128 16,1-2 144-16,-1 4-144 15,1 1 0-15,-2 1 0 0,1 2 0 0,-1-1 0 16,0 2-1344-16,1-1-320 0,-3 5-64 0,5-5-14640 16</inkml:trace>
  <inkml:trace contextRef="#ctx0" brushRef="#br0" timeOffset="47589.89">23362 5243 25455 0,'0'0'1120'0,"0"0"240"0,0 0-1088 0,0 0-272 0,0 0 0 0,-5 0 0 15,-1 4 592-15,2 4 64 0,-4 2 16 0,1 4 0 16,-2 5 16-16,0 5 0 0,-3 3 0 0,1 5 0 15,-2 5-240-15,-2 2-64 0,0 3 0 0,-3 6 0 16,-1 0-48-16,-1 2-16 0,-2 4 0 0,1-1 0 16,-1-2-144-16,2-4-48 0,3-4 0 0,1-1 0 15,2-4 0-15,2-3-128 0,2-5 192 0,2-4-64 16,2-5-304-16,2-4-64 0,0-5-16 0,3-2-9584 16,3-5-1920-16</inkml:trace>
  <inkml:trace contextRef="#ctx0" brushRef="#br0" timeOffset="48012.71">23767 5828 25167 0,'-3'-12'1104'0,"3"6"240"0,-3-4-1072 0,-1 3-272 16,0-4 0-16,0 2 0 0,-3 1 1328 0,-1 3 208 15,-1 0 32-15,1 3 16 0,-6-1-736 0,1 2-144 16,-3 3-16-16,-2 3-16 0,-4 3-352 0,0 3-64 16,-1 3 0-16,-2 2-16 0,-3 5-240 0,2 1 144 0,2 2-144 0,-1 1 128 15,3 2-128-15,5-3 0 16,1 0 0-16,4-2 0 0,6 3 144 0,4-4-144 0,4-2 160 0,5-5-160 16,6-4 416-16,3-2-16 0,4-4 0 0,6-4 0 15,3-2 48-15,1-5 16 0,4-3 0 16,-1-3 0-16,2-2-144 0,3-4-48 0,-1-4 0 0,0-2 0 15,-1-4-80-15,-3-3-32 0,0-3 0 0,-1-7 0 16,-2-6 32-16,-1-9 0 0,-1-5 0 0,-3-8 0 16,0-7-192-16,0-1 192 0,1 1-192 0,0 11 192 15,-3 8-192-15,-1 13 0 0,-5 9 0 0,0 8 0 0,-4 8 0 16,-3 6 160-16,-3 8-160 0,-7 6 160 0,0 0-160 0,-8 14 0 16,-3 10 0-16,-6 7 0 0,-5 4 0 0,-1 11 0 15,-5 12 0-15,-3 4 0 0,-3 7-128 0,-5 3 128 16,2 3 0-16,-3 2 0 0,3 2 0 0,2-3 0 15,3-2-144-15,5-6 144 16,5-2-1664-16,4-7-288 0,0 0-48 0</inkml:trace>
  <inkml:trace contextRef="#ctx0" brushRef="#br0" timeOffset="48874.69">10515 7246 19343 0,'-6'-12'1728'0,"3"6"-1392"0,0 0-336 0,3 6 0 16,0 0 880-16,0 0 96 0,0 0 32 0,0 0 0 16,-3 12-304-16,0 0-48 0,-2 4-16 0,-1 5 0 15,-2 2-128-15,0 5-16 0,0 4-16 0,-2 0 0 16,0-3-80-16,-1 2-16 0,1 0 0 0,2 1 0 16,0 2-64-16,4-3-32 0,1-4 0 0,3-4 0 15,1-4-64-15,2-6-16 0,0-4 0 0,5-1 0 16,2-4 384-16,1-2 80 0,1-3 16 0,5-2 0 0,2-4-176 0,5-2-16 15,1 0-16-15,1-1 0 0,1 2-288 16,-2 1-48-16,-1 3-16 0,-1 2 0 16,-1 2-128-16,-4 3 0 0,-4 4 0 0,-2 1 0 0,-5 7 0 0,-3-1 0 15,-2 0 0-15,-5 3 0 0,-3 0 0 0,-5 2 0 16,-6-2 160-16,-3 0-160 0,-3 1 304 0,-1-1-48 16,-1-1-16-16,-2-2 0 0,1-1-80 0,2-2-16 15,1-2 0-15,-1-4 0 0,4-3-144 0,2-4 0 16,2 0 0-16,4-3 128 15,0-4-2624-15,5-1-544 0</inkml:trace>
  <inkml:trace contextRef="#ctx0" brushRef="#br0" timeOffset="49166.94">10864 7642 22111 0,'0'0'1968'0,"0"0"-1584"0,0 0-384 15,0 0 0-15,11 4 1216 0,0-1 176 0,2 1 16 0,2-2 16 16,1-2-240-16,2-2-48 0,3-3-16 0,-2 0 0 16,2-2-480-16,0 0-112 0,-3-3-16 0,6-1 0 15,-6-1 64-15,-4-1 0 0,-4 2 0 0,-5-1 0 16,-4 0-128-16,-3 0-32 0,-1 0 0 0,-3 2 0 16,-2 2-64-16,-3 3-16 0,-1 1 0 0,-4 1 0 0,-3 3-16 0,0 5-16 15,-1 2 0-15,1 6 0 0,-2 0-32 16,3 4 0-16,1 4 0 0,3 1 0 0,3-1-96 0,3 0-32 15,5 3 0-15,3-8 0 0,2-1-144 16,3 3 0-16,4-2 0 0,4 1 0 16,4-2-768-16,2 0-224 0,3 0-48 0,2-3-15920 15</inkml:trace>
  <inkml:trace contextRef="#ctx0" brushRef="#br0" timeOffset="49914.49">12719 7303 20271 0,'-7'4'1792'0,"-1"5"-1424"16,1 3-368-16,-1 8 0 0,0 6 1040 0,0 2 144 15,-1 3 32-15,0 6 0 0,-3 5-480 0,3 4-96 16,1-1 0-16,2-1-16 0,0-5-128 0,2-5-32 16,3-4 0-16,1-5 0 0,1-4-16 0,0-6-16 15,1-4 0-15,1-2 0 0,-3-9 256 0,10 3 48 16,2-5 16-16,-1-3 0 0,2-5 48 0,0-4 16 15,1-2 0-15,-1-2 0 0,-2-1-400 0,1-2-80 16,0-5-16-16,1 1 0 0,0-4-128 0,-3 3-16 16,1 0-16-16,1 1 0 0,1 2-160 0,-2 4 0 15,1 2 0-15,-1 6 0 0,-1 6 0 0,0 0 0 16,0 3 0-16,-3 9 0 0,2 5-160 0,-1 6 160 16,-1 3-208-16,-3 2 80 0,-2 2 128 0,-1 2-128 15,-2 4 128-15,-2 1-128 0,0 0 128 0,-4-5 0 16,0-4-144-16,3-3 144 0,-2-3 0 0,3-4 0 15,0-4 0-15,3-9 0 0,0 0 144 0,0 0 0 0,0 0 0 0,10-7 0 16,1-3 176-16,3-4 48 0,3-3 0 16,1-3 0-16,3-2-144 0,-1-2-32 0,2-1 0 0,-1-1 0 15,-1-2-192-15,1 3 128 0,1 1-128 0,0 5 0 16,-2 6 0-16,-2 5 0 0,-1 6 0 0,-3 4 0 16,0 2 0-16,-3 6 0 0,0 6-144 0,0 6 144 15,-2 5 0-15,-2 2-144 0,-3-2 144 0,-2 4 0 16,-2 0 0-16,0-1-160 0,-1-2 160 0,1-1 0 0,1-5-336 15,2-3 32-15,3-5 16 0,-1-1 0 16,3-3-1056-16,2-3-192 0,4 0-64 0,3-6-8608 16,-1-5-1728-16</inkml:trace>
  <inkml:trace contextRef="#ctx0" brushRef="#br0" timeOffset="50211.38">13832 7535 21183 0,'-10'0'1888'0,"-4"1"-1504"16,1 0-384-16,-2 6 0 0,1 4 2256 0,-1 5 384 15,-4 4 80-15,0 2 16 0,0 2-1744 0,3-1-352 16,2 1-64-16,3-2 0 0,3-3-352 0,2 0-64 16,5-1-16-16,5-8 0 0,1-2 0 0,4 2 0 15,3-3 0-15,9 1 0 0,2-6 176 0,3-4 16 16,1-2 16-16,0-2 0 0,0-2 32 0,-1-2 16 15,-4-2 0-15,-1-2 0 0,-3-3-16 0,-1-2 0 16,-4 2 0-16,-3-4 0 0,-4 1 64 0,-3 0 0 16,-4 2 0-16,-4 0 0 0,-4 0-160 0,-4 1-32 15,-4 1 0-15,-1 5 0 0,-4 5-256 0,-1 4 0 0,0 2 0 0,0 1 0 32,-1-1-768-32,3 3-272 0,3 3-48 0,3-1-10336 0,3-1-2064 0</inkml:trace>
  <inkml:trace contextRef="#ctx0" brushRef="#br0" timeOffset="50493.47">14210 7454 17503 0,'-5'5'1552'0,"-1"5"-1232"16,2 3-320-16,-2 4 0 0,-1-1 2048 0,-2 5 336 16,0 2 80-16,0 3 16 0,-2 1-1200 0,0 1-224 15,3-3-48-15,-2 0-16 0,3-2-352 0,0-2-64 16,3-2 0-16,2-3-16 0,1-2-128 0,-1407-2-32 15,2817-4 0-15,-1408-1 0 0,-1-7 240 0,0 0 32 16,8-3 16-16,0-3 0 0,1-1 64 0,2-4 16 16,0-3 0-16,2-2 0 0,-2-4-384 0,4-2-80 15,-1-3-16-15,1-1 0 0,1 0-96 0,1 2-32 16,3-1 0-16,0-1 0 0,2 2-160 0,1 2 0 16,1 1 0-16,2 4 0 0,-1 2 0 0,-1 3 0 15,-2 2 0-15,-1 5 0 0,-2 7-384 0,-3 2 64 16,-1 2 0-16,-3 2 0 15,-1 0-2880-15,-5 2-560 0</inkml:trace>
  <inkml:trace contextRef="#ctx0" brushRef="#br0" timeOffset="50831.9">14735 7676 23039 0,'0'0'2048'15,"8"3"-1648"-15,-1-2-400 0,6 3 0 16,2-4 2448-16,3 1 416 0,1-1 80 0,3 0 0 0,-1-3-1728 0,3-1-368 16,1-1-64-16,0-3-16 0,-1 0-448 0,-2-2-80 15,-1-1-32-15,4-6 0 0,-6 3-80 0,-5 1 0 16,-2 1-128-16,-7 3 192 0,-3-2-192 0,-2 0 176 16,-3-2-176-16,-3 4 160 0,-4-1-32 0,-2 5-128 15,-2-2 192-15,-4 5-64 0,-3 2-128 0,-1 5 0 16,-1 2 0-16,-1 3 0 0,0 2 144 0,1 4-144 15,0 2 160-15,2 4-160 0,1 4 192 0,5 0-48 16,3 0-16-16,5 1 0 0,5-3 48 0,6-1 0 16,6-2 0-16,4-1 0 0,4 1 0 0,7-3 0 15,3-1 0-15,3-3 0 0,3-2-176 0,3-2 192 16,3-1-192-16,20 0 192 16,-2-6-1616-16,0-5-320 0,-4-5-64 0</inkml:trace>
  <inkml:trace contextRef="#ctx0" brushRef="#br0" timeOffset="51518.41">17146 7417 11055 0,'0'0'976'0,"0"0"-784"0,-3-4-192 0,-4 1 0 16,0 0 2160-16,-3 1 384 0,-3-1 80 0,-5 3 0 0,-3 2-784 0,-2 3-176 16,-1 1-16-16,-3 0-16 0,-5-1-720 0,-1 2-144 15,0 2-16-15,3 4-16 0,-2 2-224 0,1 5-64 16,0 2 0-16,3 2 0 0,3 1-128 0,4 2-48 16,3-1 0-16,3 2 0 0,4-1-32 0,6 2-16 15,5-5 0-15,3-2 0 0,7-3-96 0,3-2-128 16,6-1 176-16,3-2-176 0,6-4 0 0,3-1 0 15,4-5 0-15,4-2 0 16,3-3-640-16,2-1-128 0,1-3-16 0,-2-3-12960 0</inkml:trace>
  <inkml:trace contextRef="#ctx0" brushRef="#br0" timeOffset="51884.5">17757 7435 27071 0,'-20'-3'1200'0,"7"3"240"0,-3 1-1152 0,0 1-288 16,-2 1 0-16,0 3 0 0,-1 3 464 0,-2 0 48 0,0 1 0 0,0 4 0 16,-4 2-128-16,0 3 0 0,-1 1-16 0,1-1 0 15,0-1-176-15,2 3-16 0,3 3-16 0,4-2 0 16,3-3-160-16,5-3 0 0,5 2 0 0,5-6 0 15,6-2 128-15,3-5 0 0,7-1 0 0,0-8 0 16,3-2 224-16,3-3 32 0,2-3 16 0,0-2 0 16,-1-3 128-16,-1-1 32 0,-2 1 0 0,-4-2 0 0,0-2-64 15,-4 0-16-15,-1 0 0 0,-3 5 0 0,0 5-32 0,-3 2 0 16,-3 3 0-16,-4 6 0 0,0 0-272 0,0 0-176 16,0 0 192-16,3 11-192 0,0 4 0 0,-1 3 0 15,-1 2 0-15,-1 2-144 0,0 0-16 0,4 0 0 16,0-2 0-16,1-5 0 15,3 0-2640-15,-2-2-528 0</inkml:trace>
  <inkml:trace contextRef="#ctx0" brushRef="#br0" timeOffset="52178.88">18174 7470 13823 0,'-11'20'1216'0,"0"-5"-960"16,-1 4-256-16,-1 1 0 0,1 1 2288 0,-2 1 400 16,-2 3 96-16,-2 1 16 0,3-1-816 0,1 0-176 0,0 0-16 0,2-5-16 15,2-2-832-15,2-4-176 0,3-1-16 0,2-3-16 16,0-1 32-16,3-9 0 0,0 0 0 0,0 0 0 16,10 0 112-16,-2-3 16 0,2-4 16 15,2-1 0-15,-1-3-224 0,4-3-48 0,2-4-16 0,2 0 0 16,-2-1-304-16,2-1-64 0,2 0-16 0,-5 6 0 15,4-2-112-15,1-1-128 0,4 2 176 0,2 1-176 16,2 2 0-16,1 4 0 0,0 1 0 0,-1 0 0 16,0 1-560-1,-1 1-208-15,-6 2-64 0,0 2-11248 0,-2 3-2256 0</inkml:trace>
  <inkml:trace contextRef="#ctx0" brushRef="#br0" timeOffset="52815.42">19015 7700 11167 0,'0'0'496'16,"-5"4"96"-16,-2 0-464 0,7-4-128 0,-9 5 0 0,0-1 0 16,1 0 1216-16,0-1 208 0,8-3 48 0,-8 5 16 0,8-5-304 0,-5 5-64 15,5-5-16-15,0 0 0 0,0 0-320 0,0 0-64 16,0 0-16-16,5 10 0 0,2-6 48 0,2 0 0 15,2-4 0-15,2-2 0 0,3-2-128 0,3-2-32 16,1-2 0-16,3-1 0 0,1-1-80 0,4-4 0 16,0-3-16-16,2 0 0 0,0-1-64 0,-3 1-16 15,-6-1 0-15,-2 0 0 0,-4 1-160 0,-3 0-48 16,-2 2 0-16,-4 0 0 0,-3-1 112 0,-3 2 0 16,-3 0 16-16,-4 3 0 0,-4 2-80 0,-3 0-32 15,-4 2 0-15,-5 4 0 0,-6 4-48 0,-1 2-16 16,-2 3 0-16,1 4 0 0,0 4-32 0,4 2 0 15,-1 3 0-15,5 4 0 0,3 4-128 0,5 3 0 16,2 1 0-16,5 0 0 0,6-2 0 0,3-2 0 16,4-1 0-16,5-3 0 0,6-2 0 0,2-3 0 15,5-1 0-15,6-4 0 0,4-2-128 0,7-1-128 16,5 1 0-16,2-7-9968 16,1-6-1984-16</inkml:trace>
  <inkml:trace contextRef="#ctx0" brushRef="#br0" timeOffset="53219.08">20670 7048 8287 0,'0'0'736'0,"0"0"-592"15,2-8-144-15,1 0 0 0,-1-4 1584 0,-1 0 272 16,-1 0 64-16,-1 0 16 0,-2 1-16 0,0 0-16 16,-3 1 0-16,0 0 0 0,-4 1-528 0,-1 2-96 15,-5 0-32-15,-2 3 0 0,-2 1-368 0,-11 6-80 16,1 2-16-16,1 3 0 0,-2 2 704 0,0 7 144 15,-1 4 32-15,2 5 0 16,3 4-1664-16,-3 2-496 0,-1 5-16 0,2 4 0 0,3 7 512 0,1-1 256 16,-1 1-16-16,3 4-16 0,3 2-32 0,3 0-16 15,4 1 0-15,5 0 0 0,0-5-176 0,3-2 128 16,4-3-128-16,1-4 128 0,1-5-128 0,3-2 0 16,0-3 0-16,1-5 0 15,0-5-1136-15,-1-6-304 0,1-5-64 0,-5-10-12672 0</inkml:trace>
  <inkml:trace contextRef="#ctx0" brushRef="#br0" timeOffset="53397.1">19834 7567 23951 0,'0'0'2128'16,"11"-4"-1696"-16,3 0-432 0,2 4 0 16,3 2 784-16,2 2 80 0,5-2 16 0,-6 0 0 15,8-1-48-15,4 1 0 0,7 1 0 0,4-1 0 16,1-1-304-16,-1 0-64 0,-3-1-16 0,11-1 0 0,-12-2-448 0,-6 0 0 15,-6 1-176-15,-4 0-9168 16,-2 1-1856-16</inkml:trace>
  <inkml:trace contextRef="#ctx0" brushRef="#br0" timeOffset="53780.29">20824 7444 27647 0,'0'0'2448'0,"0"0"-1952"16,0 0-496-16,-1 6 0 0,-3 3 544 0,1 0 16 16,0 1 0-16,-1 3 0 0,-2 2 256 0,1 2 48 15,1-1 16-15,-2-1 0 0,2 0-416 0,1-1-80 16,1 1 0-16,2-1-16 0,0 1-96 0,2-1-16 0,2-3 0 0,4-3 0 15,-2 0 272-15,4-2 48 0,0-4 16 0,2 0 0 16,3-1 96-16,0-1 16 0,0-3 0 0,1-2 0 16,0-1-240-16,1-2-32 0,-1-2-16 0,1 0 0 15,-2-1-144-15,0 1-16 0,-2 1-16 0,0-2 0 16,0-3-96-16,0 0-16 0,-2-2 0 0,1-1 0 16,1 1-128-16,-1-1 128 0,-2 1-128 0,-1-2 128 15,1 0-128-15,-2 0 0 0,1 2 0 0,-1 2 0 16,-1 1 0-16,0 2-224 0,-2 2 48 0,0 1 16 15,-1 2-560-15,-1-1-112 0,0 2-32 0,0-1 0 16,-3 6-2144-16,0 0-416 0</inkml:trace>
  <inkml:trace contextRef="#ctx0" brushRef="#br0" timeOffset="54384.41">21235 7754 14735 0,'0'0'1312'0,"0"0"-1056"15,0 0-256-15,6 5 0 16,-6-5 1280-16,5 5 192 0,3-3 32 0,2-2 16 0,2-2 288 0,2-3 64 15,3-1 16-15,2-3 0 0,2-2-688 0,3-1-144 16,2-2-32-16,3-1 0 0,2 0-448 0,1-2-112 16,0 0-16-16,0-3 0 0,1-3-32 0,0-2-16 15,0-2 0-15,-1-1 0 0,-1-2-176 0,-2-3-32 16,0-2-16-16,0-4 0 0,-1-1-176 0,-1-6 128 16,-1-2-128-16,1-6 128 0,2-3-128 0,1 2 0 15,-5 0 0-15,1 3 128 0,1 5-128 0,-6 5 0 16,-3 7-160-16,-2 3 160 0,-4 7 0 0,-2 5-144 15,-4 3 144-15,-2 8 0 0,-5 2-160 0,-4 5 160 16,-4 4-192-16,-2 5 192 0,-5 2 0 0,-6 7-128 16,-2 4 128-16,-5 3 0 0,-2 2 0 0,-1 5 0 15,1 3 0-15,-4 3 144 0,2 4 32 0,2 3 0 16,0 3 0-16,4 1 0 0,1 0 16 0,6 0 0 0,5-3 0 16,3-3 0-16,5-2-32 0,6-5 0 0,3-4 0 0,5-1 0 15,4-1 96-15,2-3 0 0,5-1 16 0,0-2 0 16,4-5-144-16,1-2-128 15,2-3 192-15,0-2-192 16,2-1-2064-16,1-3-528 0</inkml:trace>
  <inkml:trace contextRef="#ctx0" brushRef="#br0" timeOffset="55117.51">22614 7593 18431 0,'0'0'1632'0,"0"0"-1312"16,6-5-320-16,1 4 0 0,1 2 1088 0,0 3 128 15,1 1 48-15,3 1 0 0,-1 3 240 0,3 0 48 16,4 2 16-16,2 3 0 0,-2 4-432 0,3 2-96 16,2 0-16-16,-1 5 0 0,4 0-176 0,-4 4-32 15,-3 0-16-15,-3 4 0 0,-3 4-288 0,-5-2-48 16,-5 0-16-16,-4-1 0 0,-5-1-16 0,-8 0-16 16,-6-2 0-16,-3-3 0 0,-3 0-32 0,-4-3 0 15,-3-1 0-15,-2 0 0 0,0-1-144 0,-5 0-48 16,-1 0 0-16,-20 5 0 15,1-2-816-15,1-2-160 0,3 0-48 0</inkml:trace>
  <inkml:trace contextRef="#ctx0" brushRef="#br0" timeOffset="57188.92">13617 9320 6447 0,'0'0'576'0,"-2"7"-576"16,2-7 0-16,0 0 0 0,0 0 2176 0,-4 8 336 16,1-1 64-16,0 0 16 0,3-7-1136 0,0 0-240 15,-2 10-32-15,0-4-16 0,2-6-128 0,0 0-16 16,0 10-16-16,0-1 0 0,0 0-48 0,3-1 0 15,3-1 0-15,3 0 0 0,3-5 128 0,3 1 0 16,3 1 16-16,3-3 0 0,2-1-240 0,1-2-48 16,3-3-16-16,2-1 0 0,0-1-400 0,0-1-80 15,-1 0 0-15,0-2-16 0,0-4 16 0,-2 0 0 16,-2 1 0-16,-2 0 0 0,-3 0-64 0,-1-2 0 16,-2 1 0-16,-1 0 0 0,-3-1-80 0,-1 1-32 15,-8 7 0-15,1-1 0 0,0-2-144 0,-2-1 160 16,0-1-160-16,-2 0 160 0,-3-1-160 0,-1 1 0 15,-1-1 0-15,-2 1 128 0,0 1-128 0,-2 2 0 16,0 2 0-16,-15-4 0 0,1 4 0 0,-4 6-144 16,1 3 144-16,-2 5 0 0,-2 0-160 0,-3 4 160 15,-1 3-128-15,-2 2 128 0,3 4 0 0,-4 2-128 16,1-2 128-16,0 8 0 0,1 6 0 0,0 6 0 16,0 3 0-16,2 0-128 0,1 0 128 0,4 0 0 0,4-3 0 0,6 1 128 15,3-1-128-15,8-5 176 0,1-4-176 0,7-2 192 16,4-1-192-16,6-4 192 0,5-4-192 0,5-1 192 15,2-3 48-15,5-2 16 0,3-2 0 0,4-2 0 16,1-4 64-16,1-2 32 0,5-2 0 0,2-2 0 16,2-5-160-16,-1-2-48 0,-1 0 0 0,-1-2 0 15,-2-1-144-15,-4-1-144 0,-5-1 144 0,-3 0-208 16,-2-3-2240-16,0 2-448 0</inkml:trace>
  <inkml:trace contextRef="#ctx0" brushRef="#br0" timeOffset="57716.66">15297 8428 11055 0,'0'0'976'0,"0"0"-784"0,-2-5-192 0,-2-3 0 15,-1 0 944-15,0 4 144 0,-2 0 16 0,-4-3 16 16,-1 0 160-16,-1 2 16 0,-6 0 16 0,0 1 0 0,-3 1-272 0,-1 2-48 16,-1 0-16-16,-1 4 0 0,-2 2-128 0,2 3-16 15,0 0-16-15,-2 4 0 0,0 3-144 0,-2 3-32 16,2 3 0-16,1 0 0 0,1 1 32 0,2 1 0 15,2 1 0-15,5 1 0 0,2-1-112 0,6 0-32 16,1-4 0-16,6 2 0 0,3-3 144 0,7-1 32 16,-2-9 0-16,4 0 0 0,-2 2 80 0,6 0 32 15,1 0 0-15,4-2 0 0,-2 0-368 0,3-1-64 16,-1-1 0-16,21 3-16 0,-2-4-224 0,-5-3-144 16,0-1 192-16,-9-1-192 15,0-1-784-15,4-1-272 0,0-1-48 0</inkml:trace>
  <inkml:trace contextRef="#ctx0" brushRef="#br0" timeOffset="58599.6">16400 8872 6447 0,'0'0'576'0,"0"0"-576"0,-8-4 0 0,1 2 0 15,7 2 2432-15,-8-1 368 0,8 1 80 0,-6-1 0 16,6 1-1072-16,0 0-208 0,0 0-64 0,0 0 0 16,0 0-416-16,0 0-96 0,0 0 0 0,-1 10-16 15,1-10-16-15,6 12 0 0,3 0 0 0,6 1 0 16,2-1-160-16,4 4-16 0,3 1-16 0,6 3 0 16,2 1-336-16,4 0-64 0,5 0-16 0,-2-3 0 15,2 4-160-15,1-1-32 0,-2 0-16 0,3 0 0 16,0 1-176-16,-1 0 160 0,0 0-160 0,-3-3 160 0,-2-4 16 0,-1 0 0 15,-1-1 0-15,-2-1 0 0,-2 0 48 0,-2 0 16 16,-6 0 0-16,-1-4 0 0,-6 0-96 0,-1 0-16 16,-4-1 0-16,0-3 0 0,-4-1 48 0,-7-4 0 15,0 0 0-15,5 5 0 0,-5-5-48 0,0 0 0 16,0 0 0-16,-6 6 0 0,-3-2 96 0,-2 0 16 16,-2 2 0-16,-3-1 0 0,-5 1-64 0,-3 2-16 15,-2 0 0-15,-3 3 0 0,-3-1 32 0,-5 2 0 16,0 2 0-16,-2-1 0 0,-1 1 48 0,1-1 16 15,2 3 0-15,-1-2 0 0,0 0 0 0,-2 2 0 16,-1-1 0-16,1-1 0 0,3 1-112 0,-2-1-16 16,2-1 0-16,3 0 0 0,-1 0-128 0,7-5 0 0,-1 1 144 15,4-1-144-15,4-3 144 0,3 1-144 16,4 0 192-16,3 1-192 0,2-4 0 0,9-3 0 0,0 0-240 0,0 0 80 31,0 0-1280-31,0 0-256 0,9-6-48 0,3-3-9728 0,3 2-1952 0</inkml:trace>
  <inkml:trace contextRef="#ctx0" brushRef="#br0" timeOffset="59171.85">19068 8917 6447 0,'0'-12'272'0,"0"7"80"0,0 5-352 0,0-5 0 16,0-1 0-16,0-2 0 0,-1 2 2672 0,-1 0 464 16,-2 2 80-16,-1 0 32 0,-2-2-1648 0,0 2-336 15,-2 0-64-15,-2 3-16 0,-1 1-288 0,-3 4-48 16,-2 1-16-16,-3 2 0 0,-1-1-64 0,-5 3-32 0,-3 3 0 0,-2 4 0 16,-3 2 16-16,0 8 0 0,1 4 0 0,-2 6 0 15,2 2-176-15,-13 24-48 16,5 1 0-16,5 3 0 0,6 0-272 0,5 0-64 0,3-2-16 0,6-2 0 15,6-3-176-15,7-6 0 0,7-7 144 0,6-4-144 16,5-6 432-16,-2-10 16 0,4-3 0 0,5-1 0 16,2-1 256-16,4-3 64 0,-3-4 16 0,3-3 0 15,5-3 0-15,0-1 0 0,3-3 0 0,2-1 0 16,-1-6-176-16,2-1-32 0,-2-5-16 0,10-5 0 0,-3-3-144 16,-6-1-32-16,-9 2 0 0,1-3 0 0,1-5 112 15,-1-3 16-15,-2-5 0 0,0-4 0 0,-3-5 0 0,-1-4 16 16,-5-6 0-16,4-19 0 0,-4 3-176 0,-8 3-32 15,-4 2-16-15,-4 6 0 0,-7 7-176 0,-5 5-128 16,-5 3 144-16,-7 5-144 0,-5 2 0 0,-4 4 0 16,-3 6 0-16,0 4 0 15,0 6-1840-15,1 6-256 0,1 6-48 0</inkml:trace>
  <inkml:trace contextRef="#ctx0" brushRef="#br0" timeOffset="61206.56">12006 11318 9215 0,'-7'-9'400'0,"4"4"96"0,0-3-496 0,1-1 0 0,-2 0 0 0,2 1 0 16,1-1 2512-16,0 2 416 0,1 7 80 0,0 0 0 15,0-6-1472-15,0 6-320 0,0 0-48 0,0 0-16 16,0 0-448-16,-3 11-80 0,-2 2-32 0,1 3 0 16,-1 3-80-16,1 3-32 0,0 2 0 0,-3 4 0 15,1 4-192-15,1 4-32 0,-2 0-16 0,2 2 0 16,-3-2-48-16,2 1 0 0,0-4 0 15,2-1 0-15,-1-5 0 0,4-3-16 0,0-5 0 0,1-8 0 0,1-4 336 16,1 1 64-16,-2-8 0 0,8 3 16 0,1-2 336 0,3-3 64 16,1-2 16-16,3-3 0 0,0-2-528 0,1-2-96 15,0 0-32-15,2-3 0 0,0 1-352 0,-1 0 144 16,0-1-144-16,-2 5 0 0,0 0 0 0,-1 4 0 16,-1 4 0-16,-1 5 0 0,-1 0-160 0,-2 5 160 15,-2 3-160-15,-1 3 160 0,-3 2 0 0,-1 1 0 16,-5 2-128-16,-1 0 128 0,0-1 0 0,-6 2 0 15,0-3 0-15,-4 1 0 0,-2-2 256 0,-3-2-48 16,-2-2-16-16,-1-2 0 0,0-1 144 0,-3-1 32 16,-1-5 0-16,1 0 0 0,1-6-144 0,0 0-32 15,1-2 0-15,2-4 0 0,2-2-192 0,4-2-160 16,2-2 32-16,-1-7 0 16,5 1-2336-16,6 3-464 0,4-1-80 0,3 0-32 0</inkml:trace>
  <inkml:trace contextRef="#ctx0" brushRef="#br0" timeOffset="61491.93">12504 11633 18431 0,'0'0'816'0,"0"0"160"0,0 0-784 0,0 0-192 0,0 0 0 0,0 0 0 16,-7 7 2256-16,-1 4 416 0,0 1 80 0,-1 4 0 15,1 0-1456-15,-1 2-288 0,-2 2-64 0,1-4-16 16,0 2-256-16,2-1-48 0,3 0-16 0,3-2 0 15,3 2-192-15,3-4-32 0,4-3-16 0,2-1 0 16,3-3 48-16,3-1 16 0,3-6 0 0,2-3 0 0,-7 0 0 0,-1-3 0 16,3-1 0-16,3-3 0 0,-2-2 0 0,2-2 0 15,0 0 0-15,-2-1 0 0,0-5-96 0,-2 2-16 16,-1-1 0-16,8-17 0 0,-6 7 0 0,-5 3-16 16,-4 4 0-16,-1 3 0 0,-2 4-304 0,-3 4 128 15,-1 2-128-15,0 0 0 16,0 0-1072-16,-1 0-320 0,1 10-64 0,0 0-15888 15</inkml:trace>
  <inkml:trace contextRef="#ctx0" brushRef="#br0" timeOffset="61746.38">13150 10906 26719 0,'0'0'2368'0,"0"0"-1888"16,0 0-480-16,1 9 0 0,-1-2 912 0,1 3 96 16,0 5 16-16,-1 2 0 0,-1 2-192 0,0 3-48 15,-3 4 0-15,0 4 0 0,-3 26-272 0,-1-5-48 0,0-2-16 0,1-2 0 16,-1 0-112-16,0 0-16 0,0-2-16 0,2 0 0 16,-1 0-304-16,3-1 0 0,-2-2 0 0,3-5 0 31,1-5-288-31,0-4-160 0,2-5-48 0,-3-5 0 0,1-1-1552 0,1-5-304 0,1-12-64 0,0 0-16 15</inkml:trace>
  <inkml:trace contextRef="#ctx0" brushRef="#br0" timeOffset="61900">12904 11396 30399 0,'0'0'1344'0,"0"0"288"0,5-5-1312 0,6 0-320 15,3 2 0-15,4 1 0 0,1 1 1360 0,5 1 208 16,-1-5 32-16,4 2 16 0,2 0-800 0,2-2-176 15,2 0-16-15,2 1-16 0,4 1-464 0,0 0-144 16,4 1 0-16,2-1-11328 16,0-1-2336-16</inkml:trace>
  <inkml:trace contextRef="#ctx0" brushRef="#br0" timeOffset="62587.55">15426 10937 17439 0,'0'0'768'0,"-9"-3"176"0,1-1-752 0,0-2-192 0,-3 1 0 0,0 1 0 15,-5-1 1232-15,0 2 224 0,4 2 32 0,-3-1 16 16,-3 1-160-16,-3 2-48 0,-2 2 0 16,-3 1 0-16,-1 2-304 0,-2 0-64 0,-2 3-16 0,-25 13 0 15,11 2-144-15,4 1-16 0,2 3-16 0,1 6 0 16,2 7-80-16,3 4-16 0,2 0 0 0,5 0 0 15,3-2-96-15,5 1-32 0,4-1 0 0,3-5 0 16,7-2-208-16,4-7-48 0,3-1-16 0,9-4 0 16,2-4 176-16,6-3 32 0,8 1 16 0,3-5 0 15,7-2-192-15,1-3-32 0,2-4-16 0,3-2 0 16,3-4-224-16,5-2 144 0,1-4-144 0,0-1 128 16,-3-2-1536-16,-1-1-304 0,-2-1-64 0</inkml:trace>
  <inkml:trace contextRef="#ctx0" brushRef="#br0" timeOffset="63172.37">16733 11276 17503 0,'0'0'1552'0,"0"0"-1232"16,0 0-320-16,0 0 0 0,-8 2 832 0,0 3 96 0,8-5 32 0,-7 13 0 15,-3 4 224-15,2 1 48 16,-2 4 16-16,1 1 0 0,2 3-464 0,-2 0-80 15,1 0-32-15,0 0 0 0,2-4-288 0,1 1-64 16,0-2-16-16,2 0 0 0,1-3-176 0,1-1-128 0,1-5 192 0,3-1-192 31,-1-2-288-31,-2-9-160 0,0 0-48 0,0 0-12048 0</inkml:trace>
  <inkml:trace contextRef="#ctx0" brushRef="#br0" timeOffset="63339.56">16639 11107 28559 0,'-13'-5'2544'0,"13"5"-2032"0,-9-4-512 0,1-1 0 15,3-2 768-15,5 7 64 0,0 0 16 0,0 0 0 0,0 0-528 0,0 0-128 16,0 0 0-16,0 0-16 0,0 0-416 0,0 0-80 16,0 0 0-16,12 0-13696 15</inkml:trace>
  <inkml:trace contextRef="#ctx0" brushRef="#br0" timeOffset="63686.81">17477 11177 11967 0,'0'0'1072'0,"-7"-5"-864"15,-1-1-208-15,-2 0 0 0,-2-1 2624 0,-1 3 496 0,-3 3 80 0,0 1 32 16,-3 1-1440-16,0 3-304 0,-3 4-48 0,2 1-16 16,-1 0-624-16,1 4-128 15,-1 2-32-15,2 1 0 0,-2 2-240 0,5 0-48 16,0-1-16-16,4 2 0 0,2-1 48 0,7-2 0 0,1-2 0 0,5 0 0 16,1 2-128-16,3-2-32 0,4 0 0 0,4-1 0 15,-1-2 96-15,1 2 32 0,0-2 0 0,-1-1 0 16,0-5-128-16,-2 2-32 0,-1 1 0 15,-3-1 0-15,-8-7-64 0,0 0-128 0,2 10 176 0,-4 0-176 16,-6 0 304-16,-3-2-48 0,-4-3-16 0,-5 1 0 16,-5-1-16-16,-4 1 0 0,-2-1 0 0,-1-1 0 31,-3-3-672-31,3-1-128 0,3 1-16 0,2-5-10416 0,5-2-2096 0</inkml:trace>
  <inkml:trace contextRef="#ctx0" brushRef="#br0" timeOffset="64204.73">18621 11124 12895 0,'-10'-6'1152'0,"1"5"-928"16,-5-3-224-16,2 4 0 0,0-2 1472 0,-2 3 240 0,-3 4 48 0,0 1 16 15,8-1-496-15,-3 2-112 0,-2 3-16 0,-2 2 0 16,1 2-400-16,-1 0-96 0,1 1-16 0,1 3 0 16,-9 12-112-16,8-6-16 0,9-3-16 0,5-5 0 15,6-1-48-15,2-3 0 0,4-2 0 0,3-4 0 16,4 0 176-16,1-3 16 0,3-3 16 0,-2-2 0 16,-1-3-224-16,0 0-48 0,-3-3-16 0,1 0 0 15,-3-3-96-15,-2 2-16 0,-2 0 0 0,-1 0 0 0,-2 1 64 0,-1-2 16 16,-3 2 0-16,-3 8 0 0,0 0 80 0,0 0 16 15,0 0 0-15,0 0 0 0,-9 8-256 0,3 3-48 16,0 1-128-16,1 3 192 0,-1 0-192 0,3 4 0 16,1-2 0-16,1 3 0 0,1-3 0 0,2-2-128 15,2-2 128-15,2-4 0 16,-1-1-624-16,4-3-64 0,0 0-16 0,7-2-9728 16,2-4-1968-16</inkml:trace>
  <inkml:trace contextRef="#ctx0" brushRef="#br0" timeOffset="64504.88">19034 11153 9215 0,'0'0'816'0,"0"0"-656"16,-6 12-160-16,-1 0 0 0,0 0 2944 0,-2 2 544 16,2 0 112-16,-3 1 32 0,-1 2-1536 0,1-2-304 15,-1-2-64-15,1 1-16 0,0-2-480 0,-1-2-80 16,2 1-32-16,1-2 0 0,2-2-352 0,6-7-64 0,0 0 0 0,0 0-16 15,0 0-32-15,0 0 0 16,0 0 0-16,6 0 0 0,2-2-80 0,1-3-32 0,2-1 0 0,-1-1 0 16,3 0-352-16,0-2-64 0,0 0 0 0,9-8-128 15,-4 3 128-15,-1 3-128 0,-3 2 0 0,-2 3 0 16,-3 5 0-16,0 2 0 0,-2 2 0 0,0 4 0 16,-1 1 0-16,-2 3 0 0,-1 0 0 0,-1 4 0 15,-2-2 0-15,-1 1 0 0,-1 1 0 0,-1 0 0 16,-3 0 0-16,2 0 0 0,-1-3-192 0,4-5 48 15,1 1-1664-15,1-1-336 0,2-1-64 0</inkml:trace>
  <inkml:trace contextRef="#ctx0" brushRef="#br0" timeOffset="64833.32">19746 11079 17503 0,'0'0'1552'0,"0"0"-1232"16,0 0-320-16,0 0 0 0,0 0 1472 0,-4 8 256 15,2 1 32-15,-3 3 16 0,-1 3-240 0,2 4-32 0,-3 2-16 0,3 1 0 16,0 1-416-16,0 1-96 0,0 2-16 0,-1-1 0 16,3-1-240-16,2 2-48 0,0-1-16 0,1-1 0 15,3-2-416-15,3-2-96 0,2-4-16 0,1-2 0 16,2 0-272-16,2-4-64 0,2-4-16 0,2-4 0 16,-4-3-2128-16,1-2-416 0</inkml:trace>
  <inkml:trace contextRef="#ctx0" brushRef="#br0" timeOffset="65021.48">20047 11215 27407 0,'0'0'1216'0,"-5"8"256"0,-1 0-1184 0,-1 2-288 16,-1 2 0-16,-2 5 0 0,-1 2 1184 0,-1 6 176 16,-4 3 48-16,-1 2 0 0,-3 1 96 0,-2 3 32 15,-2 2 0-15,-2 3 0 0,-3 1-624 0,-2 2-112 16,-3 0-32-16,0 1 0 0,-12 16-512 0,7-2-128 15,5-5 0-15,-9 16-128 16,12-13-1216-16,7-6-336 0,4-6-80 0,7-8-16 0</inkml:trace>
  <inkml:trace contextRef="#ctx0" brushRef="#br0" timeOffset="67015.67">23727 10136 14111 0,'0'0'624'0,"0"0"128"0,0 0-608 0,0 0-144 16,0 0 0-16,0 0 0 0,0 0 1024 0,0 0 192 15,0-5 16-15,0 5 16 0,0 0 32 0,0 0 16 16,0 0 0-16,0 0 0 0,0 0-16 0,-5 7 0 16,1 2 0-16,-1 2 0 0,0 2-80 0,-1 4-32 15,-1 4 0-15,-1 3 0 0,-2 3-160 0,0 1-48 16,0 2 0-16,-1 3 0 0,-2 3-256 0,0 2-48 16,-1 3-16-16,0-2 0 0,0 1-368 0,-1-2-80 15,1 1 0-15,2-5-16 0,1-2-176 0,3-3 128 16,-1-2-128-16,2-4 128 0,4-2-128 0,0-4 0 15,3-3-160-15,1-3 160 16,2-3-1488-16,-1-3-208 0,-2-5-32 0,7-2-13616 0</inkml:trace>
  <inkml:trace contextRef="#ctx0" brushRef="#br0" timeOffset="67277">24033 10127 27695 0,'0'0'1216'0,"0"0"272"0,3-7-1184 0,-3 7-304 16,0 0 0-16,0 0 0 0,0 0 1216 0,0 0 176 15,0 0 32-15,-6 9 16 0,-2 4-400 0,0 4-80 16,-2 4 0-16,-1 3-16 0,-1 2-368 0,-2 4-64 16,0 2 0-16,0 2-16 0,1 0-176 0,-2 1-48 15,0 6 0-15,0-3 0 0,-2 2-144 0,1 1-128 16,-2 0 144-16,1 0-144 0,2-3 0 0,1-3 0 15,5-11 0-15,1-1 0 16,1-2-512-16,0-2-80 0,3-3-32 0,-3-2 0 16,3-3-1888-16,-1-3-384 0</inkml:trace>
  <inkml:trace contextRef="#ctx0" brushRef="#br0" timeOffset="67446.96">23472 10529 27647 0,'15'-13'1216'0,"-6"9"256"0,3-2-1168 0,4 1-304 16,4-2 0-16,3 1 0 0,3-1 1824 0,4 3 304 0,4-2 64 0,18-1 16 16,2 1-832-16,0-2-160 0,2 0-48 0,-1 0 0 15,-2 2-528-15,1 2-96 0,1 0-32 0,-4 0 0 32,-1 1-1072-32,-4 1-208 0,-4-3-64 0,8 1-16832 0</inkml:trace>
  <inkml:trace contextRef="#ctx0" brushRef="#br0" timeOffset="68097.14">23185 10700 27695 0,'0'0'1216'0,"10"1"272"0,2-1-1184 0,5-1-304 16,3-1 0-16,5 2 0 0,6 0 1664 0,4 0 288 16,-2-1 48-16,5-1 16 0,3 1-576 0,3 0-112 15,2 0-32-15,4 0 0 0,4 1-528 0,1 0-128 16,0 0 0-16,-2 1-16 0,-2-1-256 0,-2 0-48 16,-5 0-16-16,7 1 0 15,-15 0-896-15,-5 2-176 0,-3-2-48 0,-4 2-17472 0</inkml:trace>
  <inkml:trace contextRef="#ctx0" brushRef="#br0" timeOffset="75665.28">20810 11181 2751 0,'0'0'256'0,"0"0"-256"16,0 0 0-16,-1-7 0 0,1 0 3264 0,0 1 592 0,1-2 128 0,1 0 32 16,-1 1-1712-16,2-3-320 15,4-3-80-15,-2-1-16 0,3-1-640 0,1 1-128 0,2 0-32 0,0-1 0 16,2-1-448-16,1 0-112 16,1 2-16-16,0 1 0 0,-1 1-272 0,-1 1-64 0,0 4-16 0,-2 0 0 15,0 4-160-15,-1 2 0 0,-2 2 0 0,-1 5 0 16,-2 2 0-16,0 4 0 0,-4 3 0 15,-2 2 0-15,-3 1 288 0,-2 2-32 0,-3 3 0 0,-2 0 0 16,0 0 48-16,-3 1 0 0,-1 3 0 0,2-3 0 16,1-2-64-16,3-1-16 0,-1-6 0 0,5-1 0 15,-1-1 112-15,4-5 32 0,1-1 0 0,1-7 0 16,0 0 224-16,8-3 48 0,-1-4 16 0,5-4 0 0,2-4 0 0,1-3 0 16,0-2 0-16,3-3 0 0,4 1-352 0,0-1-80 15,-1-1-16-15,2 2 0 0,-2 1-208 16,1 2 0-16,-1 1 128 0,0 1-128 0,-4 2 0 0,0 3 0 15,-2 3 0-15,-2 2 0 0,0 1 0 0,-1 1 0 16,-5 3 0-16,2 2 0 16,-2 3-960-16,0 2-256 0,-7-5-32 0,6 7-15328 15</inkml:trace>
  <inkml:trace contextRef="#ctx0" brushRef="#br0" timeOffset="76094.56">21399 11086 15087 0,'0'0'656'0,"0"0"160"0,0 0-656 0,0 0-160 0,0 0 0 0,0 0 0 16,5 4 1216-16,2 1 192 0,0-3 64 0,3 0 0 16,1 0 0-16,3-1 16 0,1-2 0 0,2-1 0 15,1-1-368-15,0-2-80 0,0 2-16 0,0-3 0 16,0-3-272-16,-2 0-64 0,-1 2-16 0,-2 1 0 16,-2-3-288-16,-2 0-64 0,-3 1-16 0,1 1 0 15,-4-1-48-15,-2 1 0 0,-2 1 0 0,-2 0 0 0,3 6 96 0,-8 0 16 16,-2 3 0-16,-2 0 0 0,-1 0-128 0,-1 3-32 15,1 0 0-15,-3 2 0 0,0 1-64 0,-2 0-16 16,2 2 0-16,0 1 0 0,2 3-128 0,3 0 0 16,0-1 0-16,4 1 128 0,1-1-128 0,2 1 0 15,4-1 0-15,3-1 0 0,1-4 0 0,5 1 0 16,3 0 0-16,3-1 0 16,1-5-1328-16,0-1-288 0,3-3-64 0,1-2-12848 0</inkml:trace>
  <inkml:trace contextRef="#ctx0" brushRef="#br0" timeOffset="76783.72">22147 10975 13823 0,'0'0'1216'0,"0"-5"-960"0,0 5-256 0,1-7 0 16,-1 0 1568-16,-1 2 272 15,1 5 48-15,-1-6 16 0,-1 1-224 0,2 5-32 16,0 0-16-16,-5-3 0 0,1 2-592 0,-2 1-112 0,1 0-32 0,-2 3 0 16,0 0-192-16,-2 2-64 0,0 3 0 0,-2 0 0 15,0-2-112-15,2 1-16 0,-2 4-16 0,1-2 0 16,1-4-192-16,2 1-48 0,0-2 0 0,2 2 0 16,0-2-64-16,5-4 0 0,0 0-16 0,0 0 0 0,-3 6 0 0,3-6 0 15,0 0 0-15,0 0 0 16,0 0-32-16,0 0 0 0,5 4 0 0,-5-4 0 0,0 0-16 0,0 0-128 15,0 0 192-15,8 2-64 0,-1 1-128 0,0 2 0 16,-7-5 0-16,6 5 0 0,-2 2 0 0,2 0 0 16,-1-2 0-16,3 1 0 0,-2-2 0 0,0 1 0 15,2 2 0-15,0-4 0 0,-1-2 0 0,1 1 128 16,0 0-128-16,0 0 128 0,1-2-128 0,1 0 0 16,-1-1 144-16,0 0-144 0,0 1 128 0,-1 0-128 15,1-1 128-15,1-2-128 0,0 1 0 0,-2 0 128 16,-1 1-128-16,0-1 0 0,1-2 0 0,-4 2 0 15,-4 2 0-15,7-2 128 0,-7 2-128 0,5-2 0 16,0-1 0-16,-5 3 128 0,0 0-128 0,0 0 0 16,0 0 0-16,6-3 128 0,-1 1-128 0,-5 2 0 15,7 0 0-15,-7 0 0 0,7-4 0 0,-3 2 0 0,-4 2 0 0,7-3 0 16,-1 1 0-16,1-2 0 0,0-1 0 0,-3 3 0 16,-4 2 0-16,7-1 0 15,-1-1 0-15,-6 2 0 0,8-3 0 0,0 3 0 16,-2 0 0-16,2 0 0 0,-3-4 0 0,1 1 0 15,-6 3 0-15,5-3 0 0,-5 3 0 0,6-1 0 16,-2-5 0-16,-4 6 0 0,0 0 0 0,0 0 0 16,0 0 0-16,0 0 0 0,0 0 0 0,0 0 0 15,6 3 0-15,-6-3 0 0,0 0 0 0,0 0 0 16,0 0 0-16,0 0-128 0,0 0 128 0,0 0 0 0,0 0 0 0,0 0 0 16,0 0 0-16,0 0 0 0,0 0 0 0,0 0 0 15,0 0 0-15,0 0 0 0,0 0 0 0,0 0 0 16,0 0-128-16,0 0 128 0,0 0-128 15,0 0 128-15,0 0-256 0,0 0 16 0,0 0 16 0,0 0 0 16,0 0-352-16,0 0-64 0,0 0 0 16,0 0-16-16,0 0-1584 15,0 0-304-15,0 0-64 0</inkml:trace>
  <inkml:trace contextRef="#ctx0" brushRef="#br0" timeOffset="77600.02">22189 10976 16287 0,'0'0'352'0,"0"0"80"0,0 0 16 0,0 0 16 0,0 0-464 0,0 0 0 0,0 0 0 0,0 0 0 16,0 0 1360-16,0 0 176 0,0 0 48 0,0 0 0 15,-4-4-240-15,-2-1-64 0,0 2 0 0,2 2 0 16,-4 2-272-16,2 1-64 0,-3 1-16 0,2 1 0 16,-4 1-224-16,1 2-32 0,-1 2-16 0,-2-2 0 15,0 2-144-15,0 1-48 0,0 0 0 0,0 1 0 16,2 1-176-16,2 1-32 0,1-2-16 0,0 1 0 15,3 0-48-15,2-1-16 0,0-1 0 0,3 0 0 0,5-1-32 16,-1 0 0-16,3-2 0 0,0 1 0 0,4-5 128 0,0-1 32 16,4 0 0-16,-1-3 0 0,0-3 16 0,2 0 16 15,-2-3 0-15,0 1 0 0,0-3-80 0,1 0-32 16,0-3 0-16,-1 0 0 0,-1 1-80 0,-1 0-16 16,-1-2 0-16,0 0 0 0,-4 0-128 0,2 2 0 15,-4 3 144-15,-1 0-144 0,0-1 128 0,-1 1-128 16,-1 2 128-16,-1 0-128 0,-1 6 0 0,0 0 0 15,0 0 0-15,0 0 0 0,0 0 0 0,0 0 0 16,-1 8-128-16,1-1 128 0,0-1 0 0,1 2-128 16,1 0 128-16,0-1 0 0,-2-7 0 0,7 9-128 15,-2 0 128-15,4-2 0 0,-2-1 0 0,3 0 0 16,-3-1 0-16,3 0 0 0,1-1 0 0,1-1 0 16,2-1 0-16,0-2 0 0,1-2 0 0,1 0 0 15,0-1 0-15,1-2 176 0,0 0-16 0,1-2 0 16,2-2 0-16,-3 1 0 0,2-2-32 0,1 0 0 15,1-6 0-15,-2 1 0 0,3-1-128 0,0-2 192 0,-1 0-192 16,2-3 192-16,-2-2-192 0,1-2 128 0,0-4-128 0,1-2 128 16,1-5-128-16,-1 0 0 0,-2-2 144 0,-3-2-144 15,-1-3 0-15,-3 0 0 0,-1 0 0 0,-3 0-128 16,-2 0 128-16,-2 4-208 0,0 3 80 0,-4 5 128 16,0 3-128-16,-2 7 128 0,-1 3 0 0,-1 6 0 15,-3 1 0-15,-3 5 0 0,-2 6 0 0,-5 6 0 16,-4 1 0-16,-2 11 0 0,-4 4 0 0,-1 5 0 15,1 5 0-15,1 5 0 0,1 4 0 0,-1 4 0 0,2 3 160 16,2 3 0-16,1 7 0 0,4-3 0 0,3-3 112 0,4-1 32 16,5-3 0-16,4-1 0 0,3-6-96 0,5-2-16 15,2-5 0-15,5-1 0 0,5-1-192 0,7-2 0 16,3-3 0-16,18 6 0 0,2-5 0 0,-1-4-160 16,2 0 0-16,-7-6-12592 15,-5-7-2528-15</inkml:trace>
  <inkml:trace contextRef="#ctx0" brushRef="#br1" timeOffset="85350.28">1161 4798 9215 0,'0'0'816'0,"-6"-7"-656"15,2-1-160-15,1-1 0 0,1 0 976 0,-1-1 176 16,1 0 16-16,1 2 16 0,1 0 464 0,0 1 80 0,0 7 32 0,1-7 0 16,-1 7-432-16,2-7-96 15,-2 7-16-15,0 0 0 0,0 0-224 0,0 0-48 16,0 0-16-16,-4 8 0 0,1 2-80 0,-2 1-16 15,0 1 0-15,-1 4 0 0,1 3-272 0,-1-3-64 16,2 6-16-16,-4 16 0 0,-4 3-32 0,3 6 0 16,3 6 0-16,3-13 0 0,2 7 0 0,-2 5-16 0,2 6 0 0,-1 4 0 15,0 5-176-15,-1 2-48 0,2 0 0 0,1-2 0 16,0-4-80-16,1-4-128 0,-2 0 176 0,1-5-176 16,0-3 224-16,0-8-64 0,0-6-16 0,1-5 0 15,0-7 192-15,2-4 48 0,-1-4 0 0,0-4 0 16,2-4 64-16,-4-9 32 0,0 0 0 0,2-6 0 15,0-5-96-15,1-6-32 0,0-7 0 0,0-6 0 16,-3-5-96-16,0-4 0 0,0-3-16 0,-2-3 0 0,1-5-240 0,0-5 176 16,1-5-176-16,-1-28 160 0,0 4-160 0,0 2 0 15,-1 2 144-15,1 2-144 0,0-3 0 0,1 4 128 16,-3 4-128-16,3 12 0 0,-2 7 0 0,1 8 0 16,-1 2 0-16,1 10 0 0,0 7 176 0,-2 7-48 15,2 5 0-15,1 8 0 0,0 7 0 0,0 0-128 16,3 12 192-16,-1 11-64 0,1 9-128 0,1-2 0 15,-2 9 0-15,-1 11 0 0,-2 6 0 0,-2 10 0 16,1 6 0-16,0 6 0 0,-2 4 0 0,-1 6 0 16,1 4 144-16,-1-2-144 0,-1-5 0 0,0-1 144 15,2-2-144-15,-2-5 0 0,2-4 128 0,1-8-128 16,0-7 0-16,3-6 0 0,3-8 0 0,2-5 0 16,0-3 0-16,2-8 0 15,3-5-1536-15,1-5-384 0,-2-8-64 0,3-9-15616 16</inkml:trace>
  <inkml:trace contextRef="#ctx0" brushRef="#br1" timeOffset="86284.12">4365 4718 11967 0,'0'0'1072'0,"-2"-8"-864"16,-1 2-208-16,1-3 0 0,0 0 1184 0,1 1 192 0,0 0 32 15,0 0 16-15,1-1 176 0,-1 0 16 16,-1 2 16-16,2 7 0 0,-1-8-224 0,1 8-32 0,0 0-16 0,0 0 0 15,0 0-144-15,0 0-48 0,0 0 0 0,-5 6 0 16,2 9-416-16,0 3-96 0,-1 9-16 0,2 4 0 16,1 8-160-16,-3 7-32 0,0 11-16 0,1 9 0 15,0 4 144-15,2-17 16 0,1 7 16 0,-4 8 0 16,0 8-224-16,1 2-32 0,1 2-16 16,0-4 0-16,2-4-128 0,0-3-16 0,-1-3-16 0,1-4 0 0,1-7 16 0,1-7 16 15,-1-5 0-15,2-3 0 0,1-6-16 0,2-5 0 16,-3-6 0-16,2-6 0 0,-2-2 32 0,1-7 0 15,-4-8 0-15,0 0 0 0,2-7 80 0,2-8 16 16,-2-5 0-16,-1-7 0 0,-1-5-64 0,0-4-16 16,0-8 0-16,0-3 0 0,-1-5-240 0,-1-4 144 15,-3-4-144-15,1-4 128 0,0-5-128 0,-2-29 0 16,-1 10 144-16,4 5-144 0,2-1 0 0,1 4 0 16,2 1 0-16,4 4 0 0,-2 5 0 0,3 6 0 15,-2 4 0-15,1 8 0 0,0 5 0 0,0 9 0 16,-2 5 0-16,1 6 0 0,-2 8 0 0,-1 7 0 15,-2 12 0-15,0 0 0 0,0 0 0 0,1 19 0 16,-1 9 0-16,0 8 0 0,0 6 0 0,-1-7 0 16,1 7 0-16,-1 13 0 0,0 9 0 0,-2 7 0 15,2 5 0-15,-3 3 0 0,0 3 0 0,1 1 0 16,-4 2 0-16,1-4 0 0,3-5 0 0,-3-5 0 16,0-6 0-16,3-5 0 0,-4-3 128 0,2-6 48 15,1-6 16-15,0-5 0 0,2-4 64 0,0-6 0 0,0-5 16 0,1-5 0 16,0-6-80-16,0-5-32 0,1-9 0 0,0 0 0 15,-2-7-160-15,-2-5 160 0,0-7-160 0,3-3 160 32,0-4-672-32,3-1-144 0,5-2-32 0,1-1-12832 0,3 2-2576 0</inkml:trace>
  <inkml:trace contextRef="#ctx0" brushRef="#br1" timeOffset="87238.4">5785 8173 4607 0,'0'0'400'0,"5"-10"-400"0,-1 0 0 0,1-1 0 16,-2 0 2272-16,1 0 368 0,1 0 80 0,-2 0 16 16,-1 4-880-16,-2-2-160 0,0 9-32 0,-2-9-16 15,1-1-240-15,0 2-32 0,1 8-16 0,-2-5 0 16,2 5-192-16,0 0-32 0,0 0-16 0,-8 4 0 16,1 4-208-16,1 5-32 0,-2 4-16 0,-1 5 0 15,-2 2-160-15,0 4-16 0,1 5-16 0,-3 5 0 0,1 5 80 16,-1 3 16-16,0 3 0 0,0 4 0 15,-2 1-112-15,2 0-16 0,0-3 0 0,2-2 0 0,0 0-128 0,1-5-48 16,0-4 0-16,1-1 0 0,-2-2-208 0,2-3-32 16,3-2-16-16,2-4 0 0,-1-4-80 0,3-3 0 15,-1-4-128-15,3-3 192 0,2-6-192 0,-2-8 0 16,0 0 128-16,0 0-128 0,8 4 0 0,1-5-128 16,0-5 128-16,0-3-208 15,-2-3-1136-15,2 0-240 0,-1-1-32 0,-3 0-16 16,1-2-1696-16,-5 0-352 0</inkml:trace>
  <inkml:trace contextRef="#ctx0" brushRef="#br1" timeOffset="87502.09">5255 8781 23039 0,'0'0'2048'0,"0"0"-1648"0,0 0-400 0,0 0 0 16,0-8 720-16,6 0 64 0,-1 1 16 0,6 1 0 16,3-2 288-16,4 0 64 0,4 1 16 15,3-2 0-15,6 0-112 0,7 1-32 0,3-3 0 0,8 2 0 16,6 3-272-16,0-1-64 0,2-2-16 0,-2 1 0 16,-4-1-320-16,-3 2-64 0,-2 2-16 0,-2 1 0 15,-2 0-144-15,-7 4-128 0,-4-1 144 0,-8 1-144 16,-4 1 0-16,-5 2-160 0,-3 0 0 0,-11-3 0 15,9 5-1920-15,-9-5-384 16,1 9-80-16</inkml:trace>
  <inkml:trace contextRef="#ctx0" brushRef="#br1" timeOffset="87844.69">5350 9238 17215 0,'0'0'768'0,"0"0"144"0,0 0-720 0,0 0-192 16,0 0 0-16,0 0 0 0,0 0 1328 0,0 0 224 15,0 0 48-15,0 0 16 0,0 0 64 0,9 4 16 16,2-2 0-16,2-4 0 0,-1 0-32 0,7 0-16 15,0-3 0-15,10 1 0 0,2-1-368 0,4-1-64 16,3-1 0-16,5-1-16 0,4-3-416 0,0 0-80 0,-1 0 0 0,-2 1-16 16,-2 0-304-16,-1 1-48 0,-3 1-16 15,1 2 0-15,-2 1-128 0,-3 2-48 0,-4 0 0 0,-3 2 0 16,-4 2-144-16,-1 1 0 0,-5 1 0 0,-4 5-12896 16,-3 3-2576-16</inkml:trace>
  <inkml:trace contextRef="#ctx0" brushRef="#br1" timeOffset="90995.66">12528 12777 13823 0,'0'0'608'0,"0"0"128"0,0 0-592 0,-2-7-144 0,0-1 0 0,1 1 0 16,1 7 2368-16,0 0 448 0,0 0 96 0,0 0 16 15,-2-7-832-15,2 7-176 0,0 0-16 0,0 0-16 16,0 0-832-16,-5 10-160 0,0 2-48 0,0 3 0 16,1 3-272-16,0 0-48 0,0 1-16 0,0 5 0 15,0 4-64-15,-1 2-32 0,1 0 0 0,0-1 0 16,1 1-208-16,0-3-32 0,1-1-16 0,-1-3 0 16,1-2-160-16,1-3 160 0,1 0-160 0,1-1 160 0,0-5-160 0,2 1 0 15,-1-3 0-15,2-3 0 16,-4-7-1184-16,0 0-224 0,0 0-32 0,9 0-9056 15,-1-4-1792-15</inkml:trace>
  <inkml:trace contextRef="#ctx0" brushRef="#br1" timeOffset="91201.87">12288 12982 20271 0,'0'0'1792'0,"0"0"-1424"16,0 0-368-16,0 0 0 0,7-3 2112 0,4-1 368 15,5 0 64-15,2 0 16 0,5-2-1120 0,6 1-224 16,3-2-32-16,2 2-16 0,-13 0-384 0,4 0-80 16,3-2 0-16,1 2-16 0,-1-1-320 0,-1 0-64 0,0 2-16 0,-1 1 0 15,14-1-288-15,-10 4-224 0,-10 4 32 0,-4 1 16 32,-7-1-2544-32,-9-4-512 0,-3 16-96 0,-6 2-32 0</inkml:trace>
  <inkml:trace contextRef="#ctx0" brushRef="#br1" timeOffset="91383.16">12132 13407 29247 0,'-15'13'1296'0,"8"-5"272"0,2-3-1248 0,5-5-320 0,0 0 0 0,3 8 0 16,4 0 944-16,3-3 128 0,3 0 16 0,5-4 16 16,2-2 48-16,6-3 0 0,2-1 0 0,6-1 0 15,6-2-448-15,4-3-64 0,4-3-32 0,1 3 0 16,-2 3-352-16,-2-1-64 0,-3 0 0 0,-6 3-16 15,-4 0-1312 1,-3 3-256-16,-3 1-48 0,-7 2-14976 0</inkml:trace>
  <inkml:trace contextRef="#ctx0" brushRef="#br1" timeOffset="92123.9">13429 13272 11967 0,'-10'5'1072'0,"1"1"-864"16,0-5-208-16,1 2 0 0,1 4 1664 0,4 1 304 15,-2 0 48-15,5-8 16 0,0 11-496 0,4-1-112 16,0 0-16-16,6-2 0 0,0-3 0 0,6-2 0 15,2-1 0-15,4 1 0 0,1-3-192 0,3-3-64 16,2-1 0-16,2-1 0 0,-1-3-544 0,-2 0-112 16,2 0-32-16,0-2 0 0,2-2-32 0,0 1-16 15,0 1 0-15,-3-2 0 0,0-3-32 0,-5-1-16 16,-1-3 0-16,-5 1 0 0,-6 3-144 0,-2 0-32 16,-2-2 0-16,-4 2 0 0,-3 0-64 0,-5 0-128 15,-5 0 176-15,-3 1-176 0,-3 1 144 0,-1 4-144 0,-6 3 0 0,-3 4 144 16,-3 3-144-16,-2 4 0 0,0 4 0 0,0 5 0 15,-1 5 0-15,-3 3 128 0,-2 3-128 0,-2 5 0 16,0 3 128-16,1 2-128 0,4 3 128 0,2-1-128 16,4-1 176-16,3 0-48 0,7 1-128 0,3-4 192 15,6-3-64-15,5-3 0 0,6-3-128 0,5-2 192 16,4-2-64-16,4 0-128 0,4-5 176 0,5 1-176 16,5-1 192-16,3-3-64 0,2-4 0 0,3-3-128 0,2 0 0 0,3-3 0 15,-2 0 0-15,4-4 0 16,1 0-448-16,2-3-192 0,-2-1-32 0,-2-2-11136 15,-5-2-2224-15</inkml:trace>
  <inkml:trace contextRef="#ctx0" brushRef="#br1" timeOffset="92623.3">14941 12417 11055 0,'-4'-8'480'0,"3"5"112"0,0-1-464 15,-1-2-128-15,-1 2 0 0,-2-1 0 16,-1 1 2608-16,-3-1 496 0,0 2 96 0,-2 2 32 0,-2 1-1456 0,-2 1-304 15,-3 0-48-15,-2 4-16 16,0 1-320-16,-10 4-80 0,0 1-16 0,0 3 0 16,4 3-32-16,2 2 0 0,2 2 0 0,4-1 0 0,3 0-112 0,4 1-16 15,3 0-16-15,3-1 0 0,5-10-144 0,4 1-32 16,-1-4 0-16,4 4 0 0,3 0-96 0,3 3-32 16,2-3 0-16,3-1 0 0,9-1-128 0,0 0-48 15,1-1 0-15,4-1 0 0,0-3-336 0,2-2 144 16,-1-2-144-16,0 0 0 15,-3 0-2176-15,1-1-560 0</inkml:trace>
  <inkml:trace contextRef="#ctx0" brushRef="#br1" timeOffset="95197.76">15953 13164 18719 0,'-6'-11'832'0,"4"4"160"0,0 0-800 0,-1-1-192 16,-2-1 0-16,-1-2 0 0,-1 3 1344 0,-2 1 208 16,0 0 48-16,-2 3 16 0,1 0-416 0,-1 1-96 15,-3 2-16-15,0 5 0 0,-2 1-528 0,0 5-112 16,-6 2-32-16,0 3 0 0,0 4-160 0,0 3-16 15,-2 1-16-15,3 2 0 0,2 2 32 0,3-2 0 16,-1-2 0-16,4 1 0 0,3-2-64 0,3 1-16 16,5 0 0-16,3-5 0 0,5-5-48 0,3-3-128 15,2 0 192-15,3-6-64 0,4-5 48 0,2-2 0 0,5-2 0 16,-1-4 0-16,2-4 96 0,-3-4 32 0,2-3 0 0,-5 0 0 16,1 1 0-16,-2-1 0 0,-6 1 0 0,2 0 0 15,-4 2-96-15,-2 1-16 0,-2 3 0 0,0 3 0 16,-4 3-192-16,-3 7 176 0,2-7-176 0,-2 7 160 15,0 0-160-15,2 9 0 0,-2-9 0 0,0 16-176 16,0 1 176-16,0 2-160 0,0 1 160 0,1 1-160 0,1-4 160 16,-1 0 0-16,1 2 0 0,2-3 0 15,3-5-1360-15,2-3-192 0,-2 0-48 0,4-5-8080 16,1-4-1632-16</inkml:trace>
  <inkml:trace contextRef="#ctx0" brushRef="#br1" timeOffset="95493.11">16348 13104 19343 0,'-6'10'1728'0,"4"-2"-1392"15,2-8-336-15,-2 14 0 0,-5 1 896 0,1 0 96 16,-3 0 32-16,0 2 0 0,-1-1 640 0,-1 1 128 16,1-2 16-16,-2 0 16 0,2-5-480 0,1-2-112 15,2 0-16-15,1-2 0 0,6-6-272 0,0 0-64 16,0 0-16-16,2-7 0 0,3-1-112 0,1-2-32 15,3-2 0-15,2-2 0 0,0-3-416 0,5 0-96 0,-1-3-16 0,1 5 0 16,0-2-192-16,-1 2 0 0,2-1 0 0,-1 4 0 16,2 2 0-16,-1 5 0 15,0 2 0-15,-1 3 0 0,0 3 0 0,-4 2 0 16,-2 3 0-16,-1 4-160 0,-3 0 160 0,-2 4 0 16,-4 0 0-16,-3 3 0 0,-2-2 0 0,-2 3 0 0,1 2 0 0,-3-2 0 15,0-2 0-15,1-3 0 16,4-4-128-16,0 0 128 0,4-11-1376 0,0 0-192 0,0 0-32 0,0 0-9280 15,7 7-1840-15</inkml:trace>
  <inkml:trace contextRef="#ctx0" brushRef="#br1" timeOffset="95710">16835 13046 11055 0,'0'0'480'0,"0"0"112"0,0 0-464 0,0 0-128 15,0 0 0-15,0 0 0 0,1 11 4352 0,0 2 832 16,0 3 192-16,1-1 16 0,1 2-3552 0,-1 0-720 16,1 1-144-16,0 1-16 0,4-1-528 0,0-1-112 15,-2-3 0-15,4 1-16 0,-1 2-304 0,0-2 160 16,0-3-160-16,-1-3 128 16,-2 1-512-16,4-1-128 0,-2-2 0 0,1-3-9616 15,0-2-1920-15</inkml:trace>
  <inkml:trace contextRef="#ctx0" brushRef="#br1" timeOffset="95889.24">17148 13023 11967 0,'-9'7'1072'0,"4"-2"-864"16,-1 4-208-16,-3 3 0 0,-2 2 3456 0,-1 5 656 0,-2 1 128 0,-1 4 32 16,-1 4-1808-16,-9 13-352 0,2 0-80 0,0 3-16 15,0 4-544-15,1 2-128 0,0 1 0 0,2 4-16 16,-1 1-784-16,3-2-160 0,0-3-16 0,3 0-16 31,3-4-864-31,2-3-160 0,1-1-32 0,4-18-16656 0</inkml:trace>
  <inkml:trace contextRef="#ctx0" brushRef="#br1" timeOffset="96548.77">18488 12990 21183 0,'-9'-16'1888'0,"5"5"-1504"0,-1 0-384 0,0-2 0 16,1 1 1280-16,0 4 176 0,-1 1 32 0,2 3 16 0,3 4-80 0,0 0-16 15,0 0 0-15,-5 6 0 0,2 2-944 0,-3 4-192 16,1 3-32-16,-1 5-16 0,0 1 16 0,-1 1 0 16,1 2 0-16,-2 2 0 0,0 0 176 0,-1 1 32 15,-4 2 16-15,1-1 0 0,-2-3-208 0,0-1-32 16,-1-6-16-16,4-2 0 0,-1-3 192 0,4-2 48 15,3-2 0-15,5-9 0 0,0 0 192 0,0 0 64 16,0 0 0-16,5-10 0 0,4-1-128 0,4-4-32 16,2-3 0-16,1-3 0 0,3-4-320 0,-5 10-64 15,3-3-16-15,10-11 0 0,-3 4-144 0,2 0 0 16,-3 0 0-16,1 3 0 0,1 3 0 0,-5 5 0 16,-2 3 0-16,-2 3 0 0,1 5 0 0,-2 5 0 15,-3 2 0-15,-1 8 0 0,-4 5 0 0,-2 1 0 16,0 1-144-16,-5 4 144 0,-1 1 0 0,-5 4 0 15,-2 2 0-15,0-1 0 0,-2 0 0 0,1-8 0 16,2 2 0-16,-4 8-160 16,4-7-448-16,4-10-96 0,3-1 0 0,4 2-16 15,-4-15-2352-15,10 5-480 0,1-4-96 0</inkml:trace>
  <inkml:trace contextRef="#ctx0" brushRef="#br1" timeOffset="96832.67">19163 12949 18431 0,'-18'-3'816'0,"7"4"160"0,0 4-784 0,-3 1-192 0,-1 3 0 0,0 2 0 15,-2 3 2144-15,0 3 384 0,-4 1 80 0,1 6 16 16,1-4-1168-16,4 1-240 0,2 1-32 0,3 0-16 0,2-1-464 0,6 0-80 16,3-5-32-16,4-2 0 15,3-1-16-15,4-5-16 0,5-5 0 0,-3-2 0 0,5-2-96 0,7-4-16 16,1-4 0-16,-1-2 0 0,-1-4 112 0,0 0 16 15,-3-1 0-15,-1 0 0 0,-5 1-64 0,-2-2-16 16,-4 0 0-16,-4 0 0 0,-6 1 16 0,-4-1 0 16,-3 0 0-16,-4 1 0 0,-4 2-240 0,-1 4-32 15,-4 0-16-15,0 6 0 0,-3 3-224 0,2 1-256 16,4 3 48-16,0 2 16 16,2 2-1920-16,3 0-368 0,5-2-80 0,7-5 0 0</inkml:trace>
  <inkml:trace contextRef="#ctx0" brushRef="#br1" timeOffset="97134.58">19523 12889 16575 0,'-10'13'1472'0,"3"4"-1168"0,0 0-304 0,1 2 0 16,-4 2 2720-16,1 1 480 15,-1 1 112-15,2-8 16 0,-1 2-1440 0,1-1-288 0,0 0-48 0,-1-2-16 16,4-2-384-16,-2-2-64 0,4-1-32 15,1-2 0-15,2-7-192 0,0 0-32 0,0 0-16 0,6-3 0 16,3-2-112-16,3-3 0 0,-1-5-16 0,2-3 0 16,-1-1-320-16,0-3-64 0,2-2-16 0,3-10 0 15,3 2-144-15,-1 6-16 0,-2 4-128 0,-5 9 192 16,1 0 64-16,-1 4 16 0,1 0 0 0,2 7 0 16,-4 7-272-16,-1 5 160 0,-3 8-160 0,-2 5 128 0,-1 6-128 0,-2 3 0 15,-2-1 0-15,-2 3 0 0,-3 0 0 0,0 2 0 16,-2-2 0-16,4-10 0 15,-2 3-1120-15,2 1-256 0,1-1-48 0,2 7-17568 16</inkml:trace>
  <inkml:trace contextRef="#ctx0" brushRef="#br1" timeOffset="97731.37">20681 12681 15663 0,'0'0'1392'0,"0"0"-1120"0,0 0-272 0,0 0 0 0,0 0 1792 0,0 0 288 15,0 0 64-15,10-3 16 0,2 0-752 0,2 1-128 16,1-1-48-16,2 1 0 0,2 1-272 0,3 0-48 16,3-1-16-16,0 0 0 0,-3 2-208 0,2 0-48 15,-3 4-16-15,1 1 0 0,-1 2-96 0,-5 3-16 16,-4 1 0-16,-7 3 0 0,0 3-272 0,-7 3-64 16,-4 2-16-16,-6 1 0 0,-5 5 80 0,-3 4 16 15,-5 5 0-15,-3-1 0 0,-5 1-32 0,-2-2 0 0,2-2 0 16,-2-2 0-16,0-5-96 0,1-1 0 15,2 0-128-15,6-3 192 0,5 0-192 0,6-4 144 16,7-3-144-16,5-3 128 0,7-2 48 0,6-2 0 16,6-1 0-16,5-3 0 0,3-4 32 0,5-1 16 15,3-1 0-15,2-1 0 0,0-2-224 0,1-2 144 0,-2-3-144 0,3 1 128 16,1 2-128-16,-1 0 0 16,-4-3 0-16,-1 1 0 15,-2 1-336-15,-4 1-112 0,-6 2 0 0,-3 0-11072 16,-7-3-2192-16</inkml:trace>
  <inkml:trace contextRef="#ctx0" brushRef="#br1" timeOffset="97914.55">20685 13043 25791 0,'0'0'2304'0,"0"0"-1856"0,0 0-448 0,12 3 0 0,1-1 784 0,3 1 64 15,0-3 16-15,5 0 0 0,1 0 528 16,5-4 96-16,1 0 32 0,3-1 0 0,1 0-576 0,3-2-112 15,5-1-32-15,-2 0 0 0,3 2-464 0,-5-1-80 16,-3 2-32-16,-3 0 0 16,-4-2-1824-16,-2 1-352 0,-3 0-80 0,-2-1-16 0</inkml:trace>
  <inkml:trace contextRef="#ctx0" brushRef="#br1" timeOffset="98265.21">21393 12915 27647 0,'0'0'2448'0,"0"0"-1952"16,13 0-496-16,0-2 0 0,1-2 752 0,4 0 48 15,4 3 16-15,-5-3 0 0,3-4 240 0,4-2 48 16,-1 0 16-16,3-2 0 0,1-1-384 0,-3 1-80 15,-2-2-16-15,-2-2 0 0,-2 3-320 0,-4 0-80 0,-2 0-16 0,-4 1 0 16,-3-1 32-16,-1 0 0 0,-5 4 0 0,-7 1 0 16,-3 1-112-16,-5 3-16 0,-3 1 0 0,-13 5 0 15,-1 1-128-15,-1 3 0 0,-2 4 0 0,3 5 128 16,2 2 0-16,5 2 0 0,2 2 0 0,4-1 0 16,5-1 80-16,5 2 16 0,3 0 0 0,6-1 0 15,2-5 64-15,7 1 16 0,4-2 0 0,6-3 0 0,5-2-144 0,-3-1-32 16,7-2 0-16,3-1 0 0,1-2-256 0,-1-1-64 15,-1 0-16-15,0-2-12128 16,-2-4-2416-16</inkml:trace>
  <inkml:trace contextRef="#ctx0" brushRef="#br1" timeOffset="98567.14">22030 12677 13823 0,'-11'5'608'0,"7"-1"128"0,-5 3-592 0,1 3-144 16,-3 2 0-16,-1 3 0 0,-1 4 3776 0,0 1 736 15,-1-1 144-15,2 2 16 0,-3 2-2512 0,2 0-512 16,1-1-112-16,2 0 0 0,1 0-688 0,3-2-128 16,-1-3-16-16,4-1-16 0,1-7-64 0,2 0-16 15,0-9 0-15,0 0 0 0,4 4 48 0,3-7 16 0,2-3 0 0,4-3 0 16,1-3-160-16,1-1-16 15,1-3-16-15,0 0 0 0,7-11-240 0,-1 4-48 0,-3 0-16 16,2 0 0-16,1-1-176 0,-2 1 0 0,1 2 144 16,1 0-144-16,0 3 0 0,0 3 0 0,-3 2 0 0,1 1 0 15,-2 3-736 1,-1 2-224-16,1 5-32 0,-3 2-11968 0,-1 2-2400 16</inkml:trace>
  <inkml:trace contextRef="#ctx0" brushRef="#br1" timeOffset="98948.91">22578 12713 3679 0,'0'0'320'0,"0"0"-320"16,0 0 0-16,-5 1 0 0,-2 1 4096 0,0 0 768 16,0 1 128-16,-1 0 48 0,0 2-2416 0,0 3-496 15,-3 1-80-15,-2 2-32 0,-1-2-592 0,0 3-112 16,-2 3-32-16,1 2 0 0,2-4-288 0,0 1-64 16,3 0-16-16,4-1 0 0,1 0-208 0,6-2-32 0,4-2-16 0,5-2 0 15,3-1-128-15,4-3-16 16,3-3-16-16,1-3 0 0,3-1-80 0,-2-1-16 15,1-3 0-15,0-3 0 0,-1-3 32 0,-1 0 0 0,-2 0 0 0,-3-2 0 16,1-3 0-16,-5 2 0 0,-3-3 0 0,-2 1 0 16,-1 2-64-16,-4-2-16 0,-4-1 0 0,-3 2 0 15,-1 1-208-15,-5 0-144 0,-2 2 192 0,-3 2-192 16,0 3-656 0,-3 1-240-16,-2 2-64 0,0 4-19088 0</inkml:trace>
  <inkml:trace contextRef="#ctx0" brushRef="#br1" timeOffset="99529.53">23519 12110 21183 0,'0'0'944'0,"0"0"192"0,-3-5-912 0,2 1-224 15,1 4 0-15,0 0 0 0,-6 6 1920 0,-1 1 320 16,-1 7 80-16,0 3 16 0,-3 5-1104 0,-1 4-208 16,-1 1-64-16,-4 17 0 0,1 0-320 0,2-1-64 15,-1-1 0-15,-1 0-16 0,0-1-240 0,0 2-32 16,2-2-16-16,3-4 0 0,0-4-272 0,3-4 0 15,3-5 128-15,4-8-128 16,1-2-1024-16,3-3-256 0,4-3-48 0,2-3-8576 16,4-3-1712-16</inkml:trace>
  <inkml:trace contextRef="#ctx0" brushRef="#br1" timeOffset="99732.26">23827 12119 30399 0,'0'0'1344'0,"0"0"288"0,-6 3-1312 0,1 3-320 16,-2 0 0-16,-3 3 0 0,1 2 848 0,-2 2 112 0,-3 5 0 0,-1 1 16 16,1-3 16-16,1 3 0 15,-1 4 0-15,1 1 0 0,-2-1-224 0,1 4-32 0,-1 1-16 0,2 2 0 16,-7 11-400-16,4-4-96 0,3-2-16 0,2-2 0 16,2-5-208-16,3-3 0 0,4-2 0 0,2-2 0 15,1-2-832 1,1-3-192-16,1 0-64 0,0-4-10352 0,3-4-2064 0</inkml:trace>
  <inkml:trace contextRef="#ctx0" brushRef="#br1" timeOffset="99931.17">23098 12527 31439 0,'0'0'1392'0,"5"-2"288"0,3-6-1344 0,1 3-336 16,4 0 0-16,2 1 0 0,5-2 960 0,4 0 112 15,2-1 16-15,8-1 16 0,4 3-144 0,5-2-16 16,2 1-16-16,3-1 0 0,2-1-544 0,0 3-128 16,1 2 0-16,-4-2-16 0,-1 4-240 0,-5 1 0 15,-3 0 0-15,-8 3 0 16,-4 2-1856-16,-7 0-352 0,-8 2-80 0</inkml:trace>
  <inkml:trace contextRef="#ctx0" brushRef="#br1" timeOffset="100084.54">23123 12673 24879 0,'-20'8'2208'0,"14"-5"-1760"16,6-3-448-16,0 0 0 0,0 0 1504 0,0 0 224 16,7 5 32-16,5-2 16 0,5-3 32 0,6 0 16 0,7-1 0 0,8-1 0 15,7-3-736-15,7-1-160 0,5-3-32 0,0-1 0 16,4-2-352-16,5 2-80 0,1-3-16 0,1 2 0 31,-1 0-880-31,-7 1-176 0,-6 1-32 0</inkml:trace>
  <inkml:trace contextRef="#ctx0" brushRef="#br1" timeOffset="101150.58">11673 14550 13823 0,'0'0'1216'0,"0"0"-960"0,0 0-256 0,0 0 0 16,0 0 1328-16,0 0 208 0,0 0 64 0,-7 8 0 16,0 1-448-16,1 5-96 0,-1 5-16 0,0 3 0 15,-2 3-112-15,0 3-32 0,-2 3 0 0,1 2 0 16,0 2-208-16,1 2-48 0,1 0-16 0,-2-1 0 0,3 1-368 0,-1-4-64 16,3-6 0-16,3-4-16 0,-2-4-48 0,4-4-128 15,1-4 192-15,-1-11-64 0,6 10 256 0,3-4 64 16,3-6 0-16,4-3 0 0,3-1 128 0,3-4 16 15,0-3 16-15,2-3 0 0,3-2-352 0,-2-1-64 16,0-1 0-16,-1 4-16 0,0 1-176 0,-4 4 0 16,-1-2 0-16,1 7 128 0,-5 4-128 0,1 2 0 15,-5 3 0-15,-2 6 0 0,-4 3 0 0,-2 2 0 16,-5 3 0-16,-3-2 0 0,-5 1 128 0,-3 0 0 16,-7 1 0-16,-1-1 0 0,0-1 176 0,-2 0 16 15,1 3 16-15,-3-4 0 0,1-2 48 0,0-3 16 16,3-3 0-16,-1-2 0 0,3-4-240 0,3-3-160 15,3-3 192-15,6-3-192 16,2-2-1056-16,7-1-320 0,5-2-64 0,6-3-13920 0</inkml:trace>
  <inkml:trace contextRef="#ctx0" brushRef="#br1" timeOffset="101354.83">12126 14890 21135 0,'0'0'928'0,"0"0"208"16,0 0-912-16,0 0-224 0,0 0 0 0,0 0 0 16,0 0 1216-16,0 12 192 0,3-1 32 0,-1 4 16 15,3 3-560-15,0 2-96 0,1-1-32 0,0 3 0 16,1 0-336-16,0 3-80 0,2 0-16 0,0 1 0 0,-1-1-336 0,1 0 144 16,0-3-144-16,-1 0 0 15,-1-3-384-15,1-4-192 0,-1-4-48 0,1-3-8048 16,0-4-1616-16</inkml:trace>
  <inkml:trace contextRef="#ctx0" brushRef="#br1" timeOffset="101530.05">12396 14907 23551 0,'-7'19'1040'0,"0"-1"224"0,1 5-1008 0,-5 3-256 15,-2 2 0-15,-1 7 0 0,-3 7 1664 0,-3 4 304 16,-2 1 48-16,0 2 16 0,-1-1-720 0,0 1-144 15,-2 1-16-15,3-4-16 0,3-4-800 0,0-1-144 16,6-3-48-16,-1-3 0 16,6-3-2064-16,3-5-400 0</inkml:trace>
  <inkml:trace contextRef="#ctx0" brushRef="#br1" timeOffset="102391.12">13344 14861 6447 0,'0'0'272'0,"0"0"80"0,0 0-352 0,0 0 0 16,0 0 0-16,-4 10 0 0,1 0 2560 0,-3 2 432 15,1 2 80-15,1 2 32 0,-4 0-1424 0,2 3-272 16,2 0-64-16,-3-1-16 0,2 1-176 0,-1-1-48 16,1-3 0-16,-1 2 0 0,2 0-272 0,0 0-64 15,-1-4-16-15,3 0 0 0,-2-3-48 0,1 0 0 16,2 1 0-16,1-11 0 0,0 0-144 0,0 0-48 15,-1 8 0-15,1-8 0 0,0 0 32 0,0 0 0 16,0 0 0-16,7-6 0 0,-2-2 160 0,2 0 48 0,-1-2 0 0,3-2 0 16,1-3-384-16,1 0-80 0,-2-2-16 0,1-2 0 15,0-5-80-15,-3 2 0 16,2-1-16-16,0-2 0 0,1 1-176 0,3-3 160 16,0 0-160-16,1 1 160 0,1 1-160 0,0 2 0 0,1 1 0 0,-1 2 0 15,1 4 0-15,-1 2 0 16,0 3 0-16,0 2 0 0,-3 0 0 0,0 5-272 15,-1 3 64-15,-2 3 16 16,1 1-1840-16,-1 4-352 0,-1 1-80 0,-2-1-12544 0</inkml:trace>
  <inkml:trace contextRef="#ctx0" brushRef="#br1" timeOffset="102704.03">13738 14963 11055 0,'0'0'976'0,"0"0"-784"15,0 0-192-15,8 6 0 0,4-3 2592 0,0-2 480 16,2-2 80-16,-1-2 32 0,2-1-1200 0,5-3-256 16,0-2-32-16,1-1-16 0,0-1-608 0,-1 0-128 15,-1 1-32-15,-1-2 0 0,-2-1-400 0,-1 2-64 16,-3 2-32-16,-4-1 0 0,-2-1-208 0,-3 1-32 16,-3 1-16-16,-2 0 0 0,-3 0-160 0,-4 2 128 15,-3 3-128-15,-4 3 128 0,-2 3-128 0,-3 5 0 16,-1 1 0-16,-1 5 0 0,-3 2 0 0,2 1 0 15,0 2 0-15,2 3 0 0,3 0 208 0,0 1 16 16,5 0 0-16,4 0 0 0,7-1-48 0,3-1-16 16,3-3 0-16,7 0 0 0,4-5 16 0,6-2 0 15,1 1 0-15,7-3 0 0,5-4-32 0,1-4 0 16,2-2 0-16,1-4 0 16,2 1-1840-16,-2-3-368 0,12-10-80 0,-11 8-16 0</inkml:trace>
  <inkml:trace contextRef="#ctx0" brushRef="#br1" timeOffset="103084.79">14332 14815 20095 0,'0'0'896'16,"-5"11"176"-16,-1 4-864 0,0 2-208 0,0 2 0 0,-1 3 0 15,0 2 1376-15,-2 2 224 0,2 1 64 0,-3 1 0 0,0-3-384 0,-1 6-64 16,-2 0 0-16,-2 4-16 0,1 2-432 0,0-2-64 15,-1-1-32-15,3-7 0 0,2-2-192 0,0-5-32 16,5-3-16-16,-1-5 0 0,3-3-32 0,3-9 0 16,0 0 0-16,0 0 0 0,0 0 272 0,10-12 48 15,1-5 16-15,1-1 0 0,0-4-304 0,1-3-64 16,2-2-16-16,-1-2 0 0,1 0-224 0,1-2-128 16,-1-1 128-16,2 0-128 0,3 1 0 0,0 1 0 15,4 1 0-15,0 2 128 0,0 4-128 0,1 3 0 16,-3 4 0-16,-1 4 0 0,-2 4 0 0,-4 5-160 15,-3 2 160-15,-1 5 0 0,-3 6-176 0,-5 2 176 16,-3 1-160-16,-3 3 160 0,-7 2-128 0,-3 3 128 16,-4 2 0-16,-2 2-144 0,-8-2 144 0,0 1 0 15,-3 1 0-15,0-3 0 0,2-4 0 0,-1-3-192 16,1-2 192-16,4-4-192 16,5-3-496-16,3-3-96 0,5-3-32 0,6-4-10224 15,4-5-2048-15</inkml:trace>
  <inkml:trace contextRef="#ctx0" brushRef="#br1" timeOffset="103399.37">15152 14316 10703 0,'0'0'464'0,"-4"-8"112"0,-2-1-448 0,2 1-128 16,4 8 0-16,-3-8 0 0,3 8 1536 0,0 0 272 16,0 0 64-16,0 0 16 0,0 0-96 0,0 0 0 15,4 11-16-15,-1 4 0 0,-3 4-384 0,-1 5-80 16,-1 3-16-16,-3 6 0 0,1 0-112 0,-4 5-32 16,1 4 0-16,-6 0 0 0,0 2-464 0,-1 7-112 15,-3 2 0-15,1 0-16 0,-1-6-400 0,2-3-160 16,0-3 128-16,1-5-128 0,2-3 0 0,4-6 0 15,-2-3 0-15,5-6 0 16,1-3-1456-16,4-4-272 0,4-4-48 0</inkml:trace>
  <inkml:trace contextRef="#ctx0" brushRef="#br1" timeOffset="103766.17">15531 14806 28559 0,'0'0'2544'0,"-2"-9"-2032"0,1 1-512 0,-1 0 0 16,-1 0 0-16,-2 3 128 0,-1-2-128 0,-2 2 0 16,0-2 1216-16,-1 1 208 0,0 1 48 0,-2 1 0 15,-2 0-752-15,-1 2-144 0,-1 1-16 0,-1 4-16 16,-2 1-208-16,0 2-32 0,-2 4-16 0,0 4 0 16,2 2-288-16,-3 1 0 0,0 3 0 0,3 1 0 0,3 0 0 0,3 0 0 15,4-4 0-15,4 0 0 16,3 1 0-16,4-4 0 0,5-2 0 0,4-1-144 0,3-6 144 15,2 0 0-15,-1-3 0 0,4-3 0 0,1-7 192 0,1 1-48 16,0-2 0-16,-2-1 0 0,-3-2 48 0,0-1 0 16,-2-3 0-16,-3 3 0 0,-1-2-64 0,-2 1 0 15,-2 2 0-15,-1 2 0 0,-4 3 0 0,-2 7 0 16,0 0 0-16,0 0 0 0,0 0-128 0,0 0 0 16,2 8 0-16,-2 3 0 0,0 3 0 0,0 1 0 15,-2 0 0-15,2 2-176 0,0-1 176 0,3 1 0 16,0-1-144-16,1 0 144 0,2-2-320 0,0-1 0 15,3-1 0-15,-1-3-10912 16,2-3-2176-16</inkml:trace>
  <inkml:trace contextRef="#ctx0" brushRef="#br1" timeOffset="104585.67">11631 14592 9215 0,'0'0'400'0,"0"0"96"0,-7 0-496 0,7 0 0 0,-9 0 0 0,9 0 0 16,-8 1 1648-16,0 0 224 0,0 0 48 0,8-1 16 15,-9 3-944-15,3-1-192 0,6-2-32 0,0 0-16 16,0 0-112-16,0 0-32 0,-7 4 0 0,7-4 0 15,0 0-32-15,0 0 0 0,0 0 0 0,0 0 0 0,11-4 272 0,1 0 48 16,4 0 16-16,2-1 0 0,4 2-96 0,0 0-32 16,5-2 0-16,-3 2 0 0,1-1-224 0,2 0-48 15,-3 3-16-15,2 0 0 0,-3 0-48 0,1 2 0 16,-5 1 0-16,1 2 0 0,-1 1-192 0,-4 2-64 16,-4 0 0-16,0 3 0 0,-1 1-64 0,-3 2-128 15,-2 1 176-15,0 0-176 0,-3 0 288 0,-2 2-48 16,-1-1-16-16,-1 0 0 0,-4 0 112 0,-2 0 32 15,-3 2 0-15,-3-1 0 0,-5 1 16 0,0-1 16 16,-8 2 0-16,2-1 0 0,0 1-128 0,-3 3-16 16,-3-2-16-16,-1-1 0 0,-2 3-240 0,-1-2 0 15,-1 0 0-15,2-3 0 0,1-3 0 0,3-2 128 16,4-1-128-16,4-1 0 0,4-4 0 0,4-2 0 16,3-3 0-16,11 0 0 15,0 0-1792-15,3-10-368 0</inkml:trace>
  <inkml:trace contextRef="#ctx0" brushRef="#br1" timeOffset="105636.27">11569 15038 4607 0,'0'0'400'0,"0"0"-400"16,0 0 0-16,0 0 0 0,0 0 2544 0,0 0 416 0,0 0 96 0,0 0 16 16,10-2-1312-16,1 0-256 0,3 0-48 0,2-3-16 15,-1 0-304-15,2-3-64 0,3-3-16 0,3 2 0 16,-1 2-304-16,1-1-64 0,0 0-16 0,2 2 0 16,-2 3 32-16,1 2 0 0,-3 2 0 0,-1 2 0 15,-3-1-128-15,-2 4 0 0,-2 5-16 0,-1-1 0 16,-2 0-256-16,-5 0-48 0,-2 3-16 0,-3 0 0 15,-2 3 112-15,-3 0 32 0,-5 2 0 0,-1-2 0 0,2 3 0 0,-6 0 16 16,1 0 0-16,-1-2 0 0,-2 1 16 0,1 0 0 16,-1-1 0-16,-3-1 0 0,0 0-96 0,0-1-32 15,-1 1 0-15,-2-2 0 0,-4-1-96 0,2-1 0 16,-3-4-16-16,2-1 0 0,0-3 48 0,-2 0 16 16,-3-4 0-16,2-2 0 0,1-2-16 0,3-4 0 15,1-2 0-15,4-1 0 0,4 0-96 0,5-2-128 16,1-1 176-16,5-1-176 0,3 1 0 0,2 0 0 15,2-2-240-15,6 0 80 16,4-1-2144-16,3 2-416 0,2 2-96 0</inkml:trace>
  <inkml:trace contextRef="#ctx0" brushRef="#br1" timeOffset="105967.74">11655 14510 14735 0,'-5'-9'640'0,"5"9"160"0,-6-6-640 0,1 0-160 0,-1 3 0 0,-3 3 0 16,3 3 1824-16,-4 3 336 0,0 2 64 0,1 5 16 15,0 5-816-15,0 6-144 0,-3-1-48 0,2 6 0 16,3 3-16-16,-3 9 0 0,3 4 0 0,-2 6 0 16,3 3-128-16,-4 5-16 0,0 0-16 0,0 4 0 0,-2 1-432 15,1-1-96-15,-1-3-16 0,1-6 0 0,1-3-304 0,2-7-64 16,-2-4-16-16,5-5 0 0,-2-4-128 0,4-3 192 16,0-3-192-16,3-4 192 15,2-6-1328-15,1-5-256 0,-3-10-48 0</inkml:trace>
  <inkml:trace contextRef="#ctx0" brushRef="#br1" timeOffset="106835.78">16312 14650 13823 0,'0'0'608'0,"-2"-11"128"0,-1-1-592 0,-1 3-144 16,-4 1 0-16,0 2 0 0,0-2 2816 0,-1 5 544 16,-6-3 96-16,-1 4 32 0,-2 2-1568 0,-3 2-320 15,-3 2-64-15,0 1-16 0,-3 3-672 0,1 3-128 16,-3 4-16-16,3 2-16 0,-1-2-288 0,2 5-48 15,3 4-16-15,4-2 0 0,3 0-144 0,5-1-48 16,4-2 0-16,6-2 0 0,2-2-144 0,7-3 0 16,3-4 144-16,9 0-144 0,2-3 192 0,7-4-16 15,3-4-16-15,5-2 0 0,1-4-160 0,0-2 0 16,-2 2 0-16,0-3-176 16,-1-1-1888-16,-3-1-384 0,-4-2-80 0,-4 1-11184 0</inkml:trace>
  <inkml:trace contextRef="#ctx0" brushRef="#br1" timeOffset="106999.08">16510 14550 17503 0,'0'0'1552'0,"0"0"-1232"15,3 11-320-15,-2-1 0 0,-1 0 1552 0,0 2 256 0,-1 2 48 16,0 3 16-16,-3-1-576 0,2 4-112 0,-3-1-32 0,-2 1 0 16,-1 2-320-16,1 2-64 0,-1-1 0 0,0-1-16 15,2-1-304-15,0-2-48 0,2 0-16 0,1-4 0 16,3-1-576-16,3-3-112 0,-1-3-16 0,-2-8-13792 15</inkml:trace>
  <inkml:trace contextRef="#ctx0" brushRef="#br1" timeOffset="107366.37">16839 14639 18431 0,'-13'10'1632'0,"4"-1"-1312"15,-1 2-320-15,-1 1 0 0,2 0 976 0,-4 3 128 16,1 3 32-16,0-2 0 0,1 1 512 0,0-2 96 16,2 0 32-16,3-2 0 0,1-2-688 0,0 1-128 15,2-2-16-15,2-1-16 0,1 0-368 0,0-9-80 16,0 0-16-16,9 6 0 0,0-6-64 0,1-1-16 16,1-2 0-16,0-4 0 0,1-3-48 0,0-1-16 15,0 0 0-15,-1-2 0 0,2-3-176 0,-1 1-144 16,0 0 192-16,0-1-192 0,0 1 144 0,0 2-144 15,1-1 0-15,0 3 144 0,-4 0 16 0,1 3 0 16,0 1 0-16,-3 2 0 0,3 1-160 0,-10 4 0 16,7 2 144-16,2 3-144 0,-2 0 0 0,0 5 0 15,-2-1 0-15,-1 1 0 0,-1 2 0 0,1-1 0 16,-3 3 0-16,0 3 0 0,0-1 0 0,0 1 0 0,-1-2 0 0,1 1 0 16,1-2 0-16,3-1 0 0,-1-1 0 0,3-2 0 15,1-2-352-15,-1-3-32 0,4 2-16 0,2-4-10512 16,0-3-2096-1</inkml:trace>
  <inkml:trace contextRef="#ctx0" brushRef="#br1" timeOffset="107719.5">17521 14588 22111 0,'-7'-7'1968'0,"-1"3"-1584"16,0 1-384-16,-3 0 0 0,0 1 1296 0,0 2 176 15,-3 2 48-15,-1 0 0 0,-5 3-496 0,0 3-112 16,0 0-16-16,1 4 0 0,-1 3-336 0,0 2-80 16,1-1-16-16,3 2 0 0,1 1-176 0,5-4-32 15,5 0-16-15,3-4 0 0,1-1-112 0,1-10-128 16,6 10 176-16,5-6-176 0,3-4 320 0,3-4-64 16,1-3 0-16,4-1 0 0,1-3-16 0,2 1-16 15,0 0 0-15,-1-4 0 0,-4-3-224 0,-1 3 176 16,-1 3-176-16,-4 1 160 0,-2 0-160 0,-1 5 0 15,-3 0 0-15,-8 5 0 0,0 0 192 0,5 13-32 16,-2 4-16-16,-6 5 0 0,-1 7 96 0,-4 5 16 16,-4 4 0-16,-1 4 0 0,-2 2 240 0,-3 1 48 15,-3 1 16-15,-7-1 0 0,-2-1-80 0,-2 3-16 16,-1 0 0-16,-1-3 0 0,2-5-256 0,4-2-48 0,2-5-16 16,6-6 0-1,1-4-960-15,5-4-192 0,4-6-32 0,1-7-16304 0</inkml:trace>
  <inkml:trace contextRef="#ctx0" brushRef="#br1" timeOffset="108116.76">18871 13849 27359 0,'0'0'1216'0,"0"0"240"0,0 0-1168 0,0 0-288 16,0 0 0-16,-1 11 0 0,-5 2 848 0,1 6 112 16,-4 4 32-16,-1 2 0 0,-1 3-32 0,-2 4 0 15,1 4 0-15,0 0 0 0,1 0-368 0,-2 0-80 16,2 0 0-16,1-1-16 0,0 4-288 0,2-1-48 16,0 0-16-16,2-2 0 0,0-2-144 0,2-2 0 15,2-3 0-15,-3-1-176 16,2-5-2480-16,0-3-496 0,-2 0-112 0,5-8 0 0</inkml:trace>
  <inkml:trace contextRef="#ctx0" brushRef="#br1" timeOffset="108264.15">18460 14343 29775 0,'12'-10'1312'0,"-2"4"288"0,6-4-1280 0,5-1-320 0,1 0 0 0,6 0 0 0,3 0 672 15,6 0 80-15,3 2 16 0,3 0 0 0,4 0-256 0,-6 0-32 16,1 1-16-16,-6 1 0 0,-5 4-272 0,-4 1-64 15,-3 0-128-15,-9 6 192 16,-4 1-2320-16,-5 3-480 0</inkml:trace>
  <inkml:trace contextRef="#ctx0" brushRef="#br1" timeOffset="108434.33">18418 14675 19343 0,'-8'5'1728'0,"8"-5"-1392"15,0 0-336-15,0 0 0 0,0 0 3120 0,0 0 544 16,10 7 112-16,5-2 32 0,5-4-1904 0,3-2-384 15,6-3-80-15,-5 1-16 0,5-1-496 0,6-2-96 16,2 1-32-16,7-1 0 0,3 2-352 0,0-4-80 16,-2 3-16-16,15-4 0 15,-11 0-880-15,-8 0-176 0,-6 0-48 0,-13 6-11344 16,0-1-2256-16</inkml:trace>
  <inkml:trace contextRef="#ctx0" brushRef="#br1" timeOffset="109034.81">19541 14422 20271 0,'-2'7'1792'0,"-3"-2"-1424"15,2 0-368-15,2 2 0 0,1 1 384 0,2 0 16 16,1-2 0-16,3 1 0 0,2-3 656 0,4 0 128 16,4-1 32-16,5-3 0 0,4-3-80 0,5-2-16 15,3 1 0-15,1-4 0 0,2-2-368 0,-1-1-80 16,1-3-16-16,0 0 0 0,-3-2-176 0,-1 0-32 0,-1-2-16 15,-1 0 0-15,-7 0-48 0,-3 0 0 0,-5 2 0 0,-5-2 0 16,-6 2-224-16,-4 1-160 0,-5 2 192 0,-5 1-192 16,-2 2 256-16,-9 4-64 0,-1 1-16 15,-6 6 0-15,-3 9-32 0,-5 3 0 0,-2 4 0 0,-2 5 0 16,-4 7 160-16,1 2 16 0,0 4 16 0,5 0 0 16,4 4 16-16,4 1 0 0,6-3 0 0,8 1 0 15,4-4-96-15,7-1-32 0,4-2 0 0,6-3 0 0,6-2 32 0,7-3 0 16,6-4 0-16,4-1 0 0,7-4-112 0,3-4-16 15,4-3 0-15,17-4 0 16,-5-5-752-16,-2-4-144 0,-5-2-48 0,-14 0-11024 16,4-2-2192-16</inkml:trace>
  <inkml:trace contextRef="#ctx0" brushRef="#br1" timeOffset="109436.02">20854 13773 13823 0,'0'0'608'0,"0"0"128"0,0 0-592 0,0 0-144 0,-5-4 0 0,-2 1 0 15,-1 1 2080-15,-1 2 384 0,-3 3 80 0,-2-1 16 16,-1 1-1008-16,-3 3-192 0,0 0-32 0,-4 3-16 16,0 1-256-16,0 3-48 0,-1 3-16 0,3 0 0 0,-1 1-176 15,4 0-48-15,3 0 0 0,4-2 0 16,5-1-176-16,3 1-32 0,3-3-16 0,5 1 0 0,5-2 144 0,4-3 16 15,3-1 16-15,2-2 0 0,3-2-128 0,2-2-16 16,3-3-16-16,-2-1 0 0,4-3-336 0,-1 1-64 16,-2-2-16-16,0-1 0 0,-2 0-144 0,-1-1 0 15,-2 0 0-15,-2 1 0 16,-4 3-2368-16,-4-3-512 0</inkml:trace>
  <inkml:trace contextRef="#ctx0" brushRef="#br1" timeOffset="110647.33">21293 14374 14735 0,'0'0'1312'0,"0"0"-1056"15,-1-10-256-15,1 10 0 0,0 0 1632 0,0 0 272 16,0 0 48-16,-3-2 16 0,-1 1-688 0,-1 4-144 16,-1 1-32-16,-1 3 0 0,-1 3-528 0,-1 2-96 15,2 3-32-15,-3 3 0 0,0-2-128 0,1 4-16 16,-1 3-16-16,3 3 0 0,-4-3-80 0,5-1-16 15,1-1 0-15,5-3 0 0,2-3-192 0,3-4 128 16,2-4-128-16,4-1 0 0,2-4 416 0,4-2-16 16,2-4 0-16,4-3 0 0,-1-3 160 0,3-2 16 0,-1-1 16 0,0-3 0 15,-1-1-64-15,-1-2-16 0,-3-1 0 0,-3 3 0 16,0 1-128-16,-4 2-16 0,-4 0-16 0,-2 2 0 16,-4 2-80-16,-1 2-16 0,-1 8 0 0,0 0 0 15,0 0-112-15,-7-1-16 0,-2 3-128 0,0 5 192 0,1 3-192 16,0 2 0-16,1-1 0 0,0 2-160 15,3 1 160-15,1-1 0 0,2 0 0 0,1-4 0 16,3 2 0-16,4-2 0 0,2-4 0 0,5-3-128 16,2-3 128-16,5-4 0 0,2-2 0 0,0-7 0 0,1 0 176 0,0-3 64 15,-2-2 16-15,-3-1 0 0,-2-1 176 0,-3 0 32 16,-1-1 16-16,-1-1 0 0,-5-2-32 0,-1 1-16 16,-2-2 0-16,-2 4 0 0,-2-1-192 0,-1 3-48 15,0 3 0-15,-1 3 0 0,-3 1-192 0,3 4 0 16,-1 2 0-16,3 7 0 15,0 0-992-15,0 0-192 0,0 0-32 0,0 0-16 16,0 0-2016-16,0 0-400 0,0 0-64 0,0 0-9152 0</inkml:trace>
  <inkml:trace contextRef="#ctx0" brushRef="#br1" timeOffset="110924.4">22310 13583 24879 0,'0'0'1088'0,"0"0"256"0,0 0-1088 0,-8 4-256 0,0 3 0 0,0 1 0 16,-1 7 960-16,-4 4 144 0,-4 3 32 0,-2 3 0 16,1 6 208-16,-2 5 32 0,0 7 16 0,-3 2 0 15,1 4-240-15,0 3-64 0,0 7 0 0,-1 0 0 16,-1 3-448-16,-2 3-80 0,1 2-32 0,-11 26 0 0,5-9-272 0,7-11-48 15,1-7-16-15,3-6 0 0,2-4-192 0,5-8 0 16,4-6 0-16,3-6 0 0,1-6-240 0,1-5-80 16,3-3-32-16,2-6-11424 15,2-7-2304-15</inkml:trace>
  <inkml:trace contextRef="#ctx0" brushRef="#br1" timeOffset="111874.59">23775 13785 8287 0,'10'-14'368'0,"-5"9"80"0,1-2-448 0,-1 0 0 0,1 0 0 0,-1-2 0 16,1-1 2128-16,-2 0 352 0,1-2 64 0,-2-1 16 16,0-2-960-16,-1 1-192 0,1 0-48 0,-1-2 0 15,-2 3-80-15,-3 0-32 0,-1 0 0 0,-1 1 0 16,-3 1-176-16,-2 2-48 0,-4-1 0 0,-3 5 0 15,-1-3-208-15,-3 2-48 0,-2 4-16 0,-5-1 0 0,1 3-176 0,-4 3-48 16,-3 3 0-16,-1 4 0 16,-4-1-144-16,2 7-16 0,-6 3-16 0,-18 12 0 0,3 2 96 0,3 5 0 15,2 3 16-15,4 4 0 0,0 4 0 0,4 3 0 16,3 0 0-16,6 0 0 0,4 3-208 0,5-2-32 16,4-2-16-16,8-13 0 0,6 1-80 0,6 1 0 15,4 1-128-15,6-1 192 0,5-1 0 0,2-1-16 16,5-2 0-16,13 12 0 0,3-10 80 0,2-7 0 15,7-5 16-15,5-4 0 0,5-4 112 0,-14-7 0 16,9 0 16-16,3-4 0 0,-1-3-16 0,0-4 0 16,-1-3 0-16,-2-2 0 0,-5-3 0 0,1-3-16 15,0 1 0-15,-1-2 0 0,-2-1-112 0,-5-1-32 16,-3-2 0-16,-5 2 0 0,-3 0-224 0,-4-1 144 16,-3 4-144-16,-4 2 128 0,-2 0-128 0,-4 1 0 15,0 1 0-15,-5 3 0 16,-3 4-960-16,0 0-112 0,0 0-16 0,-4-1-16 15,-6 3-2208-15,0 1-432 0</inkml:trace>
  <inkml:trace contextRef="#ctx0" brushRef="#br1" timeOffset="112971.62">10985 16417 13823 0,'0'0'1216'0,"2"-7"-960"0,1-2-256 0,-1 0 0 16,0 2 1200-16,-2 7 192 0,0-10 32 0,0 10 16 15,1-8 224-15,-1 8 32 0,0-9 16 0,0 9 0 16,0 0-352-16,0 0-64 16,0 0-16-16,0 0 0 0,-4 9-704 0,-1 4-160 0,-1 7-32 0,-2 3 0 15,-1 0-192-15,0 7-64 0,-1 3 0 16,1 3 0-16,0 2 96 0,0-2 16 16,1 0 0-16,5-3 0 0,0-2-96 0,3-6-16 15,4-5 0-15,2-4 0 0,5-3 112 0,-2-4 16 0,4-4 0 0,3-2 0 16,3-3 368-16,3-5 80 0,3-4 0 0,1-3 16 15,1-3-112-15,0-4-32 0,-1-3 0 0,0 0 0 16,-1-1-368-16,-4 0-80 0,0 0 0 0,-2 3-128 16,-5 2 144-16,-2 3-144 0,-1 3 0 0,-3 3 144 15,-8 9-144-15,0 0 0 0,0 0 0 0,8 6 0 0,-3 5 0 0,0 5-192 16,-4 1 64-16,-1 5 128 16,0 2-192-16,-1 3 192 0,-2-4-160 0,1-1 160 0,-1 0 0 0,2-4 0 15,1-4 0-15,2-4 0 0,-2-10 0 0,8 5 0 16,0-2-128-16,2-7 128 0,4-6 0 0,0-2 0 15,1-6 0-15,1-2 0 0,0-3 400 0,0-3-16 16,-2-3-16-16,-2 1 0 0,-2 1 80 0,0-3 32 16,-1-2 0-16,-2 1 0 0,-2 1-64 0,-2 2-16 15,-1 3 0-15,1 3 0 0,-1 3-256 0,-1 5-144 16,-1 3 160-16,1 2-160 0,-1 9 0 0,0 0-320 16,0 0 64-16,0 0 0 15,0 0-3264-15,12 4-640 0</inkml:trace>
  <inkml:trace contextRef="#ctx0" brushRef="#br1" timeOffset="113342.47">11965 16446 13823 0,'-17'-2'1216'0,"7"2"-960"0,1 1-256 0,1 0 0 16,8-1 1536-16,0 0 256 0,0 0 48 0,0 0 16 15,0 0-96-15,0 0-16 0,12-4 0 0,3-2 0 16,0 0-272-16,2-3-48 0,0-1-16 0,4 0 0 16,1-1-368-16,-1-1-80 0,0-2 0 0,-4-1-16 0,0 1-304 0,-3 1-48 15,-1 1-16-15,-4 0 0 0,-1 2-144 0,-5 1-48 16,-1 1 0-16,-2 8 0 0,-5-5-64 0,-6 4 0 15,-2 3-16-15,-5 8 0 0,-3 2-128 0,-5 6-32 16,-2 2 0-16,-1 5 0 0,-2 0 32 0,2 2 0 16,3 3 0-16,1 1 0 0,5 1-16 0,4-4 0 15,5-2 0-15,7-3 0 0,4-2-160 0,4-4 128 16,6-1-128-16,-1403-3 128 0,2818-3-128 0,-1400-5 0 16,5-2 0-16,6-5 0 15,3-2-1120-15,2-3-256 0,-4-1-48 0</inkml:trace>
  <inkml:trace contextRef="#ctx0" brushRef="#br1" timeOffset="113960.05">13605 16367 11967 0,'0'0'528'0,"0"-10"112"0,0-1-512 0,-1 0-128 15,0 0 0-15,0 0 0 0,0-1 2128 0,0 0 400 16,-5 0 80-16,1 1 16 0,-1 1-1088 0,-2 0-192 16,1-1-64-16,-3 1 0 0,0 1-496 0,0 3-96 15,-2-1-32-15,0 4 0 0,-2 3-240 0,-3 3-48 16,-1 4-16-16,-2 3 0 0,-3 4-208 0,0 4-144 0,-3 7 192 0,3 1-192 16,-3 3 224-16,3 1-64 0,3 0-16 0,4 1 0 15,3-3 160-15,7-2 16 0,3-4 16 16,5-2 0-16,4-5-80 0,5-4 0 0,3-1-16 0,5-4 0 15,3-4 208-15,1-4 64 0,3-2 0 0,-1-3 0 16,2-4-112-16,1-1-16 0,-2-1 0 0,0 0 0 16,-2-4-192-16,-3 1-64 0,-2-1 0 0,-2 0 0 15,-3 1-128-15,-3 1 128 0,-1 4-128 0,-5 0 128 16,0 5-128-16,-5 6 0 0,0 0 144 0,0 0-144 16,0 0 0-16,0 0 0 0,-5 15 0 0,-1 4 0 15,-3 2 0-15,5 4 0 0,-2 4 0 0,0 1-128 16,-4 6 128-16,1 0 0 0,-1 2 160 0,-2 5-160 15,-2 4 400-15,-3-2-16 0,-1-2 0 0,-2-4 0 16,-1-1 32-16,-1-2 0 0,0-3 0 0,-3-2 0 0,-2-3-16 0,2-1 0 16,-4-3 0-16,3-3 0 0,1-4-112 15,-1-2-32-15,2-5 0 0,1-4 0 0,0-1-256 16,1-2 0-16,0-3 0 0,3-5 0 16,4-1-2048-16,3-4-384 0,3-2-64 0</inkml:trace>
  <inkml:trace contextRef="#ctx0" brushRef="#br1" timeOffset="114389.85">14378 16343 15663 0,'-2'-16'1392'0,"0"0"-1120"0,0-1-272 0,-5 2 0 16,-1 1 1424-16,-4 1 240 0,-2 0 32 0,0 4 16 15,-1 0-368-15,-3 2-64 0,-1 3 0 0,-3 2-16 16,-1 4 112-16,0 2 32 0,-1 3 0 0,1 6 0 16,1 2-528-16,0 6-112 0,2 2 0 0,0 2-16 15,3-2-416-15,1 0-80 0,4-1 0 0,4 0-16 16,3 1-96-16,4-3-16 0,3-4 0 0,6-3 0 15,2-3 128-15,3-4 0 0,1-3 16 0,3-3 0 16,-1-4 240-16,3-3 64 0,-1405-2 0 0,2815-3 0 16,-1407-2-272-16,-1-3-48 0,0 0-16 0,-2 0 0 0,-2 1-48 0,-3-1-16 15,-4 0 0-15,-1 0 0 0,-3 3-176 0,0 4 0 16,-6 10 0-16,0 0 0 0,0 0 0 0,0 0 0 16,0 0 0-16,0 13 0 0,-3 4 0 0,0 1 0 15,1 1 0-15,-1 3 0 0,1 2 0 0,0-1 0 16,-2-2-144-16,4 1 144 0,1-1 0 0,4-2 0 15,-1 2 0-15,6-5 0 16,-1-4-1824-16,4-3-256 0,4-3-48 0</inkml:trace>
  <inkml:trace contextRef="#ctx0" brushRef="#br1" timeOffset="114630.26">14736 16275 28799 0,'0'0'1280'0,"0"0"256"0,0 0-1232 0,0 0-304 0,0 0 0 0,0 11 0 15,0 5 976-15,-2 1 144 0,-2-1 32 0,-3 2 0 16,0 0-208-16,-3 3-48 0,-2 4 0 0,0-2 0 16,-2-1-240-16,1 0-48 0,1 4-16 0,1-2 0 15,2-1-320-15,1-1-64 0,0-2-16 0,4-1 0 16,0 0-192-16,1-3 0 0,1 2 0 0,2-7 0 31,1-1-1936-31,-1-10-288 0,0 0-48 0</inkml:trace>
  <inkml:trace contextRef="#ctx0" brushRef="#br1" timeOffset="115039.15">15260 16318 21183 0,'0'0'1888'0,"-5"13"-1504"16,-1 3-384-16,-3 3 0 0,-3 0 1376 0,-1 2 208 16,-3 1 32-16,0 0 16 0,-4 0-80 0,-1 0-16 15,0-2 0-15,1 4 0 0,3-4-464 0,0 0-112 0,3-4 0 0,2-5-16 16,3 0-304-16,4-3-48 0,5-8-16 0,0 0 0 15,0 0-32-15,0 0-16 0,6-8 0 0,5-4 0 16,3-4 64-16,4-3 16 0,2-5 0 0,3 0 0 16,1 0-352-16,1 0-64 0,1-3 0 0,-1 2-16 15,1 1-176-15,1 1 0 0,-2 1 0 0,0 2 0 16,0 1 0-16,-2 6 0 0,1 3 0 0,-3 6 0 16,0 3 0-16,-1 4 0 0,-4 3 0 0,1 7 0 15,-3 6 128-15,-1 3 0 0,-4 0 0 0,0 4 0 16,-6 1-128-16,-1 0 0 0,-2-1 0 0,-2 3-176 15,-1-1 176-15,-5 0 0 0,0 0 0 0,1-1 0 16,-1-1-192-16,1-4 0 0,1-3 0 0,1-4 0 16,1-4-1920-16,-1-4-400 15,5-7-80-15</inkml:trace>
  <inkml:trace contextRef="#ctx0" brushRef="#br1" timeOffset="115206.33">14761 15830 41183 0,'0'0'1824'0,"0"0"368"0,0 0-1744 0,0 0-448 15,0 0 0-15,0 0 0 0,0 0 256 0,0 0-16 16,0 0-16-16,0 0 0 16,4-7-944-16,-4 7-192 0,10-5-48 0,-3 5-16736 0</inkml:trace>
  <inkml:trace contextRef="#ctx0" brushRef="#br1" timeOffset="115891.31">16957 15595 17215 0,'-8'-11'768'0,"8"11"144"0,-3-9-720 0,0 1-192 0,3 8 0 0,0 0 0 15,0 0 768-15,-8 1 112 0,1 4 16 0,0 6 16 16,-2 6 32-16,0 5 0 0,1 5 0 0,-1 1 0 16,1 3-112-16,-2 1-32 0,4 4 0 0,-1 2 0 15,0 1-208-15,1 0-32 0,0-1-16 0,2 1 0 16,-4-2-240-16,2-3-48 0,1-4-16 0,1-2 0 16,0-7 192-16,2-4 32 0,1-3 16 0,3-3 0 15,3-2 112-15,-5-9 32 0,9 5 0 0,2-5 0 16,3-3-16-16,2-2 0 0,3-3 0 0,1-4 0 15,3-1-288-15,2-2-48 0,1 0-16 0,-1 2 0 16,0 2-256-16,2 2 0 0,0 3 128 0,-1 3-128 16,0 5 0-16,-4 3 0 0,0 3 0 0,-5 3 0 15,-3 3 0-15,-4 3-176 0,-2 2 176 0,-5 0-160 16,-5-1 160-16,-4-1 0 0,-3 2 0 0,-4 0-128 0,-3-2 128 16,-3 2 0-16,-3 0 160 0,-3-3-160 0,-3 0 272 0,-2-1-32 15,1-2-16-15,0-4 0 0,-1-2-64 0,3-5-16 16,1-2 0-16,4-1 0 0,3-3-144 0,4-1 0 15,2-3 0-15,4-3 0 16,3 0-2256-16,6-1-336 0,5-3-64 0</inkml:trace>
  <inkml:trace contextRef="#ctx0" brushRef="#br1" timeOffset="116223.87">17667 15959 21183 0,'0'0'944'0,"-11"-2"192"0,0 1-912 0,-2 1-224 0,2 1 0 0,-3 2 0 16,0 1 1616-16,-3 5 288 0,-2 3 48 0,-1 3 16 15,-2 0-880-15,1 3-160 0,0-1-32 0,2 5-16 16,2-1-432-16,1 0-64 0,7-3-32 0,5-1 0 16,4 1-96-16,3-4 0 0,5-2-16 0,1-2 0 15,3-3-80-15,2-3-16 0,2-1 0 0,1-3 0 16,2-2 0-16,-1-2 0 0,-3-3 0 0,0-2 0 15,1 0-16-15,-2-1-128 0,-2-4 192 0,-1 1-64 16,-1-2 0-16,-2-1-128 0,-3 1 192 0,1 1-64 16,-4 2 48-16,0 1 0 0,-2 11 0 0,1-7 0 15,-1 7 16-15,0 0 0 0,0 0 0 0,0 0 0 16,1 12-192-16,2 1 0 0,0 2 0 0,2 0 0 16,-1-2-160-16,3 2 160 0,4-3 0 0,1-1-144 15,1 0-1824-15,1-4-352 0,0 1-80 0</inkml:trace>
  <inkml:trace contextRef="#ctx0" brushRef="#br1" timeOffset="116511.55">18301 15950 18431 0,'0'0'816'0,"0"-9"160"0,-2 2-784 0,-1 1-192 0,-3 1 0 0,-1 2 0 16,-4 2 1680-16,-2 2 304 0,-2 3 48 0,-1 2 16 16,-2 3-704-16,-3 3-128 0,1 3-16 0,-1 1-16 15,-1 2-272-15,1 0-48 0,3 2-16 0,2 0 0 16,3 0-288-16,3-2-64 0,4 0-16 0,3-3 0 16,3-2-128-16,3-1-32 0,2-2 0 0,5-2 0 15,3-2 64-15,3-2 0 0,0 0 0 0,1-2 0 16,0-2-128-16,2-1-32 0,3-2 0 0,-2 0 0 31,1-1-1040-31,1-2-208 0,-3 0-32 0,3 1-9616 0,0-1-1920 0</inkml:trace>
  <inkml:trace contextRef="#ctx0" brushRef="#br1" timeOffset="116944.09">19021 15430 17503 0,'0'0'1552'0,"0"0"-1232"16,-10 5-320-16,0 4 0 0,-1 3 1280 0,0 3 192 15,0 1 32-15,-1 4 16 0,1 2-160 0,1 2-16 16,-2 4-16-16,1 2 0 0,0 2-336 0,1 1-64 16,-1 2-16-16,1-2 0 0,1 0-320 0,1-1-64 15,1-1-16-15,1-3 0 0,3-2-48 0,2-4-16 16,1-2 0-16,2-5 0 0,2-3 48 0,0-2 0 16,2-1 0-16,2-5 0 0,-8-4 96 0,10 0 32 15,1-3 0-15,0-2 0 0,2-3-16 0,-2-2 0 16,1-2 0-16,0-1 0 0,2-2-256 0,0-1-48 15,1-3-16-15,-5 6 0 0,2-2-160 0,0-1-128 16,2 1 144-16,0 1-144 0,2-1 0 0,0 2 0 16,0 3 0-16,1-1 0 0,0 1 0 0,1 1 0 0,-3 2 0 0,0 0 0 15,-3 4 0-15,1 0-336 0,-3 1 48 0,-2 2 16 32,-8 0-2784-32,0 0-544 0</inkml:trace>
  <inkml:trace contextRef="#ctx0" brushRef="#br1" timeOffset="117122.5">18962 15962 24879 0,'0'0'1088'0,"0"0"256"0,6 6-1088 0,2-1-256 0,1 1 0 0,5-1 0 16,-2 0 2160-16,2 1 368 0,3 0 80 0,2-3 16 0,2 0-800 0,5 1-160 16,4 1-16-16,2-2-16 0,5 0-736 0,-1-2-160 15,-1-1-32-15,-2 0 0 0,-2 0-704 0,-3-1 0 16,-2-2 0-16,7 1-12688 15,-6-1-2416-15</inkml:trace>
  <inkml:trace contextRef="#ctx0" brushRef="#br1" timeOffset="117994.72">21211 15685 15487 0,'0'0'688'0,"0"0"144"15,2-9-672-15,-2 9-160 0,2-6 0 0,-2 6 0 16,0-9 1088-16,0 9 192 0,-2-9 48 0,-1 5 0 0,-6 0 80 0,0 2 0 16,-1 2 16-16,-2 2 0 0,-2 2-240 0,-2 3-48 15,-2 3-16-15,-5 0 0 0,-4 3-224 0,-2 2-64 16,-1 0 0-16,2 3 0 0,5 0-384 0,2 0-64 16,5 1-32-16,4-2 0 0,3 1-208 0,3-3-144 15,4-2 192-15,4 1-192 0,5-3 224 0,4 0-64 16,1 0-16-16,7-3 0 0,1-1 48 0,4 1 16 15,3 2 0-15,1 0 0 0,-1-3-208 0,-1 1 0 16,-3 0 0-16,-5-2 0 0,-2 2 0 0,-5 0 0 16,-5-1 0-16,-6-7 0 0,-2 8 160 0,-4 1-16 15,-5 0 0-15,-6-3 0 0,-2 0 240 0,-8-2 32 16,-5 1 16-16,-1-2 0 0,-4-1-128 0,1 0-32 16,3-2 0-16,2-2 0 0,1-1-272 0,5-3 0 15,4 0 0-15,4-1 0 16,5 0-1280-16,7 2-352 0,5 5-80 0,2-12-13632 0</inkml:trace>
  <inkml:trace contextRef="#ctx0" brushRef="#br1" timeOffset="118729.33">21679 15706 14735 0,'0'0'1312'0,"-5"0"-1056"0,-5 0-256 0,0 1 0 16,-1 3 2944-16,-3 0 512 0,-2 1 128 0,-7 6 0 15,1 2-1792-15,1 0-384 0,1 0-64 0,2 0 0 16,4 1-576-16,3 2-128 0,2-1 0 0,4 3-16 16,3-1-336-16,4 2-64 0,5-4-16 0,1-4 0 15,3 0-208-15,3 0 144 0,3 3-144 0,1-6 128 16,2 1-128-16,-1-2 160 0,1-3-160 0,-2-1 160 0,0 0-160 0,-2-4 160 16,0-3-160-16,-2 0 160 0,-1-1-32 15,-2 0 0-15,-1-4 0 0,-4-1 0 0,-3-1-128 0,-1-1 128 16,-2-1-128-16,-2 0 128 0,-4-3-128 0,1 2 0 15,-2 0 0-15,1 1 0 0,-3-1 0 0,2 2 0 16,0 1 0-16,2 1 0 0,2 4 0 0,0-3 0 16,2 2 0-16,1 2 0 0,2-3-144 0,3 0 144 15,3 1 0-15,3-1 0 0,2-1-144 0,5 0 144 16,2-3 0-16,2-1-144 0,2-1 144 0,2-2 0 16,2 0 0-16,2-3 0 0,5-1 0 0,-1 3 0 15,0-3 0-15,-2 0 0 0,-2-1 0 0,-1-1 0 16,-3 0 0-16,-2-1 128 0,-4 0-128 0,-2-1 0 15,-3 2 0-15,-1 0 128 0,-4 2-128 0,-3 4 0 16,-1 1 0-16,-2 3 128 0,-3 2-128 0,-2 6 0 16,1 4-128-16,-6 1 128 0,-2 2-144 0,-4 7 144 15,-1 3-160-15,-3 5 160 0,-3 3-144 0,1 4 144 16,-5 5-128-16,1 2 128 0,0 2 0 0,0 0-160 0,0 0 160 16,2 1 0-16,2-1 0 0,5-2 0 0,4-3 0 0,3-3 0 15,3-4 0-15,7-2 0 0,3-4 0 0,3-4 0 16,5-4 0-16,4-2 256 0,1-4-64 0,3-3 0 15,4-3 64-15,0-4 16 0,2-2 0 0,2-1 0 16,-4-1-144-16,3 0-128 0,0-1 144 0,0 2-144 16,0 1 0-16,-1 3 0 0,-3 3 0 0,-3 3 0 15,-1 2 0-15,-5 4 0 0,-3 4 0 0,-5 3 0 0,-2 2 0 0,-4 2 0 16,-4-1 0-16,-2 2 0 0,-3-2 0 0,-1 2 0 16,-1-2 0-16,2-1 144 0,-1-2-144 0,3-1 0 15,3 2 0-15,1-8 128 0,0-5-128 0,7 1 0 16,2-3 144-16,3-2-144 0,3-3 128 0,0-2-128 15,2-3 160-15,1 1-160 0,2-1 128 0,0 1-128 16,0-1 0-16,-1 2 144 0,0-1-144 0,0 4 0 16,-2 2 0-16,0 2 0 0,-1 3 0 0,2 3 0 15,1 5 0-15,2 3 128 0,-2 4 0 0,2 5-128 16,1 3 192-16,-1 1-64 0,1 2-128 0,0 2 160 16,-1 1-160-16,0-4 160 0,-1-1-160 0,0-1 0 15,2-2 0-15,-4-1 0 16,2-1-1184-16,0-3-320 0,1-4-64 0</inkml:trace>
  <inkml:trace contextRef="#ctx0" brushRef="#br1" timeOffset="119364.64">16451 17328 25455 0,'0'0'1120'0,"0"0"240"0,0 0-1088 0,0 0-272 0,0 0 0 0,3 11 0 16,3 3 672-16,-4 2 80 0,0 6 16 0,2 1 0 16,-2 4 144-16,0 1 48 0,-1 3 0 0,1 0 0 15,-1-1-176-15,0-1-16 0,-1 2-16 0,2-1 0 16,0-3-224-16,1-1-32 0,0-4-16 0,4-2 0 15,0-2-144-15,1-4-16 0,1-3-16 0,1-2 0 0,1-3 240 0,1-5 48 16,0-5 16-16,4-3 0 0,0-4 48 0,2-5 16 16,0-3 0-16,-1-5 0 0,-1-1-224 0,1-1-64 15,-1-5 0-15,2-3 0 0,0-1-112 0,-1-4-16 16,2-2-16-16,-1 1 0 0,-1-1-96 0,2 6-16 16,1 3 0-16,1 2 0 0,-3 5-128 0,1 1 0 15,-1 3 0-15,-3 4 0 16,-3 4-656-16,-1 4-176 0,0 2-16 0,-1 3-11824 15,-10 4-2368-15</inkml:trace>
  <inkml:trace contextRef="#ctx0" brushRef="#br1" timeOffset="119693.81">17645 17432 15663 0,'0'0'1392'0,"0"0"-1120"0,-7 5-272 0,7-5 0 15,-8 6 1920-15,8-6 320 0,0 0 64 0,0 0 0 16,0 0 48-16,0 0 0 0,9 2 0 0,5-4 0 15,2-3-624-15,5-1-112 0,4-2-16 0,4-1-16 16,4-1-624-16,4 1-112 0,7 1-16 0,-1-2-16 16,-1 0-432-16,-5 0-64 0,-3 0-32 0,-4 3 0 0,-4 2-288 0,-5 1 0 15,-2 2 0-15,-5 2 0 16,-4 0-2080-16,-10 0-320 0,0 0-64 0,-3 12-13728 16</inkml:trace>
  <inkml:trace contextRef="#ctx0" brushRef="#br1" timeOffset="119864.11">17486 17701 21183 0,'0'0'1888'0,"0"0"-1504"16,6-8-384-16,2 0 0 0,6 1 3136 0,1 1 544 15,2-1 112-15,3-1 32 0,6 0-2112 0,3-1-432 16,4 0-64-16,6 0-32 0,2 1-288 0,3-1-48 16,3 1-16-16,-2 1 0 0,-3 1-432 0,-5 0-80 0,-4 2-32 0,-4 0 0 31,-5 2-1312-31,-2-2-272 0,-2-1-48 0,-1 0-10656 0,-2 2-2128 0</inkml:trace>
  <inkml:trace contextRef="#ctx0" brushRef="#br1" timeOffset="120309.74">19159 16984 13823 0,'0'0'608'0,"0"0"128"0,0-9-592 0,0 9-144 16,-1-7 0-16,1 7 0 0,0 0 3600 0,0 0 688 16,-5-5 144-16,-4 5 32 0,2 6-2496 0,-4 1-496 15,1 4-112-15,-3 4-16 0,0 1-544 0,-2 4-112 16,-3 1-32-16,0 4 0 0,0 3-80 0,0 0-32 16,0 3 0-16,3 0 0 0,0 0-16 0,3-4 0 15,2-1 0-15,3-4 0 0,5-4-224 0,3-1-48 0,3-4-16 0,5-1 0 16,4-5 208-16,4-3 64 0,2-1 0 0,5-2 0 15,5-2-96-15,7-3-16 0,1-2 0 0,6 1 0 16,3-3-224-16,-1 1-48 0,-1-3-128 0,-4 0 192 16,-3-1-192-16,-4-2 0 0,-5-1 0 0,-2 3-160 31,-2-1-1488-31,-3 1-288 0,-5-1-64 0,-4 1-16112 0</inkml:trace>
  <inkml:trace contextRef="#ctx0" brushRef="#br1" timeOffset="120564.38">19621 16971 31327 0,'0'0'2784'0,"0"0"-2224"16,0 0-560-16,0 0 0 0,-3 13 640 0,-3 3 0 16,-3 1 16-16,-2 3 0 0,-4 2 432 0,0 3 96 15,-2 3 16-15,-1 4 0 0,-1 3-240 0,-2 2-64 16,1 3 0-16,0 1 0 0,2 0-304 0,-1 4-64 15,0 2-16-15,1 1 0 0,0 3-272 0,-2-1-64 16,0-1-16-16,3-2 0 0,0-4-160 0,2-2 0 16,1-5 0-16,3-3 0 0,3-6 0 0,5-1-176 15,-1-2 48-15,4-7 0 16,1-3-1728-16,3-6-352 0,1-3-64 0</inkml:trace>
  <inkml:trace contextRef="#ctx0" brushRef="#br1" timeOffset="121070.54">20848 17194 17503 0,'3'-14'768'0,"0"6"176"16,0-1-752-16,-1 0-192 0,0-1 0 0,-2-1 0 0,-3-3 1536 0,-1-1 256 0,-1 0 64 0,-2-1 16 15,0 1-720-15,-2-3-160 0,-1 0-32 0,-2 0 0 16,-2 1 112-16,-3 3 16 0,-2 2 0 0,-2 2 0 16,-1 1-192-16,-2 4-16 0,-2 0-16 0,-4 5 0 0,-3 5-368 0,-1 3-80 15,1 4-16-15,-2 3 0 0,3 5-256 0,0 2-144 16,0 2 160-16,4 4-160 0,2 2 128 0,5 2-128 15,3-1 0-15,4-1 0 0,6-2 256 0,7-3-64 16,4-5 0-16,8-2 0 0,3-3 48 0,6-2 0 16,7-6 0-16,5-1 0 0,5-6 240 0,6 0 48 15,6-4 16-15,2-1 0 0,0-2-160 0,-2-4-16 16,-3-1-16-16,-1-2 0 0,-5-3-128 0,-2 1-32 16,-3-4 0-16,-3 3 0 0,-3-1 112 0,-5 6 16 15,-4 1 0-15,-5 4 0 0,-5 2-128 0,-10 5-32 16,0 0 0-16,0 0 0 0,0 13-32 0,-4 6-128 15,-4 5 192-15,-4 4-64 0,-2 5-128 0,-3 5 0 0,0 4 144 0,-7 3-144 16,1 2 192-16,-2 1-16 0,2 2-16 0,-1-2 0 16,3 0-160-16,0-4 0 0,2-3 0 0,5-3 0 15,2-4 0-15,3-3 0 0,0-5 0 0,5-2 0 32,3 1-1440-32,3-7-224 0,2-1-32 0</inkml:trace>
  <inkml:trace contextRef="#ctx0" brushRef="#br1" timeOffset="130273.13">692 16958 16703 0,'0'0'736'0,"0"0"160"0,0 0-720 0,-6-2-176 16,6 2 0-16,-7-2 0 0,7 2 1664 0,0 0 320 15,0 0 48-15,0 0 16 0,0 0-512 0,0 0-112 16,8 2-16-16,3-2 0 0,4 0-208 0,3-2-48 16,2 1-16-16,4-1 0 0,0-2-400 0,3-1-80 15,2 1-16-15,1-2 0 0,2 3-272 0,1 0-64 0,1 0-16 0,-2 0 0 16,-5 1-288-16,0 2 160 0,-4-3-160 0,0 2 128 15,-4 0-128-15,-4 1-192 0,-4 0 32 0,-11 0 16 32,0 0-2112-32,0 0-432 0,0 0-64 0</inkml:trace>
  <inkml:trace contextRef="#ctx0" brushRef="#br1" timeOffset="130500.84">857 16979 21183 0,'0'0'944'0,"0"0"192"0,0 0-912 0,0 0-224 0,0 0 0 0,0 0 0 0,0 0 1792 0,2 10 320 16,1-2 64-16,0 3 16 0,-2 4-400 0,-1 0-64 16,0 2-32-16,-1 1 0 0,-1 4-704 0,1 2-144 15,0 2-16-15,-3 1-16 0,-1 1-416 0,-1 0-80 16,2-1 0-16,-2-1-16 0,0 1-304 0,1-1 160 16,2-2-160-16,1 0 128 0,-3-4-128 0,2 0 0 15,1-1 0-15,-1-3-176 16,-1-3-512-16,-2-1-96 0,0-1-32 0,1-1 0 15,-2-1-1792-15,3-2-352 0,-4-2-80 0</inkml:trace>
  <inkml:trace contextRef="#ctx0" brushRef="#br1" timeOffset="130701.39">639 17496 4607 0,'0'0'400'0,"0"0"-400"16,0 0 0-16,0 0 0 0,-5 0 3824 0,5 0 672 0,0 0 144 0,0 0 32 16,0 0-2064-16,9-1-416 0,3-1-80 0,1 1 0 15,1 2-512-15,3-2-80 0,0-2-32 0,4 1 0 16,2-1-272-16,3-1-64 0,-1 1-16 0,0 0 0 15,1 0-368-15,0 0-64 0,0 0 0 0,1 2-16 16,-1 0-304-16,1 0-64 0,-1 1-16 0,-5 1 0 16,0 0-304-16,-1 0 0 0,-4 0 0 0,0-1 0 31,-2 0-880-31,-2 1-272 0,0 1-64 0,-1-2-16 16,-11 0-1520-16,12-2-288 0</inkml:trace>
  <inkml:trace contextRef="#ctx0" brushRef="#br1" timeOffset="131067.33">1977 16891 10127 0,'13'-11'896'0,"-4"3"-704"16,0-2-192-16,0 1 0 0,-3 2 1536 0,-1-3 288 16,-2-2 48-16,-2-1 16 0,-2 2-32 0,-1 0 0 15,-1-1 0-15,-4 2 0 0,-1 2-176 0,-3 0-32 16,1 1-16-16,0 3 0 0,-5 1-288 0,1 2-64 16,-2-1-16-16,0 6 0 0,-1 1-512 0,-1 4-112 0,-2 1 0 0,0 5-16 15,0 3-112-15,-2 3 0 0,0 4-16 0,2 0 0 16,2 3-112-16,-1 2-32 15,1 2 0-15,3 2 0 0,2-1-64 0,3 2-16 0,1 0 0 0,5 0 0 16,-1-2-128-16,4-1-16 0,1-1-128 0,1-1 192 16,2-1-192-16,0-2 0 0,-1-4 0 0,2-2 0 31,1-3-288-31,0 0-160 0,0-5-16 0,-1-2-16 16,-4-11-2160-16,6 9-432 0,-6-9-96 0</inkml:trace>
  <inkml:trace contextRef="#ctx0" brushRef="#br1" timeOffset="131233.07">1473 17253 19343 0,'0'0'848'0,"6"-6"192"0,5 1-832 0,2 1-208 0,4 0 0 0,1-1 0 0,3 2 2944 15,3 2 560-15,3 0 96 0,2-2 32 16,0-2-1824-16,5 0-352 0,1 0-80 0,3 1-16 0,0 0-624 0,2 1-128 16,-2 1-32-16,-1 1 0 15,-3 1-1152-15,-3 1-256 0,-4-1-32 0,-3 0-10272 16,-3 0-2064-16</inkml:trace>
  <inkml:trace contextRef="#ctx0" brushRef="#br1" timeOffset="131665.89">3429 16805 12895 0,'0'0'1152'0,"-3"-7"-928"0,-2 1-224 0,0-1 0 16,-3 2 2832-16,-2-1 528 0,-1 1 96 0,-3 0 32 15,-1 3-1360-15,-1 0-272 0,-5 1-48 0,2 2-16 16,-1 1-608-16,-1 3-128 0,-1 1-32 0,0 3 0 16,-2 2-384-16,-2 4-64 0,0 3-32 0,-2-1 0 15,0 5-176-15,-2 1-48 0,0 1 0 0,0 1 0 0,-2 1 32 0,1 4 0 16,1 0 0-16,6 2 0 0,1 2-16 0,5-1 0 16,4-1 0-16,5-2 0 0,2 1-48 0,4-4-16 15,4-4 0-15,5 0 0 0,4-3-32 0,3-2-16 16,2 0 0-16,6-3 0 0,4-4-96 0,3-2 0 15,0-3-128-15,1-2 192 0,0-1-192 0,1-2 0 16,-1-2 0-16,1-2 0 16,0-1-1072-16,-1-2-208 0,1 1-32 0,-2-2-10720 15,0-3-2160-15</inkml:trace>
  <inkml:trace contextRef="#ctx0" brushRef="#br1" timeOffset="132051.56">3900 17056 16415 0,'0'0'720'0,"-8"-1"160"16,1-1-704-16,7 2-176 0,-8-1 0 0,8 1 0 0,0 0 1696 0,0 0 304 15,0 0 64-15,0 0 16 0,0 0-240 0,0 0-48 16,0 0-16-16,13-1 0 0,0 2-544 0,2 0-96 15,0-1-32-15,1-1 0 0,2-1-496 0,2 0-96 16,1 0-32-16,-1 0 0 0,-2-2-336 0,1 3-144 16,0-1 128-16,-4 0-128 15,-4 1-992-15,-1 0-288 0,0-1-48 0,-10 2-13424 0</inkml:trace>
  <inkml:trace contextRef="#ctx0" brushRef="#br1" timeOffset="132201.46">3808 17260 26895 0,'-13'6'1184'0,"13"-6"256"0,0 0-1152 0,0 0-288 0,0 0 0 0,0 0 0 16,11 5 1216-16,0 0 176 0,5-2 32 0,4-2 16 16,1-3-368-16,4 0-80 0,0-3-16 0,5 1 0 15,3-3-592-15,1 1-112 0,-1-3-16 0,-1 1-16 32,2 2-1200-32,0-1-224 0,-1-1-48 0,0 2-13728 0</inkml:trace>
  <inkml:trace contextRef="#ctx0" brushRef="#br1" timeOffset="132652.17">4983 16916 9215 0,'-8'-12'400'0,"2"6"96"0,-2 1-496 0,1-1 0 16,-2 1 0-16,0 0 0 0,-3 3 4176 0,-1 4 752 16,-3 3 128-16,0 3 48 0,-3 0-3184 0,-3 4-624 15,-3 4-128-15,-1 0-16 0,-3 3-256 0,1 2-32 16,2 3-16-16,1 3 0 0,4-1-128 0,3 4-16 15,3-3-16-15,3 2 0 0,4-1-336 0,5 0-64 0,4-3-16 0,5-3 0 16,2-2 16-16,5-4 0 0,5 0 0 0,5-4 0 16,1-3 32-16,6-4 16 0,4-4 0 0,0-2 0 15,0-3 112-15,0-4 32 0,2-1 0 0,-3-3 0 16,-3-1-128-16,0-2-32 0,-2-2 0 0,-2-2 0 16,-1-1 0-16,-4 0 0 0,-3-2 0 0,-3 0 0 15,-1-4-32-15,-6 3-16 0,-2 1 0 0,-6-1 0 16,-6-1-96-16,-2 2-32 0,-3 1 0 0,-2 4 0 15,-1 2-336-15,-1 3-64 0,-3 1 0 0,-1 5-16 16,1 2-2832-16,-3 4-560 16</inkml:trace>
  <inkml:trace contextRef="#ctx0" brushRef="#br1" timeOffset="133041.79">5766 17284 22287 0,'0'0'976'0,"0"0"224"0,0 0-960 0,8-2-240 0,-8 2 0 0,0 0 0 16,9 5 1664-16,-9-5 304 0,7 10 48 0,-2 3 16 16,1-1-368-16,-4 3-80 0,1 2-16 0,-3 3 0 15,-2 0-528-15,0 2-96 0,-3 4-32 0,0-1 0 16,-2-1-144-16,-4 0-16 0,-2 0-16 0,-2-2 0 15,-3-2-336-15,-1 0-64 0,2-2-16 0,-3-2 0 16,0-1-192-16,3-3-128 0,-1-2 160 0,3-3-160 31,1-2-1216-31,3-3-352 0,4-4-64 0,-1-4-15664 0</inkml:trace>
  <inkml:trace contextRef="#ctx0" brushRef="#br1" timeOffset="133568.57">6866 16942 17503 0,'0'0'1552'0,"0"0"-1232"0,0 0-320 0,0 0 0 15,6-5 1344-15,-6 5 224 0,0 0 32 0,0 0 16 16,0 0-32-16,7 4-16 0,-1 2 0 0,-3 4 0 15,-1 2-480-15,-1 4-112 0,-1 3-16 0,-1 2 0 16,-1 1-352-16,-1 2-80 0,-2 1-16 0,0 2 0 16,0 0-48-16,-3-1-16 0,2-2 0 0,0-3 0 15,2-3-80-15,-1-1-32 0,3-3 0 0,0-3 0 16,-1-2 224-16,2-1 32 0,1-8 16 0,0 0 0 0,0 0 160 16,0 0 16-16,0 0 16 0,8-7 0 15,3-1 64-15,-1-4 16 0,1-4 0 0,1-2 0 16,2-1-304-16,-2 0-64 0,2-2-16 0,1 0 0 0,2-1-160 15,0 1-16-15,2 0-16 0,2 1 0 0,3-2-304 0,-1 2 0 16,3-2 0-16,-1 5 0 0,-2 0 0 0,0 1 0 16,0 0 0-16,-2 5 0 0,-3 3-352 0,-2 2 32 15,0 0 0-15,-3 2 0 16,-3 3-2160-16,-1 3-416 0,-9-2-96 0</inkml:trace>
  <inkml:trace contextRef="#ctx0" brushRef="#br1" timeOffset="133876.32">7425 17174 19343 0,'0'0'1728'0,"0"0"-1392"0,0 0-336 0,0 0 0 15,0 0 2192-15,0 0 368 0,0 0 80 0,10 0 16 16,4-1-496-16,1-1-112 0,0-2 0 0,4 0-16 16,3-1-880-16,1-1-160 0,0 1-32 0,1-1-16 15,0 0-496-15,-1 0-112 0,0 1-16 0,0 0 0 0,-1 2-320 0,-3 1 128 16,-3 1-128-16,-2 1 0 15,-2 1-1472-15,-12-1-352 0,7 5-80 0</inkml:trace>
  <inkml:trace contextRef="#ctx0" brushRef="#br1" timeOffset="134034.01">7427 17367 26719 0,'0'0'2368'0,"8"-2"-1888"15,1-3-480-15,3 2 0 0,-2 2 1936 0,3-1 304 16,2 0 48-16,3-3 16 0,5 2-752 0,1 0-144 15,1-2-16-15,2 2-16 0,-2 0-608 0,0 0-128 16,-2 1-32-16,-1 2 0 0,-2 0-608 0,-2 1-128 16,0-1-32-16,-3 0-12240 15,-1-1-2448-15</inkml:trace>
  <inkml:trace contextRef="#ctx0" brushRef="#br1" timeOffset="134453.84">8436 16709 29599 0,'0'0'1312'0,"0"0"272"0,0 0-1264 0,0 0-320 15,0 0 0-15,-3 10 0 0,-1 1 1120 0,-3 2 160 16,-2 2 48-16,-1 3 0 0,-1 4-144 0,-2 1-32 16,-1 0 0-16,-2 1 0 0,0 2-432 0,1 0-80 15,0 2-32-15,4-1 0 0,0 1-160 0,4-3-16 16,2-3-16-16,3 1 0 0,1-3-112 0,3-1-32 15,2-3 0-15,4 0 0 0,4-2 48 0,3-3 0 16,1-2 0-16,3-3 0 0,3 0 16 0,3-4 16 16,4-2 0-16,0-3 0 0,-2-3-192 0,0 0-32 15,1-1-128-15,-1-2 192 0,-3-1-192 0,1 0-288 0,-3-1 64 0,0 0 16 32,-5-1-1888-32,1 4-368 0,-4 0-80 0,-1-1-15008 0</inkml:trace>
  <inkml:trace contextRef="#ctx0" brushRef="#br1" timeOffset="134708.35">8866 16796 24879 0,'0'0'1088'0,"0"0"256"0,0 0-1088 0,0 0-256 0,0 0 0 0,0 0 0 0,0 0 2064 0,-5 15 368 16,-4 2 64-16,-2 4 0 0,-2 4-976 15,-2 4-208-15,-3-2-32 0,-2 4-16 0,0 2-304 0,-4 3-64 16,0 5-16-16,0 0 0 0,-2 1-240 0,2-1-64 16,1 1 0-16,0-1 0 0,1 0-336 0,2-2-80 15,2-1-16-15,1-2 0 0,3-1-144 0,1-3 0 16,0-5 0-16,6-2 0 16,0-4-720-16,4-5-240 0,1-4-32 0,2-3-11520 15,0-9-2304-15</inkml:trace>
  <inkml:trace contextRef="#ctx0" brushRef="#br1" timeOffset="135203.57">9596 16963 15663 0,'0'0'1392'0,"4"-6"-1120"0,1-3-272 0,-1 1 0 16,-1 0 2336-16,-3 8 416 0,2-11 64 0,-2 3 32 16,-1 0-832-16,-2-1-160 0,-2-2-48 0,-4 1 0 15,-3 3-384-15,0-2-80 0,-3 0 0 0,-1 2-16 16,-5 0-432-16,0 1-96 0,-2 2-16 0,0-2 0 15,-5 6-352-15,1 1-80 0,-4 2-16 0,0 1 0 16,0 1-336-16,3 4 128 0,1 1-128 0,1 4 0 0,2 1 0 0,4-1 0 16,3 0 0-16,4 2 0 0,7-3 0 0,0 1 0 15,4 1 0-15,5-3 0 0,6 1 128 0,3-2-128 16,5-1 128-16,4-3-128 0,3 1 192 0,1-1-48 16,3-2 0-16,1 0 0 0,3-5-16 0,1 0 0 15,-1-1 0-15,-1-3 0 0,-3 0-128 0,0-2 160 16,-1 1-160-16,-5 0 160 0,-2 1-32 0,-2 1-128 15,-5 2 192-15,-2 2-64 0,-2 1 192 0,-4 5 48 16,-2 4 0-16,-6 4 0 0,-2 5-48 0,-5 4 0 16,-1 5 0-16,-3 4 0 0,-3 1-128 0,0 1-16 15,-2 1-16-15,0-1 0 0,0 1-160 0,-1-1 160 16,0-1-160-16,1 1 160 16,-3 0-784-16,1-1-144 0,0-3-48 0,-3-2-12496 0,-1-3-2512 0</inkml:trace>
  <inkml:trace contextRef="#ctx0" brushRef="#br1" timeOffset="135967.7">6856 16872 8287 0,'0'0'736'0,"0"0"-592"0,4-12-144 0,0 2 0 16,0 1 2368-16,-2-1 448 0,-1 1 96 0,1 0 16 16,0-1-736-16,2 0-144 0,0 1-16 0,-2 2-16 15,-2 7-416-15,0 0-96 0,0 0-16 0,0 0 0 16,0 0-336-16,0 0-64 0,0 0 0 0,0 0-16 15,4 9-320-15,-2 3-64 0,-2 1-16 0,0 5 0 16,-1 2-160-16,0 3-16 0,0 2-16 0,-1 4 0 16,1 3-48-16,1 2-16 0,-2-1 0 0,0 2 0 0,2 0-32 0,0 0 0 15,2 1 0-15,-1-7 0 0,0 2-240 0,3-4-144 16,-1-2 160-16,1-4-160 0,1-5 272 0,1-1-32 16,3-2-16-16,0-3 0 0,-1-4 192 0,0-2 32 15,2-4 16-15,1-3 0 0,0-1-80 0,1-3-32 16,-1-3 0-16,2-3 0 0,-1-1-112 0,1-3-32 15,1-2 0-15,0-2 0 0,1-3-208 0,-1-3 128 16,0 1-128-16,2-2 0 0,0 0 128 0,2 1-128 16,-1 2 0-16,1 2 0 0,-1 3 0 0,1 1 0 15,2 1 0-15,0 1 0 0,-1 3 0 0,0 3 0 16,-2 1 0-16,-1 3 0 0,-2 3-176 0,-1 2-16 0,-3 1-16 0,-10 1 0 31,0 0-2512-31,7 7-496 0,-7-7-112 0,6 12 0 0</inkml:trace>
  <inkml:trace contextRef="#ctx0" brushRef="#br1" timeOffset="151141.84">8034 2770 11807 0,'0'0'512'0,"0"0"128"0,0 0-512 0,0 0-128 16,0 0 0-16,0 0 0 0,0 0 1200 0,0 0 208 0,0 0 64 0,0 0 0 16,0 0 128-16,0 0 16 15,0 0 16-15,12-2 0 0,2 1-16 0,-7-1 0 0,3 1 0 0,1 0 0 16,2 0-336-16,2-2-64 0,3 1 0 0,2-1-16 16,3 0-480-16,22-3-80 0,-2 0-32 0,-5-1 0 15,-1 2-272-15,-6-1-48 0,-1 1-16 0,-3 1 0 16,-4-1-272-16,-4 1 160 0,-1-2-160 0,-4 2 128 15,-3 1-320-15,0 0-64 0,-11 3 0 0,0 0-16 16,0 0-2800-16,0 0-576 0</inkml:trace>
  <inkml:trace contextRef="#ctx0" brushRef="#br1" timeOffset="151380.29">8168 2789 31327 0,'0'0'2784'0,"0"0"-2224"16,0 0-560-16,-7 9 0 0,4 2 144 0,0 3-144 16,1 1 0-16,-2 3 144 0,3-1 352 0,1 2 64 15,1 3 16-15,0 0 0 0,-1 0-240 0,3 0-32 16,-2-1-16-16,-1 0 0 0,1 0-144 0,-1 0-16 16,0 1-128-16,0 0 192 0,0-2-192 0,0 1 128 15,0-3-128-15,-1 1 0 0,1-2-208 0,-4-1-144 16,1-4-32-16,0-1 0 15,3-11-1920-15,-4 7-384 0,4-7-64 0,0 0-5600 16,0 0-1120-16</inkml:trace>
  <inkml:trace contextRef="#ctx0" brushRef="#br1" timeOffset="151551.84">8078 3188 6447 0,'0'0'576'0,"0"0"-576"0,0 0 0 0,0 0 0 16,0 0 3856-16,0 0 672 0,0 0 128 0,0 0 16 16,0 0-1888-16,1 9-384 0,-1-9-80 0,6 11-16 15,3-3-656-15,2 0-144 0,-1-1-32 0,3-2 0 16,3-1-448-16,0-1-80 0,2 0-32 0,4-1 0 15,-1-3-288-15,4 0-64 0,-1 0-16 0,3-1 0 16,-2-1-288-16,-4-2-64 0,-2 0-16 0,-3-2 0 16,-2 0-176-16,-2 2-176 0,1-5 48 0,-5 5 0 15,0-3-2528-15,0 1-496 0</inkml:trace>
  <inkml:trace contextRef="#ctx0" brushRef="#br1" timeOffset="151887.69">8704 2911 27007 0,'0'0'1200'0,"0"0"240"0,-3 13-1152 0,1 0-288 16,1 1 0-16,-1 2 0 0,0 0 1568 0,-3 3 256 16,1 0 48-16,0 3 16 0,-2 1-416 0,1 0-96 15,-1-1-16-15,2-2 0 0,-1-2-496 0,2-2-96 16,2-5-32-16,1-1 0 0,0-10-240 0,0 0-48 15,4 7-16-15,-4-7 0 0,11-4 32 0,1-4 16 16,-1-3 0-16,3-3 0 0,1-1-128 0,1-2-32 16,1-3 0-16,-1 0 0 0,1 1-176 0,-2 0-144 15,1 2 192-15,-2 4-192 0,0 3 128 0,1 5-128 16,0 0 0-16,-2 5 0 0,-1 4 0 0,0 5 0 16,-2 3 0-16,-1 5 0 0,0 5 0 0,-4 2 0 15,0 3 0-15,-3 1 0 0,-2 2 0 0,-1-1 0 0,0-1 0 0,0-2 0 16,0-3 0-16,1-2 0 0,2-5-240 0,1-2 80 31,3-5-2464-31,-6-9-512 0,8 2-80 0,-8-2-32 0</inkml:trace>
  <inkml:trace contextRef="#ctx0" brushRef="#br1" timeOffset="152419.5">9817 2892 25167 0,'0'0'1104'0,"0"0"240"0,0 0-1072 0,-5-6-272 0,0 1 0 0,-4 3 0 16,-2 1 1344-16,2 2 192 0,-2 2 64 0,-2 3 0 15,-2-1-480-15,-3 4-96 0,-2 1 0 0,3 6-16 16,-2 5-320-16,1 2-64 0,1 0-16 0,1 2 0 16,3-1-192-16,6 0-32 0,2 0-16 0,4-1 0 15,4-2-144-15,3-2-32 0,5-4 0 0,4-4 0 16,4-5 32-16,3-3 0 0,3-3 0 0,3-2 0 0,-2-4 80 16,1-2 16-16,-3-3 0 0,-2-3 0 0,-2-4 144 0,-2-2 48 15,-2-2 0-15,-5 1 0 0,-4 2-176 0,-1 3-16 16,-2 0-16-16,0 0 0 0,-6-1-80 0,-2 2-16 15,-4 1 0-15,-2 2 0 0,-2 3-208 0,0 2 144 16,-2 3-144-16,-1 0 128 0,0 2-384 0,2 2-64 16,1-3-32-16,3 3 0 15,0 0-2320-15,9 0-464 0,0 0-80 0</inkml:trace>
  <inkml:trace contextRef="#ctx0" brushRef="#br1" timeOffset="152715.24">10144 2823 23951 0,'-14'17'2128'0,"7"-5"-1696"15,-1 4-432-15,0 0 0 0,1 3 896 0,-1 2 80 16,2 3 32-16,1-1 0 0,2 1 16 0,0-3 0 16,3-2 0-16,4-3 0 0,1-2-128 0,3-2-32 0,3-3 0 0,1-4 0 15,3-2 16-15,3-3 0 0,-2-1 0 0,1-2 0 16,-2-3 144-16,1-3 16 0,-1-4 16 0,-1 0 0 15,-4-1-192-15,0-1-32 0,0-3-16 0,-3 0 0 16,-2 1-224-16,1-1-32 0,-5 2-16 0,1-3 0 16,-1 0-160-16,-1 1-48 0,-1-1 0 0,1 2 0 15,-1 4-192-15,0 1-144 0,0-1 192 0,-1 1-192 16,-2 1 0-16,3 2 0 0,0 2 0 0,1 7-192 16,0 0-1648-16,0 0-320 0,-5-2-64 0,5 2-16624 15</inkml:trace>
  <inkml:trace contextRef="#ctx0" brushRef="#br1" timeOffset="153152.53">10751 2820 18431 0,'0'0'1632'0,"0"0"-1312"16,0 0-320-16,0 0 0 0,-9 7 1728 0,5 1 288 15,-2 1 48-15,0 0 16 0,-2 5-464 0,-1 0-80 0,0 2-32 0,0 4 0 16,-2-1-448-16,2 2-96 15,-1 1 0-15,0 0-16 0,3-3-208 0,-2-2-32 0,4-1-16 0,-1-3 0 16,2-2-128-16,1-2-32 0,0-2 0 0,3-7 0 16,0 0-32-16,0 0-16 0,0 0 0 0,0 0 0 15,6-13 208-15,2-1 32 0,-2-3 16 0,1 0 0 16,-1-1-160-16,2-2-16 0,1 0-16 0,1 2 0 16,-2 0-256-16,3 2-48 0,1 0-16 0,-2 2 0 15,-1 0-224-15,4 0 144 0,-4 1-144 0,4 2 128 0,-1 1-128 0,1 2 0 16,-2 0 0-16,1 1 0 0,0 1 0 0,-1 1-192 15,-1 1 64-15,0 3 128 16,-10 1-2304-16,12 1-320 0,-2 3-80 0,-1 0-16 0</inkml:trace>
  <inkml:trace contextRef="#ctx0" brushRef="#br1" timeOffset="153566.79">11804 2748 20671 0,'0'0'912'0,"0"0"192"0,2-8-880 0,-1 0-224 0,-1 8 0 0,-2-8 0 15,-2 0 1760-15,4 8 304 0,-8-4 64 0,-2 2 16 16,-2 5-736-16,-1 0-128 0,-2-1-48 0,-1 5 0 16,-5 2-400-16,1 2-64 0,0 2-32 0,-3 2 0 15,0 3-192-15,-2 2-32 0,1 2-16 0,1-2 0 16,2 4-208-16,5-1-32 0,3 0-16 0,4-1 0 0,5 0-112 0,4-5 0 15,5 0-128-15,7-3 192 0,7 0-48 16,5-4-16-16,0-1 0 0,4-4 0 0,1-7-128 0,3-2 192 16,1-4-192-16,3 0 192 0,-2-1-368 0,0-4-64 15,-1-2-16-15,-2-3 0 16,-2-1-2432-16,-1 0-480 0</inkml:trace>
  <inkml:trace contextRef="#ctx0" brushRef="#br1" timeOffset="153820.12">12347 2327 29487 0,'0'0'2624'0,"0"0"-2112"16,0 0-512-16,0 0 0 0,0 0 400 0,-2 11-16 15,-5 0-16-15,1 2 0 0,-2 3 592 0,0 4 128 16,-4 1 32-16,0 3 0 0,0 6-240 0,-2 2-48 15,0 1-16-15,-1 3 0 0,0 1-160 0,-1 4-16 0,1 0-16 0,0 0 0 16,1-2-304-16,2-1-48 0,0-3-16 0,3-2 0 16,-1-2-256-16,4-4 128 0,-2-3-128 0,4-2 0 15,1-2-128-15,2-5-144 0,1-4-32 0,2-1 0 16,-2-10-2256 0,0 0-448-16,0 0-80 0</inkml:trace>
  <inkml:trace contextRef="#ctx0" brushRef="#br1" timeOffset="154182.84">12572 2749 18431 0,'0'0'1632'0,"3"-10"-1312"16,0-1-320-16,-2 2 0 0,-1 9 2848 0,0 0 496 16,-2-9 112-16,2 9 0 0,-7-7-1632 0,1 2-336 15,-5 3-64-15,0 3-16 0,-4 3-496 0,1-1-96 16,-2 2-32-16,-2 3 0 0,-2 2-272 0,0 2-48 15,-1 2-16-15,3 2 0 0,0 4-128 0,3-2-48 16,0 0 0-16,6 1 0 0,1-3-112 0,5-2-32 16,3-2 0-16,3-3 0 0,3-1-128 0,4-4 0 15,2-1 0-15,5-3 0 0,4-3 0 0,2-2 0 16,0-4 192-16,0-2-64 0,0-2 48 0,-1-3 0 16,-12 10 0-16,1-3 0 0,1-2-16 0,-3 1 0 15,0 0 0-15,-1 4 0 0,-3-1 160 0,-1 2 16 16,-4 5 16-16,0 0 0 0,4 8-208 0,-4 4-144 15,-2 2 192-15,-1 1-192 0,0 5 128 0,1-1-128 0,-1-2 0 0,1 0 0 16,2-3 0-16,5-2 0 0,-2-1 0 0,3-3 0 31,0-3-1296-31,2-3-272 0,2-4-48 0,-1-2-16 16,2-4-1152-16,2-2-224 0</inkml:trace>
  <inkml:trace contextRef="#ctx0" brushRef="#br1" timeOffset="154549.07">13217 2577 25791 0,'0'-11'2304'0,"0"5"-1856"16,0-1-448-16,-1 1 0 0,0 0 992 0,-1 2 96 16,2 4 32-16,0 0 0 0,-8 0 160 0,0 2 48 15,-3 1 0-15,-1 3 0 0,-4 2-240 0,-2 3-64 16,-1 2 0-16,-1406 1 0 0,2813 0-320 0,-1407 2-64 15,2-1 0-15,0 0-16 0,2 1-384 0,4-3-80 16,3-1-16-16,3-1 0 0,1-1-144 0,4 0 0 16,4-4 0-16,0 2 0 0,3-1 0 0,1-1 192 15,3 1-192-15,1-2 192 0,2 2-32 0,-1 0 0 16,0-1 0-16,2 0 0 0,0-1-160 0,-4 1 192 16,-1-1-192-16,0 3 192 0,-5-3-64 0,-1 3-128 15,-1 0 192-15,-3 0-64 0,-1 0 16 0,-4 1 0 16,-3-1 0-16,-4 3 0 0,0-1-16 0,-2 0 0 15,-3 0 0-15,-1-2 0 0,-1 1-128 0,-1-1 160 16,2-2-160-16,0 1 160 0,1-4-160 0,2 2 0 16,1-4 0-16,2-1-176 15,3-1-1552-15,0-1-304 0,4-2-64 0,3-1-9600 0,4-2-1920 0</inkml:trace>
  <inkml:trace contextRef="#ctx0" brushRef="#br1" timeOffset="154940.44">13600 2555 18543 0,'0'0'816'0,"4"-3"176"0,1-1-800 0,1-1-192 16,-1 1 0-16,0 1 0 0,1-1 1040 0,-1 1 176 16,0-1 16-16,0-1 16 0,-5 5 352 0,0 0 80 15,0 0 16-15,0 0 0 0,0 0-192 0,0 0-32 16,0 0-16-16,-5 7 0 0,-2-1-432 0,-2 2-64 15,-1 1-32-15,-3 0 0 0,0-1-192 0,0 0-32 16,-1 2-16-16,1 0 0 0,1 1-176 0,0 2-48 16,2 1 0-16,2-1 0 0,-1-1-192 0,2 0-32 15,-2-1-16-15,4 0 0 0,0 0 32 0,2 0 16 16,2-2 0-16,2 2 0 0,2 2-48 0,1-1-16 16,0 1 0-16,1-1 0 0,1-1-64 0,-1 0-16 15,1 0 0-15,-1 1 0 0,0 0 80 0,-1 0 16 16,1-1 0-16,-3 0 0 0,-2 0 80 0,0 0 16 15,-1 2 0-15,-3-2 0 0,0-2-16 0,-1 1 0 16,-2 1 0-16,0-2 0 0,0 0-144 0,-2-2-32 0,-1-2 0 0,1-1 0 16,-4-2-128-16,1-2 0 0,-1-2 0 0,-2 0 128 15,-2-1-368-15,-1 0-80 0,1-1 0 0,-1 0-16 16,-3 0-2704 0,2-2-544-16</inkml:trace>
  <inkml:trace contextRef="#ctx0" brushRef="#br1" timeOffset="155497.95">14258 2878 14735 0,'0'0'1312'0,"0"0"-1056"0,0 0-256 0,0 0 0 16,0 0 1536-16,0 0 256 0,7 8 64 0,-1 1 0 16,-3 2 16-16,-2 5 16 0,-1 1 0 0,0 2 0 15,-1 0-352-15,-1 2-64 0,-2 1 0 0,-3 0-16 16,-1 2-272-16,-2-1-48 0,-3-2-16 0,1 0 0 16,-3-2-352-16,-1 1-64 0,1 0 0 0,-2-1-16 15,-1-4-368-15,0-1-80 0,-1 0-16 0,3-3 0 0,0-4-224 0,3-2-240 16,1-4 48-16,2-2 16 15,3-6-2656-15,2-5-544 0</inkml:trace>
  <inkml:trace contextRef="#ctx0" brushRef="#br1" timeOffset="155966.91">15109 2605 23439 0,'0'0'1024'0,"-5"-9"240"0,0 1-1008 16,-3 2-256-16,2-1 0 0,-3 4 0 0,2 1 1040 0,-4-1 176 0,0 2 16 0,0 0 16 15,-2 1-368-15,-1 4-80 0,-3 2-16 0,1 6 0 16,-6 0-160-16,1 5-48 0,2 4 0 0,-2 2 0 15,1 0-144-15,0 1-48 0,0 0 0 0,3-1 0 16,2-1-256-16,5 2-128 0,4-6 0 0,4-2 128 16,5-4-128-16,3-2 0 0,4-4 144 0,3-5-144 15,4-5 240-15,4-4-32 0,2-2 0 0,2-5 0 0,3-4 176 16,-3-4 16-16,2-3 16 0,0-1 0 0,-1 1-96 0,0 0-32 16,-2-1 0-16,-3 0 0 0,1-3 32 0,-3 0 0 15,1-1 0-15,-2 2 0 0,-3-2-112 0,0-2-16 16,-2-3 0-16,-1 2 0 0,-3 2-192 0,-2 5 0 15,0 9 0-15,-3 3 0 0,-1 8 0 0,-3 7 0 16,0 0 0-16,-9 15 0 0,-1 9 0 0,0 6-240 16,-3 3 80-16,-2 8 16 0,-1 1 144 0,-3 6 0 15,-2 1-144-15,0 3 144 0,2 3-192 0,1-4 16 16,4-5 16-16,3-6 0 16,5-3-736-16,2-6-128 0,4-5-48 0,4-4-9648 15,2-2-1936-15</inkml:trace>
  <inkml:trace contextRef="#ctx0" brushRef="#br1" timeOffset="156236.5">15523 2688 15663 0,'0'0'688'0,"0"0"144"0,-7 4-656 0,-2 0-176 0,3 3 0 0,-4 0 0 16,1 2 2896-16,-1 3 560 0,-3 4 96 0,0-1 32 15,-1-1-2048-15,1 2-416 0,0-1-80 0,2 1-16 16,0-1-320-16,6 0-64 0,-1-1 0 0,4-3-16 15,2-3-176-15,2-2-48 0,-2-6 0 0,11 4 0 16,3-1 48-16,2-6 16 0,-1 0 0 0,2-4 0 16,-1-1 144-16,1-2 32 0,-1-5 0 0,-2 3 0 15,-1-2-128-15,-2 0-32 0,-5-3 0 0,-1 3 0 0,-2-1-96 0,-3 0 0 16,-3 2-16-16,-2 2 0 0,0 1-192 0,-4 2-48 16,0 3 0-16,-3 1 0 0,1 0-128 0,0 2-272 15,1 1 64-15,-2 3 16 16,1 3-2304-16,3-3-448 0,8-2-80 0</inkml:trace>
  <inkml:trace contextRef="#ctx0" brushRef="#br1" timeOffset="156557.76">15735 2714 20271 0,'0'0'896'0,"-4"12"192"0,-1 0-880 0,1 3-208 16,0 4 0-16,-3 0 0 0,0-3 2016 0,-2 3 352 0,3 0 80 0,-4-2 16 15,0 1-864-15,0-1-160 16,-1 0-32-16,0-4-16 0,0-3-416 0,1 1-80 16,1-5 0-16,4-1-16 0,5-5-208 0,0 0-32 15,0 0-16-15,0 0 0 0,0 0-144 0,2-9-32 16,4-2 0-16,-2-1 0 0,3 0-144 0,1-1-48 16,3-3 0-16,-1 2 0 0,1-1-96 0,1-1-32 15,3 1 0-15,-3 2 0 0,1 1-128 0,0 3 0 0,-1 2 0 16,4 2 128-16,-4 4-128 0,-5 5 0 15,1 4 0-15,-2 1 0 0,-4 2 0 0,-1 1 0 0,-1 3 0 0,-1 0 0 16,-1 1 0-16,-2-3 0 0,1-1-144 0,-1-3 144 0,-1 1-144 0,2 1 144 16,1-2-208-16,-3-2 80 15,3 1-1248-15,2-8-240 0,0 0-48 0,0 0-9792 16,0 0-1936-16</inkml:trace>
  <inkml:trace contextRef="#ctx0" brushRef="#br1" timeOffset="156865.07">16289 2265 21183 0,'0'0'1888'0,"0"0"-1504"15,0 0-384-15,0 0 0 0,0 0 880 0,0 0 96 16,0 0 32-16,0 0 0 0,0 0 336 0,0 0 80 16,0 0 16-16,0 0 0 0,-4 8-240 0,2 0-48 0,-2 3-16 0,1 2 0 15,-1 1-432-15,-1 1-64 16,0 0-32-16,2 0 0 0,-3 0-320 0,2 2-64 0,-1-1-16 0,0 1 0 16,-1-2-208-16,3 1 0 0,-1 0 0 0,-1-2 0 15,1 1 0-15,2-3 0 0,-3-2-128 0,3 0 128 31,1 0-2624-31,1-4-432 0</inkml:trace>
  <inkml:trace contextRef="#ctx0" brushRef="#br1" timeOffset="157153.51">16707 2206 28559 0,'0'0'2544'0,"0"0"-2032"16,0 0-512-16,0 0 0 0,4 5 624 0,-1 3 16 15,-3 2 16-15,-1 2 0 0,-2 1 496 0,-3 5 112 16,-2 5 16-16,-3 2 0 0,-3 1-256 0,-1 4-64 16,-3 2 0-16,-1 1 0 0,0 1-256 0,-2 0-48 15,0 1-16-15,2 1 0 0,-1-1-432 0,4 0-80 16,1 1-128-16,4-4 176 0,0-3-176 0,5-2-144 15,-2 0 144-15,4-5-208 16,2-1-496-16,0-5-80 0,4-3-32 0,-1 0 0 16,2-6-1856-16,0-3-368 0,-3-4-80 0</inkml:trace>
  <inkml:trace contextRef="#ctx0" brushRef="#br1" timeOffset="157308.67">16383 2709 13823 0,'0'0'1216'0,"0"0"-960"0,0 0-256 0,0 0 0 16,5-3 4144-16,6 1 784 0,0 0 144 0,5 1 48 15,4-2-3216-15,3 2-640 0,5 0-128 0,5-1-32 16,2 0-304-16,3-2-64 0,1 1-16 0,4-2 0 16,2 0-288-16,3 1-64 0,0 1-16 0,2-2 0 15,0 0-352-15,-2-1-128 0,-4-2 0 0,-9 1-17568 16</inkml:trace>
  <inkml:trace contextRef="#ctx0" brushRef="#br1" timeOffset="158542.32">8761 3771 10127 0,'-8'1'896'0,"-1"-2"-704"16,1-1-192-16,-1-1 0 0,0 1 1424 0,2 0 256 15,7 2 48-15,-10-3 16 0,10 3-192 0,-6-2-32 16,6 2-16-16,0 0 0 0,-9 2-352 0,9-2-80 15,-5 6-16-15,0 4 0 0,1 2-336 0,0 5-64 16,1 0-16-16,1 4 0 0,-2 1-128 0,1 1-48 16,1 1 0-16,1 0 0 0,1 1-96 0,1-2-32 15,1 0 0-15,6-5 0 0,-2-4-128 0,3-4-16 16,0-2-16-16,3-4 0 0,3-1 144 0,1-3 16 16,2-3 16-16,0 0 0 0,2-6 144 0,-1-1 16 0,1-1 16 15,-2-3 0-15,0-5-160 0,-3 3-48 0,-1-1 0 0,-2 2 0 16,-2-3-128-16,-2 3-48 0,-1 0 0 0,-3 4 0 15,0 3-144-15,-4 8 128 0,0 0-128 0,0 0 128 16,0 0-128-16,1 11 0 0,-1 2 0 0,0 2 0 16,1 3 0-16,0 1 0 0,2 1-176 0,0 1 176 15,2-1 0-15,4-2 0 0,-1-2 0 0,4-1 0 16,1-4 0-16,2-6 0 0,1-5 0 0,1-2-128 16,2-3 128-16,0-1 0 0,0-3 0 0,2-2 0 0,0-5 0 0,-1-2 0 15,0 0 128-15,-4-1-128 0,-1 0 128 0,-3 0-128 16,-6 0 160-16,-2 0-160 0,-4-1 176 0,-3 1-176 15,-3 3 192-15,-2 0-192 0,-1 4 0 0,-2 3 0 16,0 3 0-16,1 0-192 16,1 5-1984-16,0 1-384 0,0 0-64 0,1 0-32 0</inkml:trace>
  <inkml:trace contextRef="#ctx0" brushRef="#br1" timeOffset="158825.54">9544 3719 20271 0,'0'0'896'0,"-9"5"192"0,3 0-880 0,-1 2-208 16,3 0 0-16,-5 4 0 0,-2 1 1808 0,-2 3 320 15,1 1 64-15,-2 3 16 0,0 2-1040 0,0 0-208 16,1 0-32-16,2 0-16 0,-2-1-192 0,5-1-32 16,1-1-16-16,5-2 0 0,2 0-208 0,3-4-32 15,2-3-16-15,2-5 0 0,4-1-96 0,2-4-32 16,3-2 0-16,1-3 0 0,3-2 32 0,-1-1 0 15,1-3 0-15,-2-2 0 0,1 1-16 0,-2 0 0 16,-1-2 0-16,-2-1 0 0,-3 4 0 0,-2 0 0 0,-1 0 0 0,-3 0 0 16,-2 0-96-16,-3 1-16 0,-4 1 0 0,0 2 0 15,-3 3-192-15,1 2 144 0,-5 1-144 0,1 2 128 16,0 1-896-16,-1-1-192 0,2 0-48 16,1 0-10448-16,8 0-2112 0</inkml:trace>
  <inkml:trace contextRef="#ctx0" brushRef="#br1" timeOffset="159246.84">9925 3735 13823 0,'0'0'608'0,"0"0"128"0,0 0-592 0,0 0-144 15,0 0 0-15,0 0 0 0,0 0 2336 0,4 9 432 16,-4-9 96-16,2 10 16 0,-1-1-1264 0,-2 0-240 15,-1 1-48-15,1 1-16 0,-1 2-224 0,-2 2-32 16,0 2-16-16,-1-2 0 0,0-1-208 0,1-1-32 16,0-1-16-16,-1-1 0 0,1 2-352 0,0-1-80 15,3-2-16-15,1-10 0 0,-4 9-128 0,4-9-16 16,0 0-16-16,0 0 0 0,0 9-16 0,0-9 0 16,0 0 0-16,0 0 0 0,0 0 64 0,0 0 16 15,0 0 0-15,-4 6 0 0,4-6-48 0,0 0 0 16,0 0 0-16,0 0 0 0,0 0-64 0,0 0-128 0,0 0 176 0,0 0-176 15,0 0 192-15,-1-11-64 0,2-2 0 0,3-2-128 16,1 0 224-16,1 0-64 16,1-2-16-16,0-1 0 0,3-2-144 0,-1 1 128 0,2 2-128 0,0 0 128 15,-4 3-128-15,3 0 0 0,2 0 0 0,-1 1 128 16,2 1-128-16,-1 2 192 0,1 2-192 0,-2 4 192 16,1 1-192-16,-1 2-176 0,-2 1 48 0,-9 0 0 15,10 2-192-15,-10-2-16 0,8 4-16 0,-2 2 0 31,-6-6-2032-31,9 7-416 0,-9-7-80 0,4 10 0 0</inkml:trace>
  <inkml:trace contextRef="#ctx0" brushRef="#br1" timeOffset="159625.91">10477 3675 15663 0,'0'0'1392'0,"0"0"-1120"15,0 0-272-15,0 0 0 0,0 0 3696 0,0 0 672 16,-7 5 144-16,0 1 32 0,-1 4-2928 0,-1 1-576 16,-1 0-112-16,4 0-32 0,-1 2-192 0,-1 3-64 15,1-1 0-15,-2 3 0 0,0 1-224 0,1 1-48 16,1 1-16-16,0-2 0 0,1-3-160 0,2 1-16 16,1-2-16-16,1 0 0 0,0-4-160 0,2-2 0 15,2-1 0-15,-2-8 0 0,4 6 160 0,-4-6-160 0,0 0 192 0,9-4-192 16,-1-1 240-16,1-3-64 15,1-2-16-15,-1-1 0 0,0-1-160 0,-2 0 160 16,2-1-160-16,-2 0 160 0,2-4-160 0,-3 1 0 16,3 1 0-16,-2 2 0 0,2 2 0 0,-3 1 0 15,3 1 0-15,-2 1 0 0,1 0 0 0,-2 1 0 16,1 1 0-16,-1 0 0 0,0 3 0 0,1 1 0 0,-2 0 0 0,-5 2 0 16,6-2 0-16,-6 2 0 0,7 0 0 0,0 2 0 15,-7-2-128-15,0 0 128 0,0 0 0 0,6 4 0 0,-6-4-256 0,3 5 32 16,-3-5 0-16,0 0 0 15,0 0-2128-15,0 0-416 0,0 0-96 0</inkml:trace>
  <inkml:trace contextRef="#ctx0" brushRef="#br1" timeOffset="159965.35">10969 3662 11055 0,'0'0'976'0,"0"0"-784"16,0 0-192-16,0 0 0 0,0 0 1392 0,0 0 224 0,2 7 48 0,0-1 16 15,-2-6-192-15,3 8-32 0,0 1-16 0,1 1 0 16,-2 1 256-16,1 0 48 0,1 1 16 0,0 1 0 16,1 0-368-16,-1 1-80 0,0 1-16 0,3 0 0 15,-3-1-688-15,1 2-144 0,0-1-16 0,-1-1-16 16,1-3-304-16,2 0-128 0,-4-2 128 0,2-1-128 16,2-1-192-16,-3-3-112 0,-4-4-16 0,0 0-9872 15,7-1-1968-15</inkml:trace>
  <inkml:trace contextRef="#ctx0" brushRef="#br1" timeOffset="160147.96">11216 3683 18431 0,'0'0'1632'0,"0"0"-1312"16,-5 5-320-16,-1 3 0 0,1 3 2640 0,-5 3 464 16,-1 1 96-16,-1 6 0 0,0 1-1344 0,-4 3-256 15,-3 2-64-15,-7 15-16 0,1-1-432 0,2-2-64 16,0-2-32-16,8-13 0 0,0 5-512 0,1-2-96 15,0-1-32-15,3 0 0 16,1-2-1248-16,3-3-256 0,-1-2-64 0,3-3-9984 16,2-3-2016-16</inkml:trace>
  <inkml:trace contextRef="#ctx0" brushRef="#br1" timeOffset="160722.97">12450 3625 13823 0,'-11'-7'608'0,"5"4"128"0,-2 2-592 0,-1-3-144 15,0 1 0-15,-2 0 0 0,0-2 1792 0,-1 2 320 16,1 0 64-16,-3 0 0 0,1 3-672 0,0 3-144 15,-2 0-16-15,1 2-16 0,-1 3-592 0,-2 1-112 16,1 0-32-16,-1 3 0 0,1 2-144 0,0 2-16 16,2 1-16-16,1 0 0 0,1 1-32 0,2-3 0 15,1 0 0-15,3 0 0 0,4-4-32 0,1 0-16 16,1-2 0-16,0-9 0 0,5 8-16 0,-5-8 0 16,13 2 0-16,1-3 0 0,3-2-32 0,-1-3-16 15,1-1 0-15,0-2 0 0,2-2-48 0,-2 0-16 16,0-1 0-16,-2 1 0 0,0 0-208 0,-3 1 144 15,-2 1-144-15,-3 3 128 0,0 1-128 0,-7 5 0 16,0 0 0-16,10 3 0 0,-2 2 0 0,-2 3 0 16,1 2 0-16,-2 1 0 0,3 0 0 0,-3 1-176 0,1-1 176 0,1 0-192 15,-1 0 192-15,3-2-208 0,1-2 80 0,0-2 128 32,1-1-640-32,0-4-16 0,1 0 0 0,2-1 0 15,3-1-1264-15,-1-1-240 0,1-2-48 0,-1-2-6128 16,0-2-1232-16</inkml:trace>
  <inkml:trace contextRef="#ctx0" brushRef="#br1" timeOffset="161102.82">12919 3270 22223 0,'0'0'976'0,"0"0"224"0,0 0-960 0,0 0-240 15,-7 6 0-15,1 3 0 0,-3 2 832 0,-5 6 112 16,-2 1 16-16,1 4 16 0,-1 6 240 0,1-1 64 16,-1 1 0-16,-2 1 0 0,1 1-304 0,1 2-48 15,1 0-16-15,0-2 0 0,3-1-432 0,2-3-96 16,3-3 0-16,0-4-16 0,4-6-240 0,-1-2-128 0,4-11 128 0,4 9-128 16,-4-9 192-16,0 0-48 15,8 0 0-15,2-2 0 0,5-4 48 0,0-2 16 16,0-3 0-16,2-1 0 0,2-2-208 0,-5 8 0 15,2-3 128-15,3 2-128 0,1 1 0 0,1 1 0 16,-1 3 0-16,-2 1 0 0,2 4 0 0,-2 4 0 0,-3 3-160 16,-4 2 160-16,-1 1 0 0,-3 0-128 0,-3 2 128 0,-4 0 0 15,-2 0 0-15,-5 0 0 0,0-1 0 0,-4-1 0 16,1-1 0-16,-1-2 0 0,-4 0 160 0,-2 1-160 16,-1-3 0-16,3-4-160 0,3-2 0 0,3-3 0 31,2-3-2240-31,0-3-448 0</inkml:trace>
  <inkml:trace contextRef="#ctx0" brushRef="#br1" timeOffset="161394.53">13205 3620 27071 0,'0'0'1200'0,"0"0"240"0,0 0-1152 0,-4 7-288 0,-1 0 0 0,-1 3 0 0,-1-2 960 0,0 2 144 16,1 0 32-16,0 1 0 0,-1 0-240 0,1 1-32 15,-1 0-16-15,3 0 0 0,2-1-384 0,2-1-80 16,1 0 0-16,2-1-16 0,2-3-48 0,1 0 0 16,3-2 0-16,1-2 0 0,0 0 64 0,1-2 16 15,1-3 0-15,0 0 0 0,0-1 80 0,1-2 16 16,-3-2 0-16,1 2 0 0,-1-4-64 0,-3 0-16 16,-1 0 0-16,-1-1 0 0,-5-1-64 0,0 0-16 15,-6 1 0-15,1-1 0 0,-1 0-192 0,-3-1-144 16,0 3 192-16,0 2-192 0,0 0-128 0,1 4-144 15,1 1-32-15,-1 0 0 16,1 2-2640-16,2 1-512 0,-1 0-128 0</inkml:trace>
  <inkml:trace contextRef="#ctx0" brushRef="#br1" timeOffset="161707.51">13485 3621 27231 0,'0'0'1216'0,"0"0"240"15,0 0-1168-15,-1 9-288 0,-1 0 0 0,0 1 0 0,-1 1 704 0,0 1 64 16,-2-1 32-16,1 0 0 0,-1-1 32 0,2-1 0 16,1-1 0-16,1-1 0 0,1 0 96 0,2-2 32 15,-2-5 0-15,5 7 0 0,2-4-144 0,1-2-32 16,0 1 0-16,2-4 0 0,1 1-176 0,-2-3-32 15,2-2-16-15,2-1 0 0,-3-1-48 0,2-1 0 16,0-1 0-16,0-1 0 0,-3-1-208 0,0-1-48 16,-1-1-16-16,-1 0 0 0,0-1-240 0,0-1 128 15,-4 1-128-15,0 4 0 0,1 0 0 0,-1 2 0 16,-1 1-208-16,-2 1 64 16,0 0-1968-16,0 2-400 0,0 5-80 0,-1-6-14288 0</inkml:trace>
  <inkml:trace contextRef="#ctx0" brushRef="#br1" timeOffset="161939.84">13971 3311 27583 0,'0'0'1216'0,"0"0"256"0,-4 7-1168 0,1 3-304 0,-1 1 0 0,-1 4 0 16,-3 7 832-16,1 1 96 0,-2 1 32 0,-1 2 0 0,-1-1-144 0,1 0-32 15,1 2 0-15,-1-1 0 16,3-1-352-16,-1 2-80 0,3-1-16 0,-3-1 0 16,2 0-336-16,2-3 128 0,1-3-128 0,0-4 0 0,1 2-208 15,-1-4-112-15,1-3-32 0,-3-1 0 16,2-2-2336-16,-1-3-480 0</inkml:trace>
  <inkml:trace contextRef="#ctx0" brushRef="#br1" timeOffset="162068.79">13733 3627 21183 0,'0'0'1888'0,"7"-2"-1504"15,1-1-384-15,3 1 0 0,3 0 2320 0,0 0 400 16,1 3 80-16,3-1 16 0,2 0-1344 0,2-1-272 16,-1 1-48-16,2 0-16 0,0-2-560 0,2-1-96 15,0 0-32-15,2 0 0 0,0 1-448 0,-1-1 0 16,-3 1 0-16,-1-1-16464 0</inkml:trace>
  <inkml:trace contextRef="#ctx0" brushRef="#br1" timeOffset="162671.6">15339 3502 19343 0,'0'0'1728'0,"0"0"-1392"15,-2-8-336-15,0-2 0 0,-1 1 880 0,-1 0 96 16,0 1 32-16,-3 0 0 0,-1 1 448 0,-1-1 80 16,-4 3 32-16,0 3 0 0,-2-4-576 0,-2 4-112 15,0 1-32-15,-5 4 0 0,-3 4-320 0,1 3-64 16,1 1-16-16,-1 1 0 0,2 0-176 0,0-1-32 15,4 2-16-15,3 2 0 0,2 1-224 0,4-3 0 16,2-2 0-16,4-1 0 0,3-10 144 0,0 0-144 16,5 9 128-16,4-5-128 0,2-3 336 0,0-2-16 0,5-2 0 15,2-2 0-15,1-2 64 0,4-1 16 16,2-1 0-16,2-1 0 0,-5-2-128 0,2-1-16 16,-3 0-16-16,-2 2 0 0,-3 2-48 0,-3 1 0 0,-2 3 0 0,0 3 0 15,-11 2-16-15,0 0-16 0,8 7 0 0,-2 7 0 16,-3 4-160-16,-3 5 0 0,-3 3 0 0,-1 2 128 15,-2 2-128-15,-4 2 0 0,-3 0 144 0,-2-1-144 16,-1-3 0-16,-3 0 144 0,-1-2-144 0,2-2 0 31,-4-2-272-31,3-2-176 0,1-5-16 0,4 0-10976 0,1-3-2192 0</inkml:trace>
  <inkml:trace contextRef="#ctx0" brushRef="#br1" timeOffset="163060.44">15806 3399 11967 0,'0'0'1072'0,"0"0"-864"16,6-5-208-16,-6 5 0 0,0 0 2368 0,0 0 416 15,0 0 96-15,0-5 0 0,0 5-1408 0,-2-4-304 16,-4 0-48-16,1 4-16 0,-2 0-80 0,-1 4 0 15,0 1-16-15,-2 3 0 0,-6 2-304 0,1 0-48 16,-2 1-16-16,-8 6 0 0,5 2-208 0,-1 0-48 16,3-2-16-16,2 1 0 0,4-3-368 0,5 0 128 15,3-4-128-15,1-1 0 0,3-2 0 0,4 0 144 16,-4-8-144-16,8 4 0 0,0 0 192 0,2-2-64 0,1-3 0 0,1 0-128 16,0-1 320-16,2-3-64 0,-1-1 0 0,2 0 0 15,-2-2-48-15,-1 0-16 0,-1-1 0 0,-1-1 0 16,-1 0-192-16,-2 2 176 0,0 2-176 0,-2 1 160 15,-5 5-160-15,0 0 160 0,0 0-160 0,6 5 160 16,-4 1-160-16,-1 2 0 0,0 1 0 0,0 1 0 16,1 0 0-16,0-1 0 0,0 1 0 0,0-2 0 15,3-1-1120-15,-3-2-160 16,-2-5-16-16,5 3-8704 0,-5-3-1744 0</inkml:trace>
  <inkml:trace contextRef="#ctx0" brushRef="#br1" timeOffset="163262.85">16161 3428 24927 0,'0'0'1104'0,"0"0"240"0,-5 8-1088 0,2 0-256 16,-3 1 0-16,-1 4 0 0,-2-1 1280 0,0 3 192 15,0 0 32-15,3-4 16 0,-3 3-704 0,1 1-144 16,-1-1-32-16,3-1 0 0,-2-1-448 0,3-1-192 15,2-2 128-15,1 0-128 16,2-2-1760-16,1 0-432 0,-1-7-96 0</inkml:trace>
  <inkml:trace contextRef="#ctx0" brushRef="#br1" timeOffset="163599.2">16392 3391 23615 0,'0'0'1040'0,"0"0"224"0,-6 8-1008 0,0 3-256 0,-3 2 0 0,0 0 0 15,0 1 1216-15,-1 0 208 0,-1 0 48 0,1 2 0 16,0 0-352-16,4 0-64 0,-2-3-16 0,3-2 0 16,1 0-512-16,1-4-96 0,3-7-32 0,0 0 0 15,0 0 48-15,0 0 16 0,9 3 0 0,2-4 0 0,-1-5 64 0,2-2 16 16,1-2 0-16,1-2 0 0,1 1-272 0,0-1-48 15,-1 0-16-15,1 1 0 0,-2 0-32 0,1 1-16 16,-1-2 0-16,1 2 0 0,-1 3-160 0,-1 2 192 16,-1 3-192-16,-1 3 192 0,-1 2-192 0,-5 3 0 15,0 2 0-15,-1 1 0 0,-5 4 0 0,0 1 0 16,-1 1 0-16,0 1 0 0,-3 0-128 0,1 0-16 16,0-1 0-16,0-2 0 15,0 0-1776-15,2-1-368 0,1-3-64 0,2-1-7728 16,0-8-1552-16</inkml:trace>
  <inkml:trace contextRef="#ctx0" brushRef="#br1" timeOffset="164095.42">16854 3313 23039 0,'0'0'2048'0,"0"-4"-1648"0,0-1-400 0,0 5 0 15,0 0 1120-15,-6-2 144 0,0 6 16 0,-2 0 16 16,-1 1-288-16,-2 3-64 0,-1 2-16 0,-3 2 0 16,-2 4-192-16,1 1-32 0,-2 2-16 0,5 0 0 15,0-2-368-15,0 1-64 0,5-3 0 0,2-1-16 16,2-1-240-16,4-2 144 0,0-4-144 0,0-7 128 0,5 6 0 0,3-4 0 16,0-2 0-16,2-1 0 0,1-4 144 0,0 0 32 15,1-2 0-15,0 1 0 0,1-2-112 16,-3 1-32-16,-1 1 0 0,-1-3 0 0,0 0-160 0,0 2 160 15,-2 1-160-15,-1 1 160 0,-5 5-160 0,0 0 0 16,0 0 0-16,0 0 0 0,0 0 0 0,0 0 0 16,-2 6 0-16,-1 2 0 0,1 1 0 0,-2-1 0 15,1 2 0-15,0-1 0 0,0 0 0 0,2-2 0 16,-2 0 0-16,0 0 0 0,1-2 0 0,2-5 0 16,-2 6 0-16,2-6 0 0,0 0 0 0,0 0 0 15,0 0 0-15,0 0 0 0,0 0 0 0,0 0 0 16,0 0 0-16,0 0 0 0,0 0 0 0,0 0-224 15,0 0 48-15,0 0 16 0,0 0 160 0,0 0-128 16,0 0 128-16,0 0-128 0,0 0 128 0,0 0 0 16,0 0 0-16,0 0 0 0,0 0-288 0,0 0 32 15,0 0 0-15,0 0 0 16,0 0-336-16,0 0-64 0,3-6-16 0,0 1 0 16,-3 5-32-16,4-7 0 0,-3 2 0 0,1-1 0 15,-2 6-336-15,0 0-80 0,0 0-16 0,0 0-7152 16,2-7-1440-16</inkml:trace>
  <inkml:trace contextRef="#ctx0" brushRef="#br1" timeOffset="164326.38">16802 3384 18431 0,'0'0'1632'16,"0"0"-1312"-16,0 0-320 0,0 0 0 16,0 0 1776-16,0 0 272 0,0 0 64 0,0 0 16 15,0 0-448-15,0 0-80 0,0 0-32 0,0 0 0 16,0 0-544-16,-4 6-96 0,-3 3-32 0,1 2 0 0,-2 2-64 0,0 2-32 15,-2 1 0-15,2 1 0 0,0-1-224 0,0 1-64 16,1-2 0-16,3 3 0 0,-3-2-288 0,3-2-64 16,1 2-16-16,0-3 0 0,0-1-144 0,2-2 0 15,1-10 0-15,0 8 0 16,0-8-1072-16,0 0-144 0,0 0-16 0,7 3-16 16,-2-5-1840-16,3-2-368 0</inkml:trace>
  <inkml:trace contextRef="#ctx0" brushRef="#br1" timeOffset="164675.28">17003 3348 20271 0,'0'0'896'0,"0"0"192"0,0 0-880 0,0 0-208 15,-7 8 0-15,0 2 0 0,-1 0 1584 0,-1 3 272 0,1 1 48 0,-1 2 16 16,-3 0-672-16,2 0-128 0,-1-1-32 0,1 1 0 15,-1 0-272-15,1-1-64 0,1 1-16 0,2-4 0 16,0-3-192-16,4-2-32 0,-2-1-16 0,5-6 0 16,0 0 48-16,0 0 16 0,0 0 0 0,7-2 0 15,2-3 16-15,1-2 0 0,-1-3 0 0,2-1 0 16,2 0-320-16,0-2-48 0,1 3-16 0,0-4 0 16,2-1-32-16,-2 1-16 0,-1-1 0 0,2 3 0 15,-4 2-144-15,1 4 128 0,0 0-128 0,0 3 128 0,-3 2-128 16,-1 3 0-16,1 3 0 0,-1 3 0 0,-3 4 0 0,2 2-144 15,-4 0 144-15,1 0 0 0,-3-1-208 0,0 1 64 16,-1-2 16-16,1 0 0 16,0 1-1504-16,2-1-288 0,0-2-64 0,0-2-16 15,1-4-1264-15,4-1-256 0</inkml:trace>
  <inkml:trace contextRef="#ctx0" brushRef="#br1" timeOffset="165021.01">17520 3354 27695 0,'-1'-13'1216'0,"1"8"272"0,-1 0-1184 0,-1-1-304 15,0 1 0-15,-2 0 0 0,-1 2 736 0,-2 2 96 16,-2 1 0-16,-2 2 16 0,-2 2-336 0,-1 1-80 16,-3 3-16-16,2 2 0 0,-3 3-16 0,5 3 0 15,-1 1 0-15,2-1 0 0,3 0-128 0,2-1-16 16,5-1-16-16,2 0 0 0,1 0 16 0,5-3 16 15,3-1 0-15,-1-4 0 0,2-1 176 0,4-4 48 16,1-2 0-16,1-2 0 0,1-1-80 0,1-1-16 16,-1-3 0-16,1 0 0 0,-3-2-80 0,1 2-32 0,-3-2 0 0,0 2 0 15,-2 3-32-15,-1 2 0 0,-2 4 0 0,-2 3 0 16,1 1-256-16,-4 4 128 0,0 2-128 0,0 3 0 16,-3 5 0-16,-3 0 0 0,0-2 0 0,-1 4 0 15,-5-1 176-15,-1 0-176 0,-1 1 160 0,-2-1-160 16,0-2 128-16,-2 1-128 0,0 0 0 0,-1-2 144 0,1-2-144 0,1-3 0 15,-2-2 0-15,2-3 0 16,0-1-1648-16,-1-3-256 0,2-3-48 0</inkml:trace>
  <inkml:trace contextRef="#ctx0" brushRef="#br1" timeOffset="165180.81">17152 3013 46079 0,'0'0'2048'0,"-4"-4"400"0,1-1-1952 0,3 5-496 16,-2-3 0-16,2 3 0 0,0 0 0 0,0 0 0 16,-8-1 0-16,3-1 0 0,1-1-128 0,-1 0-80 15,1 0-16-15,-1 1 0 16,0 0-2144-16,-2 2-448 0,2 3-64 0</inkml:trace>
  <inkml:trace contextRef="#ctx0" brushRef="#br1" timeOffset="166013.37">18202 2867 19343 0,'0'0'1728'0,"0"0"-1392"0,0 0-336 0,0 0 0 0,0 0 944 0,-4 4 112 15,1 3 32-15,-4 1 0 0,0 5 704 0,1 3 128 16,-2 5 48-16,-1 2 0 0,-2 3-432 0,-3 5-96 16,0 2-16-16,-3 6 0 0,0 3-464 0,-5 2-80 15,-2 2-32-15,-2-1 0 0,1 0-304 0,-1 0-64 16,-3-2-16-16,1 0 0 0,2-2-336 0,2-2-128 15,2 0 0-15,1-3 144 16,1-3-1488-16,1-2-320 0,2-3-48 0</inkml:trace>
  <inkml:trace contextRef="#ctx0" brushRef="#br1" timeOffset="166846.92">8752 4970 14735 0,'0'0'640'0,"0"0"160"0,0 0-640 0,0 0-160 16,11 1 0-16,0-3 0 0,1-3 1856 0,0-1 352 16,4-3 64-16,0-2 16 0,4-2-848 0,-2-4-160 15,0-4-48-15,2-2 0 0,0-3-336 0,-1-3-80 0,0-2-16 0,2 0 0 16,1 0-224-16,-1-1-64 16,-2-1 0-16,-2-1 0 0,-3-3-144 0,0 1-48 15,-1-2 0-15,-3-2 0 0,-3 0-96 0,-2 3-32 0,-4 4 0 0,1 4 0 16,-2 9-64-16,-2 4 0 15,-2 4-128-15,-2 8 192 0,0 4-64 0,-5 8-128 0,-2 8 176 0,-3 6-176 16,-1 4 0-16,-1 7 0 0,1 8 0 16,0 4 0-16,-1 2 0 0,2 1 0 15,0-2 0-15,4 0-144 0,0 1 144 0,4-3 0 16,2-3 0-16,3-4 0 0,3-1 0 0,2-6 0 0,2-3 0 0,5-4 0 31,-1-3-1472-31,3-2-224 0,2-3-32 0,-2-8-11824 0</inkml:trace>
  <inkml:trace contextRef="#ctx0" brushRef="#br1" timeOffset="167148.72">9502 4646 29775 0,'0'0'1312'0,"-4"7"288"0,-4 0-1280 0,3 3-320 16,-3 1 0-16,0 3 0 0,-3 6 432 0,0 1 16 15,0-1 16-15,-2 2 0 0,1-1-144 0,2 0-48 16,1 0 0-16,4-2 0 0,3-4-272 0,2 0 128 16,2-3-128-16,3-4 0 0,-5-8 128 0,13 4-128 15,-2-2 0-15,3-4 0 0,-1-4 384 0,3-3-48 16,2-2 0-16,-2-1 0 0,-1-1 192 0,-3 1 48 16,0-2 0-16,-2-1 0 0,-4 0-128 0,-1 0 0 15,-3-2-16-15,-2 1 0 0,-2 0-144 0,-4 3-32 16,-2 1 0-16,-1 2 0 0,-4 2-256 0,-1 3 0 15,0 2 0-15,0 0 0 16,-1 1-1360-16,4 2-336 0,3 1-64 0,8-1-13568 0</inkml:trace>
  <inkml:trace contextRef="#ctx0" brushRef="#br1" timeOffset="167465.79">9990 4660 10127 0,'0'0'448'0,"0"0"96"0,0 0-544 0,0 0 0 0,-8 5 0 0,-1 0 0 0,-1-1 3264 0,-2 0 528 16,0 1 112-16,0 4 32 0,1 2-2528 15,-2 1-512-15,-3 1-112 0,3 0-16 0,-1 2 112 0,2 3 16 16,3-5 0-16,-1 5 0 0,1-3-208 0,5-2-48 16,2 1 0-16,4-4 0 0,-2-10-256 0,9 9-64 15,0-3-16-15,2-3 0 0,2-2 160 0,0-2 48 16,2-1 0-16,1-2 0 0,0-3-64 0,-1-1-16 15,1 1 0-15,-2-2 0 0,-2-1 32 0,-1 0 16 16,-1 0 0-16,-3 2 0 0,-1 0-96 0,-3-2-32 16,-3-1 0-16,-2 0 0 0,0 1-32 0,-3 0-16 15,-2-2 0-15,1 3 0 0,-1 2-304 0,-2 3 128 16,-2 0-128-16,-2 0 0 0,1 1 0 0,0 1-320 16,0 1 32-16,1 1 16 15,0 1-2048-15,1 3-416 0,1-2-80 0</inkml:trace>
  <inkml:trace contextRef="#ctx0" brushRef="#br1" timeOffset="167809.52">10420 4632 23039 0,'3'-5'2048'0,"2"-1"-1648"16,0 1-400-16,0-1 0 0,1 1 1056 0,-6 5 128 0,0 0 32 0,0 0 0 15,0 0-32-15,0 0 0 0,0 0 0 0,-6 1 0 16,0 1-240-16,-3 2-48 0,-1 3-16 0,-3 1 0 0,-1 0-496 0,-1 1-80 16,2 0-32-16,0 3 0 0,2-1-16 0,0 1 0 15,2 1 0-15,2 1 0 0,4-3-128 0,-1 1-128 16,2-2 144-16,2-2-144 16,2 3 176-16,2-2-176 0,2-1 192 0,0-1-192 0,2-1 416 0,2 0-32 15,-2-2 0-15,0 0 0 0,-2 2-112 0,-1-1-16 16,0 1-16-16,-5-6 0 0,0 8-64 0,-5-2-16 15,0 1 0-15,-4 2 0 0,-2 1 64 0,-3-2 16 16,-4 0 0-16,-4 0 0 0,0-2-240 0,-1 0 144 16,0-2-144-16,3 1 128 15,0-2-1040-15,5-1-224 0,2-1-32 0,2-1-10352 16,3-2-2080-16</inkml:trace>
  <inkml:trace contextRef="#ctx0" brushRef="#br1" timeOffset="168049.57">10885 4609 27647 0,'0'0'2448'0,"0"0"-1952"0,0 0-496 0,0 0 0 16,-4 7 1696-16,-1 1 240 0,-2 3 48 0,0 4 16 15,-4-3-1408-15,1 3-272 0,-1 2-64 0,-1-1-16 16,-2 6-80-16,-1-2-16 0,1 0 0 0,-1-1 0 15,-1-2-144-15,2 0 160 0,0-3-160 0,3 0 160 16,0-1-160-16,2 0 0 0,1-5 0 0,3-1 0 16,1-3-1008-1,4-4-224-15,0 0-48 0,0 0-13664 0</inkml:trace>
  <inkml:trace contextRef="#ctx0" brushRef="#br1" timeOffset="168481.15">11146 4598 26719 0,'0'0'2368'0,"-6"6"-1888"16,0-4-480-16,-1 3 0 0,0 3 576 0,0-1 32 15,-3 2 0-15,-6 6 0 0,2-3-368 0,0 0-80 16,-2 0-16-16,3 0 0 0,-1 0 480 0,0-1 80 16,0 0 32-16,2 0 0 0,1-1 224 0,1 0 64 15,3-1 0-15,1-4 0 0,6-5-240 0,0 0-32 16,0 0-16-16,0 0 0 0,0 0-112 0,0 0-32 0,0 0 0 0,8-8 0 16,3-5-208-16,2 0-32 0,3-2-16 15,1-1 0-15,3 2-192 0,-5 4-144 16,2-2 192-16,2 1-192 0,-3-3 128 0,3 2-128 15,-1 1 0-15,1 2 0 0,0 0 0 0,-4 4 0 0,-2 0 0 0,1 4 0 16,-2 2 0-16,-2 4 0 0,-3 1 0 0,1 3 0 16,-5 1 0-16,0 2 0 0,-2 2 0 0,0 1 0 15,-1-1 0-15,0 1-144 0,0 1 144 0,0-2 0 0,2-3 0 0,2 2 0 16,-1-2 0-16,1-2 0 0,1 0 0 16,2-5-256-16,1 1 64 0,1-4 0 15,2-2-1824-15,-3-4-368 0,3 1-80 0,1-3-8288 16,-2 0-1664-16</inkml:trace>
  <inkml:trace contextRef="#ctx0" brushRef="#br1" timeOffset="168813.61">11683 4573 15663 0,'3'-11'688'0,"-2"4"144"0,0 2-656 0,-1 5-176 15,0 0 0-15,0 0 0 0,-2-5 3216 0,2 5 624 16,-5 0 112-16,-2 2 16 0,-1 3-2624 0,-4 1-512 15,-1 2-128-15,-3 2 0 0,0 2-160 0,-1-1-32 16,1 1 0-16,0 0 0 0,2 0-64 0,2-1-32 16,3-1 0-16,0-1 0 0,5 1-128 0,3-1-32 15,2-3 0-15,5-1 0 0,2-3 192 0,3-1 16 16,3-1 16-16,0 0 0 0,1-3-192 0,2 2-32 0,0-3-16 16,2 0 0-16,-4 0-48 0,-1 0-16 0,-1 3 0 0,-2 2 0 15,0 3 144-15,-5 2 16 0,2 5 16 0,-3 4 0 16,-2 1-32-16,-2 4 0 0,-1 2 0 0,-2 2 0 15,-3 1-16-15,-1 3-16 0,-3-1 0 0,-2 1 0 16,-3-2-96-16,-2-2-32 0,1 1 0 0,-1-6 0 16,2-2-160-16,1-3 0 0,-1-3 0 0,2-3 0 15,-2-4-704-15,1-1-240 0,0-6-32 0,-7-8-17616 16</inkml:trace>
  <inkml:trace contextRef="#ctx0" brushRef="#br1" timeOffset="168947.2">11140 4341 43311 0,'-12'-15'1920'0,"12"15"384"0,-3-3-1840 0,3 3-464 15,0 0 0-15,0 0 0 16,0 0-368-16,0 0-160 0,0 0-48 0,0 9-11904 16,0 0-2400-16</inkml:trace>
  <inkml:trace contextRef="#ctx0" brushRef="#br1" timeOffset="169427.62">13238 4456 25279 0,'0'0'1120'0,"0"-6"224"0,-1-4-1072 0,0 3-272 16,0-2 0-16,1 9 0 0,-7-6 1136 0,-2-1 160 15,3 2 48-15,-4 1 0 0,0 2-512 0,-1 2-112 16,0 2-16-16,-1 4 0 0,-4 4-464 0,2 0-112 16,0 4 0-16,-1 1-128 0,2 1 224 0,-1 0-64 15,0 1-16-15,-1 1 0 0,3 3-144 0,2 0 0 16,3-2 144-16,2 1-144 0,1-1 160 0,4 0-32 16,4-2-128-16,0-1 192 0,1 1 112 0,3-1 16 15,-3 1 0-15,2-2 0 0,1-1 64 0,-3 1 0 16,-1-2 16-16,-1-1 0 0,-4 0-144 0,-4-2-48 15,0-1 0-15,-4 1 0 0,-2 2-16 0,-3 0 0 16,-4-1 0-16,-3 0 0 0,-1-6-64 0,-1 0-128 16,-3-2 176-16,0-1-176 0,4-2-176 0,0-2-144 15,5-3-16-15,1-3-10864 16,3-6-2176-16</inkml:trace>
  <inkml:trace contextRef="#ctx0" brushRef="#br1" timeOffset="170233.14">13677 4550 35183 0,'0'0'1552'0,"0"0"336"0,0 0-1504 0,0 0-384 0,-6 0 0 0,1 1 0 0,0 3 0 0,-2 2 0 15,-1 2-192-15,-3 1 64 0,0 1 128 16,0 2 0-16,-3 1 0 0,-1 4 128 0,0-2 32 0,1 2 16 15,2-2 0-15,2 1 0 0,2 1-48 0,5-1 0 16,-1-2 0-16,8-1 0 0,0-2-128 0,6-3 0 16,0-3 144-16,4 1-144 0,-1-4 128 0,3-2-128 15,0-1 160-15,2-2-160 0,1-3 208 0,-1 1-48 16,-1-4-16-16,-1 1 0 0,4-4 48 0,-3 2 0 16,-4-1 0-16,-2 0 0 0,-5-1-192 0,-1 0 192 15,-2 0-192-15,-3 1 192 0,-3 1-192 0,0 1 0 16,-1 1 0-16,1 2 128 0,-4-1-128 0,3 2 0 15,1 0-160-15,2 1 160 0,1 4-160 0,0-4 160 16,4-3-160-16,5 0 160 0,1 0-144 0,5-2 144 16,4-1-128-16,3 0 128 0,4 0 0 0,1-1 0 15,0-2 0-15,1-2 0 0,0-3 0 0,-1-2 0 16,0-2 0-16,1 1 0 0,-1 0 0 0,-2 0 0 16,1-2 0-16,0-1 0 0,-3-1 0 0,1-2 0 15,1 1 0-15,-2-1 128 0,-2-2-128 0,-3-1 0 0,-1 2 128 0,-3 3-128 16,-2 5 0-16,-2 3 0 0,-2 4 0 0,-2 3 0 15,-3 3 0-15,-3 7-128 16,0 0 128-16,-4 8-192 0,-3 3 192 0,-2 7 0 16,-4 4-144-16,-2 3 144 0,-1 2 0 0,-4 6-144 0,0 3 144 15,1 3 0-15,1-1 0 0,1 1 0 0,1-1 0 0,3-2 0 16,3-1 0-16,3-3 0 0,0-2 0 0,5-5 0 16,2-8 0-16,4-3 176 0,1 0-32 0,4-4 0 15,2-1 224-15,3-3 32 0,3-2 16 0,1-4 0 16,10-4-160-16,-1-2-16 0,3-4-16 0,-4-1 0 15,0-2-224-15,0 1 0 0,-4 2 128 0,1 1-128 0,-4 1 0 16,0 3 0-16,-3 0 0 0,0 8 0 0,-2-2 0 16,-1 3 0-16,-1 3 0 0,-3 0-160 15,0 2 160-15,-4 1 0 0,-1 0 0 0,-3 0 0 0,-1-1 0 0,0 1-128 16,-1-1 128-16,-1-1 0 0,1 0 0 0,1-8-160 16,0 0 160-16,0 0 0 0,0 0 0 0,8 3 0 15,-2-3 0-15,3-2 0 0,1-2 0 0,4-2 0 16,-1-1 128-16,1 1-128 0,1-2 0 0,2 0 0 15,-1 2 0-15,0 1 0 0,-2 2 128 0,0 2-128 16,1 2 0-16,-1 4 144 0,-1 1 48 0,-1 2 16 16,2 2 0-16,-2 3 0 0,-2 0-208 0,-1 0 0 15,1-1 128-15,0 1-128 0,-3-1 160 0,3-1-16 16,-3-3 0-16,3 0 0 0,2-1-144 0,-2-3 160 16,2-1-160-16,3-3 160 0,0-2-160 0,1-1-224 15,0-1 48-15,1-1-12064 0,-1 0-2416 0</inkml:trace>
  <inkml:trace contextRef="#ctx0" brushRef="#br1" timeOffset="171128.67">15531 4433 23327 0,'4'-14'1024'0,"-2"6"224"0,0-1-992 0,0-1-256 16,2 0 0-16,-1 1 0 0,-2 0 512 0,-1 1 64 16,0-1 16-16,-1 3 0 0,-2-3 176 0,0 2 48 15,-1 1 0-15,0 1 0 0,-4 3-48 0,0 3 0 16,-4 2 0-16,0 1 0 0,-2-1-192 0,-4 3-32 16,-3 0-16-16,0 4 0 0,0 1-240 0,2 1-48 15,-1 1-16-15,2-1 0 0,3 2-224 0,5-1 0 0,1-3 0 0,6-1 0 16,4-3 192-16,4 2-48 0,5 1-16 0,6-1 0 15,4-2 160-15,4 2 32 0,3 2 0 0,2-1 0 16,4 1-144-16,0 1-32 0,-1 1 0 0,-1 1 0 16,-5-1 48-16,-3 1 0 15,-3 1 0-15,-5-2 0 0,-4 0 208 0,-5 2 48 0,-4-3 16 0,-5-2 0 16,-6 1 240-16,-5 0 64 0,-6 0 0 0,-6 0 0 16,-4-1-288-16,-3 0-48 0,-6-3-16 0,1 1 0 15,-1-1-240-15,2-1-48 0,0-3-128 0,4 0 192 16,6-2-880-16,2-1-176 0,6-1-32 15,4-1-16-15,2-1-2352 16,8-1-480-16</inkml:trace>
  <inkml:trace contextRef="#ctx0" brushRef="#br1" timeOffset="174494.42">18044 4866 23615 0,'0'0'1040'0,"0"0"224"0,0 0-1008 0,0 0-256 0,0 0 0 0,0 0 0 16,0 0 672-16,0 0 96 0,0 0 0 0,0 0 16 15,-9 2-144-15,-1 0-16 0,-3-1-16 0,-1-1 0 16,-3 0 96-16,-3-1 32 0,-5-3 0 0,-1 1 0 16,-1 1-176-16,-1 0-48 0,-1 0 0 0,-2 0 0 15,-3-1-16-15,-1 2-16 0,-1 3 0 0,-2 0 0 16,-5 0-112-16,-2 1-32 0,-4-1 0 0,0 0 0 0,-2 0-144 0,-2 0-48 15,-1 0 0-15,-2 2 0 0,-2 1-144 0,-4-1 0 16,-3-1 144-16,1 1-144 0,3-2 0 0,-2 1 0 16,-2 1 0-16,-2 0 128 0,-1-2-128 0,-3-1 128 15,2-2-128-15,2 2 128 0,0 1 16 0,0 0 16 16,-4 2 0-16,1-2 0 0,-4-1 48 0,3-1 16 16,0-1 0-16,-1 2 0 0,-2 2-96 0,-1 0-128 15,-2-1 176-15,1-2-176 0,3-1 176 0,-3 1-176 16,0 1 160-16,-2 0-160 0,-1-1 0 0,0 0 128 15,4 0-128-15,0 0 0 0,-2 1 0 0,0-1 0 0,-1-1 128 0,1 1-128 16,4 0 0-16,3 1 0 0,-2 1 0 0,1-1 0 16,-1-1 0-16,4 0 0 0,2-1 0 0,2 2 0 15,1 3 0-15,-1-1 128 0,-4 0-128 0,0-1 0 16,1 3 0-16,0-2 0 0,3 1 0 0,-1 0 0 16,-1 1 0-16,-2 3 0 0,-1 2 0 0,3-2 0 15,0-2 0-15,3 1 0 0,2-3 0 0,-4 2 0 16,-2 0 0-16,-2 0 0 0,2-2 0 0,2 1 0 15,2-1 0-15,0 0 0 0,-4 1 0 0,-3-1 0 16,-1 1 0-16,1 0 0 0,0 3 0 0,2-2 0 16,-1 3 0-16,-2 0 0 0,0-1 0 0,2-1 0 15,-2 1 0-15,4 1 0 0,0-1 0 0,0-1 0 16,-1 1 0-16,-2 0 0 0,2-3 0 0,4 2 0 16,1-1 0-16,-2 3 0 0,1 1 0 0,-1-3 0 15,-2-3 0-15,1 0 128 0,5 3-128 0,0 0 0 0,-1 0 144 0,1 1-16 16,-4 0 0-16,1-2 0 0,-1 0 48 0,2-1 0 15,4 0 0-15,4 1 0 0,-1 3-48 0,0 0-128 16,-3 1 192-16,0-5-64 0,1 0-128 0,1 0 192 16,2 0-192-16,3 1 192 0,1 2-192 0,2 1 192 15,-2-2-192-15,-1 0 192 0,-1-3-192 0,4 0 128 16,3 0-128-16,1 1 128 0,1-1-128 0,2 1 0 16,2 1 144-16,-2-2-144 0,1 0 0 0,0-2 128 15,-2-1-128-15,2 2 0 0,3 1 0 0,2 1 128 16,3 1-128-16,1-2 0 0,1 1 0 0,4 0 144 15,0-3-144-15,3 1 0 0,1 1 144 0,0 0-144 16,3 2 0-16,1-2 144 0,1 0-144 0,1 0 0 0,1-2 0 16,1 0 0-16,3-1 0 0,1 2 0 0,1 0 0 0,2-2 0 15,4-1 0-15,-4 1 0 0,8-1 0 0,-5 1 0 16,5-1 0-16,-8 0 0 0,1 0 128 0,2-1-128 16,-1 1 0-16,6 0 0 0,-6 0 0 0,6 0 0 15,-9 1 0-15,4 1 0 0,-1-1 0 0,6-1 0 16,-7 0 0-16,3-1 0 0,-4 0 128 0,8 1-128 15,0 0 0-15,-6-2 0 0,-1 0 0 0,2-2 128 16,1-2-128-16,-1-2 192 0,-1-2-192 0,3-1 192 16,1-3-192-16,-4-2 160 0,0 0-160 0,1-4 160 15,-3-3-160-15,2-2 160 0,-4-2-160 0,0-1 160 16,-1-3-160-16,-1-2 128 0,-1-3-128 0,-2-4 128 16,0-2-128-16,1-3 0 0,-3-5 0 0,1 1 128 15,-1-3-128-15,2 2 0 0,-1-1 0 0,-1 3 0 16,-1 2 0-16,2-2 0 0,-3-1 0 0,1-1 0 0,0 2 0 15,-1 1 0-15,-1-1 0 0,-2 1 0 0,-1-1 0 0,0-2 0 16,0 3 0-16,-1-2 0 0,2-1 0 0,-1 0 0 16,0 1 0-16,0 2 0 0,-2-1 0 0,0 3 0 15,0 2 0-15,-2-1 0 0,-1 1 0 0,0 0 0 16,0-2 0-16,-2 4 0 0,-2-1 0 0,0 1-176 16,0 1 176-16,3 1-128 0,-1-1 128 0,-1 0 0 15,1 1 0-15,1 3 0 0,0-2 0 0,-1 2-160 16,3 0 160-16,-2 4 0 0,0 2 0 0,0 3-128 15,4-1 128-15,-3 4 0 0,2 0 0 0,2 1 0 16,-2 0-128-16,2 2 128 0,2 0 0 0,2 2 0 16,-2 1-128-16,3 1 128 0,-1-1 0 0,2 2 0 0,-1-2 0 0,2-1 0 15,1 1 0-15,1-2 0 0,0-1 0 0,0 2 0 16,1-3 0-16,2 1 0 0,-1 1 0 0,-2 0 0 16,1 0 0-16,1 1 0 0,1 1 0 0,2-1 0 15,-1 0 0-15,1 0 0 0,0 0 0 0,1 1 0 16,2 0 0-16,-3 3 0 0,0 2 0 0,2 1 0 15,2 0 0-15,1 0-128 0,1-1 128 0,2 2 0 16,2-1 0-16,2 2 0 0,0 2 0 0,2-2 0 16,3-1-144-16,2 1 144 0,-2 1 0 0,7 0-144 15,-1-1 144-15,6 0 0 0,0 2-144 0,7 0 144 16,-2 1 0-16,2 1 0 0,3-2-144 0,2 1 144 16,2 1 0-16,3 1 0 0,2 1-128 0,1 0 128 15,4 1 0-15,3 0 0 0,1 1 0 0,3-5 0 0,0 1 0 0,2-1-128 16,1 2 128-16,3 0 0 0,5 2 0 15,-1-3 0-15,1 0 0 0,-1-1 0 16,2-2 0-16,-1 3-128 0,1 1 128 0,3 2 0 0,0-1 0 0,2-1 0 16,2-2 0-16,-3 0 0 0,0 0 0 0,4 2 0 15,2 2 0-15,4-2 144 0,-1-2-144 0,-1 1 0 16,1-1 0-16,1 2-176 0,2-1 176 0,0-1 0 16,2 1 0-16,-1 0 0 0,-2-2 0 0,1 1 0 15,0 1 0-15,1-1 0 0,1-1 0 0,2 3 0 16,-4-2 0-16,0 2 0 0,-1-1 0 0,2 1 0 15,0-2 0-15,1 1 0 0,-2-1 0 0,0 2 0 16,1 0 0-16,1 0 0 0,4-2 0 0,-4 3 0 16,-2-3 0-16,2 2 0 0,-1-1 0 0,0 2 0 0,0-1 0 0,-1 2 0 15,0 0 0-15,2-1 0 0,1 0 0 0,2 0 0 16,-2 0 0-16,-3 0 0 0,1-1 0 0,3 1 0 16,-1 1 0-16,-2 1 0 0,0-1 0 0,1 1 0 15,1-1 0-15,0 1 0 0,-1-1 0 0,-2 1 0 16,-2 1 0-16,0 0 0 0,-1 0 0 0,4 0 0 15,-1 0 0-15,-1 1 0 0,-1 2 0 0,-1-1 0 16,5-1 0-16,-2 2 0 0,-1 0 0 0,-2 3 0 16,-2-2 0-16,0 0 0 0,1 2 0 0,1-1 0 15,1 2 0-15,0-2 0 0,-3-1 0 0,-2 2-128 16,3-2 128-16,2 0 0 0,1 0 0 0,-2 1 0 16,-2-1 0-16,2 0 0 0,0-1 0 0,-1 1 0 15,-2-1 0-15,-1 0 0 0,-1 0 0 0,-3 0 0 16,0 0 0-16,0 0 0 0,3 1 0 0,-1 0-128 15,-3-2 128-15,0 2 0 0,-2 0 0 0,2 1 0 0,-2 0 0 0,-1-2 0 16,1 0 0-16,-1 1 0 0,-3-3 0 0,1 1 0 16,-1 1 0-16,2 0 0 0,0 1 0 0,-2-1 0 15,0 0 0-15,0-1-128 0,-2-1 128 0,0 2 0 16,-2 1 0-16,1 0 0 0,-2 0 0 0,2-3 0 16,0 0 0-16,-1 1 0 0,-5 1 0 0,1 0 0 15,-1-1 0-15,-1 1 0 0,2-1 0 0,0-1 0 16,0 0 0-16,0 0 0 0,-2 1 0 0,-1-1 0 15,0 0 0-15,2 0 0 0,3 0 0 0,-4 0 0 16,2 0 0-16,1 1 0 0,-3-1 0 0,2 0 0 16,-1 0 0-16,-2 0 0 0,2 0 0 0,-1 0 0 15,3 0 0-15,-3 0 0 0,-1 1 0 0,-1-1 0 16,-4 0 0-16,1 1 0 0,-2-1 0 0,1 0 0 0,-4 0 0 0,3 0 0 16,0 2 0-16,1-1 0 0,-4 2 0 0,-1-2 0 15,0 0 0-15,-1 1 0 0,-4 0 0 0,2 1 0 16,-2 2 0-16,0 0 0 0,-1 1 0 0,-1-1 0 15,1-1 0-15,0 0-128 0,-3 2 128 0,0-3-128 16,0-1 128-16,-2 1 0 0,-2 1-144 0,-2-1 144 16,-2-2 0-16,-1-1-176 0,0-3 176 0,-1 3-128 15,-1-1 128-15,0 0 0 0,0 1 0 0,-1-2 0 16,0 0 0-16,1 0 0 0,-3 1 0 0,1 0-128 16,-2 1 128-16,1 1 0 0,-1 0 0 0,0-1 0 15,1-1 0-15,-2 0-128 0,-3 0 128 0,0 1 0 16,-1 1 0-16,-1 0 0 0,-9-1 0 0,10 0-128 0,-2-1 128 0,1 0 0 15,1 0 0-15,-1 1-128 16,1 2 128-16,2 0 0 0,-1 0 0 0,1 0 0 0,0 1 0 0,1-2 0 16,2 1 0-16,0 0-128 0,-1 0 128 0,0 2 0 15,-1-1 0-15,0-1 0 0,0 1 0 0,-1-1 0 16,0-1 0-16,-1 1 0 0,1 0 0 0,1 0 0 16,-1 2 0-16,-1-2 0 0,1 0 0 0,1 0 0 15,0-1 0-15,0 1 0 0,2 2 0 0,-1 0 0 16,-2-2 0-16,1 1 0 0,0-1 0 0,-2-1 0 15,-1-1 0-15,-2 0 0 0,-8 0 0 0,0 0 0 16,8 1 0-16,-8-1 0 0,0 0 0 0,0 0 0 16,0 0 0-16,0 0-128 0,0 0 128 0,0 0 0 15,-8 9 0-15,-1-3 0 0,-1-1 0 0,0-3-128 0,2 1 128 16,0 1 0-16,-2-1 0 0,0 0 0 0,0 4 0 16,-1-1-128-16,1 1 128 0,-3 2 0 0,0 0 0 0,0 2 0 15,-3 1 0-15,1 2 0 0,-2 1 0 0,0 3 0 16,-1 3 0-16,1 1 0 0,-4 1 0 0,0 2-128 15,0 3 128-15,-4-1 0 0,-2 0-144 0,2 1 144 16,-3 2 0-16,0-3 0 0,-5 0 0 0,0 3 0 16,1-1 0-16,-1 1 0 0,-2 1 0 0,4 0 0 15,2-1 0-15,2 2 0 0,-2 1 0 0,2 0 0 16,-1-1 0-16,3 2 0 0,-3 4 0 0,2-6 0 16,2-3 0-16,-4 1 0 0,1 1 0 0,2 0 0 15,0 2 0-15,2-2 0 0,-1 1 0 0,1-2 0 16,0-2 0-16,1-1 0 0,1 1 0 0,2-1 0 15,3-2 0-15,-1 1 0 0,-1-1 0 0,1 0 0 0,2-3 0 0,0 1 0 16,2-1 0-16,-1 1 0 0,0 1 0 0,0-2 0 16,3-3 0-16,1 1 128 0,-3-1-128 0,2 2 0 15,0 2 0-15,0 0 0 0,-2 0 0 0,-1-1 0 16,-1-2 0-16,0 1 0 0,0-3 0 0,0 2 0 16,1 0 128-16,1 1-128 0,-1-3 0 0,-1-1 0 15,1 0 0-15,1 1 0 0,-2 2 0 0,2 1 0 16,2 1 144-16,-1-1-144 0,1-2 0 0,-2 0 128 15,1 0-128-15,0 3 0 0,0 0 128 0,2 0-128 16,-3 0 128-16,2 0-128 0,-2 0 0 0,2 1 0 16,-2-2 0-16,1 1 128 0,-2 2-128 0,2 2 0 15,2-3 0-15,-1-1 0 0,1-1 0 0,1 1 128 16,0 0-128-16,2-3 0 0,-2 3 0 0,2-1 128 0,-2-1-128 0,3 0 0 16,0 0 0-16,2 2 144 0,1-1-144 0,0 0 0 15,-1-2 208-15,2 2-64 0,1-2-16 0,1 1 0 16,0-2 0-16,0 3-128 0,0 0 192 0,1 0-64 15,0-3 0-15,2-1-128 0,-2 1 192 0,0-2-64 16,1 2 0-16,-2-3-128 0,-2 1 192 0,2-3-64 16,0-1 0-16,0-1 0 0,-1 0 0 0,0-2 0 15,1-9 80-15,-2 9 16 0,1-2 0 0,1-7 0 16,0 0-32-16,0 0 0 0,0 0 0 0,0 0 0 16,0 0-192-16,0 0 144 0,0 0-144 0,0 0 128 15,0 0-128-15,0 0 0 0,0 0 0 0,0 0 0 31,0-12-1344-31,0 0-320 0,0 0-48 0</inkml:trace>
  <inkml:trace contextRef="#ctx0" brushRef="#br1" timeOffset="185056.06">8616 15256 6447 0,'0'0'272'0,"0"0"80"0,0 0-352 0,0 0 0 0,0 0 0 0,0 0 0 16,0 0 2432-16,0 0 432 0,0 0 80 0,2-8 0 15,-2 8-1616-15,-2-7-336 0,-3 0-64 0,1 2-16 16,-1-2-432-16,-4 1-96 0,-2-2 0 0,-4-1-16 15,-1 0-240-15,-4 0-128 0,-1-1 128 0,-9 0-128 16,-4 1 0-16,-6-4 0 0,-6 0 0 0,-1-3 128 16,-1-3 208-16,-5 0 48 0,-3 3 16 0,-7-1 0 15,-6 0-32-15,-4-2-16 0,-3-4 0 0,0 2 0 16,2 3 32-16,-3 1 16 0,-3 0 0 0,2 2 0 16,0-4-96-16,0 3-32 0,1 0 0 0,-9 1 0 15,-6 1-272-15,0-2 0 0,1 2 0 0,-3 2 0 16,-7-1 0-16,-3 2 0 0,-4 2 0 0,-3 0 0 0,-4 4 0 0,-2-2-144 15,2-1 16-15,-1 3 0 0,3-1 128 0,5 0 0 16,5-3 0-16,5 0 0 0,-1 1 0 0,4 0-128 16,2-3 128-16,5 0-128 0,4 1 128 0,2 2 0 15,-1 0 0-15,4 1 0 0,3-2 0 0,4 0 0 16,4 0 128-16,0 1-128 0,-1 2 0 0,-3-2 0 16,1-1 0-16,3 2-128 0,4-1 128 0,2 1 0 15,2 2 128-15,1 0-128 0,1 2 0 0,3-1 0 16,1-4 0-16,6 3-128 0,5-2 128 0,3 3 0 15,0-1 0-15,2 3 0 0,2-2 0 0,-4 1 0 16,0 2 128-16,-2 0-128 0,-1 0 0 0,-3 1 0 0,-3-1 0 0,-2 2-128 16,-1 1 128-16,-1 3 0 0,-2-2 128 0,-3 4-128 15,-4-1 0-15,3 0 0 0,2-3-192 0,3-1 64 16,5-1 128-16,5 1 0 0,6 2 0 0,-1-3 0 16,4 1 0-16,0 1 0 0,-1 1 0 0,-1 1 0 15,-1-2 0-15,0 2 0 0,2-2 0 0,-1 0 0 16,-1 3 0-16,3 1 0 0,-3-1 0 0,0 2 0 15,0 1 0-15,-5 1 0 0,-7 2 0 0,0-2 0 16,-1-3 0-16,-1 4 0 0,4 1-144 0,2 0 144 16,1 1-144-16,4-2 144 0,0-2-192 0,3 1 192 15,-3-2-128-15,3 1 128 0,0 0 0 0,3 1 0 16,2-1 0-16,0 1 0 0,1 1 0 0,3 1 0 16,1 2 0-16,0-1 0 0,1 0 0 0,-2 1 0 15,3 2 0-15,-4 0-128 0,-1 1 128 0,1 0 0 16,-7 3 0-16,3 0 0 0,0 1-128 0,1-1 128 0,1-1 0 0,0 1 0 15,4 0 0-15,2 0 0 0,3-3 0 0,1 2 0 16,-2 0 0-16,2 1 0 0,3-1 0 0,1-1 0 16,-1 2 0-16,-2 0 0 0,2-1-128 0,3 2 128 15,0 0 0-15,2 0 0 0,0-1 0 0,1-1 0 16,3-1 0-16,0 0 0 0,4 0-128 0,0-3 128 16,0 3 0-16,3-2 0 0,2-1 0 0,0 1 0 15,-2-3 0-15,2 1 0 0,0 1 0 0,1 0 0 16,0 0 0-16,1 1 0 0,0-3 0 0,2 0 0 15,-6 0 0-15,8 1 0 0,-1-2 0 0,3 0 0 16,-1-2 0-16,3 0 0 0,3 0 0 0,2 1 0 0,0-2 0 16,2 1 0-16,3-2 128 0,-1 0-128 0,1-1 0 0,0 1 144 15,2 0-144-15,2 1 128 0,1 1-128 0,2-2 128 16,0 1-128-16,0 0 192 0,3 1-192 0,2-1 192 16,1-2-192-16,1 3 0 0,3-2 0 0,0 1 0 15,4 1 0-15,-3 0 0 0,1-2 0 0,-1 1 0 16,3 0 0-16,2 1 160 0,1 2-32 0,3-1-128 15,1-2 0-15,1 0 0 0,2-2 0 0,-2 1 0 16,-1-1 0-16,-2-1 128 0,0 1-128 0,1 0 0 16,1 3 128-16,2 0-128 0,0 1 0 0,0-1 0 15,-1-1 128-15,0-1-128 0,0-3 0 0,-2-2 0 16,-1 3 128-16,2-3-128 0,3 3 192 0,1-2-192 16,-1-1 192-16,2 1-64 0,-1-2 0 0,0 0-128 15,-4-1 224-15,3 1-64 0,0 1-16 0,4 0 0 16,3 0-144-16,0 1 192 0,-5-1-192 0,0 1 192 15,-2 2-192-15,-2-1 0 0,-1 1 144 0,2-2-144 0,2-1 0 0,0 1 0 16,1-2 0-16,-1 0 128 0,-2 0-128 16,-3 1 0-16,0-3 128 0,1 0-128 0,1-2 208 0,1 2-16 15,2 0-16-15,2 0 0 0,-3-1-176 0,1 1 128 16,-4 0-128-16,0-1 128 0,1 0-128 0,2 0 160 16,0 0-160-16,2 1 160 0,0 0-160 0,-1 3 0 15,1 2 0-15,0 0 0 0,-3 0 0 0,0 0 0 16,1 1 0-16,4 0 0 0,3 0 0 0,3-1 128 15,2 0-128-15,-3 0 0 0,-1 1 128 0,-2-1-128 16,0 2 128-16,1-3-128 0,4 0 0 0,-4 3 0 16,-1-4 128-16,-2 2-128 0,-4 0 0 0,0 0 0 15,-2-2 0-15,2 0 128 0,3 1-128 0,-3-2 0 0,3 1 0 0,-2-1 0 16,-5-1 208-16,1-1-32 0,0-1-16 0,0 0 0 16,-1 0 96-16,1 0 0 0,3-1 16 15,-1 2 0-15,2-2-48 0,-3-1-16 0,-2 1 0 0,-2 0 0 16,1-1-64-16,0 0-16 0,1 3 0 0,0 0 0 15,0-2-128-15,2 1 0 0,2-1 0 0,-1 0 0 16,-2-2 0-16,-5 1 160 0,1 0-160 0,0 1 160 16,0-1-32-16,3 0-128 0,-1-2 192 0,3-1-64 15,-1 1 16-15,0 0 0 0,-2 0 0 0,2 0 0 16,-2 0-144-16,-1-1 160 0,2 0-160 0,0-2 160 16,-1-1-160-16,3 0 192 0,2 3-192 0,-3-2 192 15,-1-1-192-15,-1 2 192 0,-2-1-192 0,-1 0 192 16,0-1 0-16,1 2 0 0,-1-1 0 0,2-2 0 0,0-2-192 15,-2-1 0-15,-7 0 0 0,2 1 0 16,0-1 144-16,-4 1-144 0,-1 1 160 0,-2 1-160 0,0 1 128 0,1-4-128 16,1-1 0-16,0 1 144 0,-5-2-16 0,3-1-128 15,-3-4 192-15,2 3-64 0,-2-2-128 0,0 0 0 16,-5 0 0-16,0 0 0 0,-3 0 0 0,-3 0 256 16,-1 0-32-16,0-1-16 0,-2-1 96 0,-4 0 16 15,-2 0 0-15,-3 0 0 0,-2-1 0 0,-3 1 0 16,-2-1 0-16,-1-1 0 0,-5-1-96 0,0 0-16 15,-2-1 0-15,-4 0 0 0,0 2-64 0,-3 0-16 16,-3-1 0-16,-2 0 0 0,-6-2-128 0,-4 2 128 16,-8 1-128-16,-6 0 128 0,-6 0-128 0,-9 4 0 0,-6 4 0 15,-15 3 0 1,-12 2-1616-16,-8 5-208 0,-3 7-32 0</inkml:trace>
  <inkml:trace contextRef="#ctx0" brushRef="#br1" timeOffset="213859.51">12228 6867 15663 0,'-13'-14'1392'0,"6"5"-1120"16,1-1-272-16,2 2 0 0,3-1 400 0,1 1 32 16,1 0 0-16,3 2 0 0,1-1 512 0,0 2 96 15,-5 5 32-15,11-6 0 0,0 2-560 0,2 2-128 16,2 0 0-16,3 0-16 0,2 2-64 0,2 0-16 15,4-1 0-15,5 0 0 0,3-1-32 0,3 1 0 16,3 0 0-16,2 0 0 0,-3-2 48 0,4 1 0 16,2 1 0-16,0-2 0 0,4-1 16 0,1 2 0 15,3 0 0-15,1 0 0 0,3 0 16 0,2-1 16 16,-3 1 0-16,3-2 0 0,3-2 112 0,3 2 32 0,2 1 0 0,-2-1 0 16,2 0-96-16,0 1-16 0,-1-1 0 0,2 2 0 15,1 1-112-15,1 1-16 0,1 0-16 0,1 0 0 16,-1 1-32-16,3 1 0 0,-2 2 0 0,4 1 0 15,1 0-208-15,0-1 0 0,-1 0 0 0,0 1 0 16,0-1 0-16,0 2 128 0,0-2-128 0,-1 0 0 16,-5 0 128-16,2-1-128 0,-2 0 0 0,0 0 144 15,1-1-144-15,-2 0 0 0,-3-1 0 0,2-1 0 16,-4 0 0-16,1 2 0 0,-2 0 128 0,-1 1-128 16,1-2 176-16,0-1 0 0,-1 1 0 0,1-2 0 15,0 0 16-15,1 0 16 0,1-1 0 0,-2 0 0 16,-1-1-80-16,1 0-128 0,-2-1 176 0,1 1-176 15,-5-1 256-15,1 0-64 0,2 2-16 0,-2 0 0 16,-3-1 32-16,0-1 16 0,-1 1 0 0,0 0 0 16,1-2-32-16,-1 2-16 0,-1 1 0 0,-2 0 0 15,1-2-176-15,0 2 192 0,-1-1-192 0,0 1 192 0,1 1-64 0,-1-1 0 16,-4 1 0-16,0 1 0 0,0 0-128 0,0 3 160 16,1-2-160-16,-2-1 160 0,-1-1-160 0,1 1 0 15,0 1 0-15,-2 2 0 0,-6-2 0 0,1 1 0 16,-2 3 128-16,0-3-128 0,-2-2 0 0,-1 1 0 15,2 0 0-15,-2-1 0 0,-1 0 0 0,1 0 0 16,-2 0 0-16,-1 2 0 0,-1-1 160 0,-4 0-160 16,-4 2 192-16,-1-2-192 0,-3-2 336 0,0 0-32 15,-1-1-16-15,-3 1 0 0,-3 1-288 0,0 0 128 16,-11 0-128-16,0 0 0 0,0 0 160 0,0 0-160 16,0 0 128-16,0 0-128 0,0 0 0 0,-10-1 0 15,-5 2 0-15,-3 5 0 16,-4 3-1856-16,-8 3-256 0,-7 4-64 0,-3 4 0 0</inkml:trace>
  <inkml:trace contextRef="#ctx0" brushRef="#br1" timeOffset="-207928.32">13202 10349 1839 0,'0'0'0'0,"0"0"160"0,-10 0-160 0,1-1 0 16,1 0 0-16,1 0 0 0,-2 0 1392 0,1 1 240 16,-4 0 48-16,1 0 16 0,1 0-912 0,-1 1-176 15,2 1-32-15,0-1-16 0,1 0-96 0,1 0-16 16,7-1 0-16,-9 3 0 0,9-3 64 0,0 0 0 0,0 0 0 0,0 0 0 15,0 0 128-15,0 0 48 0,0 0 0 0,0 0 0 16,0 0-128-16,0 0-32 0,0 0 0 0,10-2 0 16,-1 0-144-16,2 1-48 0,2 0 0 0,1 0 0 15,2 0-128-15,3 0-16 0,1 1-16 0,5-2 0 16,1 2-176-16,6-2 160 0,1 1-160 0,5 1 160 16,3 0-160-16,1 0 0 0,0 0 144 0,0 0-144 15,-1-1 0-15,2 0 0 0,-2 1 0 0,3 1 0 16,2 1 0-16,0 0 128 0,1-2-128 0,-1 4 0 15,0-2 0-15,-1-1 0 0,-2-1 0 0,-3 0 0 16,-2 0 0-16,1 1 0 0,-1 0 0 0,-2-1 128 16,4 0-128-16,-3 0 0 0,3-1 0 0,-6 1 0 15,-1-1 0-15,-4 1 0 0,-3 0 0 0,-2 0 0 16,0 0 0-16,-4 0 0 0,-2 0 0 0,-3 1 128 16,-3-1-128-16,-2 0 144 0,-10 0-144 0,9 0 160 0,-9 0-160 0,0 0 0 15,0 0 0-15,0 0 128 0,0 0 112 0,-9 1 16 16,-2 0 0-16,-5 0 0 0,-7 1 32 0,-2-1 16 15,-4-1 0-15,-6 2 0 0,-5-2-304 0,-1 0 0 16,-3 0 0-16,4 0 0 0,-3-2 128 0,3 1-128 16,2-1 0-16,-1 1 0 0,1-1 128 0,-1 1-128 15,-1 0 0-15,0 1 0 0,-2-1 128 0,-2-1-128 16,0 2 144-16,1 0-144 0,1 0 128 0,-1 1-128 16,-2 0 0-16,-3 0 0 0,-5 1 128 0,1 0-128 15,3 1 0-15,-1 0 0 0,6-2 176 0,3 1-176 16,5-1 192-16,7 1-192 0,2 1 0 0,5-1 0 15,-1 0 0-15,7 0 0 0,4 0 0 0,4 1 0 0,8-3 0 0,0 0 0 16,0 0 0-16,0 0 0 0,0 0 0 0,13 4 0 16,5-1 288-16,3 1-48 0,4-3-16 0,2 0 0 15,3-1-16-15,4 0 0 0,1 0 0 0,7 0 0 16,2-1-208-16,2 0 0 0,1-3 128 0,0 1-128 16,1 0 0-16,1-1 0 0,2 2 0 0,5 0 0 15,1-1 0-15,0-1 0 0,0 1 0 0,-3 1 0 16,1 1 0-16,-5-2 0 0,0 0 0 0,-1 1 0 15,1 1 0-15,-3 0 0 0,-1 0 0 0,-5 1 0 16,-3 0 0-16,-4 0 0 0,-4 1 0 0,-1-1 0 16,-5 0 0-16,-2 1 0 0,-6 0 0 0,-3 0 0 15,-4-1 0-15,-9 0 0 0,0 0 0 0,0 0 0 16,0 0 192-16,-7 1-48 0,-8-2-16 0,-5 1 0 0,-5 0 16 16,-6 1 0-16,-3 2 0 0,-8 0 0 0,-5 0-144 0,-2 0 0 15,-3 2 0-15,2-1 128 0,-1 1-128 16,-2-1 192-16,0 3-192 0,-4-3 192 0,1 0-192 0,1 1 0 15,3-3 0-15,3 0 0 0,3 0 0 0,1 2 0 16,-1-1 0-16,1 1 0 0,1-1 0 0,1 0 0 16,0-1-144-16,1 0 144 0,1-1 0 0,6 2 0 15,3-1 128-15,7-2-128 0,4 0 0 0,7 0 0 16,4 0 0-16,10 0 0 0,0 0 0 0,0 0 0 16,17 0 0-16,11-2 0 0,10-1 144 0,11 0 48 15,8 0 0-15,9-2 0 0,2 0 0 0,6 2 16 16,3-1 0-16,5 1 0 0,5-4 144 0,0 2 32 0,-2-1 0 15,1 2 0-15,1-1 0 0,-1 1 16 16,-3 0 0-16,-2 1 0 0,-1-1-192 0,-5 2-32 0,-1 1-16 0,-2 2 0 16,-10-1-160-16,-6 3 0 0,-5 1 0 0,-9 2 0 15,-5 1 0-15,-7 3 0 0,-9 0 0 0,-8 2 0 32,-11 1-2240-32,-13 2-384 0,-13 2-80 0</inkml:trace>
  <inkml:trace contextRef="#ctx0" brushRef="#br1" timeOffset="-197171.4">13260 10508 6447 0,'-1'-12'576'0,"1"5"-576"0,-1-1 0 0,1 2 0 15,0 6 1408-15,0 0 192 0,0-7 16 0,0 7 16 16,0 0-608-16,0 0-112 0,0 0-16 0,0 0-16 0,0 0-480 0,0 0-80 16,0 0-32-16,0 0 0 15,4-5-160-15,-4 5-128 0,9-4 144 0,3 3-144 0,3 0 448 16,3 0 0-16,3 0 0 0,3-1 0 0,4 2 80 0,4 0 16 15,1-1 0-15,4-1 0 0,3 0-192 0,0 1-32 16,2 1-16-16,2 0 0 0,6 0-176 0,0-1-128 16,5-1 192-16,0-1-192 0,1 1 256 0,0 0-48 15,2 1-16-15,1-1 0 0,1 1 16 0,1 1 0 16,1 0 0-16,-5 0 0 0,-1-2-16 0,-1 4-16 16,-2 1 0-16,-2-1 0 0,-1 2-176 0,-3 1 192 15,-2-2-192-15,0 3 192 0,-1-3-192 0,-3-1 128 16,-5 0-128-16,-3 1 128 0,-3 2-128 0,-2-1 0 0,-3 1 0 15,-3-2 0-15,-1-1 0 0,-3 2 0 0,-2-1 0 0,-5-1 0 16,-2-1 128-16,-9-1-128 0,0 0 0 0,0 0 128 16,0 0 112-16,0 0 16 0,0 0 0 0,-12-3 0 15,-5 1 288-15,-4 0 64 0,-6-3 16 0,-4 2 0 16,-4 0-448-16,-8-1-176 0,-5 1 128 0,-4-1-128 16,-4-3 0-16,-2 0 128 0,2 1-128 0,0 0 0 15,0 2 0-15,-3-3 0 0,-3 3 0 0,0-1 0 16,1 1 0-16,-2 1 0 0,0-1 128 0,0 2-128 15,-1 0 0-15,-1 2 0 0,-1-2 0 0,1 0 0 16,3-2 0-16,5 2 0 0,-3 1 0 0,1 1 0 16,0 1 0-16,4 0 0 0,1-2 0 0,7 1 0 15,3 0 0-15,6 0 0 0,7 0 0 0,5 1 0 16,5 0 0-16,5 0 0 0,5-1 0 0,11 0 0 16,0 0 0-16,0 0 0 0,0 0 0 0,13 3 128 0,5-1-128 0,8 0 0 15,6-2 0-15,5 0 0 0,8-2 144 0,6 1 0 16,5-1 0-16,5-1 0 0,1 0-144 0,4 1 192 15,4 0-192-15,2-1 192 0,4-1-192 0,0 1 0 16,-1-1 144-16,0 2-144 0,-1 0 176 0,5 1-48 16,-1 0 0-16,-2 0 0 0,-4 0-128 0,-1 1 0 15,-3 1 0-15,-4 0 0 0,-6 0 0 0,-3 0 0 16,-6 1 0-16,-7-1 0 0,-6 2 0 0,-6-1 0 16,-5-1 0-16,-7 0 0 0,-8 0 0 0,-10-1 0 15,0 0 128-15,0 0-128 0,-14 0 224 0,-8 0 16 16,-9-1 0-16,-10 0 0 0,-9-1-48 0,-10-2-16 15,-7-1 0-15,-7-1 0 0,-6 1-176 0,-6-1 0 0,-5 1 0 0,1-2 128 16,2 0-128-16,4-1 0 0,2 1 0 0,5 1 128 16,4-2-128-16,2 4 0 0,5 1 0 0,3 2 128 15,6 1-128-15,7 1 0 0,6 3 144 0,11-1-144 32,8 1-928-32,8 4-256 0,7 3-48 0,10 1-16 0</inkml:trace>
  <inkml:trace contextRef="#ctx0" brushRef="#br1" timeOffset="-195863.49">14440 11965 11679 0,'0'0'512'0,"0"0"128"15,0 0-512-15,7-5-128 0,-1 1 0 0,2-1 0 0,1-1 768 0,2 2 144 16,-1 0 32-16,2 1 0 0,1-2-128 0,1 0-32 15,2 1 0-15,0 3 0 0,2 0-208 0,3-2-32 16,1 1-16-16,5 1 0 0,2 2-80 0,6-1 0 16,5-2-16-16,-1 0 0 0,0 0-80 0,2-2-16 15,1 2 0-15,2 1 0 0,-1-1 32 0,5 0 0 16,2-1 0-16,1-1 0 0,3 1 80 0,-4-3 0 16,-3 1 16-16,-1 0 0 0,0 3 80 0,-1 1 16 15,-5 1 0-15,-1 0 0 0,-2 1-256 0,-6 1-48 16,-3 0-16-16,-4 1 0 0,-4-1-240 0,-5 0 128 15,-4 1-128-15,-11-3 0 0,0 0 176 0,0 0-176 0,0 0 192 0,-11 6-192 16,-5-1 384-16,-7 0-48 16,-6-3 0-16,-4-1 0 0,-3 0 64 0,-4 1 16 0,-5 2 0 15,-2-1 0-15,-3 0-160 0,-2 1-16 0,-9-2-16 0,3 1 0 16,1-3-96-16,0 2 0 0,0 0-128 0,0 3 192 16,1 3-192-16,-1-2 128 0,1-1-128 0,3-3 0 15,3 0 0-15,7 1 128 0,6 1-128 0,3-1 0 16,4-4 0-16,7 3 0 0,6 0 0 0,4 0 0 15,7-2 0-15,6 0 0 0,0 0 128 0,0 0-128 16,10-2 0-16,5-1 0 0,6-4 0 0,3 2 0 16,6 0 0-16,6 1 128 0,5 0-128 0,4-3 0 15,6-1 0-15,0 1 0 0,-1-2 0 0,3 0 0 16,2 2 144-16,0 1-16 0,2-1 0 0,1 3 0 16,-1 0-128-16,-4 2 0 0,-6-1 0 0,-3 2 0 0,0 2 0 15,-8 1 0-15,-7 4 0 0,-4-4 128 0,-6 2-128 16,-4 1 0-16,-8-2 0 0,-7-3 128 0,0 0-128 15,-6 5 0-15,-9-1 0 0,-8 0 0 0,-7 2 144 0,-6-1-144 16,-2 1 160-16,-5-1-160 0,-9 2 128 0,-1-3-128 16,0 1 0-16,-1-2 144 0,1-1-144 0,-1 1 160 15,2 2-160-15,-1 0 160 0,0 1-160 0,-1-2 0 16,0-2 0-16,6 2 128 0,7-1-128 0,4 0 0 16,5 1 0-16,6 0 0 0,6-1 0 0,5 1 0 15,3-2 0-15,12-2 0 0,0 0 0 0,0 0 0 16,10 4 0-16,5-3 0 0,4-2 0 0,6 0 0 15,5 0-192-15,6-1 192 0,6 1-128 0,4-3 128 16,6-2 0-16,-3-2 0 0,2 1 0 0,2 2 0 0,-3 3 0 16,3-2 0-16,1 0 0 0,0-1 0 0,0 1 0 0,-7 0 0 15,-3-2 0-15,-7 2 0 0,-4-2 128 0,-5 4-128 16,-7 1 0-16,-6 0 0 0,-5-2 0 16,-10 3-176-16,0 0 176 0,0 0 0 0,-15 0 0 0,-6 2 0 15,-7-1 208-15,-6 1 32 0,-11 2 0 0,-5-2 0 16,-9-1-80-16,-2 0-16 0,-3 0 0 0,-2 0 0 15,1 2-144-15,2 0 0 0,3-3 144 0,3-1-144 16,3-1 0-16,5 2 0 0,5 3 0 0,5 0 128 16,1-1-128-16,7 0 0 0,7 3 0 0,8-2 0 15,5 0 0-15,11-3 0 0,0 0 0 0,0 0 0 16,9 6 0-16,8-3-160 0,10-3 160 0,4-2-208 16,8 2 48-16,7 0 16 0,5 0 0 0,8-4 0 15,3-5 144-15,2 1-128 0,0 1 128 0,4 2-128 0,0 1 128 16,3-1 0-16,2 1 0 0,-3 0-128 15,-7 2-848 1,-5 2-176-16,-6 5-16 0,-7-1-13184 0</inkml:trace>
  <inkml:trace contextRef="#ctx0" brushRef="#br1" timeOffset="-194919.09">12996 10328 12031 0,'-15'-11'528'0,"5"4"112"0,0 4-512 0,1-1-128 16,1-2 0-16,3 2 0 0,5 4 1088 0,-5-3 192 15,5 3 48-15,0 0 0 0,0 0-528 0,0 0-96 16,8-6-32-16,7 2 0 0,7 0-32 0,5 2 0 0,5-2 0 16,7 2 0-16,6 0-256 0,7 4-48 0,6 0-16 0,7 0 0 15,6 0 16-15,0 1 0 0,4 0 0 0,2 1 0 16,1-2-64-16,4 2-16 0,0-1 0 0,-3-1 0 15,-3 1 112-15,-1 0 16 0,-4 0 0 0,1 2 0 16,-3 2 32-16,-2 1 16 0,-2 0 0 0,0 1 0 16,-2-1-176-16,-3 0-16 0,-1-1-16 0,-5 1 0 15,-2-1-96-15,-7-1-128 0,-6-1 176 0,-6-1-176 16,-4 0 144-16,-6 1-144 0,-7-1 0 0,-7 1 144 16,-9-5-144-16,0 0 0 0,0 0 144 0,-17 2-144 15,-7-2 320-15,-11 0-16 0,-8-1 0 0,-10 0 0 16,-7-2-48-16,-6 0 0 0,-8 0 0 0,-6 1 0 0,-8 1-256 15,1-1 0-15,-2-1 0 0,3 1 0 16,2 0 128-16,5-2-128 0,6 1 0 0,4-1 0 0,8-2 128 0,1 3-128 16,6 0 0-16,5 0 0 0,4 0 0 0,5 0 0 15,5 1 128-15,6-1-128 0,4 1 0 0,10 0 0 16,5 1 0-16,10 1 0 0,0 0 128 0,11-2-128 16,10 0 0-16,8 0 0 0,10-2 128 0,7 2-128 15,6-1 192-15,5-2-192 0,6-1 160 0,6 0-160 16,5 3 128-16,1-1-128 0,-1 0 0 0,2 0 128 15,1-1-128-15,2 1 0 0,2-1 0 0,-3 2 0 16,-6 1 128-16,-3-1-128 0,-6 2 0 0,-5-1 0 16,-8 1 0-16,-6 4 0 0,-9 1 0 0,-8 1 0 15,-10 2 0-15,-9 1 128 0,-8-1-128 0,-12 6 0 0,-12-1 0 16,-16 4 0 0,-15 5-1600-16,-10 2-208 0,-8 2-48 0</inkml:trace>
  <inkml:trace contextRef="#ctx0" brushRef="#br1" timeOffset="-194246.53">14411 12048 15487 0,'16'-3'688'0,"-2"-1"144"15,5-1-672-15,5 1-160 0,6 2 0 0,4-2 0 16,3 2 864-16,6 1 144 0,5-1 16 0,3 0 16 0,1 0-480 0,0-1-112 16,-1 0 0-16,-2 1-16 15,0 1-224-15,2 0-32 0,3 1-16 0,-1-1 0 0,2-3 16 0,-7-1 0 16,-4 0 0-16,-5 1 0 0,-4-3 336 0,-6 4 80 16,-3 0 16-16,-4 1 0 0,-4 0-176 0,-5 2-48 15,-5 0 0-15,-8 0 0 0,0 0-160 0,0 0-32 16,-8 7-16-16,-9 2 0 15,-7 1-1280-15,-8 4-256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9:44:56.47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3652 17486 10127 0,'0'0'448'0,"0"-9"96"16,-1-2-544-16,1 2 0 0,0 1 0 0,0 1 0 0,0-1 2896 0,0 8 480 0,-1-10 80 0,-2 1 32 16,3 9-1920-16,-2-10-384 0,-2 3-80 0,1-2-16 15,1 2-496-15,2 7-96 0,0 0-32 0,0 0 0 16,-6-6-336-16,6 6-128 0,0 0 0 0,0 0 144 15,0 0-336-15,0 0-64 0,0 0 0 0</inkml:trace>
  <inkml:trace contextRef="#ctx0" brushRef="#br1" timeOffset="132420.17">8447 4487 8287 0,'0'0'736'15,"0"0"-592"-15,0 0-144 0,0 0 0 0,0-6 1488 0,-1 2 272 16,1 4 48-16,0 0 16 0,-3-3-512 0,3 3-96 16,0 0-32-16,0 0 0 0,-4-2-192 0,4 2-32 15,0 0-16-15,0 0 0 0,0 0-112 0,0 0 0 16,0 0-16-16,0 0 0 0,0 0-112 0,-3 6-32 15,2 4 0-15,2 0 0 0,2 1-96 0,-1 4-32 16,1 1 0-16,0 4 0 0,1 2-64 0,-2 1-16 16,0 0 0-16,-1 2 0 0,-2 3-64 0,0 0-16 15,-1 1 0-15,-2 0 0 0,0 1 0 0,-1-1-16 16,-2-2 0-16,-1 0 0 0,1-3 144 0,-4 1 16 16,1 2 16-16,0-1 0 0,-3 0-144 0,2-1-16 15,-2-3-16-15,4 0 0 0,-4-3-176 0,4 0-16 16,0-1-16-16,0-3 0 0,2 0-160 0,3-1 128 15,1-3-128-15,2-1 128 0,2-3-128 0,1-1 0 16,-2-6 144-16,6 5-144 0,2 0 208 0,2 1-16 16,2-1-16-16,-1-2 0 0,3-2-176 0,3 2 0 15,2-2 0-15,-1-1 0 0,3 0 0 0,2 0 128 0,3-1-128 16,1 0 128-16,2-1-128 0,2 2 128 0,3-1-128 16,4 0 128-16,2 0-128 0,5 0 0 0,1-2 144 0,2 1-144 15,3 0 128-15,1 1-128 0,1-2 128 0,21 3-128 16,-2 0 0-16,-6 0 0 0,-1 0 0 0,-1 0 128 15,-2-1-128-15,0 1 0 0,-2-2 0 0,2 2 0 16,1 0 0-16,0-1 0 0,-1-2 0 0,0 0 0 16,-1-3 0-16,1 3 0 0,1 1 0 0,-1 0 128 0,1-2-128 0,1 2 0 15,-3-3 0-15,-1-1 0 0,-1-1 0 16,4 2 0-16,0-2 0 0,0 2 0 0,1-1 0 0,0 1 128 16,0-2-128-16,-1 1 0 0,-2-1 0 0,2 2 0 15,0-1 0-15,0 1 128 0,1-1-128 0,0 1 0 16,1-1 0-16,-2 2 0 0,-2 0 0 0,2 2 0 15,0 0 0-15,-2 0 128 0,0-2-128 0,-4 2 0 16,-1 0 0-16,2 1 0 0,-2 0 0 0,0 0 128 16,-2 1-128-16,-1-5 0 0,-1 2 0 0,-2-1 0 15,1 1 0-15,-5 0 128 0,2 0-128 0,-1 0 0 0,1 0 0 0,1 0 0 16,-3 0 0-16,0 1 0 0,0-1 0 0,-2 1 0 16,-1 1 0-16,-2 0 0 0,-2 0 0 0,4 0 128 15,-3 0-128-15,1 0 0 0,-4-2 0 0,2 6 0 16,-3-1 0-16,0-1 0 0,-1 0 0 0,-2 1 0 15,0 0 0-15,-1 1 0 0,-1-1 0 0,-1 1 0 16,-2 0 0-16,2 1 0 0,2-1 0 0,-1 1 0 16,-2-1 0-16,1 0 0 0,-1 0 0 0,2-1 0 15,-1-1 0-15,0 1 0 0,0-2 0 0,-2 0 0 16,1 0 0-16,-2 2 0 0,0-2 0 0,-1 2 0 16,3 1 0-16,-3-1 0 0,1 0 0 0,0-1 0 15,1 0 0-15,-1 1 0 0,0 0 0 0,0-1 0 16,1-1 0-16,-2 0 0 0,-2 0 0 0,0 0 0 0,-2 0 0 0,1 0 0 15,-3-1 0-15,1 1 128 0,0 0-128 16,-3 0 0-16,-2 0 0 0,2 2 0 0,-2 2 0 0,1-3 0 16,-2 0 0-16,-1 1 128 0,0 0-128 0,1 2 0 15,-1-4 0-15,0 1 0 0,-6-1 0 0,2 1 0 16,0 0 0-16,-2 0 0 0,1 0 0 0,-9-1 0 16,7-1 0-16,2 1 0 0,-9 0 128 0,9 0-128 15,-9 0 128-15,8 0-128 0,-8 0 208 0,0 0-16 16,8 0-16-16,-8 0 0 0,0 0-16 0,8-1 0 15,-8 1 0-15,0 0 0 0,0 0-160 0,8-2 160 16,-8 2-160-16,0 0 160 0,6-1-160 0,-6 1 0 16,7-6 144-16,-7 6-144 0,8-5 0 0,-5-2 144 0,1-1-144 0,0-1 0 15,0 0 160-15,-2-1-160 0,2-1 128 0,0-4-128 16,0-2 256-16,-1-4-16 0,1-2-16 0,-2 6 0 16,0-4 80-16,1-2 16 15,0-4 0-15,-1-3 0 0,3-4-64 0,-1-1-16 0,3-4 0 0,-2 2 0 16,3 1-64-16,-3 0-16 0,1 1 0 0,-1 2 0 15,0 6-32-15,-1 1 0 16,2 4 0-16,-3 0 0 0,0 4-128 0,-1 2 0 16,1 4 0-16,-2 2 0 0,-1-1 0 0,0 4-192 0,-1 2 0 0,1 5 16 31,0 0-2640-31,-10 3-544 0</inkml:trace>
  <inkml:trace contextRef="#ctx0" brushRef="#br1" timeOffset="133380.51">9855 5731 11055 0,'-1'-11'480'0,"-1"3"112"0,-1 0-464 0,1 0-128 0,-1 0 0 0,3 8 0 16,-2-6 2000-16,2 6 384 0,-3-6 80 0,3 6 16 15,0 0-912-15,0 0-176 0,-9 2-48 0,4 4 0 16,-4 1-352-16,2 7-80 0,1 3-16 0,-2 4 0 16,-2 1-64-16,2 8-32 0,-2 3 0 0,0 5 0 15,1 4-96-15,-4 1-32 0,1 0 0 0,0-1 0 0,1-3-352 0,-2 1-80 16,2 0-16-16,0-4 0 16,0-6-224-16,0-2 144 0,2 2-144 0,2-4 128 0,0-5-128 0,4-8 192 15,-1-1-192-15,1 3 192 0,1-1-192 0,2-5 0 16,0-9-160-16,0 0 160 15,0 0-800-15,10-2-64 0,1-5-16 0,0-4-13552 16</inkml:trace>
  <inkml:trace contextRef="#ctx0" brushRef="#br1" timeOffset="133746.49">9673 5644 17503 0,'0'0'1552'0,"6"-10"-1232"0,3 3-320 0,3-2 0 15,0 0 1216-15,6 0 176 0,0 3 32 0,4-1 16 16,2 3-608-16,3 0-112 16,3 0-16-16,2 2-16 0,2 2-128 0,-2 3-32 15,0 4 0-15,0 4 0 0,0 4-144 0,-2 3-48 0,-1 1 0 0,-4 4 0 16,-3 6-144-16,-2 3-48 0,-3 3 0 0,-3 5 0 15,-3 3 112-15,-2-2 0 0,-4 0 16 0,-3 1 0 16,-2 1 224-16,-2-5 32 0,-7-2 16 0,-2-1 0 16,-2 0 352-16,-7-2 80 0,-4-2 16 0,-2 1 0 15,-4 3-176-15,0-4-48 0,-2-5 0 0,-1-2 0 0,0-2-256 0,2-3-48 16,-1 0-16-16,1-5 0 16,1-2-192-16,13-5-32 0,-4-2-16 0,-6 0 0 0,3-3-208 0,4-4 144 15,4-3-144-15,1-3 128 16,1-1-1024-16,3-4-192 0,5-2-64 0,3-1 0 15,6-2-1680-15,3-2-352 0</inkml:trace>
  <inkml:trace contextRef="#ctx0" brushRef="#br1" timeOffset="133981.35">10609 6507 22111 0,'0'0'976'0,"0"0"208"0,0 0-944 0,0 0-240 16,0 0 0-16,0 0 0 0,0 0 3184 0,0 0 592 15,0 0 112-15,0 0 16 0,0 0-2688 0,0 0-528 16,5-6-112-16,0-2-32 0,-1-2-240 0,2 3-48 16,-3-1-16-16,1 1 0 0,1 2-240 0,-1-2 128 15,1 1-128-15,0 0 0 0,-5 6 0 0,9-4-288 0,-1 1 32 0,-1-1 16 31,1 0-2768-31,0-1-576 0</inkml:trace>
  <inkml:trace contextRef="#ctx0" brushRef="#br1" timeOffset="134435.64">11729 5740 23263 0,'0'0'1024'0,"0"0"224"0,0 0-992 0,0 0-256 15,0 0 0-15,-4 4 0 0,-1 1 448 0,-1 2 64 16,0 4 0-16,-2 3 0 0,-1 0 464 0,-1 1 112 15,-1 3 0-15,-1 3 16 0,-1 3-32 0,1 2-16 16,-2 2 0-16,-1 0 0 0,1 2-256 0,0 1-48 16,0 0-16-16,0-2 0 0,2-1-144 0,2-3-16 15,0 2-16-15,4-3 0 0,-1-1-112 0,4-1-32 16,1-2 0-16,2 0 0 0,2-1-80 0,2 0-16 16,4-1 0-16,2-3 0 0,1-3 0 0,3 0-16 0,3-1 0 15,3-1 0-15,0-1-32 0,5 0 0 16,0-4 0-16,2 1 0 0,2-1-96 0,-3 1-32 0,1-2 0 0,-1 1 0 15,2-2-144-15,-1 0 0 0,1-1 0 0,-1 1 128 16,2-1-128-16,-4-2 0 0,-1 0 0 0,1 0 128 16,-2 0-128-16,-2-1 0 0,1-2 0 0,-6 0 0 31,-1-1-1392-31,-1-2-208 0,-4-1-32 0,-2-1-16 16,-1-2-1648-16,-2-1-336 0</inkml:trace>
  <inkml:trace contextRef="#ctx0" brushRef="#br1" timeOffset="134623.31">11653 6137 26719 0,'0'0'2368'15,"4"-3"-1888"-15,4-1-480 0,0 1 0 0,3 1 320 0,2-1-16 16,2 0-16-16,3-3 0 0,3 1 192 0,3 1 32 16,5-5 16-16,1 3 0 0,3 0-16 0,1-1-16 15,4 1 0-15,-1-2 0 0,0-2-208 0,-4 3-32 16,-5-1-16-16,-3 1 0 0,-4 2-480 0,-5-1-80 15,-5 0-32-15,-5 1-9008 16,-3 1-1808-16</inkml:trace>
  <inkml:trace contextRef="#ctx0" brushRef="#br1" timeOffset="134786.75">11631 5808 28735 0,'-11'-9'1280'0,"11"9"256"0,1-7-1232 0,3-1-304 15,5-1 0-15,0 1 0 0,4-2 832 0,5 2 128 0,5-1 0 0,2 0 16 16,5 1-320-16,6 1-64 0,3 1-16 0,5-2 0 15,4 1-304-15,4-3-64 0,3-1-16 0,2 0 0 16,-3 1-192-16,0 2 176 16,-6 3-176-16,-1-2 160 15,-1-1-2096-15,-9 3-432 0</inkml:trace>
  <inkml:trace contextRef="#ctx0" brushRef="#br1" timeOffset="135570.63">14885 5751 17791 0,'0'0'784'0,"-1"-8"176"0,1-2-768 0,-2 3-192 15,2 7 0-15,0 0 0 0,0 0 1152 0,0 0 208 16,0 0 48-16,0 0 0 0,-8 2-160 0,2 3-32 16,2 5 0-16,-2 3 0 0,1 3-256 0,0 7-64 15,1 4-16-15,0 7 0 0,0 2-32 0,0 2 0 0,1 2 0 0,-1 4 0 16,1 3-128-16,1 0-16 0,-4 2-16 0,1-1 0 15,-2 2-368-15,2-3-64 16,0-5 0-16,3-6-16 0,-1-6-112 0,2-3 0 16,2 0-128-16,2-3 192 0,-2-4-192 0,2-4 128 0,3-3-128 0,1-4 0 15,-1-1-192-15,-6-8-144 0,0 0-32 0,0 0 0 32,8-8-2400-32,-7-4-496 0</inkml:trace>
  <inkml:trace contextRef="#ctx0" brushRef="#br1" timeOffset="135752.07">14523 6270 31327 0,'0'0'1392'0,"0"0"272"0,9-1-1328 0,3-1-336 0,3-2 0 0,6 2 0 0,4 0 1024 0,6 0 128 16,3-1 16-16,5-1 16 16,2-5-32-16,5 3 0 0,3-3 0 0,1 1 0 0,0-2-400 0,0 2-96 15,-1-3-16-15,-2 2 0 0,-4 3-384 0,-1 1-64 16,-6 0-32-16,-4 0 0 0,-4-2-160 0,-5 3 0 15,-3 2-192-15,-4 0 192 16,-4-1-3040-16,-2 0-480 0</inkml:trace>
  <inkml:trace contextRef="#ctx0" brushRef="#br1" timeOffset="137118.54">15562 4308 13823 0,'-9'-10'1216'0,"6"4"-960"16,3 6-256-16,-3-4 0 0,-3-1 416 0,6 5 32 15,0 0 16-15,0 0 0 0,0 0 576 0,0 0 112 16,0 0 32-16,0 0 0 0,0 0-336 0,-1 9-64 16,1 2-16-16,2 0 0 0,3 2-64 0,-2 3-32 15,2 1 0-15,-1 3 0 0,1 2-176 0,0 0-48 16,-1 1 0-16,2 5 0 0,-4-2-160 0,0 2-32 16,-2-2-16-16,-1 2 0 0,-1-4 16 0,1-3 16 15,-4-3 0-15,3 1 0 0,0-3 240 0,0-2 32 16,0 0 16-16,2-2 0 0,0-2-128 0,1-1-32 0,-1-9 0 0,4 8 0 15,-4-8-176-15,9 4-32 0,0-1-16 16,1-2 0-16,1 4 80 0,0-3 0 16,3-1 16-16,2-1 0 0,5-1-96 0,0-2-32 15,4-1 0-15,2 1 0 0,1 0-144 0,4 0 0 16,6-1 144-16,-1 2-144 0,5-1 128 0,3-2-128 0,1 1 128 0,0 0-128 16,2 1 128-16,2 1-128 0,2 1 128 0,1-1-128 15,0 0 0-15,1 1 128 0,2 1-128 0,2 0 0 16,1-2 0-16,1 4 0 0,-1 0 0 0,-18 1 0 15,5 1 128-15,5 2-128 0,3 1 128 0,-1 0-128 16,2 0 0-16,2-2 0 0,-2-1 0 0,2 2-128 16,1-1 128-16,0-1 0 0,3 0 0 0,0 1 0 15,0-3 0-15,-1 0 0 0,1 0 0 0,2 2 0 16,-2-1 0-16,0 0 0 0,-1 0 0 0,-1 0 0 0,-6-3 0 0,0 0 0 16,-4 0 0-16,-2 0 0 0,-1 0 0 0,-2 0 128 15,-3 0-128-15,1 2 0 0,-4 0 0 0,0 0 0 16,-4 1 0-16,-2-2 128 0,-3-1-128 0,1 0 0 15,-3-2 128-15,-1 2-128 0,0 0 128 0,-1 3-128 16,0-1 160-16,1 0-160 0,0-2 176 0,-1 0-176 16,0 1 192-16,2 2-192 0,1-1 256 0,-2 0-64 15,-1 0-16-15,-2 0 0 0,-1-1-48 0,-3 2 0 16,2-3 0-16,-2 1 0 0,-4 0-128 0,1 0 160 16,-2 0-160-16,-1-1 160 0,2-1 80 0,-3 0 16 15,0 0 0-15,-2 0 0 0,2 1 32 0,0-3 16 16,2 2 0-16,1 0 0 0,-4-2-64 0,3-1-16 15,0-2 0-15,3-1 0 0,4 2 0 0,-3-3 0 16,4-1 0-16,1 0 0 0,2-4 32 0,-1-1 0 16,2 1 0-16,-3-1 0 0,1-2 16 0,1 3 16 0,-1-2 0 15,0-1 0-15,1 0 0 0,3 0 0 16,0 1 0-16,11-9 0 0,1 2-80 0,-5 2-16 0,-2-1 0 0,0 3 0 16,-2 3-192-16,-3 2 128 0,-4 0-128 0,-4 1 0 15,-2-2 0-15,-2 4 128 0,0 1-128 0,-4 0 0 16,0 2 0-16,-3 2-240 0,-3 0 48 0,-6 5 16 15,0 0-2496-15,0 0-496 16,0 0-96-16</inkml:trace>
  <inkml:trace contextRef="#ctx0" brushRef="#br1" timeOffset="137737.31">17266 4963 13823 0,'1'-15'608'0,"1"8"128"0,2-2-592 0,-1 1-144 15,1-1 0-15,1-3 0 0,0 1 1664 0,2 2 288 16,-4 2 64-16,-3 7 16 0,0 0-432 0,0 0-64 16,0 0-32-16,0 0 0 0,8 9-464 0,-4 4-80 15,-3 6-32-15,1-4 0 0,-2 7-128 0,0 0-32 16,-3 2 0-16,2 0 0 0,-2 0-256 0,1 1-64 16,0 1-16-16,-1-3 0 0,1 0-256 0,0-3-48 15,-1-2-128-15,0 0 192 0,0-1-192 0,1 0 0 16,0-3 0-16,2-2-10208 15,2-1-2080-15</inkml:trace>
  <inkml:trace contextRef="#ctx0" brushRef="#br1" timeOffset="138347">16431 5953 17327 0,'0'0'768'0,"0"0"160"0,0 0-736 0,0 0-192 0,0 0 0 0,0 0 0 16,0 0 1280-16,-6 10 240 0,0 1 32 0,2 3 16 16,-4 4-336-16,1 3-64 0,-1 3-16 0,0 1 0 15,-2 3-288-15,1-2-64 0,-1 1-16 0,2 1 0 16,0 2-400-16,0-4-96 0,-1 1-16 0,4-4 0 0,0-1-272 0,1-2 0 16,2-2 0-16,0-4 0 15,2-3-336-15,3-3-128 0,-3-8-32 0,0 0-8368 16,7 7-1680-16</inkml:trace>
  <inkml:trace contextRef="#ctx0" brushRef="#br1" timeOffset="138717">16763 6134 15663 0,'-13'2'688'0,"6"3"144"0,-1 6-656 0,1 4-176 15,2 2 0-15,-4 1 0 0,0-2 1536 0,0 3 256 16,1 3 64-16,0-1 16 0,0 1-656 0,2-1-128 16,1-2-16-16,0-3-16 0,1-2-288 0,2-2-48 15,1-2-16-15,2-1 0 0,-1-9-16 0,0 0-16 16,9 3 0-16,1-4 0 0,2-3 48 0,2-4 16 16,1-2 0-16,1-4 0 0,2-2-224 0,-1-3-64 0,-1-1 0 0,-1 0 0 15,0 0-176-15,1-3-32 0,-1 1-16 16,2-1 0-16,-1 0-224 0,1 2 0 0,1 3 0 15,0 1 0-15,-5 2 0 0,2 4 0 0,-3 3 0 0,-2 5 0 16,-10 3 0-16,9 5 0 0,-1 4 0 0,-3 2 0 16,-3 4 0-16,-1 4 0 0,-2 2 0 0,-1 1-160 15,-4 1 160-15,-2 1 0 0,-2 3 0 0,1-1 0 16,-1-2 0-16,0-1 0 0,1-3 0 0,1-2 0 0,-1-4-288 0,3-2-32 16,1-3 0-16,5-9 0 15,-2 10-1584-15,2-10-320 0,0 0-64 0</inkml:trace>
  <inkml:trace contextRef="#ctx0" brushRef="#br1" timeOffset="139029.14">17400 6147 21711 0,'0'0'960'0,"0"0"192"0,0 0-912 0,0 0-240 16,0 0 0-16,0 0 0 0,0 0 800 0,-3 8 112 0,-1-3 32 0,-1 6 0 16,-2 3 176-16,0 3 32 0,-2 0 16 0,1 3 0 15,-1 1-272-15,-1 1-48 0,0 1-16 0,1-3 0 16,2 0-448-16,0-1-80 0,1 0-32 0,3-2 0 15,-3-3-272-15,3-1 0 0,1-1 0 0,1-1 0 16,0-3 0-16,1 0-304 0,0-8 48 0,0 0 0 16,0 0-2368-16,0 0-480 0</inkml:trace>
  <inkml:trace contextRef="#ctx0" brushRef="#br1" timeOffset="139319.21">18162 5709 22111 0,'0'0'1968'0,"0"0"-1584"16,-6-1-384-16,1 2 0 0,-3 1 1728 0,-1 5 256 15,-1 2 48-15,-2 6 16 0,-3 7-1280 0,-2 2-240 16,0 5-48-16,-2 4-16 0,0 3-112 0,2 3-32 15,-3 1 0-15,2 3 0 0,1 2-128 0,0 0-48 16,1 1 0-16,1-1 0 0,3-1-144 0,3-3 0 16,-1-2 0-16,6-5 0 0,-1-4 0 0,1-2 0 15,2 1-192-15,0-6 192 16,0-3-752-16,1-4-16 0,-4-1-16 0,2-3-8368 16,0-5-1680-16</inkml:trace>
  <inkml:trace contextRef="#ctx0" brushRef="#br1" timeOffset="139461.25">17719 6224 23039 0,'6'-9'1024'0,"-6"9"192"0,8-2-960 0,4 0-256 0,0 1 0 0,4-1 0 15,4 1 832-15,3 0 112 0,4 0 16 0,1 0 16 16,4 0-400-16,-1-1-64 0,0-2-32 0,-1 0 0 16,0-1-320-16,0 0-160 0,-4 1 160 0,0-1-160 15,-4 1-1216-15,-3-2-320 0,-3 2-80 0</inkml:trace>
  <inkml:trace contextRef="#ctx0" brushRef="#br1" timeOffset="139611.44">18380 6127 18431 0,'0'0'1632'0,"-2"9"-1312"16,-2 1-320-16,-1 3 0 0,0 3 912 0,-6 3 112 16,-2 0 32-16,-2 2 0 0,0 0 48 0,0 0 16 15,-1-1 0-15,2 1 0 0,1 0-576 0,2-2-112 16,0 1-32-16,2-2 0 15,1-1-1120-15,4-2-240 0,-2 1-32 0</inkml:trace>
  <inkml:trace contextRef="#ctx0" brushRef="#br1" timeOffset="140453.32">18936 6113 3679 0,'0'0'160'0,"0"0"32"0,0 0-192 0,0 0 0 16,0 0 0-16,0 0 0 0,0 0 3344 0,0 0 624 15,0 0 128-15,-11 3 32 0,-1 3-2464 0,-2 0-512 16,-3 3-80-16,-1 1-32 0,-1 0-224 0,-7 4-48 16,0 1-16-16,0 1 0 0,-1-1-160 0,3 2-16 15,3 0-16-15,3 0 0 0,4-2-208 0,3 0-32 16,3-3-16-16,5-1 0 0,1-4-16 0,2-7 0 16,0 0 0-16,10 5 0 0,2-2 288 0,3-5 64 15,3-4 16-15,3-1 0 0,2-5 16 0,1-3 0 16,0 2 0-16,-1-1 0 0,-1-3-432 0,-2 1-96 15,-2-2-16-15,-3 2 0 0,-4 1-128 0,0 3 128 16,-5 1-128-16,-1 4 128 0,-5 7-128 0,0 0 192 0,0 0-192 0,0 0 192 16,0 0-192-16,0 0 0 0,-2 9 0 0,0 6 0 15,0-1 0-15,-1 0 0 0,1 1 0 0,2 0 0 16,2-1 0-16,3 0 0 0,1-2 0 0,2-1 0 16,3-3 0-16,3-2 0 0,5-3 0 0,2-3 0 0,1-2 0 0,-5-1 0 15,0-2 0-15,5 0 128 0,2-6-128 0,4-1 0 16,-2 0 0-16,14-7 128 0,-4 0-128 0,-3-1 0 15,-2 0 0-15,-1-2 128 0,-2-2-128 0,2-1 0 16,0-3 0-16,-2-3 128 0,1-2-128 0,-9 9 0 16,5-5 0-16,0-4 128 0,3-4-128 0,1-2 0 15,1-1 0-15,0 1 0 0,-2-1 0 0,-3-2 128 16,-2-2-128-16,-2-1 0 0,-3-2 0 0,-1 3 0 16,-4 4 128-16,-3 6-128 0,-5 6 0 0,-2 5 0 15,-4 4 0-15,-3 6 0 0,-1 2 0 0,-6 5 0 16,-2 5 144-16,-5 8-144 0,-3 5 0 0,-5 8 0 15,-2 6 0-15,-2 5 0 0,1 4 0 0,-1 6 128 16,-1 6-128-16,5 7 0 0,1 1 0 0,3 5 128 16,-2 3-128-16,6-1 0 0,3-2 0 0,3-3 0 15,5-3 0-15,0-4 0 0,5-3 0 0,1-4 0 16,3-3 0-16,0-4 0 0,3-3 0 0,-3-3-160 0,1-3 160 0,0 3-160 31,-2-8-1696-31,-1-8-320 0</inkml:trace>
  <inkml:trace contextRef="#ctx0" brushRef="#br1" timeOffset="140618.23">18791 5693 39615 0,'-9'-14'1760'0,"6"7"352"0,3 7-1680 0,4-9-432 0,2 0 0 0,1 6 0 15,-7 3 0-15,8-2 0 0,-8 2 0 0,10 2 0 0,1 0 0 0,-2-1 0 16,-9-1 0-16,10 3 0 15,-5 2-2080-15,1 0-288 0,-2 2-64 0</inkml:trace>
  <inkml:trace contextRef="#ctx0" brushRef="#br1" timeOffset="141048.04">20894 5996 20031 0,'-7'-13'896'0,"2"7"176"0,-4 2-864 0,0 0-208 0,1-2 0 0,-2 5 0 16,-2 1 896-16,-4 4 144 0,-3 6 32 0,0 2 0 16,-2 4-240-16,-2 1-32 0,-3 5-16 0,1 5 0 15,-5 4-80-15,2-1-32 0,0 2 0 0,6-1 0 16,1 0-144-16,9-2-16 0,5-3-16 0,5-1 0 15,6-1-240-15,3-4-64 0,4-3 0 0,5-2 0 0,4-4-64 0,1-2 0 16,3-4-128-16,0-1 192 0,3-4-192 0,3-4 0 16,0-3 0-16,-2-2 0 15,-3-2-1856-15,-1-2-432 0,8-9-80 0,-7 3 0 0</inkml:trace>
  <inkml:trace contextRef="#ctx0" brushRef="#br1" timeOffset="141356.51">21274 5960 20271 0,'-14'2'1792'0,"7"2"-1424"15,-2 4-368-15,-1 2 0 0,-2 0 640 0,-2 5 48 16,-3 3 16-16,6-3 0 0,-3 6 80 0,-1-1 32 16,1 1 0-16,1-1 0 0,0 1-224 0,4-2-32 15,-1 0-16-15,7-2 0 0,4-3-160 0,3-2-16 16,5 1-16-16,1-4 0 0,4-2 144 0,3-3 16 15,3-3 16-15,7-2 0 0,-1-7 80 0,0-2 16 0,-4-1 0 0,1-2 0 16,-3-1-96-16,-1-3-16 0,-1-1 0 16,-7 6 0-16,-1-2 48 0,-2-1 0 0,-1-4 0 0,-3-8 0 15,-5 0-112-15,-3 3-32 0,-5 1 0 0,0 4 0 16,-2 5-224-16,-5 1-32 0,0 2-16 16,-3 2 0-16,0 5-144 0,1 2 0 15,-1-1 0-15,2 6 0 0,3 0 0 0,2 1-144 0,1 2 0 0,2 4 0 16,1 1-1840-16,4 1-352 15,1 1-80-15</inkml:trace>
  <inkml:trace contextRef="#ctx0" brushRef="#br1" timeOffset="141726.01">21755 5957 23951 0,'-11'-4'1056'0,"6"6"224"0,-4 3-1024 0,0 1-256 15,-3 3 0-15,1 2 0 0,-1 0 1040 0,0 4 160 16,-2-2 16-16,-2 4 16 0,2 1-336 0,0 0-80 16,2-3-16-16,1-2 0 0,1-2-176 0,0-1-48 15,4-1 0-15,1-1 0 0,3-3-96 0,2-5-32 16,3 7 0-16,-3-7 0 0,9-3 32 0,3-2 0 16,3-3 0-16,3-2 0 0,0-1-160 0,3-4-16 15,1 0-16-15,1-1 0 0,1-3-144 0,-1 3-16 16,-1-1-128-16,1 2 192 0,0 1-192 0,0 1 144 15,0 4-144-15,0 1 128 0,0 1-128 0,-3 5 160 0,-2 2-160 0,-3 5 160 16,-3 0-160-16,-1 6 0 0,-5 1 0 0,-2 4 0 16,-3 2 0-16,-3 4 0 0,-4 0 0 0,-1 3 0 15,-3-3 0-15,-1 0 0 0,0-3 128 0,2-1-128 16,-1-2 0-16,5-1 0 0,-2-2 0 0,4-2 0 16,1-3-240-16,2-8-80 0,0 0 0 0,0 0-16 15,7 3-2736-15,2-3-528 0</inkml:trace>
  <inkml:trace contextRef="#ctx0" brushRef="#br1" timeOffset="142239.46">22688 5946 20271 0,'0'0'896'0,"1"-6"192"16,-1-2-880-16,0 2-208 0,0-3 0 0,-1 2 0 0,-2 1 1488 0,0-2 256 16,-2 0 48-16,1 1 16 0,-2-1-592 0,0 1-128 15,-3 1-32-15,-2 0 0 0,-1 2-320 0,-3 2-64 16,-2 2-16-16,-3 3 0 0,-1 5-272 0,-6 2-48 16,-3 2-16-16,-1 3 0 0,-1 2 0 0,0 1-16 15,2 3 0-15,0 1 0 0,2 1-112 0,6 0 0 16,5 0-16-16,2-2 0 0,3-3-176 0,6-3 128 15,2-1-128-15,6-2 128 0,3-1 64 0,2-3 0 0,5-2 0 0,3-3 0 16,3-3 128-16,3-2 16 16,1-1 16-16,2-3 0 0,1 0-96 0,2-5-32 15,-4-4 0-15,1-1 0 0,0-3-80 0,-1-1-16 0,0-1 0 0,0-2 0 16,0-2-128-16,1-4 192 0,-2-5-192 0,2-3 192 16,-1-4-192-16,1-3 0 0,0-4 0 0,3-3 128 15,0 1-128-15,2-1 0 0,-2 0 0 0,-1 6 0 16,-3 6 0-16,-6 5 0 0,0 6 0 0,-4 7 0 15,-5 5 0-15,-1 5 0 0,-4 3 0 0,-3 8 0 16,0 0 0-16,-9 11 0 0,-3 6 0 0,-4 3 0 16,-2 6 0-16,-3 3 0 0,-2 6 0 0,-3 4 0 15,-1 3-144-15,0 2 144 0,2 1 0 0,0 5 0 16,4 0 0-16,0-1-128 0,3-4 128 0,4-4 0 0,4-1 0 0,0-4 0 16,5-3 0-16,-1-3 0 0,3-2 0 0,1-5-128 15,2-4 128-15,1-3 0 16,0-3-592-16,1-3-16 0,0-1 0 15,3-4 0-15,-5-5-2560 0,5-2-512 0</inkml:trace>
  <inkml:trace contextRef="#ctx0" brushRef="#br1" timeOffset="142447.45">22919 5970 24879 0,'0'0'2208'0,"0"0"-1760"16,-4 5-448-16,-2 2 0 0,0-1 1856 0,0 2 272 15,-4 2 64-15,0 2 16 0,0 1-528 0,-1 2-96 16,0 0-32-16,2 2 0 0,-4-2-768 0,2 1-144 0,3 1-48 0,-2-1 0 16,4 1-384-16,0-1-80 0,0 1 0 0,3-3-128 15,-2-1 0-15,3 0 0 0,1-4 0 0,0-1 0 32,1-8-800-32,0 0-64 0,0 0-16 0,0 0 0 0,0 0-2016 0,0 0-416 0</inkml:trace>
  <inkml:trace contextRef="#ctx0" brushRef="#br1" timeOffset="142757.57">23633 5390 23951 0,'0'0'2128'0,"0"0"-1696"16,0 0-432-16,0 0 0 0,-4 6 576 0,-1 2 48 15,-5 3 0-15,0 3 0 0,-1 2 192 0,-3 5 32 16,1 1 16-16,-1 4 0 0,-2 7-288 0,-1 3-48 0,-2 3-16 0,-3 4 0 16,1-2-192-16,-2 4-32 15,-2 4-16-15,-4 0 0 0,3-3-272 0,1-2 0 16,0-2 128-16,4-3-128 0,0-3 0 0,4-3-272 15,0-7 48-15,3-1 16 16,1-2-832-16,2-3-176 0,-2-4-16 0,0-4-11520 0</inkml:trace>
  <inkml:trace contextRef="#ctx0" brushRef="#br1" timeOffset="142976.51">23150 5946 23039 0,'7'0'2048'0,"2"0"-1648"0,3 0-400 0,3-2 0 15,3 2 1120-15,1-1 144 0,3 1 16 0,0-1 16 16,5 0 48-16,-2 0 16 0,-1-1 0 0,-5 1 0 0,0 0-432 0,2 0-96 16,-2-2 0-16,3 1-16 0,2-1-256 0,-1 0-48 15,-1-1-16-15,-3 1 0 0,0 0-304 0,2-2-48 16,-2 1-16-16,-5 1 0 0,-2 0-128 0,-4 1 0 16,0 1 0-16,-8 1 0 15,0 0-416-15,0 0-112 0,0 0-32 0,0 0 0 16,-6 6-2128-16,2-1-416 0,-1 1-96 0</inkml:trace>
  <inkml:trace contextRef="#ctx0" brushRef="#br1" timeOffset="143239.95">23970 5899 27647 0,'0'0'2448'0,"-4"5"-1952"16,1 0-496-16,-4 3 0 0,1 1 816 0,-3 3 64 0,-2 1 16 15,0 2 0-15,-3 2 288 0,1 2 64 0,-3-2 16 0,1 2 0 16,-1 1-592-16,1-3-112 0,1 2-32 16,0-2 0-16,1-3-288 0,3 0-64 0,-2-1-16 0,3-1 0 15,2 2-160-15,0-2 0 0,1-1 0 0,1-1 0 31,1-2-1152-31,2-1-224 0,2-7-32 0,0 0-8960 0,0 7-1776 0</inkml:trace>
  <inkml:trace contextRef="#ctx0" brushRef="#br1" timeOffset="143562.65">24305 5921 20271 0,'0'0'1792'0,"0"0"-1424"15,0 0-368-15,-6 3 0 0,-2 0 1024 0,-2 1 128 16,-2 3 16-16,-2 1 16 0,-4 0 0 0,-2 3 0 16,-1 1 0-16,-2 3 0 0,1-1-480 0,0 3-112 15,0 2-16-15,5-1 0 0,0 1-224 0,5-2-48 16,4 0-16-16,4-3 0 0,3-2-32 0,4-2 0 16,4 2 0-16,4-3 0 0,2-2 272 0,1-4 48 15,3 1 16-15,1-2 0 0,2-2-32 0,0-2-16 0,0-4 0 0,1-1 0 16,-4-1-96-16,1 0-32 15,-3-2 0-15,-2-4 0 0,-2-2 0 0,-1-3 0 0,-1-2 0 16,-4 0 0-16,-3 2-192 0,-1-1-32 16,-1-1-16-16,-2 3 0 0,-3 1-176 0,0 1 0 0,-3 3 0 0,-1 2 0 31,-1 2-320-31,-3 4-112 0,0 2-16 0,0 0 0 16,0 0-2528-16,-1 2-512 0</inkml:trace>
  <inkml:trace contextRef="#ctx0" brushRef="#br1" timeOffset="144039.84">24556 5983 11055 0,'0'0'976'0,"0"0"-784"16,0 0-192-16,0 0 0 0,-3 4 2416 0,-3 2 432 16,0-1 96-16,1 1 0 0,-3 2-976 0,3-3-208 15,-2 3-32-15,2-1-16 0,0 0-736 0,0 0-144 16,2-1-16-16,-1 1-16 0,2-1-224 0,1 2-32 16,1-8-16-16,0 0 0 0,2 5 64 0,-2-5 16 15,0 0 0-15,6 5 0 0,0 1-112 0,0-3-32 16,2-3 0-16,-2-1 0 0,1-1-32 0,0-3-16 15,3 1 0-15,0-2 0 0,0 1-48 0,-1-1-16 16,2 1 0-16,1-3 0 0,2 0-144 0,1 2-16 16,-3-2-16-16,2 1 0 0,7-1-176 0,-3 1 128 15,-2 3-128-15,-2 0 128 0,0 2-128 0,-5 2 192 16,0 2-192-16,-2 3 192 0,-2 1-192 0,-2 4 128 0,-2 3-128 0,-1 4 128 16,-3 3-128-16,-1 3 0 0,-1 4 0 15,-2 1 0-15,-2 2 0 0,1 0 0 0,-1 2 0 0,0-1 0 16,0 0 0-16,1-1 0 0,2-2 128 0,1-3-128 15,-1-1 0-15,1-5 0 0,2 1 0 0,2-2 0 16,0-2 0-16,2-1 0 0,0-4 0 0,1-4 0 16,1 1 0-16,-3-8 0 0,8 0-224 0,-2-4 80 15,-1-2-2352-15,2-3-480 0</inkml:trace>
  <inkml:trace contextRef="#ctx0" brushRef="#br1" timeOffset="144203.64">24284 5557 40031 0,'-9'-6'1776'0,"9"6"352"0,-1-6-1696 0,1 6-432 15,-1-5 0-15,1 5 0 0,-3-5 416 0,3 5 0 16,-3-3 0-16,3 3 0 0,-5-4-416 0,-1 0-192 16,-2 1 0-16,-1 1-18096 0</inkml:trace>
  <inkml:trace contextRef="#ctx0" brushRef="#br1" timeOffset="146197.21">10340 8899 12895 0,'0'0'1152'0,"0"0"-928"16,0 0-224-16,0 0 0 0,-1-8 768 0,1 8 128 15,0 0 0-15,0 0 16 0,8-5-288 0,2 0-64 16,2 2-16-16,-1 2 0 0,0 1 128 0,3 0 32 15,4 0 0-15,3 1 0 0,3 0 48 0,6 3 16 16,3 2 0-16,5-4 0 0,5-1-112 0,1-1-16 16,6 0 0-16,-3 2 0 0,4-1-96 0,1 1-32 15,5 1 0-15,2 2 0 0,3-3-96 0,0 0-32 16,2-1 0-16,2 0 0 0,2 1-16 0,0 1-16 0,4-2 0 0,1-1 0 16,-1-3-80-16,2 0-16 15,2 1 0-15,0-1 0 0,2-2 192 0,-1 1 16 0,-1-1 16 0,2 2 0 16,0 3-80-16,-1-3-16 0,1 0 0 0,0-1 0 15,-2 1-128-15,-2 2-48 0,-2 3 0 0,-1-1 0 16,0-1-64-16,-2 0-16 0,0 0 0 0,22 0 0 16,-13 0-128-16,-8 2 160 0,-4 1-160 0,-3-1 160 15,-2-2-32-15,-3-1-128 0,-2-2 192 0,-1 2-64 16,-2 1 32-16,2 3 0 0,-1 0 0 0,0 0 0 16,-3-3 48-16,3 0 16 0,-1 0 0 0,2 0 0 0,-2 0-80 15,2 1-16-15,-2 1 0 0,1 1 0 0,1-1-128 16,2-1 0-16,0-2 144 0,1 0-144 0,-2 0 128 0,-1 2-128 15,-1 1 128-15,0 0-128 0,-1-1 128 0,1 0-128 16,2 2 160-16,-2-3-160 0,-1-3 160 0,-1 3-160 16,1 0 160-16,-2 3-160 0,1 0 128 0,1-1-128 15,0 0 0-15,-1-1 0 0,-1-1 128 0,-3 0-128 16,-2-1 0-16,1 2 0 0,-1 2 0 0,-1 1 128 16,-4-2-128-16,2-2 0 0,-1-2 0 0,2-1 0 15,-5 0 0-15,-1 2 0 0,0 0 0 0,0 1 0 16,-2 0 0-16,3 0 0 0,-1-1 128 0,1 0-128 15,-2 0 0-15,2 0 0 0,0 0 144 0,3 1-144 16,-4 1 128-16,-1-1-128 0,-2-1 0 0,0-1 0 16,-1-1 128-16,2 2-128 0,-2 1 0 0,-2 1 128 15,1 2-128-15,0-6 128 0,-1 2-128 0,2-1 0 16,0-1 0-16,0 1 128 0,-3-2-128 0,1 3 160 16,-1-1-160-16,5 0 160 0,-3-3-160 0,1 2 160 15,0 0-160-15,-1 1 160 0,0 2-160 0,2-2 0 16,-2-1 0-16,1 0 128 0,1 0-128 0,-1-2 0 0,-2 3 0 15,1 1 0-15,-1 0 0 0,-1 1 0 0,-2 1 128 0,-1-1-128 16,1-2 0-16,2 1 0 0,-3-1 144 0,-1 4-144 16,-1-2 0-16,0 0 144 0,3-2-144 0,-1 0 0 15,-1 1 128-15,1 1-128 0,0-1 0 0,1 1 0 16,-2 1 128-16,2 1-128 0,-2-1 0 0,1-1 0 16,-2-1 0-16,1 0 0 0,-1 0 128 0,3 1-128 15,-4 0 0-15,-1 0 0 0,1 0 0 0,-3 0 0 0,3-1 128 16,-2-2-128-16,1 2 0 0,-3 0 0 0,0 3 0 0,1 0 0 15,0 1 0-15,2-3 0 0,-3-1 128 0,2 0-128 16,-3 1 0-16,1 1 0 0,-2 0 0 0,1 0 0 16,0-1 0-16,2 0 0 0,-1 0 128 0,-2 0-128 15,-3 1 0-15,0-1 0 0,-1-1 0 0,-1 0 160 16,2-1-160-16,-2 1 128 0,0-1-128 0,-1 2 128 16,0 2-128-16,-1-2 128 0,0-2-128 0,-1 1 128 15,2-2-128-15,-4 2 128 0,0 2-128 0,-1 1 128 16,0-1-128-16,-8-1 128 0,9-1 0 0,-1-1-128 15,-8 2 192-15,6 0-64 0,-6 0 0 0,0 0 0 16,0 0 0-16,0 0 0 0,0 0 16 0,0 0 0 16,0 0 0-16,0 0 0 0,0 0-144 0,0 0 160 15,0 0-160-15,0 0 160 0,0 0-160 0,-9-2 0 16,-2 0 144-16,11 2-144 16,-10-1-544-16,10 1-176 0,-8 4-48 0,0 3-11984 15,8-7-2416-15</inkml:trace>
  <inkml:trace contextRef="#ctx0" brushRef="#br1" timeOffset="150543.85">8267 5102 9087 0,'0'0'400'0,"0"0"96"0,0 0-496 0,0 0 0 16,0 0 0-16,0 0 0 0,0 0 640 0,0 0 48 0,0 0 0 0,0 0 0 15,11 3-272-15,4-2-48 0,1 0-16 0,1 0 0 16,3-1 0-16,4 3 0 0,4 0 0 0,2-3 0 15,0-2 0-15,6 1 0 0,-1 1 0 0,2-1 0 16,3 1-80-16,3 1-16 0,3 0 0 0,2 1 0 16,2 0-48-16,1-1-16 0,2-1 0 0,1 1 0 15,0 2 64-15,2 1 0 0,4 0 0 0,1 0 0 0,3-2-256 0,2 0 0 16,-1-1 0-16,0 1 0 0,-1 3 144 0,0-3-16 16,4 1 0-16,-2-1 0 0,2-2-128 0,-1-1 0 15,-3-1 0-15,1 1-176 0,3 1 176 0,0-1 0 16,-2-1 0-16,-1-2 0 0,-1 1 0 0,-2 0 0 15,-3 0 0-15,0 0 0 0,2 3 0 0,-1-2 0 16,3-1 0-16,-4 0 0 0,-2-2 0 0,0 3 0 16,-2-1 0-16,-2 2 128 0,4-1-128 0,-2 1 0 15,1 0 0-15,1-1 0 0,-2 0 0 0,0 0 0 16,-5 1 0-16,4-2 0 0,0 3 0 0,0-1 0 16,-1-2 0-16,0 0 0 0,0-2 0 0,-5 2 0 15,-1-1 0-15,1 0 0 0,-1 2 0 0,1 0 0 16,0-1 0-16,0-1 0 0,0 1 0 0,0 0 0 15,-2-1 0-15,-1 1 128 0,-2 1-128 0,0 0 0 16,1-1 0-16,2 1 0 0,-1-1 0 0,0 1 0 16,-1 0 128-16,2-2-128 0,-1 1 0 0,-2 0 128 15,-1-2-128-15,1 2 0 0,-4 1 0 0,2 0 0 16,0-1 0-16,0 1 0 0,1-1 0 0,-2 1 128 0,1-1-128 0,1 2 0 16,-4-1 176-16,2 1-48 0,-5 0 0 15,2 0 0-15,1 0-128 0,0-1-144 0,1-1 144 0,0 1-208 16,0 1 208-16,1 0 0 0,0 0 0 0,1-1 0 15,-3-1 0-15,3 2 0 0,2-1 0 0,-1 2 0 16,2 0 0-16,0 2 0 0,1-1 0 0,1 1 0 16,1-2 0-16,0 0 160 0,-2 0-160 0,-5 1 128 15,-2 0-128-15,-1 1 0 0,-2-1 0 0,-2 0 0 16,-3 0 0-16,-3 0 0 0,-2-1 0 0,0 0 0 0,-4-2 0 0,0 1 128 16,0 1-128-16,-5 0 0 0,-2 0 208 0,-6 0-32 15,-8 0-16-15,0 0 0 0,0 0-32 0,0 0-128 16,0 0 192-16,0 0-64 0,0 0-128 0,-13-2 160 15,-2-1-160-15,-2 0 160 0,0 1-160 0,-3 2 0 16,-5-2 0-16,-3-1 128 0,1-2-128 0,-4 0 0 16,-4 1 0-16,-2 1 0 0,0 0 0 0,-7 1 0 15,-7-2 0-15,-2 1 0 0,-3 1 0 0,0 0 160 16,-2-2-160-16,-3 2 160 0,0 0-160 0,-5 0 0 16,-5 1 144-16,0 0-144 0,-7-2 0 0,-2 2 144 15,-1 1-144-15,-2 0 0 0,-4-1 160 0,2 0-160 16,1 0 128-16,2 1-128 0,-1 2 160 0,0 0-160 15,-1-2 192-15,4 1-192 0,1 1 240 0,-3 1-64 16,1 0-16-16,0 2 0 0,-2-1-32 0,2 0-128 16,0 3 192-16,-1 0-64 0,-4-2-128 0,0 1 0 15,-2-1 144-15,1 2-144 0,0 0 0 0,-3 0 0 16,-1-2 0-16,2 1 0 0,3-1 0 0,0 2 128 0,3 0-128 16,0-3 0-16,5-1 0 0,7 1 0 15,0 0 0-15,4 2 0 0,3 0 0 0,-3 1 0 16,0-2 0-16,1 1 0 0,0-3 0 0,2 3 0 0,1 0 0 0,2 1 128 15,-2-1-128-15,3 0 0 0,1-3 0 0,1-1 128 16,1 2-128-16,2 1 0 0,-2 2 0 0,1-1 0 16,1 2 0-16,0 0 0 0,4-3 0 0,3-1 0 15,1-2 0-15,6 0 0 0,4 0 0 0,6 0 0 16,3 2 0-16,3 0 0 0,3-1 0 0,3 2 0 16,-1-1 0-16,4-1 0 0,0 0 0 0,2 1 0 0,0 2 0 15,1-1 0-15,-1 2 0 0,3-3 128 0,1-1-128 0,3 0 0 16,0-3 0-16,7 0 0 0,0 0 0 0,0 0 0 15,0 0 0-15,0 0 0 0,0 0 0 0,0 0 0 16,0 0 0-16,9-2 128 0,2 1-128 0,3-1 0 16,1 0 0-16,2-1 0 0,-1-2 0 0,5 2 0 15,2-1 0-15,1-1 0 0,2 0 0 0,3 0 0 16,-3 0 0-16,6 1 0 0,3 2 0 0,4-2 0 16,1-3 0-16,5 1 0 0,5-1 0 0,2-1 0 15,1 1 0-15,5-2 0 0,2 2 0 0,7 2 0 16,1-2 0-16,5 1 0 0,2-5 0 0,4 2 0 15,2 1 0-15,6 0 0 0,0-2 0 0,2 2 0 16,0-2 0-16,5 0 0 0,3 0 0 0,4-1 0 16,1 2 0-16,3-1 0 0,0 1 0 0,4 2 0 15,2-2 0-15,3 0 0 0,0 0 0 0,-1 3 0 16,2-3 0-16,-1 2 0 0,0 2 0 0,0-1 0 16,-2 0 0-16,0 0 0 0,1 1 0 0,-1-1-128 0,-2-1 128 0,-2 2 0 15,-4 5 0-15,3-1 0 0,1-2 0 0,-5 2 0 16,-3 3 0-16,-2 0 0 0,-1-2 0 0,-6 3 0 15,-6 3 0-15,-5 2 144 0,-5-1-144 0,-1 0 0 16,-3-4 128-16,-5 3-128 0,-7-3 0 0,-6 4 0 16,-7 0 128-16,-5 2-128 0,-6 0 0 0,-6 0 0 31,-4 1-912-31,-8-2-304 0</inkml:trace>
  <inkml:trace contextRef="#ctx0" brushRef="#br0" timeOffset="154194.51">7204 8964 16575 0,'0'0'736'0,"0"-6"160"0,-3-1-720 0,0-2-176 15,-1 0 0-15,0 1 0 0,2 1 1168 0,-1-1 208 16,-3-1 32-16,4 3 16 0,2 6-176 0,-3-6-32 15,3 1-16-15,-2-1 0 0,0 2-128 0,2 4-32 0,0 0 0 0,0 0 0 0,0 0-224 0,0 0-48 16,0 0-16-16,-4 9 0 0,1 3-80 0,-2 6-16 16,2 5 0-16,-3 7 0 15,1 1 48-15,-2 6 0 0,1 4 0 0,-2 3 0 0,2 7-48 16,-1 4 0-16,0 4 0 0,2 3 0 0,1-1-256 0,2 1-48 16,0 1-16-16,1-3 0 0,0 0-176 0,1-2-32 15,-1-2-128-15,1-2 192 0,-1-4 0 0,-1-3-16 16,-1-4 0-16,0 12 0 0,-2-8 0 0,2-8 0 15,-3-4 0-15,1-5 0 0,0-2-48 0,-3-4-128 16,2-2 192-16,2-8-64 0,1 0-128 0,-2-2 0 16,2-2 144-16,1-3-144 0,-1 0 0 0,3-7-288 15,0 0 48-15,0 0 16 16,0 0-1280-16,0 0-256 0,5-10-48 0,-2 1-9648 16,2-3-1936-16</inkml:trace>
  <inkml:trace contextRef="#ctx0" brushRef="#br0" timeOffset="156667.21">7073 9033 9215 0,'-4'-6'816'0,"-3"-1"-656"0,2-2-160 0,3 4 0 16,2 5 2576-16,0 0 496 0,0 0 80 0,1-8 32 16,1 0-1904-16,-2 8-384 0,6-5-80 0,1 2-16 15,1-1 32-15,2 2 16 0,2 1 0 0,-1-1 0 16,3-2 32-16,3 1 0 0,3-3 0 0,0 1 0 16,4 1-112-16,2-3-32 0,5 1 0 0,3 0 0 0,4 2-256 0,4 0-48 15,-1 0-16-15,4-2 0 0,0 0-80 0,1-1-16 16,0 1 0-16,2 0 0 0,-1 2-80 0,3 0-32 15,1 2 0-15,0-1 0 0,-1-3-16 0,0 0 0 16,1-2 0-16,-3 5 0 0,-1 1-32 0,4 1-16 16,1 1 0-16,0 0 0 0,1-3-144 0,2 1 160 15,0 0-160-15,1 0 160 0,1 1-32 0,1 0-128 16,1 2 192-16,0-1-64 0,0 1-128 0,0-1 0 16,-1-1 0-16,1 0 128 0,-2-3-128 0,1 2 0 15,4-1 144-15,-1 2-144 0,1 0 0 0,0-2 128 16,-1 2-128-16,-1-1 0 0,1-1 128 0,3 1-128 15,-1 0 160-15,1 0-160 0,-3-1 144 0,2 0-144 0,1 0 128 0,1 2-128 16,-1 1 160-16,2-1-160 16,-2 0 192-16,0 0-192 0,-1 1 176 0,1 1-176 0,1 0 160 15,1 1-160-15,0 1 128 0,-2-1-128 16,2-1 0-16,3-1 144 0,-4-1-144 0,-1 0 128 0,1 0-128 0,1 1 128 16,0 0-128-16,0-1 128 0,0-3-128 0,1 2 128 15,-2 1-128-15,0 2 128 0,0-2-128 0,1 0 128 16,-1 1 0-16,-1 0-128 0,-3-1 192 0,2 2-64 15,-1-2 0-15,-1 1-128 0,1-2 192 0,-2 2-64 16,0 0-128-16,0 0 192 0,1 0-192 0,0 0 192 0,3 2-192 0,1-2 0 16,-2-2 0-16,0 2 0 15,-2 0 128-15,0 0-128 0,-3 0 0 0,0 2 128 16,2-2-128-16,-2 0 0 0,1 0 0 0,0 0 0 16,-1-2 128-16,-2 2-128 0,-1-2 0 0,0 4 128 0,3 1 32 0,-3 0 0 15,0-1 0-15,0-1 0 0,0-2-160 0,0 1 0 16,-1 0 0-16,1 4 0 0,-1-1 0 0,0 0 0 15,0-1 0-15,1-2 0 0,0-1 0 0,1-1 0 16,-2-1 0-16,2 3 0 0,0 1 128 0,0 2-128 16,0-1 0-16,-1 0 128 0,1-4-128 0,2 2 0 15,-3 0 0-15,1 2 0 0,-2-1 0 0,1 1 0 16,-5-1 128-16,2-1-128 0,1 0 0 0,0 0 0 16,0 0 0-16,-2 0 128 0,1 0-128 0,2 0 0 15,-3 0 0-15,2 0 0 0,1-1 0 0,0 0 0 16,0 0 128-16,0 0-128 0,-1-2 0 0,0 2 0 15,1 1 0-15,0 0 0 0,-1 0 0 0,1-1 0 16,1-2 0-16,-1 2 0 0,1 1 0 0,1 0 0 16,-1-1 0-16,-1 1 0 0,-2-1 0 0,0-1 0 15,1 0 128-15,-2 0-128 0,0-1 0 0,0-1 0 16,-1 2 0-16,-2 1 0 0,0-1 0 0,0-1 0 16,-2-3 144-16,0 3-144 0,1 1 0 0,0-1 0 0,-1 2 0 0,0-1 0 15,-1 0 0-15,0 1 0 0,-1 1 0 0,-2-2 0 16,0-1 0-16,1 2 0 0,1 0 0 0,-3 0 0 15,1-1 0-15,0-1 0 0,-1 0 0 0,-1 0 128 16,2 3-128-16,-4 0 0 0,-3 1 0 0,0-1 0 16,-4-2 0-16,1 0 0 0,-1 0 0 0,-2 1 0 15,3-1 0-15,-2 2 0 0,-3 0 0 0,2 0 128 0,-2 0-128 16,1 2 0-16,1-1 0 0,-2 1 0 0,2 1 0 0,-2 0 0 16,0-1 0-16,-3 1 128 0,0 2-128 0,1 1 0 15,-3-3 0-15,4-1 0 0,-3-2 0 0,2 1 0 16,1 1 0-16,-6-1 0 0,-2 1 0 0,2 0 0 15,2-1 0-15,-2 1 0 0,2-1 0 0,0-1 0 16,0 0 0-16,2 0 128 0,-4 0-128 0,1 3 0 16,0-1 0-16,-2-1 0 0,1-2 0 0,-2 0 0 15,2 1 0-15,-2 0 0 0,-1-1 0 0,1 1 0 16,1 0 0-16,-2 0 0 0,1 0 0 0,-2 0 0 16,2-1 0-16,1 1 128 0,-1 1-128 0,1-1 0 15,1-1 0-15,0-1 0 0,0 1 0 0,-1-1 0 16,-1 2 0-16,1-1 0 0,-1 0 0 0,0-1 0 15,-2-2 0-15,0 2 128 0,-2 0-128 0,-1 0 0 16,3-3 0-16,-2 3 0 0,0 1 0 0,1-1 0 16,-2 3 0-16,2-2 0 0,0-1 0 0,-1 0 0 15,-1 0 0-15,2 0 0 0,1 0 0 0,-1 1 0 16,0-1 0-16,-1 1 0 0,-2-2 0 0,0 1 0 16,0 0 0-16,-3 2 0 0,0 0 0 0,0 0 128 15,-2 0-128-15,1 0 0 0,-1 0 0 0,-1 0 0 16,3 0 0-16,-4 1 0 0,3 0 0 0,-2 0 0 15,-6-1 0-15,7 3 0 0,1-1 0 0,-1 0 0 0,-2-1 0 0,2 1 0 16,0 3 0-16,0-1 0 16,3 0 0-16,-3 1 0 0,1-3 0 0,1 0 0 0,0 0 0 0,-1 1 0 15,-1-1 0-15,1 0 0 0,-1 1 0 0,-2 0 0 16,-5-3 0-16,8 2 0 0,-8-2 0 0,0 0 0 16,4 4 0-16,-4-4 0 0,4 5 0 0,-4-5 0 15,0 0 0-15,1 7 144 0,-1 1-144 0,-1 0 0 16,-2-1 0-16,0 2 0 0,-1 2 0 0,-1 3 0 15,-1 3 0-15,-2 3 0 0,-1 2 0 0,-3 3 0 0,1 1 0 0,-1 2 0 16,0 1 0-16,-2 0 0 0,-1 2 0 0,3 1 0 16,0 0 0-16,0 1 0 0,1-2 0 0,-2-1 0 15,2 3 0-15,-5 15 0 0,2-4 0 0,2-5 0 16,1-1 0-16,1-3 0 0,3-2 0 0,-1 0 0 16,1 0 0-16,0 1 0 0,0-1 0 0,0-1 0 15,2 0 0-15,0-2 0 0,1-2 0 0,1 2 0 16,-1 2 0-16,2 1 0 0,0-2 0 0,-1 1 0 15,1-3 0-15,1 1 0 0,-1-1 128 0,1-2-128 16,0-1 0-16,1-1 0 0,0-4 0 0,0-1 0 16,0-1 0-16,2-2 0 0,0-3 144 0,-1 0-144 15,1-1 0-15,1 2 144 0,-3-3-144 0,1-2 0 16,-1-10 0-16,0 0 128 0,1 12-128 0,-1-2 0 16,0-10 0-16,0 0 128 0,0 0-128 0,0 0 0 0,-2 9 0 0,2-9 128 15,0 0-128-15,0 0 0 0,-6 7 144 0,6-7-144 16,-8 5 0-16,0-2 128 0,0-2-128 0,0 2 0 15,1-2 0-15,-2-1 128 0,0-1-128 0,-2-2 0 16,0 3 0-16,1 0 128 0,-3 0-128 0,-1 0 0 16,-3-2 0-16,-3 1 0 0,-2 0 0 0,0 1 128 0,-3-1-128 15,0 1 0-15,0 0 0 0,-4 2 0 0,0 0 0 0,0-1 0 16,-2-2 0-16,-2 0 128 0,-2 3-128 0,-4 1 0 16,1 1 0-16,-5-1 0 0,-5-1 0 0,1 1 0 15,1 1 0-15,-2-1 0 0,-3-1 0 0,-1 0 0 16,-1 0 0-16,-4-2 0 0,-3 3 0 0,-2-1 0 15,2 0 0-15,-1-2 128 0,0-2-128 0,-3 2 0 16,-3 1 0-16,-4 0 0 0,-1-1 0 0,-4 0 0 16,1-1 0-16,-3 0 0 0,-2 1 0 0,-2-2 0 15,3 2 0-15,-2-1 128 0,-5-1-128 0,0 0 0 16,0 1 0-16,1 0 0 0,1 0 0 0,-2 0 0 16,-1-1 0-16,0 0 0 0,-3-1 0 0,0 2 0 15,0 1 0-15,-3 0 0 0,-3-1 0 0,1 2 0 16,1 3 0-16,-5-2 0 0,-3-3 0 0,1 2 0 15,2 1 0-15,-1-1 0 0,0-1 0 0,-1 2 0 16,-1 2 0-16,0 0 0 0,-3-4 0 0,3 2 0 16,2 3 0-16,3-1 128 0,1 0-128 0,1-2 0 15,-6-1 0-15,4 1 0 0,3 1 0 0,0 0 0 16,0 0 0-16,-2 0 128 0,1 0-128 0,0 1 0 16,2-4 0-16,-2 2 0 0,-1 1 0 0,3 0 0 15,2 1 0-15,0-1 0 0,-1-1 0 0,0 1 0 0,-2 2 0 16,3-2 0-16,2-1 0 0,1-1 0 0,-1 1 0 15,3 0 0-15,1 1 0 0,4-1 0 0,-2 2 0 0,2-2 0 16,0 0 0-16,3-1 0 0,1 1 0 0,3 0 0 16,-1 1 0-16,0-2 0 0,1 0 0 0,1 1 0 15,1 0 0-15,2 0 0 0,-3 0 0 0,2-1 0 16,-1 1 0-16,2-2 0 0,3-2 0 0,2 2 0 16,-3 0 0-16,1 0 0 0,1-3 0 0,0 1 0 15,1-1 0-15,3 0 0 0,0 0 0 0,3 0 0 0,0 1 0 16,-1 0 0-16,-2-3 0 0,3 2 0 0,1 1 0 0,0 1 0 15,2 0 0-15,0 1 0 0,1 0 0 0,-2 0 0 16,2 0 0-16,0 0 0 0,2-1 0 0,3-1 0 16,0 2 0-16,1 0 0 0,1 0 0 0,-1 0 0 15,0-1 0-15,0 0 0 0,1 0 0 0,0 0 0 16,1 0 0-16,1 1 0 0,1 0 0 0,1 0 0 16,-1-1 0-16,1 0 0 0,1 0 0 0,-2 1 0 15,-1-3 0-15,1 3 0 0,0 0 0 0,0 0 0 16,3 0 0-16,2 3 0 0,-4-3 0 0,1 0 0 15,-1 0 0-15,1 0 0 0,0 0 0 0,-2 0 0 16,2 0 0-16,2 0 0 0,2 0 0 0,0 0 0 16,2 2 0-16,2-1 0 0,-4 1 0 0,3 0 0 15,-1-1 0-15,2 2 0 0,1-1 0 0,2 0 0 16,-1 0 0-16,2 0 0 0,2 0 0 0,1-1 0 16,2 1 0-16,1-1 0 0,0-1 0 0,2 1 0 15,-1 0 0-15,3 0 0 0,2-1 0 0,1 0 0 0,1-1 0 0,3 1 128 16,0 0-128-16,3 0 0 0,-1-1 0 0,3 0 0 15,1 0 0-15,8 1 0 0,-4-2-144 0,4 2 144 16,0 0-272-16,0 0 16 16,0 0 0-16,0 0 0 15,0 0-1040-15,11-6-208 0,4 1-32 0,0 1-16 0,3 1-1664 16,2 0-336-16</inkml:trace>
  <inkml:trace contextRef="#ctx0" brushRef="#br0" timeOffset="166644.13">14266 9046 7359 0,'0'0'656'0,"0"0"-528"0,0 0-128 0,0 0 0 16,0 0 1328-16,0 0 224 0,0 0 48 0,0 0 16 15,0 0-464-15,0 0-80 0,0 0-32 0,0 0 0 0,0 0 240 0,0 0 32 16,0 0 16-16,0 0 0 0,-3 5-240 0,3-5-32 16,0 0-16-16,0 0 0 0,0 0-320 0,0 0-64 15,0 0-16-15,0 0 0 0,0 0-128 0,0 0-48 16,0 0 0-16,0 0 0 0,0 0-80 0,0 0 0 15,0 0-16-15,0 0 0 0,0 0-80 0,0 0-16 16,0 0 0-16,0-6 0 0,2-1-16 0,2-2 0 16,-1-2 0-16,4-6 0 0,-3 2-64 0,3 0-32 15,0-1 0-15,0 0 0 0,-1-2-32 0,-1-1 0 16,0 0 0-16,2 0 0 0,-3 0 16 0,1-1 0 16,1 1 0-16,0-2 0 0,2-1-16 0,-3 0-128 15,1 0 192-15,0 0-64 0,2-3-128 0,1 2 128 16,1-2-128-16,1 2 128 0,0-2-128 0,-3-1 128 15,1 1-128-15,1 0 128 0,-1 1-128 0,2 0 128 16,0 2-128-16,-1 2 128 0,2-4 0 0,-1 2 0 0,0-2 0 16,1 1 0-16,1 0-128 0,0 0 128 0,-1 0-128 15,2 1 128-15,-4 1-128 0,1 0 0 0,1-1 144 0,-1 2-144 16,0 2 0-16,-1 0 128 0,-1 0-128 0,2 1 0 16,-2-2 128-16,1 1-128 0,0 1 160 0,2-1-160 15,-2 0 192-15,2 0-64 0,0-2-128 0,0 3 192 16,-3-2-192-16,1-1 176 0,0-2-176 0,-2 1 160 15,0 1-160-15,0-1 192 0,1 2-192 0,-1-1 192 0,-1 0-64 16,2 1-128-16,0 1 192 0,0-3-64 0,-2-1-128 16,2 1 192-16,0 0-192 0,1-1 192 0,-2-1-64 0,2-1-128 15,2 1 192-15,-1 1-64 0,0 1-128 0,2 0 192 16,0-5-192-16,2 3 192 0,1 0-192 0,-1-1 128 16,1-1-128-16,1 1 128 0,1-1-128 0,-1 1 160 15,1 1-160-15,0-1 160 0,1 0-160 0,-2-1 160 16,-2 1-160-16,1-1 160 0,1 0-160 0,-2 2 0 15,-2-4 144-15,-2 3-144 0,0-1 0 0,0 0 128 16,-1 0-128-16,0 3 0 0,0 0 0 0,3 0 144 16,-2 1-144-16,1-2 0 0,-2 0 144 0,1 0-144 15,1-1 0-15,1 1 144 0,1 0-144 0,1-2 0 16,-2 1 144-16,1 0-144 0,-3 1 0 0,2 0 0 16,-1-1 0-16,1 0 128 0,0 1-128 0,-2 1 0 15,1 1 0-15,0 1 128 0,0-4-128 0,1 1 0 16,-3 0 128-16,0 0-128 0,0 2 0 0,0-1 144 15,2 0-144-15,-1 0 0 0,-2 2 128 0,1-3-128 16,2-2 0-16,-3 3 0 0,-1-2 128 0,2 1-128 0,-2-3 0 16,0 1 0-16,-2 0 0 0,2 2 0 0,1-1 128 15,0-1-128-15,-3 2 0 0,3 0 0 0,-2 3 0 0,-1-1 0 16,1 1 128-16,-3 1-128 0,3 0 0 0,-2 0 0 16,0 0 0-16,0 0 0 0,1 0 0 0,-1 1 0 15,0-1 128-15,-1-1-128 0,0 2 0 0,2 2 0 16,-1 1 128-16,1-1-128 0,0 0 0 0,1-1 0 15,0 3 0-15,0 1 0 0,0 1 0 0,2-4 0 16,0 2 0-16,-2 0 0 0,1-1 0 0,-1 1 0 0,-1-1 0 16,2 0 0-16,-3-1 128 0,1 1-128 0,-1 1 0 0,1 2 0 15,-2 0 128-15,1 2-128 0,-3-1 0 0,1 0 0 16,-1 1 128-16,2 0-128 0,-1 1 0 0,-1 0 0 16,1 0 128-16,1-1-128 0,-1 0 0 0,3 0 0 15,-3 0 0-15,1 2 0 0,2 0 0 0,-3 0 0 16,1-1 0-16,3 0 0 0,-4-1 0 0,2 3 0 15,-1-2 0-15,2-1 0 0,-3 1 0 0,0 2 0 16,1-1 0-16,0 0 0 0,-2 0 0 0,3 1 0 16,-3-2 0-16,0 2 0 0,1 2 192 0,-1-3-64 15,2 0 0-15,-1 2-128 0,0 0 0 0,0-1 0 16,0 0 0-16,-2-1-192 0,1 1 192 0,1-2 0 16,2 1 0-16,-1-2 0 0,0-1 0 0,0 1 0 15,0-1 0-15,1 0 0 0,1-1 0 0,1 0 0 16,-3 0 0-16,3 0 0 0,0 0 0 0,-1 0 0 15,1 0 0-15,-3 0 0 0,1-1 0 0,-1 1 0 16,0 0 0-16,2-2 0 0,-3 0 0 0,2 2 0 16,-3-1 0-16,1 2 0 0,1 0 0 0,0 2 0 15,0-2 0-15,-2 2 0 0,2 0 128 0,-1 1-128 0,2 2 0 16,-2-1 0-16,0-2 0 0,0 4 0 0,1-1 0 0,0 1 0 16,-1-2 0-16,1 2 0 0,0-2 0 0,-4 7 0 15,4-7 0-15,1 2 0 0,-2-1 0 0,3 2 0 16,-2 0 0-16,1-2 0 0,2 1 128 0,-3-1-128 15,1-2 0-15,0 1 0 0,-1-2 128 0,0 0-128 16,-1 1 0-16,1 1 0 0,0-2 0 0,0 0 0 0,3 3 0 16,-1-3 160-16,-1 0-160 0,2 0 192 0,-4-1-192 0,1-2 0 15,0 4 0-15,0 1 0 0,-2-1 0 16,2 0 0-16,-2 4 0 0,0-3 128 0,0-1-128 0,1 1 128 16,-1 0-128-16,0 2 128 0,1-1-128 0,0 0 0 15,1-2 0-15,0 1 0 0,-2 1 0 0,2-1 0 16,-4 7 128-16,3-9-128 0,-1 2 0 0,-2 7 0 15,0 0 0-15,0 0 0 0,0 0 192 0,0 0-32 16,0 0-16-16,0 0 0 0,0 0-16 0,0 0-128 16,0 0 192-16,0 0-64 0,0 0-128 0,0 0 0 15,0 0 0-15,0 0 128 0,0 0-128 0,0 0 0 16,0 0 0-16,0 0 0 0,0 0 0 0,0 0 0 16,0 0 128-16,0 0-128 0,0 0 0 0,0 0 0 15,0 0 0-15,0 0 0 0,0 0 0 0,0 0 0 16,0 0 0-16,0 0 0 0,0 0 0 0,0 0 0 15,0 0 0-15,0 0 0 0,0 0 0 0,0 0 0 16,0 0 128-16,0 0-128 0,0 0 0 0,0 0 0 0,0 0 0 16,0 0 128-16,0 0-128 0,0 0 0 0,0 0 0 0,0 0 0 15,-4 9 0-15,4-9 0 0,-6 8 0 16,6-8 0-16,0 0 0 0,0 0 0 0,0 0 0 0,0 0 0 16,0 0 0-16,0 0 0 0,0 0 0 0,0 0 0 15,0 0 128-15,0 0 0 0,0 0 0 0,0 0 0 16,-9 4-128-16,9-4 0 0,-10 3 0 0,10-3 0 15,-13 2 0-15,3 0 0 0,10-2 0 0,-13 3-176 16,1-2 176-16,2 0 0 0,-2 1 0 0,0 0 0 16,1-1 0-16,-2 0 0 0,1-1 0 0,1 0 0 0,-3-1 0 15,3 1 0-15,-1 0 0 0,1 1 0 0,-1-3 0 0,0 0 0 16,-3 0 0-16,0-2 0 0,-3 1 0 0,-1 0 0 16,-2 0 0-16,0-2 0 0,-3 1 0 0,2-1 0 15,-2 2 0-15,0-2 0 0,-2-2 0 0,1 1 0 16,1 1 128-16,-1 1-128 0,0 0 0 0,3-1 0 15,3 0 0-15,-3 1-128 0,2-3 128 0,0 0 0 16,2-1 0-16,-1-1 0 0,-1 0 0 0,1-1 0 16,1-2 0-16,-1 1 0 0,-1 0 0 0,-1-1 0 15,0 2 0-15,-1-1 0 0,0-1 0 0,-2-1 0 16,2 2 0-16,0 0 0 0,3-1 0 0,-1 1 0 16,-4-1 0-16,2 1 0 0,2-1 0 0,1 1 0 15,0-2 0-15,0-1 0 0,-1 0 0 0,2 0 0 16,-1-1 0-16,1 2 0 0,1-1 0 0,0 1 0 15,2 0 0-15,-2-2 0 0,0-3 0 0,4 2 0 16,-2 0 0-16,3 0 0 0,0 1 0 0,1 2 0 16,0-3 0-16,2 1 0 0,3 1 0 0,-2-1 0 15,0 1 0-15,3 0 0 0,0-1 0 0,1 0 0 0,2 1 128 0,-3-2-128 16,3 0 0-16,0 0 0 16,1 0 0-16,3-2-128 0,1 0 128 0,3-4 0 15,-3 0 128-15,4 2-128 0,0 0 0 0,4 0 0 0,-2 0-160 0,3 2 160 16,0-1-128-16,4 0 128 0,0-1 0 0,3 1 0 15,1-1 0-15,2-1-128 0,1-2 128 0,2 1 0 16,3 0 0-16,-2-1 0 0,4-3 0 0,1 1 0 16,1-1 0-16,2-2 0 0,2 1 0 0,1 0 0 15,3 4 0-15,0 0-128 0,0 2 128 0,2-2 0 16,-1 0 0-16,1 1 0 0,-1-1 0 0,3 2 0 0,-1 0 0 0,2 0-128 16,2 1 128-16,0 2 0 0,0 0 0 0,2 1 0 15,0-2 0-15,-2 0 0 0,2 2 0 0,-3-2 0 16,-1 2 0-16,2 1 0 0,2-1 0 0,1 2 0 15,4 0 0-15,-2-1 0 0,-3 1 0 0,3-1 0 16,-2 1 0-16,1 2 0 0,3 2 0 0,-1 0 0 16,2-1 0-16,-1 0 0 0,1 1 0 0,-3 0 0 15,-2 1 0-15,2 1 0 0,-1 1 0 0,0 2 0 16,3-1 0-16,-2 0 0 0,-2 3 0 0,-1-2-128 16,-3 0 128-16,0-1 0 0,4 2 0 0,-2 1 0 15,1 1 0-15,1 1 144 0,2-1-144 0,-2 0 0 16,0 1 0-16,2-1-176 0,-3 1 176 0,2 1 0 15,-3 0 0-15,4 1 0 0,3 0 0 0,-1 0 0 16,-1-2 0-16,-5 2 0 0,0 0 0 0,-1 2 0 16,0-1 0-16,0 1 0 0,0 2 0 0,1 0 0 0,1 0 0 15,-1 1 0-15,-1 2 0 0,-2 0 0 16,-3-4 0-16,1 4-128 0,1-2 128 0,1 1 0 0,-1-1 0 0,4 2 0 16,1 0 0-16,-1 0 0 0,-2-3 0 0,0 3 0 15,-2 0 0-15,-2 0 0 0,1 1 0 0,1 0 0 16,-1-1 0-16,2 2 0 0,-2 1 0 15,0 0 0-15,-2-1 0 0,-2-2 0 0,-1 0 0 0,-2 0 0 16,-3 0 0-16,0 2 0 0,2 1 0 0,-1 0 0 0,0 0 0 16,3 0 0-16,0 1 0 0,-1 0 0 0,-2 3 0 0,1 0 0 15,-5-3 0-15,-1 3 0 0,-2-2 0 0,1 2 0 16,-2-1 0-16,-3 0 0 0,2 1 0 0,-2-1 0 16,-1 0 0-16,1 1 0 0,0 2 0 0,-2-1 0 15,1 2 0-15,-1-1 0 0,0-1 0 0,1 1 0 16,-5-1 0-16,1 2 0 0,-2 0 0 0,0 2 0 15,-2 0 0-15,-1-2 0 0,-2 2 0 0,-1 0 0 16,0-2 0-16,-2 2-128 0,-2 2 128 0,-2-1 0 16,-1 2 0-16,-2-1 0 0,0-2 0 0,-3 1 0 0,-1 0 0 0,-3 1 0 15,0 0 0-15,-3 1 0 16,0 0 0-16,-3 0-128 0,-1-1 128 0,-2-1 0 0,0-1-144 0,-2 2 144 16,0 0 0-16,-2 0 0 0,0 0 0 0,3 1 0 15,-3 1 0-15,1-1 0 0,-2-1 0 0,0 1 0 16,0 0 0-16,0 0 0 0,-1 0 0 0,-1-1 0 15,-2 1 0-15,0 0 0 0,1 0 0 0,-5 0 0 16,2-2 0-16,-4-2 0 0,-2-1 0 0,-1-1 0 16,-1 1 0-16,0-2 0 0,-1 1 0 0,1 0 0 15,1 1 0-15,0-1 0 0,1 1 0 0,0-1 0 16,-1 1 0-16,-2-2 0 0,0 0 0 0,-1-1 0 16,1 0 0-16,-2-1 0 0,2 0 0 0,1 1 0 15,2-3 0-15,-2 0 0 0,1-2 0 0,1 1 0 16,0-1 0-16,1-1 0 0,0-2 0 0,-1 2 0 15,-1 0 0-15,-1 0 0 0,0-2 0 0,-1 1 0 0,2-2 0 16,1 3 0-16,1 0 0 0,0-2 0 16,1-1 0-16,-1 1 0 0,0-1 0 0,0-1 0 0,-1 0 0 0,-2 0 0 15,-1-2 128-15,-5 1-128 0,2 1 0 0,-3 1 0 16,2-5 0-16,0 2 0 0,3 0 0 0,-2 2 0 16,5-1 0-16,0 1 0 0,-1 0 0 0,2-1 0 15,-3 0 0-15,0-2 0 0,-1-1 0 0,0-1 0 16,1-1 0-16,0 1 0 0,1 0 0 0,3 1 0 15,0 0 0-15,1 1 0 0,-1 1 0 0,0 0 0 16,1 0 0-16,-1-2 0 0,-2-2 0 0,0 1 0 16,-3-1 0-16,2 0 0 0,1-1 0 0,1 0 0 15,0 0 0-15,1 1 0 0,2-1 0 0,0-1 0 16,2 1 0-16,1 1 0 0,0 0 0 0,-2 1 0 16,-2-1 128-16,-2 1-128 0,-2-1 0 0,0 0 0 0,-4 0 0 0,1 1 0 15,-1 1 0-15,0-3 128 0,2 3-128 0,-2 0 128 16,3 3-128-16,1-3 0 0,-2 1 144 0,1 0-144 15,1 1 128-15,1 0-128 0,1-1 128 0,1 0-128 16,-1 1 144-16,-1-1-144 0,2 1 192 0,0 1-192 16,0-1 192-16,3 1-192 0,-2-1 192 0,2 1-192 15,0 1 160-15,-2-1-160 0,-2 0 128 0,0 0-128 16,0 1 128-16,-1-1-128 0,0-1 0 0,0 0 128 16,-2 0-128-16,3 3 0 0,-1 0 144 0,1 1-144 15,2-2 0-15,-1 2 0 0,1 0 0 0,0 0 128 16,1-2-128-16,3 1 0 0,4 0 0 0,4 1 0 15,2-1-192-15,4 2-48 0,5-2-16 0,7-5 0 16,0 0-3008-16,15 8-592 0</inkml:trace>
  <inkml:trace contextRef="#ctx0" brushRef="#br0" timeOffset="184253.31">492 1279 8287 0,'0'0'736'0,"0"0"-592"0,10-2-144 0,-1-1 0 16,0 2 496-16,-9 1 64 0,11-1 16 0,-11 1 0 16,9 0-176-16,-9 0-16 0,0 0-16 0,8-3 0 15,-8 3 240-15,0 0 48 0,0 0 16 0,0 0 0 16,10 0-80-16,-10 0-16 0,0 0 0 0,1 10 0 15,-2 4 128-15,0 1 32 0,-2-1 0 0,-1 7 0 16,0 0-32-16,0 7 0 0,-4 5 0 0,1 2 0 16,0 3-192-16,-1 2-64 0,0 1 0 0,0 1 0 15,1 4-256-15,0-1-48 0,1 0-16 0,0 0 0 16,1 3 0-16,0-2 0 0,2-2 0 0,1 0 0 16,1-1-128-16,-1 0 0 0,1-2 0 0,0 2 128 15,0-1-128-15,-1-1 192 0,0 1-192 0,1 0 192 0,0-2-32 16,1-2 0-16,0-2 0 0,0 0 0 0,0-3 32 15,1-4 0-15,2-2 0 0,-1-1 0 0,1-1 176 0,0 0 32 16,-1-3 16-16,0-1 0 0,0-2-144 0,2 0-16 16,-4-2-16-16,1-1 0 0,0 1-240 0,1-2 176 15,0-2-176-15,0-1 160 0,1 3-160 0,1-4 160 16,-1-2-160-16,-3-9 160 0,7 8-160 0,1-2 192 16,0-3-192-16,1-1 192 0,1-1-192 0,-1-1 192 15,2 0-192-15,2-1 192 0,2-1 0 0,1 0 0 16,-1-2 0-16,1 4 0 0,2-3-16 0,2 0 0 15,2 0 0-15,-2-1 0 0,1 1-48 0,1 1 0 16,0-2 0-16,3 2 0 0,4 0-128 0,2-2 128 16,2 1-128-16,2 0 128 0,6-1-128 0,0 0 0 0,4 0 144 0,2 1-144 15,0-1 0-15,0 1 0 0,-2 0 0 16,2 1 128-16,-1-3-128 0,3 2 0 0,2 1 0 0,3-2 128 16,1 3-128-16,-1 0 0 0,0 1 0 0,-2-1 0 15,2-3 0-15,0 2 0 0,3 0 0 0,4 1 0 16,0 0 0-16,1 2 0 0,-5 2 0 0,2-1 128 15,-1-1-128-15,3 1 0 0,3 0 0 0,1 3 128 16,-2-1-128-16,1 0 0 0,-2-1 0 0,4-1 0 16,-1 1 0-16,3 0 128 0,2 0-128 0,-2-1 0 15,-2-1 0-15,0-1 0 0,0 0 0 0,3 0 0 16,4-1 0-16,-3 0 0 0,-3 0 0 0,0 1 128 16,1-1-128-16,-1-1 0 0,4 0 0 0,-3 1 0 15,1 1 128-15,-3 0-128 0,-2 0 160 0,2 0-160 16,0 0 160-16,3 1-160 0,3 0 160 0,-4 0-160 15,2-1 128-15,-3 0-128 0,-2 0 0 0,3 0 144 0,5-1-144 0,-2-1 0 16,-1 2 144-16,0 0-144 0,-1-1 0 0,3-1 0 16,1-1 0-16,-2 0 128 0,0 0-128 0,-3 1 0 15,-2-3 0-15,0 2 128 0,0 0-128 0,0 0 0 16,3 1 0-16,-6 0 0 0,0 1 0 0,0 1 192 16,-3-3-64-16,3 2 0 0,1 0 0 0,2 1 0 15,1 0 0-15,-2 0 0 0,0 2-128 0,2-2 0 16,1-2 128-16,0 1-128 0,3-1 0 0,-2 1 128 15,-4 2-128-15,1-1 0 0,-2-2 0 0,-1 1 0 16,4-1 0-16,2 1 0 0,-4 0 0 0,-1 1 0 16,-1-4 0-16,2 3 0 0,2 0 0 0,0 0 0 0,1-1 0 0,1 1 128 15,-6 0-128-15,2-1 0 16,-1-1 0-16,4 0 0 0,3 1 0 0,-2 0 0 0,-6-2 0 0,1 2 128 16,0 0-128-16,2 0 0 0,4 1 0 0,-3 0 0 15,0-3 0-15,0 1 0 0,-2 0 0 0,1-1 0 16,2 2 0-16,-1 0 144 0,5-1-144 0,-7-1 160 15,-3 0-160-15,0 1 0 0,0-1 0 0,0 2 0 16,1 0 0-16,1 0 128 0,-2-2 0 0,-1 1 0 16,-4-1 80-16,-1 0 16 0,-1 3 0 0,4-1 0 15,-1 2-64-15,0 0-16 0,-2-1 0 0,-1 0 0 16,-1 0-144-16,0 1 0 0,-1 0 0 0,0 0 0 16,4-1 0-16,2-1 128 0,-3-3-128 0,-1 1 0 15,-2 0 0-15,0 1 0 0,-1 0 0 0,-2 0 0 16,2-1 0-16,-2 2 0 0,1 0 128 0,0 0-128 0,-2-3 0 15,-2 2 0-15,-3 1 0 0,-2 1 0 0,0 0 0 16,1-1 0-16,-2 1 0 0,2 1 0 0,2-1 0 0,-1-1 0 16,0-3 0-16,-5 0 0 0,0 1 0 0,1 0 0 15,-2 1 0-15,1 1 0 0,-2 0 0 0,0 2 0 16,3 2 0-16,-2-1 0 0,2-2 0 0,1-1 0 16,-2 0 0-16,0-1 0 0,-2 2 0 0,1 0 128 15,0 0-128-15,1 2 0 0,-1 1 128 0,2 1-128 16,2-1 128-16,-1 0-128 0,1-2 0 0,-1 0 0 15,-4 0 0-15,2-1 0 0,-2 1 0 0,1 0 0 16,-2 0 0-16,0 1 0 0,0 1 0 0,2 0 0 16,0-1 0-16,1 2 0 0,-1-1 0 0,1-2 0 15,-2-1 0-15,-3 0 0 0,-1 0 0 0,0 1 0 0,1 0 0 16,2 0 0-16,-4 0 0 0,1 0 0 0,1 0 0 0,0 1 0 16,1 0 0-16,1-1 0 0,1 0 0 0,-3 0 0 15,-2-1 0-15,-1 1 0 0,0 0 0 0,2 2 0 16,-1 1 0-16,-1 2 0 0,0-1 0 0,0 0 0 15,-3 1 0-15,6-1 0 0,-2-1 0 0,-1 2 0 16,1 0 0-16,0-1 0 0,-3-3 0 0,1 0 0 16,-5 1 0-16,3 1 0 0,-1 2 0 0,1-5 0 15,-5 3 0-15,1 1 0 0,-3 3 0 0,3 0 0 16,-4-2 0-16,1 2 0 0,-2-2 0 0,1 1 0 16,0-1 0-16,-1 0 0 0,-1-2 0 0,0 0 0 15,-1 1 0-15,1-1 0 0,-3 1 144 0,0 0-144 16,-1-3 128-16,0 2-128 0,-4-2 128 0,1 1-128 15,0 0 128-15,0 1-128 0,-1-1 128 0,0 0-128 16,-1 1 0-16,1 0 144 0,0-2-144 0,-10-1 0 0,10 0 128 0,-1 0-128 16,-1-1 0-16,-1-1 0 0,0 1 144 0,-7 1-144 15,0 0 0-15,8-6 144 0,-4 0-144 16,2 1 128-16,0-1-128 0,0 1 128 0,-2-2-128 0,0-1 128 16,2-1-128-16,-1 0 128 0,0-4 0 0,-1 0-128 15,2 0 192-15,-1 0-64 0,-1-1 16 0,0-3 0 16,-1 0 0-16,2-3 0 0,-4-4-144 0,1-2 128 15,-1 0-128-15,0-4 128 0,0-3-128 0,0-4 128 16,-1-3-128-16,1 1 128 0,1-1-128 0,1 2 160 16,-2 0-160-16,0 1 160 0,3-3-160 0,0 3 0 15,-2 2 144-15,0-2-144 0,1-5 0 0,0 3 144 16,0-1-144-16,0 1 0 0,3-1 128 0,-2 2-128 0,2 0 0 0,0 2 0 16,-2 1 0-16,0-1 0 0,3 2 0 0,-4-1 0 15,1-3 0-15,2 2 0 0,-1 3 0 0,0 2 0 16,-2-1 0-16,2 1 0 0,1 2 0 15,-1 1 0-15,1-2 0 0,-1 1 0 0,0 1 0 16,-1-1 0-16,-2 5 0 0,1 0 0 0,-2 1 0 0,0 0 0 16,-1-1 0-16,0 5 0 0,-1 0 0 0,1 4 0 15,-2 0 0-15,-1 2 0 0,1 2 0 0,-3 1 0 16,0 1 0-16,1 1 0 0,-3 0 0 0,2 0 0 16,-2 3 0-16,1 0 0 0,-1 2 0 0,-2 1 0 15,0 1 0-15,2 1 0 0,-2-1 0 0,0 1 0 16,0 0 0-16,0 1 0 0,-4 0-128 0,0 1 128 15,-1-1 0-15,-3 0 0 0,0 0 0 0,-2 3-144 0,-4-1 144 0,1 1 0 16,-6 1 0-16,-1 0-128 0,-5 1 128 0,-1 0 0 16,-2 0 0-16,0 0-128 0,-3 2 128 0,2 0 0 15,-2-2 0-15,0 1 0 0,-3 0 0 0,-1-1 0 16,-2 0 0-16,-3-2-128 0,-4-1 128 0,-1 3 0 16,0-2 0-16,-1-2 0 0,-2 2 0 0,1-1-160 15,-4 0 160-15,0 1 0 0,-4-2 0 0,1-1-128 16,1 0 128-16,-3 0 0 0,0-1 0 0,-1 1 0 15,-4 1 0-15,-2 0 0 0,-1-2 0 0,0 1 0 16,0 0 0-16,-3 2 0 0,-1-1 0 0,-1-2 0 16,1-1 0-16,0 1 0 0,-1 0-128 0,-7 1 128 15,-2 0 0-15,-2-1 0 0,2-2-160 0,1 1 160 16,-4-1-128-16,0 0 128 0,-1-1-128 0,1 1 128 16,0 0-128-16,-4 0 128 0,-5 0 0 0,2 2-128 0,4-4 128 0,-2 3 0 15,-2-1 0-15,-3 1 0 0,-3 0 0 0,-4 1-128 16,-3 1 0-16,2-1 0 0,0-1 0 0,2-1 0 15,1-1 128-15,-1 2 0 0,-2 1-144 0,4 0 144 16,6-1 0-16,-5 1 0 0,-4-2-144 0,6 1 144 16,2 0 0-16,1-1 0 0,-2-1 0 0,2 1 0 15,1 1 0-15,3 0 0 0,-4 0 176 0,2 1-176 16,1 0 0-16,2 0 0 0,3-1 0 0,-4-1 0 16,-2-1 0-16,2 2 0 0,4 0 0 0,3-1 0 15,0-3 0-15,2 0 0 0,2 1 0 0,3 0 0 16,0 2 0-16,-1 0 0 0,-2-1 0 0,3-1 0 15,1 1 0-15,2 0 0 0,3-2 0 0,1 4 0 16,-3-1 0-16,1 0 0 0,0 0 0 0,0 0 0 16,3 0 0-16,-2 1 0 0,-3 1 0 0,3 0 0 0,-1-1 0 0,4-1 0 15,3 2 0-15,2 0 0 0,0 0 0 16,-2 2 0-16,-4-1 0 0,4-1 0 0,0 0 0 0,3 1 0 16,0 1 0-16,-1-1 0 0,-6-1 0 0,5-1 0 15,1 1 0-15,4 0 0 0,1-2 0 0,2 2 0 16,-3 0 0-16,-1 0 0 0,-3 0 0 0,5 0 0 15,2-1 0-15,0 1 0 0,1-1-128 0,-3 1 128 16,0-2 0-16,-1 2-144 0,-1-1 144 0,3 0 0 16,0 0 0-16,1 1 0 0,1 0 0 0,-3 1 0 15,-1 0 0-15,-1 0-128 0,0 1 128 0,3-2 0 16,-2 0 0-16,5 1 0 0,0 0 0 0,1 1 0 16,-5-1 0-16,1-2-128 0,-1-1 128 0,2 2 0 0,0-1 0 15,3 1 0-15,3 1 0 0,-3 1 0 0,-4-1 0 0,-2 1-128 16,2-1 128-16,0 1 0 0,1 1 0 0,0 1 0 15,-2-1 0-15,-2 0-160 0,-4 2 160 0,3 1 0 16,5 1-160-16,2-2 160 0,1 0-128 0,0-1 128 16,-2 3 0-16,2-4-128 0,0 0 128 0,2 2 0 15,-1-1 0-15,4 2 0 0,0-1 0 0,0 2 0 16,3-1 0-16,0 1-128 0,-4 0 128 0,1-2 0 16,1 0 0-16,1 0 0 0,4 1 0 0,2 1 0 15,1-1 0-15,1 1 0 0,1 2 0 0,0 0 0 16,-1-1-176-16,2 1 176 0,-2-1-208 0,6 4 80 15,-1-1-480-15,4 3-96 16,2-1 0-16,5 3-9728 0,3 1-1952 0</inkml:trace>
  <inkml:trace contextRef="#ctx0" brushRef="#br0" timeOffset="185801.59">8418 5246 911 0,'-6'-1'0'0,"1"0"0"16,-1 1 0-16,6 0 0 0,0 0 2528 0,0 0 416 15,0 0 96-15,0 0 16 0,0 0-1904 0,0 0-384 0,0 0-80 0,0 0-16 16,0 0-144-16,14-1-16 15,3 1-16-15,-1-1 0 0,2 1-32 0,2-2 0 0,2 2 0 0,0 0 0 16,6-1-144-16,3 1-16 0,2 1-16 0,6 1 0 16,3-2-288-16,3-2 128 0,1 0-128 0,0-1 0 15,1-1 416-15,2-1-32 0,-1 0 0 0,3-1 0 16,-2 3 272-16,4-2 48 0,2 0 16 0,3-2 0 16,-2 0-192-16,2-1-32 0,0 0-16 0,-2 2 0 15,-1 0-64-15,4 2-16 0,0 0 0 0,2 1 0 16,4 0-256-16,-2 0-144 0,0-1 160 0,2 1-160 15,1 1 144-15,2 0-144 0,-3-1 128 0,1 1-128 16,-1-1 0-16,-3 1 128 0,-2-1-128 0,0 1 0 16,2 1 256-16,1 0-48 0,1-2 0 0,-1 1 0 15,-2 0-208-15,-2 1 144 0,-1 0-144 0,2 0 128 0,-3 0 0 16,3-1 0-16,2-1 0 0,-4-1 0 0,-2 1 64 0,-2 2 0 16,-1 0 0-16,-3-1 0 0,0-2 64 0,2 3 32 15,0-3 0-15,-2 2 0 0,1-1 32 0,-1 2 16 16,-2 1 0-16,-2 0 0 0,-2 1-144 0,0 2-48 15,-2-2 0-15,0-1 0 0,-3 0-144 0,2-1 0 16,-3-2 144-16,0 1-144 0,-3 0 0 0,-1 0 0 16,0 0 0-16,1 0 128 0,1 1-128 0,-1 0 128 15,2-1-128-15,-2 0 128 0,1-1 48 0,1 0 16 16,-2 1 0-16,3 0 0 0,-2 0-192 0,-3 0 0 16,0-1 0-16,-1 1 128 0,1 0-128 0,0 0 0 15,-1 0 0-15,-2-3 128 0,1 2-128 0,-1 0 0 16,0-1 0-16,-2 1 0 0,1 0 0 0,-1-1 0 0,1 2 0 15,-3-1 0-15,1-2 0 0,0 1 0 0,3-1 0 0,1 2 0 16,2 0 0-16,0-1 0 0,0-2 0 0,-2 3 0 16,-3 0 0-16,1 1 0 0,1 1 0 0,-4 0 0 15,1 0 128-15,0 0-128 0,-3 0 128 0,1-1-128 16,1 1 0-16,-5-2 0 0,-2 2 0 0,1-1 0 16,-2 0 0-16,-1 0 0 0,1 0 0 0,-2-1 0 15,2 1 0-15,-4 1 0 0,0 0 0 0,-2 0 0 16,1 0 0-16,-3-1 0 0,-1 3 0 0,-1-2 0 15,-1-3 0-15,-7 4 0 0,0 0 0 0,9 0 0 16,-9 0 0-16,0 0 128 0,0 0-128 0,0 0 0 16,0 0 0-16,0 0 0 0,-8 8-144 0,-6 1 144 15,-5 0-1648-15,-5 2-208 16,-6 2-64-16</inkml:trace>
  <inkml:trace contextRef="#ctx0" brushRef="#br0" timeOffset="191458.75">15672 4737 6447 0,'0'0'576'0,"0"0"-576"0,-5-4 0 0,1 1 0 16,1-1 272-16,3 4-48 15,-3-4-16-15,0 1 0 0,3 3 352 0,-3-4 64 0,3 4 16 0,-2-5 0 16,-1 1 64-16,0-1 0 16,0 1 16-16,-2 0 0 0,5 4-48 0,-6-4-16 15,2 0 0-15,4 4 0 0,0 0-256 0,-6 0-48 0,6 0-16 0,0 0 0 16,0 0-144-16,0 0-48 16,0 0 0-16,0 0 0 0,0 0-144 0,0 0 128 15,0 0-128-15,0 9 128 0,0-9 0 0,0 0-128 16,6 9 192-16,-6-9-64 0,8 7 128 0,0 0 0 0,1-4 16 0,2-1 0 15,2 1 112-15,4-3 0 0,2-2 16 0,2 2 0 16,1-1-96-16,2 0-32 0,2-1 0 0,4 0 0 16,2-1-16-16,2-1-16 0,3 2 0 0,1 0 0 15,3 0-96-15,3-1-16 0,2-1 0 0,-2 1 0 16,1-1-128-16,1 1 160 0,0 0-160 0,1 0 160 0,0 0-160 0,0 2 160 16,1 0-160-16,0 1 160 0,-1 0-160 15,-1 0 160-15,1 0-160 0,0 2 160 0,-2 2-160 16,-1 0 192-16,0 0-192 0,-1 3 192 0,-1 0-192 0,4-1 0 15,0 0 0-15,0-1 128 0,0 0-128 0,0-1 0 16,1-1 144-16,-2 1-144 0,-1-1 160 0,0 1-32 16,-1 1-128-16,-2-2 192 0,-2 0-192 0,-1-2 0 15,0-2 0-15,-1-1 0 0,-3 2 144 0,1 0-16 16,2 2 0-16,-2-1 0 0,-1-1-128 0,2 4 0 16,2-1 0-16,-5-1 0 0,-2-1 0 0,-2-1 0 15,2 0 0-15,-2 1 0 0,-2-1 0 0,1 0 0 0,-1-1 0 16,2 0 0-16,-3 1 0 0,3 0 0 0,-1 0 0 0,3 1 0 15,1-1 0-15,1 1 0 0,2 1 0 0,-3-2 0 16,-4 0 128-16,1-2 0 0,2 0 0 0,-1 1 0 16,0 0-128-16,0-1 192 0,1 1-192 0,0 1 192 15,0-1-192-15,0 2 128 0,-1 2-128 0,2-1 128 16,0 0-128-16,-2 1 0 0,-3-1 0 0,1 0 0 16,0-2 0-16,-2 1 128 0,0 1-128 0,2 1 0 15,-5-2 0-15,1 0 0 0,0 0 128 0,0 1-128 16,-1 0 0-16,1 2 0 0,-2 0 0 0,0-1 128 15,-5-1-128-15,1 3 0 0,-2-2 144 0,0 0-144 16,-1 0 0-16,-1-1 128 0,-2 0-128 0,-1 0 0 16,-1-1 0-16,-1-1 0 0,-9 0 0 0,8 0 128 0,-8 0 0 15,0 0 0-15,0 0 0 0,0 0 0 0,0 0-128 0,0 0 0 16,0 0 0-16,0 0 0 0,0 0 0 16,0 0 0-16,-8-1 0 0,-4-2 0 0,-1 1 0 0,-3 0 0 15,0-1 0-15,-4 1 128 0,-2 0-128 0,-2 1 0 16,-2-2 0-16,-3 0 0 0,-3 0 144 0,-1 1-144 15,-1 1 192-15,0 0-192 0,-5 0 128 0,1-3-128 16,-6 1 0-16,0 1 0 0,1-3 0 0,-2 2 0 16,-1-2 0-16,-4 2 0 0,0 1 0 0,-4 1 0 15,-2-6 0-15,-5 4 0 0,-1-2 0 0,1-2 0 16,0 4 0-16,1-2 0 0,-2 1 0 0,0-2 0 16,-2 1 0-16,2-1 0 0,3 1 0 0,0-1 0 0,0 0 0 15,2 3 0-15,-4 1 0 0,1 1 0 16,-3-5 0-16,2 4 0 0,-2-2 0 0,1 3 0 0,1 0 0 15,-1 1-144-15,0 0 144 0,2-1 0 0,-1 0 128 0,4 0-128 16,2 0 0-16,1 1 0 0,2 0 0 0,1 1-128 16,-2 1 128-16,1-1 0 0,3-1 128 0,-1 0-128 15,8 0 0-15,-1 0 0 0,3 0 0 0,5 0 0 16,4 0 0-16,4 1 0 0,1 0 0 0,2 0 0 16,3 2 0-16,0-3 0 0,5 0 0 0,1 1 0 15,3 1 0-15,-1 0 0 0,2 0 0 0,1-1 0 16,1 0 0-16,1 2 0 0,-1-1 0 0,0-2 0 15,1 0 0-15,-2 2 0 0,4 0 0 0,6-2 0 16,-10 2 0-16,10-2 0 0,0 0 0 0,0 0 0 16,0 0 0-16,0 0 0 0,0 0 0 0,0 0 0 15,0 0 0-15,0 0 0 0,0 0 0 0,0 0-192 16,0 0 192-16,0 0 0 0,0 0 0 0,8 6 0 0,0-3 0 16,3-1 0-16,-2 0 0 0,4-1 0 0,2 1 0 0,2-2 128 15,5-1-128-15,3 1 128 0,3-1-128 0,4 0 0 16,3-3 0-16,4 3 0 0,4-2 0 0,1 2 0 15,6 1 0-15,4 0 0 0,3-2 0 0,4-1 0 16,3 0 0-16,1 0 0 0,-1 2 0 0,4 1 0 16,0 0 0-16,3 1 0 0,2-1 0 0,2 1 0 15,1 2 0-15,2 2 0 0,1-1 0 0,-2-1 0 16,-2 3 0-16,1-1 0 0,1 2 0 0,1-1 0 16,0 1 0-16,-3 0 0 0,-5-3 0 0,-1 0 0 15,-1 1 0-15,1 1 0 0,-2 1 0 0,-3-3 0 16,-4 0 0-16,-3-2 0 0,-4-1 0 0,-3 1 0 0,-5 2 0 0,-2 0 0 15,-3 0 0-15,-1 2 0 16,-2-3 0-16,-5 2 0 0,-3-2 0 0,-2 1 176 0,-4-3-48 16,-1 2 0-16,-1-2-128 0,-4 1 0 0,-1 0 0 0,-2 0 0 15,-4-2 0-15,-1 0 0 0,-9 0 0 0,0 0 0 16,0 0 0-16,0 0 0 0,0 0 0 0,0 0 0 16,0 0 0-16,-11 0 0 0,-4 0 0 0,-5 0 0 15,-3 1 0-15,-4 0 0 0,0-1 0 0,-4-2 0 16,-1-1 128-16,-1 0 0 0,1 0 0 0,-4-1 0 15,-2 0-128-15,-2-1 0 0,0 1-192 0,-4 1 192 16,-3-1 0-16,-1 0 0 0,-6-3 0 0,1 3 192 16,-2-2-192-16,0 1 0 0,0 3 0 0,-2 1 0 15,-2-1 0-15,-2 1 0 0,-3-2 0 0,-2-1 0 0,2 1 0 16,2 2 0-16,0 0 0 0,0 1 0 16,-1-1 0-16,-1-1 0 0,-1-2 0 0,-3 0 0 0,1 2 0 0,-1 2 0 15,-1-1 0-15,1-1 0 0,0-2 0 0,1 1 0 16,2 1 0-16,1-1 0 0,2 3 0 0,3-1 0 15,5-1 0-15,7 1 0 0,6-1 0 0,5 0 0 16,8-1 0-16,5-2 0 0,6 4 0 0,4 0 0 16,6 0 0-16,7 1 0 0,0 0 0 0,0 0 0 15,0 0 0-15,7 3 0 0,6 2 0 0,2-3 0 16,4 0 0-16,5 0 0 0,2 2 0 0,9-3 0 16,3-4 0-16,5 1 0 0,4 0 0 0,6 1 0 15,4-1 0-15,6 0 0 0,7-2 0 0,6 3 0 16,8-3 0-16,7 0 0 0,5 1 0 0,2 0-176 15,-1 0 48-15,1 0 0 0,0 2 128 0,0 1 0 0,-2 0 0 16,-6 0 0-16,-5 1 128 0,-4 3-128 0,-2 0 128 0,-5 0-128 16,-1 1 0-16,-7-1 128 0,-7 4-128 0,-3 0 0 15,-2-2 0-15,-2 2 0 0,-6 1 0 0,-4 1 128 16,-3 1-128-16,-5-3 0 0,-6 0 0 0,-4 2 128 16,-5 0-128-16,-8 1 0 0,-3 0 0 0,-8 3-8256 15,-7 3-1568-15</inkml:trace>
  <inkml:trace contextRef="#ctx0" brushRef="#br0" timeOffset="209075.49">1902 13384 13823 0,'0'0'1216'0,"0"0"-960"15,0 0-256-15,4-6 0 0,-1-1 624 0,0-1 80 16,1 1 0-16,-4 7 16 0,3-5 896 0,-3 5 176 16,0-8 48-16,1 3 0 0,-1 5-352 0,0 0-64 15,0 0-16-15,0 0 0 0,0 0-512 0,-2 7-96 16,-4 4-32-16,3 5 0 0,-1 1-144 0,-1 6-48 15,0 1 0-15,-1 3 0 0,1 2-48 0,-2 1-16 16,0 3 0-16,-1 0 0 0,1 0-240 0,-2-2-48 16,3 0-16-16,-3 0 0 0,2-4-208 0,-2 1 176 15,4-4-176-15,-1-2 160 0,2-3-160 0,1-3-144 16,2-1 144-16,0 0-208 16,1-5-1776-16,0-10-368 0,0 0-64 0,0 0-16 0</inkml:trace>
  <inkml:trace contextRef="#ctx0" brushRef="#br0" timeOffset="209468.4">2326 13491 29087 0,'-3'15'1280'0,"1"-6"272"0,0-2-1232 0,-1 4-320 0,1 3 0 0,-2 1 0 15,0 2 496-15,-3 1 32 0,1 3 16 0,-2 1 0 16,-1 0 176-16,1-1 48 0,0 0 0 0,-1-1 0 16,2-3-240-16,0-1-32 0,0-2-16 0,4-2 0 0,-2-4-48 0,5-8-16 15,0 0 0-15,0 0 0 0,0 0 32 0,7-8 16 16,2-5 0-16,2-1 0 0,2-3-96 0,1 0-32 16,2-7 0-16,1 1 0 0,3 0-336 0,1 1 144 15,-1 1-144-15,1 0 0 0,1 1 192 0,-2 1-64 16,-1 2 0-16,1 4-128 0,0 3 0 0,-4 5 0 15,0 3-240-15,-2 4 80 0,0 4 160 0,-4 4 0 16,-2 3 0-16,-2 4 0 0,-3 3 0 0,-3 3 0 16,-2 3 0-16,-3 0 0 0,0-3 0 0,-3 2 144 15,1 2-144-15,-1-3 160 0,1-6-160 0,0-2 192 16,4-3-192-16,1-2 192 0,1-2-192 0,2-3 0 16,-1-6 0-16,0 0 0 15,9 0-912-15,0-3-224 0,0-1-32 0,-1-2-10160 16,2-2-2048-16</inkml:trace>
  <inkml:trace contextRef="#ctx0" brushRef="#br0" timeOffset="209703.91">2990 13563 20271 0,'0'0'1792'0,"0"0"-1424"0,0 0-368 0,0 0 0 15,0 0 2928-15,-2 8 512 0,0 2 96 0,-1411 3 32 16,2816 2-1808-16,-1407 3-352 0,-3 0-80 0,1 0-16 16,1 1-480-16,-3 1-112 0,3 1-16 0,-2-3 0 15,3-1-448-15,0-2-80 0,2 1-32 0,-1-2 0 16,1-2-144-16,0-2 0 0,0-1 0 0,2 1 0 16,0-10-1344-16,0 0-208 0,0 0-48 0,0 0-14912 15</inkml:trace>
  <inkml:trace contextRef="#ctx0" brushRef="#br0" timeOffset="210001.87">3746 12853 29487 0,'0'0'2624'0,"0"0"-2112"16,-3 2-512-16,-3 0 0 0,2 1 1504 0,0 5 192 16,-1 2 32-16,-1 3 16 0,1 5-1424 0,-4 3-320 15,3 4 0-15,-4 5 0 0,0 1 0 0,0 5 0 0,0 1 0 0,0 4 144 16,-1 4-16-16,-1 4-128 0,0 6 192 0,-1-1-64 16,-4-2-128-16,3-1 0 15,2-3 0-15,0-4 0 0,1-2 0 0,1-4 0 0,1-3 0 0,0 8 0 16,3-9-960-1,2-7-240-15,0-7-32 0,2-6-16 0,-1-4-1808 16,3-10-352-16</inkml:trace>
  <inkml:trace contextRef="#ctx0" brushRef="#br0" timeOffset="210206.85">3427 13535 4607 0,'0'0'192'0,"0"0"64"15,8 0-256-15,-2 0 0 0,4 1 0 0,0-1 0 0,2 0 5568 0,4 0 1056 16,0-3 224-16,5 2 32 0,0-1-4400 0,2-1-880 15,1 0-192-15,3-1-16 0,-1 1-528 0,0 1-96 16,1 0-32-16,-2 0 0 0,-2 1-480 0,-1 1-112 16,-1 0-16-16,-4 0 0 0,-2 1-128 0,-1 3 0 15,-2-2 0-15,-2 3 0 0,-1 3 0 0,-5-1-144 16,0 2 0-16,-2 4 0 16,-2 1-304-16,-1-1-48 0,0 0-16 0,0 1 0 15,0-1-1328-15,-1 0-272 0,2 0-48 0</inkml:trace>
  <inkml:trace contextRef="#ctx0" brushRef="#br0" timeOffset="210518.96">4310 13536 23951 0,'0'0'2128'0,"0"0"-1696"0,-6 3-432 0,6-3 0 0,-3 7 928 0,-2-1 96 0,2 3 32 0,-3 1 0 0,0 1 160 0,-2 2 48 16,-1 2 0-16,0 1 0 0,-1-1-304 0,0 1-64 15,1-1-16-15,-1 2 0 0,2-1-496 0,-2 2-112 16,3-4-16-16,1-1 0 0,1 3-256 0,2-4 0 15,-1-1 0-15,0 1 0 16,2-2-864-16,2-10-288 0,0 0-48 0,0 0-13776 16</inkml:trace>
  <inkml:trace contextRef="#ctx0" brushRef="#br0" timeOffset="211168.55">4943 13510 29423 0,'0'0'1296'0,"0"0"288"0,-1-4-1264 0,1 4-320 0,0 0 0 0,0 0 0 15,0 0-192-15,0 0-112 0,-7-3-16 0,-1 2 0 16,2-1 560-16,-3 2 96 0,0 2 32 0,-3 1 0 15,0 1 144-15,-2 2 48 0,-2 0 0 0,0 3 0 16,-3 0-64-16,1 1-16 0,-1 0 0 0,-1 2 0 16,0 1-160-16,1 1-16 0,-2 2-16 0,5 0 0 15,2 2-48-15,4-2-16 0,-1 0 0 0,3-1 0 16,3-1-96-16,2 0-128 0,3 0 176 0,5-3-176 16,0-3 256-16,4-2-48 0,4 0-16 0,2-3 0 0,1-4-32 0,3-2-16 15,3-2 0-15,-2-2 0 0,0 0 16 0,1 0 0 16,-3 0 0-16,-2-1 0 0,0 0-160 0,-2 2 0 15,-1 1 144-15,-2 2-144 0,1 0 0 0,1 3 0 16,-1 0 0-16,-4 1 0 0,0 2 0 0,0 1 0 16,0 1 0-16,-1-1-128 0,1 3 128 0,0-1 0 15,-1-2 0-15,3-1 0 0,1-2 0 0,1-1 0 16,2 1 0-16,1-3 0 0,3-2 0 0,2-3 0 16,5-1 128-16,1-3-128 0,2-3 144 0,0-2-144 15,2-4 192-15,-2-1-192 0,1 2 144 0,1-2-144 16,-3-2 0-16,3-1 144 0,0-1-144 0,0-1 0 15,2-4 0-15,4-1 128 0,-1-2-128 0,1 0 128 16,-1-4-128-16,-1 0 128 0,-4-5-128 0,-5 0 160 16,-2 0-160-16,-4-4 160 0,-5 1-160 0,-1 0 160 15,-7 0-160-15,-3 2 160 0,-3-1-160 0,-3 8 192 16,-2 5-192-16,-2 6 192 0,0 9 64 0,-1 5 32 16,-2 5 0-16,-5 5 0 0,-2 5-64 0,-5 5-16 0,0 5 0 15,-5 6 0-15,-7 15-32 0,2 5-16 0,4 4 0 16,3 2 0-16,3 4 32 0,5 1 16 0,4 4 0 0,4 2 0 15,4 1-80-15,2-3 0 0,4-5-128 0,3-1 192 16,2-5-192-16,0-4 0 0,4-3 0 0,-1-3 0 16,2-1-352-16,0-4 32 0,-3-3 16 0,1-4 0 15,-2-1-2464-15,-3-8-496 0</inkml:trace>
  <inkml:trace contextRef="#ctx0" brushRef="#br0" timeOffset="211330.88">4465 13169 46079 0,'-17'-8'2048'0,"10"4"400"0,2 1-1952 0,0 1-496 15,5 2 0-15,0 0 0 0,-2-4 144 0,2 4-144 16,0 0 128-16,0 0-128 0,0 0 0 0,0 0-320 16,0 0 48-16,0 0 16 15,0 0-2880-15,0 0-576 0</inkml:trace>
  <inkml:trace contextRef="#ctx0" brushRef="#br0" timeOffset="211785.01">7171 13374 29487 0,'-4'-8'2624'0,"-2"-2"-2112"15,-2 2-512-15,-1-1 0 0,-2 2 480 0,-2 2-16 16,-4 2 0-16,0 6 0 0,-4 4 288 0,-2 4 48 16,-6 3 16-16,0 4 0 0,0 6-240 0,1 4-64 15,2 1 0-15,-1 1 0 0,5 4-128 0,1 1-16 16,7 1-16-16,4-2 0 0,0-3-208 0,6-3-144 15,2 2 192-15,4-5-192 0,3-4 144 0,6-3-144 16,4-4 0-16,5-3 144 0,6-2-144 0,6-4 0 16,4-1 0-16,18-5-176 15,-6-6-1872-15,-4-3-368 0,-8-2-80 0</inkml:trace>
  <inkml:trace contextRef="#ctx0" brushRef="#br0" timeOffset="212078.5">7533 13465 25791 0,'-15'4'2304'0,"6"-2"-1856"0,-1 3-448 0,-1 5 0 15,-3 3 592-15,-2 1 32 0,0 1 0 0,1 3 0 16,-1-2 304-16,2 3 64 0,3-2 16 0,4 2 0 16,2-1-432-16,4-1-96 0,4-2-16 0,4-2 0 15,1-2-48-15,4-1-16 0,4-5 0 0,-1 0 0 16,1-5 224-16,1-3 32 0,4 0 16 0,-3-1 0 0,-3-3-48 0,-1-2-16 15,1-4 0-15,-4-1 0 0,-2 1-80 0,-3-1-16 16,0-1 0-16,-6 1 0 0,-1-2-64 0,-5 1-32 16,-1-1 0-16,-1 1 0 0,-2 0-224 0,-3 1-64 15,-2 2 0-15,-3-2 0 0,1 2-128 0,3 3 0 16,3 4 0-16,3 1 0 16,8 4-1216-16,0 0-128 0,0 0-32 0,0 0-10544 15,0 0-2112-15</inkml:trace>
  <inkml:trace contextRef="#ctx0" brushRef="#br0" timeOffset="212373.5">7948 13491 22111 0,'-6'12'1968'0,"-3"1"-1584"16,-4 1-384-16,-9 10 0 0,0 2 1552 0,2-1 240 0,0-1 32 0,2-2 16 15,2-5 256-15,2-2 48 16,3 3 16-16,4-6 0 0,2-5-928 0,5-7-176 0,0 0-32 0,0 0-16 15,0 0-480-15,11-1-80 0,3-4-32 0,-2-1 0 16,3-1-96-16,3-3 0 0,1-5-16 0,2 0 0 16,0-3-304-16,1 2 128 0,0 2-128 0,0 0 0 15,0 2 0-15,-1 2 0 0,0 2 0 0,-1 3 0 16,-3 3 0-16,-1 4 0 0,-2 3 0 0,-1 1 0 16,-4 6 0-16,-1 3 0 0,-3 3 0 0,-1 1 0 15,-4 0 0-15,-3 1-144 0,-1 0 144 0,1 2 0 16,-3-2-944-16,3 0-96 15,2-1-32-15,1-3-10896 0,0-4-2176 0</inkml:trace>
  <inkml:trace contextRef="#ctx0" brushRef="#br0" timeOffset="212907.73">9119 13396 5519 0,'-7'-15'240'0,"0"6"64"0,-1-1-304 0,1-1 0 15,-2-1 0-15,-2 1 0 0,1 3 4224 0,-1 3 800 16,-2 0 160-16,-3 5 16 0,1 3-3088 0,-3 6-608 0,-2 6-128 0,-2 1-32 16,-3 3-496-16,0 3-96 0,-5 2-32 0,2 2 0 15,0 3-160-15,2 0-48 0,1-1 0 0,5-1 0 16,3 0-128-16,6-1-48 0,1 0 0 0,7-5 0 16,2-6-336-16,4-2 144 0,4 0-144 0,4-4 0 15,1-4 384-15,7-4-48 0,6-3 0 0,4-5 0 16,1-3 96-16,2-5 16 0,0-7 0 0,0-1 0 0,-1-1-224 15,0-1-32-15,-1-2-16 0,1-3 0 0,-4-2-176 0,-1-2 128 16,-1-3-128-16,-7 7 128 0,1-8-128 0,2-3 0 16,-1-7 144-16,0-2-144 0,0-3 0 0,0 2 0 15,-4 4-192-15,0 6 64 0,-3 9-16 0,-2 7 0 16,-1 3 0-16,-2 7 0 0,-4 5 144 0,-4 10-192 16,0 0 192-16,-3 8-192 0,-4 5 192 0,-1 8-128 15,-4 5 128-15,-1 6-128 0,-2 3 128 0,-4 4 0 16,-2 5 0-16,-9 19 0 0,4-2 0 0,3-3 0 15,2-2 160-15,4-6-160 0,5-6 128 0,2-6-128 16,3-5 0-16,3-2 0 0,2-4 0 0,2-4-208 16,2-1 16-16,1-10 0 15,0-2-2496-15,2-3-512 0</inkml:trace>
  <inkml:trace contextRef="#ctx0" brushRef="#br0" timeOffset="213070.46">9438 13579 20271 0,'-9'7'1792'0,"4"0"-1424"0,-1 3-368 0,-2 1 0 16,-1 2 2080-16,-1 1 352 0,-2 2 64 0,0 0 0 15,0 1-1152-15,2-1-256 0,-1-2-32 0,2 1-16 16,3-2-848-16,1 1-192 0,4-5 0 0,0 1-14672 16</inkml:trace>
  <inkml:trace contextRef="#ctx0" brushRef="#br0" timeOffset="213372.52">10171 12828 34383 0,'0'0'1520'0,"0"0"320"0,0 0-1472 0,0 0-368 16,-1 7 0-16,-3 6 0 0,-5 8 0 0,-2 1-160 0,-2 2 16 0,-2 7 0 15,0 5 304-15,-1 4 64 16,1 1 16-16,0 5 0 0,-1 2 176 0,1 5 32 16,-5 4 16-16,1 0 0 0,0 3-192 0,0-2-32 15,2-1-16-15,1-3 0 0,-3 1-224 0,5-6-128 16,2-9 128-16,2-4-208 15,1-6-1440-15,2-4-272 0,3-8-64 0,2-4-7728 16,2-14-1536-16</inkml:trace>
  <inkml:trace contextRef="#ctx0" brushRef="#br0" timeOffset="213564.02">9836 13430 23951 0,'0'0'1056'0,"0"0"224"0,0 0-1024 0,0 0-256 0,9-1 0 0,1 0 0 16,-2 0 2480-16,3 1 432 0,1 3 96 0,5-2 0 15,-2-3-1584-15,5 0-320 0,4 1-64 0,-1-2-16 16,4 0-384-16,1 0-64 0,0-2-32 0,-7 3 0 0,2 1-352 0,-1 1-64 16,-1-4 0-16,-1 4-128 0,1-1 0 0,-3 0 0 15,0 1-160-15,-2 2 160 16,-2 1-1808-16,-2 3-240 0,2-1-64 0,-7 2-13760 16</inkml:trace>
  <inkml:trace contextRef="#ctx0" brushRef="#br0" timeOffset="213806.86">10676 13373 26719 0,'-7'5'2368'0,"1"3"-1888"16,-3 2-480-16,0 4 0 0,-4 3 1552 0,-1 1 224 15,-2 3 32-15,1 1 16 0,-2-1-480 0,1 0-80 16,-1-1-32-16,2 2 0 0,1 0-784 0,1 0-144 16,-1-1-48-16,3 0 0 0,1-1-256 0,3-3 0 15,1-1 0-15,3-2 0 16,-1-1-1680-16,1-2-304 0,1-1-48 0,2-3-13040 0</inkml:trace>
  <inkml:trace contextRef="#ctx0" brushRef="#br0" timeOffset="214107.74">11006 13430 23951 0,'-10'3'1056'0,"5"0"224"0,-1 0-1024 0,-4 3-256 16,-1 5 0-16,-1 3 0 0,-2 1 1856 0,0 2 320 16,-2-1 64-16,2 1 16 0,0-1-1024 0,3 1-208 15,3-2-32-15,0 0-16 0,4 1-624 0,2-2-128 16,3-1-32-16,3-2 0 0,6-3 256 0,0-3 32 15,2 0 16-15,2-3 0 0,2-3 16 0,1-3 0 16,2-3 0-16,1-1 0 0,1-1-160 0,0-2-32 16,-1-1 0-16,-1-2 0 0,-2 1 0 0,-3-5-16 15,-2 1 0-15,-2-3 0 0,-2-1-80 0,-3-1-16 16,-3 1 0-16,-2 2 0 0,-1 3-208 0,-2 0 128 16,-3 2-128-16,-1 1 0 0,-2 3 0 0,-1 2 0 15,-1 2 0-15,1 1 0 0,0 2-320 0,1 2-48 16,2 1-16-16,1 1 0 15,-1 0-1888-15,1 0-384 0,6-1-80 0</inkml:trace>
  <inkml:trace contextRef="#ctx0" brushRef="#br0" timeOffset="214530">11507 13396 26031 0,'0'0'1152'0,"-3"8"240"16,0 0-1120-16,-1 3-272 0,-2 2 0 0,0 0 0 0,-1 1 1200 0,-3 0 176 15,0 1 32-15,1-2 16 0,-2-2 0 0,1 0 0 16,1 0 0-16,1-2 0 0,1-2-432 0,4 0-96 15,3-7 0-15,0 0-16 0,-3 4-176 0,3-4-48 16,0 0 0-16,0 0 0 0,7-3-32 0,4-1-16 16,-1-3 0-16,3-2 0 0,2-1-288 0,1-1-48 15,2-1-16-15,1-1 0 0,0-2-256 0,1 0 160 16,1 3-160-16,1 2 128 0,0 2-128 0,1 1 0 16,-3 1 144-16,0 5-144 0,-3 5 144 0,0 2-144 15,-3 3 192-15,-1 4-192 0,-1 4 128 0,-1 1-128 16,-2 4 0-16,-2 2 0 0,-3 0 128 0,-2 1-128 15,0 1 0-15,-4 0 0 0,0-3 128 0,1 0-128 16,0-1 0-16,0-1 0 16,0-1-224-16,1-3-160 0,2-4-16 0,1 1-12976 15,1-8-2608-15</inkml:trace>
  <inkml:trace contextRef="#ctx0" brushRef="#br0" timeOffset="-212535.81">13155 13100 13823 0,'-3'-4'1216'0,"0"-1"-960"15,-3 0-256-15,3 0 0 0,1-1 1536 0,2 6 272 16,0 0 48-16,0 0 16 0,0 0-16 0,0 0 0 16,0 0 0-16,0 0 0 0,0 0-912 0,-2 12-192 15,-1 1-48-15,1 4 0 0,2 0-96 0,2 3-32 16,0 5 0-16,-1-1 0 0,-1 1 0 0,0 0 0 0,1 0 0 16,1 3 0-16,0 1-160 0,0-1-32 15,-1-4-16-15,1-3 0 0,1-2 16 0,-1-4 16 16,-1-3 0-16,2-1 0 0,1-1 112 0,-4-10 32 0,0 0 0 15,0 0 0-15,10 0 176 0,2-3 48 0,-3-5 0 0,4-5 0 16,2-7 32-16,2-3 16 0,0-3 0 0,5-3 0 16,-1-1-400-16,1 5-80 0,-1-1-16 0,0 1 0 15,-1 0-192-15,0 0-128 0,-1 1 160 0,-1 4-160 16,-3 3 0-16,1 2 0 0,-3 1 0 0,-2 0 0 31,-1 3-336-31,-2 3-64 0,-3 1-16 0,-5 7 0 0,0 0-2928 0,7-5-592 0</inkml:trace>
  <inkml:trace contextRef="#ctx0" brushRef="#br0" timeOffset="-212155.88">14235 12689 19807 0,'0'0'880'0,"0"0"176"0,0 0-848 0,0 0-208 0,0 0 0 0,0 0 0 15,-8-3 1664-15,-1 7 304 16,-1 3 48-16,-2 4 16 0,-6 3-688 0,-1 2-144 0,-1 4-32 0,-3 5 0 15,0 4-64-15,-3 5-16 0,-1 6 0 0,-1 1 0 16,2 3-272-16,0 1-64 0,1 1-16 0,6 0 0 16,1-2-352-16,5-2-80 0,4-5-16 0,2-1 0 15,6-7-288-15,3-2 128 0,5-1-128 0,2-4 0 16,4-4 0-16,2 1 0 0,3-5 0 0,2-3 0 16,2-2-176-16,1-2-144 0,0-3-16 0,0-2-16 15,1-2-2128-15,-1-2-416 16,-1-4-96-16</inkml:trace>
  <inkml:trace contextRef="#ctx0" brushRef="#br0" timeOffset="-211786.57">14987 12594 25791 0,'0'0'1152'0,"-1"-5"224"0,-1 0-1104 0,2 5-272 16,0 0 0-16,0 0 0 0,0 0 1328 0,-6 5 208 16,1 0 32-16,-2 4 16 0,-3 3-672 0,0 3-128 15,-1 5-16-15,0 4-16 0,-3 4-160 0,-1 3-16 16,-1 2-16-16,0 4 0 0,-1 3-112 0,1 4 0 15,-2 3-16-15,3 0 0 0,0 1-240 0,4-2-32 0,1-1-16 0,5-2 0 16,1-6-16-16,2-1-128 0,2-3 192 0,3-1-64 16,2-3 96-16,1-3 16 0,1 0 0 0,3-4 0 15,1-4-240-15,2-1 128 0,-3-3-128 0,2-5 0 16,2-1 0-16,-1-3 0 0,1-3 0 0,-3-3 0 31,-1-2-1024-31,0-1-288 0,-3-6-64 0,0-2-9568 0,-5-4-1904 0</inkml:trace>
  <inkml:trace contextRef="#ctx0" brushRef="#br0" timeOffset="-211618.36">14541 13123 28559 0,'0'0'2544'0,"0"0"-2032"16,13-4-512-16,-1 0 0 0,2 0 576 0,5 2 0 16,4 0 16-16,3-3 0 0,3-1 336 0,4 0 64 15,3 0 16-15,0-2 0 0,-2 1-496 0,2 1-112 16,-4 0-16-16,-1 1 0 15,-1-1-1184-15,-6 2-240 0,-1 0-48 0,-5 2-13696 16</inkml:trace>
  <inkml:trace contextRef="#ctx0" brushRef="#br0" timeOffset="-211319.9">15294 13290 22111 0,'-10'8'1968'0,"-3"4"-1584"0,-3 4-384 0,1 1 0 16,0 4 2176-16,-1 1 336 0,1 2 80 0,2-1 16 16,3-1-1008-16,4-1-192 0,4-2-32 0,4-3-16 15,4 0-784-15,4-3-144 16,3-2-48-16,2-1 0 0,6-5 64 0,2 0 0 0,-2-2 0 0,1-4 0 16,-1-2 128-16,1-3 16 0,2-1 16 0,-4-3 0 15,-1-2-16-15,-4-3 0 0,-2 1 0 0,-2-3 0 16,-3 0 80-16,-1-1 16 0,-6 0 0 0,-1 0 0 15,-6-1-144-15,0 2-32 0,-3 2 0 0,-2 1 0 16,-5 0-288-16,1 1-64 0,0 4-16 0,-2 2 0 16,-1-1-672-16,4 4-144 0,0-3-32 15,0 3 0-15,-1 2-2256 0,4 0-464 0</inkml:trace>
  <inkml:trace contextRef="#ctx0" brushRef="#br0" timeOffset="-210886.27">15956 12344 13823 0,'0'0'1216'0,"0"0"-960"0,0 0-256 0,9-4 0 16,0 3 2048-16,2 1 352 0,2 3 80 0,3 9 16 0,6 3-1056 0,4 9-208 15,-1 4-32-15,4 6-16 16,1 5-384-16,3 5-80 0,1 7-16 0,-2 4 0 0,-1 2-128 0,-1 7-48 16,-5 3 0-16,-3 3 0 15,-6 2 48-15,-4-3 0 0,-5-2 0 0,-2-5 0 0,-5-9 0 0,-4-2 16 16,0-4 0-16,-6-2 0 0,-2-4 48 0,-1-6 16 16,-3-4 0-16,-1-3 0 0,-3-1-320 0,0-7-64 15,3-4-16-15,-4-2 0 16,0-3-976-16,2-6-208 0,-4-6-32 0,0-6-15408 0</inkml:trace>
  <inkml:trace contextRef="#ctx0" brushRef="#br0" timeOffset="-210538.31">17121 12923 23775 0,'0'0'1056'0,"0"0"224"0,0 0-1024 0,0 0-256 0,0 0 0 0,0 0 0 16,9 2 1216-16,3-2 208 0,-1 0 48 0,5-1 0 16,4 1-288-16,2-2-48 0,2-3-16 0,4 2 0 15,3-1-432-15,3 2-96 0,2-1-16 0,0 2 0 0,1-2-320 0,-5 1-64 16,-3 2 0-16,-3 0-16 0,-6 0-176 0,-2 0 0 16,-4 1 0-16,-4 2-10528 15,-4 4-2208-15</inkml:trace>
  <inkml:trace contextRef="#ctx0" brushRef="#br0" timeOffset="-210384.85">17027 13196 16575 0,'0'0'1472'0,"0"0"-1168"15,9 1-304-15,4-2 0 0,3-1 3136 0,1-1 560 16,4 2 112-16,4-1 32 0,1 2-2384 0,4-2-480 16,2-1-80-16,5-1-32 0,6 0-240 0,1-1-48 15,4 1-16-15,-2-1 0 0,-4-1-432 0,-3 2-128 0,-4-1 0 0,-4 1-15776 16</inkml:trace>
  <inkml:trace contextRef="#ctx0" brushRef="#br0" timeOffset="-209794.31">18596 12444 22575 0,'2'-20'992'0,"0"9"224"0,1 2-976 0,-1-1-240 15,0 0 0-15,-2 10 0 0,4-9 960 0,-4 9 128 16,0 0 48-16,0 0 0 0,0 0-128 0,0 0-32 15,-1 11 0-15,1 2 0 0,3 7-368 0,-2 7-80 16,0 3-16-16,-2 9 0 0,0 2-64 0,-1 3-32 16,4 3 0-16,-2 2 0 0,-2 0-128 0,-2 0-32 0,0 3 0 0,-2-4 0 15,1-1-128-15,1-7-128 0,1-6 192 16,1-5-192-16,0-5 224 0,1-5-64 0,3-5-16 0,-2-4 0 16,0-10 384-16,0 0 80 0,4 8 16 0,-4-8 0 15,10-1 128-15,-2-6 16 0,1-2 16 0,-1-4 0 16,3-6-240-16,1-4-48 0,3-4-16 0,0-6 0 0,2-4-240 15,-3 10-48-15,1-5-16 0,5 0 0 16,3 0-176-16,0 1 160 0,0 2-160 0,3 0 160 0,-1 2-160 16,-1 0 0-16,2 3 144 0,0 1-144 0,-2 1 0 0,-1 3 0 15,-2 3 0-15,-1 1 128 0,0 3-128 0,-4 1-128 16,-4 1 128-16,0 3-192 16,-3 0-1664-16,-2 3-320 0,-1 2-80 0,-6 2-14544 15</inkml:trace>
  <inkml:trace contextRef="#ctx0" brushRef="#br0" timeOffset="-209402.73">19406 13056 15663 0,'0'0'1392'0,"0"0"-1120"16,0 0-272-16,0 0 0 0,0 0 3328 0,-5 3 592 16,-1 4 128-16,-3 4 32 0,-2 0-2048 0,-2 2-416 15,-3 3-80-15,0 1 0 0,-2 4-640 0,-1-1-112 0,0 0-16 0,0-1-16 16,2 3-160-16,4-2-16 0,3 0-16 0,2 0 0 16,3 0-176-16,5-2-48 0,3 1 0 0,6-4 0 15,1 0-32-15,3-2-16 0,4-1 0 0,2-3 0 16,1-4 48-16,2-2 16 0,3-5 0 0,-3-1 0 15,2-2 0-15,-2-5 0 0,1-2 0 0,-4-3 0 16,-2 0 96-16,-1-3 32 0,-5 0 0 0,-1-4 0 0,-3-3 32 16,-2 1 16-16,-4 0 0 0,-3 1 0 0,-3-1-112 0,-1 2-32 15,-3 1 0-15,-3 1 0 0,-4 2-192 0,1 2-32 16,-1 2-16-16,1 2 0 0,0 2-144 0,-1 1-144 16,0 2 144-16,1 3-208 15,3-2-1392-15,2 4-256 16,-1 3-64-16,4 0-18576 0</inkml:trace>
  <inkml:trace contextRef="#ctx0" brushRef="#br0" timeOffset="-207840.92">3786 14890 11967 0,'0'0'528'0,"0"0"112"0,3-7-512 0,-3 7-128 0,2-9 0 0,-2 9 0 16,0 0 1648-16,0 0 288 0,0 0 64 0,0 0 16 15,0 0-736-15,-9 3-160 0,0 1-32 0,-3 3 0 16,1 1-128-16,0 4-48 0,-1 4 0 0,-1 5 0 16,-2 4-48-16,-2 5-16 0,-2-1 0 0,2 8 0 15,-1 6-16-15,1 3-16 0,-1 0 0 0,2 1 0 0,-2 2-352 0,3 0-64 16,0 1-16-16,2-2 0 0,1-2-192 0,4-2-64 16,-1-2 0-16,6-3 0 0,3-4 0 0,3-4 0 15,3-5 0-15,4-3 0 0,2-4 64 0,2-3 0 16,2-4 0-16,1-2 0 0,1-3-192 0,1-3 192 15,-1 0-192-15,2-3 192 0,-1-1-192 0,-1-1 0 16,0-2-160-16,0 0 160 16,-1 0-1856-16,-4-3-256 0,-2 1-64 0,-2-5-16 0</inkml:trace>
  <inkml:trace contextRef="#ctx0" brushRef="#br0" timeOffset="-207653.14">3234 15567 23951 0,'-13'-10'1056'0,"10"4"224"0,3 6-1024 0,1-9-256 16,0-1 0-16,6 0 0 0,4 1 1232 0,3 1 192 15,4 0 48-15,4 0 0 0,4-1-592 0,4 0-112 16,3-2-32-16,4 0 0 0,1-5-192 0,1 2-32 16,-1 1-16-16,-1 1 0 0,-1 2-320 0,-1 2-176 0,0 4 192 0,-4-1-192 31,0 3-1728-31,-4 1-464 0,-5 1-96 0</inkml:trace>
  <inkml:trace contextRef="#ctx0" brushRef="#br0" timeOffset="-207331.66">4079 15561 23039 0,'-10'13'1024'0,"4"-3"192"0,-2 2-960 0,3 1-256 15,-1 3 0-15,1 2 0 0,-5 1 1040 0,2 1 176 16,-1 0 16-16,4-1 16 0,-2 0 64 0,4-2 16 16,2-2 0-16,3-1 0 0,0-3-416 0,6 0-80 15,2-2 0-15,2-2-16 0,0-2-128 0,2 0-32 16,2-3 0-16,1 0 0 0,3-2-80 0,1-2 0 16,-2-3-16-16,1-1 0 0,0-2-64 0,0-1-16 15,-5-1 0-15,-1-2 0 0,-4-2-48 0,-3-1-16 16,-1-2 0-16,-4-1 0 0,-4 1-16 0,-3-2 0 15,-2-2 0-15,-4 4 0 0,-8-1-176 0,-1 3-32 16,-1 1-16-16,-2 5 0 0,0 1-176 0,0 3 0 16,1 3 0-16,-1 2 0 15,0 1-1264-15,3 3-224 0,2 0-48 0,7-1-16864 0</inkml:trace>
  <inkml:trace contextRef="#ctx0" brushRef="#br0" timeOffset="-205731.36">5646 15460 16575 0,'0'0'1472'0,"0"0"-1168"16,0 0-304-16,-9 5 0 0,2 1 1984 0,-2 3 352 0,1 5 64 0,-1 4 16 16,-1 2-1232-16,-2 3-240 0,-1 5-48 15,-2 1-16-15,1 2-160 0,1-1-16 16,0-3-16-16,2 0 0 0,2-3-368 0,3-3-80 15,2-1-16-15,3-5 0 0,2-4-224 0,2 0 0 16,3-2 0-16,-6-9 0 16,10-2-1776-16,1-4-336 0,-1-3-80 0</inkml:trace>
  <inkml:trace contextRef="#ctx0" brushRef="#br0" timeOffset="-205581.04">5635 15221 28559 0,'0'0'1264'0,"0"0"272"0,-3-9-1232 0,3 9-304 0,0 0 0 0,0 0 0 16,0 0 128-16,0 0-128 0,0 0 192 0,0 0-192 16,0 0 144-16,0 0-144 0,4 10 0 0,1 0 144 15,2-4-1824-15,2 0-368 0</inkml:trace>
  <inkml:trace contextRef="#ctx0" brushRef="#br0" timeOffset="-205263.48">6380 15329 24879 0,'-6'3'2208'0,"6"-3"-1760"15,-9 3-448-15,1 1 0 0,-2 0 864 0,2 0 96 16,-2 1 0-16,-1 0 16 0,-4 0-240 0,1 0-48 16,0 1-16-16,-2 1 0 0,-1 2-272 0,1 0-48 15,2 0-16-15,4 2 0 0,-1-2-80 0,7-1 0 0,-1 1-16 0,5 1 0 16,5 0-240-16,0 0 0 15,6 2 0-15,1 0 0 0,4-1 160 0,4 1-160 0,-1-1 160 0,2 3-160 16,0 3 224-16,-2-1-48 0,0 1-16 0,-3-2 0 16,-2 1 32-16,-3-2 0 0,-3 0 0 0,-2 1 0 15,-5-2 192-15,-6 0 32 0,-2 0 16 0,-5 2 0 16,-5-1 176-16,-5 1 32 0,-8 2 16 0,-2-1 0 16,-6 0-272-16,-1-3-48 0,-2-2-16 0,1-3 0 0,0 0-320 0,5-4 0 15,1-4 0-15,8-4 0 16,6-1-2368-16,8-3-560 0</inkml:trace>
  <inkml:trace contextRef="#ctx0" brushRef="#br0" timeOffset="-204753.97">8060 15351 16575 0,'-9'-1'1472'0,"2"-2"-1168"0,-4 0-304 0,1 0 0 16,1 1 1344-16,-4 2 224 0,-2 0 32 0,0 3 16 15,-1 0-480-15,-1 4-112 0,-1 3 0 0,-2 2-16 16,-2 3-384-16,2 3-80 0,-3 2-16 0,3 2 0 16,2-3 80-16,3 2 16 0,1-1 0 0,5 0 0 15,4 1-208-15,5-4-32 0,6-3-16 0,4-2 0 16,5-4 16-16,3-1 0 0,4-3 0 0,2-1 0 15,2-3-16-15,2-3 0 0,0-3 0 0,0-2 0 16,-2-2-112-16,-1-1-32 0,-2-2 0 0,-4 1 0 0,-3 0 32 16,-4 2 16-16,-2 0 0 0,-6-1 0 0,-2 0 240 0,-3 1 32 15,-2 1 16-15,-7-2 0 0,-3 1-16 0,-4 2 0 16,-3-1 0-16,-5 1 0 0,-3 2-320 0,1 0-64 16,1 3-16-16,3-2 0 0,1 3-144 0,3 0 0 15,5 1 0-15,3 0 0 16,3 0-1168-16,8 1-224 0,0 0-32 0,10-4-9696 15,9-1-1936-15</inkml:trace>
  <inkml:trace contextRef="#ctx0" brushRef="#br0" timeOffset="-204331.74">8954 14774 25743 0,'-5'-14'1136'0,"3"7"240"0,0-1-1104 0,-1 0-272 16,-2-2 0-16,0 1 0 0,0 1 992 0,-2 2 144 16,0 0 16-16,-2 2 16 0,-2 1-416 0,-1 3-96 0,-4 1-16 0,0 4 0 15,-5 4-144-15,-1 2-48 0,-2 4 0 0,0 6 0 16,-5 4-96-16,3 3-32 0,1 3 0 0,0 4 0 16,2 6-32-16,1 4-16 0,2 3 0 0,1 4 0 15,-1 3-96-15,2 0-32 0,0-2 0 0,4 0 0 16,2-4-144-16,3 0 0 0,-2-7 0 0,2-1 0 15,2-5 128-15,0-3-128 0,2-2 128 0,0-3-128 16,3-6-128-16,-2-4-128 0,1-1 0 0,-1 1-16 16,0-9-400-16,-3-4-80 0,-1-7-16 0,-2-3 0 15,-3-5-1728-15,-3-1-336 0,-5-2-80 0,-1-2-16 16,-2-3 1296-16,2-2 256 0,1-3 48 0,9 11 16 0,2-1 800 0,0 0 176 16,4 1 16-16,2 0 16 0,3 1 1712 0,5 1 352 15,2 2 64-15,6-1 16 0,1 0-464 0,5 1-96 16,4-1 0-16,5 1-16 0,5 0-544 0,3 1-96 15,3-3-32-15,1 1 0 0,2 0-208 0,2 0-64 16,-1 1 0-16,2 0 0 0,1 1-320 0,-2 0 144 16,-2 1-144-16,-4 1 0 15,-3-1-1568-15,-3-1-416 0</inkml:trace>
  <inkml:trace contextRef="#ctx0" brushRef="#br0" timeOffset="-204102.75">9391 14797 27407 0,'0'0'1216'0,"0"0"256"0,0 0-1184 16,0 0-288-16,0 0 0 0,-6 9 0 0,-2 2 912 0,-2 3 128 0,-2 4 32 0,-2 2 0 16,-2 1 16-16,0 5 16 0,-1 3 0 0,-2 0 0 15,0 0-496-15,1 2-96 0,-1 2-32 0,3 2 0 16,2 2-480-16,1 0 128 0,-1-1-128 0,3-1 0 15,5-5-192-15,-2 1-64 0,2-2-32 0,2-2 0 16,1-4-1728-16,2-2-352 0,1-5-64 0,1-1 0 16</inkml:trace>
  <inkml:trace contextRef="#ctx0" brushRef="#br0" timeOffset="-203930.99">9049 15216 27071 0,'0'0'1200'0,"8"-2"240"0,2-3-1152 0,4 0-288 16,1 2 0-16,2-2 0 0,3 1 768 0,2 1 112 15,2 0 16-15,1-1 0 0,-3 1-496 0,2 0-80 16,-1-2-32-16,2 4 0 16,-6-2-1312-16,1 3-272 0,-1 0-48 0</inkml:trace>
  <inkml:trace contextRef="#ctx0" brushRef="#br0" timeOffset="-203617.25">9565 15265 20271 0,'0'0'896'0,"0"0"192"0,0 0-880 0,7 3-208 0,-2-1 0 0,2 2 0 16,1-1 1728-16,0-1 320 15,2-1 48-15,0-1 16 0,1 0-816 0,2-1-144 0,1-1-48 0,1 1 0 16,0-4-272-16,1 1-64 0,-2-1-16 0,0-2 0 15,2 0-352-15,-3 1-64 0,-2-1-16 0,-1 1 0 16,-4-4-192-16,0 1-128 0,-4 1 160 0,-2 2-160 16,-2-1 192-16,-6 1-64 0,0 1-128 0,-4 3 192 15,0 2-192-15,-1 2 0 0,-1 2 0 0,-2 3 0 16,-1 2 128-16,-1 2-128 0,0 2 0 0,1 1 0 16,0-1 272-16,3 3-32 0,2-1-16 0,2 1 0 15,2-1 48-15,5 0 16 0,-1 1 0 0,4-1 0 0,3 0-288 16,1 0 0-16,4-2 128 0,2 1-128 0,1 1 0 0,3-1-304 15,1 0 64-15,0-3-11040 16,1-2-2224-16</inkml:trace>
  <inkml:trace contextRef="#ctx0" brushRef="#br0" timeOffset="-203284.52">10171 15188 19343 0,'-3'5'1728'0,"-2"4"-1392"16,-5 3-336-16,1 3 0 0,-1 1 2208 0,-5 1 368 0,1 3 80 0,-1 0 16 15,-1 1-800-15,2 1-144 0,1-1-48 0,2 0 0 16,3-2-768-16,0-3-144 0,2-2-48 0,2-1 0 16,2-7-144-16,2-6-16 15,1 6-16-15,-1-6 0 0,6 1 176 0,5-3 48 0,2-6 0 0,2-2 0 16,3-2-400-16,1 0-80 0,2-4-16 0,1 1 0 15,-4-5-272-15,3 3 160 0,1-1-160 0,-3 1 128 16,0 3-128-16,0 2 0 0,1 2 0 0,-2 4 0 16,-1 1 0-16,-1 4 128 0,-3 3-128 0,0 4 128 15,-4 3-128-15,-1 3 0 0,-4 3 0 0,0 3 0 0,-4 1 0 0,-2 5 0 16,-1-1 0-16,-1 11 0 16,-3-5-976-16,2 1-176 0,-1 0-48 0,4-9-11024 15,0 0-2224-15</inkml:trace>
  <inkml:trace contextRef="#ctx0" brushRef="#br0" timeOffset="-202706.93">12439 14459 18431 0,'0'0'1632'15,"-2"-5"-1312"-15,-1 0-320 0,-2 0 0 0,0 2 832 0,-5 2 80 16,-1 0 32-16,0 3 0 0,-3 2 48 0,-4 3 16 16,-3 2 0-16,0 4 0 0,-3 5-192 0,-1 5-48 15,-5 2 0-15,-2 5 0 0,1 4-32 0,-2 4-16 16,-1 4 0-16,4 3 0 0,3 2-160 0,2 2-48 15,4 0 0-15,4 0 0 0,5-9-16 0,9-1-16 16,4-4 0-16,5-3 0 0,6-3-112 0,6-5-32 16,8-3 0-16,6-5 0 0,5-4 64 0,6-4 16 15,3-5 0-15,6-4 0 0,2-4 96 0,1-4 32 16,0-2 0-16,-1-6 0 0,-4-3-96 0,-1-4-32 16,-4-1 0-16,-5-2 0 0,-2-2 224 0,-6-1 32 15,-4-4 16-15,-7-2 0 0,-3-4-144 0,-7-3-32 16,-6-2 0-16,-6 1 0 0,-5 1-272 0,-6 4-64 15,-4 3-16-15,-3 4 0 0,-6 4-160 0,-1 5 0 16,-5 4 0-16,-16 2 0 16,2 5-416-16,5 6-16 0,4 6 0 0,2 5 0 15,1 2-2576-15,4 3-528 0,-6 6-112 0,14 0 0 0</inkml:trace>
  <inkml:trace contextRef="#ctx0" brushRef="#br0" timeOffset="-202164.95">13584 15105 19343 0,'0'0'848'0,"8"0"192"0,0-1-832 0,0 3-208 0,0 5 0 0,1 2 0 15,0 5 1664-15,-1 5 272 0,-2 0 64 0,0 4 16 16,-1 3-672-16,-4 2-144 0,-2 0-32 0,-3 3 0 16,-3 3-32-16,-2 0-16 0,0-1 0 0,-6 0 0 15,-2-1-304-15,-5-1-64 0,0-3-16 0,-5 1 0 0,-1-3-400 0,-2 0-80 16,-1-3 0-16,-1-2-16 16,-1-3-240-16,4-3 0 0,2-4-192 0,-5-1-16768 15</inkml:trace>
  <inkml:trace contextRef="#ctx0" brushRef="#br0" timeOffset="-201655.81">15029 14197 11055 0,'0'0'480'0,"-6"-1"112"0,-1 1-464 0,0 0-128 16,-1 3 0-16,2 2 0 0,-2 2 1808 0,-1 5 352 0,-1 7 64 0,-2 2 16 15,0 6-960-15,-1 4-176 0,1 3-32 0,-1 6-16 16,-1 3-128-16,2 2-32 0,0 3 0 0,-1 2 0 16,0 1-352-16,-2 1-80 0,1 1-16 0,0-6 0 15,2-3-256-15,1-2-48 0,1-5-16 0,3-6 0 16,0-7 112-16,2-2 16 0,3-6 0 0,1-5 0 0,2-1 448 16,2-5 80-16,3-3 32 0,5-3 0 0,3-3 64 0,5-5 16 15,4-4 0-15,1-4 0 0,4-1-512 0,0-1-80 16,1-1-32-16,-2 3 0 0,1 1-272 0,-3 3 0 15,-1 3 0-15,-2 3 0 0,-1 4 0 0,-2 4 0 16,-3 5-240-16,-2 3 80 0,-5 2 160 0,-3 3 0 16,-5 5-144-16,-5 1 144 0,-4-1 0 0,-6 1 0 15,-2 0-144-15,-5 0 144 0,-2-2 0 0,-2 1 0 16,0-1 0-16,-3-2 144 0,1 2-16 0,1-5 0 16,1-3 0-16,-6 0 0 15,6-6-464-15,6-4-112 0,4-3 0 0,5-5-15200 0</inkml:trace>
  <inkml:trace contextRef="#ctx0" brushRef="#br0" timeOffset="-201378.34">15445 14933 23727 0,'-13'17'1040'0,"7"-8"240"0,-4 2-1024 0,0 1-256 0,0-1 0 0,2 0 0 15,1 1 1440-15,3-1 240 0,1-2 48 0,3 0 16 16,3-1-624-16,2-2-128 0,4 1-32 0,2-1 0 16,0-3-160-16,2-3-32 0,1-2-16 0,5 0 0 15,0-1-304-15,-2-1-64 0,1-3-16 0,-2 0 0 16,0 1-96-16,-1-2-16 0,-2-1 0 0,2-2 0 16,-2-3-64-16,-2 0 0 0,-2-1-16 0,-3 1 0 0,0 0-176 0,-3 3 160 15,-1 1-160-15,1 1 160 16,1 1-160-16,-1 1-192 0,0-1 32 0,2 2 16 15,-5 6-2384-15,3-7-480 0</inkml:trace>
  <inkml:trace contextRef="#ctx0" brushRef="#br0" timeOffset="-201098.25">16334 14146 24479 0,'0'0'1088'0,"0"0"208"0,0 0-1040 16,-3 6-256-16,-2 0 0 0,-2 5 0 0,-2 4 672 0,-1 4 80 16,-1 6 16-16,-2 2 0 0,-2 4 224 0,-1 4 48 15,1 2 16-15,0 6 0 0,-3 5-496 0,-1 2-112 16,1 3 0-16,-2 3-16 0,-2 4-288 0,-1-1-144 15,0 0 160-15,1-1-160 0,2-3 0 0,3-5 0 16,2-5 0-16,2-4-160 16,1-6-1936-16,2-5-384 0,1-5-80 0</inkml:trace>
  <inkml:trace contextRef="#ctx0" brushRef="#br0" timeOffset="-200958.64">15879 14791 31327 0,'14'-15'2784'0,"-3"9"-2224"16,0-2-560-16,8-1 0 0,3 2 368 0,6-1-48 15,2 1 0-15,4 2 0 0,5-2 384 0,2 1 64 16,3-1 0-16,0 0 16 0,1 1-528 0,-2 1-96 16,-2 1-32-16,0 2 0 15,-1 1-2096-15,-4-1-416 0</inkml:trace>
  <inkml:trace contextRef="#ctx0" brushRef="#br0" timeOffset="-200361.35">17613 14441 19343 0,'0'0'1728'0,"0"0"-1392"16,-8 5-336-16,-1 3 0 0,0 3 1312 0,1 3 192 15,-2 4 32-15,0 5 16 0,-3 0-784 0,-1 4-144 16,1-1-48-16,1 3 0 0,-1-3 128 0,1 2 0 16,-3 0 16-16,1-1 0 0,1-3-272 0,1-2-64 15,1-5-16-15,3-1 0 0,5-5 80 0,1-2 0 16,2-9 16-16,0 0 0 0,0 0 432 0,12-5 96 15,3-5 16-15,5-5 0 0,1-6-304 0,4-3-48 16,0-2-16-16,3 0 0 0,-1-5-416 0,3 0-96 16,-3 3 0-16,-1 1-128 0,-2 2 128 0,-4 4-128 15,-1 4 0-15,-3 5 0 0,-2 4 0 0,-1 7 0 0,-2 2 0 0,-4 5 0 16,-2 7 0-16,-3 4-176 0,-5 5 176 0,-3 5-208 16,-3 2 208-16,-3 5 0 15,-2 4 0-15,-3 0 0 0,1 2 0 0,-3-3 0 16,0 0-128-16,5-4 128 0,3-6-368 0,2-3-16 0,5-5-16 0,4-5 0 31,0-5-1168-31,0-9-224 0,13 2-64 0,5-7-7984 16,2-7-1600-16</inkml:trace>
  <inkml:trace contextRef="#ctx0" brushRef="#br0" timeOffset="-200068.12">18241 14610 27119 0,'-21'8'1200'0,"10"-1"256"0,-5 0-1168 0,0 3-288 0,-3 5 0 0,1 1 0 0,-2 3 496 0,2 2 32 16,-2 1 16-16,5 0 0 0,2-4 96 0,2 1 0 15,6-1 16-15,2-3 0 0,6-2-80 0,4-2 0 16,5-3-16-16,5-4 0 0,1-1 320 0,5-5 64 16,2-3 16-16,1 1 0 0,3-4-448 0,-4-2-64 15,0-1-32-15,-2-3 0 0,-1-3-112 0,-5 1-32 16,-5-1 0-16,-4 0 0 0,-6-1 80 0,-6 0 16 15,-3 2 0-15,-8 0 0 0,-1 1 0 0,-6 3 0 16,0 2 0-16,-1 2 0 0,-2 3-368 0,1 4 0 16,2 1 0-16,4 1-192 15,-2 3-1184-15,5 0-240 0,4-2-48 0,2 0-9712 16,9-2-1936-16</inkml:trace>
  <inkml:trace contextRef="#ctx0" brushRef="#br0" timeOffset="-199849.79">19048 14082 29775 0,'-15'16'1312'0,"7"-6"288"16,-3 2-1280-16,-2 4-320 0,-3 5 0 0,-1 4 0 15,-3 5 496-15,0 3 32 0,0 2 16 0,3 3 0 0,0 0 16 0,2 0 0 16,1 0 0-16,-1 1 0 0,3-2-368 0,2 3-64 15,2-3 0-15,0 14-128 16,5-8-704 0,1-5-240-16,1-5-48 0,2-5-13184 0</inkml:trace>
  <inkml:trace contextRef="#ctx0" brushRef="#br0" timeOffset="-199699.21">18660 14567 30399 0,'6'-9'1344'0,"0"3"288"0,-1-1-1312 0,6 2-320 15,0-1 0-15,6 2 0 0,4 1 1408 0,3-1 192 16,1 1 64-16,5 0 0 0,6 0-896 0,3-2-160 16,3 1-32-16,1 0-16 0,1 1-368 0,1 1-192 15,1 1 192-15,0 0-11616 16,-1-1-2320-16</inkml:trace>
  <inkml:trace contextRef="#ctx0" brushRef="#br0" timeOffset="-198977.02">20516 14589 23951 0,'-10'-4'2128'0,"0"-1"-1696"16,-1-4-432-16,-3 0 0 0,-2 0 688 0,0 3 48 0,-1 1 16 0,-4 3 0 16,0 2 272-16,0 4 48 0,-4 4 16 0,1 1 0 15,0 1-368-15,-2 3-64 0,1 2-16 0,-2 3 0 16,0 2-272-16,2 0-64 0,1 0-16 0,5 1 0 15,4-1-128-15,4-1-32 0,4-2 0 0,5-1 0 16,7-4 48-16,5-1 0 0,3-4 0 0,8-3 0 0,4-2-16 0,3-4 0 16,2-5 0-16,1-3 0 0,-1-2 48 0,0-1 16 15,-1-1 0-15,-4-2 0 0,-1 1-96 0,-5 1-128 16,-5 2 176-16,-4 0-176 0,-2 6 192 0,-8 6-64 16,0 0 0-16,0 0-128 0,0 0 0 0,0 0 0 15,-3 14 0-15,-3 3-192 0,-4 2 192 0,1-1 0 16,2 1 0-16,2-3-144 0,-1 0 144 0,3-2-128 15,3-1 128-15,4-2-128 16,1-3-592-16,1-4-112 0,5-2-32 0,3-2 0 16,3-5-1376-16,5-3-288 0,3-3-48 0</inkml:trace>
  <inkml:trace contextRef="#ctx0" brushRef="#br0" timeOffset="-198681.55">21412 13667 17503 0,'0'0'1552'0,"0"0"-1232"0,0 0-320 0,0 0 0 15,-5 1 1968-15,-2 5 336 0,-2 2 64 0,-1 4 0 16,-2 5-1216-16,-2 3-256 0,-4 7-64 0,1 5 0 15,-4 5 64-15,0 5 0 0,0 4 0 0,-3 6 0 0,1 4-192 0,-4 4-16 16,2 2-16-16,0 2 0 0,-4 1-416 0,3 1-96 16,3-1-16-16,0-5 0 0,2-4-144 0,1-4 0 15,3-5 144-15,-2 12-144 16,4-12-320-16,8-11-144 0,-1-8-32 0,5-7-9696 16,0-7-1952-16</inkml:trace>
  <inkml:trace contextRef="#ctx0" brushRef="#br0" timeOffset="-198232.71">21397 14406 22111 0,'0'0'1968'0,"-6"6"-1584"0,-1 1-384 0,-4 7 0 15,-2 2 1120-15,2 1 144 16,-3 3 16-16,1 2 16 0,1 2-560 0,1-1-112 15,2-2-32-15,1-1 0 0,2 1-112 0,2-1-32 16,0-2 0-16,4 0 0 0,4-4-32 0,0-3-16 16,2-2 0-16,5-1 0 0,5-5-16 0,-3-3 0 15,3-3 0-15,5-4 0 0,4 1-64 0,3-4 0 16,3-2-16-16,0-3 0 0,-2 0 0 0,-2-2 0 16,-2 0 0-16,-2-3 0 0,-2-3 64 0,-3 0 16 0,-4 4 0 0,-2 3 0 15,-4 1-112-15,-3 4-16 0,-1 3 0 0,-4 2 0 16,0 6-48-16,0 0-16 0,-7 2 0 0,-1 5 0 15,0 4-192-15,-1 3 0 0,-3 4 0 0,2 0 0 16,2 1 0-16,-1 1 0 0,3 1-128 0,1 0 128 16,2 0-256-16,3-3 0 0,2-2 0 0,4-3 0 15,2-1-96-15,5-6-16 0,1-3 0 0,2-4 0 16,3-3 368-16,3-2 0 0,-1-3 0 0,3-3 0 16,-2-3 0-16,2-2 0 0,-3 1 0 0,0-2 0 0,0-3 192 0,-4-1 16 15,-2-2 0-15,0 2 0 0,-5 2 16 0,-1 1 0 16,-2 2 0-16,-2 1 0 0,-3 3-224 0,1-1 0 15,-3 3 0-15,-2 1 0 16,1 1-1024-16,0 1-320 0,1 1-48 0</inkml:trace>
  <inkml:trace contextRef="#ctx0" brushRef="#br0" timeOffset="-197656.42">22546 14393 22111 0,'0'0'1968'0,"-3"-6"-1584"15,0-2-384-15,-5 3 0 0,0-3 896 0,-3 2 112 16,0 0 16-16,-3 3 0 0,-4 1 320 0,-1 5 64 16,-3 0 0-16,-2 3 16 0,-1 1-608 0,0 3-128 15,-3 3-32-15,2 3 0 0,0 1-176 0,0 3-32 16,3 1-16-16,4 0 0 0,4 0-160 0,3-1-16 16,3-3-16-16,5-1 0 0,2-3 80 0,4-2 0 15,2-2 16-15,4-3 0 0,2-1-48 0,3-3-16 16,5-3 0-16,1-2 0 0,4-3-16 0,-1-1 0 15,4-1 0-15,-3-4 0 0,1-3-80 0,-2 1-32 16,0 0 0-16,-4 0 0 0,-3 3 32 0,-1 2 0 16,-4 1 0-16,-1 2 0 0,-2 3 16 0,-7 3 0 15,0 0 0-15,0 0 0 0,5 9-192 0,-3 3 0 0,2 2 0 16,-1 3 0-16,0-1 0 0,2 1 0 0,0-1 0 0,5 0 0 31,-1-1-736-31,3-1-224 0,2 0-64 0,1-5 0 16,0 2-2016-16,0-6-416 0</inkml:trace>
  <inkml:trace contextRef="#ctx0" brushRef="#br0" timeOffset="-197427.6">22937 14258 23039 0,'0'0'2048'0,"-2"7"-1648"16,-2 2-400-16,2 2 0 0,-3 4 2000 0,0 1 320 15,1 4 64-15,2 2 16 0,-3 3-848 0,4 0-160 16,1 0-48-16,2 2 0 0,3 0-800 0,1 0-160 16,3-2-48-16,-1-1 0 0,2 0-144 0,2 0-16 15,-2-2-16-15,2-2 0 0,0-2-160 0,1-2 0 16,-2-1 0-16,1-3-176 16,-1-3-1664-16,1-3-336 0,-3-1-64 0</inkml:trace>
  <inkml:trace contextRef="#ctx0" brushRef="#br0" timeOffset="-197167.25">23284 14355 27647 0,'-1'6'2448'0,"-4"1"-1952"0,-1 3-496 0,0 5 0 16,-2 4 1008-16,-1 2 96 0,-1 7 32 0,-1 0 0 15,0 3 368-15,1 1 80 0,-2 2 16 0,1 1 0 16,1 2-640-16,-3-1-128 0,1 0-32 0,0 2 0 16,0-4-336-16,2 1-64 0,-2-1-16 0,2 2 0 15,1-4-240-15,1 0-144 0,1-1 160 0,0-4-160 0,2-1 0 0,0-5 0 16,2-4 0-16,0-1-160 16,-1-4-1680-16,3-2-336 0,1-10-64 0,0 0-14064 15</inkml:trace>
  <inkml:trace contextRef="#ctx0" brushRef="#br0" timeOffset="-196675.73">24315 14228 12895 0,'7'-17'1152'0,"-6"9"-928"16,0-2-224-16,-1 2 0 0,-1 0 2944 0,0 0 528 0,0 1 112 0,-4 0 32 15,0 1-1568-15,-2 2-320 0,-5 2-64 0,-2 2-16 16,-4 0-672-16,-11 4-128 0,2 4-16 0,-1 3-16 15,2 3-368-15,1-1-80 0,5 1-16 0,5 2 0 16,2 3-32-16,6 2 0 0,3 1 0 16,7 2 0-16,2-1 144 0,5-1 32 0,0 1 0 0,4-1 0 15,3 0-176-15,-4-5-16 0,2 0-16 0,3 3 0 16,1 0-160-16,-2 0-128 0,0-1 192 0,4 10-192 16,-5-1 192-16,-3-2-64 0,-6-3 0 0,-4 0-128 0,-4-2 192 0,-3-1-64 15,-5-3 0-15,-2 0-128 0,-3-3 448 0,-3-2-32 16,-3-1 0-16,-1-2 0 0,-1-1 144 0,-2-3 16 15,2-1 16-15,-4-2 0 0,-1-2-144 0,-1-2-48 16,-2-2 0-16,2-1 0 0,-3-5-176 0,1 0-32 16,-1-1-16-16,4-1 0 0,-1 0-176 0,2-1 0 15,2 2 144-15,4 1-144 16,3-1-688-16,3 0-208 0,1 1-32 0,5 1-12448 16,8 9-2480-16</inkml:trace>
  <inkml:trace contextRef="#ctx0" brushRef="#br0" timeOffset="-194845.7">1710 16641 13823 0,'0'0'1216'0,"0"-8"-960"0,-2-1-256 0,1 2 0 16,-2 0 928-16,3 7 144 0,-2-5 16 0,2 5 16 15,-3-5 400-15,3 5 80 0,0 0 16 0,0 0 0 16,0 0-368-16,0 0-64 0,0 0-16 0,-5 6 0 16,2 4-384-16,1 4-64 0,1 4-32 0,0 5 0 15,-3 1 32-15,2 4 0 0,0 2 0 0,-1 3 0 16,-1 2-320-16,2 2-64 0,-2-2-16 0,2 1 0 0,-1 2-160 15,1-3-16-15,1-3-128 0,0-3 192 0,3-3-320 0,2-9-80 16,-1-2-16-16,2-4 0 16,2-4-1952-16,-7-7-384 0,10 1-64 0</inkml:trace>
  <inkml:trace contextRef="#ctx0" brushRef="#br0" timeOffset="-194658.05">1601 16710 26719 0,'0'0'2368'16,"11"-7"-1888"-16,2-3-480 0,5 0 0 0,5-1 672 0,3-2 32 0,3-1 16 0,4 0 0 15,4 0 352-15,6-3 64 16,4 1 16-16,2-1 0 0,-2 1-592 0,-2 3-112 16,-3 0-32-16,-3 5 0 0,-9 2-416 0,-4 3-192 15,-4 1 0-15,-7 3-10048 0,-6 3-2032 16</inkml:trace>
  <inkml:trace contextRef="#ctx0" brushRef="#br0" timeOffset="-194501.92">1691 16953 19343 0,'0'0'1728'0,"0"0"-1392"0,0 0-336 0,11-2 0 16,-1-1 1728-16,4 2 256 0,4-4 64 0,4 0 16 15,5-2-608-15,2 1-128 0,5-2-32 0,4-1 0 16,3-1-704-16,3 1-144 0,-3 2-16 0,-1-1-16 15,-4 0-1824-15,-4 2-384 0</inkml:trace>
  <inkml:trace contextRef="#ctx0" brushRef="#br0" timeOffset="-194210.88">2380 16866 24927 0,'-9'6'1104'0,"3"-1"240"0,-2 2-1088 0,-1 3-256 16,-2 0 0-16,1 5 0 0,-2 4 1312 0,2 1 208 16,-2 1 32-16,3-3 16 0,2 1-304 0,5-1-64 15,1-1-16-15,3 0 0 0,4-3-656 0,3-2-128 16,4-2-16-16,2-3-16 0,3-3 128 0,2-3 16 0,3-2 16 0,-1-2 0 16,-1-3-16-16,0-3 0 15,-4-3 0-15,0 0 0 0,0-1-256 0,-4-1-64 0,-3-2-16 0,-3 0 0 16,-3-2 16-16,-6 1 16 0,-2-2 0 15,-6 2 0-15,-1 2 0 0,-6 1 0 0,-1 3 0 0,-4-1 0 16,-4 2-208-16,1 1 0 0,1 2-144 0,4 4 144 31,0 2-1712-31,5 3-240 0,4 1-48 0,1 1-16 0</inkml:trace>
  <inkml:trace contextRef="#ctx0" brushRef="#br0" timeOffset="-193872.39">3084 16918 18431 0,'0'0'816'0,"-5"10"160"0,-2-1-784 0,-1 1-192 16,0 0 0-16,1 3 0 0,0 2 1904 0,-1 1 336 15,1-2 64-15,0 0 0 0,3-1-704 0,-2 1-128 16,2-2-48-16,0-1 0 0,3-1-320 0,1-10-64 16,0 0-16-16,0 0 0 0,0 0 0 0,0 0 0 15,0 0 0-15,0 0 0 0,4-8-32 0,1 0-16 16,3-2 0-16,-3-3 0 0,3-3-336 0,-1-2-64 16,1-1 0-16,0 1-16 0,2-1-304 0,1 1-64 15,0 2-16-15,1-1 0 0,0 2-176 0,4 2 0 16,-1 1 0-16,-1 2 0 0,-2 1 0 0,2 2-192 15,-1 3 32-15,0 3 16 16,-1 4-1920-16,1 2-384 0,-2-1-80 0</inkml:trace>
  <inkml:trace contextRef="#ctx0" brushRef="#br0" timeOffset="-193296.92">4084 16832 14735 0,'-15'-4'640'0,"8"2"160"0,-1 0-640 0,2 2-160 16,1 2 0-16,5-2 0 0,0 0 1920 0,0 0 368 15,0 0 64-15,0 0 16 0,2 15-944 0,5-4-176 16,2-4-32-16,4-3-16 0,2-2-48 0,3-1 0 0,3-2 0 0,2-1 0 16,3-1-560-16,-1 0-112 15,2-4-32-15,-1 1 0 0,-4-1-128 0,-1-1-16 16,-1-1-16-16,-4-1 0 0,-2-2-48 0,-4 1-16 0,-4-1 0 0,-1-1 0 16,-4-2-96-16,-4 4-128 0,-1 1 176 0,-6 0-176 15,-4 2 0-15,-5 0 0 0,-3 3 0 0,-4 3 0 16,-4 2 0-16,-1 2 0 0,0 0-144 0,4 6 144 15,2 3 0-15,3 2-128 0,2 1 128 0,3 3 0 16,2 0 0-16,3 4-128 0,4-1 128 0,6 0 0 0,4 0 0 0,4-3 0 16,2 3 0-16,5-2 0 0,2-4 0 15,6 0 0-15,3-1 0 0,6-2 128 0,5-2-128 0,3-1 0 16,0-1 0-16,1-3 0 16,0-3-1920-16,-5-1-320 0</inkml:trace>
  <inkml:trace contextRef="#ctx0" brushRef="#br0" timeOffset="-193078.19">4661 16697 21183 0,'0'0'944'0,"3"9"192"0,2 1-912 0,0 4-224 15,2 1 0-15,1 4 0 0,-1 3 1760 0,2 2 304 16,0-3 64-16,1 2 16 0,1 2-656 0,0-3-128 15,3 0-16-15,0 0-16 0,0 0-704 0,-2-2-144 16,0-2-32-16,-2 0 0 0,1-2-448 0,-1 1 0 16,1-3 0-16,-1-2 0 0,-1-3-192 0,-2-3-144 15,-7-6-32-15,10 3 0 16,-10-3-2560-16,8-6-512 0</inkml:trace>
  <inkml:trace contextRef="#ctx0" brushRef="#br0" timeOffset="-192895.71">4943 16659 27359 0,'-12'3'1216'0,"6"1"240"16,1 4-1168-16,-4 2-288 0,-1 1 0 0,-1 5 0 15,-4 4 1296-15,-1 3 208 0,-4 3 32 0,-1 1 16 0,-1 1-160 0,-3 0-48 16,2 2 0-16,-2 0 0 0,-1-2-640 0,4 0-128 16,4-2-16-16,1 0-16 0,3-1-416 0,3-3-128 15,3-4 0-15,4-2 0 16,3-3-1968-16,3-3-448 0,-2-10-80 0</inkml:trace>
  <inkml:trace contextRef="#ctx0" brushRef="#br0" timeOffset="-192411.86">5626 16686 11967 0,'-16'-10'1072'0,"8"5"-864"0,-4-3-208 0,-1 2 0 16,-1 1 2208-16,-1 2 400 0,-2 2 80 0,0 4 0 15,-2 2-656-15,1 4-144 0,-3 3-32 0,2 3 0 16,-2 1-832-16,-2 5-192 0,2 2-16 0,2 2-16 16,0-2-160-16,6-1-16 0,0-2-16 0,4 0 0 15,1 0-240-15,4-4-48 0,3-4-16 0,5-1 0 0,1-2-112 0,6-2 0 16,-1-4-16-16,4-3 0 0,1-2-48 0,3-4-128 16,4 1 192-16,-3-3-64 0,-1-2 32 0,1-2 0 15,1-1 0-15,-4 1 0 0,2-2-160 0,-2 2 160 16,0-2-160-16,-3 3 160 0,1 5-160 0,-4 1 0 15,0 0 0-15,-10 5 0 0,0 0 0 0,10 5 0 16,-6 1 0-16,1 5 0 0,-3 1 0 0,0 2 0 16,-2 2 0-16,2 2 0 0,0 0-128 0,-1 0 128 15,1-2 0-15,3 1 0 0,3-2 0 0,-1-2 0 16,1-3 0-16,3 1 0 0,2-3 0 0,3-3 0 16,4-1-176-16,0-6 176 15,1-4-2368-15,2-4-400 0</inkml:trace>
  <inkml:trace contextRef="#ctx0" brushRef="#br0" timeOffset="-191908.4">6182 16672 24879 0,'0'0'1088'0,"0"0"256"0,-5 9-1088 0,1 2-256 0,-4 3 0 0,1 1 0 15,0 3 1344-15,-1 3 224 0,0 3 32 0,0-1 16 0,-3-2-416 0,0 2-96 16,-2-1-16-16,1-1 0 16,-3-1-448-16,-1-2-112 0,3-2-16 0,2 1 0 0,3-1-224 0,1-3-48 15,2-5-16-15,5-8 0 0,0 0-32 0,0 0-16 16,0 0 0-16,10-1 0 0,3-7 224 0,4-2 48 16,2-2 16-16,-2-1 0 0,2-2-240 0,0 0-48 15,-1-5-16-15,3 0 0 0,-3 1-160 0,-1-2 0 16,0-1 144-16,1 1-144 0,-1 2 0 0,0 3 0 15,-2 1 0-15,0 4 0 0,1 3 0 0,-4 3 0 16,-3 3 0-16,-9 2 0 0,9 9-128 0,-3 0 128 16,-1 4-128-16,-3 1 128 0,-2 3-144 0,-2 0 144 15,-3 3-160-15,-1-2 160 0,-3-1 0 0,0-1 0 16,1 0-128-16,-2-3 128 0,4-3 0 0,0-3 0 0,6-7 0 0,0 0 0 16,0 0 0-16,0 0 160 15,6-6-160-15,-1-3 128 0,5 0-128 0,0-4 128 16,1-2-128-16,2 0 128 0,3-2-128 0,0 2 0 15,2-3 144-15,2 2-144 0,-1-1 0 0,0 3 0 0,2 3 0 0,-1 2 0 16,0 5 0-16,-4 3 0 0,1 3 0 16,-3 7 0-16,-1 6 0 0,-2 3-160 0,-2 0 160 0,-4 2 0 15,-1-2 0-15,-2 3-128 16,-4 3 128-16,1-1 0 0,-3-1 0 0,1 0-128 0,0 0 128 0,2 0 0 31,-1-2-1456-31,5-5-176 0,0-5-32 0,7-7-14336 0</inkml:trace>
  <inkml:trace contextRef="#ctx0" brushRef="#br0" timeOffset="-191369.78">7319 16594 24063 0,'0'0'1072'0,"0"0"208"0,0 0-1024 0,-5 6-256 16,0 3 0-16,-1 6 0 0,-2 3 1184 0,1 5 176 15,-3 2 48-15,0 4 0 0,-1 5-320 0,0-1-48 16,1 0-16-16,-1 1 0 0,-2 1-176 0,0 1-32 16,-1-1-16-16,-2 0 0 0,0-4-224 0,-1 2-32 15,1-6-16-15,1-4 0 0,2-3-144 0,3-3-48 16,3-5 0-16,3-3 0 0,4-9 16 0,0 0 0 0,0 0 0 16,0 0 0-16,8-14 96 0,3-1 32 0,2-5 0 0,3-2 0 15,0-2-256-15,2-1-48 0,-1-4-16 16,3 2 0-16,0-1-32 0,1 1-128 15,1-1 192-15,1 3-64 0,2 1-128 0,-1 2-144 0,3 2 144 0,0 3-208 16,-1 4 208-16,-2 3-176 0,-2 4 176 0,0 5-160 16,-6 5 160-16,0 5-160 0,-3 2 160 0,-4 4-160 15,-1 3 160-15,-5-2-208 0,-4 5 80 0,-5 0 128 16,-3 0 0-16,-5 2 0 0,-5 2 0 0,-5 0 0 0,-5-2 0 0,0-1 0 16,0-1 0-16,1-3 0 0,2-2 0 0,5-5 0 15,0-5 0-15,6-2 0 16,3-6-352-16,0-3-160 0,2-4-16 0,4-1-16 15,4-4-2656-15,3-5-544 0</inkml:trace>
  <inkml:trace contextRef="#ctx0" brushRef="#br0" timeOffset="-191076.28">8090 16246 23039 0,'0'0'2048'0,"0"0"-1648"16,0 0-400-16,0 0 0 0,0 0 1248 0,0 0 160 16,2 12 48-16,-3 5 0 0,-6 4 80 0,0 2 0 15,-5 4 16-15,-2 4 0 0,-1 2-544 0,-3 4-112 0,0 3-32 0,-3 2 0 16,1 3-144-16,0 0-16 0,-2 1-16 0,1 3 0 15,0-1-416-15,4-3-80 0,-1-4 0 0,6-2-16 16,1-3-176-16,6-3 0 0,0-7 0 0,4-4 0 16,1-4-1408-1,3-5-192-15,3-1-64 0,3-6-9168 0,2-3-1840 0</inkml:trace>
  <inkml:trace contextRef="#ctx0" brushRef="#br0" timeOffset="-190735.27">8133 16770 23951 0,'0'0'2128'0,"0"0"-1696"16,0 0-432-16,7-3 0 0,-7 3 1280 0,13 2 160 16,-2-2 32-16,2 0 16 0,0 0 16 0,2-2 0 15,3 0 0-15,4-1 0 0,-2-3-560 0,4 1-112 16,1-1-32-16,1 1 0 0,-7-2-320 0,0 1-64 15,-1-2-16-15,-5 3 0 0,-3 0-192 0,-1 0-32 16,-3-1-16-16,-6 6 0 0,0 0-160 0,0 0 192 16,-10-4-192-16,-2 3 192 0,-4 2-192 0,-5 3 128 15,-5 2-128-15,1 2 128 0,-2 2 16 0,0 4 0 16,0 0 0-16,3 2 0 0,2 4 240 0,1 0 32 16,1-2 16-16,6-1 0 0,4 0-176 0,4-2-16 15,4-1-16-15,4-2 0 0,5-1-96 0,4-2-128 0,2-1 176 0,5-3-176 16,4 0 0-16,3-3 0 0,3-2 0 0,5-1 0 31,4 1-2672-31,0-2-432 0,16-8-96 0,-16-1 0 0</inkml:trace>
  <inkml:trace contextRef="#ctx0" brushRef="#br0" timeOffset="-189774.17">8972 16909 5519 0,'0'0'496'0,"0"0"-496"16,0 0 0-16,0 0 0 0,0 0 4240 0,0 0 752 15,0 0 160-15,0 0 32 0,6 9-2944 0,-1 0-576 16,2 2-112-16,-4 3-16 0,1 3-512 0,0 1-112 16,0 1-16-16,-3 0 0 0,-1 4-192 0,-1-3-32 15,-3 1-16-15,-2-4 0 0,0 0-144 0,-3-1-16 16,1 1-16-16,-4 0 0 0,-1-1-224 0,-3 0-32 16,-2 1-16-16,-2-3 0 0,-1-2-208 0,-1-3-288 15,-1-5 64-15,0 0-10832 16,0-4-2160-16</inkml:trace>
  <inkml:trace contextRef="#ctx0" brushRef="#br0" timeOffset="-189459.91">9886 16425 19343 0,'0'0'1728'0,"-10"5"-1392"0,1-2-336 0,0 3 0 16,-2-1 768-16,-3 2 96 0,0 4 16 0,-4 1 0 16,-2 3 528-16,0 3 128 0,-3 0 0 0,1 4 16 15,-4 3-592-15,5 0-112 0,-1 2-16 0,7-3-16 16,3-1-336-16,4-5-64 0,5 1-16 0,3 0 0 0,3-1-80 0,4-2 0 15,3-3-16-15,4-2 0 0,4-3-144 0,3-1-32 16,2-3 0-16,4-2 0 0,2-1-128 0,-1-3-176 16,1-3 48-16,-2-2-9888 15,-1-1-1968-15</inkml:trace>
  <inkml:trace contextRef="#ctx0" brushRef="#br0" timeOffset="-189140.28">10236 16494 23039 0,'0'0'1024'0,"-9"1"192"0,-1 1-960 0,-1 3-256 16,-3 4 0-16,-1 3 0 0,-4 5 1088 0,-1 0 160 16,0 2 32-16,0 1 16 0,2 1-160 0,1 0-48 15,2 0 0-15,6 1 0 0,1-3-528 0,6 0-112 16,3 0-32-16,5-3 0 0,4-3-192 0,3-3-32 15,3 0-16-15,3-4 0 0,4-4 192 0,0-2 32 0,3-3 16 0,-2-3 0 16,2-3 0-16,-1-2 0 0,-5-3 0 0,-1 0 0 16,-4-2-208-16,-3 1-32 0,-1-2-16 0,-5 1 0 15,-3-3 208-15,-3 4 32 0,-3-3 16 0,-5 2 0 16,-2-2-96-16,-4 2 0 0,-4 0-16 0,1 4 0 16,-4 3-304-16,-1 3 0 0,-1 1 0 0,1 5 0 15,1 3-768-15,0 0-192 0,3 5-64 16,5-2-10176-16,4 1-2048 0</inkml:trace>
  <inkml:trace contextRef="#ctx0" brushRef="#br0" timeOffset="-188541.44">10605 16518 17503 0,'-6'4'1552'0,"-1"4"-1232"15,-1 3-320-15,-1 1 0 0,1 2 1728 0,-2 2 272 16,1-1 64-16,2 0 16 0,2 2-304 0,1-3-64 16,2-1-16-16,2 1 0 0,4-2-800 0,-1-1-176 15,4-1-16-15,2 0-16 0,-1-4-80 0,3-1-16 16,2-3 0-16,2-1 0 0,2-2 48 0,0-3 16 15,0-3 0-15,0 1 0 0,0-1-112 0,-1-2-32 16,1-2 0-16,-3-1 0 0,-3-3-144 0,0 3-48 16,-1-1 0-16,-1 0 0 0,-3-1-16 0,0 0-16 15,-2 2 0-15,-1-1 0 0,-1 1-128 0,-1 0-32 16,0 0 0-16,-1 2 0 0,0 1-128 0,0 2-176 16,3 0 48-16,-3 7 0 15,0 0-1792-15,4-6-336 0,-4 6-80 0</inkml:trace>
  <inkml:trace contextRef="#ctx0" brushRef="#br0" timeOffset="-188259.04">11250 16000 11967 0,'0'0'528'0,"0"0"112"0,0 0-512 0,0 0-128 0,0 0 0 0,0 0 0 16,0 0 3136-16,-4 14 576 0,-4 4 128 0,2 5 32 0,-5 3-2336 0,0 7-480 16,-3 2-96-16,2 4 0 0,-2 0-256 0,0 3-32 15,-2 2-16-15,1 2 0 0,-1-1 0 0,2 2 0 16,0 1 0-16,2-3 0 0,4-2-464 0,0-4-192 16,4-4 176-16,2-2-176 0,2-4 0 0,1-5 0 15,3-5 0-15,3-2 0 16,3-7-448-16,1-4-176 0,2-3-32 0,1-6-13936 0</inkml:trace>
  <inkml:trace contextRef="#ctx0" brushRef="#br0" timeOffset="-187840.21">11625 16536 17503 0,'0'0'1552'0,"0"0"-1232"15,0 0-320-15,-5-6 0 0,-3 0 2704 0,0 2 496 0,-3 1 80 0,-1 0 32 16,-3 1-1648-16,-2 1-336 0,0 1-64 0,-2 3-16 16,0 4-624-16,0 1-128 0,-1 1-32 0,2 2 0 15,1 1-336-15,1 3-128 0,2 0 0 0,1 1 0 16,2-2 128-16,3 0-128 0,3 1 0 0,2-2 0 16,3-1 128-16,5-1-128 0,-1-2 0 0,4-1 144 15,1-2 160-15,3-1 16 0,-2-4 16 0,4-1 0 16,2-4 64-16,1 0 16 0,3-3 0 0,1-1 0 15,3-3-160-15,-3-4-48 0,-1-1 0 0,0-2 0 0,-1-1-16 0,2-3-16 16,1-3 0-16,-2-2 0 0,1-3 0 0,0-3 0 16,-3-1 0-16,1-6 0 0,0-5-176 0,-1-1 128 15,2-4-128-15,-3 2 128 0,-1-1-128 0,0 2 0 16,-1 6 0-16,-1 9 128 0,-4 10-128 0,-3 7 0 16,-3 8 0-16,-4 7 0 0,0 0-176 0,-10 11 176 15,-3 12-128-15,-2 5 128 0,-3 4-128 0,1 7 128 16,-2 4-128-16,-1 2 128 0,-1 5 0 0,-1 3 0 15,1 1 0-15,0 2-128 0,3-1 128 0,2-3 0 16,4-6 0-16,4-3 0 16,6-6-1200-16,3-1-144 0,5-5-48 0,3-4-15136 0</inkml:trace>
  <inkml:trace contextRef="#ctx0" brushRef="#br0" timeOffset="-187340.55">12940 16027 23151 0,'0'0'1024'0,"0"0"208"16,-8 6-976-16,-3 1-256 0,-1 5 0 0,-2 5 0 0,-3 5 512 0,1 3 64 16,-1 2 16-16,1 1 0 0,-1 3 160 0,2 2 16 15,1 2 16-15,0 0 0 0,2 0-336 0,3-1-64 16,0 0 0-16,2-6-16 0,-2 0-128 0,4-4-32 15,0-5 0-15,3-4 0 0,2-4 48 0,2-3 0 16,-2-8 0-16,10 4 0 0,1 0 336 0,3-8 80 16,4 0 16-16,3-4 0 0,3-1-336 0,1-1-64 15,4 1-16-15,0 0 0 0,-2 2-272 0,3 4 128 16,0 1-128-16,-1 2 0 0,-3 4 0 0,-3 5 0 16,-2 4 0-16,-5 4 0 0,-5 0-176 0,-3 2 176 15,-5 0-192-15,-6-1 192 0,-3 2 0 0,-4 0 0 16,-5-5 0-16,-5 2 0 0,-3-3 208 0,-6 0 0 15,-2 0 0-15,-1-5 0 0,-4-2-16 0,5-4-16 16,1-3 0-16,5-3 0 0,0-4-176 0,7-1-144 16,2-3 144-16,5-3-10624 15,2-1-1984-15</inkml:trace>
  <inkml:trace contextRef="#ctx0" brushRef="#br0" timeOffset="-187040.55">13292 16524 23039 0,'0'0'1024'0,"0"0"192"0,0 0-960 0,0 0-256 15,13-2 0-15,2 0 0 0,2-1 1712 0,2-2 288 16,0-1 64-16,5-1 16 16,2-1-784-16,-1 1-144 0,1-1-48 0,-4-2 0 0,-2-3-720 0,0 3-128 15,-4-1-48-15,-5 2 0 0,-3-2-80 0,-1 1-128 16,-3 0 176-16,-5 2-176 0,1 8 192 0,-11-5-64 15,-1 4 0-15,-4 2-128 0,-5 4 176 0,-3 1-176 16,-4 6 160-16,-2 3-160 0,-1 1 416 0,2 3-16 16,0 1 0-16,6 0 0 0,5 2 32 0,5-1 0 15,6 0 0-15,6-1 0 0,4-1-208 0,8-2-32 16,4 0-16-16,6-1 0 0,7-2-176 0,5-2 0 16,4-6 0-16,2-1 0 15,-2-3-2112-15,2-3-448 0</inkml:trace>
  <inkml:trace contextRef="#ctx0" brushRef="#br0" timeOffset="-186251.58">15008 16344 15663 0,'0'0'1392'0,"0"0"-1120"0,-5-8-272 0,-1 1 0 15,-1-1 1392-15,-4 0 208 0,0 6 64 0,-3-2 0 16,-3 0 96-16,-1 2 32 0,-2-1 0 0,-3 5 0 16,-1 2-768-16,-5 4-128 0,0 2-48 0,0 1 0 15,-3 0-352-15,2 3-80 0,2 3-16 0,3 0 0 16,2-3-208-16,6 1-32 0,2 0-16 0,8-1 0 0,0-3-144 0,5-2 0 16,2-9 144-16,10 8-144 0,2-2 192 0,7-6-16 15,3-3-16-15,5-1 0 0,5-1 128 0,1-4 32 16,0-3 0-16,-2 0 0 0,-3-3-128 0,-1 3-32 15,-4 1 0-15,-4 2 0 0,-5 4-160 0,-2 2 0 16,-1 1 144-16,-2 6-144 0,-3 2 224 0,-2 6-32 16,-5 5 0-16,-3 5 0 0,-5 7 48 0,1 5 0 15,-7 1 0-15,0 2 0 0,-5-3 224 0,-1 3 48 16,-4 0 16-16,-1-4 0 0,-2 1-32 0,-3-2-16 16,-3-6 0-16,1 0 0 0,-1-3-192 0,2-2-32 15,1-1-16-15,2-5 0 0,2-3-240 0,2-2 0 16,4-5 0-16,5 0 0 15,0-6-1792-15,4-4-416 0,3-5-80 0,5-3-13984 0</inkml:trace>
  <inkml:trace contextRef="#ctx0" brushRef="#br0" timeOffset="-185994.3">15408 16184 26719 0,'0'0'2368'0,"-10"4"-1888"0,3-1-480 0,-2 3 0 0,-2 1 1328 0,-2 5 160 15,-2 3 48-15,2 2 0 16,-2 2-240-16,-1 4-32 0,-1-1-16 0,1 3 0 0,3 2-640 0,0-1-128 16,0-2-32-16,4 1 0 0,3-2-320 0,3-4-128 15,-1-1 0-15,3-3 144 0,2-2-384 0,3-2-80 16,-1-5 0-16,3-1-16 15,-6-5-2224-15,11-2-448 0,9-4-96 0,0-3-16 0</inkml:trace>
  <inkml:trace contextRef="#ctx0" brushRef="#br0" timeOffset="-185639.39">15607 16183 23039 0,'0'0'2048'0,"0"0"-1648"15,0 0-400-15,-3 10 0 0,1 0 784 0,-1 2 80 16,-1 1 16-16,-1 3 0 0,-1-2 560 0,1 4 112 16,-4 0 32-16,3 3 0 0,0 1-592 0,0-1-112 0,1-1-32 0,-1-1 0 15,2-1-240-15,2-1-48 0,1-4-16 0,1-1 0 16,0-2-112-16,0-10-32 0,3 9 0 0,-3-9 0 15,8 5 144-15,2-2 32 0,-1-4 0 16,5-4 0-16,-2-5 16 0,3 0 16 0,1-4 0 0,-1-1 0 16,-1-3-208-16,1 0-32 0,0 2-16 0,-1-5 0 15,1-2-160-15,-1 1-16 0,0 1-16 0,0 2 0 0,1 2-160 16,-1 1 0-16,-3 3 144 0,1 1-144 0,-2 2 0 0,-1 2 0 16,0 2 0-16,-2 0 0 0,0 1-192 0,-7 5-48 15,0 0-16-15,0 0 0 16,9-2-2240-16,-9 2-448 0,0 0-80 0</inkml:trace>
  <inkml:trace contextRef="#ctx0" brushRef="#br0" timeOffset="-185315.58">16035 16293 24639 0,'0'0'1088'0,"0"0"240"0,4 8-1072 0,-4-8-256 16,0 0 0-16,11 6 0 0,0-3 1632 0,0-1 272 16,0-1 48-16,1-2 16 0,0-3-576 0,-1-1-112 15,-1 0-32-15,-2 0 0 0,0-2-496 0,0-2-112 16,-4-1 0-16,2 1-16 0,-1 1-224 0,-4 1-32 0,-1-1-16 0,-2 0 0 16,-3 2-32-16,-2 0-16 0,-2 2 0 0,0 2 0 15,-4 3-80-15,-1 2-16 0,-3 1 0 0,1 4 0 16,-1 1-208-16,2 3 0 0,0 2 0 0,-1 3 0 15,5 4 160-15,1 1-16 0,3-2 0 0,3 2 0 16,3-3 112-16,3 2 0 0,4 0 16 0,4-2 0 16,3-2-96-16,4 0-32 0,2-2 0 0,4-3 0 15,2-2-144-15,1-2 0 0,2-4 0 0,-1-1 0 16,1-4-1056-16,-2-3-240 16,-4-1-48-16</inkml:trace>
  <inkml:trace contextRef="#ctx0" brushRef="#br0" timeOffset="-184470.84">16465 16140 15663 0,'0'0'1392'0,"-4"0"-1120"16,-3 0-272-16,2 2 0 0,0-1 2032 0,-1 2 336 16,1 2 80-16,-1 4 16 0,-2 1-1328 0,0 3-272 15,1 2-48-15,-1 2-16 0,0 1 48 0,0 1 16 16,-2 0 0-16,0 2 0 0,0 0-208 0,1-1-32 0,0-1-16 0,2-2 0 15,-1-1-160-15,1-2-16 0,4-3-16 0,-1-2 0 16,4-9 80-16,0 0 16 0,4 4 0 0,3-4 0 16,1-8 80-16,2-1 32 0,3-4 0 0,3-1 0 15,0-2-224-15,3-3-32 0,2-2-16 16,2 1 0-16,1 4-352 0,3 0 144 0,-4 1-144 16,2 2 0-16,-3 3 0 0,1 3 0 0,-3 4 0 0,0 5 0 15,-4 4 0-15,0 4 0 0,-3 3 0 0,-3 4 0 16,-4 5 0-16,1 1 0 0,-5 2 0 0,-1 1 0 15,-2 3 0-15,-1-1 0 0,-4 1 0 0,0 7 0 16,-1-6-1088 0,3-6-208-16,-1-6-48 0,5-7-9584 0,2-4-1904 0</inkml:trace>
  <inkml:trace contextRef="#ctx0" brushRef="#br0" timeOffset="-184083.2">18078 15593 13823 0,'0'0'608'0,"-2"-9"128"0,-2 1-592 0,4 8-144 0,0 0 0 0,-7 0 0 0,-2 0 2272 0,-1 5 416 16,-1 2 96-16,-1 5 16 15,-6 4-1072-15,0 6-224 0,-2 6-32 0,0 4-16 16,-4 1-512-16,2 4-112 0,0 0 0 0,2 3-16 0,0-1-304 0,4 3-64 15,-1 0-16-15,2 1 0 0,1-2-208 0,-1-2-32 16,3-1-16-16,1-5 0 0,1-1-176 0,1-3-176 16,4-4 48-16,-1-2 0 15,0-1-2176-15,-2-4-448 0</inkml:trace>
  <inkml:trace contextRef="#ctx0" brushRef="#br0" timeOffset="-183864.68">17447 16015 22111 0,'0'0'1968'0,"8"-8"-1584"16,4 1-384-16,5-1 0 0,3-1 1984 0,2 1 320 0,1 2 64 0,3-2 16 15,2-1-1264-15,5 1-256 0,1-2-48 0,3 1-16 16,4 0-16-16,3 0 0 16,2 2 0-16,-4-1 0 0,-4 0-416 0,-1 2-96 15,-3-1-16-15,-3 3 0 0,-3-1-256 0,-4 4 160 0,-2 2-160 0,-4 4 128 31,-3 0-704-31,-4 3-160 0,-3 2-32 0,-3 0-9888 0,-2-1-1984 0</inkml:trace>
  <inkml:trace contextRef="#ctx0" brushRef="#br0" timeOffset="-183630.27">18440 15911 24879 0,'-7'7'2208'0,"1"3"-1760"16,-2 1-448-16,1-1 0 0,0 3 576 0,-2 3 16 15,-5 1 16-15,-2 3 0 0,0 0 672 0,-1 4 144 16,-2 0 32-16,3 0 0 0,-1 1-784 0,2-2-160 16,0-1-16-16,-3 7-16 0,5-5-288 0,3-2-64 15,1-3-128-15,4-2 192 0,1-5-192 0,2-2-192 16,2-10 48-16,0 0-9968 15,0 0-2000-15</inkml:trace>
  <inkml:trace contextRef="#ctx0" brushRef="#br0" timeOffset="-183115.02">18756 15876 21183 0,'0'0'944'0,"-6"7"192"0,-4 4-912 0,1 0-224 0,1-2 0 0,-2 3 0 16,0 2 1136-16,-3 5 176 0,-1-3 32 0,1 3 16 15,0 1 48-15,0 0 0 0,0 0 0 0,-4 5 0 16,2-2-496-16,0-3-80 0,4-4-32 0,0-4 0 16,5-1-128-16,0-2-32 0,4-2 0 0,2-7 0 15,0 0-64-15,0 0-32 0,12-5 0 0,-1-1 0 16,-1-3 48-16,2-2 16 0,1-2 0 0,3-2 0 15,0-2-416-15,2-3-64 0,1 1-128 0,3 0 176 0,0-1-176 16,2 1 0-16,-2 0 0 0,1 4 0 0,-4 4 0 0,-1 1 0 16,-1 2 0-16,-4 4 0 0,-2 2 0 0,-4 3 0 15,-2 2-160-15,-1 4 160 0,-2 2 0 0,-4 2 0 16,0 1-128-16,-4 1 128 0,-1 0 0 0,-3 2 0 16,-4 3 0-16,-2-1 0 0,2-2 0 0,1-1-176 15,1-2 176-15,-1-2-160 0,3-1 160 0,3-2 0 16,1-3 0-16,6-4 0 0,0 0 128 0,3-4-128 15,3-3 128-15,7-4-128 0,1-2 128 0,2-1-128 16,1-2 128-16,4 0-128 0,-1-2 0 0,0 0 0 16,1 1 0-16,0-1-192 0,-1 4 192 0,-1 1 0 15,-1 1 0-15,0 2-128 0,-1 2 128 0,-2 5 0 16,-1 3-144-16,-2 3 144 0,-2 4 0 0,-3 4-176 16,-2 2 176-16,0 2-128 0,-5 6 128 0,0 2 0 15,-1-1-144-15,-4 2 144 0,0 2 0 0,-2-1 0 0,-3-3 0 16,1-1 0-1,3-1-576-15,0-3 16 0,0-2 0 0,2-4 0 16,3-4-2576-16,1-7-528 0,0 0-112 0,0 0-9200 0</inkml:trace>
  <inkml:trace contextRef="#ctx0" brushRef="#br0" timeOffset="-182766.3">19381 15905 24879 0,'0'0'1088'0,"0"0"256"0,0 0-1088 0,0 0-256 15,0 0 0-15,3 6 0 0,-1-1 1200 0,0-1 176 16,4 1 32-16,2-1 16 0,4 0-80 0,1-2 0 16,3-1-16-16,6-1 0 0,0-1-304 0,1-1-64 15,-6-1-16-15,0 1 0 0,0-1-496 0,-2-2-80 16,-2 0-32-16,-2-2 0 0,-5 0-192 0,-3-2-144 15,-3 0 192-15,-3 1-192 0,-3 1 0 0,-5 0 0 16,-1 3 0-16,-3 1 0 0,-3 3 0 0,-2 3 0 16,-3 2 0-16,-6 4-144 0,0 2 144 0,3 4 0 15,1 1-144-15,6 2 144 0,2 3 0 0,5 0 0 16,5 2 0-16,4 3 0 0,8 0 0 0,2 0 0 16,6 0 0-16,5-2 0 0,4-1 0 0,1-2 0 15,2-1 0-15,5-2 0 16,-1 0-944-16,5-3-208 0,1-2-64 0</inkml:trace>
  <inkml:trace contextRef="#ctx0" brushRef="#br0" timeOffset="-181737.72">20521 15813 5519 0,'-14'-5'240'0,"8"4"64"0,-1 0-304 0,-1 0 0 16,-1-1 0-16,1 2 0 0,0 2 3808 0,0 1 704 0,-3 4 144 0,0 2 16 16,1 1-2912-16,-3 3-592 15,-1 4-112-15,-1 1-32 0,3-2-336 0,0 2-80 16,2 0-16-16,0-1 0 0,5 0-144 0,-2-3-48 15,4-2 0-15,2-2 0 0,2-1 80 0,2-3 16 16,3 2 0-16,-1-5 0 0,4-4 304 0,0-2 64 0,3 1 16 0,0-4 0 16,2-1-384-16,-2-3-80 0,2-2-16 0,0 0 0 15,1 1-208-15,0 0-64 0,-2 1 0 0,-1 2 0 16,1 1-128-16,-3 5 0 0,-1 0 0 0,-2 4 0 16,0 3 0-16,-4 2 0 0,1 3 0 0,-2 2 0 15,-2 3 0-15,0-1-144 0,1-1 144 0,2 2 0 16,-1-1 0-16,2-2 0 0,2-2 0 0,4-2 0 15,2-1 0-15,4-4 0 0,4-3 0 0,2-2 0 0,2-3 176 0,2-4-176 16,1-2 192-16,-1-3-192 0,-1-3 0 16,-1-1 0-16,1 1 0 0,-2-3 0 0,-1 1 0 15,0-2-176-15,0-1 32 0,-4 2 0 16,1 0-256-16,-1 1-48 0,-3 1-16 0,-1 3 0 16,-1 2 80-16,-1 2 0 0,-4 1 16 0,1 2 0 0,-2 3 240 0,-1 1 128 15,-6 4-160-15,0 0 160 0,0 0 0 0,0 0 0 16,0 0-128-16,0 0 128 0,0 0 0 0,0 0 0 15,0 0 0-15,0 0 0 0,4 4 0 0,-4-4 160 16,4 4-160-16,-4-4 192 0,0 0-64 0,0 0-128 16,0 0 192-16,8 2-64 0,-3-1-128 0,-5-1 0 15,8-1 144-15,-4 1-144 0,-4 0 0 0,6-1 0 16,-6 1 0-16,0 0 128 0,8-2-128 0,-8 2 0 16,0 0 0-16,4-2 0 0,2-1 0 0,-6 3 128 15,5-4-128-15,-5 4 0 0,3-5 0 0,1 1 0 16,-1 0 0-16,2 1 0 0,-1-2 0 0,0 1 128 15,-1 0-128-15,2-2 176 0,-1-1-32 0,1 0 0 16,0-1 0-16,-2-3 0 0,3 1-144 0,-2 0 192 16,2-3-192-16,-1 0 192 0,2-1-192 0,-2-2 0 0,2 0 0 15,0 0 128-15,-1 1-128 0,1 1 0 0,-3-1 0 0,2 2 0 16,0 0 0-16,-1 0 0 0,0 2 0 0,1-3 0 16,-1 0 0-16,1 0 0 0,-1 0 0 0,1-1 0 15,-2 2 0-15,1 1 0 0,-1-3 0 0,0 1 0 16,2 3 0-16,-4 3 0 0,0 0 0 0,-1 2 0 15,-1 6 0-15,0 0 0 0,0 0-176 0,0 0 176 16,-5 4 0-16,-5 2 0 0,-1 4 0 0,0 6-128 16,-4 3 256-16,-3 4 64 0,-1 4 16 0,-1 4 0 15,1 4 176-15,-4 3 48 0,-1 4 0 0,0 1 0 0,2 0-160 0,5-1-16 16,-1-2-16-16,6-1 0 0,0-4-64 0,4 1-16 16,4-1 0-16,2-5 0 0,2-2-160 0,3-4 192 15,3-2-192-15,1-2 192 0,4-4-192 0,0-4 0 16,3-3 0-16,2-2 0 15,0-5-368-15,2-2-96 0,-2-2-32 0,1-3 0 16,-3 0-2336-16,-3-4-480 0</inkml:trace>
  <inkml:trace contextRef="#ctx0" brushRef="#br0" timeOffset="-181579.62">20826 15776 28559 0,'0'0'2544'0,"2"-5"-2032"16,2-1-512-16,4 2 0 0,-1 0 1536 0,3 0 224 15,1 2 32-15,4 1 16 0,5 0-896 0,5-1-176 16,6 1-32-16,5-1-16 0,6-1-176 0,3 2-16 16,1-1-16-16,1-1 0 0,-1-2-320 0,-3 2-160 0,-3-3 160 0,-3 2-11824 31,-3-2-2368-31</inkml:trace>
  <inkml:trace contextRef="#ctx0" brushRef="#br0" timeOffset="-180575.89">22239 15467 16815 0,'0'0'736'0,"0"0"160"0,0 0-704 0,0 0-192 15,-2 6 0-15,-1 0 0 0,0-1 1472 0,-3 2 272 16,2 3 48-16,-2 2 16 0,-4 4-272 0,0 1-64 16,2 3-16-16,-5 3 0 0,2 2-336 0,-1 0-64 15,0 1-16-15,-2-2 0 0,1 1-336 0,0-3-64 16,-1-3 0-16,3-2-16 0,1 2-64 0,2-4-16 16,-1-3 0-16,2 1 0 0,2-3-32 0,1-2-16 15,4-8 0-15,0 0 0 0,0 0-64 0,0 0-16 16,0 0 0-16,7-3 0 0,2-4 32 0,1-2 0 15,1-1 0-15,2-2 0 0,0-1-256 0,3-2-64 0,-1-3 0 0,1 0 0 16,2-1-128-16,0 1 0 0,-2-1 144 0,3 0-144 16,0 0 0-16,-2-1 0 15,0 4 0-15,-1 1 0 0,0 4 0 0,-3 4 0 0,-2 2-128 0,-2 5 128 16,-2 3-192-16,-1 4 64 0,-2 3 0 0,-2 2 0 16,-2 3-16-16,-2 3 0 0,-2 2 0 0,-2 0 0 15,-1-1 144-15,-2 1 0 16,0 1 0-16,-1-2 0 0,1-3 0 0,-1-1 0 0,4-3 0 0,-2 1-128 15,3-3 128-15,-2-2 0 0,7-8 0 0,0 0 128 16,0 0-128-16,0 0 176 0,0 0-176 0,7-7 192 16,-1 1-64-16,4-2-128 0,3-4 192 0,0-2-64 0,3 4-128 0,3-4 0 15,-3-1 0-15,4-2 128 0,1 1-128 0,1-2 0 16,1 2 0-16,1-2 0 0,-2 5 0 0,0 0 0 16,-2 2 0-16,-3 4 0 0,-1 3 0 0,-3 1-144 15,-2 6 144-15,-1 1-160 0,-1 2 160 0,-2 3 0 16,-1 1-144-16,-2 5 144 0,1 1 0 0,-3 3 0 15,-2-2-144-15,-1 3 144 0,-1 1 0 0,-1-1 0 16,1 2 0-16,0-2 0 0,0 0 0 0,-3-2 0 16,1-2 0-16,1-2 0 15,1-3-1088-15,0-1-176 0,2 0-16 0,0-4-15680 0</inkml:trace>
  <inkml:trace contextRef="#ctx0" brushRef="#br0" timeOffset="-180061.76">23343 15629 19231 0,'0'0'848'0,"0"0"176"0,0 0-816 0,0-4-208 0,0-2 0 0,0-3 0 16,0 9 1792-16,-3-5 304 0,1-2 64 0,-1 2 16 16,-1-2-624-16,-4 3-112 0,0-2-32 0,-2 3 0 15,-1 1-480-15,-2 2-96 0,-3 2-32 0,-2 1 0 16,-2 3-304-16,-1 2-64 0,-4 3-16 0,0 5 0 16,-1 1-96-16,-1 0-32 0,0 2 0 0,3 0 0 15,3 1-48-15,4-1-16 0,4-1 0 0,4-1 0 16,5 0-32-16,4-2-16 0,3-1 0 0,4 0 0 0,4-6 16 15,1-2 16-15,4-2 0 0,-1 0 0 0,3-3 96 0,1-2 16 16,-1-3 0-16,1 0 0 0,3-4-160 0,-2-1-32 16,-6 2 0-16,0-1 0 0,1-2-128 0,-2 0 192 15,0 0-192-15,-3 0 192 0,-1 0-192 0,-2 1 0 16,-1-1 144-16,-1-1-144 0,-1 2 0 0,-3 2 0 16,-1 2 0-16,0 5 0 0,0 0 0 0,0 0 0 15,-7 0-128-15,4 3 128 0,-1 3-128 0,1 1 128 16,2 1-128-16,2 2 128 0,2 0 0 0,1 1 0 15,1-1 0-15,4 2-128 0,-2 0 128 0,3 0 0 16,-3 0 0-16,3 0 0 0,2 0 0 0,-2 0 0 16,1-2 0-16,1-1 0 0,-1-2 0 0,2-2 0 0,-2 0 0 0,1-2 0 31,1-2-624-31,-1-1-32 0,0-1-16 0,0-1 0 16,0-2-2336-16,-1 1-448 0</inkml:trace>
  <inkml:trace contextRef="#ctx0" brushRef="#br0" timeOffset="-179794.72">23709 15493 18431 0,'0'0'816'0,"0"-6"160"0,0 2-784 0,0 4-192 15,0 0 0-15,0 0 0 0,0 0 2544 0,0 0 464 16,0 0 80-16,0 0 32 0,4 6-1248 0,1 4-240 15,-1-1-48-15,2 4-16 0,0 4-592 0,2 0-112 16,0 6-32-16,0 0 0 0,6 6-336 0,-1 0-80 16,0-1-16-16,-1-1 0 0,0-3-240 0,-2-1-160 15,-1-2 192-15,-2 0-192 0,0-1 0 0,-2-2 0 16,-2-1 0-16,0-3 0 16,2-3-1152-16,-3-3-224 0,0-2-48 0,-2-6-9552 15,0 0-1904-15</inkml:trace>
  <inkml:trace contextRef="#ctx0" brushRef="#br0" timeOffset="-179532.01">24037 15403 23951 0,'0'0'2128'0,"0"0"-1696"0,0 0-432 0,0 0 0 15,-8 2 1088-15,0 1 128 0,-2 3 16 0,-2 4 16 16,-2 4 592-16,-4 2 112 0,0 5 32 0,-5 3 0 16,-2 1-656-16,-3 6-128 0,-2 2-32 0,-1 2 0 15,-1 0-336-15,1 0-80 0,1 0-16 0,1 0 0 16,1 4-320-16,0-3-64 0,4-1-16 0,0-2 0 0,3-1-336 0,3-2 128 16,3-2-128-16,2-2 0 15,1-4-1936-15,2-3-464 16</inkml:trace>
  <inkml:trace contextRef="#ctx0" brushRef="#br0" timeOffset="-178682.39">15390 17040 15663 0,'0'0'1392'0,"0"0"-1120"0,0 0-272 0,0 0 0 16,-9 0 1296-16,9 0 208 16,-7-2 32-16,7 2 16 0,-8 2 96 0,2 5 16 0,-1 1 0 0,2 3 0 15,-3 2-688-15,1 4-128 0,1 0-16 0,-2 2-16 16,0 1-176-16,1 2-48 0,0 3 0 0,1-3 0 15,0-1-144-15,-2-2-48 16,3 1 0-16,2-3 0 0,-3-4-176 0,3-1-32 0,2-2-16 0,1-2 0 16,0-8 80-16,0 0 32 0,0 0 0 0,12 1 0 15,-1-2 144-15,1-6 16 0,1-4 16 0,1-3 0 16,2-2-80-16,0 0-32 0,2-1 0 0,-1-1 0 0,0-2-352 16,-1 0 144-16,2 0-144 0,-3 4 0 0,-2 0 128 0,0 4-128 15,-1 3 0-15,-1 3 0 0,0 4 0 16,-1 2 0-16,0 3 0 0,-3 3 0 0,1 3-192 0,-2 3 192 15,1 4-208-15,-5 0 80 0,1 3 128 0,-3 0-128 16,-1-2 128-16,-1 1-128 0,-2-2 128 0,0 3-128 16,-2-4 128-16,3 1-128 15,-2-2-304-15,3-3-48 0,0-1-16 0,2-10 0 16,0 0-2384-16,0 0-464 0</inkml:trace>
  <inkml:trace contextRef="#ctx0" brushRef="#br0" timeOffset="-178332.85">15827 17171 12895 0,'0'0'1152'0,"0"0"-928"0,0 0-224 0,0 0 0 15,0 0 2896-15,10 3 544 0,5 0 96 16,1-2 32-16,2-2-1936 0,1-2-384 0,5 0-80 0,1-1-16 15,3-1-240-15,1 1-48 0,0 0-16 0,-2 0 0 16,-4-2-464-16,-2 0-80 0,-3 0-32 0,-3 0 0 16,-3-1-272-16,-1 1 0 0,-4-1 0 0,-2 0 0 15,-1-1 0-15,-4 1 0 0,-5 1 0 0,-1-1 0 16,-4 2 0-16,-1 0 0 0,-5 3 0 0,-3 2 0 0,-5 1 0 0,0 3-192 16,0 5 16-16,-2 0 16 0,0 2 160 15,3 2 0-15,3 2 0 0,1 1-128 16,3 2 128-16,3 1 0 0,2 2 0 0,3 0 0 0,4-3 0 0,4-1 128 15,3 1-128-15,6-1 0 0,4-2 128 0,3-2-128 16,0-2 128-16,3 0-128 0,3-2 128 0,3-1-128 16,3-3 128-16,0-2-128 15,0-3-1568-15,3-2-384 0,0-2-80 0</inkml:trace>
  <inkml:trace contextRef="#ctx0" brushRef="#br0" timeOffset="-178110.78">16484 17085 25743 0,'-8'9'1136'0,"3"-1"240"0,0 2-1104 0,1 2-272 16,-4 1 0-16,2 4 0 0,-1 1 1136 0,1 2 160 15,-2-1 48-15,1 1 0 0,3-1-640 0,2 0-112 0,-3-1-16 0,3-2-16 16,1-2-336-16,1 0-64 15,1-1-16-15,1-1 0 0,3-3-144 0,-5-9-192 16,4 6 32-16,-4-6-9568 0,9 4-1920 16</inkml:trace>
  <inkml:trace contextRef="#ctx0" brushRef="#br0" timeOffset="-177711.73">17012 17035 23039 0,'0'0'2048'0,"-5"-7"-1648"15,-1 2-400-15,-4 0 0 0,0 2 768 0,0 3 64 16,-3 3 0-16,-1 3 16 0,-2 0-48 0,-1 3-16 16,-3 0 0-16,-1 3 0 0,-1 3-176 0,-1 2-32 15,0 1-16-15,3 0 0 0,1 1-224 0,4 1-32 16,3 2-16-16,4-5 0 0,5-3-288 0,2-1 128 15,1-4-128-15,3 0 0 0,6-3 224 0,2-3-64 16,2-3-16-16,3-1 0 0,1-2 112 0,2-2 32 16,1 0 0-16,-2-3 0 0,2-4-80 0,-1 3-16 15,-2-1 0-15,1 1 0 0,-5-1-192 0,0 2 144 16,-2 1-144-16,-4 3 128 0,-7 4-128 0,0 0 0 16,0 0 144-16,0 0-144 0,-7 13 160 0,-2 4-32 15,-2 0-128-15,-4 2 192 0,0 0-64 0,-2 2-128 16,1 2 176-16,-5 1-176 0,1-1 224 0,0 1-64 0,1 0-16 0,0 1 0 15,1-1 0-15,2-3 0 16,1-4 0-16,2-1 0 0,3-3-144 0,0-2 0 16,3-5 0-16,7-6 128 15,0 0-1808-15,0 0-368 0,0 0-80 0,4-11-16 0</inkml:trace>
  <inkml:trace contextRef="#ctx0" brushRef="#br0" timeOffset="-177233.45">17529 16731 20271 0,'-5'10'1792'0,"-4"2"-1424"16,-2 4-368-16,-2 3 0 0,-4 6 1104 0,-3 1 160 16,-3 1 16-16,0 3 16 0,-1 2 64 0,0 1 16 15,-2 0 0-15,4-2 0 0,-1 3-496 0,3-2-112 0,2-2 0 0,3-1-16 16,3-2-304-16,6-4-64 16,-3-5-16-16,6-2 0 0,2-3-96 0,1-4-16 0,1-3 0 0,-1-6 0 15,0 0 192-15,10 0 16 0,2-3 16 0,1-3 0 16,1-7-32-16,3-1-16 0,0-1 0 0,2-2 0 15,0 0-272-15,-1 0-160 0,2 1 192 16,1-2-192-16,2-1 128 0,0 2-128 0,-1 0 0 16,0 3 0-16,-1 2 0 0,-4 2 0 0,-2 3 0 0,-1 4 0 15,-4 1 0-15,-1 5 0 0,-9-3 0 0,6 10 0 16,-2 3 0-16,-1 4 0 0,-3 1 0 0,0 3-144 16,0 1 144-16,-4 1 0 0,-2 3 0 0,1-2 0 15,-3 0 0-15,2 1 0 0,-1-4 0 0,1 0 0 16,1-4 0-16,-1-2 0 0,3-2 0 0,1-2 0 15,0-1-192-15,2-10-96 0,0 0-32 0,0 0 0 16,3 9-2560-16,-3-9-528 0</inkml:trace>
  <inkml:trace contextRef="#ctx0" brushRef="#br0" timeOffset="-176880.62">18355 16635 21183 0,'0'0'1888'0,"0"0"-1504"15,0 0-384-15,0 0 0 0,-8 6 816 0,0 2 80 16,-1 0 32-16,-1 6 0 0,-2-2 512 0,-2 4 96 15,-3 5 32-15,1 3 0 0,-3 3-352 0,2 2-64 0,0 3 0 0,-2 4-16 16,4 1-144-16,0 3-32 0,2 0 0 0,0 2 0 16,1 0-384-16,2-1-64 0,2-1-32 0,5-5 0 15,-1-2-272-15,2-2-48 0,5-3-16 0,2-3 0 16,-2-1-144-16,3-3 0 0,1-3 144 0,-1-4-144 16,3-3 0-16,1-1 144 0,0-2-144 0,1-5 0 15,3-4 0-15,1 0 0 0,1-1 0 0,-2-3 0 16,-1 1-560-16,1-5-64 0,-2 0-16 0,-1 0 0 15,-3-1-2560-15,-2-2-512 0</inkml:trace>
  <inkml:trace contextRef="#ctx0" brushRef="#br0" timeOffset="-176712.61">18060 17064 18431 0,'0'0'1632'0,"10"-5"-1312"15,0 1-320-15,3 0 0 0,4 1 2736 0,-1 1 464 16,2 1 112-16,3 1 16 0,3-1-1920 0,5-1-368 15,3 0-80-15,5 1 0 0,1-1-80 0,4 0-16 16,2-2 0-16,-4 2 0 0,-3 0-496 0,-4-2-112 16,-3 0 0-16,-8 1-16 15,-4-1-2112-15,-5-1-432 0</inkml:trace>
  <inkml:trace contextRef="#ctx0" brushRef="#br0" timeOffset="-175726.52">15429 16844 8287 0,'0'0'736'0,"0"0"-592"16,0 0-144-16,0 0 0 0,0 0 1312 0,6-6 224 16,-1-3 64-16,-2 4 0 0,-3 5-144 0,0 0-32 15,6-7 0-15,-6 7 0 0,5-9-208 0,-5 9-64 16,0 0 0-16,4-9 0 0,-1 2 64 0,-3 7 0 16,0 0 0-16,0 0 0 0,0 0-400 0,0 0-80 15,3-9-16-15,-3 9 0 0,0 0-208 0,0 0-64 16,0 0 0-16,0 0 0 0,0 0-128 0,0 0-16 15,0 9-16-15,0-1 0 0,0-8 112 0,-3 14 32 16,-1 0 0-16,-2 2 0 0,0 2-48 0,0 1-16 16,-2-1 0-16,1 4 0 0,-5 3 16 0,1 0 16 15,1-2 0-15,-1 2 0 0,-1 0-128 0,1-1-16 16,-2 0-16-16,2-1 0 0,0-2-240 0,2-1 176 16,0 0-176-16,0-2 160 0,0 1-16 0,1-3 0 15,1 0 0-15,1-2 0 0,2-1-16 0,1-1-128 16,0-1 192-16,2 0-64 0,0-2-128 0,1-9 160 15,0 7-160-15,0-7 160 0,0 0-160 0,0 0 192 16,0 0-192-16,0 0 192 0,8 2 32 0,-8-2 16 16,10-3 0-16,-1-5 0 0,-3 0-64 0,1 0-16 15,-1-5 0-15,-1-1 0 0,0 0-160 0,3-2 128 0,-3-1-128 0,3-2 128 16,-2-1-128-16,1 2 0 16,2-3 0-16,-1-1 0 0,0-2 0 0,-2-1 0 0,1 2 0 0,0-3 0 15,2 1 0-15,0-1 0 0,0 2 0 0,0 2 0 16,-6 3 0-16,1 4 0 0,1 2-128 0,0 2 128 15,-3 2-128-15,-2 9 128 0,0 0-160 0,0 0 160 16,0 0-480-16,0 0 0 0,0 0 0 16,0 0-11424-16,-2 9-2272 0</inkml:trace>
  <inkml:trace contextRef="#ctx0" brushRef="#br0" timeOffset="-173413.28">19911 16716 3679 0,'0'0'320'0,"0"0"-320"16,0 0 0-16,0 0 0 0,0-5 2272 0,0 5 384 16,0 0 80-16,0 0 16 0,1-7-768 0,0 0-128 15,-1 7-48-15,0 0 0 0,0 0-224 0,0 0-48 16,2-9-16-16,-2 9 0 0,0 0-320 0,0 0-64 15,0 0-16-15,0 0 0 0,0 0-400 0,0 0-80 16,-1 10 0-16,1 2-16 0,0 4-224 0,0 1-32 16,0 2-16-16,2 1 0 0,0 1-192 0,2 2-32 15,-2-2-128-15,1 1 192 0,-1 0-64 0,2-3 0 16,-1-1-128-16,2-1 192 0,-2-3 0 0,-1-1 0 16,2-2 0-16,3 0 0 0,-3-3 112 0,-4-8 16 15,6 7 0-15,-6-7 0 0,11 5 0 0,1-3 0 16,-3-4 0-16,2-3 0 0,0-1 96 0,2-4 32 0,0-2 0 0,2-4 0 15,3-1-112-15,0-3-16 0,-2-1 0 0,3 1 0 16,0-5-160-16,-2 1-32 0,0-1-128 0,-2-1 192 16,0 1-192-16,1 1 0 0,-2 1 128 0,0 2-128 15,1 1 0-15,-3 2 0 0,-1 3 0 0,-2 2 0 16,1 3 0-16,-2 2 0 0,1 2 0 0,-2 1-160 16,-7 5-1184-16,0 0-224 0,0 0-48 0,0 0-9248 15,0 0-1840-15</inkml:trace>
  <inkml:trace contextRef="#ctx0" brushRef="#br0" timeOffset="-172975.02">20902 16465 17215 0,'0'0'768'0,"0"0"144"0,0 0-720 0,0 0-192 0,0 0 0 0,0 0 0 16,-9 5 1520-16,2 1 272 0,-3 1 48 0,2 1 16 16,-1 3-448-16,-1 1-96 0,-3 2-16 0,0 2 0 15,-3 4-224-15,1 4-48 0,-1 5-16 0,1 3 0 16,1 0-320-16,-1 1-64 0,1 2-16 0,2 0 0 16,2-4-240-16,2-3-48 0,2 1-16 0,1-4 0 0,1-1-144 0,2-3-32 15,2-2 0-15,2-1 0 0,2-3-128 0,1 0 192 16,0-2-192-16,2-5 192 15,2-1-192-15,1-4 0 0,1-1 144 0,0 0-144 16,2-1-336-16,0-4-144 0,-1-2-32 0,1-2 0 16,-1 0-2240-16,-1-2-448 0</inkml:trace>
  <inkml:trace contextRef="#ctx0" brushRef="#br0" timeOffset="-172624.9">21352 16381 22223 0,'-3'-6'976'0,"3"6"224"0,0 0-960 0,0 0-240 16,0 0 0-16,0 0 0 0,-11 2 1152 0,2 1 176 0,-1 5 32 0,-2 3 16 15,-2 0-416-15,1 2-64 0,-1 5-32 0,0 3 0 16,-1 1-112-16,1 5-32 0,1 4 0 0,0 1 0 16,2 0-144-16,2 0-16 0,1 1-16 0,4-1 0 15,0 1-192-15,3-3-32 0,1-3-16 0,5-1 0 16,-2-3-112-16,2-2-32 0,3-1 0 0,1-2 0 16,0-3-32-16,0-3-128 0,-1-2 192 0,1-1-64 15,-2-4-128-15,2 0 0 0,-9-5 0 0,7 2 0 16,-7-2-1472-1,0 0-160-15,8-6-32 0,-6-1-12992 0</inkml:trace>
  <inkml:trace contextRef="#ctx0" brushRef="#br0" timeOffset="-172469.32">21052 16674 22111 0,'0'0'1968'0,"9"2"-1584"15,3-2-384-15,2 0 0 0,-3 1 1248 0,2 1 160 16,0 1 48-16,2-2 0 0,3-1-208 0,1 0-32 15,0-1-16-15,1 0 0 0,1-2-640 0,-1 2-128 16,-2 0-32-16,-3 1 0 0,0 0-400 0,1 0 0 16,-5 0 0-16,0 1-9840 15,-11-1-1888-15</inkml:trace>
  <inkml:trace contextRef="#ctx0" brushRef="#br0" timeOffset="-172173.39">21571 16826 11967 0,'-20'4'528'0,"5"4"112"0,-1 3-512 0,-3 1-128 15,1 1 0-15,-1 3 0 0,0 0 3200 0,3 2 592 0,-1-1 128 0,2 0 32 16,3-3-1824-16,4-1-352 0,4-1-80 0,4-1-16 16,3 0-608-16,6-2-128 15,3-2-32-15,3-2 0 0,4 0-208 0,4-2-32 0,2-2-16 0,3-1 0 0,1-2-96 0,0-1-32 16,-3-4 0-16,2-1 0 0,-2-1-128 0,-3-2-16 15,-4-4-16-15,-3 3 0 0,-4-1-16 0,-4 0 0 16,-2-1 0-16,-4 1 0 0,-5-1-64 0,-3 0-16 16,-2-2 0-16,-3 3 0 0,-5 3-272 0,-1 1 0 15,-4 2 0-15,0 2 0 16,-3 0-1072-16,-2 0-272 0,1 1-48 0,3 1-10608 16,2 1-2128-16</inkml:trace>
  <inkml:trace contextRef="#ctx0" brushRef="#br0" timeOffset="-171786.11">21908 16282 18431 0,'0'0'1632'0,"0"0"-1312"0,0 0-320 0,0 0 0 16,0 0 704-16,0 0 64 0,0 0 0 0,1 10 16 15,2-2 816-15,1 3 176 0,3 3 16 0,0 4 16 16,2 1-512-16,4 0-96 0,3 4-32 0,1 5 0 15,0 3-16-15,1 5-16 0,1 4 0 0,0 3 0 16,-3 2-368-16,-1 2-64 0,-4 1 0 0,-4-1-16 0,-6-5-288 0,-1 0-48 16,-5-3-16-16,-4-1 0 0,-3-3 32 0,-2-2 0 15,-3-4 0-15,-1-1 0 0,-3-3-160 0,-1-1-16 16,-4-6-16-16,2-1 0 0,0 1-176 0,2-3 0 16,1-2 0-16,3-5 0 15,3-3-2064-15,2-8-496 0</inkml:trace>
  <inkml:trace contextRef="#ctx0" brushRef="#br0" timeOffset="-171175.02">22563 16711 11055 0,'0'0'976'0,"0"0"-784"15,0 0-192-15,0 0 0 0,0 0 2032 0,10 0 352 0,-2-1 80 0,5-1 16 16,0-1-672-16,2-2-128 0,1 3-16 0,0-1-16 16,3-2-736-16,-1 2-144 15,3-2-16-15,-1-1-16 0,1 1-352 0,0-1-80 0,0 2-16 0,-2-1 0 16,-3 1-480-16,-3 1-112 0,-2 0-16 0,-11 3-8256 16,0 0-1648-16</inkml:trace>
  <inkml:trace contextRef="#ctx0" brushRef="#br0" timeOffset="-171008.21">22572 16895 26431 0,'0'0'1168'0,"0"0"240"0,7 3-1120 0,-7-3-288 15,10-1 0-15,0 1 0 0,0 1 1472 0,1-1 256 16,3-2 32-16,3 0 16 0,-1 0-384 0,5-2-80 16,2 1-16-16,3 0 0 0,2 0-672 0,1-1-144 15,-1 1-32-15,1-1 0 0,1 0-448 0,-6 0 0 16,-2-3 0-16,-3 2 0 15,-2-1-2496-15,1-1-512 0</inkml:trace>
  <inkml:trace contextRef="#ctx0" brushRef="#br0" timeOffset="-170023.75">24020 16421 12255 0,'0'0'544'0,"0"0"112"0,4-8-528 0,-4 8-128 0,0 0 0 0,2-7 0 16,-2-3 1088-16,0 3 176 0,0 7 32 0,-2-8 16 15,-1 1-272-15,0 0-48 0,1 2-16 0,-1-1 0 16,3 6-48-16,-8-4-16 0,0 0 0 0,-1 2 0 15,2 0-128-15,-4 1-16 0,-3 1-16 0,0 1 0 0,-2 1-288 0,-2 1-48 16,-1 1-16-16,-3 0 0 0,-3 3-16 0,-1 2-16 16,-3-3 0-16,-1 4 0 15,1 1 16-15,2 3 16 0,1 0 0 0,2 1 0 0,-1 1-80 0,3 3-32 16,2 1 0-16,0 0 0 0,2-2-96 0,1 2-32 16,3-1 0-16,0 0 0 0,3-1-16 0,4 0 0 15,1 0 0-15,4-2 0 0,2-1 48 0,4 1 0 16,4 0 0-16,2 2 0 0,1-2 128 0,3 1 48 15,2 1 0-15,2-5 0 0,3 0 0 0,-2-3 0 16,-1 0 0-16,1 0 0 0,-1 1-112 0,3-4-32 16,-2-2 0-16,2-2 0 0,1 1 16 0,1-2 0 15,2-4 0-15,0 0 0 0,0-1 48 0,2-1 16 16,0-2 0-16,-1-2 0 0,2-2-64 0,-2 1-16 16,1-4 0-16,-1 0 0 0,-1-1-48 0,-1-1-16 15,-2-2 0-15,1 1 0 0,0-1-16 0,-1 1 0 16,-2-1 0-16,-2-4 0 0,-2 1-16 0,-2 1-128 15,-3-1 192-15,-2 0-64 0,-4 0 48 0,-1-1 0 16,-4 3 0-16,-4-2 0 0,-3 3-176 0,-2 0 192 16,-2-3-192-16,-2 6 192 0,-6-4-192 0,0 3 0 15,-1 1 0-15,2 0 128 0,-3 3-128 0,0 1 0 0,1 2 0 0,-2 1 128 16,1-1-128-16,2 1 0 0,-1 1 0 16,2 3 0-16,1 3 0 0,2 1 0 0,0 0 0 0,3 2 0 31,3 1-2016-31,5 4-288 0,2 3-48 0</inkml:trace>
  <inkml:trace contextRef="#ctx0" brushRef="#br0" timeOffset="-141391.17">12376 13100 8287 0,'0'0'736'0,"0"0"-592"0,-9 4-144 0,9-4 0 16,-9 4 1280-16,1-2 240 0,1-1 32 0,-1 2 16 15,8-3-368-15,-9 1-80 0,0-1-16 0,3 0 0 16,6 0 288-16,0 0 48 0,-6-4 16 0,3-1 0 15,2-2-80-15,1-1-16 0,0 8 0 0,2-10 0 16,3 0-400-16,3 1-64 0,0-2-32 0,2 1 0 0,2 1-352 0,-1 0-64 16,1 0 0-16,2-1-16 0,2 3-96 0,-1 1-16 15,-1 0 0-15,1 1 0 0,-3 2-176 0,-1 2-144 16,0 1 192-16,-2 3-192 0,-9-3 128 0,7 10-128 16,0 0 0-16,-6 3 0 0,-1 0 0 0,-4 3 0 15,-3 1 0-15,-3 0 0 0,-3-1 128 0,-1-1 32 16,-5-2 0-16,1-2 0 0,1-1 32 0,0-2 0 15,1 1 0-15,1-4 0 0,3-3 128 0,3-2 16 16,-2 0 16-16,4-2 0 0,1-3 112 0,2-1 32 16,2-3 0-16,1-1 0 0,2-1-128 0,2-1-32 15,2-2 0-15,4 0 0 0,1 2-208 0,1 0-128 16,1 1 128-16,0 2-128 0,2 3 0 0,-3 0 0 0,2 2 0 0,-2 3 0 16,0-1-256-16,-11 2-80 0,7 4-16 0,-7-4 0 31,5 10-2960-31,-2 0-592 0,-3 3-112 0,0-13-9104 0</inkml:trace>
  <inkml:trace contextRef="#ctx0" brushRef="#br0" timeOffset="-140937.77">12363 13635 2751 0,'-5'4'256'0,"-2"0"-256"15,3 1 0-15,4-5 0 0,0 0 3968 0,-9 2 736 16,9-2 160-16,0 0 16 0,-6-2-2768 0,-1-1-576 16,1-5-96-16,3 0-32 0,-1 0 16 0,2 0 0 15,-1-3 0-15,4 0 0 0,2 1-400 0,1 0-64 16,-1-2-32-16,3 0 0 0,2-2-432 0,-1 3-96 15,2 2-16-15,0 1 0 0,0 2-128 0,1 1-48 16,-4 3 0-16,-6 2 0 0,11 3-64 0,-3 4-16 16,-2 1 0-16,-2 3 0 0,-2 3-128 0,-1-1 0 15,-2 0 0-15,-2 0 0 0,-3 0 0 0,0 2 0 16,-1 0 0-16,-3-2 0 0,-1-3 304 0,1-1 16 16,-3-2 16-16,2-2 0 0,1-2 192 0,2 0 48 0,1-5 0 0,7 2 0 15,-6-5 16-15,2-3 16 0,2 1 0 0,-2-4 0 16,3-4-160-16,2 1-48 0,4 0 0 0,-2 2 0 15,2-3-240-15,3 3-160 0,1 0 192 0,0 2-192 16,0 1 0-16,-2 5 0 0,-7 4 0 0,10-2 0 16,-10 2 0-16,6 4 0 0,-2 4-160 0,-2 2 160 31,-3 1-2576-31,-1 2-400 0,-5 7-80 0,5 2-16 0</inkml:trace>
  <inkml:trace contextRef="#ctx0" brushRef="#br1" timeOffset="-134039.6">1083 12838 21935 0,'0'0'960'0,"-1"-9"224"0,1 1-944 0,1 2-240 0,-1 6 0 0,0 0 0 0,0 0 272 0,0 0 16 15,0 0 0-15,1 16 0 0,-1 1-160 0,-6 8-128 16,-1 3 144-16,-3 5-144 0,-4 3 448 0,-2 9-16 16,-1 6 0-16,-1 5 0 0,1 3-144 0,1 2-32 15,-1 1 0-15,1-1 0 0,2 0-256 0,-1-3 128 16,2-2-128-16,1-1 0 0,1 0 208 0,0-2-64 15,3-6-16-15,3-2 0 0,0-4 192 0,0-4 48 16,-2-3 0-16,4-1 0 0,2-1 144 0,0-3 16 16,-1 0 16-16,5-4 0 0,0 0-224 0,0-4-64 15,2 0 0-15,1-2 0 0,3-3-80 0,2 1-32 16,1-2 0-16,3-1 0 0,0 0-16 0,3-2-128 0,0-2 192 0,6-1-64 16,-2 0-128-16,6-2 192 0,5-3-192 0,2 1 192 15,3-5-16-15,0 0 0 0,1 0 0 0,1-4 0 16,3 1-48-16,5-1 0 0,2-1 0 0,4 0 0 15,4-1-128-15,-1 0 160 0,-4-2-160 0,4 2 160 16,0 0-160-16,2 1 0 0,4 2 0 0,2 2 0 16,1 1 0-16,-1 0 0 0,-4 0 0 0,1 0 0 15,-1 6 0-15,4-1 0 0,5 1 0 0,-2-2 0 16,-2-1 0-16,3 2 0 0,0-1 0 0,5 3 0 16,0-1 0-16,1 0 0 0,-2-1 0 0,2 1 0 15,0 0 0-15,2 0 0 0,1 2 128 0,1-2-128 16,-1 2 0-16,-2-2 0 0,-1 1 0 0,0-1 0 15,4-1 0-15,-2 1 192 0,-3-2-192 0,1 3 192 0,-2-1-32 16,4 1 0-16,2-2 0 0,2 0 0 0,-2-1-160 0,2-1 0 16,0 2 0-16,2-1 128 0,6 1-128 0,-2-3 0 15,-5 1 144-15,2-1-144 0,1 0 0 0,0 1 0 16,2 0 0-16,-5 1 128 0,-4-1-128 0,0 2 0 16,2 1 0-16,-2 0 0 0,1 1 0 0,-5 0 0 15,-3 1 0-15,3 0 0 0,-3 0 0 0,3-2 0 16,1 0 0-16,-3-1 128 0,-5 0-128 0,2 0 128 15,-2 1-128-15,3 0 128 0,5 0-128 0,-2-1 144 16,-7-3-144-16,-2 3 160 0,1 0-160 0,1-3 128 16,3 3-128-16,0-1 128 0,-4 1-128 0,0-1 0 15,-3 0 0-15,1 0 0 0,1-2 0 0,1 0 0 0,3-1 128 0,-3 1-128 16,-6-4 0-16,1 2 0 0,1 4 144 16,1-3-144-16,2-1 0 0,-1-1 0 0,0-1 0 0,-2 2 128 15,-2 0-128-15,-2 0 0 0,-1 2 0 0,2-2 128 16,2 0-128-16,-2 0 0 0,1 0 0 0,-2-2 0 15,-2 0 0-15,0 2 0 0,1-2 0 0,0 1 0 16,3 0 0-16,0 0 0 0,0-3 0 0,-4 1 0 16,0 0 0-16,-1 0 0 0,-1-1 0 0,-1 2 0 15,4 1 0-15,-1 0 0 0,1-1 0 0,-3-2 0 16,-5-1 0-16,3-1 0 0,-3 2 0 0,1 0 0 16,1-1 0-16,3 1 0 0,0-2 0 0,-1 0 0 15,-1 0 0-15,0 0 0 0,-2-1 0 0,-1-1 0 16,1 1 0-16,1-1 0 0,-1 0 0 0,1 0 0 15,4 1 0-15,-5-3 0 0,-3 1 0 0,-1 1 0 0,-1 2 0 16,-1-2 0-16,0-3 0 0,2 2 0 0,5 0 0 16,-1 0 0-16,3 1 0 0,-3-1 0 0,-3 0 0 0,1 2 0 15,-1-1 0-15,1 0 128 0,0 0-128 0,5 0 0 16,3-1 0-16,-1 0 0 0,0-2 0 0,-2 1 0 16,-2-1 0-16,2 3 0 0,0-1 0 0,4 1 0 15,0 1 0-15,1 1 0 0,0-5 0 0,0 2 0 16,-2 0 0-16,2 1 0 0,-5 2 0 0,6-1 0 15,1-1 0-15,0 2 0 0,1-2 0 0,0 0 0 16,-1 1 0-16,0-1 0 0,1 5 0 0,5-1 0 16,5-1 0-16,-2-1 0 0,-3 1 0 0,1 1 0 15,2-1 0-15,0 2 0 0,5 1 0 0,-1-2 0 16,2 1 0-16,-2 0 0 0,-1-2 0 0,3 3 0 16,1 1 0-16,-1 0 0 0,0 0 0 0,-2 0 0 0,0 1 0 0,2 1 0 15,0 1 0-15,0 0 0 0,1 0 0 0,1 1 128 16,-2-2-128-16,2 0 0 0,1-1 0 0,0 2 0 15,1-2 0-15,-1 0 0 0,-1 0 0 0,-2 2 128 16,6 0-128-16,-4 1 144 0,1-2-144 0,-3 0 160 16,-1 0-32-16,1 1 0 0,3 1 0 0,-1 1 0 15,1-3-128-15,1 0 128 0,-1 0-128 0,2 1 128 16,-1 0-128-16,2 0 0 0,2-2 0 0,0 1 0 16,-3-1 0-16,5 2 0 0,3 0 128 0,-2-1-128 15,0-1 0-15,0 1 0 0,1 0 0 0,4-1 0 16,0-1 0-16,2 0 0 0,-2 1 0 0,2 0 128 0,2 0-128 15,-1-1 0-15,-2-3 0 0,3 4 0 16,2 0 0-16,-2-1 0 0,1-3 0 0,-4 1 0 16,0 3 0-16,3-1 0 0,4 1 0 0,-6 0 0 0,-7-1 0 0,3 1 0 15,2 1 128-15,-1 0-128 0,0 0 0 16,0-1 128-16,1 0-128 0,3 1 128 0,4 1-128 0,-6-1 0 16,-3-1 144-16,-1 2-144 0,2-1 0 0,-1 1 0 15,-3-2 0-15,-2 0 128 0,-8 0-128 0,0 0 0 16,-1 1 0-16,-2 1 0 0,0-1 0 0,-4 0 0 15,-9-1 0-15,-1 3 128 0,-3 0-128 0,0 1 144 16,-1 0-144-16,-2 0 160 0,0 0-160 0,-5 1 0 16,-6-3 144-16,-3 1-144 0,-4-1 0 0,-4 2 128 15,0-1-128-15,-2-1 0 0,-5-1 128 0,-2 0-128 16,-2 1 160-16,-3 0-160 0,-1-1 288 0,-4 0-32 16,-2-2-16-16,-9 1 0 0,0 0-80 0,9-1-16 0,-9 1 0 15,4-6 0-15,-2-1 0 0,0-1 0 0,-4 0 0 0,2-1 0 16,-2-2-144-16,0-1 192 0,0-3-192 0,-3-2 192 15,1-2-192-15,1-3 160 0,1-4-160 0,-3-2 160 16,3-5-16-16,0-4 0 0,0 0 0 0,0-5 0 16,2-3-16-16,3-3 0 0,-1-4 0 0,1-3 0 15,3-4-128-15,0-2 128 0,3 2-128 0,1-2 128 16,4-3-128-16,3 1 0 0,1-2 0 0,0 2 0 16,3 1 0-16,1 1 0 0,0-1 0 0,1 3 0 15,0-1 0-15,1 3 0 0,-1 1 0 0,1 2 0 16,-1 1 0-16,0 4 0 0,0 2 0 0,0 3 0 15,-1 1 0-15,0 2 0 0,0 2 0 0,-2 2 0 16,1 1 0-16,1 2 0 0,-5 1 0 0,3 2 0 16,0 1 0-16,0 4 0 0,-3 3 0 0,0 0 0 15,-2-2 0-15,-1 3 0 0,1 3-144 0,-4 1 144 0,-1 1 0 16,-2 1 0-16,-2 1-128 0,-1-1 128 0,0 2 0 0,-4 2 0 16,1 2 0-16,-2 3 0 0,-2-2 0 0,2 9 0 15,-6-6 0-15,6 6 0 0,-9-7 0 0,-4 3 0 16,-1 1 0-16,1 1 0 0,-2 0 0 0,-4 1-128 15,-2 0 128-15,-5 1 0 0,-2 0 0 0,-3 1 0 16,-2 2-128-16,-3-1 128 0,-5 1 0 0,1 0 0 16,-2 2 0-16,-9-1 0 0,-5-1 0 0,-3-1-128 15,-3 1 128-15,-2-1 0 0,0-1 0 0,-2 0 0 16,-1-1 0-16,-1 0 0 0,-7-2 0 0,2-1 0 16,-1-1 0-16,0 1 0 0,-3 0 0 0,-4-3 0 15,-3 0 0-15,2-1 0 0,-4 1 0 0,-4 2 0 0,-6-3 0 16,-1 2 0-16,0-2 0 0,-5 2 0 0,-2 0 0 0,-3 0 0 15,-3-1 0-15,0 1 0 0,-2-1 0 0,-1 1 0 16,-3-3 0-16,-2 4 0 0,-1-2 0 0,-1 1 0 16,1-2 0-16,-4 2 0 0,-2 0 0 0,2 1 0 15,2 0 0-15,-1-2 0 0,-6 3 0 0,3-3 0 16,-1 2 0-16,1-1 0 0,-3 0 0 0,0 2 0 16,-2 0 0-16,1 3 0 0,-3 3 0 0,1-2 0 15,-3 0 0-15,5 1 0 0,1 0 0 0,-1 0 0 16,-2 4 0-16,1-1 0 0,5 0 0 0,-2 0 0 15,0 1 128-15,-3 0-128 0,2 0 0 0,2-1 0 16,0 0 0-16,1 3 0 0,-4-1 0 0,4 3 0 16,0-2 0-16,-1 0 128 0,0 0-128 0,1 3 0 15,3-1 0-15,0 1 0 0,-2 0 0 0,4 0 0 0,6 0 0 16,0 1 0-16,-6-1 0 0,5 0 0 0,3-1 0 0,-2 0 0 16,0 2 0-16,4-2 0 0,2 0 0 0,-1 0 0 15,-2 0 128-15,3-1-128 0,4-2 0 0,-3 2 0 16,-2 1 0-16,4 0 0 0,-2 0 0 0,1 1 0 15,-1 1 0-15,1-1 0 0,1-1 0 0,4 0 0 16,2 0 0-16,0 0 0 0,1-2 0 0,1 0 0 16,7 1 0-16,-4 1 0 0,-3-3 0 0,3 3 0 15,3-1 0-15,1-1 0 0,1-2 0 0,-1 1 0 16,2 0 0-16,2-1 0 0,1-1 0 0,0 1 0 16,-3 0 0-16,3-3 0 0,1 1 0 0,4 0 0 0,2-1 0 15,-3 0 0-15,-5-2 0 0,5 2 0 0,3-3 0 0,0 2 0 16,1 0 0-16,-2 0 0 0,-7-1 0 0,3 2 0 15,5-1 0-15,0-1 0 0,1 2 0 0,-1 2 0 16,-3-2 0-16,1 0 128 0,2 0-128 0,1 1 0 16,-1 0 0-16,-1 1 0 0,-1-2 0 0,1 0 0 15,2 2 0-15,0-1 0 0,1-1 0 0,-1 2 0 16,-3-1 0-16,2 0 0 0,1 1 0 0,0-1 0 16,0 1 0-16,-1-1 0 0,0 0 0 0,0 2 0 15,1 1 0-15,-1-1 0 0,-1 2 0 0,1 0 0 16,0-1 0-16,1-1 0 0,3 0 0 0,-2 2 0 15,-1 0 0-15,2-1 0 0,0 0 0 0,2-1 0 16,1-2 0-16,-2 3 128 0,2-1-128 0,0 0 0 16,-1-3 0-16,2-1 0 0,3 1 0 0,1 1 0 0,-1 0 0 15,0-1 0-15,-5-1 0 0,5-2 0 0,2 2 176 0,2 0-176 16,1 0 192-16,-1 1-192 0,0 1 176 16,0-2-176-16,1 2 160 0,1-3-160 0,1-1 128 0,0 3-128 15,3-1 0-15,-1 1 144 0,-3-2-144 0,2-1 0 16,2-2 0-16,1 1 0 0,1 2 0 0,1 0 0 15,6 1 0-15,-5-2 0 0,-2 0 0 0,1 3 0 16,0-2 128-16,2 0-128 0,2-2 0 0,-1 0 160 16,2 3-160-16,1 1 160 0,0 0-160 0,2 1 0 15,-4 0 144-15,5-1-144 0,1 0 0 0,2 0 0 16,-1 0 0-16,3 2 128 0,2-1-128 0,-2 0 0 16,2 1 0-16,-1-1 0 0,-1 1 0 0,-1-1 0 15,-1 1 0-15,3 1 128 0,1 1-128 0,-1-2 0 0,2 5 0 0,1-2 128 16,1 0-128-16,2 1 144 0,2-2-144 0,-1 2 160 15,-1-1-160-15,1 1 192 0,-1-1-192 0,3 0 192 16,3-1-192-16,1 0 160 0,2 0-160 0,2-2 160 16,1 1-160-16,3-2 160 0,-1-1-160 0,3 2 160 15,-1-1-160-15,2-1 0 0,1 1 0 0,4 0 0 16,3 0 0-16,1 1 0 0,2-2 0 0,5-3 0 31,0 0-640-31,0 0-144 0,3 7-48 0,6-2-12224 0,6-3-2432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9:50:02.3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15315 2900 4607 0,'0'0'192'0,"-5"-7"64"0,5 7-256 0,-3-7 0 15,-1-1 0-15,4 8 0 0,-3-9 2736 0,3 9 496 16,-4-7 96-16,4 7 32 0,-4-6-1488 0,4 6-288 16,0 0-64-16,0 0-16 0,0 0-224 0,0 0-32 15,0 0-16-15,0 0 0 0,-6 8-304 0,0 5-64 16,1 1-16-16,1 5 0 0,-3 4-128 0,1 3-16 16,-2 3-16-16,0-1 0 0,0 1-240 0,1-1-32 15,0 0-16-15,2-3 0 0,-1-2-144 0,4-3-16 16,-1-2-16-16,3-3 0 0,1-3 32 0,3-2 0 15,-4-10 0-15,0 0 0 0,10-1 192 0,-1-2 64 16,2-4 0-16,4-6 0 0,0-4-32 0,1 0 0 16,1 0 0-16,-2-5 0 0,-1 0-192 0,3 1-32 15,-2 1-16-15,3 1 0 0,-2 2-240 0,1 2 144 0,-1 2-144 0,0 2 128 16,-2 1-128-16,-1 2 0 0,0 2 0 0,-3-1 0 16,-1 0 0-16,-1 2-304 15,-8 5 48-15,0 0 16 16,0 0-1568-16,0 0-320 0,0 0-64 0,0 0-8064 15,0 0-1616-15</inkml:trace>
  <inkml:trace contextRef="#ctx0" brushRef="#br0" timeOffset="208.04">15214 3205 27231 0,'0'0'1216'0,"0"0"240"15,-5-5-1168-15,4-3-288 0,2 1 0 0,6-6 0 16,2-2 1088-16,4-4 176 0,0-4 16 0,5-2 16 0,-1 0-208 0,5-3-64 15,5-2 0-15,0 0 0 0,-3-3-192 0,4 1-64 16,1 1 0-16,1 0 0 0,0-1-336 0,1 6-80 16,-5 3-16-16,-1 3 0 0,-3 2-336 0,-1 3 0 15,-2 1 0-15,-1 3 128 16,-3 2-1184-16,-3 2-224 0,0 2-64 0,-3 0-9584 16,-1 3-1920-16</inkml:trace>
  <inkml:trace contextRef="#ctx0" brushRef="#br0" timeOffset="863.31">16272 2311 9727 0,'0'0'432'0,"-2"-6"80"0,-2-3-512 0,2 2 0 15,2 7 0-15,-2-8 0 0,1-1 432 0,0 1-32 16,1 1 0-16,0 7 0 0,0-7-256 0,0 7-144 16,0 0 160-16,2-8-160 0,1 0 0 0,-3 8 0 15,5-8 0-15,-5 8 0 0,0 0 0 0,7-3 0 16,-1-2 0-16,-6 5 0 0,0 0 0 0,7-6 0 16,-7 6 0-16,5-6 0 0,-2-3 784 0,2 2 64 15,-1 1 16-15,-2-3 0 0,1-3 608 0,1 1 112 16,-2 0 16-16,1 0 16 0,-2 0-144 0,-1 0-16 15,0-1-16-15,0-1 0 0,-3-1-416 0,1 0-64 16,0 0-32-16,-1 0 0 0,0 0 96 0,0 0 0 16,-6-1 16-16,2 2 0 0,-1 0-208 0,1 0-64 15,-3 1 0-15,1 1 0 0,-1-1-128 0,2 2-48 16,0-1 0-16,-2 3 0 0,2 4-128 0,-3 3-16 16,3 2-16-16,-1 1 0 0,-1 4-112 0,0 3 0 15,-1 4-16-15,0 4 0 0,0 3-304 0,1 2 128 16,0 1-128-16,4 1 0 0,-2 4 128 0,3 1-128 15,3 2 0-15,1 2 0 0,1 2 0 0,1 3 0 0,4 0 0 0,0 1 0 16,2-1 0-16,2-2 0 0,0-3 0 16,2-2 0-16,0-2 0 0,-3-10 0 0,1-1 0 0,3 10 0 15,-2-1 0-15,-1-3 0 0,-2-2 0 0,1-1 0 32,-1 0-384-32,-2-2-64 0,1-1-32 0,-4-3 0 0,-2 0-1696 0,0-3-352 0,-1-2-64 0,-4 1-7296 15,0-3-1456-15</inkml:trace>
  <inkml:trace contextRef="#ctx0" brushRef="#br0" timeOffset="1009.03">15893 2705 26255 0,'0'-13'1152'0,"4"4"256"0,2-1-1120 0,3-1-288 15,3-2 0-15,6 0 0 0,3-2 1152 0,4 2 160 16,5-2 32-16,4-3 16 0,0 2-416 0,1-4-96 16,-3 0-16-16,-1 1 0 0,1 3-320 0,-3 0-64 15,-4 2 0-15,-3 2-16 0,-4 1-432 0,-1 2 0 16,-4 2 128-16,0 1-128 15,-4 2-1600-15,0 0-368 0,-9 4-64 0</inkml:trace>
  <inkml:trace contextRef="#ctx0" brushRef="#br0" timeOffset="1302.27">16580 2206 16575 0,'0'0'1472'0,"-7"8"-1168"16,1 4-304-16,0 4 0 0,2 1 2240 0,0 5 400 15,-2 6 80-15,1 2 16 0,2-2-1632 0,-4 1-320 16,2-3-64-16,1 1-16 0,-3 1 128 0,3-1 0 0,0-4 16 0,0-2 0 16,1-5-144-16,-1-5-16 0,2-1-16 0,2-10 0 15,0 0 160-15,0 0 16 0,0 0 16 16,0 0 0-16,0 0 0 0,3-7 0 0,1-4 0 0,3-8 0 16,1-3-288-16,1-1-64 0,0-3-16 0,1-5 0 15,1-2-224-15,3-3-32 0,1-1-16 0,2 0 0 16,1 1-224-16,0 3 128 0,2 5-128 0,1 3 0 15,-5 6 0-15,3 3 0 0,0 5 0 0,-4 2 0 16,-3 4-240-16,-1 3-80 0,-2 3-32 0,0 1 0 16,-2 2-2272-16,0 5-464 0,-1 0-96 0,-1 1-16 0</inkml:trace>
  <inkml:trace contextRef="#ctx0" brushRef="#br0" timeOffset="1616.12">17036 2056 15663 0,'-9'2'1392'0,"1"3"-1120"15,-1 2-272-15,0 3 0 0,-4 2 3008 0,0 4 528 16,-2 0 112-16,1 4 32 0,-1 2-1936 0,1 2-384 16,2 0-80-16,2 1 0 0,3-2-672 0,2-1-128 15,5-1-32-15,4-5 0 0,2-5-208 0,2-1-48 16,2-2-16-16,3-4 0 0,0-2 144 0,3-4 16 15,1-2 16-15,-1-4 0 0,0-3 160 0,1-2 16 0,-1-3 16 0,1 1 0 16,-2-2-32-16,-1 0-16 0,0-2 0 0,-6 0 0 16,1 3-48-16,-4 1-16 15,-3-1 0-15,-2 1 0 0,-4 0-112 0,0 1 0 0,-6 0-16 0,-1 0 0 16,-4-2-304-16,-2 4 160 0,0 0-160 0,0 2 128 31,0 1-1024-31,1 4-224 0,2 1-32 0,1 3-16 0,-1 1-2176 0,6 3-432 0</inkml:trace>
  <inkml:trace contextRef="#ctx0" brushRef="#br0" timeOffset="2116.98">17411 1905 24879 0,'0'0'2208'0,"-5"9"-1760"16,-4 0-448-16,2 3 0 0,1 2 496 0,-1 2 16 16,-2 0 0-16,1 2 0 0,-1-2 384 0,1 2 64 15,0-2 32-15,1 3 0 0,-2 0-224 0,2-3-32 16,0 0-16-16,1-5 0 0,1 0-144 0,1-5-16 16,4-6-16-16,0 0 0 0,0 0 208 0,0 0 32 15,0 0 16-15,10-5 0 0,2-4-96 0,-1-4-32 16,4-3 0-16,0 0 0 0,0-4-304 0,1 0-64 15,0 2-16-15,1-2 0 0,0-1-144 0,1 0-16 16,-3 1-128-16,2 1 192 0,-2 3-192 0,-1 3 176 0,-3 3-176 0,-2 4 160 16,1 5-160-16,-10 1 0 0,7 11 144 0,0 4-144 15,-3 0 0-15,-2 4 0 0,-2-1 0 0,0 3 128 16,-1-1-128-16,0-1 0 16,0-2 0-16,-2-1 128 0,0-3-128 0,1-2 0 0,1-3 0 0,1-8 128 15,0 0-128-15,0 0 128 0,0 0-128 0,0 0 128 16,9-12 64-16,-1-4 32 0,3-1 0 0,2-3 0 0,-2-3 0 15,2-2 0-15,0 1 0 0,1 0 0 16,0-1-224-16,-1-1 128 0,1 3-128 0,2 4 0 0,-2 2 0 0,-2 6 0 16,-1 3 0-16,2 6 0 0,0 5 0 0,1 7 0 15,-5 6 0-15,2 5 0 0,-1 5 0 0,-1 3 0 16,-1-1 0-16,0 1 0 0,-1-3 0 0,1 1 128 16,0-3-128-16,-1-2 0 0,2-2 0 0,0-3 0 15,0-1 0-15,2-5 0 16,-2-4-1984-16,2-1-272 0,1-4-64 0</inkml:trace>
  <inkml:trace contextRef="#ctx0" brushRef="#br0" timeOffset="3193.74">18605 1654 4607 0,'0'-8'400'0,"1"-2"-400"16,0-2 0-16,0 0 0 0,2-1 2832 0,-1 2 496 16,0 2 80-16,0 3 32 0,-2 6-1344 0,0 0-272 15,0 0-48-15,0 0-16 0,0 0-864 0,3 12-160 16,-1 4-32-16,-2 3-16 0,-1 2 176 0,0 3 32 16,-1 6 16-16,0 2 0 0,-1 5-288 0,-2 3-64 15,-1 1-16-15,1-3 0 0,-3-1-192 0,1-4-32 0,-2-3-16 0,1-3 0 16,-1-6 16-16,3-4 16 0,-2 0 0 0,3-5 0 15,5-12 368-15,0 0 80 16,0 0 16-16,0 0 0 0,-4-8-32 0,2-4-16 16,4-4 0-16,1-5 0 0,2-9-336 0,4-4-64 0,0-5-16 0,-1-4 0 15,1-3-336-15,1 2 144 0,1 1-144 0,3 4 0 16,1 4 0-16,1 3 0 0,2 4 0 0,2 4 0 16,1 2 0-16,-1 5 0 0,1 4 0 0,-2 4 0 15,-1 6 0-15,-3 3 0 0,-2 6-192 0,-2 0 192 16,0 5-224-16,-6 5 48 0,-3 2 16 0,-3 4 0 15,-3 1 160-15,-3 1-160 0,-4 0 160 0,-4 2-160 0,-2-4 160 16,-2 0-128-16,0-2 128 0,4-4-128 16,2-2-352-16,3-6-64 0,0-3-16 0,10-5 0 15,-5-1-2128-15,-1-6-448 0,2-8-64 0,5-1-32 0</inkml:trace>
  <inkml:trace contextRef="#ctx0" brushRef="#br0" timeOffset="3539.9">19108 1384 21183 0,'0'0'1888'0,"0"0"-1504"16,0 0-384-16,0 0 0 0,0 0 704 0,2 12 80 0,1 0 16 0,-1 3 0 15,-1 3 336-15,0 0 64 16,-1 1 16-16,2 1 0 0,-2 3-352 0,0 2-64 0,-2-2-16 0,1 0 0 15,0 1-256-15,-1-3-48 16,0-4-16-16,1-1 0 0,0-4 48 0,1-2 16 16,0-10 0-16,0 0 0 0,0 0 176 0,0 0 16 0,0 0 16 0,0 0 0 15,12-9 48-15,-2-3 16 16,1-3 0-16,0-4 0 0,-3-3-416 0,2-1-96 0,1-1-16 16,-2-1 0-16,0 0-144 0,1-1-128 15,1-3 144-15,2 3-144 0,0 4 0 0,0 3 0 0,0 2 0 0,0 4 0 16,-1 2 0-16,-1 2 0 0,0 4 0 0,0 2 0 31,0 0-448-31,0 5-64 0,-3-1-32 0,-8-1 0 0,9 7-2656 0,-2 0-544 16,-7-7-96-16,11 16-32 0</inkml:trace>
  <inkml:trace contextRef="#ctx0" brushRef="#br0" timeOffset="3872.76">19535 1487 26079 0,'0'0'1152'0,"0"0"256"0,0 0-1136 0,11-5-272 15,3-2 0-15,-3 1 0 0,-1-4 816 0,3 0 96 16,3-2 32-16,8-6 0 0,1 2-16 0,-3-1 0 16,-3-1 0-16,-3 3 0 0,-4 0-240 0,-2 3-48 15,-4-1-16-15,-2 1 0 0,-3-1 80 0,-2 2 32 16,0 2 0-16,1 9 0 0,-6-4-144 0,-1 4-16 15,-5 3-16-15,0 5 0 0,-3 3-208 0,-4 3-32 16,-1 4-16-16,3 4 0 0,0 4-160 0,3 2-16 16,1-1-128-16,6 0 192 0,2-9-192 0,4 0 0 15,2-2 128-15,3-2-128 0,3-3 0 0,2-5 0 16,0 1 0-16,6-4 0 0,1-2 0 0,4-2 0 16,-1-2 0-16,8-4 0 15,-5-2-1328-15,0 0-304 0,-2-2-64 0,-2-4-9520 0,-2-1-1904 0</inkml:trace>
  <inkml:trace contextRef="#ctx0" brushRef="#br0" timeOffset="4246.08">20159 1166 25167 0,'0'0'1104'0,"0"0"240"0,0 0-1072 0,0 0-272 16,0 0 0-16,0 0 0 0,0 0 1168 0,0 0 176 15,0 0 48-15,0 0 0 0,0 0-272 0,0 0-48 16,1 8-16-16,2-1 0 0,-1 3-160 0,0 1-48 16,1 0 0-16,2 1 0 0,-4 2-336 0,2-1-80 15,0 0-16-15,1 0 0 0,0-1-144 0,-1-1-16 16,1-1-16-16,0 1 0 0,0-1 16 0,-4-10 0 15,0 0 0-15,0 0 0 0,11 3 112 0,-1-3 16 16,0-2 16-16,-2-5 0 0,1-3 16 0,1-2 0 16,-2-3 0-16,2 1 0 0,-2-1-224 0,2-1-64 15,-3 0 0-15,1-1 0 0,1 1-128 0,-1-1 0 16,-2 1 0-16,2 1 128 0,-2 4-128 0,-1 1-256 16,0 1 64-16,-1 0 16 15,-1 1-1408-15,1 1-272 0,-4 7-64 0,0 0-16 16,0 0-1616-16,0 0-320 0,4-8-64 0,-4 8-16 0</inkml:trace>
  <inkml:trace contextRef="#ctx0" brushRef="#br0" timeOffset="4623.77">20826 994 27647 0,'0'0'2448'0,"0"0"-1952"15,0 0-496-15,0 0 0 0,0 0 192 0,0 0-64 16,0 0-128-16,0 0 192 0,-6 5 1232 0,2 0 240 16,-2 3 64-16,1 4 0 0,-1 4-512 0,1 2-112 15,-1 0-16-15,1 1 0 0,1 0-448 0,-2 0-112 16,2 0-16-16,0 1 0 0,2-1-320 0,-2 0-192 0,2-1 192 0,-2-2-192 16,1 2 0-16,1-5 0 15,-3-1 0-15,2 0 0 16,-1-1-1120-16,0-1-336 0,0-2-64 0,4-8-9520 0,0 0-1904 0</inkml:trace>
  <inkml:trace contextRef="#ctx0" brushRef="#br0" timeOffset="4970.79">21127 1027 27647 0,'0'0'2448'0,"0"0"-1952"15,-6 3-496-15,0-3 0 0,1 2 544 0,-2 2 16 16,-1 2 0-16,0 1 0 0,-6 2 400 0,2 1 96 16,0 0 16-16,0 2 0 0,1-1-512 0,1 0-112 15,2 0 0-15,1 0-16 0,3 0-176 0,3-1-48 16,2 0 0-16,3-2 0 0,1-2 176 0,4 0 16 16,3-2 16-16,4-2 0 0,1-2 48 0,2 0 16 15,1-3 0-15,-1-2 0 0,1 0-32 0,0-3 0 16,-2 0 0-16,-2-2 0 0,-2 1 48 0,0-2 0 15,-3 0 0-15,-1 1 0 0,-5 0 128 0,-1-1 16 16,-2 0 16-16,-4 0 0 0,-3 0-112 0,-3 0-32 16,-2 1 0-16,-2 1 0 0,-3 1-304 0,-2 0-64 15,1 0-16-15,0 4 0 0,1 2-368 0,1 1-80 16,1-2 0-16,2 2-16 16,1 5-2352-16,2 0-448 0,2 0-112 0</inkml:trace>
  <inkml:trace contextRef="#ctx0" brushRef="#br0" timeOffset="5340.56">21583 903 27759 0,'0'0'1216'0,"0"0"272"0,0 0-1184 0,0 0-304 16,0 0 0-16,0 0 0 0,0 0 1360 0,0 0 224 16,0 7 32-16,-3 3 16 0,-2 5-736 0,1 3-128 15,-1 0-48-15,-1 2 0 0,0 1-208 0,4 0-32 16,0-1-16-16,2 0 0 0,2-3-144 0,1-1-16 16,3 2-16-16,1-6 0 0,1 0 80 0,2-3 16 15,2-2 0-15,-1-4 0 0,1 2 112 0,1-5 16 16,1-5 16-16,0 1 0 0,0-5 48 0,2-2 16 15,-1-1 0-15,0-4 0 0,-1 1-112 0,-3-4-32 16,1 1 0-16,-2-2 0 0,-4-2-48 0,1 0-16 16,-3 0 0-16,1 0 0 0,-3 2-192 0,0 1-32 15,0 4-16-15,-1 0 0 0,-1 2-144 0,0 4 0 16,-1 1-160-16,1 1 160 16,1 1-1280-16,-1 6-144 0,0 0-48 0</inkml:trace>
  <inkml:trace contextRef="#ctx0" brushRef="#br0" timeOffset="5725.52">22544 760 26207 0,'0'0'1152'0,"0"0"256"0,-2-8-1136 16,-3 2-272-16,2 0 0 0,-1 2 0 15,0-2 1664-15,-1 2 288 0,-1 1 48 0,1-2 16 0,-5 4-816 0,-1 0-176 16,-2 0-16-16,-3 2-16 0,-2 0-480 0,-2 3-80 16,0 1-32-16,-1 1 0 0,1 0-176 0,2 2-32 15,0 0-16-15,4-1 0 0,2 2-176 0,2 1 192 16,1-1-192-16,1 0 192 0,3 0-48 0,2 1 0 16,3 1 0-16,1-2 0 0,2 0 160 0,2 2 16 15,2 1 16-15,3 1 0 0,2 0 48 0,1 2 16 16,0-1 0-16,2 1 0 0,-1 1-128 0,0-2-16 15,1 0-16-15,-5-1 0 0,-1 0 16 0,0-1 16 0,-2 0 0 0,-3 0 0 16,-2 0 48-16,-3-1 16 16,-1 0 0-16,-2-1 0 0,-3-1 32 0,-2 1 0 15,-2-3 0-15,-2-1 0 0,-2 2-176 0,-2-3-48 0,1 1 0 0,-2-3 0 16,-1-1-144-16,3-1 0 16,-2-2-160-16,-1-1 160 15,0-2-2624-15,0-2-448 0</inkml:trace>
  <inkml:trace contextRef="#ctx0" brushRef="#br0" timeOffset="5902.35">21085 618 46079 0,'-22'-12'4096'0,"16"8"-3280"0,0-1-656 0,2 1-160 31,4 4-384-31,0 0-96 0,-2-4-32 0,2 4 0 0,0 0 512 0,0 0 0 0,0 0 208 0,0 0-64 16,0 0-1824-16,0 0-368 0,6-2-80 0</inkml:trace>
  <inkml:trace contextRef="#ctx0" brushRef="#br0" timeOffset="6698.23">18643 2500 1839 0,'-6'-13'160'0,"4"4"-160"16,-2-1 0-16,3-2 0 0,-1-1 3600 0,2 1 688 15,1-1 144-15,2 2 32 0,1-2-2096 0,-1 1-432 16,1-2-80-16,0 3 0 0,-3 0-464 0,1 1-96 15,0 4-16-15,-2 6 0 0,0 0-240 0,0 0-48 16,0 0-16-16,0 0 0 0,-3 12-416 0,1 2-96 16,-2 3-16-16,0 4 0 0,-2 2-272 0,2 1-176 15,1 0 192-15,-1-1-192 0,4-2 144 0,5-3-144 16,-2-5 0-16,6-1 144 0,2-2-144 0,2-3 0 16,3-3 0-16,2-2 0 0,5-4 256 0,2-2-48 15,1-5 0-15,1 0 0 0,-2-5 48 0,-2-2 16 0,-2-1 0 0,-3-1 0 16,-1 0-80-16,-4 3 0 15,-3 0-16-15,-3-1 0 0,-2 4-32 0,-2 2 0 0,-2 3 0 0,-1 7 0 16,0 0 96-16,0 0 16 0,0 0 0 0,-4 5 0 16,-3 4-256-16,1 0 128 0,-1 1-128 0,2 2 0 15,1-1 0-15,2 2 0 0,2 0 0 0,1-4 0 16,-1-9 0-16,0 0-128 0,10 4 128 0,3-3-160 16,2-2-48-16,2-3-16 0,1-7 0 0,1-1 0 0,-2-1 48 15,0-2 16-15,-3-1 0 0,-1-1 0 0,-4 0 160 0,0-2 0 16,-4 1 0-16,-1 2 0 0,-5-2 0 0,-2 2 0 15,-1-1 0-15,0 5 0 0,-3 0 0 0,0 3 0 16,-4 2 128-16,1 2-128 0,2 3 0 0,-1 1 0 16,0 2 0-16,1 1-128 15,8-2-496-15,-6 6-80 0,6-6-32 0,0 0 0 16,0 0-2432-16,0 0-480 0</inkml:trace>
  <inkml:trace contextRef="#ctx0" brushRef="#br0" timeOffset="7060.31">19466 2197 14623 0,'0'0'640'0,"11"-6"144"0,-3 0-624 0,1-1-160 15,-2 2 0-15,-7 5 0 0,0 0 1632 0,0 0 288 16,0 0 64-16,0 0 16 0,0 0-128 0,0 0-16 15,0 0-16-15,-3 8 0 0,-2 4-304 0,-5 5-64 16,-2 2-16-16,-3 4 0 0,0 2-432 0,-1 3-96 16,3-2-16-16,2-2 0 0,2-2-288 0,3-2-64 0,4-5-16 0,-1 0 0 15,7-4-208-15,0-5-32 0,6-1-16 0,0-3 0 16,2-2 112-16,2-2 32 0,3-3 0 0,-1-1 0 16,1-6-112-16,-1 1-32 0,0 0 0 0,-2-4 0 15,-1-2-80-15,-1-1-16 0,-3-1 0 0,-1 0 0 16,-4-2 80-16,-2 1 16 0,-3 3 0 0,-2 3 0 0,-5 3-32 15,0 3-16-15,-5 4 0 0,-1 2 0 0,-1 2-240 0,-2 2 0 16,0 1 0-16,0 1 0 16,1 2-384-16,2 2-160 0,5 0-32 0,1-2-16 15,8-6-2608-15,0 0-512 0,-1 9-96 0</inkml:trace>
  <inkml:trace contextRef="#ctx0" brushRef="#br0" timeOffset="7339.92">19823 2223 23039 0,'0'0'2048'0,"-5"7"-1648"15,0-1-400-15,1 0 0 0,1 2 1008 0,1 0 112 16,-2 1 32-16,0 1 0 0,1-1 352 0,0 1 80 16,0 2 16-16,0-2 0 0,1-1-448 0,0-2-96 15,0 0-16-15,0-2 0 0,2-5-224 0,0 0-48 16,0 0-16-16,0 0 0 0,0 0 0 0,7-6 0 15,0-3 0-15,-1-1 0 0,2-2-240 0,-2-1-32 16,3-3-16-16,1 0 0 0,1-3-208 0,2 2-32 16,1 1-16-16,11-14 0 0,-3 5-64 0,-4 5-16 0,-3 5 0 0,-1 4 0 15,-1 1-128-15,1 2 0 0,-4 3-192 16,-3 2 192 0,-1 4-1584-16,-6-1-192 0,7 3-32 0,-7-3-16208 0</inkml:trace>
  <inkml:trace contextRef="#ctx0" brushRef="#br0" timeOffset="7640.45">20546 1693 30687 0,'-2'-10'1360'0,"2"10"288"0,0 0-1328 0,0 0-320 16,0 0 0-16,0 0 0 0,-7 7 784 0,0 3 96 16,-3 2 16-16,1 5 0 0,0 5-128 0,1 4-32 15,0 4 0-15,1 3 0 0,2 1-208 0,0 1-32 16,3-4-16-16,-1-1 0 0,2-1-224 0,1-1-32 16,1 0-16-16,3-3 0 0,0-4-208 0,1 0 0 15,3-1 0-15,0-3 0 0,-1-1 0 0,1-1-240 16,0-5 32-16,-1 0 0 15,1-2-1776-15,-8-8-336 0,11 1-80 0,1-5-12240 0</inkml:trace>
  <inkml:trace contextRef="#ctx0" brushRef="#br0" timeOffset="7973.94">21037 1654 26719 0,'0'0'1184'0,"0"0"240"15,6-2-1136-15,0 2-288 0,-6 0 0 0,8 5 0 0,-8-5 1360 0,3 5 224 16,-1 3 32-16,-2 0 16 16,-2 3-496-16,-2-2-112 0,-5 4 0 0,1 2-16 0,-4 0-336 0,-1 3-64 15,-4 1-16-15,0 2 0 16,-4 3-256-16,0 0-48 0,0 0-16 0,-1-1 0 0,-1-3-112 0,0-1-32 16,0-1 0-16,0-1 0 0,0-2 0 0,2 0-128 15,1-2 192-15,2-1-64 0,3 0-128 0,3-3 128 16,3 0-128-16,4-2 128 0,2 0 64 0,6-2 0 15,2 2 0-15,4-3 0 0,4 0 160 0,4-1 32 16,2-1 16-16,4-1 0 0,4-2-144 0,0 1-48 16,6 1 0-16,1 2 0 0,6-1-64 0,1 0-16 15,2-1 0-15,-3 0 0 0,0 0-128 0,-4 0 128 16,-3 0-128-16,-3 1 128 16,-5-2-784-16,-3 1-176 0,-1 1-16 0,-3-1-17840 0</inkml:trace>
  <inkml:trace contextRef="#ctx0" brushRef="#br0" timeOffset="17627.82">13507 7072 6447 0,'0'0'272'0,"0"0"80"0,0 0-352 0,0 0 0 16,0 0 0-16,0 0 0 0,0 0 2928 0,0 0 512 15,0 0 96-15,0 0 32 0,0 0-1552 0,0 0-304 16,0 0-64-16,0 0-16 0,0 0-208 0,0 0-32 16,4-1-16-16,1-2 0 0,2-2-256 0,-2-3-48 15,4 1-16-15,-2-2 0 0,3-2-416 0,-3 0-96 16,2-2-16-16,0 1 0 0,1-2-112 0,1 2-32 15,-1-1 0-15,1 2 0 0,-1 1 16 0,1 0 0 16,-1 4 0-16,1-1 0 0,-2 3-96 0,1 2-32 16,0 0 0-16,-3 4 0 0,1 0-272 0,-4 2 0 15,0 2 128-15,0 1-128 0,0 2 0 0,-4 1 0 16,1 1 0-16,-1 1 0 0,-1 0 0 0,1 1 0 16,-3 0 0-16,1-1 0 0,-1-1 128 0,1 0-128 15,0 1 0-15,0-2 0 16,1 0-240-16,-3-2-144 0,3 0-48 0,0-2 0 15,1-3-1904-15,0-3-384 0,0 0-80 0</inkml:trace>
  <inkml:trace contextRef="#ctx0" brushRef="#br0" timeOffset="17983.04">13650 7004 18879 0,'0'0'832'0,"0"0"192"0,0 0-832 0,0 0-192 0,0 0 0 0,0 0 0 0,0 0 1472 0,0 0 240 16,-4 5 48-16,4-5 16 0,0 0-256 0,-4 10-48 16,1-4-16-16,1 2 0 0,-1 1-256 0,0 1-48 15,-2 1-16-15,1 2 0 0,1 3-256 0,-1 4-48 16,-3 0-16-16,0 2 0 0,-1 6-192 0,-1-2-48 16,0 1 0-16,-10 21 0 0,9-25-112 0,1 3-16 15,-2 1-16-15,1 1 0 0,1-1-112 0,-2 2 0 16,3-1-16-16,-1 1 0 0,-1-1-96 0,1 2-16 15,1-1 0-15,2-1 0 0,-5 21-192 0,4-10 176 16,1-6-176-16,2-5 160 0,3-5-160 0,3-1 128 16,1-1-128-16,1 0 128 0,2-4-128 0,1 0 0 15,2-5 144-15,3 2-144 0,-1 2 0 0,3-4 0 16,2-3 0-16,0-1 0 0,3 0 0 0,-1-2-256 16,3-3 32-16,-3 0 16 15,0-3-2288-15,1 0-464 0,-3 0-96 0,2 0-12944 0</inkml:trace>
  <inkml:trace contextRef="#ctx0" brushRef="#br0" timeOffset="18440.58">14155 7598 20559 0,'0'0'896'0,"0"0"208"0,0 0-880 0,0 0-224 16,0 0 0-16,0 0 0 0,0 0 1600 0,0 0 256 16,0 0 64-16,0 0 16 0,0 0-464 0,-7 5-80 15,3 1-32-15,1 0 0 0,-2 3-336 0,-1 3-80 16,2-1-16-16,-4 5 0 0,0 1-176 0,2 3-48 0,-2 3 0 0,0 1 0 16,1 2-240-16,-1-1-48 15,0 0-16-15,2 1 0 0,-4 19-160 0,4-8-48 16,3-7 0-16,3-6 0 0,2-2 0 0,2-2 0 15,1-3 0-15,-1-1 0 0,-2-10-192 0,3 1 176 0,-2 0-176 0,3-1 160 16,-2 0-160-16,2-2 0 16,-2-2 0-16,-4-2 0 15,0 0-960-15,4-1-192 0,2-1-16 0,-4-1-16 0,-1-3-1504 0,-1 0-288 0</inkml:trace>
  <inkml:trace contextRef="#ctx0" brushRef="#br0" timeOffset="18615.07">13847 7922 27647 0,'0'0'2448'0,"9"-1"-1952"0,2 0-496 0,2 0 0 0,-4 0 752 0,2-1 48 16,2-2 16-16,2 1 0 0,0 1 384 0,3-1 80 15,0-4 0-15,3 3 16 0,-2-2-560 0,2 1-112 16,2-2-32-16,-2 0 0 0,0 1-288 0,0 0-64 16,-4 1-16-16,0 1 0 0,-4-1-464 0,0 1-80 15,-2 0-32-15,9-1-10752 16,-5 4-2144-16</inkml:trace>
  <inkml:trace contextRef="#ctx0" brushRef="#br0" timeOffset="18909.99">14518 7984 27759 0,'-10'13'1216'0,"4"-3"272"0,-1 3-1184 0,-3 5-304 16,0-2 0-16,1 4 0 0,-6 2 1504 0,4-2 240 15,0 0 48-15,2-2 16 0,3-2-544 0,1-1-112 16,3-3-32-16,3-1 0 0,2-5-416 0,1-1-64 0,3 1-32 0,1-2 0 16,2-1-176-16,2 0-48 0,3-2 0 0,-1-2 0 15,9-4 48-15,0-1 0 16,-12 0 0-16,1 1 0 0,1 0 80 0,0-5 32 16,-1 2 0-16,-4-2 0 0,1-1 160 0,-4-3 16 0,-2 2 16 0,-2 0 0 15,-3 0-224-15,-3 2-32 0,-2-2-16 0,-3 2 0 0,-2 0-320 16,-1 3-144-16,-2 0 128 0,0 2-128 15,-2-1-512 1,1 5-176-16,-1-1-32 0,3 3-16 0,-8-2-2848 0,8 1-560 0</inkml:trace>
  <inkml:trace contextRef="#ctx0" brushRef="#br0" timeOffset="19592.88">16217 7054 8287 0,'0'0'368'0,"0"0"80"0,0 0-448 0,0 0 0 16,0 0 0-16,0 0 0 0,0 6 2576 0,0-6 432 16,0 0 96-16,0 0 16 0,1 6-960 0,-1-6-192 15,1 5-48-15,-1-5 0 0,0 0-144 0,0 0-48 16,4-3 0-16,3-2 0 0,-3-1-512 0,3-2-96 16,1 0-32-16,2-1 0 0,-4-2-528 0,4-1-112 15,-2-1-32-15,7-11 0 0,-2 4-160 0,-2 4-48 16,-6 8 0-16,-1 0 0 0,2 2-208 0,-3-1 144 15,1 4-144-15,0-1 128 0,-4 4-128 0,0 0 0 16,0 0 0-16,2 7 0 0,1 4 0 0,-3 2 0 0,0 4-176 0,0 1 176 16,0 5 0-16,-1 3-128 0,-1 2 128 0,1 0 0 31,0-2-608-31,0 1-32 0,-1-1-16 0,1-3 0 16,1-2-1216-16,0-2-240 0,1-3-64 0,2-3-7264 0,-1-2-1456 0</inkml:trace>
  <inkml:trace contextRef="#ctx0" brushRef="#br0" timeOffset="19864.66">16339 7141 21823 0,'0'0'960'0,"-7"6"208"0,0-1-928 0,1 3-240 15,2 1 0-15,0 1 0 0,1 2 1712 0,2 1 288 16,2 1 64-16,1 2 16 0,0-3-496 0,2 2-112 15,1 0 0-15,0 0-16 0,-2-6-336 0,1 2-64 16,3 0-16-16,2 1 0 0,1 0-272 0,2 1-64 16,2 0-16-16,1 1 0 0,1-2-160 0,1 0-16 15,2 0-16-15,2 0 0 0,16 7-240 0,-4-4-32 16,-4-1-16-16,-1 0 0 0,-6-3-208 0,0-2 176 16,-3 1-176-16,0-2 160 0,-2 0-160 0,-2-2 0 15,-1 0 0-15,-1-1 0 16,1-1-1792-16,-4-1-320 0,-1-1-80 0</inkml:trace>
  <inkml:trace contextRef="#ctx0" brushRef="#br0" timeOffset="20476.95">17407 7371 19343 0,'-1'-12'848'0,"1"12"192"0,0-10-832 0,0 1-208 16,0 1 0-16,0 8 0 0,2-8 1936 0,-2 8 352 15,0 0 64-15,0 0 16 0,0 0-784 0,0 0-160 16,3 10-16-16,0 4-16 0,-2 5-544 0,-1 5-96 16,0 2-32-16,0 7 0 0,-1-2-208 0,-2 3-64 15,0 5 0-15,1-1 0 0,2-1-64 0,-1-4 0 16,1-4-16-16,0-2 0 0,0-3-112 0,1-3-32 0,0-5 0 0,2-3 0 16,2 0 96-16,1-4 32 15,0-3 0-15,3-2 0 0,-2-4 144 0,3-4 16 0,2 0 16 0,-1-4 0 16,1-4-96-16,3-4-32 0,-1-2 0 0,1-4 0 15,-6 11-176-15,1-8-32 0,0-3-16 0,1-3 0 16,1-2-176-16,1-2 160 0,0-2-160 0,2 0 160 16,0 0-160-16,1 3 0 0,-1 0 0 0,0 3 0 15,1 5 0-15,-1 1 0 0,-1 3 0 0,0 0 0 16,-4 5-256-16,-1 3-48 0,-1 1 0 0,-1 4 0 31,-3 2-2624-31,-4 1-528 0</inkml:trace>
  <inkml:trace contextRef="#ctx0" brushRef="#br0" timeOffset="20945.91">18146 7843 2751 0,'2'-3'256'0,"-1"-2"-256"0,2 3 0 0,-1-2 0 16,-2 4 4768-16,3-4 912 0,-3 4 176 0,0 0 32 15,0 0-3168-15,0 0-640 0,0 0-128 0,0 0-32 16,0 0-448-16,-5 2-112 0,-1 1-16 0,-2 1 0 16,1 2-432-16,-4 1-80 0,2 1-32 0,0 1 0 15,-4 2-224-15,2 0-32 0,0 2-16 0,1 0 0 0,0 5-176 0,2-3-32 16,1 1-16-16,2-1 0 0,3 1-112 0,2-5-32 16,2 0 0-16,3-3 0 0,1-1 48 0,2-3 16 15,4-1 0-15,1-3 0 0,3-4 176 0,-2-1 48 16,0-5 0-16,0 0 0 0,0-2 112 15,0-1 16-15,-1-1 16 0,-2 1 0 0,0-1 16 0,-5 0 0 16,-2-1 0-16,-2 2 0 0,-2 0-160 0,-3 1-48 16,-2 0 0-16,-3 1 0 0,-1 3-400 0,-1 0 0 15,-2 3 0-15,-1-1 0 16,-4 2-1808-16,2 4-448 0,3-1-96 0</inkml:trace>
  <inkml:trace contextRef="#ctx0" brushRef="#br0" timeOffset="24704.17">16910 3648 3679 0,'0'0'160'0,"3"-7"32"0,0-1-192 0,1 2 0 16,-4 6 0-16,5-9 0 0,0 1 2688 0,-1 2 512 16,-4 6 80-16,3-10 32 0,2 1-1200 0,-4 1-256 15,1-1-32-15,-2 2-16 0,0-1-80 0,0 8-32 0,0 0 0 0,-1-9 0 16,1 9-192-16,-1-7-32 0,1 7-16 0,0 0 0 15,0 0-448-15,0 0-96 0,0 0-16 16,0 0 0-16,-1 12-384 0,1 2-96 0,0 2-16 0,1 4 0 16,2 3-16-16,3 5-16 0,-1 4 0 0,1 1 0 15,3 0-48-15,-1 1-16 0,1 2 0 0,1-2 0 16,1-1-64-16,0-1-16 0,-2 0 0 0,-1-2 0 16,2-3-80-16,-2 0-16 0,1 0 0 0,-4-3 0 15,0-2 48-15,0-1 0 0,0-2 0 0,0-3 0 16,0 0 32-16,-3-3 16 0,1-2 0 0,0 0 0 0,0-2-80 0,-3-9-16 15,0 0 0-15,5 6 0 0,-5-6 0 0,0 0 0 16,0 0 0-16,9-6 0 16,1-4 96-16,-1-1 16 0,-2-4 0 0,5-4 0 0,-2-1-96 0,2-3-16 15,2-3 0-15,1-2 0 0,0-2-128 0,2 2 160 16,-1-1-160-16,3 2 160 0,2 0-160 0,-1 0 0 16,2-3 0-16,0 0 0 0,1 0 0 0,-1-2 0 15,-1 0 0-15,0-1 0 0,0 0 0 0,-1 2 0 16,0 1 0-16,0 4 0 0,-5 3 0 0,-4 7 0 15,0 2 0-15,0 0 0 0,-1 1 0 0,-1 0 0 16,1 4 0-16,-1-2 0 0,-1 1 0 0,-4 3 0 16,-4 7 0-16,0 0 128 0,7-7-128 0,-7 7 0 15,0 0-192-15,0 0 192 0,0 0-144 0,0 0 144 16,0 0 0-16,0 0 0 0,-3 6 0 0,0 2 0 16,-1 2 0-16,-4 3 0 0,-1-1 0 0,0 2 0 15,1 2-160-15,-5 1 160 0,0 3 0 0,-1 2 0 16,-1 5 0-16,-2 2 0 0,1 1 0 0,-2 1 0 15,1-1 0-15,1 3 0 0,-4 1 0 0,1 2 0 16,0-4 0-16,0 1 0 0,-2-3 0 0,2 0 0 0,1 0 0 0,0-2 0 16,2 3 0-16,0-2 0 0,1-5 0 0,2-3 0 15,3-2 0-15,0-2 0 0,-3 0 0 0,2-2 128 16,0-3-128-16,2-2 0 0,-1-3 128 0,2 1-128 16,-1-2 0-16,3-2 144 0,6-4-144 0,-10 3 0 15,2-5 176-15,0 0-176 0,3-2 160 0,-2-1-160 16,7 5 160-16,-4-8-160 0,0 1 160 0,-3-2-160 15,3 4 128-15,0-3-128 0,-1-1 0 0,1-1 144 0,2-2-144 0,0 0 0 16,0-1 0-16,2-1 0 0,-1-2 0 16,1 0 128-16,1-3-128 0,-1-2 0 0,-1 0 0 0,1 0 128 15,0-1-128-15,0 0 0 0,-4 1 0 0,2-2 0 16,0 2 0-16,0-1 0 0,-1 0 0 0,0 3 0 16,-1-3 128-16,1 1-128 0,-3 0 0 0,1 0 0 15,-1 0 0-15,1 0 0 0,0 0 0 0,0 0 0 16,-1 0 0-16,1 1 0 0,-1 2 0 0,1 1 0 15,-3 2 0-15,4 1 0 0,0-1 0 0,-1 3 0 16,0 1 0-16,2 3 0 0,1-2 0 0,-1 2 0 16,0 1 0-16,3 7 0 0,0 0 0 0,-2-6 0 15,1-1 0-15,1 7 0 0,0 0 0 0,0 0 0 16,0 0 0-16,0 0 0 0,0 0-160 0,0 0 160 16,6 10 0-16,-1-1-144 0,0 0 144 0,0 3 0 15,1 1 0-15,0 5-128 0,1 1 128 0,-2 6 0 16,2 1 0-16,1 3-128 0,1 1 128 0,-1 1 0 15,2 0 0-15,-2 1 0 0,1-1 0 0,-1-2 0 0,0 0 0 0,0-2 0 16,-1 1 0-16,1-1 0 16,-1-5 0-16,0 2 0 0,1-1 0 0,0 0 0 15,0-2 0-15,-4-3 0 0,0-2 0 0,2-3 0 0,-3-1 0 0,0-1 0 16,1-2 0-16,-4-9 0 0,4 10 0 0,-4-10 0 16,0 0 0-16,0 0 128 0,0 0-128 0,6 4 128 15,-6-4-128-15,0 0 0 0,11-1 0 0,-4-2 0 16,2-5 0-16,0-3 128 0,-1-4-128 15,0-2 128-15,2 0-128 0,1-3 128 0,3 1-128 0,-3-1 128 0,1 0-128 16,2-2 0-16,0 2 0 0,3-1 0 16,0 0 0-16,1 0 0 0,0-1 0 0,1-2 0 0,0-2 0 15,0 1 0-15,-2-2 0 0,2-3 0 0,2-2 0 0,0 1 0 16,0 1 0-16,-3 3 0 0,-1 2 0 0,-1 2 0 16,1 4 0-16,-3 1 0 0,-1 2 0 0,-2 0 0 15,0 2 0-15,-1 4 0 0,-5 2 0 0,0 3 0 16,-5 5 0-16,0 0 0 0,6-4 0 0,-6 4 0 15,0 0-128-15,0 0 128 0,0 0 0 0,0 0 0 16,1 8 0-16,-2 1-128 0,-1 2 128 0,-5 0-128 16,0 1 128-16,-3 0-128 0,3 4 128 0,-4 4 0 15,1 0 0-15,-3 4 0 0,-2 1 0 0,0 2 0 16,-3 1 0-16,1 2 0 0,-2 0 0 0,0 1 0 16,2 1 0-16,-3-1 0 0,1-3 0 0,-1-1 0 15,-2 0 0-15,-1 2 0 0,0 0 0 0,0 0 0 16,0 1 0-16,1-4 0 0,1-1 0 0,4-3 0 15,-3-3 0-15,3 0 0 0,1 1 0 0,-1-3 0 16,1-1 0-16,1-2 0 0,3-3 0 0,4-2 0 0,-2-4 0 0,3 1 0 16,-1-3 0-16,8-3 0 0,-7 1 0 0,7-1 0 15,-9-4 0-15,3 0 144 0,2-4-144 0,1-1 0 16,-1-1 128-16,1-1-128 16,1-2 0-16,-1-2 0 0,1-5 128 0,2 1-128 0,0 0 0 15,0 0 0-15,-1-6 128 0,1 1-128 0,-1 0 0 0,0 0 0 16,-1-2 0-16,-1 1 0 0,0 2 0 0,0-3 0 15,0-4 0-15,1 0 0 0,-2 4 0 0,1 1 0 16,-2 0 0-16,0 2 0 0,2 1 0 0,1 0 0 16,-3 0 0-16,2 4 0 0,-1 0 0 0,0 3 0 15,2 0 0-15,-1 3 0 0,-1 1 0 0,2 1 0 16,-1 1 0-16,2 3 0 0,1 6 0 0,-1-9 0 16,-3-1 0-16,3 4 0 0,1-1 0 0,0 7 0 0,0 0 0 0,0 0 0 15,0 0 0-15,0 0 0 0,0 0 0 16,0 0 0-16,5 12-160 0,-3 0 160 0,1 4 0 0,1 4-144 15,-1 5 144-15,1 2 0 0,-2 4-128 0,2 1 128 16,-1 1 0-16,1 0 0 0,-1 2 0 0,1-2 0 16,0-3 0-16,2 1 0 0,-3 0 0 0,3-1-128 15,1-3 128-15,-1 0 0 0,1-4 0 0,0-1 0 16,1-2 0-16,1-2 0 0,1-3 0 0,-2-2 0 16,2-2 0-16,1-1 0 0,-4-2 0 0,2-3 0 15,-9-5 0-15,7 4 0 0,-7-4 0 0,10 0 0 0,-1-3 128 0,-1 1-128 16,-2-4 0-16,1-2 128 15,-3-2-128-15,3-2 0 0,-1-2 128 0,0-3-128 0,2-3 0 0,-2 0 0 16,3 1 128-16,-1-1-128 0,2 0 0 0,1 1 0 16,0 1 0-16,1 0 0 0,1 0 0 0,3 1 0 15,0-3 0-15,3-1 0 0,1-1 0 0,0-1 0 16,0 2 0-16,1-4 0 0,1-2 0 0,1-1 0 16,1-2 0-16,2 0 0 0,-1 1 0 0,-1-1 0 15,-2 0 0-15,-1 2 0 0,-1 2 0 0,-4 4 0 16,-1 4 0-16,-5 3 0 0,0 6 0 0,-2-1 0 15,-3 1 0-15,-2 2 0 0,-3 7 0 0,0 0 0 16,0 0 0-16,0 0 0 0,0 0 0 0,-5 5 0 16,-5 2 0-16,2 3 0 0,-3 1-128 0,0 1 128 15,-1 2-160-15,2 0 32 0,0 0 0 0,5-1 0 16,0-2-1856-16,3-1-352 16,2-10-80-16</inkml:trace>
  <inkml:trace contextRef="#ctx0" brushRef="#br0" timeOffset="27835.39">2606 9227 4607 0,'0'0'400'0,"0"0"-400"15,10-5 0-15,-10 5 0 0,6-6 1856 0,-6 6 272 16,0 0 64-16,7-7 16 0,-3 0-688 0,-4 7-144 15,0 0-32-15,0 0 0 0,0 0 48 0,0 0 0 16,2-9 0-16,-2 9 0 0,0 0-176 0,-9-4-16 16,0 2-16-16,-1 3 0 0,-3 3-288 0,-2 3-48 15,-3 5-16-15,0 1 0 0,-2-1-112 0,-4 3-16 0,-3 5-16 0,0 2 0 16,-3 2-48-16,-1 7 0 16,-1 5 0-16,1 5 0 0,1 2-96 0,0 4-32 15,2 3 0-15,3 2 0 0,2 2-192 0,4 4-32 0,3 1-16 0,2-1 0 16,3-3-272-16,5-2 0 0,3-6 128 0,6-3-128 15,0-6 0-15,6-5 0 0,4-5 0 0,3-1 0 16,2-4 0-16,4-3 0 0,5-4 128 0,4-3-128 16,2-3 128-16,4-2-128 0,4-5 192 0,3-1-192 15,0-4 288-15,0-2-48 0,-2-5-16 0,-1-2 0 16,1-2-32-16,-2-4 0 0,-3-1 0 0,-1-1 0 0,1 0 0 16,-1-4-16-16,0-2 0 0,-2-4 0 0,-2-2 128 0,-2 0 16 15,-2-4 16-15,-4-3 0 0,-2-5 64 0,-6-1 16 16,-1-1 0-16,-6-1 0 0,-3 0 96 0,-5-2 32 15,0 0 0-15,-3 4 0 0,-5 3-288 0,-1 7-64 16,-3 2-16-16,-4 5 0 0,-2 1 0 0,-3 8 0 16,-4 4 0-16,1 3 0 0,-4 1-176 0,2 4 0 15,0 1 0-15,-2 2 0 16,3 2-768-16,3-2-256 0,3 2-32 0,4 1-11920 16,3 2-2384-16</inkml:trace>
  <inkml:trace contextRef="#ctx0" brushRef="#br0" timeOffset="28403.28">3901 9578 12895 0,'-18'3'1152'0,"6"-1"-928"16,1 2-224-16,3-1 0 0,-2-1 960 0,2 1 128 15,8-3 48-15,0 0 0 0,0 0 528 0,0 0 96 16,0 0 32-16,0 0 0 0,11 0-336 0,5-2-64 0,6-2-16 0,3-2 0 16,2 1-272-16,4-2-48 15,2 1-16-15,2-1 0 0,1 0-608 0,2 2-128 0,0-1-32 0,-2 2 0 16,-3 0-272-16,-2 1 0 15,-1 1 0-15,-3 1 0 16,-5 1-880-16,-6 2-224 0,-4 0-48 0,-12-2-12416 0</inkml:trace>
  <inkml:trace contextRef="#ctx0" brushRef="#br0" timeOffset="28554.89">3896 9891 27183 0,'0'0'1200'0,"0"0"256"0,5 8-1168 0,4-2-288 0,3-1 0 0,3-3 0 0,4-2 960 16,3 1 144-16,2 2 32 0,4-5 0 15,0 0-496-15,4 0-112 0,2-2-16 0,4-3 0 0,-2-2-192 0,1 2-64 16,2-1 0-16,-4 0 0 0,-3 0-256 0,-4 2-176 16,-3 1 32-16,-6-2-14848 15</inkml:trace>
  <inkml:trace contextRef="#ctx0" brushRef="#br0" timeOffset="29218.26">6259 9128 14447 0,'0'0'640'0,"0"0"128"0,0 0-608 0,2-7-160 15,-2 0 0-15,0 7 0 0,-4-10 1088 0,0 2 192 16,-3 2 48-16,-2 2 0 0,-2 1-128 0,-1 1-32 16,-2-1 0-16,-4 2 0 0,-4 1-16 0,-2 2-16 15,-1 3 0-15,-5 3 0 0,-2 0-288 0,-3 6-48 16,-2 1-16-16,-1 5 0 0,-2 3-112 0,-1 4-32 16,0 4 0-16,-4 2 0 0,-1 2-32 0,0 5-16 15,0 6 0-15,3 0 0 0,3 2-80 0,6 2 0 16,5 0-16-16,6 2 0 0,5-2-176 0,2 1-16 0,5-1-16 15,7-3 0-15,4-6-160 0,4-2-128 16,6-5 144-16,2-5-144 0,4-3 144 0,3-3-144 0,4 0 128 0,6-3-128 16,3-2 128-16,4-3-128 0,3-6 128 0,3-2-128 15,-2-1 0-15,3-2 0 0,0-3 0 0,0 1 0 32,-5-2-1536-32,3 2-320 0,-1 0-80 0,-3-2-13136 0</inkml:trace>
  <inkml:trace contextRef="#ctx0" brushRef="#br0" timeOffset="29803.39">6685 9782 8287 0,'0'0'736'0,"0"0"-592"16,-9 6-144-16,2-2 0 0,-1 0 2048 0,8-4 384 15,-7 4 80-15,7-4 16 0,-5 9-992 0,5-9-208 0,-3 9-48 0,3-9 0 16,0 0-112-16,0 10-16 15,0-10-16-15,7 9 0 0,1 0-64 0,3-2-16 0,2-2 0 16,3 1 0-16,0-3-160 0,2 0-48 16,-1 0 0-16,-4-2 0 0,3 0-144 0,3-1-48 15,0-2 0-15,3-2 0 0,1 0 80 0,2 0 16 0,0-2 0 16,-2-1 0-16,1-1-112 0,-2-1-32 0,0 1 0 0,0-2 0 16,-1-1-224-16,-2-2-64 0,0-2 0 0,-4 0 0 15,-3 3-128-15,-1 0-48 0,-2-1 0 0,-4 0 0 16,-2 1-144-16,-3-3 192 0,-4 1-192 0,0 1 192 15,-5 0-192-15,0 1 192 0,-4-1-192 0,-2 5 192 16,-5 2-192-16,-2 2 0 0,0 4 0 0,-6 3 0 0,-1 4 0 16,-3 1 0-16,-1 5 0 0,-18 9 0 0,7 2 0 0,0 2 0 15,2 3 0-15,4 2 0 0,-1-3 0 0,6 4 0 16,6 2 0-16,4-1 128 0,3 1 48 0,8-3 0 16,2-2 0-16,7-2 0 0,4 1-32 0,4-4 0 15,5-2 0-15,4-3 0 0,4-3-16 0,5 1-128 16,2-3 192-16,6-4-64 0,2-4 0 0,-5-1-128 15,5 1 192-15,3-1-64 0,4-2-128 0,3 0 0 16,-2-3 0-16,2-2 128 0,0 1-128 0,-1-2 0 16,-5-2-160-16,-1 1 160 15,-5 0-2720-15,-2-3-448 0</inkml:trace>
  <inkml:trace contextRef="#ctx0" brushRef="#br0" timeOffset="30419.61">8169 8608 8287 0,'0'-11'368'0,"0"11"80"0,2-11-448 0,0 0 0 15,1-2 0-15,-2 4 0 0,-2-2 2992 0,-2 1 512 16,0 0 96-16,-1 2 32 0,-4 3-1840 0,0 2-384 16,1 2-64-16,-3 2 0 0,-5 2-464 0,2 1-96 15,-2 5-16-15,-4 3 0 0,-1 3-48 0,-1 5-16 16,-1 2 0-16,3 2 0 0,1 0-16 0,3 7-16 0,0 3 0 0,4 0 0 15,5 1-224-15,4-2-64 16,0-3 0-16,5-2 0 0,4-3-160 0,4-5-32 16,4-2-16-16,1-2 0 0,3-1 128 0,3-2 16 15,0-2 16-15,4-7 0 0,0-3 208 0,-7-2 32 16,0-1 16-16,11-6 0 0,-1-2-96 0,-2-4-32 16,-1 0 0-16,-2-2 0 0,-3 0-80 0,-3-4 0 0,-4-2-16 0,-3-1 0 15,-4 3 144-15,-5-3 16 0,-3-4 16 16,-3 0 0-16,-5-1-192 0,-2 2-32 0,-5 0-16 0,1 1 0 15,0 7-304-15,-2 2 0 0,6 10 128 0,0 0-128 16,1 4 0-16,-3 1 0 0,1 1-128 0,1 3 128 16,1 3-2464-16,-1 1-400 0,2 3-80 0</inkml:trace>
  <inkml:trace contextRef="#ctx0" brushRef="#br0" timeOffset="30881.78">8950 9326 16575 0,'0'0'736'0,"1"-9"160"0,-1-1-720 0,1 2-176 0,-1 8 0 0,0 0 0 15,0-7 1408-15,0 7 256 0,0 0 64 0,0 0 0 16,0 0-416-16,0 0-80 0,-7 13-16 0,-1 2 0 16,0 5 0-16,-1 3-16 0,1 5 0 0,-2 3 0 15,-1 1-128-15,1 0-32 0,-3 3 0 0,2 1 0 16,-2 1-432-16,4 1-96 0,-2-4 0 0,1 0-16 0,1-1-336 0,-1-2-160 16,1-4 160-16,-2-3-160 0,1 1 0 0,3-6 0 15,-2-1 0-15,3-3 0 16,1-2-1392-16,0-4-160 0,5-9-48 0,-6 5-8432 15,-1-5-1680-15</inkml:trace>
  <inkml:trace contextRef="#ctx0" brushRef="#br0" timeOffset="31059.3">8536 9715 16575 0,'0'0'1472'0,"0"0"-1168"16,0 0-304-16,8-6 0 0,3 0 2496 0,0 3 448 15,2 2 96-15,4 1 16 0,0-1-1408 0,5 0-288 16,6 1-48-16,3-1-16 0,2-1-368 0,3-1-80 15,3-2-16-15,-4 0 0 0,1 2-336 0,-1-1-80 16,-1-2-16-16,-3 2 0 0,-6-1-400 0,0 2 0 16,-2 2 128-16,-2 0-128 15,-5-3-1232-15,1 2-288 0,-2 3-48 0,-1-1-13184 0</inkml:trace>
  <inkml:trace contextRef="#ctx0" brushRef="#br0" timeOffset="31383.36">9826 9073 24879 0,'1'-5'2208'0,"1"0"-1760"15,-2 5-448-15,0 0 0 0,0 0 992 16,0 0 112-16,0 0 32 0,0 0 0 0,2 9-256 0,-2 2-48 15,-2 2-16-15,-2 3 0 0,-3 4-32 0,0 2 0 16,1 4 0-16,-1-1 0 0,1 0-80 0,-1 0 0 16,4 2-16-16,0-2 0 0,2-2-368 0,2 0-64 15,3-1 0-15,0-2-16 0,3-3-112 0,-1-3 0 16,3-2-128-16,2-1 192 0,0-2-32 0,2-3-16 16,3 0 0-16,-1-3 0 0,2 1-16 0,-1-4-128 15,1-3 192-15,-1 1-64 0,2-2-256 0,-2-2-64 16,0 0-16-16,-1-2 0 15,-1-1-2256-15,0 0-448 0,-2 1-96 0</inkml:trace>
  <inkml:trace contextRef="#ctx0" brushRef="#br0" timeOffset="31654.26">10300 9044 17503 0,'0'0'768'0,"-4"-3"176"0,4 3-752 0,0 0-192 0,-5-1 0 0,-2 3 0 16,1 4 2048-16,-3 2 368 0,-2 4 80 0,-1 3 0 16,-1 0-896-16,-2 5-176 0,1 3-32 0,-2 5-16 15,-2 1-96-15,-1 2 0 0,2 4-16 0,-3 6 0 16,0 5-432-16,0 6-64 0,2 1-32 0,-4 1 0 16,1 2-416-16,2 1-96 0,-3 2-16 0,2-3 0 0,1 1-208 15,0-7 128-15,0-3-128 0,2-1 0 0,2-4 128 0,1-2-128 16,1-7 0-16,2-3 144 0,2-1-144 0,2-3 0 15,3-5 0-15,2-4 0 16,2-4-1488-16,4-3-336 0,0-3-64 0</inkml:trace>
  <inkml:trace contextRef="#ctx0" brushRef="#br0" timeOffset="32208.98">11218 9305 22287 0,'4'-19'976'0,"-2"9"224"0,1-4-960 0,2-1-240 0,-3-3 0 0,0 3 0 16,0-3 688-16,-1 5 80 0,-1-1 32 0,-1 0 0 15,-1 2 0-15,-1 1 0 0,-5 1 0 0,0 0 0 16,-2 2-80-16,-2 0-16 0,-2 0 0 0,-1 2 0 16,-3-1-80-16,-3 3-32 0,-2-1 0 0,-3 5 0 15,-3 2-112-15,0 2-32 0,0 1 0 0,-1 3 0 16,0 2-192-16,1 3-64 0,-1 4 0 0,2 1 0 16,0 3-32-16,2 1-16 0,4 1 0 0,2-1 0 0,3-2-144 0,7-1 128 15,1-1-128-15,6-1 128 0,5-2 0 0,4 1 0 16,3-1 0-16,3-3 0 0,3-3 144 0,4-2 32 15,3-2 0-15,2-2 0 0,3-3-16 0,1-2 0 16,1-2 0-16,0-3 0 0,1-3-80 16,0-3-16-16,-1 0 0 0,0 0 0 0,-4 0-192 0,1-1 0 15,-1 0 0-15,-4 1 0 0,-3 1 128 0,-1 3-128 16,-3 1 0-16,-2 2 0 0,-2 1 192 0,-2 3-64 16,0 3-128-16,-4 4 192 0,-1 2-192 0,-2 5 128 15,-2 6-128-15,-2 6 0 0,-1 7 160 0,-6 7-160 0,-2 8 160 16,-3 4-160-16,-1 6 352 0,-3 5-32 0,0 0 0 0,0 3 0 15,-6 2 0-15,3-1-16 0,-1-2 0 16,2-6 0-16,3-5-176 0,-2-4-128 0,3-4 192 0,4-3-192 16,2-3 288-16,-1-2-48 15,2-5-16-15,3-2 0 0,-2-4-224 0,2-2 128 16,1-4-128-16,0-6 0 16,3-5-2480-16,3-8-592 0</inkml:trace>
  <inkml:trace contextRef="#ctx0" brushRef="#br0" timeOffset="32789.22">12187 9787 11055 0,'-4'2'976'0,"0"0"-784"16,1 2-192-16,3-4 0 0,0 0 2688 0,0 0 512 0,0 0 80 0,10-6 32 16,2 2-1072-16,4-1-192 0,3 0-64 0,4-1 0 15,4 4-576-15,-5 1-128 0,8 1-32 0,5-1 0 0,4-1-528 0,6 1-96 16,2 2-32-16,2-2 0 0,1-2-368 0,-3 3-80 15,-1 3-16-15,-3 0 0 16,0 1-640 0,-9 2-144-16,-5-1-32 0,-9 0-9920 0,-8 2-1984 0</inkml:trace>
  <inkml:trace contextRef="#ctx0" brushRef="#br0" timeOffset="32945.5">12186 10138 26719 0,'0'0'2368'0,"0"0"-1888"16,0 0-480-16,16-9 0 0,5-1 1984 0,4 2 320 15,4 0 48-15,-4 3 16 0,6 3-1280 0,6-5-256 16,6 0-64-16,5-1 0 0,6 0-384 0,0 1-96 16,4-2-16-16,2 1 0 0,-4 1-144 0,-1 2-128 0,-3-1 144 0,-7 2-144 31,-6 1-2544-31,-5-1-592 0</inkml:trace>
  <inkml:trace contextRef="#ctx0" brushRef="#br0" timeOffset="33680.05">14865 9326 1839 0,'0'0'0'0,"0"-10"160"16,0-2-160-16,0 2 0 0,0 2 0 0,0 1 0 0,-1-1 3584 0,0 0 672 0,-2 0 144 0,1 2 16 16,2 6-2496-16,-5-8-512 0,-3 0-112 0,0 2-16 15,-5-1-176-15,0 2-32 0,-1 0-16 0,-3 1 0 16,-3 1-160-16,-5 2-48 0,-4 3 0 0,-4 2 0 0,-3 3-128 15,-3 0-16-15,-5 0-16 0,-3 6 0 0,-2 4-48 16,-3 6 0-16,-2 0 0 0,-1 4 0 0,0 4 32 0,1 6 0 16,2 3 0-16,-1 4 0 0,-1 2-112 0,4 4-32 15,5 3 0-15,8-1 0 0,8-3-80 0,8 2 0 16,5-1-16-16,7 0 0 0,7-4-208 0,7-2-32 16,6-3-16-16,9-6 0 0,8-5-32 0,7-4 0 15,6-2 0-15,4-3 0 0,2-3 16 0,9-3 0 16,3-1 0-16,9-3 0 0,0-4 0 0,2-3 0 15,-1 0 0-15,2-1 0 0,-1-1-160 0,0-1 0 16,-3-3 0-16,-4-1 128 0,-3-3-128 0,-5 4 0 16,-8-1 0-16,-17 1 128 15,-3-2-1312-15,0 1-272 0,-4 1-48 0</inkml:trace>
  <inkml:trace contextRef="#ctx0" brushRef="#br0" timeOffset="34570.39">15602 9752 11967 0,'0'0'1072'0,"0"0"-864"16,0 0-208-16,0 0 0 0,0 0 1792 0,0 0 304 16,0 0 64-16,12 4 16 0,0-3-240 0,5-2-32 0,3-1-16 0,6-1 0 15,5-3-400-15,4-1-80 16,5 3 0-16,2 0-16 0,1 0-528 0,4 2-96 0,3-2-32 0,2-1 0 15,-3 1-272-15,-2 0-48 0,0-2-16 0,-3 3 0 16,-5-1-160-16,-2 3-48 16,-4-1 0-16,-14 4 0 0,0-4-192 0,-1 2 0 15,-4 0 0-15,-2 2-160 16,-3-2-1568-16,-4 1-304 0,-5-1-64 0,0 0-11856 0</inkml:trace>
  <inkml:trace contextRef="#ctx0" brushRef="#br0" timeOffset="34844.36">16208 9348 28559 0,'-17'-8'1264'0,"9"3"272"0,-4-2-1232 0,3 2-304 0,0 1 0 0,2 2 0 0,1 0 304 15,6 2 0-15,-8 2 0 0,0 5 0 16,1 4 720-16,-1 4 160 0,-1 4 32 0,0 5 0 0,-1 5-448 0,3 4-96 15,-2 2-16-15,3 3 0 0,-1 1-144 0,1 2-48 16,4 0 0-16,-5 1 0 0,2 1-272 0,1 1-48 16,-3 1-16-16,1-3 0 0,0-5-128 0,-1-4 0 15,2-5 0-15,-2-5 128 0,2 0-128 0,1-2-256 16,0-5 64-16,2-2 16 16,0-4-1760-16,2-10-368 0,0 0-64 0,0 0 0 0</inkml:trace>
  <inkml:trace contextRef="#ctx0" brushRef="#br0" timeOffset="35294.75">17353 8955 8287 0,'0'0'736'0,"0"0"-592"16,0 0-144-16,4-4 0 0,-2-4 2976 0,-1 4 560 15,-1 4 112-15,0 0 32 0,0 0-1648 0,0 0-336 16,-6 8-64-16,1 3-16 0,-2 3-496 0,-3 3-96 16,1 3-32-16,-1 3 0 0,1 1-32 0,-1 5 0 15,0 4 0-15,-1 1 0 0,0-2-240 0,0 2-48 16,1 2-16-16,2 0 0 0,0 0-272 0,5-3-48 16,3-1-16-16,3-4 0 0,5-1-64 0,-1-4-32 15,4-2 0-15,0-3 0 0,4 0-16 0,5-7 0 16,0 1 0-16,3-1 0 0,2-3-80 0,2-3-128 0,1-1 176 0,-1-3-176 15,1-3 0-15,0-2 0 0,-2-1-240 0,-2-2 80 32,-2 0-2352-32,-2-2-480 0,-2-1-80 0</inkml:trace>
  <inkml:trace contextRef="#ctx0" brushRef="#br0" timeOffset="35557.23">17804 9024 25791 0,'-7'-14'1152'0,"5"10"224"0,2 4-1104 0,0 0-272 0,-3-2 0 0,3 2 0 15,-9 3 1072-15,1 5 144 0,-5 3 48 0,0 4 0 16,-2 4-16-16,-3 4 0 0,0 3 0 0,-2 5 0 16,-2 2-336-16,0 4-64 0,-2 2-16 0,1 5 0 0,-1 4-272 0,0 3-64 15,0 3-16-15,0-1 0 0,0 1-288 16,-1 2-64-16,3-1-128 0,-1-3 192 15,2 0-192-15,5-5 0 0,0-1 0 0,3-5 0 0,2-4 0 0,3-5 0 16,2-3 0-16,0-2 0 0,3-3 0 0,0-3-320 16,3-3 64-16,3-4-11456 15,-1-4-2304-15</inkml:trace>
  <inkml:trace contextRef="#ctx0" brushRef="#br0" timeOffset="36163.65">19026 9057 16127 0,'0'0'704'0,"0"0"160"0,0-7-688 0,0-1-176 15,0 3 0-15,-1-2 0 0,-2 0 1296 0,-1 1 240 16,1-2 32-16,-2 0 16 0,-2 1-256 0,-2 0-48 16,-2-3-16-16,-3 2 0 0,-3 2-368 0,-3 0-80 15,-2 3-16-15,-4 2 0 0,0-1-240 0,-5 2-48 16,-4 5-16-16,2 2 0 0,0 1-128 0,-1 3-32 15,-1 4 0-15,-3 1 0 0,1 4 48 0,2 2 0 16,0 4 0-16,5-1 0 0,3 2-96 0,3 1-16 16,4-2 0-16,6 1 0 0,4-4-112 0,5 1-32 15,3 0 0-15,6-4 0 0,3-1 96 0,4-3 16 16,3 2 0-16,2-2 0 0,3-1 80 0,3-2 32 16,1-6 0-16,2 0 0 0,1-1 16 0,-1-4 0 15,0-2 0-15,0-2 0 0,2-3-144 0,-1-1-32 16,0-3 0-16,-1-1 0 0,0-1-48 0,-2-1-16 15,0-3 0-15,-4 0 0 0,1-4 0 0,-1 2-128 16,-1-4 192-16,0 1-64 0,-3 2-128 0,1 1 192 0,-1 4-192 0,0-2 192 16,-2 4-192-16,-2 4 128 0,-3 2-128 15,-1 4 128-15,-7 1-128 0,7 8 0 0,-5 4 0 16,-1 3 0-16,-3 4 0 0,-2 3 0 0,0 3 0 16,-3 8 128-16,-3 8 96 0,-3 5 16 0,-4 5 0 0,-3 4 0 15,-2 3 96-15,-1 1 32 0,-3 0 0 0,2-2 0 16,1-2-144-16,2-4-32 0,3-4 0 0,-1-3 0 15,3-2-64-15,4-3-128 0,0-4 176 0,2 0-176 16,2-2 0-16,1-2 0 0,0-1-240 0,-1 6-19200 16</inkml:trace>
  <inkml:trace contextRef="#ctx0" brushRef="#br0" timeOffset="36874.29">3657 11898 13935 0,'-12'4'608'0,"5"1"144"0,-2 0-608 0,2 1-144 15,-2-2 0-15,1 0 0 0,0 2 1424 0,4 0 256 16,1 2 48-16,2-3 16 0,1-5-272 0,0 0-48 0,12 6-16 0,3-3 0 16,6-4-272-16,8-1-64 15,-1405 1-16-15,2822-1 0 0,-1403-1-272 0,3-2-48 0,4-3-16 0,0 1 0 16,2-2-480-16,-3 1-112 16,3 1 0-16,1-2-128 0,1 2 128 0,-1 1-128 0,-5-1 0 0,-5 4 0 15,-7-2-208-15,-8 3-112 0,-8 3 0 0,-6 2-9008 16,-5 4-1792-16</inkml:trace>
  <inkml:trace contextRef="#ctx0" brushRef="#br0" timeOffset="37079.83">3681 12358 14735 0,'-42'24'640'0,"17"-8"160"16,1 1-640-16,2 0-160 0,6 1 0 0,8-4 0 0,1-4 1760 0,6-1 320 15,4 0 64-15,8-4 16 0,6-3-1040 0,7-2-208 16,6-5-32-16,9-3-16 0,10-2 16 0,4-1 0 15,7-3 0-15,0-1 0 0,3-3-400 0,1 2-80 16,3 0-16-16,4 1 0 0,-2-2-80 0,-1 2-32 16,-4-1 0-16,-9 3 0 0,-7 2-144 0,-6 2-128 15,-8 2 144-15,-4 3-144 16,-6 3-432-16,-5 0-176 0,-5-1-32 0,-5 0-8288 16,-9 2-1648-16</inkml:trace>
  <inkml:trace contextRef="#ctx0" brushRef="#br0" timeOffset="37829.87">4262 11582 18143 0,'-12'-4'800'0,"4"-1"160"0,0-1-768 0,1-1-192 16,3 2 0-16,-2-3 0 0,-2-1 1248 0,1 0 208 16,2 2 32-16,2 0 16 0,3 7-288 0,-1-9-48 15,-1-1-16-15,5 4 0 0,-3 6-400 0,6-5-96 16,3 3-16-16,2 1 0 0,2 0-96 0,5 1-32 16,3 2 0-16,5 1 0 0,7 2 0 0,2 2 0 0,4 4 0 0,0 4 0 15,3 1-64-15,1 4 0 0,3 4-16 0,5 4 0 16,-2 0-144-16,5 4-32 0,2-1 0 15,1 3 0-15,-8 0-64 0,1 4-32 0,-3 2 0 0,-15-11 0 16,1 3 96-16,-1 1 32 0,-2 2 0 0,11 15 0 16,-7-6-112-16,-4-4-32 0,-5-1 0 0,-3-5 0 15,-3-2 0-15,-1-3 0 0,-5-2 0 0,-2-2 0 0,-1-4 64 16,-5 0 16-16,0 1 0 0,-1-3 0 0,-6-3 32 0,0 2 0 16,-3-1 0-16,-1 1 0 0,-9 1 48 0,0 2 16 15,-7 1 0-15,-2 1 0 0,-5 1 48 0,-2 1 16 16,-2 0 0-16,-5 1 0 0,-3-3 32 0,-4 2 16 15,0 0 0-15,-2 4 0 0,-5-3-192 0,1 0-48 16,1-3 0-16,2 0 0 0,2 0 0 0,4-2 0 16,21-8 0-16,-1 0 0 0,0 2-192 0,3-1 0 15,-2-1 0-15,3 0 0 16,3 1-1136-16,3-3-272 0,2-3-48 16,-3 4-17520-16</inkml:trace>
  <inkml:trace contextRef="#ctx0" brushRef="#br0" timeOffset="38540.91">2440 12540 3679 0,'-14'5'320'0,"4"-1"-320"0,-1 0 0 0,-1 1 0 15,-2-2 2240-15,2 1 384 16,-1 2 80-16,2-3 16 0,3 2-1120 0,-2-1-240 15,2 0-32-15,8-4-16 0,0 0-224 0,0 0-32 0,0 0-16 0,0 0 0 16,0 0-160-16,7 7-48 0,5-4 0 0,4 0 0 16,4-1-144-16,5-2-48 0,1-2 0 0,7-1 0 15,7 0-48-15,5-1-16 0,3-3 0 0,5-2 0 16,5-2-16-16,5 0-16 0,5-1 0 0,1-2 0 16,6 1-32-16,3 1 0 0,1-1 0 0,3 4 0 15,1 0-64-15,-1 2-32 0,-2 2 0 0,-5 1 0 0,-4 3-224 16,-6 2-64-16,-2 3 0 0,-5-1 0 0,-8-1-128 15,-5 1 192-15,-6 2-192 0,-2 0 192 0,-7 2-192 16,-4-2 0-16,-4 1 0 0,-5-4-15776 16</inkml:trace>
  <inkml:trace contextRef="#ctx0" brushRef="#br0" timeOffset="39447.24">7429 11663 10127 0,'7'-6'896'0,"2"-3"-704"0,2-1-192 0,-1 0 0 16,0 0 1488-16,1 0 272 0,-4 1 48 0,1 0 16 0,-1 1-352 0,-1 1-80 15,-6 7-16-15,3-7 0 0,-3 7-368 16,-7-8-80-16,1 3-16 0,-3 0 0 0,-3 0-144 16,-4 4-16-16,-2 2-16 0,-5 1 0 0,-6-1-240 0,-2 4-48 15,-2 5-16-15,-3 5 0 0,-3 3-32 0,-2 4 0 16,-5 7 0-16,0 4 0 0,-2 3 112 0,-2 6 0 16,1 4 16-16,2 4 0 0,-2-1-16 0,5 7-16 15,2 4 0-15,7-3 0 0,3-3-336 0,9-5-160 16,8-6 160-16,7-3-160 0,8-8 208 0,9-6-48 15,7-6-16-15,7-4 0 0,6-3 32 0,8-2 0 16,7-4 0-16,8-3 0 0,5-4 16 0,6-3 16 16,2-1 0-16,3-3 0 0,-4-5-208 0,1-1 0 15,-2 0 128-15,-3-3-128 16,-3 1-672-16,-7 0-176 0,-5-3-48 0</inkml:trace>
  <inkml:trace contextRef="#ctx0" brushRef="#br0" timeOffset="39776.03">8501 11793 20271 0,'-15'1'896'0,"7"3"192"0,-2-2-880 16,10-2-208-16,-5 2 0 0,5-2 0 0,0 0 1344 0,0 0 208 16,7 0 48-16,7 0 16 0,3-2-464 0,6 0-80 15,2-2-32-15,2 0 0 0,2-2-384 0,-6 2-80 16,3-1 0-16,3-1-16 0,4 2-352 0,-1 0-64 15,-3 1-16-15,-1 1 0 16,-3 1-1200-16,-4 2-240 0,-3 1-48 0</inkml:trace>
  <inkml:trace contextRef="#ctx0" brushRef="#br0" timeOffset="39924.57">8344 12152 26719 0,'0'0'2368'16,"0"0"-1888"-16,14 0-480 0,4 0 0 0,4-3 848 0,2 1 80 0,2 2 16 0,5-1 0 15,0-2-496-15,2-1-112 16,4-3-16-16,-6 3 0 0,2-2-176 0,4 1-144 16,1-2 192-16,1 2-9504 15,-6 0-1888-15</inkml:trace>
  <inkml:trace contextRef="#ctx0" brushRef="#br0" timeOffset="40362.01">9765 11941 21183 0,'-13'0'1888'0,"13"0"-1504"16,0 0-384-16,0 0 0 0,0 0 1360 0,0 0 208 15,0 0 32-15,13 2 16 0,3-2-240 0,1-1-48 0,4-1-16 0,3-1 0 16,4 0-320-16,3-1-64 0,-2-1-16 0,4 2 0 16,2 0-272-16,5-1-64 0,0 1-16 0,0 0 0 15,-1-2-240-15,-1 2-32 0,0 1-16 0,-4-1 0 16,-2-1-272-16,-4 3 0 0,-2 1 128 0,-5-2-128 16,-5 2-1248-1,-3-1-304-15,-2 1-64 0,-2-1-13696 0</inkml:trace>
  <inkml:trace contextRef="#ctx0" brushRef="#br0" timeOffset="40748.01">11360 11177 16575 0,'-1'-11'736'0,"1"11"160"0,-1-7-720 0,0 1-176 16,1 2 0-16,0 4 0 0,0 0 2432 0,0 0 448 15,-6-1 80-15,0 3 32 0,-3 4-1552 0,0 3-304 16,-1 3-64-16,2 4-16 0,-5 3-112 0,1 3-32 15,0 4 0-15,0 2 0 0,1 5-112 0,1 0-32 16,1 1 0-16,1 2 0 0,2-1-256 0,1-1-48 0,2-1-16 0,3-1 0 16,2 0-160-16,1-1-32 0,2-5-16 0,3-3 0 15,2-2-48-15,2-2 0 0,3-2 0 0,1-2 0 16,1-4 0-16,3-3 0 0,1 0 0 0,3-5 0 16,4-2-192-16,2-2 144 0,0-3-144 0,1-4 128 31,1-3-1632-31,1-1-336 0,-1-1-64 0,11-9-14528 0</inkml:trace>
  <inkml:trace contextRef="#ctx0" brushRef="#br0" timeOffset="40975.8">11839 11287 26719 0,'0'0'2368'15,"0"0"-1888"-15,-4 5-480 0,-3 2 0 16,-1 4 1120-16,-5 5 128 0,-3 4 32 0,0 3 0 0,-2 3 288 15,-3 4 64-15,1 3 16 0,-1 3 0 0,-4 3-624 0,5 3-128 16,-2 4-32-16,2 1 0 0,1 1-432 0,-1 3-96 16,2-5-16-16,0 0 0 0,0 2-320 0,2-4 128 0,0 2-128 0,3-3 0 15,1-5 0-15,3-2 0 16,3-3 0-16,1-2-128 16,2-4-1088-16,2-5-224 0,2-7-32 0,2-2-9920 15,3-3-1968-15</inkml:trace>
  <inkml:trace contextRef="#ctx0" brushRef="#br0" timeOffset="41638.53">13254 11418 15663 0,'0'0'688'0,"6"-6"144"0,-4-3-656 0,1-1-176 15,1-1 0-15,-2 1 0 0,0 0 1296 0,-2 0 240 16,-2-1 32-16,0-1 16 16,-3-1-160-16,1 0-16 0,-4-1-16 0,-1 1 0 0,0-1-288 0,-4 0-48 15,-1-1-16-15,-1 1 0 0,-2 0-112 0,-1 1-32 0,-3-2 0 0,-5 6 0 16,-1 1-272-16,-3 1-64 16,-2 2-16-16,-1 2 0 0,-2 2-320 0,0 5-64 15,-4 0-16-15,3 7 0 0,0 0-144 0,2 3 0 16,1 4 0-16,2 3 0 0,1 3 0 0,3 2 128 0,1 1-128 15,5 2 128-15,4 2-128 0,4 0 0 16,4-7 0-16,6 2 0 0,1-3 0 0,5 0 0 16,3-2 144-16,5-4-144 0,4-2 128 0,3-2-128 0,4 0 160 0,1-2-160 15,3-3 192-15,0-1-64 0,5-3-128 0,3-2 192 16,2-2-192-16,3-1 176 0,1-4-176 0,1 0 160 16,-5-4-160-16,1-1 0 15,-4-1 0-15,-2-2 128 0,-5-2-128 0,-1-1 0 16,-3 5 0-16,-3-1 0 0,-4 0 0 0,-3 1 0 15,-2 2 0-15,-2 3 0 0,-1 3 0 0,-7 3 0 0,0 0 0 0,0 0 0 16,-5 9-128-16,0 2 128 0,-2 2-160 0,-3 7 160 16,0 2 0-16,-1 3 0 0,-3 5 0 0,0 5 0 15,-2 4 384-15,0 4 0 0,-1 3 16 0,-2 3 0 0,-3 2 32 0,3 2 0 16,-2 1 0-16,2-1 0 0,2-2-16 0,1 0 0 16,2-5 0-16,2-2 0 0,1-2-96 0,-1-1-32 15,3-5 0-15,1-1 0 0,1-4-144 0,1-3-16 16,2-2-128-16,-3 5 192 15,4-9-960-15,2-7-192 0,1-4-32 0</inkml:trace>
  <inkml:trace contextRef="#ctx0" brushRef="#br0" timeOffset="42864.88">2061 14925 18879 0,'-9'-6'832'0,"9"6"192"0,-4-5-832 16,-1-1-192-16,5 6 0 0,-5-5 0 0,5 5 832 16,-7-3 112-16,2 2 16 0,5 1 16 0,0 0-80 0,-8 4 0 15,2 0-16-15,0 6 0 0,0 3-64 0,3 4-16 16,-4 2 0-16,3 4 0 0,1 4 112 0,2 5 32 15,-2 2 0-15,0 5 0 0,0 3-96 0,-1 3-16 16,1 3 0-16,1 3 0 0,-5-1-224 0,1 2-48 16,-2-1-16-16,-1-3 0 0,-2-3-304 0,0-1-64 15,-1-1-16-15,1-5 0 0,0-2-32 0,1-4-128 16,0-4 192-16,2 0-64 0,0-5-128 0,1-2 0 16,3-3 0-16,2-2 0 15,1-4-1456-15,2-3-272 0,-1-9-48 0,0 0-8320 16,0 0-1664-16</inkml:trace>
  <inkml:trace contextRef="#ctx0" brushRef="#br0" timeOffset="43328.68">2420 14974 21183 0,'0'0'1888'0,"0"0"-1504"0,0 0-384 0,0 0 0 15,0 0-144-15,0 0-112 0,0 0 0 0,4 10-16 16,-2 6 1104-16,0 0 208 0,-1 4 48 0,0 3 16 15,3 2-80-15,0 4-32 0,2 3 0 0,-4 4 0 0,1 3-144 0,1 1-16 16,2 2-16-16,-3 4 0 0,1 3-176 0,-1-1-48 16,0-2 0-16,2-3 0 0,-4-1-320 0,2-4-64 15,1-5-16-15,2-5 0 0,-2-4 192 0,1-4 48 16,-2-3 0-16,2-5 0 0,4-3 272 0,-1-4 48 16,-8-5 16-16,12-2 0 0,-3-4-64 0,1-2 0 15,-1-5 0-15,0-2 0 0,2-5-304 0,2-3-64 16,-2-4-16-16,0-2 0 0,0-4-128 0,-3 0-48 15,2 0 0-15,2-3 0 0,-1-3 0 0,0 2 0 16,0 1 0-16,3-1 0 0,-3 4-144 0,2 2 0 16,-1 3 144-16,0 3-144 0,2 3 0 0,-3 4 0 15,0 3 0-15,-2 2 0 16,-1 4-992-16,-1 2-160 0,-7 7-48 0,0 0-10704 16,0 0-2160-16</inkml:trace>
  <inkml:trace contextRef="#ctx0" brushRef="#br0" timeOffset="43644.53">3501 14723 25631 0,'0'0'1136'0,"0"0"224"0,0 0-1088 0,-1 16-272 0,-2 4 0 0,-2 5 0 0,-4 4 864 0,-1 6 112 16,-2 1 32-16,-2 6 0 0,-2 3 96 0,0 4 32 15,-1 1 0-15,1 1 0 0,-1-1-176 0,2 2-16 16,0-1-16-16,0-2 0 0,0 3-496 0,1-4-112 16,-1-3 0-16,3-2-16 0,-1-2-176 0,4-4-128 15,1-3 192-15,3-4-192 0,1-6 0 0,2-5-352 16,2-6 48-16,3-4 16 15,-3-9-1440-15,0 0-272 0,0 0-64 0,10-9-12336 0</inkml:trace>
  <inkml:trace contextRef="#ctx0" brushRef="#br0" timeOffset="43983.31">3364 14655 21183 0,'0'-16'944'0,"2"7"192"0,4 0-912 0,-1-1-224 0,6 3 0 16,2-2 0-16,4 1 2064 0,1 2 368 16,3 1 80-16,3 3 16 0,0 2-1632 0,4 2-336 0,1 0-64 0,3 5-16 15,1 3 32-15,1 5 16 0,3 4 0 0,-4 2 0 16,-3 2-128-16,-1 3-16 0,-6 3-16 0,-2 2 0 15,-3 1-112-15,-6 0-32 0,-5 0 0 0,-4 1 0 0,-7 2 16 0,-5-4 0 16,-3-4 0-16,-4-1 0 0,-6-4 16 0,-5 2 16 16,-3-2 0-16,-3-4 0 0,-1-1-48 0,-2-3-16 15,0-2 0-15,1-2 0 0,-1-1-208 0,-2-5 0 16,-1 0 0-16,1-2 0 16,1-3-1808-16,3-4-416 0,-3-2-80 0,10-2 0 0</inkml:trace>
  <inkml:trace contextRef="#ctx0" brushRef="#br0" timeOffset="44471.65">5348 14929 29887 0,'-6'-11'1328'0,"3"6"272"0,-4-3-1280 0,-1 2-320 0,0 0 0 0,-4 3 0 0,3 3 656 0,-4 0 80 15,-4 2 16-15,-3 0 0 0,-5 3-64 0,-1 3-16 16,-4 1 0-16,-1 3 0 0,-27 15-224 0,12-2-32 16,5 1-16-16,9 0 0 0,4-2-144 0,8-1-16 15,3 0-16-15,7 0 0 0,4-3-224 0,6 1 0 16,5 0 128-16,5-1-128 0,1-3 0 0,3-1 0 16,5-4 0-16,2 1 0 0,6-4 0 0,3 1 0 15,2-2 0-15,1 2 0 0,2-1 0 0,-3 0 0 16,-4-1 0-16,-5-1 0 0,-5 0 0 0,-7-1 0 15,-2 0 0-15,-9-6 0 0,1 12 0 0,-4-1 0 16,-5-1 0-16,-7 1 0 0,-7 1 0 0,-5-1 0 16,-4-1 176-16,-4-1-176 0,1 0 208 0,-3-4-64 15,0 2-16-15,2-1 0 0,0 0 0 0,4-2 0 16,4-1 0-16,1 1 0 16,6-2-1152-16,5 0-224 0,4-1-48 0,11-1-14512 0</inkml:trace>
  <inkml:trace contextRef="#ctx0" brushRef="#br0" timeOffset="45364.22">5988 14992 35935 0,'-15'-8'1600'0,"9"4"320"0,6 4-1536 0,-8-1-384 0,0 1 0 0,1 5 0 15,-2 4-288-15,0 1-128 0,-4 0-32 0,0 0 0 0,-2 1 448 0,0 0 0 16,0 2 0-16,0 0 0 16,3-1 0-16,2 3 0 0,-3 0 0 0,4 0 0 15,2 0 160-15,1-1 64 0,2 0 16 0,2 2 0 0,-1 0-96 0,3 0-16 16,1-3 0-16,3 0 0 0,2 0-128 0,0-2 192 16,2-3-192-16,0 1 192 0,2-3-64 0,0 0-128 15,2-3 192-15,0-1-64 0,0 1-128 0,-1-3 160 16,3-2-160-16,-2-1 160 0,0-1-16 0,1-2 0 15,-3-1 0-15,1-2 0 0,0-1-144 0,-1 0 0 16,-2-1 0-16,-2-1 0 0,0-2 0 0,-3 0 0 16,1 2 0-16,0 0 0 0,0 2 0 0,-2-2 0 15,0 2 0-15,1 1 0 0,-1 2 0 0,-2 7 0 16,3-10 0-16,2 2 0 0,-5 8 0 0,7-8 0 16,1 4 0-16,1-1 0 0,1-1 0 0,2 2 0 15,-1 0-144-15,2-1 144 0,1-3 0 0,3-2 0 16,1-1 0-16,2 0 0 0,1 0 0 0,2-3 0 15,-2-5 0-15,2 1 0 0,1-1 0 0,3 0 0 16,-3-4 0-16,1 1 144 0,2-1-144 0,-1-3 0 0,3-2 0 16,-6 7-176-16,1-4 176 0,2-4 0 0,2-4 0 0,13-18 0 15,-3 0 0-15,-5 0 0 0,-3 1 0 0,-2 0-128 16,-3 4-208-16,-3 1-48 0,-4 3 0 16,0 1 0-16,-3 3 144 0,-1 6 32 0,-3 2 0 0,-5 5 0 15,0 1 16-15,-2 6 0 0,-3 5 0 0,-1 4 0 16,0 9 64-16,0 0 128 0,-9 0-208 0,1 8 80 15,-6 6 128-15,-1 6-128 0,-6 4 128 0,-1 5-128 0,-2 4 128 16,-3 6 0-16,12-13 0 0,-6 7 0 0,-1 4 176 16,-2 6-48-16,-1 4 0 0,-4 3 0 0,3 0 0 15,3 1-128-15,-1 1 192 0,-10 37-64 0,10-20 320 16,11-13 48-16,4-10 16 0,6-6 0 0,3-7-128 0,4-4-32 16,5-4 0-16,1-4 0 0,4-4-32 0,-1-7-16 15,5 0 0-15,2-3 0 0,2-3-32 0,2-4 0 16,4-3 0-16,0-3 0 0,-1-1-128 0,0-2-16 15,-2-2-128-15,1-1 192 0,-3-1-192 0,-1-1 0 16,0 6 0-16,-2-2 0 0,-1 1 0 0,-3 3 0 16,-1 2-128-16,-2 3 128 0,-2 3 0 0,-1 1 0 15,-2 2-128-15,-3 1 128 0,0 3-144 0,-3 1 144 16,-2 1-208-16,-1 0 80 0,-1 1 128 0,0 0-128 16,-1 0 128-16,1-2-128 0,-1-3 128 0,3-7 0 15,0 5 0-15,0-5 0 0,0 0 0 0,6 0 144 16,2-1-16-16,3-2-128 0,1-1 256 0,3-3-48 0,1-1-16 0,2 1 0 15,0-3-192-15,2 1 0 16,1 1 0-16,-2 2 0 0,1 0 0 0,0 3 0 0,-1 2 0 0,0 3 0 16,-3 3 0-16,1 4 0 0,-2 2 0 0,-2 5 0 15,0 5 0-15,-4 2 128 0,0-1-128 0,-2 3 0 16,-3 0 144-16,0-1-144 0,0-4 128 0,0 1-128 16,1-2 0-16,0-3 0 0,1-1 0 0,3 1 0 15,0-3-1104 1,0-5-304-16,1-4-64 0</inkml:trace>
  <inkml:trace contextRef="#ctx0" brushRef="#br0" timeOffset="45687.38">8345 14704 34095 0,'0'0'3024'0,"-3"-5"-2416"0,2-1-480 0,3-1-128 0,1 1 992 0,4 1 176 15,-2-1 48-15,5 0 0 0,-1 0-496 0,3-1-80 16,1-1-32-16,2 3 0 0,0-1-480 0,0 0-128 16,2-1 0-16,-3 0 0 15,-3 4-1024-15,0 1-208 0,-1 2-48 0,-1 4-15504 0</inkml:trace>
  <inkml:trace contextRef="#ctx0" brushRef="#br0" timeOffset="45825.1">8280 15211 40319 0,'5'-18'1792'0,"-1"11"352"0,4-4-1712 0,2 1-432 0,-2 0 0 0,3 1 0 0,1 2 160 15,-2 0-160-15,0 0 192 0,1 2-12176 16,-4 0-2432-16</inkml:trace>
  <inkml:trace contextRef="#ctx0" brushRef="#br0" timeOffset="47861.5">9979 14463 16575 0,'-8'-8'1472'0,"5"6"-1168"0,3 2-304 0,-4-4 0 16,4 4 1072-16,-4-3 144 0,4 3 48 0,-5 4 0 15,2 2-256-15,0 6-48 0,1 5-16 0,-1 5 0 16,1 4-160-16,3 6-16 0,4 5-16 0,-2 0 0 16,0 3-192-16,1 0-48 0,2 0 0 0,0-2 0 0,1 1 16 0,0-4 0 15,2-3 0-15,-4-2 0 16,2-3-208-16,1-3-64 0,-1-6 0 0,1-2 0 0,0 0 320 0,1-5 48 15,2-2 16-15,-2-5 0 0,1-4 144 0,2-2 48 16,3-1 0-16,0-6 0 0,2-6-192 16,-1-2-16-16,0-4-16 0,-1-1 0 0,-1 0-240 0,1-2-48 15,-2-3-16-15,0 2 0 0,0 0-304 0,-2 1 160 16,0-1-160-16,-3 3 128 0,1 1-128 0,-3 4 0 16,3-1 0-16,-2 2 0 15,1-1-896-15,-1 2-224 0,0 1-32 0,-1 3-10224 16,1 2-2032-16</inkml:trace>
  <inkml:trace contextRef="#ctx0" brushRef="#br0" timeOffset="48213.62">11233 14076 13823 0,'4'-16'608'0,"-2"9"128"0,-3-1-592 0,1 8-144 0,0 0 0 0,0 0 0 16,0 0 2544-16,0 0 464 0,-6-1 112 0,-4 3 16 16,1 2-1392-16,-2 5-272 0,-3 2-48 0,-3 8-16 15,-1 1-512-15,-5 2-96 0,-2 2-32 0,-4 5 0 16,-5 6 16-16,-1 3 0 0,-1 6 0 0,-2 4 0 0,-1 1-224 0,0 5-48 15,1 4-16-15,2 1 0 0,0-4-288 0,7-3-48 16,4 2-16-16,6-4 0 0,3-4-144 0,10-4 0 16,5-6 0-16,6-2 128 0,6-2-128 0,6-2 0 15,6-12 144-15,1 0-144 0,1-3 0 0,2 0 0 16,0-5 0-16,2-5-128 16,0-2-1664-16,2-1-336 0,0-2-64 0</inkml:trace>
  <inkml:trace contextRef="#ctx0" brushRef="#br0" timeOffset="48537.23">11687 14229 12895 0,'1'-7'1152'0,"0"2"-928"0,0-1-224 0,-1 6 0 16,0 0 2864-16,0 0 528 0,0 0 96 16,0 0 32-16,-4 7-1776 0,-2 1-336 0,-2 3-80 0,-3 3-16 15,-2 4-128-15,-9 14-32 0,3 0 0 0,0 2 0 16,-3 1-320-16,2 4-80 0,0 4-16 0,4-1 0 16,-3-3-224-16,4 5-32 0,2 1-16 0,0 0 0 15,6 1-240-15,2-4-48 0,3-2-16 0,4-1 0 16,3-3-160-16,5 0 128 0,3-5-128 0,6-2 128 15,3-3-128-15,-3-10 0 0,4 1 0 0,3-2 128 0,1-1-256 16,-3-5-64-16,1-2-16 0,-3-5-11440 16,-4-2-2272-16</inkml:trace>
  <inkml:trace contextRef="#ctx0" brushRef="#br0" timeOffset="48723.29">11252 14768 31327 0,'0'0'1392'0,"5"-7"272"0,1-1-1328 0,4 2-336 16,7-1 0-16,-3 4 0 0,3 1 512 0,4-1 16 15,3 0 16-15,5 0 0 0,8-2 176 0,2-1 48 16,-3 0 0-16,1 0 0 0,3-2-400 0,-1-1-80 16,-1 2-16-16,-2 0 0 15,-2 1-848-15,-2 2-160 0,-4 2-32 0</inkml:trace>
  <inkml:trace contextRef="#ctx0" brushRef="#br0" timeOffset="49265.13">12062 13795 11055 0,'-5'-9'976'0,"0"2"-784"16,0 0-192-16,1 3 0 0,4 4 1808 0,0 0 320 0,0 0 64 0,0 0 16 15,9-4-752-15,2 6-160 0,3 4-16 16,4 3-16-16,3 3-384 0,3 2-80 15,4 9-16-15,1 5 0 0,2 4-208 0,3 4-32 16,5 5-16-16,-3 6 0 0,3 8 96 0,-5 6 16 16,-2 5 0-16,-5 3 0 0,-7 5-48 0,-6 2 0 0,-5 4 0 0,-5-1 0 15,-8 0 144-15,-4-2 32 0,-4-4 0 0,-4-3 0 16,-5-3-48-16,-7-3 0 0,-1-4 0 0,-2-5 0 16,0-4-32-16,1-5-16 0,1-8 0 0,0-3 0 15,-1-3-304-15,2 0-64 0,-1 2-16 0,-2-7 0 16,0-2-288-16,1-4-192 0,-2-4 16 0,2-5-18128 15</inkml:trace>
  <inkml:trace contextRef="#ctx0" brushRef="#br0" timeOffset="51098.87">13260 14423 10127 0,'0'0'896'0,"0"0"-704"0,0 0-192 15,0 0 0-15,0 0 2608 0,0 0 480 16,0 0 112-16,0 0 0 0,0 0-1456 0,11-1-288 0,3-3-64 0,6 1-16 16,1-2-608-16,5 1-112 0,0-3-16 0,3-1-16 15,3 1-288-15,0 0-48 0,2 1-16 0,-6-1 0 16,-2 3-272-16,-1-1 0 0,-4 2 128 0,-7 2-128 31,-1-1-1984-31,-1 2-464 0</inkml:trace>
  <inkml:trace contextRef="#ctx0" brushRef="#br0" timeOffset="51254.65">13220 14721 28223 0,'0'0'1248'0,"0"0"256"0,0 0-1200 0,0 0-304 15,11 2 0-15,1-2 0 0,4 0 864 0,-2 0 112 16,4 1 32-16,3-4 0 0,4 0-176 0,4-1-16 16,4-2-16-16,14-1 0 0,-2-2-304 0,0 1-64 15,-4 0-16-15,-3 4 0 0,-3 2-416 0,-11 2 0 16,-2 3 0-16,7-1-16080 15</inkml:trace>
  <inkml:trace contextRef="#ctx0" brushRef="#br0" timeOffset="52449.97">14536 14577 12895 0,'0'0'1152'0,"0"0"-928"0,0 0-224 0,0 0 0 15,0 0 1456-15,0 0 240 0,0 0 48 0,0 0 16 16,0 0-96-16,0 0 0 0,0 0-16 0,0 0 0 0,0 0-224 16,11 4-32-16,2-1-16 0,5-3 0 15,4-1-144-15,4-1-16 0,4-1-16 0,4 0 0 0,3-2-320 0,4-3-64 16,2-2-16-16,1 1 0 0,-1 0-112 0,-2 2-32 16,0 0 0-16,1 1 0 0,-3 0-176 0,-1 3-32 15,-5-1-16-15,-3 2 0 0,-5 0-144 0,-3 1-32 16,-5 1 0-16,-3 1 0 0,-4 1-256 0,-10-2 128 15,0 0-128-15,0 0 0 0,5 6 128 0,-5-6-128 16,-2 10 0-16,-4-4 0 0,-2 0 0 0,-4 0 0 16,0 2-160-16,-3-1 160 15,-1-2-2112-15,-3 0-288 0,-1-3-64 0,-1-2-13744 0</inkml:trace>
  <inkml:trace contextRef="#ctx0" brushRef="#br0" timeOffset="52924.72">15945 13628 17727 0,'0'-11'784'0,"1"6"176"0,-1 5-768 0,0 0-192 0,5-9 0 0,-5 9 0 16,0 0 1072-16,0 0 176 0,0 0 32 0,0 0 16 15,0 0-224-15,0 0-48 0,0 0-16 0,0 0 0 16,0 10-368-16,-4 2-64 0,1 0 0 0,0 5-16 15,-2 2 144-15,-1 3 48 0,-2 1 0 0,-2 6 0 0,-1 2 0 0,0 3 0 16,1-1 0-16,-2 1 0 0,-1 0-272 0,2 1-48 16,2-3-16-16,1 1 0 0,0-1-112 0,2-3-32 15,4-4 0-15,-1-3 0 0,1-2 176 0,7-3 48 16,-2 0 0-16,3-3 0 0,0-2-176 0,1-1-16 16,3 0-16-16,2-2 0 0,1-4 32 0,2 0 16 15,3-3 0-15,2-1 0 0,1-2-144 0,3-1-48 16,-2-1 0-16,3-2 0 0,2 1-144 0,-8 2 160 15,-1-4-160-15,3-1 160 0,1 1-160 0,-2-1 0 16,0 3 0-16,-2-2-176 16,1 1-400-16,-1-1-64 0,-3 2-32 0,-2 1 0 15,-3-2-1984-15,0 1-400 0,-2-1-80 0</inkml:trace>
  <inkml:trace contextRef="#ctx0" brushRef="#br0" timeOffset="53264.69">16554 13606 20671 0,'0'0'912'0,"0"0"192"0,-1-4-880 0,1 4-224 0,0 0 0 0,-7 0 0 0,0 0 1344 0,-3 3 240 15,2 2 32-15,-3 4 16 0,2 4-352 0,-1 3-64 16,-2 1 0-16,-1 4-16 0,0 5-80 0,0 2-16 15,0 5 0-15,0 4 0 0,-3 2-160 0,-1 5-48 16,-2 5 0-16,-1 3 0 0,-1 3-176 0,-3 4-32 16,2-1-16-16,-3 2 0 0,-1-1-288 0,4 0-64 15,4-3-16-15,-2-4 0 0,3-3-304 0,-5 13 160 16,5-11-160-16,3-8 128 0,1-5-128 0,4-3 0 16,0-4 144-16,3-2-144 0,0-6 0 0,1-1 0 15,3-5 0-15,2-3 128 0,0-6-128 0,1 1-128 16,-1-9 128-16,7 2-192 15,2-3-2048-15,2-2-432 0,2-4-80 0</inkml:trace>
  <inkml:trace contextRef="#ctx0" brushRef="#br0" timeOffset="53934.43">17568 13858 16575 0,'0'0'736'0,"1"-6"160"0,0-1-720 0,0-1-176 16,0 0 0-16,-1 0 0 0,-1 2 976 0,-1-2 176 15,-2 3 16-15,-1-3 16 0,-3 0-128 0,0 1-32 16,0 0 0-16,0-2 0 0,-3 1-192 0,0 0-32 16,-1-2-16-16,-1 2 0 0,-6-2-240 0,0 2-48 15,-2-2-16-15,-2 3 0 0,-2 4-224 0,-5 3-32 16,-1 0-16-16,0 3 0 0,-7 4-208 0,0 3 0 15,-4 1 128-15,-15 6-128 0,6 0 0 0,6 0 144 16,6 4-144-16,3 2 128 0,4 1 32 0,7 2 0 16,1 0 0-16,7 1 0 0,4-2-16 0,6-1 0 0,6-2 0 0,4-1 0 15,4-2 16-15,4 0 0 0,4-1 0 16,3-3 0-16,6-2 48 0,5-5 16 16,4-1 0-16,1-2 0 0,1-5 32 0,4-1 0 0,0-5 0 0,1-2 0 15,-1-1-128-15,-2-1-128 16,-5-2 176-16,0 0-176 0,-3-1 0 0,0 1 0 15,-5 1 0-15,0 0 0 0,-3-1 128 0,-2 0-128 16,-4 1 0-16,-6 4 0 0,-1 2 0 0,1-5 128 16,-4 6-128-16,-5 4 0 0,0 0 0 0,0 9 0 0,-3 4 0 15,-3 4 0-15,-3 2 288 0,-2 5-48 0,-2 7-16 16,-2 3 0-16,-4 1 224 0,0 8 64 0,-2 3 0 0,-4 6 0 16,-1 3 64-16,0 2 32 0,-1 2 0 0,1 2 0 15,-1-5-144-15,1-3-16 0,3-6-16 0,0-2 0 16,2-5-176-16,0-4-48 0,3-2 0 0,4-6 0 0,2-2-48 15,3-3-16-15,2-2 0 0,1-3 0 16,3-4-144-16,2-5 0 0,1-9 0 0,0 0 0 16,0 0-1536-16,8-1-384 0,5-8-64 0,1-2-32 15</inkml:trace>
  <inkml:trace contextRef="#ctx0" brushRef="#br0" timeOffset="54597.73">17670 14400 9215 0,'0'0'816'15,"0"0"-656"-15,0 0-160 0,1 10 0 0,0 0 1008 0,-1-10 160 16,3 10 48-16,2 0 0 0,1-1 272 16,3-2 64-16,0-1 16 0,2-2 0 0,4-2-176 0,2 0-48 15,2-4 0-15,6 0 0 0,1-1-112 0,5-1-16 16,2-3-16-16,2-1 0 0,-4-3-480 0,0-1-80 15,0-2-32-15,-2-4 0 0,-3 0-208 0,-1-1-32 16,1 0-16-16,-6 0 0 0,-2 1-112 0,-4-1-32 16,-2 0 0-16,-3 3 0 0,-2-3-64 0,-5 3-16 15,-3-1 0-15,-2 2 0 0,-3 0-128 0,-2 4 160 16,-4 2-160-16,-2 3 160 0,-4 4-160 0,-2 5 0 0,-6 3 0 0,-2 5 128 16,-1 4 16-16,-2 5 0 15,-1 2 0-15,-2 4 0 0,-1 4 112 0,-2 5 0 0,3 0 16 0,5 2 0 16,4-1 128-16,2 1 32 0,5 3 0 15,6-4 0-15,5-2-80 0,5-3-16 0,3-3 0 0,3-1 0 16,7 0-128-16,1-3-16 0,5-1-16 0,3-3 0 16,4-3-16-16,4-1 0 0,5-4 0 0,4-2 0 15,-1-5 16-15,4-3 0 0,-1-2 0 0,1-3 0 16,-3-2-176-16,3-3 0 0,-3-1 0 0,2-1 0 16,-2 0-1920-16,2 0-480 15,1 0-96-15</inkml:trace>
  <inkml:trace contextRef="#ctx0" brushRef="#br0" timeOffset="55102.19">18627 13475 12895 0,'0'0'576'0,"-9"2"112"0,2-1-560 0,0 2-128 0,7-3 0 0,-7 1 0 0,7-1 2048 0,0 0 368 15,0 0 80-15,0 0 0 16,0 0-480-16,0 0-96 0,0 0-32 0,14-7 0 0,2 3-544 0,1-2-128 15,3 1 0-15,4 0-16 16,1 1-496-16,-6 1-80 0,5 0-32 0,1 0 0 0,-1 1-272 0,4 0-64 16,-1-2-16-16,-2 2 0 0,1 0-112 0,-1 1 0 15,-4 0-128-15,-1 0 192 0,-3-1-192 0,0 0 0 16,-2 2 0-16,-2 0 0 16,-2-1-1600-16,0 1-304 0,-2-2-64 0,2 2-12224 15</inkml:trace>
  <inkml:trace contextRef="#ctx0" brushRef="#br0" timeOffset="55464.78">19773 12924 12895 0,'0'0'1152'0,"0"0"-928"16,0 0-224-16,-2-4 0 0,2 4 1376 0,0 0 224 0,0 0 64 0,-8-4 0 16,2 2-512-16,-4 2-112 15,-1 3-16-15,0 4 0 0,-4 1-32 0,1 1-16 0,-2 3 0 0,-1 1 0 16,3-1 48-16,-2 3 0 0,0 4 0 0,-1 4 0 16,0 1-320-16,0 6-48 0,1 1-16 0,1 1 0 15,-2 11-272-15,3-5-64 0,4-3-16 0,0-1 0 0,4-2-32 0,3-2-16 16,3-1 0-16,3-3 0 0,-1-2 32 0,3-2 16 15,3-3 0-15,-2 0 0 0,3-3-128 0,0 0-32 16,3-3 0-16,0 0 0 0,-2-3-128 0,0-1 0 16,1-1 0-16,-2-1 128 0,-1-3-272 0,0 0-64 15,-8-4-16-15,0 0-10192 16,0 0-2032-16</inkml:trace>
  <inkml:trace contextRef="#ctx0" brushRef="#br0" timeOffset="55627.34">19304 13328 26719 0,'5'-17'2368'0,"-1"12"-1888"16,2-1-480-16,4 1 0 0,2-3 256 0,2 1-64 0,1 0 0 15,1 2 0-15,3 2 752 0,1 0 144 16,4-4 16-16,2 4 16 0,3 1-336 0,1-1-64 16,3 1-16-16,4 1 0 0,0 0-384 0,0 1-64 15,-4-2-32-15,0 2 0 0,-1 0-368 0,-2-1-80 16,-1-1-16-16,-5 0-9920 15,-2 2-1984-15</inkml:trace>
  <inkml:trace contextRef="#ctx0" brushRef="#br0" timeOffset="55949.8">20491 12825 21935 0,'0'0'960'0,"0"0"224"0,-3 7-944 0,-1-1-240 15,-5 1 0-15,-1 3 0 0,-2 4 960 0,-3 3 160 16,-4 1 32-16,-2 3 0 0,-1 4 224 0,-2 3 48 16,-3 3 16-16,1 3 0 0,-4 4-352 0,-2 0-80 15,-3 4-16-15,-1 0 0 0,-2 4-352 0,2 0-80 16,1 1-16-16,3 0 0 0,1-2-336 0,3-1-64 15,3-1-16-15,1-3 0 0,4-6-128 0,4 0 0 16,-1-1 0-16,3-4 128 0,3-4-128 0,2-3 0 16,2-1 0-16,2-1 0 15,0-4-928-15,2 0-160 0,3-4-48 0,3-2-9232 16,1-5-1856-16</inkml:trace>
  <inkml:trace contextRef="#ctx0" brushRef="#br0" timeOffset="56546.27">20330 13522 6447 0,'0'0'576'0,"0"0"-576"0,0 0 0 0,0 0 0 16,0 0 2240-16,0 0 320 0,0 0 80 0,0 0 16 0,5-3-992 0,3 0-192 15,-3 0-32-15,3-1-16 0,1 1-240 0,1 0-48 16,-1-1-16-16,2-1 0 0,1 0-288 0,0 1-48 16,1 0-16-16,0-1 0 0,2 0-272 0,-1 0-64 15,0 0-16-15,2 0 0 0,-2 0-176 0,0 1-48 16,0-1 0-16,-3 2 0 0,0 0-192 0,-1-1 144 15,-2 1-144-15,-1 2 128 0,-7 1-304 0,0 0-64 16,0 0-16-16,0 0 0 16,0 0-672-16,-8 2-144 0,-1-2-16 0,-3 1-16 15,-1 0 32-15,-1 1 16 0,-2 2 0 0,1-1 0 0,-1 0 784 0,0 1 272 16,-1-1-192-16,0 0 192 0,-1-1 496 0,2 1 192 16,-3-1 32-16,1 0 16 0,1 1 400 0,0 1 80 15,2 0 0-15,1 0 16 0,0 2-192 0,3-2-32 16,0 4-16-16,5 1 0 0,1-1-384 0,3 0-80 15,2 1-16-15,5 0 0 0,2 0-160 0,5 1-32 0,0 1-16 0,5 2 0 16,2-1-16-16,-1 2 0 0,2 2 0 16,0-1 0-16,0 0-48 0,-3 2-16 0,0 1 0 0,-2-2 0 15,-2 1 48-15,-3 0 16 0,-3 1 0 0,-4-1 0 16,-3 0 240-16,-3-2 48 0,-4-2 16 0,-3 1 0 16,-2-2 64-16,-2-1 16 0,-4-1 0 0,-1-2 0 15,-6 0-208-15,2-1-32 0,-3-2-16 0,1-1 0 0,2-2-224 16,-4-2-64-16,2-2 0 0,1-1 0 15,1-1-128-15,2 0 0 0,2-2-192 0,2-1-12928 16,5 0-2560-16</inkml:trace>
  <inkml:trace contextRef="#ctx0" brushRef="#br0" timeOffset="57310.31">21892 13670 24879 0,'0'0'2208'0,"-7"-6"-1760"15,7 6-448-15,0 0 0 0,0 0 256 0,0 0-48 0,-8 8 0 0,0 3 0 16,0 4 560-16,-2 6 128 0,0 2 0 16,0 8 16-16,-2 6 64 0,1 2 16 0,2 3 0 0,-3 2 0 15,0 1-224-15,-1 5-32 0,-1 0-16 0,-2 2 0 16,1-2-320-16,-1 2-64 0,2 0-16 0,2-3 0 15,-1-5-176-15,3-2-144 0,2-7 192 0,1-2-192 16,0-1 0-16,5-4 0 0,-2-7 0 0,3-5 0 16,1-3-1120-16,3-4-336 0,-3-9-64 15,0 0-8400-15,0 0-1664 0</inkml:trace>
  <inkml:trace contextRef="#ctx0" brushRef="#br0" timeOffset="57509.54">21417 14190 4607 0,'0'0'192'0,"0"0"64"0,0 0-256 16,0 0 0-16,0 0 0 0,9-5 0 0,0 0 5968 0,7 0 1152 15,6 4 240-15,2-2 32 0,6 0-4992 0,3-2-992 16,4-1-208-16,3 0-48 0,4-1-320 0,0-1-64 16,0-1 0-16,2 2-16 0,0 0-352 0,-1 2-64 15,-3 1-16-15,-1 0 0 0,-4-3-320 0,-2 0 0 16,-3 2 0-16,-11 1 0 15,1-1-1840-15,1 1-272 0,0-1-64 0</inkml:trace>
  <inkml:trace contextRef="#ctx0" brushRef="#br0" timeOffset="57889.64">23023 13131 23039 0,'0'0'1024'0,"0"0"192"0,0 0-960 15,0 0-256-15,-6-1 0 0,-1 4 0 0,1 1 880 0,-4 4 128 16,0 3 16-16,0 5 16 0,-4 4 112 0,0 2 32 15,-3 3 0-15,-3 4 0 0,0 7-208 16,1 3-32-16,-1 3-16 0,-1 2 0 0,2 1-224 0,2 3-64 16,0 2 0-16,4-2 0 0,2-4-240 0,3-2-48 15,5-1-16-15,1-3 0 0,5-1-80 0,0-5-32 16,4-2 0-16,2-3 0 0,2-2-48 0,0-3-16 16,3-1 0-16,1-6 0 0,2-1-32 0,1-2 0 15,2-5 0-15,-1-2 0 0,3-4-128 0,-1-3 128 16,0-3-128-16,0-1 128 15,0-3-1440-15,-1-1-288 0,-3-1-64 0,0 0-9168 0,-3-3-1840 0</inkml:trace>
  <inkml:trace contextRef="#ctx0" brushRef="#br0" timeOffset="58209.64">23523 13256 23039 0,'-4'-16'2048'0,"3"10"-1648"0,1 6-400 0,-3-6 0 15,-1 0 576-15,0 3 48 0,-2 1 0 0,-2 4 0 16,0 2 640-16,-6 4 128 0,1 2 16 0,-2 5 16 0,-2 5-256 16,0 4-48-16,-5 4-16 0,0 6 0 0,0 3-160 0,-1 5-48 15,-3 3 0-15,1 4 0 0,0 2-224 0,-1 5-48 16,1 4-16-16,-1 1 0 0,-2 2-336 0,4 1-64 15,-1-1-16-15,3-3 0 0,-1-1-192 0,3-5 0 16,2-4 0-16,3-4 0 0,2-4 128 0,3-4-128 16,2-4 0-16,1-4 144 0,2-5-144 0,0-4 0 15,1-5-192-15,2-5 192 16,2-4-1888-16,0-7-256 0,0 0-48 0,11-5-13552 16</inkml:trace>
  <inkml:trace contextRef="#ctx0" brushRef="#br0" timeOffset="58741.18">24127 13656 20271 0,'12'-13'1792'0,"-5"7"-1424"0,0-2-368 0,1-2 0 16,0-3 384-16,-1 0 16 0,0-3 0 16,-1 0 0-16,-3-2 480 0,0 1 80 0,-1-3 32 0,-2 1 0 15,-2 1-160-15,-2 2-48 0,-2-1 0 0,1 4 0 16,-6 1-32-16,-1 2-16 0,-2 3 0 0,-2 0 0 16,-3 3-208-16,-4 3-32 0,-3 3-16 0,-4 2 0 15,-2 4-64-15,-2 3-16 0,-4 4 0 0,0 2 0 16,-3 3-16-16,4-1 0 0,0 2 0 0,5 0 0 0,4-1-64 0,6 1 0 15,4-2-16-15,3-3 0 0,3 0-112 0,7-2 0 16,1 1-16-16,4-4 0 0,5 0 80 0,1-3 0 16,6-3 16-16,5 1 0 0,3-1-16 0,4 0 0 15,5-4 0-15,-2-1 0 0,3-2-112 0,2-2-16 16,2 0-128-16,-2-3 192 0,0-4-192 0,-2 0 144 16,-1 3-144-16,-5-1 128 0,-1 1-128 0,-5 3 0 15,-3-1 0-15,0 5 0 0,-2 3 0 0,-6 5 0 16,1 3 0-16,-5 3 0 0,0 3 0 0,-3 6 128 15,-3 4-128-15,0 6 128 0,-5 2 224 0,1 4 32 16,-4 4 16-16,0 4 0 0,-2 2 64 0,-2-1 16 0,1 0 0 0,2-1 0 16,-1-2-192-16,2-1-32 0,0-3-16 0,1-3 0 15,0 1-112-15,1-4-128 0,-3-2 176 0,2-2-176 16,1-1 128-16,-1-1-128 16,2-2 0-16,0-4 0 15,1-3-1344-15,3-4-384 0,-1-2-80 0</inkml:trace>
  <inkml:trace contextRef="#ctx0" brushRef="#br0" timeOffset="62102.73">24563 12320 23951 0,'5'-4'2128'0,"-5"4"-1696"0,7-4-432 0,1 1 0 16,-2 2 592-16,-6 1 48 0,0 0 0 0,0 0 0 15,0 0-496-15,0 0-144 0,0 0 0 0,0 0 0 16,0 0 192-16,0 0-192 0,0 0 192 0,-7-3-192 15,-4 1 320-15,0-1-32 0,-3 1-16 0,-2 2 0 16,-3 1 144-16,-1-1 32 0,-3 0 0 0,-2 1 0 16,-6 2-176-16,-7-1-16 0,0-1-16 0,-6-1 0 0,-2 0-240 15,-3 2 144-15,-1-2-144 0,-1 1 128 0,-1-1 112 16,-4 1 16-16,-4 0 0 0,-4-1 0 0,-3 0 128 0,-1 0 48 16,0 0 0-16,-4 1 0 0,-1 3 16 0,-4-2 0 15,-4 0 0-15,2-1 0 0,1 1-320 0,-3 0-128 16,-2 1 128-16,-4-1-128 0,-1-4 128 0,1 1-128 15,0 0 128-15,-5 0-128 0,-6-1 192 0,2-2-64 16,-1 0 0-16,-3 1 0 0,-6 3 64 0,2-1 16 16,3-2 0-16,-1 1 0 0,-5 1 64 0,2-1 16 15,1-1 0-15,2 1 0 0,-1-1-112 0,-1 1-32 16,-1-2 0-16,3 2 0 0,1 1-144 0,-5 0 0 16,-4-1 144-16,4 2-144 0,2 1 0 0,-4-1 128 0,-5-1-128 15,4 1 0-15,5 2 0 0,-4 1 0 0,-5 2 0 16,4 0 128-16,4 2-128 0,-4-1 0 0,-4 0 0 0,3 3 0 15,3 4 0-15,-2-4 0 0,-3-2 0 16,-1 3 0-16,5 2 0 0,-4-1 0 0,-3 0 0 0,2 3 0 16,4-1 0-16,-4 0 0 0,-5 0 0 0,3 3 0 15,2-3 0-15,-3 1 0 0,-4 0 0 0,2 0 0 16,4-1 128-16,-2 2-128 0,-2 2 160 0,2-1-160 16,6-2 176-16,-5 1-176 0,-2 0 192 0,0 1-192 15,5-1 128-15,-2-1-128 0,-4-1 0 0,3 2 0 16,0-1 0-16,-1 1 0 0,-4 1 0 0,-1 3 0 15,1-1 0-15,-2-1 0 0,-4-4 128 0,1 2-128 16,-1 3 0-16,1-2 0 0,-1 0 0 0,-4 0 0 16,-1 3 160-16,4-1-160 0,4-2 128 0,-4 2-128 15,-3-3 128-15,3 3-128 0,4 2 128 0,-2 0-128 0,-8-3 0 0,3 1 128 16,3 0-128-16,-3 0 0 0,0-3 0 0,-2 1 0 16,0-1 128-16,-2 2-128 0,5-2 0 15,-6 0 0-15,-1 0 0 0,1 1 0 0,1 3 0 0,-4-3 0 16,-2-1 128-16,1 0-128 0,-2 0 0 0,2 3 0 15,4 1 0-15,-4-4 0 0,-5-1 0 0,5 1 0 16,0 0 0-16,2-1 0 0,-1-1 0 0,0 1 0 16,2 1 0-16,4 0 0 0,1-3 0 0,0 1 128 15,-2-1-128-15,4 1 0 0,6 0 0 0,-3-1 0 16,-6-1 128-16,3 3-128 0,4-1 0 0,0 0 0 16,-5 2 0-16,2 1 0 0,-1 3 0 0,4-2 0 15,-2 1 0-15,2-2 0 0,-2 1 0 0,5-1 0 0,4 1 0 16,-1-2 0-16,-2-1 160 0,6 0-160 0,5-2 192 15,0-1-192-15,0 0 208 0,1 0-64 0,6-2-16 16,-3 0 0-16,4 0-128 0,1 0 160 0,-3 2-160 0,3-1 160 16,1-2-160-16,-1 0 0 0,1 1 0 0,3 0 128 15,5 1-128-15,-6 0 0 0,-4 0 0 0,6-1 0 16,3-1 0-16,0 3 0 0,-4-4 0 0,3 2 0 16,1-2 0-16,6 1 0 0,1 0 0 0,-2 0 0 15,-4-2 0-15,4 2 0 0,2 0 0 0,4-1 0 16,2 0 0-16,-1-1 0 0,0 0 128 0,2 1-128 15,4-2 0-15,4 2 0 0,2-2 0 0,-2 1 0 16,-4-3 128-16,4 1-128 0,4 2 128 0,3 2-128 16,2-1 0-16,-4 1 128 0,-3-1-128 0,2-1 0 0,-1 0 0 15,2 0 0-15,3 1 128 0,2-1-128 0,0 2 0 16,0-1 0-16,-5-3 0 0,5 1 0 0,4-2 0 16,3-1 0-16,6 0 0 0,-1 0 0 0,2 1 0 0,-1-1 0 15,-1 1 0-15,2-3 0 0,1-2 0 0,2 0 0 16,3-2 0-16,0 4 0 0,5 0 0 0,1 0 0 15,2 0 0-15,3 2 0 0,1 0 0 0,1 1 128 16,-3-1-128-16,1-1 0 0,1-1 0 0,0-1 0 16,2 1 0-16,-1 0 0 0,4-1 0 0,2-1 128 15,0 0-128-15,2 1 0 0,2 1 128 0,3 0-128 16,0-1 0-16,1 2 128 0,2 1-128 0,4 1 192 16,-1 3-192-16,1-2 192 0,0 0-192 0,2 3 0 15,0 0 0-15,2 4 0 0,-1 0 0 0,3 5 0 16,0 2 0-16,1 4 0 0,-1 4 0 0,1 3 0 15,1 5 0-15,0 3 0 0,0 5 0 0,0 6 0 0,0 4 0 0,0 5 0 16,-1 5 0-16,-1 4 0 0,0 3 0 16,-1 5 0-16,2 2 0 0,-2 3 0 0,-3 0 0 0,1-2 0 15,-1-2 0-15,1 1 0 0,-4-1 0 0,1 1 0 16,-2-2 0-16,1 0 0 0,-1-2 0 0,-1-1 0 16,-2 2 0-16,0-2 128 0,1-3-128 0,-1 0 0 15,1-4 0-15,1-1 128 0,1-2-128 0,0-5 0 16,2-3 0-16,0-4 128 0,3-3-128 0,-2-2 0 15,4-3 128-15,2-4-128 0,0 0 128 0,2-8-128 16,0 0 0-16,2-3 0 0,5-1 0 0,1-5 0 16,2-2 0-16,3-3-176 0,2 0 176 0,1-2-128 15,3-2 128-15,2-3 0 0,-1-1-144 0,4 1 144 0,0-2 0 16,5-3 0-16,3-1 0 0,3-2 0 0,4-1 0 16,6-1 0-16,6-3 0 0,0-1 0 0,0-4 0 15,2 0 0-15,1-2 0 0,4 1 0 0,3 0 0 0,8-1 0 16,1-4 0-16,0 2 0 0,-4 3 0 0,1 0 0 15,2-1 0-15,5 2 0 0,2-1 0 0,-1 1 0 16,-2 2 0-16,-1 1 0 0,4-1 0 0,6 0 0 16,0 4 0-16,-1 0 0 0,-5-1 0 0,4 1 0 15,2-1 0-15,4 1 0 0,-2 1-128 0,2-4 128 16,-1 2 0-16,5-2 0 0,5 0 0 0,-2 0 0 16,-3 0 0-16,2 0 0 0,5 1 0 0,-2-2 0 15,3-1 0-15,0 2 0 0,-1-2 0 0,5 2 0 16,1-3 0-16,-1 3 0 0,1 1 0 0,1 0 0 0,2-1 0 15,0-1 0-15,-6-1 0 0,4 2 0 0,4 1 0 16,-1-3 0-16,-7 0 0 0,5-1 0 0,2 1 0 0,-2-1 128 16,-1-2-128-16,3 3 0 0,3 1 0 0,-1-2-176 15,-2-2 176-15,2 0 0 0,3 0 0 0,0-1 0 16,-1-2 0-16,4 1 0 0,3 2 0 0,-1 0 0 16,-2-2 0-16,3 1 0 0,4 1 0 0,-3 1 0 15,-6 1 0-15,5 0 0 0,5 0 0 0,-2 0-128 16,-7 0 128-16,4 1 0 0,4 0 0 0,-4 2 0 15,-5-1 0-15,4 1 0 0,3 0 0 0,-2 2-128 16,-5 3 128-16,4 1 0 0,3 0 0 0,-3 2 0 16,-3-2 0-16,1 1 0 0,4 1 0 0,-1 0 0 15,-3-2 0-15,3 1 0 0,3 1 0 0,1 0 0 16,-1-1 0-16,-1 0 0 0,2 0 0 0,4-1 0 16,-2-1 0-16,2 0 0 0,-1 1 0 0,2-2 0 0,3 1 0 15,-4-1 0-15,0-1 0 0,4 0 0 0,2 1 0 0,-2 2 0 16,-5-5 0-16,1 4 0 0,1 0 0 0,3 0 0 15,0-2 0-15,0 1 0 0,-3-1 0 0,0 3 0 16,2-2 0-16,-5 1 0 0,-1 0 0 0,0 0 0 16,2 2 0-16,-2-1 0 0,-4 0 0 0,-2 1 0 15,6 0 0-15,-5 0 0 0,-2-1 0 0,0 2 0 16,4-1 0-16,0-1 0 0,-4-1 0 0,3 1 128 16,1 0-128-16,1 2 0 0,-1-1 0 0,3 0 0 15,-1 0 0-15,-2 0 128 0,1 0-128 0,0 0 0 16,0 0 0-16,0 0 0 0,-1 1 0 0,-3 3 0 15,-2-1 0-15,2-2 128 0,-2 1-128 0,-3 1 0 16,-5 0 0-16,1-1 0 0,2 0 0 0,-6 0 0 0,-2-2 0 16,0 0 0-16,4 2 0 0,-3-2 0 0,2 0 0 0,-1-2 0 15,1 2 0-15,4-2 0 0,1 0 0 0,-1 0 128 16,-2-1-128-16,3 0 0 0,5 1 0 0,-5 1 0 16,-5-3 0-16,4 3 0 0,3-2 0 0,-6 1 128 15,-3-1-128-15,3 1 0 0,3-1 0 0,-6 0 0 16,-6-1 0-16,5 0 0 0,2 2 0 0,-4 0 0 15,-6-2 0-15,-1 0 0 0,2 2 0 0,0 0 0 16,-3-1 0-16,-4 0 0 0,-2 0 0 0,2 1 0 16,4 0 0-16,-6 0 0 0,-5-2 0 0,-3 3 0 15,2 0 0-15,1 0 0 0,4 0 0 0,-4-1 0 16,-4-2 0-16,1 2 0 0,-1-1 0 0,4 2 0 16,-2-1 0-16,-5-2 0 0,-7 1 0 0,-2 0 0 0,0-1 0 15,-1 2 0-15,1 0 0 0,-2 0 0 0,-3-3 0 0,-6 1 0 16,-5 0 0-16,0-1 0 0,-1-1 0 0,1 2 0 15,-2 2 0-15,1 1 0 0,0-1 0 0,-2 0 0 16,-2-2 0-16,1 1 0 0,-4 0 0 0,1-1 0 16,1 2 0-16,1 0 0 0,1 0 128 0,0-2-128 15,0 3 128-15,-2-1-128 0,-1-1 0 0,-6 0 0 16,-2-1 0-16,1 1-128 0,-3 0 128 0,0-1 0 16,-1 2 0-16,-2-2 0 0,-1 0 0 0,0 1 0 15,-1 0 0-15,-1-2 0 0,-1 2 0 0,-1 1 128 0,-5 0-128 16,1 0 0-16,1-1 0 0,-4 3 0 0,-1-2 0 15,0 1 0-15,-2-1 0 0,0 1 0 16,1 1 0-16,-1 0 0 0,1 1 0 0,-1 0 0 0,0 0 0 16,1 0 0-16,-1 1 0 0,1-2 0 0,-2 0 0 15,1 0 0-15,-1 0 0 0,0 0 0 0,-3 0 0 0,1 0 0 16,-1-2 0-16,1 0 128 0,-1 1-128 0,1 0 0 16,-2-1 144-16,0-1-144 0,0 0 192 0,0 0-192 15,-1-1 0-15,-1 0 0 0,1 1 0 0,1 1 0 16,1-4 0-16,-2 1 0 0,-1-2 0 15,-2 1 0-15,1-3 0 0,-1 2 0 0,2-2 0 0,-2-1 0 16,1-2 160-16,1-1-160 0,-1-2 128 0,0-2-128 16,1 1 0-16,0-4 0 0,-2-1 128 0,1-2-128 15,1-1 0-15,-1-3 0 0,1-1 0 0,0-4 0 16,-1-4 0-16,1 2 0 0,0-2 128 0,1 0-128 16,-2-3 0-16,2 1 0 0,0-2 0 0,0-1 128 15,1 0-128-15,-4-2 0 0,1-1 144 0,-1-1-144 0,-1-3 0 16,-1 0 144-16,1-2-144 0,-2-1 0 0,-1-2 160 0,-2-2-160 15,-1 1 128-15,0-1-128 0,-1-1 160 0,-1 0-160 16,-3 0 192-16,0-4-192 0,2 2 208 0,-4-1-64 16,2-2-16-16,-4 2 0 0,1 0 32 0,0 2 0 15,0 0 0-15,3 1 0 0,-2-2-16 0,1 0 0 16,3-1 0-16,-1 0 0 0,0-3-144 0,0 3 160 16,-1-2-160-16,1-2 160 0,2 2-160 0,1 0 128 15,-2 1-128-15,1-1 128 0,-1 1 0 0,1-1-128 16,2 4 192-16,-1 0-64 0,-1-1 0 0,2 2 0 15,0 3 0-15,0 2 0 0,0 4 176 0,-1-2 16 16,0 3 16-16,-1 4 0 0,-1 4-336 0,1 3 128 0,-3 2-128 16,0 3 0-16,0 4 0 0,0 4 0 0,-3 5 0 0,2 1 0 15,-3-3 0-15,1 7-208 0,1 2 48 0,-1 2 16 32,1 2-1008-32,-1 2-208 0,1 3-48 0,-2 5 0 15,0 3-2048-15,-2 2-400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9:51:25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807 3897 11055 0,'0'0'976'0,"0"0"-784"0,0 0-192 15,0 0 0-15,0 0 1088 0,0 0 192 0,0 0 16 0,0 0 16 16,0 0-416-16,0 0-96 0,0 0-16 0,0 0 0 16,0 0 384-16,0 0 80 15,0 0 16-15,0 0 0 0,0 0-240 0,5-5-64 0,-5 5 0 0,9-5 0 16,-2 2-144-16,2 1-48 0,4 0 0 0,-1 0 0 15,3 0-144-15,5 2-48 0,0-3 0 0,4 1 0 16,3 0 16-16,3 0 0 0,2-2 0 16,4 0 0-16,1-2-112 0,3 0-32 0,0-1 0 0,2 2 0 15,1-2-64-15,-2 4-32 0,3-3 0 0,2 4 0 0,-1 0-112 0,0 0-32 16,0-1 0-16,0 0 0 0,0-2-80 0,-1 0-128 16,2 2 176-16,-1 0-176 0,-1-1 192 0,1 1-192 15,1 1 192-15,0 0-192 0,0-1 176 0,0 1-176 16,0 0 160-16,1 0-160 0,-1 0 128 0,0 2-128 15,0 0 0-15,-1 0 0 0,0 0 128 0,0 0-128 16,1 0 0-16,-2-3 0 0,4 3 160 0,-2-1-160 16,-2-1 160-16,2 1-160 0,1 1 176 0,-1 0-176 15,0 0 192-15,0 0-192 0,0-1 192 0,1-1-192 16,0 0 192-16,-1-1-192 0,-2 0 176 0,1 3-176 16,0 0 160-16,0 0-160 0,-1-1 128 0,1 0-128 15,1 0 0-15,-4 0 0 0,2-2 128 0,0 1-128 16,-1-1 0-16,1 2 144 0,1 2-144 0,-2 0 0 15,1 0 0-15,0 0 128 0,-1-1-128 0,1 0 0 16,-1-1 0-16,0 0 128 0,0-1-128 0,0 0 0 0,1 2 0 0,-1 2 128 16,1-1-128-16,1 0 0 0,-2-1 0 0,1 0 0 15,1-1 0-15,0 0 0 0,-3-1 0 0,0 2 0 16,-2 0 0-16,-1 3 0 0,1 0 0 0,0-1 0 16,0 1 0-16,-1-2 0 0,2-1 128 0,0 0-128 15,-1 0 0-15,-1-1 0 0,-2-2 0 0,2 2 0 16,-2 1 128-16,3 1-128 0,-4 1 0 0,4-1 128 15,-5-1-128-15,1 0 0 0,0-1 0 0,-3-1 0 16,2 0 0-16,-1 0 0 0,-1-2 128 0,-10 4-128 16,-1-1 0-16,2-1 0 0,-1 0 0 0,0 2 0 0,0 0 0 15,0 1 128-15,-2-1-128 0,0 0 0 0,-1 0 128 16,0-1-128-16,-4 2 0 0,1-1 128 0,-1-1-128 0,0 0 0 16,-1 0 0-16,0 1 128 0,1 0-128 0,-2 0 0 15,-1-1 0-15,2-1 128 0,-2 2-128 0,-1 0 0 16,0 0 0-16,-1 0 0 0,-1 0 0 0,-2 0 128 15,0-1-128-15,-2 1 0 0,-6 0 0 0,0 0 128 16,0 0-128-16,0 0 0 0,0 0 176 0,0 0-48 16,0 0-128-16,0 0 192 0,0 0-64 0,0 0-128 15,0 0 176-15,-6-3-176 0,-2 0 128 0,-3 1-128 16,-1 0 0-16,-4 0 0 0,-3 0 0 0,1 1 128 16,-1 0-128-16,-1 0 0 0,-5-1 0 0,0 2 0 0,-2-2 0 15,-16 1 0-15,3 1 0 0,-1 0 0 16,-2 0 0-16,-3 0 0 0,-5 0 0 0,-2 0 0 15,1-1 0-15,-4 2 0 0,-4 2 0 0,0-2 0 0,-1 1 0 16,-6 0 0-16,-3 1 0 0,1-1 0 16,1-1 0-16,2 1 0 0,-2 0 0 0,-1-1 0 0,-6 3 0 0,2-2 0 15,3-1 0-15,-3 0 0 16,2-1 0-16,-4 2 0 0,-1 1 0 0,-1-2 0 0,0-1 0 16,0 0 0-16,0 0 0 0,0 0 0 0,0 2 0 0,1-1 0 15,1-2 0-15,2-1 0 0,-1 2 0 0,1 0 0 16,2 0 0-16,1 2 0 0,-3-2 0 0,4-2 0 15,-1 1 0-15,1-1 0 0,-2 2 0 0,1 0 0 16,3 0 0-16,0-1 0 0,-2-1-128 16,2 2 128-16,2 1 0 0,-2 1 0 0,0 1 0 0,2 1 0 0,2-1 0 0,1 1-144 15,3-1 144-15,0 0 0 0,1 3 0 0,2-1 0 16,0 1 0-16,3-2-128 0,2-1 128 0,0 1-128 16,3-1 128-16,-1 0-128 0,2 2 128 0,2-1 0 15,1-1 0-15,1 2-128 0,1-1 128 0,0 1 0 16,5-2 0-16,0-1 0 0,1-1 0 0,1 0 0 15,3 2 0-15,1-1-128 0,4 1 128 0,-2 0 0 16,2 1 0-16,0-2 0 0,3 0 0 0,-1-1 0 16,2-1 0-16,0 1 0 0,3 1 0 0,2 1 0 15,3-1 0-15,-2-2 0 0,1-2 0 0,2 2 0 16,0-4 0-16,3 3 0 0,0 1 0 0,3 0 0 16,0-1 0-16,8 1-128 0,-7 1 128 0,7-1 0 15,0 0 0-15,0 0-128 0,0 0 128 0,0 0 0 0,0 0-144 0,0 0 144 16,13 1 0-16,1-1 0 0,-1 0-144 0,4 0 144 15,1-1 0-15,1 0-128 0,3 0 128 0,3 0 0 16,3 0 0-16,2-1-128 0,3-1 128 0,0 1 0 16,4 0 0-16,1 1 0 0,5 1 0 0,1 0 0 15,5-1 0-15,0 0 0 0,6-1 0 0,2-1-160 16,0 0 160-16,5 1 0 0,0 0 0 0,1-1 0 16,2 2 0-16,2-1 0 0,2-1 0 0,0 1 0 15,2-1 0-15,3 1 0 0,-1 1 0 0,3-1 0 16,2-1 0-16,0 0 0 0,-2 1 0 0,1 0 0 15,0 0 0-15,0 0 0 0,1-2 0 0,0 2 0 16,1-1 0-16,-1 1 0 0,0-2 0 0,2 2 0 16,-3-1 0-16,1 2 0 0,0 1 0 0,0 0 0 15,-1 0 0-15,0-1 0 0,1 0 0 0,1 2 0 0,0 1 0 0,1-1 0 16,-3-1 0-16,1 0 0 0,0 0 0 0,0 0 0 16,-2 1 0-16,0 1 0 0,0-1 0 0,-1-1 0 15,1 0 0-15,-4 1 0 0,-2 2 0 0,1-1 0 16,-1-1 0-16,0-1 0 0,-2-1 0 0,0 1 0 15,-1 0 0-15,-4 0 0 0,-2 0 0 0,1 0 0 16,-1-1 0-16,-3-3 0 0,-2 3 0 0,-2 0 0 16,-3 0 0-16,0 1 0 0,-3 0 0 0,0 0 0 15,-2-1 0-15,-2-1 0 0,-2-3 0 0,-3 1 0 16,0 2 0-16,-5 0 128 0,-3 1-128 0,-3-1 0 16,0 1 128-16,-5 1-128 0,0 0 0 0,-6 0 0 0,-1 0 0 0,-2 0 0 15,-4 0 0-15,-10 0 0 0,0 0 0 0,0 0 128 16,0 0-128-16,0 0-256 0,-10 4 64 0,-5 0 0 31,-3 0-2160-31,-4 2-432 0</inkml:trace>
  <inkml:trace contextRef="#ctx0" brushRef="#br0" timeOffset="11689.95">14491 4330 11055 0,'-5'-7'976'0,"1"2"-784"0,-3-1-192 0,2 2 0 15,5 4 128-15,-8-4 0 0,2 0-128 0,-1 0 192 16,-3 0 288-16,0 2 48 0,-1 0 16 0,-4 0 0 16,-7-2-96-16,0-1 0 0,-2 4-16 0,-2-3 0 0,-4 0-32 0,-1-3 0 15,0-1 0-15,-3 0 0 0,-2 1-112 0,-1 0-32 16,0 1 0-16,-3 1 0 0,-5-1-16 0,-1 1-16 16,-2-1 0-16,-1 0 0 0,0-2-224 0,0-1 176 15,0-1-176-15,-2-1 160 0,-1 0-160 0,-4 2 0 16,-5-2 144-16,-3 1-144 0,-2 1 288 0,-1-4-16 15,-1 2 0-15,-4 0 0 0,-5 0 128 0,-2 0 32 16,-1 0 0-16,0 2 0 0,-2-1-96 0,-3 0-16 16,-7 0 0-16,1-1 0 0,0-1-96 0,-1 1-32 15,-3 3 0-15,0-2 0 0,-1 2-48 0,-2 0-16 16,0-1 0-16,0 1 0 0,-2 0-128 0,2 2 0 16,3 0 144-16,-6 1-144 0,-2-2 128 0,0 2-128 0,7-2 160 0,-9 2-160 15,-6-1 160-15,5 1-160 16,2-3 160-16,4 1-160 0,-2 2 0 0,-4-1 128 0,-5 0-128 0,0 0 0 15,0 3 0-15,3-1 144 0,1-1-144 0,2 2 128 16,-1 1-128-16,2-3 0 0,-1 1 144 0,3 1-144 16,3 0 0-16,-1 1 144 0,-3-1-144 0,1 0 0 15,5-1 128-15,-3 2-128 0,-1 1 0 0,1 0 0 16,3-1 128-16,-1-1-128 0,0 6 0 0,2-3 0 16,-1-3 0-16,3 3 0 0,4 0 128 0,0 4-128 15,-3-2 0-15,3 0 0 0,3-2 0 0,-3 3 0 16,2 2 0-16,2 1 0 0,-2-2 0 0,4 0 0 15,2 2 0-15,1 1 0 0,-4 1 0 0,3-1 0 16,-2-3 0-16,5 4 0 0,-1-1 0 0,-1 1 0 16,-2 0 128-16,2-3-128 0,1 0 0 0,5 0 0 0,-1 3 0 15,-1 0 0-15,-2-1 0 0,2 1 0 0,2 0 0 0,4 2 0 16,2-3 0-16,-3 3 0 0,1-1 0 0,-1 0 0 16,1-1 0-16,1 0 0 0,2 1 0 0,0 1 0 15,-1 1 0-15,-1-1 0 0,2-1 0 0,1 0 0 16,3 0 0-16,0 2 0 0,2 0 0 0,0 0 0 15,-1-1 0-15,2 2 0 0,0 1 0 0,5 0 0 16,2 0 0-16,5 1 0 0,-2 2 0 0,3 0 0 16,-2-2 0-16,3 2 0 0,1-1 0 0,3 0 0 15,2-1 0-15,0 1 0 0,4 3 0 0,-1-2 0 16,3 1 0-16,2 0 0 0,3 2 0 0,-1 1 0 16,0 1 0-16,2-1 0 0,3-3 0 0,2 1 0 0,2-1 0 0,1 2 0 15,2 1 144-15,3 0-144 0,1-2 0 0,4 2 144 16,5 1-144-16,0-3 0 0,2-1 0 0,4 2 0 15,2 2 0-15,4 1 0 0,2 0 0 0,3 1 0 16,5-1 0-16,-1 0 0 0,2-1 0 0,6 0 0 16,4 0 0-16,2-3 0 0,2-1 0 0,2 1 128 15,1-2-128-15,5 2 0 0,5-1 144 0,4 0-144 16,2 0 176-16,6-1-48 0,1-3 0 0,1 2 0 16,1 0-128-16,2-1 0 0,-3 0 0 0,6 1 0 15,2-2 0-15,3-1 192 0,2 0-192 0,-2-2 192 16,1 2-192-16,4 1 0 0,3 3 0 0,1-3 0 15,2-2 0-15,1 1 0 0,-3 0 0 0,8 0 0 16,3-1 144-16,0 2 0 0,-3-3 0 0,0 2 0 0,2 3-144 16,4-3 0-16,1-2 0 0,2 1 0 0,-2 1 0 0,6 1 0 15,3 0 0-15,0 0 0 0,-4-1 0 16,5 0 0-16,5-2 0 0,-1 2 0 0,-3 2 0 0,5-1 0 16,4-1 144-16,0 0-144 0,-3-1 0 0,4 1 128 15,3 0-128-15,0-1 0 0,-5-1 0 0,6 0 144 16,3-1-144-16,-1 0 0 0,-2-1 128 0,2 0-128 15,4 0 0-15,-1-2 0 0,-2 1 0 0,3-1 128 16,3-1-128-16,-1 1 0 0,-5-2 176 0,0-3-176 16,0-2 160-16,-1 4-160 0,0 3 192 0,-4-3-48 15,-2-3-16-15,-2 3 0 0,1 2-128 0,-3-2 0 16,-2 0 0-16,-1 2 0 0,-2-2 128 0,3 0-128 16,0 0 128-16,0 0-128 0,-3-1 0 0,1 1 128 15,3-2-128-15,-2 2 0 0,-4-2 128 0,4 1-128 0,4-1 128 0,-3-1-128 16,-5-2 0-16,2 0 128 0,3 1-128 0,-3-5 0 15,-1 1 0-15,0-2 0 0,-1 0 0 0,-2-1 0 16,-2-7 0-16,-4 2 0 0,-2 0 0 0,-2-1 0 16,3-2 0-16,-4-3 0 0,-4-4 128 0,-2 1-128 15,1-2 0-15,-2-1 160 0,-2-2-160 0,-3 1 160 16,-3-3 112-16,-3 1 32 0,0 3 0 0,-2-1 0 16,2-5 112-16,-8 1 32 0,-4-1 0 0,-5 1 0 15,-1 2-160-15,-6-1-32 0,-2-2 0 0,-2-1 0 16,-7-1-48-16,-1 1-16 0,1-1 0 0,-8-1 0 15,-5-1-192-15,-2 1 0 0,-8 2 0 0,-4-3 0 16,-6-1 144-16,-4-1-16 0,-3 3 0 0,-5-2 0 16,-7 0-128-16,-3-2 0 0,-8 5 0 0,-4 1 0 15,-4 1 0-15,-6 2-176 0,-3 1 48 0,-5 1 0 0,-6 5-224 16,-9 4-32-16,-14 5-16 0,-5 2-9408 16,-6 2-1888-16</inkml:trace>
  <inkml:trace contextRef="#ctx0" brushRef="#br0" timeOffset="14814.8">1102 7328 8975 0,'0'0'384'0,"-9"-1"112"0,0-1-496 0,-1 2 0 16,0 2 0-16,-1-2 0 0,-1-2 592 0,1 2 32 0,1 0 0 0,-1 0 0 16,1 0 208-16,1-1 64 15,1 0 0-15,0 0 0 0,-2 0 128 0,2-1 48 16,-2 0 0-16,3 0 0 0,-1 1 176 0,0 0 32 16,-1-1 16-16,1-1 0 0,0 1-352 0,0 1-80 0,2-1-16 0,6 2 0 15,-8-1-144-15,8 1-48 0,-4-5 0 16,4 5 0-16,0 0-144 0,0 0-16 0,0 0-16 0,11-2 0 15,2 2-240-15,4 0-48 0,5 0-16 0,8 1 0 16,6-1 16-16,7 0 16 0,4-1 0 0,5 1 0 16,3-4-80-16,5 1 0 0,4 0-128 0,2 1 192 15,1 0-192-15,0 1 0 0,1-2 128 0,-1 0-128 16,-1 2 0-16,2 1 0 0,0 0 0 0,2 1 0 16,-3 2 256-16,-2 0-32 0,0-3-16 0,0 3 0 0,-2 2 0 0,-1-1 0 15,-2 0 0-15,-3 1 0 0,-5-2-208 16,0 1 0-16,-7-1 0 0,-3-1 0 0,-2 0 240 15,-4 1-48-15,-3 2-16 0,-2-3 0 0,-3 1 16 0,-2-1 0 16,-4 1 0-16,-5-1 0 0,-3-1-16 0,-3 0 0 16,-11-1 0-16,0 0 0 0,10 2 0 0,-10-2 0 15,0 0 0-15,0 0 0 0,0 0-48 0,0 0 0 16,0 0 0-16,-11 5 0 0,-1-4 0 0,-2 2-128 16,-3 0 192-16,0 0-64 0,-3-3 0 0,-5 1-128 15,-3 0 192-15,-4-1-64 0,-4 2 0 0,-4 0-128 16,0 0 192-16,-8 2-64 0,-4-1-128 0,-7-1 160 15,0 1-160-15,-7 0 160 0,-1-1-160 0,-4 1 0 0,-2 2 0 16,-2-2 128-16,-2-1-128 0,0 0 0 16,-1 0 0-16,2 2 0 0,1-2 0 0,0 0 0 0,1-4 0 0,2 4 0 15,4 0 0-15,4 2 0 0,2-1 128 0,6-1-128 16,0 0 0-16,6 1 0 0,2-2 0 0,3 1 0 16,6-1 0-16,3 0 0 0,4 0 0 0,5 1 0 15,3-1 0-15,3 2 0 0,4-2 128 0,5 1-128 16,3 0 0-16,9-2 0 0,0 0 0 0,0 0 0 15,0 0 0-15,9 5-176 0,3-2 176 0,7 0-192 16,7-1 192-16,11-2-160 0,7 0 160 0,10 1-160 0,7-2 160 0,10-1 0 16,5-3 0-16,7 0-128 0,3 2 128 0,2 0 0 15,1-2 0-15,-3 1-128 0,0-3 128 0,-6 4 0 16,-1 2 0-16,-3-1 0 0,-2-2 0 0,-6 2 0 16,-3 0 0-16,-3 1 0 0,-5 1 0 0,-4 0 0 15,-3-1 0-15,-6 1 0 0,-2-1 0 0,-5-2 0 16,-4 0 0-16,-4-1 128 0,-6-2-128 0,-3 2 192 15,-7 1-64-15,-2-2 0 0,0 3-128 0,-11 2 0 16,0 0 0-16,0 0 0 0,-11-2 0 0,-4 1 192 16,-6 0-32-16,-8 1-16 0,-8 0-144 0,-5 0 0 15,-4 0 0-15,-5 1 0 0,-2 1 0 0,-3 1 0 16,-1 0 0-16,-6 2 0 0,-5-2 0 0,-2 2 0 16,-6 1 0-16,-1 2 0 0,-1 2 0 0,0-1 0 15,0-3 0-15,2 1 0 0,0 2 0 0,5-1 0 16,5-1 0-16,6 0 0 0,4-2 0 0,6 1 0 15,7-2 0-15,6-1 0 0,3-1 0 0,6 2 0 16,6-1 0-16,5-1 0 0,6 2 0 0,11-4 0 16,0 0 0-16,0 0 0 0,13 5-176 0,8-1 48 15,9-2 0-15,11-4 0 0,9-1 128 0,10 0-128 0,9-3 128 0,8 1-128 16,8-1 128-16,3-1 0 0,4-3 0 0,-2 2-128 16,-2 3 128-16,-5-1 0 0,-2 1 0 0,-8-1 0 15,-7 2 0-15,-5-2 0 0,-6 0 0 0,-6 1 0 16,-6 3 0-16,-5 0 0 0,-5 0 0 0,-12-1 0 15,-5-1 0-15,0 3 128 0,-7-2-128 0,-2 0 128 16,-7 3 64-16,0 0 32 0,-9-5 0 0,-7 0 0 16,-8 1 32-16,-8 1 0 0,-9 1 0 0,-6 0 0 15,-7 4-256-15,-9 1 0 0,-6 1 0 0,-35 7 0 16,5 4-768-16,4 3-240 0,-3 5-48 0,28-5-10080 16,-5 4-2032-16</inkml:trace>
  <inkml:trace contextRef="#ctx0" brushRef="#br0" timeOffset="17793.05">4859 10321 8751 0,'0'0'384'0,"7"0"80"0,0 0-464 0,-1-1 0 0,1 0 0 0,0 0 0 16,3 1 832-16,-2-1 80 0,2 0 16 0,-3 0 0 15,1-1 160-15,1-1 16 0,-1 3 16 0,0-2 0 16,0 0-16-16,0-1 0 0,-2-1 0 0,1 0 0 16,1-1-32-16,-3 0-16 0,1 0 0 0,-1 1 0 15,0-1-96-15,-1 2-32 0,-4 3 0 0,4-6 0 16,-1-2-352-16,-2 2-80 0,-1 6-16 0,-1-8 0 16,0 0 0-16,-4 1 0 0,0-1 0 0,-1 1 0 0,0 2-80 0,-2-1-16 15,-1 0 0-15,0-1 0 0,-3 1-80 0,0 0-32 16,-1 1 0-16,-1-1 0 0,-2 1-64 0,0-1-16 15,-3 1 0-15,-1 0 0 0,-1-3 0 0,0 2 0 16,0-1 0-16,-2 1 0 0,1-2 0 0,-1 0-16 16,-1-1 0-16,0 1 0 0,0 0-32 0,-3 1 0 15,2 1 0-15,1 1 0 0,0 2-144 0,-3 1 128 16,1 1-128-16,-4-1 128 0,1 2-128 0,-1 3 128 16,-3-1-128-16,0 1 128 0,2 1-128 0,-2-1 128 15,-3 1-128-15,1 2 128 0,2-1 0 0,0 4-128 16,-3 0 192-16,2-1-64 0,0 2 0 0,0 1-128 15,1 1 192-15,-1 0-64 0,1 0 48 0,1 1 0 16,2 1 0-16,2 2 0 0,0-3-176 0,1 2 160 0,0 2-160 0,4 0 160 16,0 2-160-16,3 1 0 15,1 1 0-15,2 0 128 0,1 1-128 0,2 0 0 16,-1 1 0-16,2 1 0 0,0 0 0 0,2-1 128 16,2 2-128-16,0-3 0 0,2-2 0 0,2 1 0 15,1 1 128-15,3 0-128 0,0-1 0 0,2 0 0 16,1 0 0-16,2 0 0 0,0 0 0 0,1 0 0 0,1-3 128 15,3 1-128-15,2 0 0 0,0 0 0 0,2-1 0 0,3 0 0 16,0-1 128-16,2 0-128 0,0-2 128 0,2 2-128 16,1 0 0-16,1 0 0 0,1-4 128 0,1 1-128 15,2 1 0-15,1-2 0 0,2-1 144 0,0-2-144 16,1-3 0-16,2-1 128 0,1 3-128 0,1-2 0 16,1-2 0-16,1 1 128 0,0-1-128 0,2-1 0 15,-1 0 0-15,0-2 128 0,0-4-128 0,1 1 0 16,-1 1 0-16,0-3 0 0,-2 0 0 0,0-1 128 0,-2-2-128 15,-2 1 0-15,1-1 0 0,-2 0 0 0,1-1 0 0,0-1 144 16,-2 1-144-16,-1-2 0 0,3 0 128 0,2-3-128 16,-3-2 0-16,-1-1 0 0,-2 3 0 0,-1-1 0 15,0-1 0-15,-2 2 0 0,0-3 128 0,-2 1-128 16,0-1 0-16,0-1 0 0,-1 1 0 0,1-2 0 16,-2 0 128-16,-1-2-128 0,-1 3 0 0,-1-2 0 15,-3-1 0-15,-1 3 0 0,-1 0 128 0,0 0-128 16,-3-1 0-16,0 0 0 0,-1-1 128 0,-3 3-128 15,-1-4 0-15,0 0 0 0,-1 0 128 0,0-3-128 16,-2 2 0-16,-1 1 0 0,-2 1 128 0,-2 1-128 16,-1-2 0-16,1 0 0 0,-4 1 0 0,1 0 0 15,-2 1 0-15,-2 0 0 0,-2-1 0 0,-3 1 0 16,-2 0 0-16,-1 2 0 0,-3-4 0 0,-1 3 0 16,-1-1 0-16,-1 1 0 0,2 0 0 0,-2 1 0 15,1-2 0-15,0 3 0 0,-1 1 0 0,1 1 0 16,0 0 0-16,1-3 0 0,-1 2 0 0,2 0 0 15,-1 1-128-15,1 1 128 0,0 0 0 0,0 1 0 0,1 0 0 0,-4 5-144 16,1-1 144-16,0 1 0 0,-1-1 0 16,-2 3 0-16,-1 2-128 0,-3 1 128 0,-1 0-128 0,-2 2 128 15,0 0 0-15,0 1 0 0,0 1 0 0,1 2-128 16,0 1 128-16,-1 1 0 0,1 0 0 0,0 3 0 16,0 2 0-16,-2 0 0 0,1 0 0 0,-2 2-128 15,1 1 128-15,1 0 0 0,2 2 0 0,0-1-128 16,-2 0 128-16,1 1 0 0,3 0 0 0,3 0 0 15,-2 2 0-15,5-1 0 0,2 2 0 0,2 0-128 16,2 0 128-16,3 0 0 0,2 1 0 0,1 0 0 0,1 1 0 0,2 1 0 16,1 2 0-16,3-3-128 0,-2 2 128 0,4 0 0 15,1-2 0-15,1 2-128 0,2-1 128 0,2 0 0 16,1 1 0-16,3 0 0 0,-3-1 0 0,6 0 0 16,-1-2 0-16,4 0-128 0,2 1 128 0,1-2 0 15,3 0 0-15,4 0 0 0,0 1 0 0,3 0 0 16,3 2 0-16,3-4 0 0,2-5 0 0,3-1-128 15,3 0 128-15,2-2 0 0,-2-3 0 0,3 2 0 16,1-5 0-16,3 2-128 0,0 0 128 0,2-4 0 16,3-3 0-16,-2-2 0 0,-1-1 0 0,-1-3 0 15,-1 0 0-15,-1-3 0 0,-1-4 0 0,-2 0 0 16,-2-1 128-16,-1-4-128 0,0-4 192 0,-4-1-16 16,-1-1-16-16,-2-1 0 0,-2-1 32 0,-3-3 16 15,-4 0 0-15,-5-3 0 0,-2-2 80 0,-3-1 16 16,-3-1 0-16,-5-2 0 0,-3-1-48 0,-4-5 0 15,-2 3 0-15,-2 2 0 0,-2 0-112 0,-2 4-16 0,-4 2-128 0,-2 3 192 16,0 2-192-16,-1 4 0 0,-4 2 0 0,0 4 0 16,-1 1 0-16,0 5-256 0,1 2 16 0,3 3 16 31,1 1-2064-31,2 3-400 0</inkml:trace>
  <inkml:trace contextRef="#ctx0" brushRef="#br0" timeOffset="23902.57">3918 15671 9215 0,'0'0'816'0,"0"0"-656"0,0 0-160 0,0 0 0 16,0 0 1104-16,0 0 192 0,0 0 48 15,0 0 0-15,0 0-560 0,0 13-96 0,-2 2-32 0,4 6 0 16,-1 3-16-16,1 4 0 0,1 5 0 0,-1 2 0 16,3 3 32-16,-4 4 0 0,1 6 0 0,-1 3 0 15,-1 3-128-15,-1 2-32 0,0 1 0 0,0-2 0 16,0-4-240-16,1-2-48 0,0-9-16 0,0-2 0 15,0-5-80-15,0-2-128 0,0-4 176 0,0-4-176 16,0-4 240-16,0-3-64 0,0-1-16 0,2-4 0 16,-2-11-1168-1,0 0-224-15,0 0-48 0</inkml:trace>
  <inkml:trace contextRef="#ctx0" brushRef="#br0" timeOffset="24486.58">3900 15762 13823 0,'-6'-11'1216'0,"5"1"-960"0,1 1-256 0,5-1 0 0,0-1 384 0,6 2 48 16,1-1 0-16,6-1 0 0,1 0 416 0,5-1 96 15,3-2 16-15,6 0 0 0,5-1-384 0,4 1-80 16,4 2-16-16,4 0 0 0,0-1-192 0,3 1-32 15,1 0-16-15,-3 0 0 0,1 1-240 0,1 2 144 0,1 3-144 16,-2 2 128-16,1-1-128 0,-2-1 0 0,-1-1 0 16,-3 4 0-16,-6 1 0 0,1 0 0 0,-1 0 0 15,-3 0 0-15,1 2 0 0,-6 0 128 0,-1 2-128 0,-4-2 0 16,1 0 0-16,-7 1 0 0,-1 1 0 0,-2 0 0 16,-6-2 192-16,-2 3-64 0,-2-2 0 0,-9-1 0 15,7 5 288-15,-7-5 48 0,0 0 16 0,0 0 0 16,8 9-144-16,-4 2-16 0,1-1-16 0,-2-1 0 15,0 5-304-15,1 0 0 0,-1 2 0 0,1 4 0 16,1 3 0-16,-2 4 0 0,3 2 0 0,1 4 0 16,1 2 0-16,0 2 0 0,-1 1 128 0,2 1-128 15,1-2 0-15,-1 1 0 0,-2-3 0 0,-1-1 0 16,2-2 0-16,0-3 0 0,-1-4 0 0,1-3-144 16,-3-2 144-16,2-3 0 0,-1-1 0 0,-1-3 0 0,1-1 352 15,-4 0 0-15,-2-12 0 0,3 11 0 0,0 0 64 0,0-3 16 16,-3-8 0-16,0 12 0 0,-2-2-176 0,0-1-16 15,-1-1-16-15,-1 1 0 0,-3-3 16 16,-2-1 0-16,-2 1 0 0,-3-1 0 0,-4 1 144 0,-2 0 16 16,-4 1 16-16,-4 1 0 0,-6-1 0 0,-5 1 0 15,-5-1 0-15,-2-1 0 0,-7 0 16 0,-3 1 0 16,-2 3 0-16,-5 3 0 0,-3 0-112 0,-2 0-32 16,2-1 0-16,4 0 0 0,5-1-96 0,5-2-32 15,6-2 0-15,8-1 0 0,6-3-160 0,7 2-272 16,9-3 64-16,4-2-10288 15,12 0-2048-15</inkml:trace>
  <inkml:trace contextRef="#ctx0" brushRef="#br0" timeOffset="25048.73">7119 15728 7359 0,'-2'-7'656'0,"1"0"-528"0,-2-1-128 16,0 1 0-16,-1 0 1920 0,1 1 368 0,3 6 64 0,-6-4 16 15,0-1-880-15,6 5-160 0,-7 4-48 0,-2 1 0 16,-2 5-512-16,2 7-96 0,-2 6-32 0,0 3 0 16,1 4-128-16,-1 3-16 0,0 2-16 0,2 2 0 15,-1 6-80-15,0 5-16 0,0 2 0 0,2 3 0 16,-3 1-128-16,2-4-16 0,0 0-16 0,3-4 0 15,3-5-224-15,3-5 128 0,-1-4-128 0,2-4 0 16,-1-4 192-16,3-3-48 0,2-6-16 0,3-1 0 16,-1-3-128-16,3-3 0 0,0-5 0 0,1-4 0 31,1-3-1744-31,4-5-288 0</inkml:trace>
  <inkml:trace contextRef="#ctx0" brushRef="#br0" timeOffset="25717.35">7025 15645 15663 0,'0'0'1392'0,"1"-6"-1120"16,4-3-272-16,4 2 0 0,7 3 528 0,0-1 48 15,4 0 16-15,4 1 0 0,2-2 0 0,6 1 0 16,4-1 0-16,5 3 0 0,3 1-144 0,3 1-16 15,6-2-16-15,-2 1 0 0,3-1-176 0,1 0-48 16,1-1 0-16,0 1 0 0,2 1-48 0,0 0-16 0,1-1 0 16,0-2 0-16,1-3 128 0,-2 2 0 0,0 0 16 0,-4-2 0 15,-1 2-96-15,-2 0-32 0,-1 2 0 0,-4-2 0 16,-3 0-144-16,-4 1 0 0,-4-1 0 0,-3 3 128 16,-3 0-128-16,-6 3 0 0,1-2 144 0,-4 4-144 15,-2-2 192-15,-4 3-16 0,-3-1-16 0,-1 0 0 16,-10-2 256-16,0 0 48 0,8 4 16 0,-8-4 0 15,0 0-96-15,0 0-32 0,0 0 0 0,4 11 0 16,-3-1-176-16,-1 0-48 0,0-10 0 0,-2 12 0 16,0 0-128-16,1 3 0 0,-2 1 0 0,2 2 0 15,0-1 0-15,-1 4 0 0,0 2 0 0,1 4 0 16,-2 0 0-16,2 3 0 0,0 3 0 0,0 3 0 16,1 5 0-16,0 1-144 0,1 0 144 0,1 0 0 15,1 2 0-15,0 2 0 0,0-4 0 0,3-1 0 16,-1-3 0-16,2-3 0 0,1 0 0 0,-1-4 0 15,2-5 0-15,1-1 176 0,0-1 0 0,-1-4 0 0,-1 1 208 0,1-1 32 16,0-4 16-16,1-4 0 0,-1 1-112 0,0-2-32 16,-4-2 0-16,3-1 0 0,-4-1 32 0,2 2 0 15,0-3 0-15,-6-6 0 0,0 0-96 0,0 0-16 16,0 0 0-16,0 0 0 0,0 0-48 0,2 7-16 16,-2-7 0-16,0 0 0 0,0 0 16 0,0 0 0 15,-6 4 0-15,-3 0 0 0,-1-3-32 0,-2-1 0 16,-2 2 0-16,-3-2 0 0,-1 0 16 0,-2 2 0 15,-4 2 0-15,-2-1 0 0,-5 0 112 0,-2 2 0 16,-6-2 16-16,-5 1 0 0,-5 1 112 0,-3 1 32 16,-9-1 0-16,-2 1 0 0,-4-2 96 0,-3 2 0 15,-4 1 16-15,-3-1 0 0,-3 2-80 0,1 0 0 0,0 1-16 0,0-1 0 16,2 1-240-16,3-1-64 0,0-3 0 0,7 1 0 16,4-2-128-16,6 3 0 0,7-2 0 0,5 3 0 31,8-2-2736-31,5 0-464 0</inkml:trace>
  <inkml:trace contextRef="#ctx0" brushRef="#br0" timeOffset="27422.12">852 12603 11455 0,'0'0'512'0,"-10"3"96"0,0-1-480 0,-1 2-128 0,-4-2 0 0,0 0 0 16,1 2 832-16,0 1 160 0,-1-2 32 0,3-1 0 15,3-1-160-15,0 3-32 0,9-4 0 0,0 0 0 16,0 0-288-16,0 0-64 0,0 0-16 0,0 0 0 16,0 0-272-16,9 3-64 0,6-3-128 0,1 0 192 0,4 0 192 0,3-1 16 15,4 1 16-15,4-1 0 0,8 0 32 0,2 1 0 16,5 0 0-16,7-1 0 16,4-2-208-16,3 1-48 0,2 0 0 0,5 0 0 0,4 1 64 0,3 0 16 15,3-2 0-15,0 1 0 0,-1 0-80 0,2 2 0 16,3 0-16-16,0 3 0 0,-1-2-48 0,-3 2-128 15,-5 0 192-15,0 0-64 0,2-1-128 0,-6 3 0 16,-3-2 0-16,-3-1 0 0,-6-2 128 0,-4 1-128 16,-5 2 0-16,-2-1 128 0,-4 3-128 0,-4 0 0 15,-3-3 0-15,-3 1 128 0,-5 1-128 0,-2-1 128 16,-7 0-128-16,-3-1 128 0,-3-1 0 0,-2 1-128 0,-9-2 192 16,0 0-64-16,0 0 64 0,0 0 16 15,0 0 0-15,-10 1 0 0,-4-1 176 0,-6 2 48 0,-6-4 0 0,-3 2 0 16,-5-1-240-16,-1 1-64 0,-1 1 0 0,-6-1 0 15,-3 0-128-15,-3 3 0 0,-1 1 144 0,-7-1-144 16,-5-3 0-16,1 0 144 0,2 1-144 0,-3 3 0 16,-3 4 160-16,-1-2-160 0,0-5 128 0,2 4-128 15,-3-2 240-15,2 2-48 0,2 2 0 0,-2 0 0 16,0-1-192-16,-1 0 0 0,-1-1 0 0,2 1 0 16,4-2 128-16,4 1-128 0,5 0 0 0,1 1 0 15,3 0 0-15,4-1 0 0,3-3 0 0,4-2 0 16,3-1 0-16,4 1 0 0,6 0 0 0,2-2 0 15,6-2 0-15,5 2 0 0,0 0 128 0,10 2-128 16,-4-6 0-16,4 6 0 0,3-7 0 0,4 2 0 16,4 3 0-16,3-1 0 0,3-2 0 0,3 2 0 15,4 0 0-15,3 2-208 0,1 0 32 0,1-2-8992 16,2-2-1808-16</inkml:trace>
  <inkml:trace contextRef="#ctx0" brushRef="#br0" timeOffset="29653.6">11930 8898 18831 0,'0'0'832'0,"-1"-7"176"0,-3-3-816 0,1 1-192 16,1 3 0-16,0 1 0 0,-1 0 1344 0,3 5 208 0,-6 3 48 0,0 5 16 16,-1 3-480-16,-3 6-112 15,0 5 0-15,1 5-16 0,-2 2-432 0,1 3-96 16,1 2-16-16,-1 3 0 0,-1 4-112 0,1 2-32 15,1 1 0-15,1 3 0 0,-3 4-176 0,2-2-144 16,1 3 192-16,0-7-192 0,1-4 0 0,3-3-272 0,-3-4 16 0,2 9 16 31,2-9-1728-31,-1-9-336 0,2-8-80 0</inkml:trace>
  <inkml:trace contextRef="#ctx0" brushRef="#br0" timeOffset="30118.68">11714 9326 17503 0,'9'-8'1552'0,"4"-5"-1232"16,4-5-320-16,4 1 0 0,2-2 992 0,4-1 144 15,4-1 16-15,3-2 16 0,2 0-464 0,-1-1-112 16,-1 0-16-16,0-4 0 0,-2-3-224 0,-1 0-48 16,-3-6-16-16,2-1 0 0,0-4 208 0,-2 0 32 15,-5-1 16-15,-1 1 0 0,-4 2-160 0,-3 2-16 16,1 3-16-16,-5 5 0 0,-1 6-32 0,-2 4-16 15,-3 5 0-15,-2 5 0 0,-1 2 80 0,-2 8 0 16,0 0 16-16,-2 10 0 0,-2 4-128 0,-3 6-16 16,-1 6-16-16,0 8 0 0,-2 7-240 0,-6 6 0 15,0 7 0-15,0 6 0 0,-4 7 144 0,-2-3-144 16,-3 0 128-16,1-4-128 0,1-2 144 0,1-4-144 0,2-6 160 16,0-5-160-16,3-6 512 0,5-5 16 15,4-5 0-15,5-7 0 0,2-4-48 0,3-6-16 16,4-4 0-16,4-3 0 0,2-3-112 0,1-8-32 15,1-4 0-15,3-5 0 0,3-5 96 0,1-2 16 16,0-1 0-16,0 1 0 0,-1 2-272 0,0 4-160 16,-3 7 192-16,2 3-192 0,-3 4 0 0,2 4 0 0,-2 5 0 0,1 7 0 15,-2 6 0-15,-1 5 0 0,-2 6 0 0,-4-1 0 16,0 2 0-16,-5 1 0 16,0 0 0-16,-2-2 0 0,0 0 144 0,-1-3-144 15,0-2 0-15,2-2 144 0,2-4-144 0,-1-7 0 0,2-2 0 16,5 1 0-1,3-2-1232-15,-1-3-288 0,0-3-48 0,1-5-14112 0</inkml:trace>
  <inkml:trace contextRef="#ctx0" brushRef="#br0" timeOffset="30330.42">12780 9307 28559 0,'0'0'1264'0,"-8"10"272"0,1 1-1232 0,1 1-304 16,2 1 0-16,0 5 0 0,0 4 1344 0,0 1 224 16,1-1 32-16,0 1 16 0,1-5-704 0,2-1-144 15,0 1-16-15,1-2-16 0,0-2-544 0,2-1-192 16,-1-2 0-16,1 2 144 0,0-2-320 0,1-2-64 16,-4-9-16-16,0 0 0 15,4 7-2240-15,-4-7-448 0</inkml:trace>
  <inkml:trace contextRef="#ctx0" brushRef="#br0" timeOffset="30495.67">12660 9001 35935 0,'-4'-4'3200'0,"4"4"-2560"15,0 0-512-15,0 0-128 0,-5-6 160 0,5 6 16 0,0 0 0 0,0 0 0 16,0 0-176-16,0 0 0 0,0 0 144 0,0 0-144 31,0 0-1616-31,0 0-400 0,0 0-80 0</inkml:trace>
  <inkml:trace contextRef="#ctx0" brushRef="#br0" timeOffset="30843.77">13474 9189 23039 0,'-26'-4'2048'0,"1"2"-1648"15,3 0-400-15,0 2 0 0,0 0 3408 0,2 4 608 16,-1 3 112-16,3 3 32 0,3-1-3232 0,1 1-640 16,1-1-128-16,3 2-32 0,3 3 160 0,4 1 32 15,3-2 0-15,3 2 0 0,4 1-320 0,3-1 0 16,2 1 0-16,3 0 0 0,2 1 176 0,0-1-176 15,2-3 160-15,-8-3-160 0,1 0 224 0,0 1-48 16,0 0-16-16,-4 1 0 0,0-3 240 0,-3 1 48 16,-1 0 16-16,-2-1 0 0,-4-2 64 0,-3 5 16 15,-5-2 0-15,-6-3 0 0,-8 0-128 0,-2-3-32 16,-5-2 0-16,0 0 0 0,-1407-1-192 0,2815-1-32 0,-1406 0-16 0,3-1 0 16,-3-1-144-16,6-1 0 0,3-2 0 15,10 2 0 1,2 0-3168-16,1-2-560 0</inkml:trace>
  <inkml:trace contextRef="#ctx0" brushRef="#br0" timeOffset="31647.35">14969 9112 9215 0,'0'0'400'0,"0"0"96"0,0-8-496 0,1 0 0 16,2 0 0-16,-3 8 0 0,4-10 3392 0,-2 0 576 15,-2-1 112-15,-1 3 16 0,-1-2-1456 0,-4 0-288 16,0 1-64-16,-4 0-16 0,-4 0-848 0,-3 4-160 16,-3-1-48-16,-3 6 0 0,-3 2-624 0,-3 2-128 15,-2 4-16-15,0 3-16 0,-4 3-272 0,0 2-160 16,1 4 192-16,3 2-192 0,4 2 128 0,2 2-128 0,1 3 0 0,8-3 0 16,6-2 0-16,3 0 0 15,6 3 0-15,6-5 0 0,4-4 0 0,5 0 0 16,5-3 0-16,6-3 0 0,6-3 0 0,4-2 0 0,7-6 0 0,3-2 0 15,-1-1 0-15,-1-3 0 0,-3-1 0 0,-2-2 0 16,-4-1-512 0,-1-2-64-16,-7 1-16 0,-2-3-10432 0,-2 1-2096 0</inkml:trace>
  <inkml:trace contextRef="#ctx0" brushRef="#br0" timeOffset="31923.61">15703 8400 23039 0,'-8'-11'1024'0,"8"11"192"0,-6-4-960 0,6 4-256 16,0 0 0-16,-9 6 0 0,1 2 1920 0,-3 5 352 16,0 4 64-16,-3 10 16 0,-4 1-1296 0,0 6-256 15,0 4-48-15,0 4-16 0,1-1-192 0,-3 5-32 0,2 1-16 16,1 6 0-16,0 5-224 0,2 0-32 15,2 1-16-15,0-4 0 0,-2-3-224 0,4-3 128 16,0-3-128-16,2-6 0 0,2-6 0 0,0-2 0 16,3-4-208-16,0-4 64 15,1-2-1296-15,0-4-256 0,5-4-48 0,-1-4-8000 16,-1-10-1600-16</inkml:trace>
  <inkml:trace contextRef="#ctx0" brushRef="#br0" timeOffset="32277.67">16024 8906 22111 0,'-4'-8'1968'0,"-2"0"-1584"0,0 3-384 0,-2-2 0 16,-1-2 1952-16,0 4 304 0,-3 3 64 0,0 3 16 15,-3 3-1216-15,-2 4-240 0,-1 2-48 0,2 0-16 16,-2 3-352-16,-2 4-64 0,-2 5-16 0,0 2 0 15,-4 2-32-15,6-2-16 0,-2 1 0 0,4 1 0 16,3-3-80-16,5-1 0 0,3 0-16 0,4 6 0 0,3-7-48 16,5-4-16-16,5-6 0 0,4-2 0 0,2-3 32 0,0-4 16 15,3-5 0-15,0-1 0 0,-2-3 32 16,4-3 16-16,0-3 0 0,0 0 0 0,-3-5-64 0,-3 3-16 16,-1-1 0-16,-3 1 0 0,-2 0-64 0,-6 6-128 15,1 1 176-15,-4 8-176 0,0 0 384 0,0 0-48 16,0 0 0-16,0 0 0 0,-6 6-144 0,0 2-16 15,0 3-16-15,3 2 0 0,3-1-160 0,1 3 0 16,3 0-160-16,4-5 160 16,1 2-1808-16,4 1-272 0,5-1-48 0,12 3-14336 0</inkml:trace>
  <inkml:trace contextRef="#ctx0" brushRef="#br0" timeOffset="32741.24">16942 8688 13823 0,'0'0'1216'0,"0"0"-960"0,0 0-256 0,0 0 0 15,-5-5 1536-15,0 2 256 0,-1 0 48 0,-1 1 16 16,-1 1 0-16,-3 2 0 0,-2 0 0 0,-2 2 0 0,-1 1-704 0,-3 3-144 16,-1 1-32-16,-3 4 0 0,0 1-16 0,-3 4-16 15,-1 0 0-15,-10 8 0 0,4 1-304 0,5-3-48 16,8-1-16-16,7-8 0 0,5 0-224 0,2 1-48 16,3-1-16-16,4-1 0 0,3 0-160 0,5 0-128 15,0-1 192-15,5-1-192 0,4 0 144 0,3-1-144 16,-1-1 0-16,2 0 144 0,0 2-144 0,0-1 0 0,1 0 0 15,-4-1 0-15,1 1 0 0,-2 0 0 0,-5 0 128 0,-1-1-128 16,-1 1 128-16,-5 0 0 16,-2-1 0-16,-3 1 0 0,-2 1 448 0,-3-1 64 15,-3 0 32-15,-4-1 0 0,-2-1-192 0,-4 1-32 0,-2 0-16 16,-3-2 0-16,-3-2-176 0,0-1-48 16,-4-1 0-16,-9-6 0 0,3 2-208 0,6-1 144 15,1-1-144-15,11 0 128 0,2-1-320 0,1-1-64 0,3-1 0 16,5 2-16-1,0-4-3008-15,5 0-608 0</inkml:trace>
  <inkml:trace contextRef="#ctx0" brushRef="#br0" timeOffset="33133.03">18060 8660 19343 0,'-1'-11'1728'0,"1"7"-1392"0,0-2-336 0,0 3 0 0,-1-2 1120 0,0-2 160 16,-1 4 16-16,-3-2 16 0,0 1 288 0,-4 1 64 16,-2-1 16-16,-5 0 0 0,-1 3-592 0,-5 1-112 15,-1 0-16-15,-3 2-16 0,0 1-144 0,1 3-32 16,-4-1 0-16,5 3 0 0,2 3-192 0,4 1-64 15,2 1 0-15,3 3 0 0,1 2-144 0,4 2-48 16,3 0 0-16,2 1 0 0,3 1-112 0,4 1-16 16,2 1-16-16,0 2 0 0,3 1 0 0,-1 1 0 15,0-8 0-15,1 2 0 0,0 0-48 0,1 2-128 16,-3-2 192-16,0 0-64 0,-2-2-128 0,-2 1 192 16,-3-1-192-16,-4 7 192 0,-3 0 192 0,-4-4 32 0,-3-5 16 0,-3 0 0 15,-3 0 0-15,-2-1 0 0,-3 0 0 0,-4-3 0 16,-2-1-240-16,-3-1-32 0,-1-2-16 0,-3-3 0 31,-2-2-1008-31,3-5-208 0,0-6-32 0,2 0-17744 0</inkml:trace>
  <inkml:trace contextRef="#ctx0" brushRef="#br0" timeOffset="48564.82">12768 14242 11055 0,'-1'-14'976'0,"0"8"-784"15,1 1-192-15,0-1 0 0,0-2 1504 0,1 3 256 16,-1 0 48-16,0 5 16 0,0 0-560 0,0 0-112 16,0 0-32-16,-1 5 0 0,-1 1-48 0,-3 4-16 15,2 5 0-15,-1 2 0 0,-1 4-352 0,-1 6-64 16,-1 0 0-16,2 1-16 0,-2 2-240 0,3 3-32 0,-4-2-16 0,2 2 0 16,3 0-64-16,-1-2-16 0,0-2 0 0,1-2 0 15,3-1 32-15,2 0 0 0,2-3 0 0,2-2 0 16,-1-1 96-16,5-5 0 0,-2-2 16 0,4-1 0 15,4-2 112-15,0-2 32 0,3-2 0 0,3-1 0 16,0-2-224-16,2-2-32 0,-2-1-16 0,2-1 0 16,0-2-112-16,0 0-32 0,-3-1 0 0,-2 1 0 15,1 0-128-15,-3-2 0 0,-3 1 0 0,3-3-176 16,-6-2-1312 0,-3 4-272-16,-2-1-48 0,-2-1-12144 0</inkml:trace>
  <inkml:trace contextRef="#ctx0" brushRef="#br0" timeOffset="48748.7">12767 14561 21183 0,'0'0'944'0,"0"0"192"0,0 0-912 0,5-3-224 16,1-3 0-16,2 1 0 0,4 1 768 0,3 0 128 16,3-1 0-16,2 1 16 0,2-1-32 0,3-2-16 15,3 0 0-15,-1 1 0 0,1-4-352 0,-2 2-80 16,-1 3-16-16,-1-1 0 0,-3 2-416 0,-3 0 0 15,-5 2 0-15,-1 1-8576 16,-5 1-1728-16</inkml:trace>
  <inkml:trace contextRef="#ctx0" brushRef="#br0" timeOffset="48928.78">12717 14215 24351 0,'0'0'1088'0,"4"-6"208"0,0-3-1040 0,4-1-256 0,0 0 0 0,4 0 0 15,2 2 448-15,3 0 16 0,1 0 16 0,4 0 0 16,1 0 400-16,4-2 80 0,3-1 0 0,-1-1 16 16,0-2-432-16,-1 1-96 0,-1 3 0 0,-1 2-16 15,-4 0-432-15,1 1 128 0,-4 2-128 0,-1 1-9200 16,-4 1-1888-16</inkml:trace>
  <inkml:trace contextRef="#ctx0" brushRef="#br0" timeOffset="49287.39">13595 14310 23039 0,'-11'25'1024'0,"6"-11"192"0,-2 5-960 0,2 2-256 16,-4 2 0-16,0 4 0 0,-2 4 928 0,-2-1 144 16,0 1 16-16,0-1 16 0,-1 0-16 0,3-4-16 15,-1-2 0-15,2-3 0 0,3-3-576 0,-1-3-112 16,3-2-32-16,2 0 0 0,2-6-16 0,1-7 0 15,0 0 0-15,6 3 0 0,1-4 192 0,2-3 48 16,1-4 0-16,-1-3 0 0,2-3-208 0,0-4-48 16,0-2 0-16,1-2 0 0,0-1-192 0,1 0-128 15,2-1 128-15,-1 2-128 0,-2 2 0 0,1 4 0 16,0-2 0-16,0 6 0 0,-1 3 0 0,-2 5 0 16,1 3 0-16,-2 3 0 0,0 3 0 0,-1 4 0 15,-3 3 0-15,0 4 0 0,-1 0 0 0,-4 4 176 0,0 1-48 0,-3 2 0 16,0 1 0-16,-2 3-128 0,1-3 192 0,-1-2-64 15,2-1-128-15,1-3 0 0,1-2 0 0,1-1 0 16,1-5 0-16,1 0 0 0,1-3-176 0,4 0 176 16,-7-7-1712-1,13 0-256-15,-2-4-48 0,2-2-12512 0</inkml:trace>
  <inkml:trace contextRef="#ctx0" brushRef="#br0" timeOffset="49620.3">14286 14508 13823 0,'-5'-11'1216'0,"0"7"-960"16,0 0-256-16,-1-1 0 0,-1-1 2704 0,-1 2 496 15,-3 1 112-15,1 0 16 0,-1 2-1344 0,-1 1-272 16,-2 1-48-16,-2 5-16 0,0-1-688 0,-2 5-128 16,2 1-16-16,-2 3-16 0,-1 0-400 0,3 1-80 15,0 2 0-15,5-1-16 0,0-1-176 0,7-3-128 16,0-1 144-16,4-1-144 0,4-3 192 0,0-1-64 15,5-5-128-15,3-2 192 0,3-3 32 0,2-2 0 16,4 0 0-16,-1-4 0 0,2-2-48 0,0-1-16 16,0-1 0-16,-2 2 0 0,-2 1-160 0,-2 3 192 15,-5 1-192-15,-1 7 192 0,-1 4 160 0,-5 2 32 16,-1 4 16-16,-3 6 0 0,-2 3 240 0,-1 7 64 16,-6 3 0-16,-2 6 0 0,-1 2-384 0,-4 3-64 15,0-1 0-15,-4 2-16 0,0 1-48 0,1-3 0 0,0 0 0 16,-1-1 0-16,2 1-192 0,3-4 128 0,1-2-128 0,-4 8 0 31,4-11-1664-31,6-6-416 0,4-8-96 0</inkml:trace>
  <inkml:trace contextRef="#ctx0" brushRef="#br0" timeOffset="50306.13">15317 14609 20495 0,'-8'10'896'0,"8"-10"208"0,0 0-880 0,0 0-224 15,0 0 0-15,0 0 0 0,0 0 1488 0,0 0 256 16,0-8 48-16,4-3 16 0,2-4-96 0,3-5-32 0,2-1 0 0,2-3 0 15,3-7-912-15,0 2-176 16,1-2-32-16,1-3-16 0,2-7-160 0,-2-2-16 0,1-3-16 0,2 1 0 16,0-1-144-16,1 1-16 0,0 2-16 0,-3 3 0 15,-3 6-176-15,0 8 0 0,-3 5 0 0,-4 5 0 16,-3 6 0-16,-6 10 0 0,0 0 0 0,0 0 0 16,4 17 0-16,-4 6 0 0,-4 3 0 0,0 10 0 0,-3 1 0 0,-2 6 0 15,-5 2 0-15,1 1 0 0,-1 4 0 16,0-2 0-16,1-6 0 0,5-7 0 0,1-7 0 0,4-6 0 15,2-5 0-15,3-4 0 0,2-5 0 0,5-5 0 16,5-4 0-16,2-4 192 0,1-4 320 0,5-6 64 16,4-7 0-16,2-4 16 0,0-2-272 0,0-3-64 15,1-3-16-15,0-4 0 0,-3 0-240 0,0-2 0 16,2 0 128-16,-2 1-128 0,1 2 0 0,-4 4 128 16,0 5-128-16,-8 13 0 0,-2 2 0 0,1 3 0 15,-2 2 0-15,2 5 0 0,-3 7 0 0,-5 7 0 16,-2 6-144-16,-4 5 144 0,-2 6 0 0,-4 5 0 15,-1 3-128-15,-2 6 128 0,-2 0 0 0,0 1 0 16,1 0 0-16,0-2 0 0,0-6 0 0,1-3 0 16,0-6 0-16,3-3 0 0,4-3 176 0,-1-4-176 15,1-2 160-15,6-2-160 0,-2-5 0 0,-2-7 0 16,6 8 0-16,3-8-11888 16,1-3-2464-16</inkml:trace>
  <inkml:trace contextRef="#ctx0" brushRef="#br0" timeOffset="50727.38">16429 14577 16927 0,'0'0'752'0,"0"0"144"0,0 0-704 0,-5 7-192 16,5-7 0-16,0 0 0 0,0 0 2240 0,0 0 432 15,0 0 80-15,0 0 0 0,1-9-528 0,3-3-112 16,-1-2-32-16,4-4 0 0,2-2-768 0,3-1-160 16,-1-1-16-16,4-2-16 0,3-2-544 0,2-4-96 15,-1-3-32-15,3 1 0 0,2 0-240 0,-1 0-48 16,0 3-16-16,-1 2 0 0,0 4-144 0,-6 2 128 15,0 6-128-15,-3 5 128 0,-4 5-128 0,-1 3 0 16,-8 2 0-16,9 11 0 0,-2 6 0 0,-3 5 0 16,0 4 0-16,-4 5 0 0,-3 4 0 0,0 4 0 15,0-1 144-15,-2 2-144 0,0 0 0 0,0-1 128 16,2 1-128-16,-1-7 0 0,0-6 0 0,2 1 128 16,0-5-128-16,1-2 0 0,1-4 0 0,0-2-320 15,0-4 64-15,0-11 16 16,0 0-1504-16,0 0-304 0,0 0-64 0,0 0-8560 15,-6-9-1696-15</inkml:trace>
  <inkml:trace contextRef="#ctx0" brushRef="#br0" timeOffset="50893.57">16393 14400 23727 0,'0'0'1040'0,"0"0"240"0,0 0-1024 0,0 0-256 0,0 0 0 0,7-5 0 15,1 1 928-15,4 0 144 0,5 0 16 0,4-2 16 16,4 1 48-16,2-3 0 0,1 0 0 0,-1 1 0 15,4-1-528-15,-2 0-112 0,-4 2 0 0,-2 0-16 0,-2 1-368 0,-2 0-128 16,-3 1 0-16,0-1-9904 16,-3 3-2080-16</inkml:trace>
  <inkml:trace contextRef="#ctx0" brushRef="#br0" timeOffset="51304.18">17373 14112 22111 0,'0'0'1968'0,"0"0"-1584"0,0 0-384 0,0 0 0 15,0 0 1040-15,0 0 128 0,-6 12 32 0,-1 1 0 16,-3 4 272-16,0 4 64 0,-1 3 16 0,-1 3 0 0,-1 2-608 0,-1 2-128 15,1 1-32-15,-1-1 0 0,1-2-320 0,-1-1-64 16,3-2-16-16,4 1 0 0,-1-1-256 0,4-2-128 16,3 1 128-16,-2-5-128 0,-1-3 0 0,2-4-192 15,1-2 0-15,-2-1 16 16,1-4-2192-16,2-6-448 0</inkml:trace>
  <inkml:trace contextRef="#ctx0" brushRef="#br0" timeOffset="51453.46">17152 14221 23039 0,'11'-12'2048'0,"-5"7"-1648"16,4 2-400-16,3-1 0 0,5-3 720 0,2 2 64 15,2 0 16-15,3 0 0 0,4 0 336 0,3 1 64 16,3-2 16-16,-1 2 0 0,2 0-576 0,2-1-96 0,-4 1-32 0,-1-1 0 16,-2-1-512-16,-3 0 0 15,1 3-240-15</inkml:trace>
  <inkml:trace contextRef="#ctx0" brushRef="#br0" timeOffset="51631.96">18015 14101 26895 0,'0'0'1184'0,"-2"11"256"0,-2 0-1152 16,-2 2-288-16,0 0 0 0,-3 3 0 0,-2 1 1216 0,-4 2 192 0,-1 1 48 0,-5 1 0 15,-2-4-304-15,1 3-48 0,0 2-16 0,3-1 0 16,2-1-656-16,1 0-144 0,2-3-32 0,2 3 0 15,3-1-256-15,1 0-144 0,2-2 16 0,0 0 0 16,1-1-2224-16,0 0-432 0,1-2-96 0</inkml:trace>
  <inkml:trace contextRef="#ctx0" brushRef="#br0" timeOffset="51943.12">17852 14399 25631 0,'-14'9'1136'0,"6"-4"224"0,2 1-1088 0,6-6-272 16,0 0 0-16,0 0 0 0,0 9 1056 0,0-9 160 15,4 5 16-15,7 0 16 0,4-3 80 0,2-1 16 16,6 1 0-16,1-2 0 0,4-2-672 0,-3 1-128 0,2-1-32 0,-1-2 0 16,0 1-336-16,0 1-176 0,0 1 160 15,-4-1-160-15,1 0 128 0,-3 1-128 0,-2 0 0 0,-2 1 0 32,0-1-608-32,-3 1-224 0,-2 0-32 0,-2-1-9632 0,-9 1-1920 0</inkml:trace>
  <inkml:trace contextRef="#ctx0" brushRef="#br0" timeOffset="52121.24">18438 14125 23951 0,'0'0'1056'0,"0"0"224"0,0 0-1024 0,0 0-256 15,-5 6 0-15,0 3 0 0,-3 4 2304 0,-5 10 416 16,0 3 80-16,-3 5 16 0,-4 2-1216 0,2 3-224 16,-1 3-48-16,1-1-16 0,2 2-480 0,1 0-112 15,-1-3-16-15,2 1 0 0,1 1-448 0,1-2-80 16,3 0-32-16,-1-3 0 15,2 0-1120-15,4-3-240 0,-1-3-32 0,4-7-16096 0</inkml:trace>
  <inkml:trace contextRef="#ctx0" brushRef="#br0" timeOffset="52786.86">19511 13499 11967 0,'-6'-23'1072'0,"3"10"-864"16,1-1-208-16,1-2 0 0,0 1 3024 0,0 1 560 15,-1 2 128-15,1 2 0 0,0 2-2016 0,1 8-416 16,0 0-64-16,0 0-32 0,0 0-272 0,0 0-48 16,-6 14-16-16,3 6 0 0,1 4-480 0,-1 7-112 15,2 5 0-15,1 6-16 0,-3 8-48 0,2 2-16 16,1 6 0-16,0 3 0 0,-1 0-176 0,0 0 128 15,0 0-128-15,-2-4 128 0,1-5-128 0,2-5 0 16,2-5 0-16,-1-5 128 0,-1-8 128 0,3-3 0 16,2-3 16-16,-2-4 0 0,2-4 352 0,-2-5 64 15,-3-10 16-15,0 0 0 0,8 6-32 0,-8-6 0 0,12-6 0 0,-1-5 0 16,4-7 0-16,3-5 0 16,2-3 0-16,0-1 0 0,4-5-336 0,0-6-64 0,3-1-16 0,-7 6 0 15,3-5-256-15,1-6 160 0,2-5-160 0,2-2 128 16,1 1-128-16,0 1 0 0,1 2 0 0,0 6 128 15,-1 4-128-15,-3 5 0 0,1 6 0 0,-3 3 0 16,0 2 0-16,-1 4 0 0,-2 2-176 0,-3 3 176 16,-3 2-464-16,-1 3-16 0,-5 2 0 0,-1 1 0 15,-3 1-2032-15,-5 3-416 0,0 0-80 0</inkml:trace>
  <inkml:trace contextRef="#ctx0" brushRef="#br0" timeOffset="53136.18">18867 13436 24879 0,'-19'-3'2208'0,"10"2"-1760"0,9 1-448 0,0 0 0 0,0 0 272 0,7-5-16 15,5 1-16-15,5 1 0 0,10 0 656 0,9-3 144 0,9-1 32 0,9-2 0 16,12-3-240-16,10 0-32 0,10-2-16 16,5 3 0-16,4 0-272 0,-20 4-48 0,13-2-16 0,5 1 0 15,3 4-128-15,2 1-48 0,4-1 0 0,-7 2 0 16,-6 0-80-16,-7 4-32 0,-6 1 0 0,-8 3 0 15,-6-2-160-15,-8 3 0 0,-10 2 0 0,-7-1 0 16,-6 2-2368-16,-8 1-464 16</inkml:trace>
  <inkml:trace contextRef="#ctx0" brushRef="#br0" timeOffset="53404.62">19199 14382 28559 0,'-17'-3'1264'0,"17"3"272"0,0 0-1232 0,0 0-304 16,7 4 0-16,9-1 0 0,10 0 1536 0,5-2 256 15,2-1 64-15,7-1 0 0,9-1-656 0,3-1-128 16,7-2-32-16,-8 1 0 0,14-2-256 0,9 1-48 15,4-2-16-15,8 1 0 0,3 0-320 0,1 1-64 16,-2-2-16-16,-5 3 0 0,-7-1-320 0,-6 3 144 16,-7 1-144-16,-3 1 0 15,-6 0-1936-15,-4 1-496 0</inkml:trace>
  <inkml:trace contextRef="#ctx0" brushRef="#br0" timeOffset="54404.16">14321 15907 6447 0,'-7'-2'576'0,"-1"0"-576"0,0 0 0 0,8 2 0 15,0 0 2352-15,-3-4 352 0,-1-1 80 0,4 5 16 16,0 0-1008-16,5-9-192 0,3-1-32 0,4-1-16 16,4 0-464-16,5-2-80 0,2-1-32 0,5-1 0 15,-2 1-320-15,4 0-64 0,0 1-16 0,1 2 0 16,0 4-112-16,1 3-16 0,0 2-16 0,-3 7 0 15,-5 3-272-15,-3 3-160 0,-5 2 192 0,-6 5-192 16,-3 7 240-16,-5 4-64 0,-5 3-16 0,-5 5 0 0,-8 1-160 0,-6 5 192 16,-4 3-192-16,-3-1 192 0,0-1-192 0,0-3 0 15,2-5 144-15,2-1-144 0,-4 0 0 0,4-7 0 16,3-6 0-16,3-2 128 0,3-1-128 0,5-4 144 16,1-3-144-16,5-3 160 0,5-9 0 0,0 0 0 15,9 7 0-15,4-5 0 0,5-4 64 0,5-2 16 16,6 0 0-16,1-1 0 0,3 2-112 0,5 0 0 15,1 0-128-15,0 0 192 0,-2-1-192 0,0 1 0 16,-1-2 0-16,-4 2 0 0,-4-3-160 0,-2 3 160 16,-4 0-128-16,-1 0-9536 15,-2-1-1920-15</inkml:trace>
  <inkml:trace contextRef="#ctx0" brushRef="#br0" timeOffset="54610.07">15205 16102 31151 0,'0'0'1376'0,"11"-3"288"0,2-2-1328 0,3 1-336 0,3-3 0 0,3 3 0 16,0-1 1040-16,3-1 144 0,5-3 32 0,1 0 0 16,3-1-416-16,1 2-80 0,3 0-16 0,-1 0 0 15,0-1-432-15,0 2-80 0,-4 0-32 0,-1 2 0 31,-3 1-736-31,0 1-128 0,-5 0-48 0,-1-2-15680 0</inkml:trace>
  <inkml:trace contextRef="#ctx0" brushRef="#br0" timeOffset="55154.29">16469 15535 23951 0,'-17'-15'1056'0,"11"6"224"0,0 0-1024 0,4 0-256 0,4-2 0 0,4 0 0 16,0-2 592-16,6 0 64 0,4 1 16 0,3 0 0 16,5 2-96-16,2 1 0 0,5-4-16 0,4 3 0 15,0 4-256-15,3 2-48 0,-1 3-16 0,-1 5 0 16,-2 2-240-16,-3 7 128 0,-3 5-128 0,-7 3 0 16,-6 0 0-16,-6 3 0 0,-6 3 0 0,-6 3 0 15,-6 1 0-15,-5 3 0 0,-5 3 0 0,-2-1 0 16,-2-2 0-16,-1-3 0 0,0-4 0 0,2-2 0 15,3-3 0-15,3-2 128 0,4-2-128 0,8-3 0 16,4-2 0-16,2-2 0 0,6 0 0 0,5-3 0 16,4 0 0-16,5-1 0 0,0 1 0 0,4 1 0 15,0 4 192-15,3 0-16 0,2 2 0 0,-2-1 0 0,0 0-176 16,-4 2 0-16,-5-1 0 0,-3 2 0 16,-5-1 160-16,-5 1 0 0,-3-1 0 0,-5 1 0 0,-4-1 624 0,-2 1 128 15,-8-1 32-15,-2-1 0 0,-9 0-64 0,-4-2-16 16,-5-2 0-16,-4 0 0 0,-3-1-368 0,-1 0-80 15,-2-1-16-15,1-2 0 0,0-2-208 0,3-5-64 16,4-4 0-16,6-1 0 16,6-3-1744-16,6-2-368 0,7-2-64 0,9-3 0 0</inkml:trace>
  <inkml:trace contextRef="#ctx0" brushRef="#br0" timeOffset="55974.03">18044 15743 13823 0,'0'0'608'0,"-2"-6"128"0,-1-1-592 0,3 7-144 16,0 0 0-16,0 0 0 0,0 0 1600 0,-8 2 272 16,1 4 64-16,2 3 16 0,-1 3-672 0,1 3-144 15,-4 2-32-15,3 2 0 0,0 2-448 0,1 1-80 16,2 1-32-16,2-1 0 0,-1-1 0 0,3-3 0 0,0-2 0 0,3 0 0 16,2-2-160-16,0-2-48 0,3-3 0 0,1-1 0 15,1-4 208-15,4-2 32 16,1-3 16-16,1-2 0 0,1-4-16 0,1 0-16 15,-2-2 0-15,3-2 0 0,-2-2-304 0,0-1-64 16,0 1-16-16,-1 1 0 0,-3 0-176 0,-2-1 128 0,-2-1-128 0,-1 3 128 16,-4 3-128-16,-5 8 0 15,0 0 0-15,0 0 0 0,0 0 0 0,0 0 0 16,-5 10 0-16,0 1 0 0,0 0-208 0,0 2 80 0,1 2 128 0,2 1-208 16,1-1 208-16,2-1 0 0,4-1 0 0,5-2-144 15,0-3 144-15,4-1 0 0,4-3 0 0,3-3 0 16,0-1 0-16,2-3 0 0,-1-3 0 0,2-4 0 0,-1-4 0 0,1 0 0 15,-4-3 0-15,-1-1 128 0,-3-1-128 0,-1-2 192 16,-5-2-64-16,-3 0 0 0,0-1 304 0,-5 0 64 16,-1-3 16-16,-1 2 0 0,-2 1-80 0,1 1-16 15,-4 3 0-15,1 3 0 0,-3 3-288 0,2 2-128 16,1 1 128-16,-1 3-128 0,0 5 0 0,5 3 0 16,-8 0 0-16,8 0 0 15,-7 8-1776-15,3 1-224 0,3-1-48 0,1 1-12864 16</inkml:trace>
  <inkml:trace contextRef="#ctx0" brushRef="#br0" timeOffset="56312.6">18785 15765 25167 0,'0'0'1104'0,"0"0"240"0,9 1-1072 0,1-1-272 16,0-1 0-16,3 0 0 0,-2-1 704 0,3-1 96 16,4-2 16-16,2-2 0 0,0-2-80 0,0-1-16 0,2-1 0 15,-1 1 0-15,-2-1-144 0,0 1-16 0,-1-1-16 0,-3 1 0 16,-6-1-352-16,-1 1-64 0,-3 0 0 0,-2-2-128 16,-1-1 208-16,-3 1-64 0,-2 0-16 0,-4 2 0 15,-5 2-128-15,0 5 192 0,0 3-192 0,-2 3 192 16,-4 4-192-16,0 2 0 0,0 2 144 0,-1 3-144 15,-3 3 0-15,2 2 0 0,2 3 0 16,1 4 0-16,2 1 0 0,1 0-128 0,2-4 0 0,7-1 0 16,4-3 0-16,3 1 0 0,6-1 0 0,4-4 0 0,2-3-128 0,5-2 0 15,4-1-16-15,0-4 0 16,2-3-432-16,1-2-64 0,-2-2-32 0,-8-1-12688 16</inkml:trace>
  <inkml:trace contextRef="#ctx0" brushRef="#br0" timeOffset="56698.45">19417 15693 21183 0,'0'0'944'0,"0"0"192"0,0 0-912 0,0 0-224 15,0 0 0-15,0 0 0 0,0 0 992 0,0 0 160 16,4 3 16-16,4-2 16 0,2 1 96 0,2-2 0 0,2-1 16 0,1-1 0 16,2-1-512-16,2-2-96 0,6 0-32 0,0-1 0 15,1 0-304-15,-1-2-64 0,-3-1-16 0,-1 0 0 16,-1 0-144-16,-5-1-128 0,-3-1 144 0,1-4-144 16,-5 1 192-16,-6 4-48 0,-5 1-16 0,-3 3 0 15,-4-1 16-15,-4 2 0 0,-3 1 0 0,-7 2 0 16,0 1-144-16,-3 2 0 0,0 4 0 0,0 2 0 15,0 4 0-15,-1 2 0 0,0 3 128 0,3 0-128 16,1 2 0-16,5 1 0 0,0-1 0 0,7 1 128 0,2 0-128 16,6-2 0-16,4-1 0 0,8 4 0 0,5-6 0 0,8-3 0 15,6-1 0-15,-5-5 0 0,1-1-128 0,6-2 128 16,2-2-160-16,18 0 160 16,-1 0-2496-16,-24-1-384 0</inkml:trace>
  <inkml:trace contextRef="#ctx0" brushRef="#br0" timeOffset="56977.33">20264 15159 22111 0,'-4'-11'976'0,"4"11"208"15,0 0-944-15,0 0-240 0,-2-3 0 0,2 3 0 0,-5 3 864 0,-4 5 128 16,0 3 32-16,-3 4 0 0,0 4-80 0,-1 4-16 0,-2 4 0 0,2 2 0 16,1 2-304-16,-2 2-64 0,1 1-16 15,1 1 0-15,1 2-176 0,1 0-48 0,-2 0 0 0,3 2 0 16,1-4-320-16,1-3 144 0,2-3-144 0,0-5 0 16,3-2 0-16,1-3 0 0,1-2 0 0,1-5 0 15,0-4-240 1,3-1-144-16,-4-7-48 0,5 0-13552 0</inkml:trace>
  <inkml:trace contextRef="#ctx0" brushRef="#br0" timeOffset="57324.86">20695 15152 25279 0,'0'0'1120'0,"0"0"224"0,-3 6-1072 0,-2 3-272 16,-1 2 0-16,-2 2 0 0,-3 1 1088 0,-2 3 176 16,-4-1 16-16,0 3 16 0,-3-1-400 0,-2-1-64 0,-2 3-32 15,-1 0 0-15,1 0-416 0,0 0-64 16,1-1-32-16,0-1 0 0,0-2-160 0,1 0-128 0,2-2 192 0,1-1-192 16,2-4 192-16,0-1-192 15,2-2 192-15,2 0-192 0,0-2 256 0,6 2-48 16,0-1-16-16,4 2 0 0,2-2 96 0,1 3 16 15,3-1 0-15,3-1 0 0,0 2 16 0,3 1 0 16,1 0 0-16,2 1 0 0,3-1-64 0,1 1 0 16,1 0 0-16,2 1 0 0,-1-1-128 0,0-1-128 0,3 1 192 15,1-1-192-15,0-1 128 0,-2 1-128 16,0-1 0-16,-3 0 0 0,-1-2 0 0,-2 0-176 0,-1-3 32 0,-2 1-11280 16,-3-2-2256-16</inkml:trace>
  <inkml:trace contextRef="#ctx0" brushRef="#br0" timeOffset="57697.17">21323 15214 25791 0,'0'0'1152'0,"-3"-4"224"0,-2-1-1104 0,0 2-272 15,-1 2 0-15,-4 1 0 0,-2 1 832 0,-1 4 96 16,-3 0 32-16,-1 3 0 0,0 1-112 0,0 2-16 16,2 3 0-16,1 1 0 0,2 1-416 0,4 0-96 15,1 0 0-15,4 0-16 0,3 2-64 0,2 3-16 16,2-3 0-16,3 2 0 0,2-1 176 0,3 1 48 16,1 2 0-16,2 1 0 0,2 0 16 0,-1 0 16 15,2 3 0-15,-3 1 0 0,-1-1 0 0,-3-1 0 16,-3 0 0-16,-2-2 0 0,-3 0 96 0,-3-3 32 15,-3-3 0-15,-3 0 0 0,-5-2-128 0,-2-1-32 16,-3 0 0-16,-3-2 0 0,-3-2-112 0,0-2-16 16,0 1-16-16,-4-3 0 0,-2-3-304 0,1-2 0 15,-1-4 128-15,-2-1-13184 16,1 1-2656-16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9T19:52:34.1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3040 4613 11343 0,'0'0'496'0,"0"0"112"0,0 0-480 0,7 2-128 15,-1-1 0-15,-6-1 0 0,7 0 976 0,-7 0 176 16,0 0 48-16,6-3 0 0,2 1-112 0,-2 0 0 16,-6 2-16-16,6-1 0 0,1-2-96 0,-3-1-16 15,-4 4 0-15,4-4 0 0,1 0-64 0,-1-1-32 16,-2-1 0-16,1 0 0 0,-3-1-224 0,1 0-32 15,0-1-16-15,-2-1 0 0,-3-1-48 0,2-1-16 16,-1 3 0-16,0-3 0 0,-3 0 0 0,2-2 0 16,-3-1 0-16,0 0 0 0,0 2-80 0,-1 0-32 15,-1 1 0-15,-1-3 0 0,-3 0-32 0,-1 0-16 0,-3 1 0 0,0-3 0 16,-2-1-128-16,0-2-32 0,-2-1 0 0,-2 0 0 16,-2 3-80-16,-2-2 0 0,-2-2-128 0,-1 0 192 15,1 0-192-15,-1 2 144 0,0-1-144 0,-1 0 128 16,-2 0-128-16,-2 1 192 0,0 3-192 0,-4-2 192 15,0 1-192-15,-2 0 0 0,-1 2 0 0,2 1 128 16,-2 0-128-16,-15-2 0 0,6 2 0 0,3 4 0 0,0 1 0 16,3 2 0-16,0-2 0 0,0 3 0 15,-1-2 0-15,0 3 0 0,-1 0 0 0,3 3 0 0,4 1 0 16,-3 2 0-16,-1 3 0 0,3-1 0 0,2 0 0 0,-1 0 0 16,0-1 0-16,-1 3 0 0,3-3 0 0,1 6 0 15,2 1 0-15,-1 3 0 0,-3 3 0 0,1 2 0 16,-2 0 0-16,1 0 0 0,-2-2 0 0,2 3 0 15,-2 0 0-15,2 2 0 0,0 0-128 0,2-1 128 16,0 0 0-16,3 2 0 0,2 0 0 0,1 0 0 16,2 2 0-16,-1 0 0 0,1 2 0 0,1 0 0 15,-2 0 0-15,-1 0 0 0,-1 1 0 0,2-1 0 16,-2 0 0-16,2 3 0 0,1 2 0 0,4-1 0 16,-1 1 0-16,4-1 0 0,-1-2 0 0,3 1 0 15,1-4 0-15,2 1 0 0,3 0 0 0,2 2 0 16,2-2 0-16,4 0 0 0,1 1-144 0,3-1 144 15,2 1 0-15,5 0 0 0,-1-2 0 0,7 2-128 16,1 3 128-16,7-1 0 0,-1 0 0 0,8-2 0 16,2 1 0-16,5-1 0 0,5 1 0 0,2-3 0 0,2 1 0 15,3-1 0-15,2-2 0 0,-1-1 0 0,0-3 0 0,1 0 0 16,1 3 0-16,1 0 0 0,3-1 0 0,-3-2 0 16,3-1 0-16,2 1 0 0,1-3 0 0,0 0 0 15,-1-4 0-15,0 1 0 0,2-2 0 0,0-2 0 16,0 1 0-16,-2-2 0 0,2 0 144 0,-1-1-144 15,-3-1 144-15,1-1-144 0,-2-2 160 0,2-1-160 16,1-1 208-16,1-1-48 0,0-1-16 0,-15-2 0 0,2 0 0 16,4-4 0-16,0 0 0 0,1-3 0 15,-1-3 32-15,-1 1 0 0,-3-1 0 0,1-2 0 0,-1-1 144 0,-3-2 16 16,0-2 16-16,-3 0 0 0,1 0 48 0,-4-1 16 16,-2-4 0-16,-1 1 0 0,0-3 64 0,-5-1 16 15,-1-4 0-15,-2-5 0 0,-3-7-48 0,-1-1-16 16,-6 0 0-16,-2-2 0 0,-3 1-128 0,-2 1-32 15,-3 0 0-15,-3 1 0 0,-5-3-48 0,-2 3-16 16,-6 2 0-16,-2 1 0 0,-3 3-208 0,-3 4 128 16,-2 3-128-16,-1 4 0 0,-2 4 0 0,0 5 0 15,-2 5-128-15,2 3 128 16,0 3-1472-16,2 5-176 0,-3 3-32 0,2 7-10976 16,1 4-2192-16</inkml:trace>
  <inkml:trace contextRef="#ctx0" brushRef="#br0" timeOffset="5424.46">17337 5613 9151 0,'-21'-2'400'0,"7"1"96"0,-1 0-496 0,0 1 0 15,-1-3 0-15,0 3 0 0,0 3 512 0,1-3 16 16,0 0 0-16,0 2 0 0,1 0 112 0,2 1 0 15,1 0 16-15,-1 0 0 0,1-1-32 0,2 1-16 16,-1 0 0-16,1 0 0 0,0-1-32 0,2 1-16 16,7-3 0-16,-6 2 0 0,6-2-32 0,0 0 0 15,0 0 0-15,0 0 0 0,0 0-16 0,15 2 0 16,1-2 0-16,6-2 0 0,4-3 336 0,7 0 64 16,6-1 16-16,7-1 0 0,8 0-208 0,7-2-32 15,2-2-16-15,7 0 0 0,7 0-96 0,6 1 0 16,9-1-16-16,3-2 0 0,4-2-64 0,5-1-16 0,9 2 0 15,0 0 0-15,2-2-192 0,5 1-32 0,4 0-16 16,0-1 0-16,2 0-48 0,-1 1 0 0,5 3 0 16,0 0 0-16,-3 1-32 0,3 1-16 0,-2 4 0 0,-2-1 0 15,-2 3 80-15,-36 1 16 0,6 1 0 0,5 2 0 16,3 0-240-16,3 0 176 0,-5 0-176 0,0 0 160 16,-4 0 32-16,-1 0 0 0,1 2 0 0,-4 0 0 15,-2-2 16-15,-1 1 16 0,0 0 0 0,-3-1 0 16,-4-1 96-16,2 0 0 0,-6-1 16 0,1 1 0 0,0 0-16 15,0-1-16-15,2 1 0 0,0-1 0 0,-2-2-112 16,4 2-32-16,3 2 0 0,-1-1 0 0,2 0-160 0,-1 1 160 16,1 2-160-16,1 0 160 0,-2 1-160 0,-4-2 0 15,0 0 0-15,-5 0 0 0,-7 0 0 0,-2 1 128 16,-5-1-128-16,-6-1 0 0,-3-1 0 0,-4-1 128 16,-5-1-128-16,-4-1 0 0,0 1 0 0,-3 0 0 15,-4 0 128-15,-1 0-128 0,1 1 0 0,-2 1 0 16,0 0 0-16,1 0 128 0,-6-1-128 0,1 1 0 15,-2 1 0-15,1 0 128 0,-3 0-128 0,0 0 0 16,-3 0 0-16,-3 1 0 0,-1 0 0 0,-4 0 0 16,-1 1 0-16,-4 0 0 0,-3 0 0 0,-5-2 0 15,0 0 0-15,0 0 0 0,-8 6 144 0,-5-1-144 16,-4 1 160-16,-4-2-160 0,-3-1 160 0,-7-2-160 16,-6-1 160-16,-3-1-160 0,-3-2 0 0,-2 2 128 15,-2-3-128-15,-4 3 0 0,-4 0 0 0,-3 0 0 16,-5-3 0-16,-1 0 0 0,-4 1 0 0,-5-1 0 15,-4 2 0-15,-5-1 0 0,-7-1 0 0,-9 1 0 16,-2 1 0-16,-7-1 0 0,-6-2 0 0,-8 1 128 0,-3 2-128 16,-7-1 0-16,-5 2 0 0,-10 0 0 0,-6 0 0 0,-4 1 0 15,-5 2 0-15,0 3 0 0,0 1 0 0,1 0 0 16,-5-2 0-16,3 2 0 0,-3 1 0 0,8 3 0 16,5 1 0-16,4 0 0 0,5-1 0 0,8-1 0 15,7 0 0-15,5 0 0 0,5 1 0 0,4-2 0 16,6 0 0-16,4 0 0 0,1 1 0 0,4-1 0 0,6 1 0 15,-30 2 0-15,15-1 0 0,11-2 0 16,8 1 0-16,8-1 0 0,4 1 0 0,6 0 0 0,1-2 0 0,2-3 0 16,1-2 0-16,6 1 0 0,6 2 0 0,6 0 0 15,2 0 0-15,4-1 0 0,7-1 0 0,3 0 0 16,6 0 0-16,0-3 0 0,5 0 0 0,0 0 0 16,4 0 0-16,3-2 0 0,4 2 0 0,2 2 0 15,9-2 0-15,0 0-160 0,0 0 32 0,0 0 0 16,0 0 0-16,14 3 0 0,3-1 128 0,4 0-208 15,6-2 80-15,9-3 128 0,9-1-128 0,8-3 128 16,8 0 0-16,13-1 0 0,12-1 0 0,6-2 0 16,5-2 0-16,13-1 0 0,10-1 0 0,8 1 0 15,5 0 0-15,-32 4 0 0,18 0 0 0,13 2 0 16,10-2 0-16,4 3 0 0,6-2 0 0,4 0 0 16,2 0 0-16,7 0 0 0,6 5 0 0,2 1 0 15,0 2 0-15,-2 1 0 0,-5 1 0 0,-1 0 0 16,-1 1 0-16,0 0 0 0,1-1 0 0,-5 3 0 15,0 0 0-15,-3-1 0 0,-2 0 0 0,0-1 0 16,-3 1 0-16,-3 3 0 0,-4 0 0 0,-5 2 0 16,-7-3 0-16,-5 1 0 0,-6-1 0 0,-5 1 0 0,-9-2 0 0,-7 0 128 15,-4 1-128-15,-7-1 0 0,-5 0 0 0,-7-2 128 16,-6 0-128-16,-6-1 0 0,-5 0 0 0,-6-1 0 16,-6 0 128-16,-2-1-128 0,-6 0 0 0,-2-1 128 15,-6 0-128-15,-2 0 0 0,-7 0 0 0,-2 1 0 16,-4 0 0-16,-4 1 0 0,-1-1 128 0,-6 0-128 15,-7 1 0-15,0 0 0 0,0 0 0 0,0 0 0 16,-12 0 144-16,-7-1-144 0,-6 0 160 0,-7-2-160 16,-9 0 128-16,-4-1-128 0,-4-2 0 0,-7 1 0 0,-5-1 0 0,-7 0 128 15,-11-1-128-15,-5-2 0 0,-9 1 0 0,-6-3 0 16,-7 0 0-16,-10 0 0 0,-8 3 0 0,-7 0 0 16,-8-3 0-16,-9 2 0 0,-7-2 0 0,-7 4 0 15,-6-2 0-15,-7 2 0 0,-9 2 0 0,-3 2 0 16,-3 0 0-16,-4 3 0 0,-3 1 0 0,-2 3 0 15,0 1 0-15,-3 3 0 0,-3 1 0 0,3 2 0 16,1 2 0-16,8 1 0 0,3 3 0 0,11 0 0 16,12 2 0-16,9-1 0 0,4-1 0 0,9 0 0 15,10-2 0-15,8 2 0 0,9-2 0 0,8 2 0 16,7 0 0-16,4 0 0 0,-1-4 0 0,8 1 0 16,9 0 0-16,7 1 0 0,8-2 0 0,3-2 0 15,3 0 0-15,7 0 0 0,6-2 0 0,3 1 0 16,5 0 0-16,4-2 0 0,7 0 0 0,0 0 0 15,5-1 0-15,4 1 0 0,3-1-128 0,4-1 128 16,3 0 0-16,4-2 0 0,1 3-208 0,2-2 64 16,4-5 16-16,5 7 0 0,2-3-48 0,4 0 0 0,5-2 0 0,15-2 0 15,5-2 176-15,10-2 0 0,7-1 0 0,7-3-128 16,7-3 128-16,8-1 0 0,8-3 0 0,-17 4 0 16,14-1 0-16,11-3 0 0,7-3 0 0,10-1 0 15,10 0 0-15,9 0 0 16,9-1 0-16,6-1 0 0,3 0 0 0,7 1 0 0,4 1 0 0,4 2 0 15,0 0 0-15,4 2 0 0,-3-1 0 0,6 1 0 16,1 1 0-16,2 0 144 0,5 2-16 0,-1 1-128 16,-1 3 0-16,-2-1 0 0,2 1 0 0,-3 1 0 15,-4 3 0-15,-1 0 128 0,-1 1-128 0,-8 3 0 16,-1 3 128-16,-9-1-128 0,-6 0 0 0,-6 4 0 16,-6 1 160-16,-8 1-160 0,-8-3 128 0,-6 2-128 0,-8 0 176 0,-6-2-48 15,-8 2-128-15,-4-2 192 0,-6 1-64 0,-5-2 0 16,-5 1-128-16,-3 0 192 0,-4-1-192 0,-4 2 176 15,-5-1-176-15,-3 1 160 0,-4-1-160 0,-3 0 128 16,-3-2-128-16,-3 0 128 0,-3 1-128 0,-4-2 128 16,-2 0-128-16,-4 0 128 0,-2 1-128 0,-1-2 0 15,-2 0 0-15,-2 0 128 0,-2-1-128 0,-3 0 0 16,0 0 0-16,-7 0 0 0,0 0 0 0,0 0 128 16,0 0-128-16,0 0 0 0,0 0 128 0,0 0-128 0,0 0 0 0,0 0 128 15,-7-5-128-15,-3 3-144 16,-4 1 144-16,4 1-208 15,0 0-1728-15,-3 2-352 0,-2 2-64 0</inkml:trace>
  <inkml:trace contextRef="#ctx0" brushRef="#br0" timeOffset="11433.94">5121 10127 13583 0,'0'0'592'0,"0"0"144"0,-3-9-592 0,3 9-144 0,0-4 0 0,0 4 0 16,-4-9 1104-16,4 9 192 15,0 0 48-15,0 0 0 0,0 0-64 0,0 0-16 16,0 0 0-16,0 0 0 0,0 0-432 0,-4 11-96 0,2 1-16 0,1 2 0 16,-4-2-80-16,3 3-32 0,0 1 0 0,0-3 0 15,-2-1-176-15,1 8-48 0,-1-2 0 0,0-3 0 16,3-2-48-16,1-1-16 0,-1 1 0 0,1-13 0 15,0 0 48-15,0 0 0 0,0 0 0 0,10 1 0 16,-3-6 224-16,-1-1 48 0,3-3 16 0,6-9 0 16,-1 3-64-16,0-3-16 0,0-3 0 0,-1 3 0 15,0 1-352-15,0 3-80 0,-1-3-16 0,0 3 0 0,0 1-128 0,-5 4 0 16,4-1 0-16,-4 0 0 0,3 0 0 0,0 2 0 16,-1-1 0-16,5-2 0 0,-1 2 0 0,1 0 128 15,-4 5-128-15,-2-1 0 0,-8 5 0 0,8-4-320 16,-1 0 48-16,-7 4 16 15,0 0-1856-15,0 0-352 0,0 0-80 0,0 0-10784 16</inkml:trace>
  <inkml:trace contextRef="#ctx0" brushRef="#br0" timeOffset="11662.73">5186 10182 26079 0,'0'0'1152'0,"0"0"256"0,-2-8-1136 0,2 4-272 16,1-2 0-16,5-3 0 0,1-1 688 0,1-2 80 16,3-2 0-16,2-1 16 0,2-2-16 0,1-2 0 15,1-1 0-15,4 0 0 0,2-2-112 0,-1-1-16 16,1 1-16-16,-2 2 0 0,2-2-224 0,2 1-32 0,1-2-16 0,4 3 0 16,0 0-144-16,1 4-16 0,-3 1-16 15,-2 4 0-15,-3 2-176 0,-4 2 0 0,-1 3 0 0,-3 0-10576 16,-3 8-2160-16</inkml:trace>
  <inkml:trace contextRef="#ctx0" brushRef="#br0" timeOffset="12465.04">6338 9510 11967 0,'0'0'528'0,"-2"-8"112"0,2 8-512 0,-2-9-128 0,0 1 0 0,2 8 0 0,-3-7 720 16,3 7 112-16,0 0 32 0,-7-6 0 0,2-2 96 0,-3 5 32 16,-1-1 0-16,-2 2 0 0,-2 2-192 0,2 2-32 15,-3 2-16-15,-1 2 0 0,-1 1-272 0,-4 4-48 16,-1 4-16-16,0 0 0 0,-4 2 0 0,3 1 0 15,-2 3 0-15,2 2 0 0,-4 3-48 0,6-1-16 16,-1-1 0-16,5 0 0 0,6 2-64 16,2-3-16-16,1-3 0 0,5-3 0 0,2-1-32 0,2-4-16 15,5-4 0-15,1-2 0 0,3-4 160 0,5-2 16 16,4-1 16-16,2-6 0 0,2 0-16 0,0-6 0 16,2-5 0-16,1-2 0 0,-6-2-64 0,1-1-16 15,-1-2 0-15,-1 1 0 0,0-4-128 0,0 1-16 16,-2-2-16-16,-1 0 0 0,0 1-32 0,-2-4-128 15,-1-2 192-15,1-2-64 0,-2-3 0 0,-2-1 0 16,-2 0 0-16,0-3 0 0,-5-1-128 0,1 1 192 16,1 5-192-16,-3 6 192 0,1 6-192 0,-2 5 0 15,0 6 0-15,-1 3 0 0,-1 5 0 0,0 7 0 16,0 0 0-16,0 0 0 0,-4 12 208 0,-2 7 16 16,-3 5 0-16,2 5 0 0,-3 6-224 0,1 2 0 0,0 3 0 0,0 6 0 15,1 6 128-15,0 1-128 0,1-1 0 0,2-2 0 16,-1-4 0-16,3-3 0 0,1-2 0 0,2-5 0 15,0-6 0-15,1-2 0 0,4-1 0 16,0-4 144-16,0-6-144 0,2-3 0 0,1-7-160 0,0 0 160 31,2 0-1792-31,1-4-272 0,-2-4-48 0</inkml:trace>
  <inkml:trace contextRef="#ctx0" brushRef="#br0" timeOffset="12786.28">6550 9602 25743 0,'0'0'1136'0,"0"0"240"0,0 0-1104 0,10-1-272 15,0-1 0-15,2 0 0 0,-1-2 528 0,2 0 48 16,-2-3 16-16,2 1 0 0,0-2-80 0,1 1-32 16,-1-4 0-16,0 1 0 0,-3-1-128 0,0 0-32 15,-1-1 0-15,-3 4 0 0,-1-2 32 0,-2 0 0 16,-2 1 0-16,-2 1 0 0,-1-2 32 0,-2 5 16 15,4 5 0-15,-5-4 0 0,-5 4 160 0,0 5 16 16,-1 2 16-16,0 1 0 0,-1 3-272 0,0 4-48 16,1 2-16-16,-1 0 0 0,1 1-256 0,3 0 128 15,0 0-128-15,5 0 0 0,2-1 192 0,4-3-192 16,4 3 192-16,2-4-192 0,1-3 144 0,4-4-144 16,1-1 0-16,2-2 144 0,-1-1-144 0,3-2 0 15,2-3-160-15,-1 0 160 16,-3-2-1936-16,0 1-304 0,-3-2-48 0</inkml:trace>
  <inkml:trace contextRef="#ctx0" brushRef="#br0" timeOffset="13152.77">7057 9526 6447 0,'-11'-4'576'0,"11"4"-576"0,0 0 0 0,0 0 0 0,-7 0 4512 0,7 0 800 16,0 0 144-16,-5 8 48 0,3-1-4336 0,-2 4-848 15,1-1-192-15,-1 2-128 0,-1 4 512 0,1 0-16 16,1 2 0-16,-4 0 0 0,3 1 240 0,-1-2 48 16,1-5 16-16,0 0 0 0,1 0-128 0,1-1-32 15,2-11 0-15,0 0 0 0,0 0-64 0,0 0 0 16,0 0-16-16,0 0 0 0,8-9 240 0,0-4 48 15,1-5 16-15,2 1 0 0,1-2-400 0,2-2-80 16,-1-2 0-16,-2 1-16 0,1 1-368 0,0 0 128 16,0 0-128-16,1 1 0 0,-2 3 0 0,1 0 0 15,0 2 0-15,2 1 0 0,-3 1 0 0,2 4 0 0,-1 1 0 0,-2 5 0 16,-10 3 0-16,0 0 0 0,10 2 0 0,-10-2-128 31,6 5-1408-31,0 1-288 0,-2 0-48 0,1 1-8816 16,-5-7-1776-16</inkml:trace>
  <inkml:trace contextRef="#ctx0" brushRef="#br0" timeOffset="13394.58">7427 9446 23039 0,'0'0'2048'0,"0"0"-1648"0,0 0-400 0,0 0 0 16,5 9 976-16,-1 2 112 0,1 2 32 0,-4 1 0 15,-1 1 400-15,0 3 80 0,-4-4 0 0,0 3 16 0,-1 2-560 16,1-1-112-16,-2 2-32 0,1-2 0 0,2-1-432 0,-1 0-96 16,0-3 0-16,2-1-16 0,-1-4-240 0,1 0-128 15,2-9 128-15,1 9-128 0,-1-9-144 0,0 0-112 16,0 0 0-16,0 0-16 16,13 1-2736-16,-2-4-560 0,3-10-96 0,0 1-32 0</inkml:trace>
  <inkml:trace contextRef="#ctx0" brushRef="#br0" timeOffset="13712.24">7814 9359 25791 0,'-12'-2'2304'0,"12"2"-1856"15,-9-1-448-15,9 1 0 0,-6 2 1776 0,2 2 256 16,0 3 48-16,-1 3 16 0,0 2-1552 0,-1 2-304 15,2 1-64-15,-3 9-16 0,2-4-16 0,2-5 0 16,2 1 0-16,0 1 0 0,0 0 64 0,1-1 16 16,0 0 0-16,1 0 0 0,0-3 32 0,2-1 0 0,-1 0 0 15,1-3 0-15,-1-2 96 0,-2-7 32 0,0 0 0 0,7 2 0 16,1-2 256-16,0-5 64 0,1-1 16 0,0-3 0 16,1-2-240-16,0-1-48 0,0-2-16 0,-2-2 0 15,2-3-224-15,-2 1-64 0,2-1 0 0,-2-1 0 0,0-1-128 16,0 3 0-16,-1 0 0 0,-1 3 128 0,2 1-128 15,-4 4 0-15,1 2 0 0,-1 1 0 0,0 2-288 0,-4 5-96 16,0 0 0-16,0 0-16 16,0 0-3184-16,6 2-640 0</inkml:trace>
  <inkml:trace contextRef="#ctx0" brushRef="#br0" timeOffset="14100.98">8217 9401 25791 0,'0'0'2304'0,"0"0"-1856"16,0 0-448-16,0 0 0 0,0 0 976 0,0 0 112 15,-9 5 0-15,1 2 16 0,0-1-320 0,0 2-64 16,0 1-16-16,-2 1 0 0,0 1-240 0,1 0-48 16,0 0-16-16,0 1 0 0,-2 2-32 0,3 1-16 15,0-1 0-15,2-1 0 0,2-2-64 0,3-1-16 16,-2 1 0-16,3-2 0 0,2 1-64 0,0-2-16 15,-2-8 0-15,9 6 0 0,1-2 208 0,1-4 48 16,-4-2 0-16,3-2 0 0,1-4 32 0,0 0 16 16,0 0 0-16,-3 1 0 0,1-2-256 0,1-1-48 15,-3-1-16-15,2 1 0 0,-1 0-176 0,0-1 128 16,-5 3-128-16,1 0 128 0,1 1-128 0,-1 3 0 0,-4 4 144 16,0 0-144-16,0 0 0 0,0 0 0 0,0 0 0 0,0 0 0 15,5 4 0-15,0 2 0 0,1-2 0 16,-1 3 0-16,3-1 0 0,-1 2 0 0,3-5 0 0,1 2-128 15,1-2-192-15,2 0-16 0,0-1-16 0,1-4 0 16,2-1-416-16,0 0-96 16,1-2-16-16,6-4 0 0,-4-1-1520 0,-3 0-304 0,-3 0-64 0,-2 0-10656 15</inkml:trace>
  <inkml:trace contextRef="#ctx0" brushRef="#br0" timeOffset="14392.84">8954 8795 4607 0,'-7'-9'400'0,"7"9"-400"16,0 0 0-16,-4-5 0 0,2 0 5456 0,2 5 1008 15,0 0 208-15,-6 3 48 0,-1 3-4864 0,-1 2-960 16,0 3-192-16,-5 6-32 0,0 3-64 0,0 3-16 15,0 2 0-15,1 6 0 0,-1 0-144 0,-3 3-48 16,1 1 0-16,-1 1 0 0,1 2-80 0,0 1 0 0,-1 2-16 0,3 0 0 16,1-2-176-16,-4 14-128 0,4-9 192 15,5-5-192-15,0-10 0 0,3-2 0 0,-1-6 0 0,4-8 0 32,1-2-448-32,0 1-64 0,-1-3 0 0,1 0 0 15,0-9-1792-15,0 0-384 0,0 0-64 0</inkml:trace>
  <inkml:trace contextRef="#ctx0" brushRef="#br0" timeOffset="14577.49">8571 9309 21647 0,'0'0'960'0,"0"0"192"0,3-5-912 0,2-1-240 0,3 0 0 0,0 0 0 0,2 3 1232 0,2 0 208 15,-1-1 32-15,2 2 16 0,1 0-400 0,3 1-96 16,1 1-16-16,4 0 0 0,3-2-240 0,-1-1-48 16,1 2-16-16,-2 0 0 0,3 0-336 0,-4 1-64 15,-2-1-16-15,-1 0 0 0,-3-1-256 0,-2 2 0 16,-4-1 0-16,0 0-10080 15,-3-1-1920-15</inkml:trace>
  <inkml:trace contextRef="#ctx0" brushRef="#br0" timeOffset="14774.28">9137 9288 34095 0,'-4'7'3024'0,"-2"3"-2416"0,0 2-480 0,0 3-128 16,1 4 272-16,-2 2 48 0,0 2 0 0,-3-1 0 15,2-2-320-15,0 1 128 0,2-2-128 0,0-3 0 16,0-1 0-16,3-1 0 0,-2 0 0 0,1-3 0 16,2-2 0-16,1-3-176 0,1-6 0 0,0 0-10208 15,0 0-2048-15</inkml:trace>
  <inkml:trace contextRef="#ctx0" brushRef="#br0" timeOffset="15244.02">9476 9231 28271 0,'0'0'1248'0,"0"0"272"0,-5 6-1216 0,3 3-304 15,-3 4 0-15,0 1 0 0,0 3 208 0,-4 1-16 16,1 2 0-16,-2-1 0 0,2-1 384 0,-2 2 64 16,0 1 0-16,1 0 16 0,-2-2-144 0,2-4-16 15,2 1-16-15,0-2 0 0,1-2-32 0,2-2-16 16,2-2 0-16,0-1 0 0,2-7 80 0,0 0 32 15,6 1 0-15,2-3 0 0,0-5 96 0,0-1 0 16,2-2 16-16,1-2 0 0,1-1-352 0,-1-3-80 16,2-1-16-16,-1 0 0 0,1-1-80 0,-2 2 0 15,2 1-128-15,0 0 192 0,0 1-192 0,1 1 0 0,-1 5 0 0,-2 0 0 16,0 1 0-16,0 2 0 0,0 5 0 0,-3 2 0 16,1 5 0-16,-3 2 128 0,-1 1-128 0,0 3 0 15,-2 2 0-15,-1 2 0 0,-2 2 0 16,0-2 0-16,-1 2 0 0,0 1 0 0,0-2 128 15,1 1-128-15,1 0 0 0,1-2 0 0,1-3 0 16,0 0-160 0,1 1-272-16,2-4-48 0,3-1-16 0,-2-1 0 0,3-1-2384 15,3-2-496-15</inkml:trace>
  <inkml:trace contextRef="#ctx0" brushRef="#br0" timeOffset="15620.85">10179 9381 23951 0,'0'0'2128'0,"-7"-2"-1696"16,7 2-432-16,-5-4 0 0,-1 2 1200 0,1 0 144 0,-1 1 48 15,-3 1 0-15,1 0-560 0,-5 2-96 16,0 1-32-16,-1 2 0 0,-1-1-176 0,0 2-32 16,1 1-16-16,0 2 0 0,-2 2-112 0,3 0-32 15,2 0 0-15,-1 2 0 0,1-2 48 0,2 0 0 16,0 0 0-16,4 0 0 0,0 1-96 0,4-2-16 15,2 0 0-15,4-3 0 0,-1 0 48 0,3-3 16 16,2-2 0-16,2-1 0 0,0 0-48 0,2-3-16 0,2-1 0 0,1-3 0 16,0 0-112-16,2-1-32 15,0-4 0-15,-1 2 0 0,1 1-128 0,-3-1 128 0,-2 0-128 0,0 1 128 16,-3 2-128-16,0 1 128 16,-2 3-128-16,0 4 128 0,-2 0 16 0,1 4 0 15,-1 2 0-15,1 0 0 0,-3 5-144 0,1 1 128 0,-2 3-128 16,0 0 128-16,0 2 16 0,-3 3 0 0,0 3 0 15,0 2 0-15,-5-1 64 0,1 2 16 0,-3-1 0 0,-1 1 0 16,0 2 0-16,-4-1 0 0,-2-1 0 0,0-1 0 16,0-2-224-16,-1-1 176 0,0-3-176 0,1-2 160 0,-1-3-160 15,1 0 0-15,1-4 0 0,-1-3 128 16,-2-3-1824-16,1-4-368 16,-2-3-80-16</inkml:trace>
  <inkml:trace contextRef="#ctx0" brushRef="#br0" timeOffset="15785.74">9231 8966 39615 0,'-19'-15'3520'0,"13"7"-2816"0,4 1-560 0,-1 2-144 0,3 5 224 0,-1-4 16 16,0 0 0-16,1 4 0 0,0 0-240 0,0 0 0 15,0 0 0-15,0 0 0 16,0 0-1472-16,-6-1-192 0,2 1-48 0</inkml:trace>
  <inkml:trace contextRef="#ctx0" brushRef="#br0" timeOffset="17540.45">1435 1526 12207 0,'0'0'528'0,"0"0"128"0,0 0-528 0,0 0-128 0,0 0 0 0,0 0 0 16,0 0 688-16,0 0 96 0,0 0 32 0,0 0 0 15,0 0 80-15,0 0 0 0,1 10 16 0,-2-2 0 16,-1 1 288-16,-3 1 48 0,1 2 16 0,-4 5 0 16,0 4-608-16,0 1-112 0,-1 0-32 0,-2 3 0 15,1 4-16-15,2 2-16 0,-2 2 0 0,5 0 0 0,-1-1-256 0,5-4-48 16,2-6-16-16,5-3 0 0,-1-4-160 16,5-4 160-16,3-2-160 0,3-3 160 0,1-3 416 0,3-5 64 15,2-2 32-15,2-4 0 0,3-3-32 0,-2-3-16 16,0-4 0-16,2-1 0 0,-5-2-320 0,1-2-64 15,-4 1-16-15,-1-1 0 0,0-1-96 0,-2 1 0 16,-1-2-128-16,-2 4 192 0,-2-1-192 0,-2 1 144 16,-2-1-144-16,-2 1 128 0,-2 2-128 0,-1 2 160 15,2 3-160-15,-2 3 160 0,-1 3-160 0,-1 8 0 16,0 0 0-16,0 0 0 0,0 0 0 0,0 0-176 16,0 0 48-16,4 9 0 0,0 3 128 0,-2 2-208 15,1 2 80-15,-2 2 128 0,0 4-144 0,-1 4 144 16,-1 2 0-16,0 5 0 0,-3 6-128 0,0 1 128 0,-1 6 0 0,-1-2 0 15,0-3 0-15,-3 2 0 16,-3-2 0-16,-2-1 0 0,-2-3 0 0,2 4 0 16,-3 2 0-16,1-2 0 0,-1 1 256 0,-1-3-64 0,0-4 0 0,1-4 0 15,-2-3 64-15,0-5 16 16,2-3 0-16,-3-2 0 0,1-2 32 0,0-1 0 16,0-4 0-16,-3-3 0 0,1-2-16 0,1-3 0 15,-3-4 0-15,2-2 0 0,1-3 64 0,2-3 16 0,2-4 0 16,2-1 0-16,3-5-32 0,1-2 0 0,4-1 0 0,4-2 0 15,6-1-112-15,3-2-32 0,3-1 0 0,4-1 0 16,2 3-192-16,2 2 0 0,5-1 128 0,4 5-128 16,1 2 0-16,4 4 0 0,2 2 0 0,4-1 0 15,-2 0 0-15,4 0 0 0,-2 1 0 0,2 1 0 0,-3 1-128 0,0 2 128 16,-3 6 0-16,-7 1 0 0,-2 3-144 0,-4 3 144 16,-4 0 0-16,-5 2-144 15,-3 3-544-15,-4 1-96 0,-3-1-32 0,-2 3-10432 16,-1-2-2080-16</inkml:trace>
  <inkml:trace contextRef="#ctx0" brushRef="#br0" timeOffset="18049.65">2565 758 8287 0,'0'0'736'0,"0"0"-592"16,0 0-144-16,0 0 0 0,0 0 1216 0,-7 10 192 15,-2-1 64-15,0 2 0 0,1 2-288 0,-1 3-48 16,-7 3-16-16,1 2 0 0,0 2-48 0,0 5-16 16,1 3 0-16,-3 6 0 0,0 1-96 0,-2 2 0 15,2-1-16-15,1-2 0 0,4-3-544 0,-1-2-96 16,3-4-32-16,3 0 0 0,1-3-144 0,2-2-128 16,3-3 144-16,4-2-144 0,1-3 192 0,3-3-48 0,0-3-16 15,3-2 0-15,3-4-128 0,3-3-192 16,0-1 32-16,2-3 16 15,-1 0-2032-15,1-3-384 0</inkml:trace>
  <inkml:trace contextRef="#ctx0" brushRef="#br0" timeOffset="18529.61">2665 1129 13823 0,'0'0'1216'0,"0"0"-960"0,0 0-256 0,0 0 0 0,0 0 960 0,0 0 128 0,0 0 48 0,0 0 0 15,0 0-304-15,0 0-48 0,4-10-16 0,0 0 0 16,2 1 128-16,-1-1 32 0,2-2 0 0,-1-2 0 0,1-2-160 16,1 1-48-16,2 0 0 0,-2 0 0 0,1 2-240 0,0 2-48 15,-1 2-16-15,-1 4 0 0,-7 5-224 0,0 0-32 16,0 0-16-16,9 3 0 0,-1 6-144 0,-2 3 0 15,-3 4 0-15,-1 4 0 0,-3 2 0 0,-2 2 0 16,-1 1 0-16,-3 0 0 0,0 2 144 0,-2-3 0 16,2-5 0-16,-2-1 0 0,2-3 256 0,0-3 48 15,1-2 16-15,1-1 0 0,5-9 96 0,0 0 16 16,0 0 0-16,0 0 0 0,0 0-128 0,0 0 0 16,11-5-16-16,1-4 0 0,2-1 48 0,0-4 16 15,2-1 0-15,0-2 0 0,1-3-320 0,-1 0-176 16,-2 1 192-16,1 2-192 0,0 0 144 0,-1 2-144 15,2 0 0-15,-4 2 144 0,1 5-144 0,0 3 0 16,-1 5 0-16,1 5 0 0,-5 2-160 0,1 5 160 16,2 1 0-16,-5 2-144 0,-1 0 144 0,1 3 0 15,-4 2-144-15,0 2 144 0,-2 2 0 0,1-2 0 16,0-3 0-16,0-4 0 0,-1 0 0 0,3 1 0 16,-1-1 0-16,1-3 0 0,-1-3-416 0,-2-9 32 15,2 9 16-15,-2-9 0 16,0 0-2656-16,0 0-544 0</inkml:trace>
  <inkml:trace contextRef="#ctx0" brushRef="#br0" timeOffset="18977.21">3225 537 14735 0,'0'0'640'0,"-2"-6"160"0,2 1-640 0,0 5-160 15,0 0 0-15,0 0 0 0,5-5 768 0,-5 5 112 16,6-2 16-16,2 3 16 0,0 2-176 0,-2 1-32 15,3 1-16-15,0 4 0 0,2 1 160 0,2 2 48 0,3 1 0 0,1 3 0 16,3-2-48-16,6 8 0 16,1 2 0-16,-4 3 0 0,1-1-128 0,-4 3-16 15,-1 0-16-15,-2 6 0 0,2 2-128 0,-7 5-32 16,-2 0 0-16,0-1 0 0,-5-1 176 0,0 2 48 0,-1-3 0 0,-6 1 0 16,0-5-64-16,-3 0-16 15,0 1 0-15,-6-1 0 0,0 0-128 0,-2 0-32 0,-3-2 0 16,2-1 0-16,-4-1-144 0,0-3-48 15,-2-2 0-15,2-3 0 0,-2-2-128 0,2 0-48 16,0-4 0-16,-1-1 0 0,2-3-144 0,-1-2 0 0,1-1 144 0,3-5-144 31,1-3-1280-31,2-3-320 0,2-3-64 0,-2-6-14416 0</inkml:trace>
  <inkml:trace contextRef="#ctx0" brushRef="#br0" timeOffset="19633.84">2598 763 9951 0,'0'0'448'0,"0"0"80"0,-5-5-528 16,2-2 0-16,1 2 0 0,-1 0 0 0,0 1 896 0,3 4 64 16,-5-3 0-16,-1 1 16 0,2 2 32 0,-3 2 0 15,1 1 0-15,-2 4 0 0,-1 0-320 0,-3 4-64 16,-1 3-16-16,-2 2 0 0,-1 5-16 0,1 1 0 16,-3 3 0-16,-1 4 0 0,-2 6 48 0,-1 2 0 15,-1 2 0-15,1 2 0 0,2 0-192 0,0-2-48 16,2-2 0-16,3-1 0 0,1-1 80 0,4 1 16 15,2-3 0-15,2-1 0 0,5-3-336 0,1-2-160 16,4-3 160-16,5-2-160 0,1-2 288 0,4-3-32 16,4-3-16-16,4-2 0 0,3-1 32 0,3-2 16 15,2-3 0-15,1 0 0 0,2-1-288 0,0-1 0 16,3 0-176-16,7-3 176 16,-4 1-2288-16,-3-1-336 0,11-1-80 0,-12-2-16 0</inkml:trace>
  <inkml:trace contextRef="#ctx0" brushRef="#br0" timeOffset="20111.28">3344 475 9215 0,'0'0'816'0,"0"0"-656"16,0 0-160-16,0 0 0 0,6-2 656 0,-6 2 112 16,8 0 0-16,-3 1 16 0,-5-1-48 0,7 2-16 15,-1 2 0-15,1 1 0 0,0 1 304 0,-1 0 64 16,2 4 16-16,0 3 0 0,1 3-96 0,6 2-32 16,-2 2 0-16,0 3 0 0,1 5-80 0,6 9 0 0,-2 1-16 0,-2 1 0 15,-1 4-80-15,-2 0-16 16,-3 4 0-16,0 1 0 0,-5 0-80 0,1-2 0 0,-5 0-16 15,-2-2 0-15,-4-2-80 0,-1-2-16 0,-3-2 0 16,-1 0 0-16,-2-1-144 0,-1-2-16 0,-3-1-16 16,0-1 0-16,-2-2-160 0,1-3-48 0,-4-3 0 0,0-1 0 31,0-5-784-31,4 0-176 0,-2-5-16 0</inkml:trace>
  <inkml:trace contextRef="#ctx0" brushRef="#br0" timeOffset="20740.15">4549 1631 13823 0,'0'0'1216'0,"0"0"-960"16,0 0-256-16,0 0 0 0,0 0 752 15,8 0 96-15,2-1 32 0,3 1 0 0,1 0-144 0,4-1-32 16,4-1 0-16,2 0 0 0,4-2-272 0,1-1-64 16,2-2-16-16,0-1 0 0,-1 1-144 0,1-2-16 15,0 4-16-15,-1-1 0 0,-2 2-176 0,-2-1 0 16,-4 2-160-16</inkml:trace>
  <inkml:trace contextRef="#ctx0" brushRef="#br0" timeOffset="20897.63">4697 1934 28799 0,'0'0'1280'0,"8"-1"256"0,4 0-1232 0,4 0-304 15,1-1 0-15,4 2 0 0,3 0 208 0,2-1-16 16,3 0 0-16,4-2 0 0,3-1 64 0,1-3 0 16,5-2 0-16,1-1 0 0,1 1-32 0,0 1 0 15,0-1 0-15,-4 1-9376 0,-6 2-1856 0</inkml:trace>
  <inkml:trace contextRef="#ctx0" brushRef="#br0" timeOffset="22281.29">6223 1827 9215 0,'0'0'400'0,"-4"2"96"0,-3-2-496 0,2 0 0 16,0 0 0-16,5 0 0 0,-6-1 2240 0,6 1 336 15,-5-4 80-15,4-3 16 0,2 2-1008 0,3-5-208 0,1-3-48 0,3-4 0 16,3 0-512-16,0-3-128 0,4 0 0 0,3-2-16 16,0-3-128-16,2-1-32 0,0 3 0 0,2 2 0 15,-2 3-16-15,-1 3-16 0,-3 2 0 0,-2 3 0 16,-3 3-240-16,0 2-32 0,-5 4-16 0,0 3 0 15,0 4-112-15,-3 5-32 0,-3 4 0 0,-2 5 0 16,-1 3-128-16,-5 5 0 0,-2 3 0 0,-1 4 0 16,-2 1 144-16,0 0 0 0,-2 2 0 0,2-4 0 0,0-5 144 15,1-2 32-15,-1-4 0 0,1-3 0 0,2-4 192 0,2-2 64 16,3-4 0-16,1-3 0 0,4-7-112 0,0 0-16 16,8-3 0-16,0-5 0 0,2-4 48 0,3-6 0 15,1-4 0-15,3-5 0 0,2-2-304 0,3-1-48 16,3 0-16-16,1 0 0 0,-2 2-128 0,0 4 0 15,-1 3 0-15,-1 4 128 0,-6 4-128 0,-2 5 0 16,0 0 0-16,-3 7 0 0,0 2-192 0,0 4 192 16,-2 3-160-16,-1 4 160 0,-3 5-144 0,-1 2 144 15,-1 4-128-15,-3 11 128 0,-4 2 0 0,0-2-128 16,1-8 128-16,0-3 0 0,-3-4-320 0,2-1 32 16,1-3 0-16,0-2 0 15,0-4-1120-15,5-2-208 0,0-4-48 0,4-2-8608 16,2-3-1712-16</inkml:trace>
  <inkml:trace contextRef="#ctx0" brushRef="#br0" timeOffset="22547.85">7174 972 26719 0,'-5'-11'1184'0,"5"11"240"0,0 0-1136 0,0 0-288 0,0 0 0 0,0 0 0 16,-5 4 128-16,-3 3-128 0,0 4 192 0,-1 5-192 16,1 1 448-16,-3 5 0 0,1 3-16 0,0 2 0 15,-2 4 32-15,1 4 16 0,0 0 0 0,1 3 0 16,-2-1-208-16,2 3-32 0,1 0-16 0,0 1 0 16,4-2-224-16,1-4 0 0,0-4 128 0,1 6-128 31,1-8-624-31,0-7-160 0,1-5-48 0,1-4 0 0,0 0-1856 0,0-13-368 15</inkml:trace>
  <inkml:trace contextRef="#ctx0" brushRef="#br0" timeOffset="22943.25">6933 1310 20271 0,'0'0'896'0,"7"-6"192"0,3-2-880 0,2 0-208 16,4-1 0-16,0-2 0 0,4-1 0 0,1-2 0 15,1-3 0-15,0 0 0 0,1-4 0 0,-3 0 272 16,1 0-16-16,0 0-16 0,-4-2 464 0,2-1 80 16,0-1 32-16,-2-1 0 0,-1 0 144 0,-2 2 48 15,-1 2 0-15,-2 3 0 0,0 6-352 0,-4 2-64 16,-2 2-16-16,1 5 0 0,-6 4-240 0,0 0-48 16,0 10-16-16,-1 4 0 0,-4 8-64 0,0 3-16 15,-2 5 0-15,-3 1 0 0,-1 1 0 0,1 2-16 16,-3 1 0-16,0 1 0 0,-2 0 16 0,1-1 0 15,2-4 0-15,3-2 0 0,1-5 256 0,1-1 64 16,2-4 16-16,1-4 0 0,4-2-48 0,1-6-16 0,2 1 0 0,-3-8 0 16,6 0 16-16,3-3 0 0,2-5 0 0,1-4 0 15,1 0-80-15,-1-3-16 0,3 0 0 0,-1 2 0 16,-1 0-384-16,0 3 128 0,-1 3-128 0,2 4 0 16,-3 4 0-16,1 4 0 0,-1 4 0 0,1 2 0 15,-3 5 0-15,-1 2-176 0,0 4 176 0,-1 1-192 16,-4 2 64-16,0-2 0 0,1 0 0 0,0 5 0 15,-2-7-1328-15,3-2-256 16,0-7-48-16,1-5-8576 0,0-2-1712 0</inkml:trace>
  <inkml:trace contextRef="#ctx0" brushRef="#br0" timeOffset="23845.46">9237 1675 6447 0,'0'0'272'0,"-5"-6"80"0,-1-2-352 0,2 0 0 0,-2 1 0 0,1-1 0 15,-1-1 3584-15,-1 0 640 0,0 1 128 0,-3 0 16 16,0-2-2400-16,-1 1-496 0,-1 1-80 0,-1 1-32 16,-3-2-480-16,1 1-112 0,-1 2 0 0,-2 1-16 15,-1 3-112-15,-1 0-32 16,0 4 0-16,-1 2 0 0,3 1-352 0,-3 3-64 15,0 1 0-15,-1 6-16 0,-1 2-176 0,0 3 160 0,1 0-160 0,1 2 160 16,-2 9-160-16,5-2 160 16,6-1-160-16,6-4 160 0,5-2-160 0,5-3 160 0,6-4-160 15,3-3 160-15,5-2-32 0,0-4 0 0,8-5 0 0,-1-3 0 16,3-5 192-16,-1-1 48 0,2-5 0 0,-3-3 0 16,2-3-96-16,-1-1-16 0,1-1 0 0,-3-1 0 15,1 0-96-15,2-1-32 0,0-3 0 0,-2-1 0 16,-1-1-128-16,-1-5 160 0,-2-4-160 0,0-2 160 15,0-3-160-15,-4-3 160 0,-2-2-160 0,-1-3 160 16,-2 2-160-16,-2 2 0 0,-1 6 0 0,-4 5 0 0,0 3 0 0,-2 9 0 16,-2 5 0-16,-2 5 0 0,-1 3 0 15,-1 7 0-15,2 3 0 0,-5 7 0 0,-4 9-208 0,-1 4 80 16,-2 4 128-16,-1 6-208 0,-2 5 208 0,0 7-176 16,-2 2 176-16,0 5-160 0,-1 6 160 0,-2-2 0 15,4-4 0-15,2-1-128 0,3-4 128 0,1-1 0 16,5-6 0-16,0 14 0 15,5-9-464-15,5-5-64 0,2-9-16 0,4-3 0 16,2-5-1824-16,1-3-352 0,0-5-80 0,-3-6-16 0</inkml:trace>
  <inkml:trace contextRef="#ctx0" brushRef="#br0" timeOffset="24151.31">9438 1684 23039 0,'0'0'2048'0,"0"0"-1648"0,0 0-400 0,0 0 0 16,0 0 1136-16,6 3 144 0,4 0 16 0,-2-1 16 15,1-1-1008-15,5-1-304 0,0-2 128 0,1-2-128 16,1 0 592-16,0-1 48 0,1-2 16 0,1-2 0 16,0 0 144-16,0-1 32 0,-2-2 0 0,0 2 0 0,-3-2-304 0,-2 1-48 15,-4-2-16-15,0 3 0 0,-1-1-48 0,-3 0-16 16,-3-1 0-16,-2 2 0 0,-3 1-112 0,0 3-32 15,-4 1 0-15,0 3 0 0,-2 3-256 0,-1 3 160 16,-1 1-160-16,0 4 128 0,-1 3-128 0,2 1 0 16,-2 4 0-16,2 0 0 0,0 3-160 15,3 0 160-15,0-1 0 0,5-1-144 0,2 1 144 0,3-1 0 16,1-3 0-16,3-1-128 0,4 0 128 0,0-3-192 16,3-3 192-16,1-1-192 15,2-3-1312-15,0-1-272 0,3-3-48 0,9-4-12672 0</inkml:trace>
  <inkml:trace contextRef="#ctx0" brushRef="#br0" timeOffset="24473.05">9999 1475 14735 0,'0'0'640'0,"-4"6"160"0,-3 0-640 0,2 3-160 16,1 4 0-16,-4 0 0 0,0 3 2400 0,-3 1 448 15,1 3 96-15,1 2 0 0,-3-1-1712 0,2 0-336 0,2 0-80 0,-2-1-16 16,3-3-64-16,-1-1-16 0,4-2 0 0,1-2 0 16,2-2-48-16,1-10-16 0,0 0 0 0,0 0 0 15,4-2 128-15,4-4 32 0,2-5 0 0,3-2 0 16,3-1-240-16,2-3-32 0,-2-1-16 0,2-3 0 16,2 1-288-16,-1-1-64 0,0 0-16 0,4 0 0 15,-1-1-160-15,4 1 0 0,-2 0 0 0,1 4 128 16,1 0-128-16,-3 3 0 0,-4 3 0 0,-1 2 0 15,-3 4-1024-15,-1 3-144 16,-4 3-32-16,-3 2 0 0,-1 2-1776 0,-2 2-352 0</inkml:trace>
  <inkml:trace contextRef="#ctx0" brushRef="#br0" timeOffset="24967.15">10729 1363 16575 0,'0'0'1472'0,"0"0"-1168"0,2-8-304 0,-2 8 0 0,1-7 1120 0,-1 7 160 15,0 0 48-15,0 0 0 0,0 0 48 0,0 0 16 16,0 0 0-16,0 0 0 0,-5 11-368 0,0 2-64 16,-1 3 0-16,-1 5-16 0,-2 3-240 0,2 3-32 15,0-2-16-15,0-1 0 0,0-1-320 0,0 0-64 16,2 1-16-16,-4 0 0 0,3-2-128 0,0-2-128 15,0-3 144-15,3-1-144 0,1-1 144 0,-2-3-144 16,1-1 128-16,1-1-128 16,2-10-592-16,0 0-208 0,0 0-32 0,0 0-8608 15,0 0-1712-15</inkml:trace>
  <inkml:trace contextRef="#ctx0" brushRef="#br0" timeOffset="25295.09">10985 1373 22111 0,'0'0'976'0,"0"0"208"0,0 0-944 0,0 0-240 0,0 0 0 0,1 11 0 16,0 1 272-16,-2 6 16 0,0 4 0 0,-3 0 0 15,0 1 320-15,1-1 64 0,0 0 16 0,1-3 0 16,-3 2 96-16,3-1 32 0,0 1 0 0,2-3 0 15,0-4-112-15,2-2 0 0,1-1-16 0,2-1 0 16,-5-10 112-16,9 5 32 0,0-3 0 0,5-2 0 16,2 0-144-16,3-5-32 0,2-3 0 0,0-4 0 15,0-4-80-15,2-2-32 0,-11 9 0 0,2-2 0 0,1-3-288 16,1 1-48-16,-1-4-16 0,0 0 0 0,-1-2-64 0,-1 0-128 16,0 2 176-16,8-13-176 0,-4 6 0 0,-4 6 0 15,-2 5-160-15,-2 4 160 16,-3 4-2032-16,-6 5-272 0,0 0-64 0,0 0-12592 15</inkml:trace>
  <inkml:trace contextRef="#ctx0" brushRef="#br0" timeOffset="25615.73">11662 1341 8287 0,'0'0'368'0,"0"0"80"0,0 0-448 0,0 0 0 16,0 0 0-16,0 0 0 0,0 0 976 0,-8 4 112 0,8-4 32 0,-8 7 0 15,1 1-160-15,1 0-16 0,-2 6-16 0,3 0 0 16,-2 2 352-16,2 2 64 0,-1 1 0 0,0 1 16 0,-1-1-176 0,0 0-32 15,1-1-16-15,-2-3 0 0,0 0-336 0,1 0-64 16,-1-2-16-16,1 0 0 0,1 1-416 0,0 0-96 16,0-3-16-16,0-1 0 0,3-2-192 0,-1-1 0 15,1 0 0-15,3-7 0 16,0 0-2304-16,0 0-336 0</inkml:trace>
  <inkml:trace contextRef="#ctx0" brushRef="#br0" timeOffset="26835.25">11905 1420 12831 0,'0'0'576'0,"0"0"112"0,0 0-560 0,1-8-128 0,-1 8 0 0,0 0 0 15,-3-7 1088-15,-1 1 192 16,-1 1 48-16,-2 0 0 0,-2 0-176 0,-1 2-48 0,-2-1 0 16,-3 1 0-16,-3 0 0 0,0 0 0 0,-4 3 0 15,1 4 0-15,-2 1-448 0,0 2-80 0,9-1-32 0,-1 2 0 16,-4 1-160-16,1 2-16 0,-3 3-16 0,0 2 0 16,1 1-48-16,-1 1-16 0,3-1 0 0,-9 14 0 15,7-5-64-15,11-3-16 0,5-6 0 0,6 0 0 16,5-4 64-16,6-2 16 0,2-2 0 0,2-4 0 0,3-1 96 15,1-4 0-15,-10-2 16 0,2-1 0 16,1-1 240-16,1-2 32 0,2-1 16 0,-1-3 0 0,2-1-288 0,0-1-48 16,-1-1-16-16,13-10 0 0,-8 4-144 0,-4 2-16 15,-4 2-16-15,-2 3 0 0,-3 2-160 0,0 2 128 16,-9 8-128-16,0 0 128 0,3-2-128 0,-3 2 0 16,0 0 144-16,4 4-144 0,2 4 0 0,-4-2-192 15,1 3 32-15,1 0 0 0,-1 1 160 0,1 2 0 16,-2-2 0-16,4 9 0 0,1-4-144 0,-2-2-112 15,2-2 0-15,-2-4-16 16,1-2-496-16,1 0-80 0,0-2-32 0,5-2 0 16,2-2-2160-16,2-3-432 0</inkml:trace>
  <inkml:trace contextRef="#ctx0" brushRef="#br0" timeOffset="27088.95">12363 1027 4607 0,'0'0'400'0,"0"0"-400"0,0 0 0 0,0 0 0 0,0 0 1200 0,0 0 144 0,0 0 48 0,3-8 0 16,-3 8-1264-16,0 0-128 0,0-8-256 0</inkml:trace>
  <inkml:trace contextRef="#ctx0" brushRef="#br0" timeOffset="27560.97">11771 1407 1839 0,'0'0'0'0,"0"0"160"0,6-3-160 0,0-2 0 15,-3 0 0-15,1-2 0 0,-4 7 3968 0,0 0 752 0,6-5 144 0,-6 5 48 16,0 0-2784-16,0 0-544 0,0 0-112 0,0 0-32 15,0 0-336-15,0 0-64 0,0 13-16 0,-1 2 0 16,-1 2 0-16,-2 1 0 0,-3 0 0 0,-1 1 0 0,-3 1-320 0,2-2-64 16,1 2 0-16,0-1-16 15,-1-2-240-15,0 2-32 0,1 0-16 0,-2-2 0 0,0-1-128 0,2-1-16 16,4-7-16-16,-1 0 0 0,0 0-176 0,1-1 160 16,2 0-160-16,-3-1 160 0,3 0-160 0,1-2 0 15,1-4 0-15,0 0-176 16,0 0-1104-16,0 0-240 0,10-9-32 0,3-1-16 15,-2-2-1360-15,4-2-272 0,7-10-48 0,-4 2-16 0</inkml:trace>
  <inkml:trace contextRef="#ctx0" brushRef="#br0" timeOffset="27848.78">12544 1073 15663 0,'13'-17'1392'0,"-6"10"-1120"16,-4 3-272-16,2 0 0 0,2-2 1472 0,-1 2 224 16,-1 0 48-16,-1 3 16 0,-4 1-1056 0,0 0-224 15,0 0-32-15,0 0-16 0,4 6 320 0,-3 3 64 16,-1-1 16-16,-2 3 0 0,-2 3 128 0,-3 1 48 0,-1 5 0 0,-3 1 0 16,-1 3-208-16,-1 2-32 0,-3 2-16 0,-1 0 0 15,-19 29-336-15,7-7-64 0,2-3-16 0,4-4 0 16,1-5-336-16,4-5 0 0,0-4 0 0,8-10 0 15,0-1-464 1,0 3-176-16,3-4-16 0,-3-1-16 0,0-3-560 0,1-3-112 16,1-1-32-16,-1-3-11328 0</inkml:trace>
  <inkml:trace contextRef="#ctx0" brushRef="#br0" timeOffset="28000.33">12217 1426 13823 0,'6'-11'1216'0,"-2"7"-960"15,2 0-256-15,0 0 0 0,1-1 2016 0,2 2 352 16,0 1 80-16,2 1 16 0,3-1-816 0,0 2-176 15,2 0-16-15,4 0-16 0,3 2-480 0,3-1-112 16,1 0-16-16,3-1 0 0,-5 0-336 0,2 0-80 16,-1-1-16-16,0 0 0 0,-1-1-272 0,-2 1-128 15,-2-1 0-15,-1-1 128 16,2 0-720-16,-2-1-160 0,-4 1-16 0,-4 1-8384 16,-2-2-1680-16</inkml:trace>
  <inkml:trace contextRef="#ctx0" brushRef="#br0" timeOffset="28212.62">12935 1353 3679 0,'0'0'320'0,"0"0"-320"16,-3 7 0-16,-2 0 0 0,0 3 4704 0,2 2 864 16,-4 3 192-16,2 0 16 0,-1 2-3536 0,0 0-704 0,1 2-128 15,3-2-48-15,0 0-464 0,-1-1-80 0,2 2-32 0,1-1 0 16,0-2-464-16,1 0-112 0,0-1-16 15,2-1 0-15,-1 0-192 0,2 0 0 0,0-3 128 0,1-1-128 32,-2-3-384-32,1 0-128 0,-4-6-32 0,0 0 0 0,8 1-2256 0,-3-2-448 15</inkml:trace>
  <inkml:trace contextRef="#ctx0" brushRef="#br0" timeOffset="28587.31">13184 1367 22511 0,'0'0'992'0,"0"0"224"0,0 0-976 0,0 0-240 16,0 0 0-16,0 0 0 0,0 10 912 0,-1 1 144 15,0 0 32-15,-4 2 0 0,2 2 0 0,-1-1 0 16,-2 3 0-16,0-2 0 0,0 0-384 0,1 1-64 15,-1-3 0-15,2 0-16 0,2 0-176 0,-2 1-16 16,2-3-16-16,1-2 0 0,0-1-32 0,1-1 0 16,1-2 0-16,-1-5 0 0,0 0 176 0,0 0 16 15,5 6 16-15,-5-6 0 0,7 0-96 0,3-2-32 16,-2-1 0-16,0-1 0 0,2-2-208 0,1-1-64 0,1-2 0 0,2-1 0 16,0-1-64-16,-1-2-128 0,5-3 176 15,-2-2-176-15,1-4 144 0,3-1-144 0,0 2 0 0,2 1 144 16,-1 1-144-16,4 2 0 0,-9 3 0 0,2 3 0 15,-2-1 0-15,0 0 0 0,-3 1 0 0,0 1 0 16,-3 2-688-16,0 0-64 16,0 1-16-16,-2 1 0 0,1 0-2624 0,-4 2-544 15</inkml:trace>
  <inkml:trace contextRef="#ctx0" brushRef="#br0" timeOffset="28958.36">13769 1419 27071 0,'10'4'1200'0,"-2"-1"240"0,4-2-1152 0,1 0-288 16,3 0 0-16,2-1 0 0,1-1 400 0,2-1 32 16,1-2 0-16,-1 0 0 0,0-2 336 0,0-1 64 15,-2-1 0-15,0 0 16 0,-5-2 112 0,1 2 32 16,-1-2 0-16,0 0 0 0,1-1-208 0,-1-1-32 15,-1-1-16-15,-2 0 0 0,0 1-160 0,0 0-48 16,-2 0 0-16,-1 2 0 0,-4 1-128 0,-2 2-16 16,-1 2-16-16,-1 5 0 0,-4-2-368 0,-2 1 0 15,-4 2 0-15,1 4 128 0,-2 3-128 0,-3 1 0 16,1 1 0-16,1 4 0 0,-4 7 0 0,5-3 0 16,1 2 0-16,0-1 0 0,3 2 0 0,3 0 0 15,3 0 0-15,5-1 0 0,2 0 0 0,5-2 0 16,-2 0 0-16,5-3 0 0,0 0 0 0,2-1 0 0,4-4 0 0,0-1 0 15,1-3-208-15,0-1 32 0,-1-3 16 0,-2-2 0 32,2-3-1328-32,-4-3-272 0,-7-2-48 0,-2-6-14368 0</inkml:trace>
  <inkml:trace contextRef="#ctx0" brushRef="#br0" timeOffset="29505.01">10369 1132 28559 0,'-12'-9'2544'0,"12"9"-2032"16,0 0-512-16,0 0 0 0,0 0 1344 0,0 0 160 16,0 0 32-16,0 0 16 0,0 0-1424 0,12-2-272 15,5 0-64-15,-1 0-16 0,0-1 640 0,-1 1 128 16,0-2 32-16,1 0 0 16,-1 1-3808-16,-2 1-752 0</inkml:trace>
  <inkml:trace contextRef="#ctx0" brushRef="#br0" timeOffset="29769.53">12851 1329 45151 0,'-9'-17'2000'0,"8"13"416"0,1 4-1936 0,0 0-480 0,0 0 0 0,6 1 0 16,3-2-1600-1,-3 2-400-15,-6-1-96 0,10 2-15856 0</inkml:trace>
  <inkml:trace contextRef="#ctx0" brushRef="#br0" timeOffset="31706.69">3188 3237 12319 0,'0'0'544'0,"0"0"112"0,0 0-528 0,0 0-128 0,0 0 0 0,0 0 0 16,0 0 896-16,-6-1 128 0,-2 0 48 0,8 1 0 15,-9 3-176-15,0 3-16 0,1 1-16 0,1 1 0 0,-2 1-224 0,1 3-32 16,-4 4-16-16,2 1 0 0,3 2 112 0,-2 3 0 16,1 2 16-16,1 4 0 0,1-2-192 0,4 0-32 15,-3 0-16-15,5-3 0 0,5-1-288 0,-1-3-48 16,3-3-16-16,3-3 0 0,3-2 208 0,2-3 48 16,2-3 0-16,0-2 0 0,3-7 176 0,3 0 32 15,5-3 16-15,0-1 0 0,3-5-112 0,-1 0-32 16,-1-3 0-16,-1-2 0 0,1-1-240 0,-2 0-48 15,-3-2-16-15,0-1 0 0,-4 0-160 0,0 1 128 16,-1-1-128-16,-4 3 128 0,-1 2-128 0,-5 1 0 0,-1 2 144 16,-3 3-144-16,0 2 0 0,-5 9 0 15,0 0 0-15,0 0 128 0,0 0-128 0,0 0-160 0,1 11 160 0,0 4-208 16,0 3 64-16,-2 7 16 16,-2 3 0-16,-1 4 0 0,-4 3 128 0,-1 6 0 0,-2 4-144 0,-2 3 144 15,-4 5 0-15,0 0 0 16,-3-3 0-16,-2 2 0 0,-1 0 0 0,0-3 0 0,-1-3 0 0,-1-5 0 15,2-1 192-15,-2-4 64 16,3-2 16-16,-1-5 0 0,2-3 240 0,3-4 32 0,0-2 16 0,2-5 0 16,4-3-224-16,0-2-32 0,2-3-16 0,1-4 0 15,-1-3 0-15,10 0 0 0,-5-6 0 0,-2-3 0 16,3-2 32-16,2-2 0 0,0-3 0 0,2 0 0 16,0-2-320-16,1 2 0 0,2-1 0 0,2 2 0 15,2 0-128-15,2 3 128 0,0 1 0 0,2 1-144 16,-1 3 144-16,3 1 0 0,1 1-144 0,0 0 144 15,4 4-176-15,1 0 48 0,2 0 0 0,-3 1 0 16,1 0-1200-16,-1 1-224 0,-3 1-48 0,-2-2-8320 16,0 0-1664-16</inkml:trace>
  <inkml:trace contextRef="#ctx0" brushRef="#br0" timeOffset="32414.69">3855 2959 13823 0,'0'0'608'0,"-8"4"128"0,2 1-592 0,2 0-144 0,-1 2 0 0,5-7 0 0,0 0 608 0,-6 5 96 16,6-5 0-16,0 0 16 0,0 0 208 0,0 0 32 16,0 0 16-16,0 0 0 0,0 0 128 0,7-8 32 15,1-3 0-15,-1-1 0 0,2-1-128 0,2 0-32 16,-2-1 0-16,1 2 0 0,-3-2-416 0,2-1-96 16,-1 1-16-16,1 1 0 0,1 1-96 0,-3 1-32 15,2 1 0-15,-3 2 0 0,-1 1-320 0,-5 7 144 16,0 0-144-16,0 0 0 0,0 0 0 0,0 0 0 15,7 8 0-15,-4 3 0 0,-3 3 0 0,-1 3 0 16,-2-1-144-16,-1 3 144 0,-3 2 0 0,1 0-128 16,-2-2 128-16,2-2 0 0,0-1 0 0,1-3 0 15,0-3 0-15,3-1 176 0,-2-2 208 0,4-7 32 16,0 0 16-16,0 0 0 0,0 0-16 0,0 0 0 16,9-1 0-16,2-3 0 0,-3-4 80 0,3-1 16 15,2-5 0-15,0 0 0 0,-3-2-272 0,2 0-48 16,1-1-16-16,0-3 0 0,-4 1-176 0,1 0 0 15,2 1 144-15,-2 0-144 0,0 2 0 0,0 1 0 16,-3 2 0-16,2 2 128 0,-1 3-128 0,0 4 0 0,-8 4 0 16,0 0 0-16,5 6 0 0,2 2-160 0,-2 3 160 15,2 2-160-15,0 2 160 0,1 2 0 0,0 1-144 0,-3 0 144 16,5 8 0-16,-4-2 0 0,-1 0 0 0,0-2 0 16,-1-3 0-16,-1-1 0 0,0 1 0 0,-2 0 0 15,-1-3 0-15,-1 0 0 0,-1-2 0 0,1 0-10624 16,0 1-2032-16</inkml:trace>
  <inkml:trace contextRef="#ctx0" brushRef="#br0" timeOffset="34604.61">4991 3329 15599 0,'-11'2'688'0,"11"-2"144"0,-9 2-656 0,9-2-176 16,-6 6 0-16,6-6 0 0,0 0 752 0,0 0 112 15,0 0 32-15,0 0 0 0,9 3 384 0,4-3 64 0,3-1 32 0,6-3 0 16,5 0-256-16,5-1-48 15,4-2-16-15,0-1 0 0,-14 3-624 0,5-1-128 16,1 0-32-16,1-3 0 0,0 2-128 0,-1 1-16 16,-3-1-128-16,1 2 192 0,10-4-416 0,-10 3-96 15,-8 3 0-15,-7 1-8064 16,-11 2-1616-16</inkml:trace>
  <inkml:trace contextRef="#ctx0" brushRef="#br0" timeOffset="34745.82">5054 3513 16575 0,'0'0'736'0,"0"0"160"0,0 11-720 0,5-1-176 0,3 0 0 0,4-4 0 16,4 1 1552-16,3-1 288 0,4-2 48 0,4 0 16 16,0-4-816-16,5-1-144 0,2-5-48 0,2 1 0 15,0-2-480-15,2 0-96 0,0 1-32 0,2-1 0 16,0-1-288-16,-10 5 0 0,3 1 0 0</inkml:trace>
  <inkml:trace contextRef="#ctx0" brushRef="#br0" timeOffset="35855.25">6762 3196 13407 0,'6'-13'592'0,"-3"5"128"0,-1-2-576 16,1 0-144-16,-3 0 0 0,-1 1 0 0,-1 0 1280 0,2 2 208 15,2-1 48-15,-2 8 16 0,0 0-384 0,0 0-80 16,0 0 0-16,-10 2-16 0,2 5-496 0,0 4-80 0,1 3-32 0,1 5 0 15,-1 1-80-15,-1 4-32 0,2 0 0 0,-2 1 0 16,4 2 32-16,2-3 16 0,0-3 0 0,4-3 0 16,-1 2-64-16,3-2-16 0,5-3 0 0,0-2 0 15,2-3 224-15,2-2 32 0,2-4 16 0,4-2 0 16,2-6 160-16,3 0 16 0,4-3 16 0,1-2 0 0,-1-2-160 16,0-3-48-16,1-2 0 0,-2-1 0 0,2 0-320 15,-4-2-64-15,1-1 0 0,-1 0-16 0,-3-1-176 0,-1 0 128 16,-2-2-128-16,-4-1 128 0,-3-2-128 0,-1 3 128 15,-1 2-128-15,-2 3 128 0,-2 3-128 0,-2 3 0 16,0 1 0-16,-4 11 0 0,0 0 0 16,0 0-176-16,0 0 48 0,1 14 0 0,-1 4-32 0,-1 5 0 15,0 3 0-15,-1 5 0 0,-3 3 160 0,-4 4-208 16,2 4 80-16,-4 3 128 0,-1 4-144 0,-2 2 144 16,-1 3 0-16,-1 2 0 0,-2 1-144 0,-2-4 144 15,-2-2 0-15,1-1-144 0,-1-2 144 0,-3-4 0 16,0-6 0-16,-1-1 128 0,0-6-128 0,0-3 144 15,1 2-144-15,1-5 160 0,2-3 32 0,2-1 0 16,2-2 0-16,0-5 0 0,0-2-48 0,2-5 0 16,1-5 0-16,1-4 0 0,2-4 48 0,3-5 16 15,0-5 0-15,3-4 0 0,-2-3-16 0,5-5-16 16,1 0 0-16,2-2 0 0,3-2-176 0,5 1 0 16,1-1 144-16,4 5-144 0,2 3 0 0,3 3 0 15,2 1 0-15,3 2 0 0,4 6 0 0,3 4 0 16,3 0 0-16,2 3 0 0,3 2-144 0,0 1 144 15,1 2-160-15,-3 2 160 0,-3 3 0 0,-2 1 0 16,-3 2 0-16,-5 1 0 0,-1-1-320 0,-5 3 48 0,-6-1 0 16,-1 2 0-1,-1 1-2016-15,-5 0-400 0,-1 0-64 0</inkml:trace>
  <inkml:trace contextRef="#ctx0" brushRef="#br0" timeOffset="36223.96">7774 3374 27759 0,'0'0'1216'0,"-4"-5"272"0,0 2-1184 0,4 3-304 16,0 0 0-16,0 0 0 0,-1-8 592 0,1 8 64 15,3-5 16-15,-3 5 0 0,3-6-256 0,-3 6-48 16,6-6-16-16,1-2 0 0,0 5-352 0,-7 3 144 16,7-6-144-16,-7 6 0 0,6-3 0 0,-6 3-192 0,0 0 0 0,0 0-9072 15,0 0-1808-15</inkml:trace>
  <inkml:trace contextRef="#ctx0" brushRef="#br0" timeOffset="36871.48">8265 2984 11967 0,'0'0'1072'0,"0"0"-864"15,1-5-208-15,-1 5 0 0,0 0 1728 0,0 0 288 16,0 0 64-16,-2 9 16 0,-2 3-1328 0,-2 3-272 16,-1 3-48-16,-3 2-16 0,-1-1 16 0,1 4 0 15,0 4 0-15,3 1 0 0,-2 2 112 0,3-2 16 16,2-2 16-16,3-2 0 0,1-1-192 0,4-3-32 16,1-3-16-16,4-4 0 0,2-2 128 0,3-2 32 15,2-3 0-15,-2-2 0 0,1-4 272 0,3-2 64 16,1-1 16-16,2-1 0 0,0-2-176 0,1 0-48 15,-1-4 0-15,0-2 0 0,1-4-240 0,-3 1-48 0,0-1-16 16,0 0 0-16,-2-2-80 0,-2 1 0 0,-1-2-16 16,1 1 0-16,-2 1-32 0,-1 0 0 0,-1 3 0 15,-3 2 0-15,0 3-80 0,0 4-128 0,0 1 176 0,-8 4-176 16,4 6 0-16,2 4 0 0,-1 3 0 16,-3 3 0-16,1 5 0 0,-2 5 0 0,0 3-128 0,-3 3 128 15,-2 6 0-15,0 2 0 0,-3 3 0 0,0 3 0 16,-5 4 0-16,-3 1 0 0,-1-2 0 0,-2-1 0 15,-4-1 144-15,0-2 32 0,-2-2 0 0,-1-4 0 0,-4-2 208 16,-13 11 64-16,4-7 0 0,-1-5 0 0,5-6-128 0,2-3 0 16,4-3-16-16,3-5 0 0,3-6-80 15,4-5-16-15,1-6 0 0,3-5 0 0,3-6 176 0,3-5 16 16,1-4 16-16,3 2 0 0,2-5-160 0,2-5-16 16,1-1-16-16,4-2 0 0,3-1-224 0,2-1 0 15,3 1 0-15,3 3 0 0,1 2 0 0,4 3-192 16,0 1 192-16,5 3-208 0,-1 1 208 0,2 3-144 15,2 3 144-15,1 4-128 0,-1 4 128 0,1 2-208 16,-4 2 80-16,0 3 128 16,-4 2-1568-16,-1 2-192 0,-6 2-32 0,-2-2-9456 15,-3 2-1872-15</inkml:trace>
  <inkml:trace contextRef="#ctx0" brushRef="#br0" timeOffset="37190.43">9171 3255 15663 0,'0'0'688'0,"-1"-4"144"16,1-1-656-16,0 5-176 0,0-4 0 0,0 4 0 0,3-6 2640 0,-3 6 496 16,0 0 112-16,0 0 16 0,5-2-2192 0,1 0-432 15,1 0-96-15,-3 1-16 0,-4 1-384 0,7-2-144 16,-7 2 0-16,7-1 144 0,-1 1-144 0,-6 0-224 15,0 0 48-15,0 0-8464 16,0 0-1712-16</inkml:trace>
  <inkml:trace contextRef="#ctx0" brushRef="#br0" timeOffset="37792.4">9984 3322 18143 0,'0'0'800'0,"0"0"160"0,0 0-768 0,0 0-192 0,0 0 0 16,0 0 0-16,0 0 192 0,0 0 0 16,0 0 0-16,0 0 0 0,0 0 416 0,0 0 80 0,7 2 16 0,0-1 0 15,1 0-176-15,0-1-16 0,-1 0-16 0,2 0 0 16,1-1-368-16,-1 0-128 0,2-1 0 0</inkml:trace>
  <inkml:trace contextRef="#ctx0" brushRef="#br0" timeOffset="37961.42">10433 3281 16575 0,'0'0'1472'0,"0"0"-1168"16,0 0-304-16,0 0 0 0,0 0 2176 0,9 0 368 15,-3 1 80-15,3 1 0 0,-2 0-2208 0,3-2-416 16,-3 0-144-16,2 0-7504 16,0-2-1504-16</inkml:trace>
  <inkml:trace contextRef="#ctx0" brushRef="#br0" timeOffset="38103.85">10924 3247 20271 0,'0'0'1792'0,"0"0"-1424"15,0 0-368-15,0 0 0 0,0 0 896 0,0 0 128 16,0 0 0-16,0 0 16 0,0 0-656 0,1 7-128 16,-1-7-16-16,0 0-16 0,-1 6-224 0,1-6 0 15,0 0 0-15,0 0-7360 16,0 0-1456-16</inkml:trace>
  <inkml:trace contextRef="#ctx0" brushRef="#br0" timeOffset="38762.78">11943 2973 25567 0,'-6'-10'1136'0,"6"10"224"0,-3-6-1088 0,2 0-272 15,-1 3 0-15,2 3 0 0,0 0 0 0,-4 1 0 16,-3 4 0-16,1 2 0 0,-2 3-144 0,0 2 144 16,-3 1-128-16,1 3 128 0,0 4 0 0,-1 1 128 15,3 2 0-15,1 1 0 0,3 2 96 0,2 0 32 16,4-1 0-16,2-2 0 0,6-3 16 0,2-3 16 15,6 0 0-15,1-4 0 0,6-2 304 0,2-2 64 16,2-5 16-16,1-2 0 0,3-2-64 0,0-2-16 16,-1-3 0-16,0-2 0 0,-2-2-224 0,-1-1-48 15,-2-2-16-15,-1-2 0 0,-1-1-160 0,-2-1-16 16,-1 1-128-16,-2-2 192 0,-1 3-64 0,-2 0-128 0,-1-1 176 0,-1 2-176 16,-2 2 144-16,-3 2-144 0,-1 2 0 15,-2 2 144-15,0 3-144 0,-7 2 0 0,5 5 0 0,-1 3-176 16,-2 1 176-16,0 4-160 0,-2 5 160 15,-2 3-160-15,0 4 160 0,-3 4 0 0,0 4-144 0,-5 5 144 16,-1 5 0-16,-1 2 0 0,-4 1 0 0,-2 3 0 16,-2 1 0-16,0 0 0 0,-1-2 0 0,0-1 128 15,-1-3 256-15,0-3 32 0,-1-2 16 0,0-3 0 0,0-2 224 0,0-3 48 16,-1-3 16-16,-1-4 0 0,2-3-144 0,-1-4-48 16,2-4 0-16,2-4 0 0,2-2-160 0,2-6-48 15,3-5 0-15,2-3 0 0,-1-5 80 0,3-5 16 16,3-2 0-16,3-2 0 0,2-6-224 0,2 2-64 15,4 0 0-15,4 2 0 0,0 2-128 0,6 1 0 16,0 3 0-16,3 3 0 0,0 1-128 0,3 3 128 16,2 3-160-16,2 2 160 0,-1 3 0 0,2 2-144 15,3 3 144-15,1 1 0 0,1 2-192 0,4 0 64 16,0 2 0-16,0 2 0 16,-1 0-1472-16,0-1-272 0,-3 2-64 0,-4 0-9296 15,-2 0-1856-15</inkml:trace>
  <inkml:trace contextRef="#ctx0" brushRef="#br0" timeOffset="40092.42">6520 3787 16703 0,'-8'-7'736'0,"4"3"160"0,0-1-720 0,-1-1-176 15,1-1 0-15,-1 0 0 0,1 0 320 0,1 1 48 16,-3 0 0-16,2 1 0 0,-1-1 416 0,3 2 96 16,2 4 16-16,0 0 0 0,0 0-192 0,0 0-48 15,0 0 0-15,0 0 0 0,0 0-272 0,0 0-64 16,0 7-16-16,1 1 0 0,3 2 48 0,1 3 16 16,2 3 0-16,0 4 0 0,2 2-80 0,2 2-16 15,2 2 0-15,4 1 0 0,3-2-16 0,2 0 0 16,3 1 0-16,4-1 0 0,-1 2 224 0,6-1 32 15,0-2 16-15,5-1 0 0,3 0-176 0,1-2-32 16,2-1-16-16,1-5 0 0,0 1-128 0,5-1-32 16,-1-2 0-16,24 4 0 0,-5-2-16 0,-2-2 0 0,-1-1 0 0,0-1 0 15,0-3 32-15,-2 0 0 16,1 1 0-16,1-2 0 0,3 0-160 0,-1-3 128 16,1 0-128-16,-1-2 128 0,-2-2-128 0,3 0 128 15,-2 1-128-15,1-3 128 0,0-2-128 0,-3-1 160 16,-2-4-160-16,-1 0 160 0,0 2-160 0,-2-2 0 15,2-1 0-15,-2-1 128 0,-1-1-128 0,-3-1 0 0,-1-2 0 16,-1-1 128-16,-2-2-128 0,0-1 0 0,4 1 0 0,-3-4 0 16,2 1 0-16,-4 2 128 0,-3 0-128 0,-1 2 0 15,-1 0 0-15,-2 3 0 0,0 1 0 0,-13 6 0 16,2 0 0-16,1 2 0 0,0 1 0 0,-2-1 0 16,0 0 0-16,-2 2 0 0,-3 0 0 0,0 2 0 15,-2 0 0-15,-1 1 0 0,2 1-144 0,-5 1 144 0,-2 1 0 16,2-1 0-16,-3 1 0 0,-3 4 0 0,2-1 0 0,-2 2 0 15,-1 1 0-15,1 0 0 0,-5-2 0 16,0 4 0-16,-3-1 0 0,1 0 0 0,-3-1 0 0,-1 0 0 16,-1-2 0-16,-2 1 0 0,-1-8 0 0,0 0 144 15,0 0-144-15,0 0 128 0,0 0 192 0,0 0 16 16,0 0 16-16,0 0 0 0,6-8-48 0,1 1-16 16,-1-3 0-16,5-1 0 0,0-2-80 0,0-2-16 15,1 3 0-15,2-1 0 0,1-2-192 0,0 1 0 16,3 5 128-16,0 0-128 0,2 0 0 0,1 2 0 15,0 4 0-15,0 1 0 0,1 0 0 0,-6 2-160 16,3 2 160-16,2 1-128 0,0 2 128 0,2-1 0 16,2 1-144-16,3 1 144 0,-2 1 0 0,4-2 0 15,2-1 0-15,3-1 0 0,1-3 0 0,7-1 0 16,1-2 0-16,1-1 0 0,3-4 192 0,2 1-32 0,5-1-16 16,5-1 0-16,0-3-144 0,1-2 192 15,-2-2-192-15,21-4 192 0,-9 1-192 0,-9 1 128 16,-2-1-128-16,-9 2 128 0,-1 0-128 0,-6 1 128 15,-6 0-128-15,-2 2 128 0,-6 2-128 0,-4 1 0 0,-2 0 0 16,-10 4 0-16,1 1 0 0,-1 0-272 0,-4 1 32 0,0-2 16 31,-3 3-2256-31,-1 0-448 0</inkml:trace>
  <inkml:trace contextRef="#ctx0" brushRef="#br0" timeOffset="40779.44">10035 4136 18431 0,'0'0'816'0,"0"0"160"0,0 0-784 0,0 0-192 16,0 0 0-16,0 0 0 0,0 0 576 0,0 0 80 0,0 0 16 0,7 10 0 15,1-1 272-15,2 1 48 16,1 0 16-16,0 1 0 0,2 1-208 0,4 0-32 16,0 0-16-16,4 1 0 0,0 1-128 0,4-2-32 15,2 1 0-15,2-1 0 0,2 0 48 0,4-2 0 0,1 2 0 0,2-2 0 16,2-2-240-16,3 2-32 0,-3 2-16 0,4-1 0 15,-1-3-176-15,2 1-48 0,2-1 0 0,0-1 0 16,1 1 0-16,3-1-128 0,2-5 192 16,3 1-64-16,2 0 96 0,3-3 16 0,0-2 0 0,2-2 0 15,-1-3-112-15,0 2-128 0,2 0 176 0,3 1-176 16,-2-3 160-16,0 2-160 0,-1-4 128 0,0 2-128 16,-1-1 192-16,3 1-32 0,-2 2-16 0,2-2 0 15,1-2-144-15,3-1 0 0,-2-1 0 0,1 0 0 16,3-2 0-16,0-1 0 0,1-3 0 0,-2 1 0 0,1-2 128 15,1-2-128-15,-1 1 0 0,2-1 128 0,-2-1-128 16,1 1 0-16,-3-1 0 0,1 0 128 0,-5 0-128 0,1 3 128 16,1 1-128-16,-4 1 128 0,-3-3-128 0,-18 6 0 15,8 2 0-15,19-7-176 0,-2 3 176 0,-2 0 0 16,-1 2 0-16,-17 1 0 0,3-1 0 0,2 0 0 16,1-2 0-16,2 2 128 0,1 0-128 0,4 1 0 15,0 0 128-15,-2 0-128 0,-2 1 0 0,-1 1 0 16,-2 1 0-16,0 1 0 0,-4 2 0 0,0 1 0 15,-3 1 0-15,17 0 0 0,-8 1 0 0,-21 2 0 16,3 1 0-16,10 2 0 0,-7 1 0 0,-6 0 0 16,-3 0 0-16,-2 2 0 0,-4-1 0 0,-2 0 0 15,-2 0 0-15,-2-1 0 0,-5-1-352 0,-6 0-32 16,-9-2-16-16,0 0 0 16,0 0-2576-16,-5 0-512 0</inkml:trace>
  <inkml:trace contextRef="#ctx0" brushRef="#br0" timeOffset="41352.94">15595 3463 8287 0,'0'0'736'0,"0"-8"-592"15,0 8-144-15,1-6 0 0,-1 6 2816 0,0 0 512 16,0 0 128-16,0 0 0 0,0 0-2272 0,0 0-464 16,9 6-80-16,-3 2-32 0,-6-8 96 0,3 15 0 15,-1 2 16-15,-2 1 0 0,-2 2-64 0,-1 3-16 16,-6 0 0-16,1 3 0 0,-4 0-128 0,1-1-16 16,0-1-16-16,0-2 0 0,0-3 128 0,2-4 32 15,2-3 0-15,2-2 0 0,5-10 32 0,0 0 16 16,0 0 0-16,0 0 0 0,0 0 224 0,10-10 48 0,2-5 16 0,5-4 0 15,2-4-336-15,2-3-64 0,0 1 0 0,3 0-16 16,1-2-432-16,1-1-128 16,2-2 0-16,1 4 0 0,-1 1 128 0,1 4-128 15,3 1 0-15,-4 3 0 0,-3 4 0 0,-2 5 0 0,-2 5 0 0,-4 4 0 16,-2 6 0-16,0 5 0 0,-5 3 0 16,-1 3 0-16,-3 3 0 0,-2 2-144 0,-2 2 144 15,-2 6 0-15,-1 0 0 0,-2 2-128 0,0-5 128 0,-1 0 0 16,1-3 0-16,2-3-128 0,0-3 128 0,1-4 0 15,1-1-528 1,1-3-32-16,4-2 0 0,2-2 0 0,7-4-2352 0,-1-3-480 16,6-8-80-16,6-3-32 0</inkml:trace>
  <inkml:trace contextRef="#ctx0" brushRef="#br0" timeOffset="41720.33">17184 2762 17903 0,'0'0'784'0,"6"-6"176"0,-6 6-768 0,7-5-192 0,-7 5 0 0,0 0 0 15,0 0 768-15,0 0 96 0,0 0 32 0,5 11 0 16,-4 2 0-16,-4 4 0 0,-3 6 0 0,-3 4 0 16,-2 4-160-16,-4 4-32 0,2 5 0 0,-2 2 0 15,-4 3-32-15,2 4-16 0,-3 2 0 0,2 2 0 0,2 1-208 16,0-1-32-16,3-3-16 0,0-3 0 15,2-4-272-15,0-2-128 0,4-5 128 0,2-3-128 16,1-3 128-16,3-2-128 0,2-4 128 0,2-4-128 16,-2-4-336-16,1-4-160 15,1-3-16-15,-3-9-8400 0,0 0-1680 0</inkml:trace>
  <inkml:trace contextRef="#ctx0" brushRef="#br0" timeOffset="41931.55">16735 3330 26719 0,'0'0'1184'0,"5"-8"240"0,3-1-1136 0,3 4-288 16,2-1 0-16,4 4 0 0,1 0 640 0,8 1 64 15,1 0 0-15,7 0 16 0,3-2-144 0,4 1-16 16,5-2-16-16,-2-2 0 0,2 0-272 0,-13 1-48 16,0 0-16-16,1-1 0 0,-2 1-208 0,-3-1 0 15,-1 2 0-15,-3-1 0 16,-2 1-1872-16,-3 1-272 0,-4 1-48 0</inkml:trace>
  <inkml:trace contextRef="#ctx0" brushRef="#br0" timeOffset="42108.54">17720 3196 19343 0,'-4'6'1728'16,"-1"3"-1392"-16,-1 2-336 0,-1 3 0 0,-4 3 1472 0,0 1 208 15,-1 2 48-15,1 3 16 0,-3 0-1216 0,1 2-240 16,0-1-48-16,1-1-16 0,2-2-80 0,-1-1-16 16,2-1 0-16,2 0 0 15,3 1-1056-15,3-5-224 0,-1-1-32 0</inkml:trace>
  <inkml:trace contextRef="#ctx0" brushRef="#br0" timeOffset="42648.46">18180 3207 23951 0,'0'0'1056'0,"-3"4"224"0,-3 4-1024 0,1 2-256 0,-3 3 0 0,-1 0 0 16,0 2 208-16,-4 2-16 15,1 4 0-15,-2 1 0 0,-1 0 208 0,0 0 48 0,0 1 0 0,1-3 0 16,-2-1-48-16,3-1 0 0,1-1 0 0,3-3 0 16,0-3 64-16,4-3 16 0,0-1 0 0,5-7 0 15,0 0 288-15,0 0 48 0,8 0 16 0,4-3 0 16,-1-5 0-16,4-2 0 0,0-1 0 0,1-2 0 16,1-1-528-16,2-2-112 0,-2-2 0 0,2-1-16 15,0-2-176-15,-1 0 128 0,2-1-128 0,0-1 128 16,2 1-128-16,1 1 0 0,1 1 144 0,-1 3-144 15,-1 1 0-15,-2 4 0 0,-4 5 0 0,-4 2-128 16,-1 4 128-16,-3 6 0 0,-1 2 0 0,-3 5-128 0,0 4 128 16,-4 2-128-16,-4 2 128 0,0 1-128 0,-1-1 128 15,-4 1-128-15,-1 0 128 0,-2-1-128 0,1-2 128 0,1-2 0 16,1-4 128-16,1-2-128 0,1-3 0 0,2-1 0 16,5-6 0-16,0 0-192 0,0 0 352 0,0 0 64 15,5-7 16-15,3-2 0 0,3-2 16 0,3-2 0 16,0-2 0-16,1-2 0 0,2 1-256 0,0-1 144 15,2-1-144-15,2 2 128 0,-2 1-128 0,-1 3 0 16,1 2 0-16,-1 1 0 0,-3 6 0 0,-2 2 0 16,-1 4-128-16,-2 4 128 0,-1 1-144 0,-2 3 144 15,-1 4-192-15,-2 0 192 0,-4 3-128 0,-1 1 128 16,-4 6 0-16,1-1 0 16,-5-2-496-16,1 2 16 0,-2 0 0 0,4-1 0 15,-3-1-2912-15,3-3-576 0</inkml:trace>
  <inkml:trace contextRef="#ctx0" brushRef="#br0" timeOffset="43090.83">19051 3220 17503 0,'0'0'768'15,"0"0"176"-15,-5 2-752 0,5-2-192 0,0 0 0 0,0 8 0 0,0-1 1344 16,3 1 256-16,3 1 32 0,3-3 16 0,4 0-800 0,2-2-144 16,4 1-48-16,2-2 0 0,2-1-16 0,2-3-16 15,3 0 0-15,-1-2 0 0,1-2-256 0,-3 0-48 16,0-2-16-16,-1 0 0 0,-3-1 16 0,-2-1 16 15,-2-1 0-15,-4 0 0 0,-2-1 48 0,-2-1 0 16,-4 2 0-16,-3 0 0 0,-3 0-64 0,-3 4 0 16,-4 1 0-16,-4 4 0 0,-5 2-80 0,-2 4-32 15,-6 1 0-15,-1 4 0 0,-7 2-32 0,0 3-16 16,0 2 0-16,3 2 0 0,4 0-160 0,1-1 128 16,6 0-128-16,2 0 128 0,3 0-128 0,5 0 0 15,6-2 144-15,3 1-144 0,4-1 0 0,5-1 128 16,6-3-128-16,1-1 0 15,6-2-336-15,6-2-144 0,3 0-32 0,17 0-14400 0</inkml:trace>
  <inkml:trace contextRef="#ctx0" brushRef="#br0" timeOffset="43426.43">20013 3146 21135 0,'0'0'928'0,"-3"-5"208"0,-2-1-912 0,-1 2-224 0,-2-1 0 0,-2 1 0 16,-2 1 320-16,0 3 32 0,-4 2 0 0,-2 1 0 0,-1 1 288 15,0 2 48-15,1 2 16 0,1-1 0 0,2 2-288 0,2 2-48 16,1 2-16-16,6 1 0 16,-1-1-32-16,4 0 0 0,3 1 0 0,3 1 0 0,4-1 192 0,2 0 16 15,2-2 16-15,2-1 0 0,1 1 32 0,2 0 16 16,-1 2 0-16,1-1 0 0,0 0-80 0,-2-1 0 15,0 2-16-15,-4 0 0 0,-1-2-16 0,-2 0 0 16,-2 1 0-16,-5-3 0 0,-1 2 0 0,-5-1 0 16,-2-1 0-16,-3 1 0 0,-6 0-32 0,-2 0 0 15,-9 2 0-15,-3-3 0 0,-3-3-320 0,-6-2-128 16,-3-2 0-16,-12 0-16976 0</inkml:trace>
  <inkml:trace contextRef="#ctx0" brushRef="#br0" timeOffset="51821">9508 9301 2751 0,'0'0'256'0,"-1"-5"-256"0,0-1 0 0,1 6 0 15,0-5 3392-15,0 0 624 0,0-1 128 0,0 2 16 16,0 4-2240-16,0 0-448 0,0 0-80 0,0 0-32 16,-3-6-112-16,3 6-32 0,0 0 0 0,0 0 0 15,-3-5-192-15,3 5-32 0,-1-1-16 0,1 1 0 16,0 0-272-16,0 0-48 0,0 0-16 0,0 0 0 16,-3 5-176-16,0 3-32 0,2 5-16 0,1 2 0 15,0 2-80-15,3 2-16 0,0 4 0 0,-1 0 0 0,-1 1 80 0,1-2 16 16,1 0 0-16,-1-1 0 0,-1-1-80 0,0-4-16 15,-1 0 0-15,1-2 0 0,2-2 0 0,0-2-16 16,1-2 0-16,1-3 0 0,1 0 208 0,1-3 32 16,0-2 16-16,0-1 0 0,2-5-64 0,1 0-16 15,1-4 0-15,2-2 0 0,0-2-80 0,2-3-16 16,1-4 0-16,5-6 0 0,-3-2-176 0,0 0-32 16,1 3-16-16,-3-1 0 0,0 2-160 0,-1 2 128 15,-5 10-128-15,1 0 128 0,0-1-128 0,-1 2 0 16,-1 1 0-16,0 2 0 0,-2 2-224 0,0 1-80 15,-2 3-16-15,4 0 0 16,-9 3-3056-16,0 0-608 0</inkml:trace>
  <inkml:trace contextRef="#ctx0" brushRef="#br0" timeOffset="52406.91">10093 9434 12895 0,'-11'4'576'0,"11"-4"112"0,-7 1-560 0,1 1-128 15,-1 1 0-15,2 0 0 0,-2 0 1856 0,2 1 352 16,0 0 64-16,-1 0 16 0,1 2-672 0,2-1-128 16,-2 1-16-16,3 0-16 0,0 2-304 0,2-8-48 15,2 6-16-15,4-1 0 0,-1 1-128 0,6-2-16 16,0-1-16-16,4 0 0 0,2-1-176 0,3-2-48 15,1-1 0-15,7-3 0 0,0-1-240 0,-2-2-48 16,0-2-16-16,-1-1 0 0,-1-2 16 0,-1 0 0 16,-1-1 0-16,0 0 0 0,-5-3-48 0,-1 2-16 15,-7 3 0-15,0 0 0 0,-1-3-112 0,-2 1-32 16,0 1 0-16,-3 1 0 0,-2 0-16 0,-2 1 0 16,-1 0 0-16,-3 2 0 0,0 0-32 0,-6 5-16 0,-2 3 0 15,-4 3 0-15,-3 3-144 0,-3 3 192 16,-4 3-192-16,-2 3 192 0,-4 7-192 0,0 5 0 0,-1-1 144 0,1 3-144 15,3 0 0-15,5 0 128 0,4 2-128 0,4-2 0 16,1-1 144-16,6-1-144 0,5 2 192 0,4-4-192 16,4-2 208-16,6-2-64 0,3-1-16 0,8-6 0 15,3 5 16-15,4-5 0 0,4-3 0 0,4-3 0 16,4 1-16-16,1-5-128 0,0-1 192 0,3-6-64 16,-1-3-128-16,3-3 0 0,1 0 144 0,17-4-144 15,-18 1-624-15,-1 1-192 16,-1 0-32-16,-4-1-11936 0,-1 2-2384 0</inkml:trace>
  <inkml:trace contextRef="#ctx0" brushRef="#br0" timeOffset="54450.26">12602 9022 4607 0,'0'0'192'0,"1"-6"64"0,-1-3-256 0,0 0 0 15,0 2 0-15,0 0 0 0,-1-1 2880 0,0 0 544 16,0 2 96-16,0 0 32 0,1 6-1696 0,0 0-352 16,0 0-64-16,0 0-16 0,-5 1-592 0,-2 4-112 15,0 4-16-15,1 3-16 0,-1 2-112 0,-1 4 0 16,-1 2-16-16,1 2 0 0,-1 3-16 0,0 1 0 15,1 3 0-15,3-1 0 0,2 0-176 0,1-3-48 16,4-2 0-16,1-2 0 0,2-2-160 0,4-3-32 16,1-1-128-16,3-4 192 0,3-5 160 0,-1-3 32 15,4-1 0-15,2-5 0 0,1-2 240 0,0-3 48 0,1-1 16 0,-3-1 0 16,4-2-240-16,-1-1-64 0,-1-2 0 0,-1 2 0 16,-1-3-128-16,-2 1-48 0,1-1 0 0,-4 1 0 15,-1 1-80-15,-3 2 0 0,0 2-128 0,-4 2 192 16,1 0-192-16,-4 4 0 0,-4 4 0 0,0 0 0 15,0 0 0-15,5 9 0 0,-1 2 0 0,-3 5-160 16,-2 4 160-16,-2 4-128 0,0 5 128 0,-3 5-128 16,-2 7 128-16,-2 4 0 0,-4 5 0 0,-2 4 0 0,-4 0 0 0,0 1 0 15,-1-1 0-15,-3 0 0 0,1 0 0 0,-1-2 144 16,1-5-144-16,-3-2 160 0,0-3 240 16,1-3 48-16,-3 0 16 0,2-4 0 0,-1-3-80 0,2-1 0 15,0-5-16-15,2-2 0 0,-2-3-128 0,4-3-32 16,4-6 0-16,1-3 0 0,2-3-80 0,3-3-128 15,1-7 176-15,0-5-176 16,6-2-688-16,3-4-240 0,4-1-48 0,2 0-10544 16,3-5-2112-16</inkml:trace>
  <inkml:trace contextRef="#ctx0" brushRef="#br0" timeOffset="55060.57">13909 8345 10127 0,'0'0'448'0,"0"0"96"0,0 0-544 0,0 0 0 16,3-5 0-16,-3 5 0 0,5-5 1664 0,-5 5 208 15,0 0 48-15,0 0 16 0,0 0-528 0,0 0-128 16,0 0 0-16,0 0-16 0,0 0-176 0,0 0-16 15,-8 4-16-15,-1 3 0 0,-2 3-96 0,0 3-32 0,-4 4 0 0,-1 3 0 16,-1 2 32-16,-4 6 16 0,0 5 0 0,1 2 0 16,-3 2-272-16,2 1-64 0,4-1-16 15,-1-1 0-15,5 1-336 0,0-2-64 16,3-1-16-16,3-2 0 0,5-1-16 0,0 0-16 0,2-4 0 0,3-2 0 16,0-3-176-16,4-2-176 0,1-3 48 0,6 2 0 31,2-4-256-31,2-5-32 0,2-6-16 0,3-2 0 0,0-3-2080 15,2-4-432-15,10-11-64 0,-3 3-32 0</inkml:trace>
  <inkml:trace contextRef="#ctx0" brushRef="#br0" timeOffset="55507.38">14387 8452 15663 0,'2'-9'688'0,"-1"4"144"0,-1 0-656 0,1-1-176 15,0 1 0-15,0 0 0 0,-1 5 928 0,0 0 160 16,0 0 16-16,0 0 16 0,-4-2-224 0,-4 0-64 16,0 3 0-16,-2 2 0 0,-2 3-48 0,1 1-16 15,-2 3 0-15,-2 1 0 0,-1 5 80 0,1 4 16 16,-3 3 0-16,-1 3 0 0,2 3 32 0,-1 1 16 0,1 3 0 0,1 0 0 15,3 2-400-15,2-2-96 16,1-3-16-16,4-1 0 0,1-3-192 0,3-1-32 16,1-3-16-16,3-3 0 0,1 0 64 0,5-4 16 0,0-2 0 15,3-4 0-15,1-1 208 0,3-1 32 0,2-5 16 0,0-1 0 16,2-2-48-16,-1-1 0 0,0-2 0 16,2 0 0-16,-2-3-128 0,-1 1-48 0,-1-2 0 0,-3 0 0 15,-1 1-32-15,-4 0-16 0,1 1 0 16,-5 1 0-16,-4 5 0 0,1-6 0 0,-1 6 0 0,-3-5 0 15,-4 2-96-15,-2 2 0 0,-3 2-128 0,-1 1 192 16,-2 0-192-16,-2 2 0 0,0-1 0 0,-1 0 0 16,0 2 0-16,-4-1 0 0,5-1 0 0,8 1 0 15,-1-2-1424-15,5 0-176 0,5-2-48 16,0 0-9488-16,0 0-1920 0</inkml:trace>
  <inkml:trace contextRef="#ctx0" brushRef="#br0" timeOffset="55947.01">14734 8334 13823 0,'-11'-5'608'0,"11"5"128"0,-4-3-592 0,-1 0-144 16,1 0 0-16,4 3 0 0,0 0 1216 0,0 0 192 15,0 0 64-15,0 0 0 0,0 0-512 0,4 6-112 0,1-2-16 0,0 3 0 16,1 0 48-16,0 0 0 0,3 2 0 0,1 1 0 15,0 0-128-15,2 1-32 0,2 2 0 0,0 2 0 16,-1 3-16-16,1 3-16 0,0 3 0 0,-2 3 0 16,-1 0-48-16,-2 3-16 0,-1-1 0 0,-3 2 0 15,-3 2-48-15,-2-2-16 0,-2 0 0 0,-2-3 0 0,-3 0 64 16,-2-1 16-16,-3 2 0 0,-2-1 0 0,-4-2-240 16,0 0-32-16,-1 0-16 0,-3-2 0 0,0-1-176 15,0-1-48-15,2-3 0 0,3-1 0 16,1-2-800-16,3-4-160 15,3-3-48-15,4-4-10048 0,6-5-2000 0</inkml:trace>
  <inkml:trace contextRef="#ctx0" brushRef="#br0" timeOffset="56410.61">15434 9153 16575 0,'0'0'1472'0,"-7"5"-1168"16,7-5-304-16,0 0 0 0,0 0 1648 0,0 0 272 16,0 0 48-16,0 0 16 0,14 0-576 0,5-3-128 15,4 1 0-15,6-1-16 0,4-3-544 0,3 1-96 16,2-1-32-16,4 0 0 0,1-3-272 0,-3 0-64 16,-2 0-16-16,-1 2 0 0,-4 1-240 0,-5 3 0 15,-3 0 0-15,-10 1 0 16,-4 2-1392-16,-2 3-368 0,-9-3-80 0</inkml:trace>
  <inkml:trace contextRef="#ctx0" brushRef="#br0" timeOffset="56560.81">15599 9364 10127 0,'-18'7'896'0,"9"-3"-704"15,3 1-192-15,6-5 0 0,0 0 3152 0,3 10 608 16,3 0 112-16,5-6 32 0,5-2-1664 0,3 0-336 0,3-1-64 0,-4-1-16 16,5-1-752-16,4-1-160 15,2-1-16-15,3 0-16 0,2-1-528 0,5 0-96 0,2-2-32 16,4 1 0-16,0-2-224 0,0 2-208 0,-2-1 32 15,10-1-15104-15</inkml:trace>
  <inkml:trace contextRef="#ctx0" brushRef="#br0" timeOffset="57731.07">17128 8896 15775 0,'1'-9'704'0,"1"3"128"0,0-1-656 0,1-1-176 0,2 0 0 0,-3 3 0 15,-2 5 1408-15,0 0 256 0,0 0 64 0,0 0 0 16,0 0-304-16,0 0-48 0,-9 12-16 0,1 6 0 16,-3 5-352-16,-1 4-80 0,-1 6-16 0,-1 1 0 15,0 3-288-15,0 1-64 0,0 1-16 0,0 1 0 16,2 1-176-16,2-3-48 0,2-1 0 0,6-5 0 16,2-6-144-16,4-4-48 0,7-3 0 0,4-4 0 15,1-6 96-15,5-2 16 0,6-6 0 0,3-2 0 0,0-7 224 16,3-4 48-16,3-5 16 0,3-3 0 0,-1-3-192 0,3 1-32 15,1-2-16-15,-1-1 0 0,-1-5-160 16,-4 2-128-16,-3 0 144 0,-3-1-144 0,-2 1 192 0,-4 3-48 16,-4 1-16-16,-2 4 0 0,-1 1-128 0,-4 3 0 15,-4 4 144-15,-3 5-144 0,-6 7 192 0,0 0-48 16,0 0 0-16,4 11 0 0,-4 3-144 0,-4 7 0 16,-3 3 0-16,-2 5 128 0,-1 4-128 0,1 4 0 15,-4 5 0-15,1 6 0 0,-2 6 0 0,-2 6 0 16,6-25 0-16,-1 5 128 0,-5 6-128 0,-4 3 192 15,-2 1-192-15,-3 2 192 0,-4 3 48 0,2 0 16 16,-4-2 0-16,-28 41 0 0,11-22 64 0,6-12 32 16,5-12 0-16,2-4 0 0,3-6-80 0,1-8-16 15,0-3 0-15,6-11 0 0,1-6 0 0,5-7-16 16,5-5 0-16,3-8 0 0,2-9-32 0,7-8 0 0,2-5 0 0,3-3 0 16,6-6-208-16,4 2 0 0,2 0 0 0,4 4 0 15,2 1-256-15,2 5-64 16,0 5 0-16,0 2 0 15,0 6-592-15,3 2-128 0,1 3-32 0,2 4-11040 0,-2 1-2224 16</inkml:trace>
  <inkml:trace contextRef="#ctx0" brushRef="#br0" timeOffset="58450.9">18499 8250 14735 0,'0'0'1312'0,"0"0"-1056"15,-2-5-256-15,0-1 0 0,2 6 1536 0,0 0 256 16,0 0 64-16,0 0 0 0,0 0-48 0,0 0 0 16,0 0 0-16,-7 2 0 0,0 4-432 0,-1 4-96 15,-1 3 0-15,-4 7-16 0,0 3-176 0,1 2-48 16,-3 3 0-16,2 0 0 0,0 1-320 0,-1 4-64 16,-3-1-16-16,2 1 0 0,0-3-336 0,1-1-80 15,0-4-16-15,1-2 0 0,2-1-208 0,1-2 176 16,0-1-176-16,2-3 160 0,0-2-160 0,3-2 0 15,2 0 0-15,1-6 128 16,2-6-576-16,0 0-112 0,0 0-16 0,0 0-16 16,0 0-2672-16,9-6-512 0</inkml:trace>
  <inkml:trace contextRef="#ctx0" brushRef="#br0" timeOffset="58828.87">18851 8282 11967 0,'0'0'1072'16,"0"0"-864"-16,0 0-208 0,0 0 0 0,0 0 1696 0,0 0 288 15,0 0 64-15,0 0 16 0,8 7-480 0,-6 2-112 16,0 4 0-16,-3 0-16 0,-1 1-48 0,-2 4-16 16,-2-2 0-16,1 4 0 0,-4 1-112 0,1 2-32 15,-4 2 0-15,1 1 0 0,-1-3-432 0,1 1-96 16,-2-1-16-16,1 0 0 0,-2-2-400 0,1-1-96 16,0-2-16-16,1 0 0 0,1-1-64 0,1-2-128 15,1-1 176-15,2-3-176 0,0 0 0 0,4-2-176 16,-1-2 0-16,4-7 0 15,0 0-1664-15,0 0-336 0,7-1-64 0,5-4-11984 0</inkml:trace>
  <inkml:trace contextRef="#ctx0" brushRef="#br0" timeOffset="59218.05">19438 8338 13823 0,'0'0'1216'0,"0"0"-960"15,0 0-256-15,0 0 0 0,0 0 1600 0,0 0 256 16,0 0 64-16,0 0 16 0,0 0-224 0,-2 7-48 16,-1 0-16-16,1 2 0 0,-4 1-304 0,2 2-48 15,0-1-16-15,-2 2 0 0,0 3-96 0,-3 1-32 0,-1 2 0 0,0 2 0 16,-1 1-400-16,1 0-96 16,-3 0-16-16,-3 5 0 0,2-2-320 0,1-2-64 15,0-2 0-15,0-2-16 0,2-1-112 0,-2 0-128 16,4 0 176-16,0-2-176 0,0-2 128 0,2-2-128 15,2-1 0-15,0-1 0 0,2-1 0 0,1-1 0 16,1-3 0-16,1-5-144 16,0 0-1472-16,0 0-304 0,0 0-48 0,5 1-8336 15,5-3-1680-15</inkml:trace>
  <inkml:trace contextRef="#ctx0" brushRef="#br0" timeOffset="59622.21">19993 8270 20959 0,'0'0'928'0,"0"0"192"0,0 0-896 0,0 0-224 16,0 6 0-16,-1 0 0 0,0-1 1328 0,0 3 208 15,0 0 64-15,-3 1 0 0,0 1-144 0,0 2-32 16,-1 2 0-16,-1 1 0 0,-2 7-224 0,0 3-48 16,0 0-16-16,-1 1 0 0,-2 2-368 0,1-2-64 0,-2 1 0 0,2-2-16 15,2-8-304-15,0 3-48 0,0-3-16 0,-1 1 0 16,0 2-128-16,-2-1-16 15,1-1-16-15,1-1 0 0,-5 4-160 0,3-2 160 16,1-2-160-16,1-2 160 0,1-2-160 0,2-1 0 16,2-1 0-16,-1-3-176 15,5-8-1376-15,0 0-288 0,0 0-48 0,7 1-8880 0,0-2-1776 16</inkml:trace>
  <inkml:trace contextRef="#ctx0" brushRef="#br0" timeOffset="60073.25">20691 8254 19919 0,'0'0'880'0,"0"0"192"0,0 0-864 0,0 0-208 16,0 0 0-16,0 0 0 0,-3 5 1072 0,1 0 160 15,1 2 48-15,-3 1 0 0,0 0 32 0,0 5 16 0,1 1 0 0,-4 2 0 16,-1 3-288-16,0 2-48 0,-1 1-16 0,-4 4 0 16,2 1-336-16,0 2-64 15,0-1 0-15,-2-1-16 0,4 1-240 0,1-4-32 0,-2-1-16 0,2-1 0 16,-1 0-144-16,3-2-128 16,-3 0 192-16,4-3-192 0,-4 0 176 0,3-1-176 15,0-1 160-15,1-3-160 0,1-1 0 0,2-5 0 16,2-6 0-16,0 0-160 15,-3 6-1952-15,3-6-400 0,0 0-80 0</inkml:trace>
  <inkml:trace contextRef="#ctx0" brushRef="#br0" timeOffset="60703.75">21393 8106 25167 0,'0'0'1104'0,"0"0"240"0,0 0-1072 0,0 0-272 16,0 0 0-16,-1 10 0 0,-1 0 544 0,0 1 48 15,-1 2 16-15,-1 2 0 0,0 3 512 0,-2 3 96 16,1 3 32-16,-2 4 0 0,-1 2-160 0,-2 3-48 16,-1 4 0-16,0-1 0 0,-4 5-208 0,2-2-32 0,1-2-16 0,0-2 0 15,1-2-336-15,-1-1-64 0,2-2 0 0,3-1-16 16,0-1-160-16,1-2-16 15,2-2-16-15,-2-2 0 0,2-1-176 0,1-2 0 0,3-3 0 16,0 0 128 0,1-1-1088-16,3-3-240 0,5-2-32 0</inkml:trace>
  <inkml:trace contextRef="#ctx0" brushRef="#br0" timeOffset="66619.64">876 11916 7359 0,'0'0'656'0,"0"0"-528"15,0 0-128-15,0 0 0 0,-7-2 960 0,7 2 176 16,-6 0 16-16,6 0 16 0,0 0-400 0,-8-2-96 16,0-1-16-16,3 1 0 0,5 2 448 0,0 0 96 0,0 0 16 0,0 0 0 15,-5-6 32-15,5 6 16 0,0 0 0 0,0 0 0 16,0 0-400-16,0 0-80 0,-1-8-16 0,1 8 0 16,0 0-368-16,0 0-80 0,7-4 0 0,-7 4-16 15,9-1 144-15,2 0 16 0,1 0 16 0,1 1 0 16,1-5 32-16,3 4 0 0,2 2 0 0,3-1 0 15,0-1-112-15,2 1-16 0,3 0 0 0,3 0 0 16,1 0-16-16,4-1-16 0,-1-2 0 0,6 2 0 16,2 1 16-16,2 0 0 0,1 0 0 0,2 0 0 15,0 2 0-15,2-1 0 0,-1-1 0 0,0 0 0 16,2 0-80-16,-3-1-16 0,-1 0 0 0,-2 2 0 16,-1 2-64-16,0-1-16 0,1-2 0 0,-3 3 0 15,-4 1-192-15,0-1 176 0,0-1-176 0,-4 1 160 0,-1-2-160 16,0 0 0-16,-2 0 0 0,-2 1 0 0,-3-3 0 0,0 1 0 15,-2 0 0-15,-2 1 0 0,-3 0 128 0,0 3-128 16,-3-7 0-16,1 3 128 0,-2 0-128 0,-2 0 128 16,-2 3-128-16,0-6 128 0,-10 3 0 0,10-1-128 15,-10 1 192-15,8 0-64 0,-8 0 16 0,0 0 0 16,7-1 0-16,-7 1 0 0,0 0-144 0,8 0 160 16,-8 0-160-16,0 0 160 0,0 0-160 0,0 0 0 15,0 0 0-15,0 0 128 0,0 0-128 0,0 0 128 16,0 0-128-16,0 0 128 0,0 0 0 0,0 0-128 15,0 0 192-15,-11-1-64 0,-1 1-128 0,-4-1 0 16,1-1 144-16,-3 1-144 0,-4 0 0 0,0-1 144 16,-4 1-144-16,-1 0 0 0,-4 0 128 0,-3-1-128 0,-3 2 0 0,-3 0 0 15,-5 0 128-15,-4 0-128 0,-1 0 0 0,-4 0 0 16,-1-1 0-16,-1 0 0 0,-2 0 0 0,1 1 0 16,-3 2 0-16,-1-1 0 0,0-2 0 0,-1 1 0 15,0 0 192-15,4 3-192 0,0 2 192 0,1-1-192 16,-1-2 0-16,6 3 0 0,0-3 0 0,6 1-192 15,3-1 192-15,6 0 0 0,5 0 0 0,4-1 0 16,5 3 0-16,6-1 0 0,3 0 0 0,4-1 0 16,10-2 0-16,0 0 0 0,0 0 0 0,0 0 0 15,0 0 0-15,12-1-144 0,1-2 144 0,5 1-128 16,3 0 128-16,6-1-208 0,6-2 80 0,8 2 128 16,5 0-160-16,9-5 160 0,8-2 0 0,5 0-144 15,4-1 144-15,4 0 0 0,6 1 0 0,1 0 0 16,1-1 0-16,0 0 0 0,-3 4 0 0,-1-1 0 0,-2 1 0 15,-2 1 0-15,-4-1 0 0,-5 0 0 0,-5 1 0 0,-4 4 0 16,-2-3 128-16,-8 3-128 0,-8 1 0 0,-2 1 128 16,-9 1-128-16,-3 1 0 0,-8 3 0 0,-6-1-160 15,-12-4 16-15,-1 11-11648 16,-10 5-2336-16</inkml:trace>
  <inkml:trace contextRef="#ctx0" brushRef="#br0" timeOffset="74485.94">17064 5544 5919 0,'0'0'256'0,"0"0"64"0,0 0-320 0,0 0 0 15,0 0 0-15,0 0 0 0,-9 3 576 0,9-3 64 16,0 0 0-16,0 0 0 0,0 0 64 0,0 0 0 16,4 8 16-16,-4-8 0 0,7 8-48 0,1-4-16 15,2-1 0-15,-2 0 0 0,1 0-240 0,1-1-48 16,-1-4-16-16,2 0 0 0,1 1 160 0,-1-2 16 15,1 0 16-15,1 0 0 0,3 0 0 0,0-2 0 16,2 2 0-16,3 0 0 0,-2 0-144 0,3 1-16 16,2-1-16-16,3 1 0 0,2 1-112 0,1-1 0 15,1 0-16-15,4 0 0 0,1 1-112 0,1-2 0 0,2-1-128 0,5 1 192 16,1-2-32-16,2 1-16 0,4 2 0 0,0 0 0 16,2-1-16-16,1-1 0 0,0 1 0 0,-4 0 0 15,1 0 32-15,3 2 0 0,-1 4 0 0,2-2 0 16,1-1-160-16,2 0 192 0,3-1-192 0,-1 1 192 15,1 0-192-15,4 1 160 0,5 2-160 0,-1 0 160 16,3-1-160-16,0 0 160 0,3-2-160 0,3 2 160 16,5 1-160-16,-4 0 160 0,-3 0-160 0,-2 0 160 15,-1 0-160-15,3 3 192 0,1 0-192 0,-1 1 192 16,-1-2-192-16,0 0 0 0,-4 0 0 0,6 2 128 16,3-1-128-16,1-1 0 0,-5-2 144 0,0-1-144 15,-3 1 0-15,3 0 144 0,2 0-144 0,-2-1 0 16,-3 1 144-16,-2-3-144 0,-1 1 0 0,1 1 144 15,3-1-144-15,-3 1 0 0,1 1 0 0,-1 0 128 0,2-3-128 0,-2 1 0 16,2 1 0-16,0 0 128 0,-1 1-128 0,0-1 0 16,-2-4 0-16,-6 1 0 0,-1 1 0 15,-2 0 0-15,0 1 0 0,-4-1 0 0,0-1 0 0,-1 0 0 16,0 0 0-16,-2 2 0 0,0-1 0 0,1 2 0 16,3 2 0-16,-1-2 0 0,-2 0 0 0,1 0 0 15,-1-2 0-15,1 0 0 0,-2 1 0 0,2 2 0 16,0 1 0-16,1-2 0 0,-2-2 0 0,-1 1 0 15,0 2 0-15,-4-1 0 0,0-2 0 0,-3 0 0 16,-1 2 0-16,0 1 0 0,0 1 128 0,-2-2-128 16,-4-2 0-16,2 0 128 0,1 0 0 0,0 0-128 15,-2 1 192-15,1 1-64 0,-1 1-128 0,1 1 0 16,0 1 0-16,-2-2 0 0,-5 0 0 0,-1-1 128 0,-1 0-128 0,0-1 0 16,0-1 160-16,-5 0-160 0,0 1 192 0,-4-1-192 15,-1 1 0-15,-1 2 0 0,-3 0 0 0,0-1 0 16,-1-1 0-16,0 1 0 0,-3 3 0 0,1-3 0 15,-3-2 0-15,-2 1 0 0,0 0 0 0,-3 0 0 16,-1-1 128-16,-7 0-128 0,7-1 0 0,-7 1 0 16,0 0 144-16,0 0-144 0,0 0 0 0,0 0 144 15,0 0-144-15,-8-6 0 0,-5 2 0 0,-3 0 0 16,-6-2 0-16,-3-1 0 0,-4 0 0 0,-3 2 0 16,-3-1 128-16,-5 1-128 0,-5-2 128 0,-6-1-128 15,-4 1 0-15,-3-2 0 0,-4 0 0 0,-3-1 0 16,-3 5 0-16,-3-4 0 0,-3 2 0 0,-5-2 0 0,-5 1 0 15,-3 1 0-15,-1 3 0 0,-4-2 0 16,-5-2 0-16,-1 2 0 0,3-1 0 0,-4 1 0 0,-3-3 0 0,0 0 0 16,-1 2 0-16,-4 1 0 0,0-2 0 0,1 0 0 15,-2 2 0-15,-3-1 0 0,-4 1 0 0,1 0 0 16,-4 1 0-16,-1 0 0 0,-1 1 0 0,6 0 0 16,1 1 0-16,-1 1 0 0,1 1 0 0,4 0 0 15,4 1 0-15,3 2 0 0,7 0 0 0,5 0 0 16,5-1 0-16,6 2 0 0,5-1 0 0,9 0 0 15,5-1 0-15,2 1 0 0,2-2 0 0,3 3 0 16,3-2 0-16,2 0 0 0,-1 0 0 0,2-1 0 16,-1 0 0-16,2-1 0 0,0-1 0 0,-5-1 0 15,-3 1 0-15,-2 0 0 0,4-1 0 0,-3-1 0 16,0 2 0-16,-2 0 0 0,0-2 0 0,-4 0 0 16,-5 1 0-16,3 1 0 0,1 0 0 0,4 2 0 0,1 2 0 0,0-1 0 15,-1-2 0-15,-1-1 0 0,-1 0 0 0,0 1 0 16,4 1 0-16,0 0 0 0,-1-1 0 0,0 1 0 15,-1 0 0-15,1 2 0 0,1 0 0 0,1 2 0 16,2-1 0-16,2 2 0 0,-1-2 0 0,0 2 0 16,2 0 0-16,0-1 0 0,-1 2 0 0,3 1 0 15,3 1 0-15,1 0 0 0,1-2 0 0,2 2 0 16,2 1 0-16,1 0 0 0,3-2 0 0,7 1 0 16,0-2 0-16,10-2 0 0,4-1 0 0,5 0 0 15,9-3 0-15,0 0 0 0,0 0 0 0,0 0 0 16,11 4 160-16,7-1 0 0,7-2 0 0,8-3 0 15,8-2-32-15,10-2-128 0,9 1 192 0,9-3-64 0,13-1-128 0,8-1 160 16,9 0-160-16,10 1 160 0,9-1-160 0,7 0 128 16,7 3-128-16,8-2 128 0,6 2 64 15,13-1 0-15,11 5 0 0,6-2 0 0,5 1-48 0,4 1 0 16,2 3 0-16,0 3 0 0,0-1-144 0,2 2 0 16,4 1 144-16,-1 3-144 0,3 0 0 0,-1 3 144 15,0 0-144-15,-1 3 0 0,-4 2 208 0,-5 2-64 16,-5 0-16-16,-7 2 0 0,-11-1-128 0,-7 2 128 15,-6 1-128-15,-1418-1 128 0,2737-17 976 235,-1582-11-1104-235,0 6 0 15,-4 1 0-15,-2 0 0 0,-2-4 0 0,-5 3-128 16,-7 2 128-16,-5 1-128 0,-3 1 128 0,-3 1-128 0,-7-2 128 16,-3 2-192-16,-9 1 192 0,1 1-192 15,1 1 192-15,-3 0-128 0,-6-1 128 0,0-3-128 0,-1 1 128 0,4 0-128 16,5 2 128-16,10 1-128 0,10 2 128 0,8-3-128 16,6-5 128-16,12 2-128 0,12 4 128 0,7-1-128 15,7-4 128-15,11 1-128 0,10-3 128 0,11 0 0 16,12 0 128-16,7 0-128 0,7-1 0 0,7-2-128 15,5 0 0-15,5-1 0 0,4 0 128 0,5-1-192 16,2-2 192-16,6 7-192 0,3-11-32 0,11-1-16 16,11-1 0-16,11-2 0 0,12-3 48 0,18 0 0 15,15 1 0-15,15-1 0 0,14-1 192 0,20 3 0 16,15-1 0-16,21 3 0 0,15 0 0 0,19 2 128 16,19 2-128-16,17 2 160 0,16 3-32 0,9 1-128 0,6 4 192 15,3 5-64-15,-4 2-128 0,-14 3 0 0,-15 1 0 0,-16 0 128 16,-19-1-128-16,-14 0 0 0,-15 0 0 0,-13 4 0 15,-11 2 0-15,-15-1 0 0,-10 1 0 0,-11 0 0 16,-8 4 0-16,-7 0 0 0,-8-1 0 0,-9 1 0 16,-10 0 0-16,-6 2 0 0,-7 1 0 0,-8 0 0 31,-12 0-1360-31,-10 0-304 0</inkml:trace>
  <inkml:trace contextRef="#ctx0" brushRef="#br0" timeOffset="112891.24">14783 10614 8287 0,'0'0'736'0,"0"0"-592"15,0 0-144-15,0 0 0 0,0 0 928 0,0 0 160 0,0 0 16 0,0 0 16 16,0 0-272-16,8-1-48 0,-2-1-16 0,1-2 0 15,-2 1 48-15,0 0 16 0,-5 3 0 0,4-5 0 16,0 0-144-16,-3-2-48 0,0 1 0 0,-1-2 0 16,0 0-144-16,-1 0-16 0,0-3-16 0,-5 2 0 0,1 0 16 0,-1-1 0 15,-2 0 0-15,0-1 0 16,-4 0-48-16,1 0-16 0,0 0 0 0,-1 0 0 0,-4-1-144 0,2 1-32 16,-1 0 0-16,1 0 0 15,1-1 16-15,-1 0 0 0,0 1 0 0,-1 0 0 0,2-1-64 16,-1 1-16-16,1 0 0 0,-2 0 0 0,1 1-64 0,-1 0 0 15,-3 0-128-15,-1 1 192 0,1 0-64 0,-2 1-128 16,0 2 176-16,-3 0-176 0,-2 0 192 0,-1-1-192 16,1 4 192-16,1-2-192 0,-4 1 144 0,2 1-144 15,2 1 0-15,-3 0 144 0,2 1-144 0,1 1 192 16,-3 3-192-16,2-1 192 0,0 2 0 0,1 1 0 16,2 1 0-16,-1 3 0 0,1-2-48 0,-2 4 0 15,4 0 0-15,0 0 0 0,0 1-16 0,1 1 0 16,2 1 0-16,0 3 0 0,2 1-128 0,-1 0 192 15,0 2-192-15,2-1 192 0,-1-1-192 0,3 1 128 16,1 3-128-16,0-1 128 0,1 0 0 0,3 0-128 16,-2-1 192-16,1 1-64 0,-1-2 64 0,3 2 16 15,0 0 0-15,2 0 0 0,-1 1-16 0,3 0 0 16,-2 1 0-16,3-1 0 0,1-1 0 0,2 0 0 16,2-1 0-16,0 0 0 0,1-2 64 0,2 1 16 0,0 0 0 0,2 2 0 15,1 2-32-15,2-1-16 0,1-1 0 0,2-3 0 16,-1 1-96-16,1 1 0 0,1 0-128 0,1-2 192 15,2-1-32-15,2 0-16 0,-2-1 0 0,2-1 0 16,-1 1-16-16,1-1 0 0,0-1 0 0,-1 1 0 16,0-1-128-16,0 0 0 0,-5-2 0 0,3-1 128 15,0 0 0-15,3 0-128 0,-2-1 192 0,2 0-64 16,1 0 0-16,-1-1-128 0,1 0 192 0,0-2-64 16,6 1-128-16,1-1 192 0,-4-3-192 0,2-1 192 0,-1 1-32 15,-3-1 0-15,1-3 0 0,-3 0 0 0,0 0-16 0,0-2 0 16,0-1 0-16,0 1 0 0,0-2-144 0,1-1 192 15,1 0-192-15,-2-1 192 0,0-1-192 0,1-2 0 16,0-1 144-16,0-1-144 0,-5 1 0 0,2-1 144 16,1 0-144-16,0-1 0 0,-3-1 176 0,2 1-176 15,-2 0 160-15,1-2-160 0,-1 0 144 0,-1 1-144 16,-1-2 128-16,1-1-128 0,-1 1 144 0,0-1-144 16,-2-5 160-16,0 4-160 0,-1-1 192 0,1 0-48 15,-3-6-16-15,0 2 0 0,-1 2 32 0,-1-2 0 16,-1 0 0-16,0-2 0 0,-2 1-32 0,1-1-128 15,-4 1 192-15,0-3-64 0,-2 0-128 0,-1 2 128 16,-1 0-128-16,-4 1 128 0,0 2-128 0,-3 0 0 16,-1 0 144-16,-4 1-144 0,0 2 0 0,-2-1 128 15,0 0-128-15,-5 1 0 0,-1-1 0 0,-1 2 0 16,-2 3 0-16,2 1 0 0,0-1 0 0,3 3-240 16,1 0 48-16,2 3 0 15,4 0-1744-15,2 4-352 0,0 0-64 0</inkml:trace>
  <inkml:trace contextRef="#ctx0" brushRef="#br0" timeOffset="114197.55">13429 10653 6447 0,'0'0'272'0,"0"0"80"0,6-5-352 0,-2 2 0 16,-4 3 0-16,0 0 0 0,6-6 2144 0,-4 2 352 15,0 0 80-15,-2 4 16 0,0 0-1296 0,1-6-256 16,0 1-48-16,-1 0-16 0,0 5-16 0,-1-5-16 16,-1-1 0-16,1 2 0 0,-1-1-112 0,2 5-32 0,-1-4 0 0,-3-3 0 15,1 2-192-15,0-1-32 0,-1 0-16 0,2 0 0 16,-3 1-112-16,0-3 0 15,1-2-16-15,-4 1 0 0,2 2-64 0,-2-1-16 16,-1-1 0-16,-3 0 0 0,-1-1-16 0,-1 2 0 16,-3-1 0-16,-1 0 0 0,-1-1-80 0,-4 0-32 0,-1 0 0 0,0 2 0 15,-2-1-32-15,-1 1 0 0,-3 1 0 0,-2 0 0 16,-6 1-16-16,1 2-16 0,-2-1 0 0,1 3 0 16,-3 2-32-16,3 0-128 0,-3 0 192 0,5 2-64 15,-1 2 16-15,3 0 0 0,1 2 0 0,1 0 0 16,10 1-16-16,-3 1 0 0,1-1 0 0,0 3 0 15,1 1-128-15,0 0 0 0,-1 3 144 0,2 2-144 16,-3 5 0-16,3 0 144 0,5 0-144 0,1-2 0 0,2 0 176 0,4 0-176 16,3 1 160-16,3 2-160 0,2 0 192 0,2 0-48 15,1-2-16-15,3 1 0 0,0 4-128 0,0-2 160 16,3 0-160-16,-3 2 160 0,3-1-160 0,-1 3 0 16,2 0 0-16,0 0 128 0,-2-4-128 0,3 1 0 15,1 0 0-15,1-2 128 0,0-2-128 0,2 0 128 16,-2-1-128-16,3 0 128 0,0-3 0 0,0-1 0 15,1 0 0-15,2 1 0 0,1-2 64 0,2 0 16 16,-2 0 0-16,2-1 0 0,5 3-16 0,-1-1-16 0,0-4 0 0,3 0 0 16,-1-2 48-16,2 1 16 15,-1-3 0-15,2 1 0 0,-3-3-16 0,2 0 0 16,0-3 0-16,1-1 0 0,1-1 0 0,-4-1 0 0,1-3 0 0,0 1 0 16,-1-1-16-16,0-2 0 15,-1 0 0-15,2-2 0 0,0-1-16 0,-1 0-16 0,-1-3 0 0,2 2 0 16,-1-3-176-16,1 0 160 0,-3 0-160 0,1-2 160 15,2 2-160-15,-4 0 160 0,1 1-160 0,-2-2 160 16,0-2-160-16,-3 0 0 0,-1-1 144 0,1 1-144 16,-1-2 0-16,-3-3 144 0,-2-2-144 0,-1 0 0 15,-1 0 192-15,-1-1-192 0,-3 4 192 0,-1-1-192 16,1-2 192-16,-4 0-64 0,1-2 0 0,-1 0-128 16,-2 0 192-16,-1 1-192 0,-1 1 192 0,-1 1-192 0,-2 0 176 0,0 2-176 15,-4-2 160-15,2 2-160 0,-3 1 128 16,1 1-128-16,-3-1 0 0,0 3 0 0,-2 0 0 0,-1 1 0 15,-2 3 0-15,-5-3 0 16,-1 3-1008-16,-1 3-80 0,0 3-32 0,-1 1-11488 16,-2 2-2288-16</inkml:trace>
  <inkml:trace contextRef="#ctx0" brushRef="#br0" timeOffset="115514.22">11017 10591 5519 0,'0'0'496'0,"0"0"-496"0,0 0 0 0,0 0 0 15,0 0 1152-15,0-4 144 0,0 4 32 0,-1-6 0 16,0 1-336-16,0-3-64 0,-3 1-16 0,3 2 0 16,-1-1-96-16,0 1-32 0,0-1 0 0,0 1 0 15,-1-2-80-15,-1 3-32 0,1-2 0 0,-2 1 0 0,2-1-96 0,-4 1 0 16,1-1-16-16,-1 1 0 16,1-1 32-16,-1 1 16 0,-1-2 0 0,-1 1 0 0,0 1 16 0,-1 0 0 15,0-1 0-15,-1 1 0 0,-1-1-48 0,-2 3 0 16,1-3 0-16,-2 2 0 15,-2 0-128-15,0 0-48 0,-1 1 0 0,-1 1 0 0,0 1-16 0,-1 0 0 16,0-1 0-16,1 2 0 0,-3 3-16 0,0-1-16 16,1 0 0-16,2 0 0 0,-1 2-128 0,1 0-32 15,-2 1 0-15,3 3 0 0,-1-1-48 0,0 0-16 16,2 2 0-16,-2 2 0 0,0 1-128 0,0-1 192 16,1 3-192-16,0 0 192 0,-1 0 0 0,2 0 0 15,0 0 0-15,2 0 0 0,1 1 0 0,-2 2 16 16,2-2 0-16,3 1 0 0,0-3-16 0,2 1 0 15,2 0 0-15,3 0 0 0,-1 1 16 0,2 0 0 16,2 1 0-16,1 1 0 0,2 0-16 0,2-1 0 0,1 2 0 0,2-1 0 16,1 1-32-16,0 0-16 0,2-2 0 0,1 1 0 15,-2 0-16-15,3 0 0 0,0 2 0 0,3-1 0 16,-3-4 16-16,1 0 0 0,1 0 0 0,-2 0 0 16,1 1 0-16,2 0 0 0,0-4 0 0,-1 1 0 15,2 0-16-15,-1 0 0 0,1 1 0 0,1-4 0 16,2 0 64-16,1 0 0 0,1 0 0 0,1-1 0 15,2-3 0-15,-1 1 16 0,2-3 0 0,4 0 0 0,-4-2-16 0,2 1-16 16,-1-4 0-16,0 1 0 0,1 0 0 0,-2-1 0 16,-5 1 0-16,1-3 0 0,1 0-48 0,0 0 0 15,1-2 0-15,-2 0 0 0,2-3 16 0,-2 0 0 16,0-1 0-16,4-4 0 0,-2-2 16 0,-2 0 0 16,-1-1 0-16,-3 0 0 0,0-2 0 0,-3-2 0 15,-2-3 0-15,0-1 0 0,-4-1 16 0,0 1 0 16,-3-1 0-16,0-2 0 0,-2-2 16 0,-3 1 16 15,-2 0 0-15,0 2 0 0,-3-1 0 0,0 3 0 16,-5 0 0-16,0 1 0 0,-2 2-208 0,-2 0 176 16,-2-1-176-16,0 1 160 0,-5 1-160 0,0 2 0 0,1 0 0 0,-3 4 128 15,1-2-128-15,0 2 0 16,1 1 0-16,2 2 0 0,2 1-224 0,-1 4 32 0,3-2 0 0,3 2 0 31,0 2-1616-31,4 1-320 0,2 3-64 0</inkml:trace>
  <inkml:trace contextRef="#ctx0" brushRef="#br0" timeOffset="116897.67">10005 10580 12095 0,'0'0'528'0,"0"0"112"0,0 0-512 0,0 0-128 0,0 0 0 0,0 0 0 15,7 0 928-15,-1-1 160 0,-6 1 16 0,7-2 16 16,-7 2-80-16,4-1-16 0,-4 1 0 0,6-6 0 16,-1 2 32-16,-5 4 0 0,0 0 0 0,2-6 0 15,1 0-224-15,-2-1-64 0,0 0 0 0,-1 2 0 16,0 5-192-16,-2-6-32 0,-2-2-16 0,0 1 0 15,-2 3-80-15,1-1 0 0,-4 1-16 0,2-1 0 16,-2 0-48-16,-2 0-16 0,0 0 0 0,-4 2 0 16,2-2 0-16,-1 1 0 0,-2-1 0 0,0 3 0 0,-2 0-208 0,1 1-32 15,-5 0-128-15,2 1 192 0,0 0-64 0,-1 1-128 16,0-1 176-16,3 1-176 0,-4 1 192 0,1 2-64 16,2-1 0-16,-2 1-128 0,0 1 176 0,1 0-176 15,1 2 160-15,0-1-160 0,1 4 160 0,1 0-160 16,-2 0 160-16,2 1-160 0,0 2 144 0,-2 2-144 15,3 0 128-15,-1 1-128 0,1 2 160 0,-1 1-160 16,1 2 192-16,0 0-192 0,1 2 128 0,2 0-128 16,1 0 0-16,2 1 0 0,1 1 0 0,2 0 0 15,2-2 128-15,1 0-128 0,1 0 0 0,2 1 0 16,1 0 128-16,2-1-128 0,0-2 0 0,4 0 160 16,-2 1-160-16,3-2 128 0,0-2-128 0,1-2 160 15,2 1-160-15,2-1 160 0,-3-1-32 0,3 1-128 16,1-1 192-16,1 0-64 0,0-2-128 0,1 0 160 15,2-1-160-15,-1-1 160 0,2-1-32 0,0-1-128 16,0 0 192-16,3-3-64 0,-1 0 16 0,2-1 0 16,-1 0 0-16,2-2 0 0,1 0 0 0,0-1 0 0,-1-1 0 15,2-1 0-15,-1-2 48 0,1 0 0 16,-2-2 0-16,3 1 0 0,-1-1 32 0,0-1 16 16,0-3 0-16,-3-1 0 0,0-1-48 0,0 0 0 15,-2-3 0-15,0 1 0 0,0-1 64 0,-4-2 16 0,1 1 0 0,-2-1 0 16,-2-2 64-16,0 0 16 0,-4-2 0 0,0-1 0 15,-1-2-96-15,-1-2 0 0,-5-2-16 0,-1-1 0 16,-1 1-48-16,-2-2 0 0,-3 1 0 0,-1-1 0 16,-2 1 64-16,-2-1 0 0,-2 0 0 0,-2 2 0 0,-2 1-128 15,1 2-128-15,-1-1 176 0,1 4-176 0,0 2 0 0,-1 3 0 16,0 4 0-16,0 0 0 0,1 1 0 0,2 3-176 16,1 3 0-16,1 2 0 15,2 2-2000-15,2 2-416 0,7-2-80 0</inkml:trace>
  <inkml:trace contextRef="#ctx0" brushRef="#br0" timeOffset="118767.51">5828 10496 10127 0,'0'0'896'0,"0"0"-704"15,7 0-192-15,-7 0 0 0,6-2 1104 0,1 0 192 16,-7 2 48-16,0 0 0 0,4-3-208 0,-4 3-48 16,5-5 0-16,-5 5 0 0,0 0-176 0,1-5-32 15,-1-1-16-15,-1 1 0 0,-2 0-96 0,-1 1-32 0,1-2 0 0,-4 1 0 16,2-2-96-16,-2 2 0 15,0-3-16-15,-3 3 0 0,0-3-112 0,-3 0-32 0,-1-2 0 0,0 3 0 16,1-3-112-16,-1 2-32 0,-2 0 0 0,1 1 0 16,-2-1-64-16,2 2-16 0,-1-2 0 0,0 1 0 15,-2 0-48-15,2 1-16 0,-1-1 0 0,1 1 0 16,-1-2 0-16,-1 1-16 0,-1 0 0 0,1 1 0 16,0-2-16-16,-8 0 0 0,3-1 0 0,8 6 0 0,-3-3-32 15,-2 2-128-15,1 0 192 0,-2 1-64 0,0 0-128 0,-1-1 160 16,1 3-160-16,-10-2 160 0,4 1-160 0,1-1 128 15,1-2-128-15,1 4 128 0,3 1 0 0,-2 0 0 16,1 0 0-16,0 2 0 0,1 0-128 0,1 2 0 16,0-1 0-16,1 4-176 0,-2-4 176 0,3 2 0 15,-2 2 0-15,4-1-128 0,-2-3 128 0,1 3 0 16,-2 0 0-16,1 1 0 0,-3-2 0 0,4 2 0 16,0-1 0-16,3 1 0 0,0 1 0 0,0-1 0 15,3 1 0-15,-3 0 0 0,-1-1 0 0,0 2 0 16,2 1 0-16,0 1 0 0,0 0 0 0,-1 1 0 15,-1 0 0-15,2 0 0 0,-1 2 0 0,-1-2 0 0,2 0 0 0,0 2 0 16,1 1 128-16,-1 2-128 16,-3-1 128-16,1 1-128 0,2-2 0 0,-2 3 144 15,1 0-144-15,0-2 0 0,0-2 0 0,3 2 0 16,2-1 0-16,0 1 0 0,3 0 144 0,0-1-144 16,1-1 0-16,3 1 144 0,1 4-144 0,1-2 0 0,1 1 144 0,1-2-144 15,2 0 128-15,0 0-128 0,4 1 128 0,2-1-128 16,-3-1 128-16,3-1-128 0,0 0 128 0,1 1-128 15,1-1 128-15,2 1-128 0,-3 0 160 0,1 0-160 16,-1 1 0-16,1-1 0 0,-1-4 0 0,1 2 0 16,-1 2 128-16,1 1-128 0,0 1 0 0,0-1 0 15,0-4 0-15,0 1 0 0,0 1 0 0,1 0 0 16,1 0 0-16,1-1 128 0,2-1-128 0,-1 1 0 16,0 1 0-16,-1-2 0 0,0 0 0 0,4-1 0 0,-1-2 0 15,0 0 144-15,1 2-144 0,3-1 128 0,-2 0-128 0,1-2 160 16,0 1-160-16,-1 0 160 0,-1-1-160 0,-4-2 160 15,0 0-160-15,3 1 160 0,0 2-160 0,2-1 160 16,0-1-160-16,1 1 160 0,1 0-160 0,0 0 128 16,0 2-128-16,-2-2 128 0,1-1 0 0,2-1 0 15,-2 2 0-15,-1-3 0 0,1 0 16 0,0-2 0 16,-1 2 0-16,0-2 0 0,-4-1-16 0,1 0-128 16,-1-1 192-16,1 0-64 0,0-1-128 0,0 0 192 15,-2 0-192-15,2 0 192 0,-2-3 0 0,1 0 16 16,-1-2 0-16,0 1 0 0,1 0-64 0,0-2-16 15,1 1 0-15,0-1 0 0,1 1-128 0,-1-2 192 16,-1 0-192-16,2 0 192 0,-1-1-192 0,0 0 128 16,-1 1-128-16,2-2 128 0,-1-1 16 0,2-1 0 15,-2-1 0-15,0 0 0 0,0 0 80 0,-1-3 16 16,0-1 0-16,-1-2 0 0,0 2 16 0,1-5 16 16,-2-3 0-16,0 2 0 0,1-1 48 0,-4-2 0 15,-1 1 0-15,0-2 0 0,-4-4-32 0,1-2 0 0,-4-1 0 0,0-1 0 16,0-4-16-16,-2-1 0 0,-1-1 0 0,-1 3 0 15,-2 2-32-15,0 3-16 0,0 2 0 0,-4 5 0 16,1 1 16-16,-4 3 0 0,-1 2 0 0,-4 2 0 16,-1-2-112-16,-4 2 0 0,-1 3-128 0,-4 1 192 15,-4 1-192-15,-2 0 0 0,0 1 128 0,-1 2-128 16,0 2 0-16,2 2 0 0,4 0 0 0,3 3 0 16,3 1-960-16,1 2-144 0,4 1-32 15,3 1-12368-15,2 3-2496 0</inkml:trace>
  <inkml:trace contextRef="#ctx0" brushRef="#br0" timeOffset="125855.14">22148 10387 12959 0,'0'0'576'0,"6"-3"112"0,-2 0-560 0,3 1-128 16,-1-2 0-16,1 1 0 0,2 0 1040 0,-3-1 176 16,3 2 48-16,0-1 0 0,1 0-160 0,0-1-16 15,-3 3-16-15,2-1 0 0,-2-1-64 0,1-1-16 0,-2 1 0 0,1 0 0 16,-2 0 16-16,1-1 0 16,-6 4 0-16,4-4 0 0,0-1-48 0,-4 5 0 15,0 0 0-15,4-4 0 0,-3-3-160 0,-1 7-32 0,0 0-16 0,0 0 0 16,-5-4-240-16,-2 1-32 15,-1-1-16-15,-2 4 0 0,2-1-80 0,-2 1 0 0,-1-3-16 0,2 3 0 0,-5 2 0 0,1 2 0 16,0-3 0-16,-2 1 0 0,-1 0-16 0,-3 1 0 16,-1 3 0-16,-2-1 0 0,0 1-96 0,-5 2-32 15,0 1 0-15,-2 2 0 0,-1 0-224 0,0 3 176 16,-2-1-176-16,1 2 160 0,1 2-160 0,3 3 0 16,-3-1 0-16,2 3 128 0,1 4-128 0,1-1 0 15,0 1 0-15,2 0 0 0,1 0 0 0,1 0 0 16,1 0 0-16,1 1 0 0,-1 2 0 0,4-2 128 15,0-1-128-15,3 2 0 0,2 1 128 0,1-2-128 16,1 0 0-16,3 0 128 0,1 1-128 0,2-1 128 16,3 2-128-16,1-4 128 0,3 3-128 0,2-1 0 15,2 1 0-15,1-1 128 0,3-2-128 0,3 2 0 0,1-1 0 0,0 0 128 16,2-1-128-16,-1-1 0 16,2-3 0-16,1-1 128 0,-1-2-128 0,2 0 128 0,1-3-128 0,1-1 128 15,0-3-128-15,2-1 128 0,-1-1-128 16,3-1 128-16,0-2 0 0,1-2-128 0,1-1 192 0,2 0-64 15,0-5 0-15,-1-1-128 16,1 0 192-16,0-3-64 0,2 0-128 0,-2-2 192 0,0-2-192 0,-2-1 192 16,-1-1-192-16,-1-1 128 0,1 2-128 0,-4 0 128 15,1-3-128-15,-3 1 128 0,-1 1-128 0,1-1 128 16,-4 0-128-16,1-1 0 0,-2-2 144 0,1 1-144 16,-2-2 144-16,-1 2-144 0,-2 1 192 0,-4 0-192 15,1 0 192-15,-1 2-192 0,-1 0 192 0,-3 1-192 0,-1-1 192 0,-2 1-192 16,-1 1 192-16,-2 1-192 0,-1 1 176 15,-2 1-176-15,0-1 160 0,-3 0-160 0,-2 4 144 0,0-2-144 16,-3 1 128-16,-1 1-128 0,-4 0 128 0,0 2-128 16,-2 2 0-16,-2 0 128 0,-2 0-128 0,-2 3 0 15,-2 3 0-15,-1 2 128 0,-1-2-128 0,1 5 128 16,-2 2-128-16,-1 2 128 0,-1 1-128 0,0 2 160 16,0 2-160-16,-1 0 160 0,3 1-160 0,5-2 0 15,0 1 144-15,6-3-144 0,0 0 0 0,2-1 144 16,3 1-144-16,2-1 0 0,4-3 144 0,1-1-144 15,1 1 0-15,3-1 144 0,-1 1-144 0,2 0 0 16,2 1 0-16,1-1 0 0,2 5 0 0,2 1 0 16,1-2-160-16,2-2 160 15,1-1-1456-15,0 2-192 0,1 1-32 0,3-1-17648 0</inkml:trace>
  <inkml:trace contextRef="#ctx0" brushRef="#br0" timeOffset="140452.12">2118 15588 12095 0,'0'0'528'0,"0"0"112"0,2-5-512 0,-2-2-128 16,0-1 0-16,0 2 0 0,1-1 1024 0,-1 2 192 15,0-1 16-15,0 2 16 0,0 4-32 0,0 0 0 0,0 0 0 0,0 0 0 16,0 0-128-16,0 0-48 15,0 0 0-15,-3 2 0 0,-4 2-400 0,2 3-64 0,-1 2-32 0,1 3 0 16,-1 2-192-16,-1 5-32 16,0 3-16-16,2 4 0 0,0 4 16 0,2 3 0 0,0 2 0 0,1 3 0 15,1 0-128-15,2 0-32 0,1-1 0 0,2-2 0 16,0-3-160-16,3-2 192 0,-3-3-192 0,5-1 192 16,-1 0-48-16,2-4 0 0,3-3 0 0,-2-3 0 15,2-3 48-15,1-1 0 0,2-3 0 0,0-3 0 16,3-3 144-16,1-3 48 0,-3-2 0 0,3-3 0 15,1-1-112-15,0-3-16 0,0-3 0 0,0-2 0 16,0-3-128-16,-1 1-128 0,-2-5 144 0,0-1-144 16,1-2 128-16,-3-2-128 0,-1 0 0 0,-2-3 0 15,0-2 128-15,-2 1-128 0,-1 1 0 0,-4 2 144 0,2 0-144 0,-3 3 0 16,1 3 0-16,-1 3 0 0,-1 4 0 0,0 3 0 16,-1 3 0-16,1 2 0 0,-4 6-176 0,0 0 176 15,0 0-128-15,0 0 128 0,2 10 0 0,-2 3-160 16,0 3 160-16,0 4 0 0,0 3 0 0,-1 6 0 15,0 4 0-15,-3 8 0 0,0 5 0 0,0 7 0 16,-3 4 160-16,-1 3-32 0,-2 3 128 0,1 1 48 16,-5 0 0-16,-1-2 0 0,1-1 192 0,-2-4 32 15,0-1 16-15,-1-3 0 0,-3-5 144 0,1-1 16 16,-1-8 16-16,1 0 0 0,-2-3-144 0,0-1-16 16,3-4-16-16,-12 9 0 0,5-6-128 0,2-6-32 15,2-5 0-15,1-4 0 0,-1-5-144 0,1-4-48 16,1-2 0-16,-1-5 0 0,-4-3-64 0,2-2-128 15,3-6 176-15,-1-2-176 0,2-3-128 0,2-2-144 16,-1-5-32-16,6-2 0 16,4-3-2400-16,8-2-496 0,4-1-80 0</inkml:trace>
  <inkml:trace contextRef="#ctx0" brushRef="#br0" timeOffset="141040.2">3327 14858 11967 0,'0'0'1072'0,"0"0"-864"16,0 0-208-16,0 0 0 0,0 0 1184 0,0 0 192 15,0 0 32-15,0 0 16 0,-9-6 64 0,2 3 16 16,7 3 0-16,-8-1 0 0,1 2-512 0,-2 1-96 15,3 0-32-15,-4 3 0 0,-1 3-32 0,0 0 0 16,-4 4 0-16,1 2 0 0,1 0-192 0,0 4-32 16,0 1-16-16,-1 2 0 0,3-1-48 0,0 2-16 15,-2 6 0-15,5-1 0 0,1-1-144 0,2 1-48 16,3-1 0-16,1 0 0 0,2-2-192 0,4-1-144 16,1-2 192-16,3-4-192 0,1-3 224 0,1-2-64 15,2-2-16-15,4-1 0 0,-1-2 0 0,2-1 0 0,1-2 0 0,0-2 0 16,1-2 48-16,1-2 16 0,-4-1 0 0,1-3 0 15,-4-2 48-15,0 1 16 0,-6-2 0 0,0 0 0 16,-2-2 48-16,-3 0 16 0,-3-1 0 0,-2 0 0 16,-3 0 160-16,-2 1 16 0,-3 2 16 0,-4 4 0 15,-2-1-128-15,-1 5-16 0,-2 2-16 0,-2 2 0 16,0 2-192-16,-1 2-48 0,1 2 0 0,2 2 0 16,2 0-128-16,-1 2 0 0,2 3 0 0,0-2 0 15,4-1-176-15,2-1-64 0,6-1-16 0,2-1 0 16,2-10-2880-16,0 0-592 0</inkml:trace>
  <inkml:trace contextRef="#ctx0" brushRef="#br0" timeOffset="141453.99">3648 15765 15663 0,'0'0'1392'0,"0"0"-1120"0,0 0-272 0,0 0 0 16,0 0 1664-16,0 0 256 0,0 0 64 0,0 0 16 16,0 0-400-16,11-1-64 0,3 0-32 0,5 0 0 15,3 0-480-15,4 0-112 0,4-2-16 0,1 3 0 16,1-3-464-16,2 2-112 0,-1-1 0 0,-2 1-16 0,-3-1-304 0,-2 2 0 15,-3 0 128-15,-2 2-128 16,-3 0-752-16,-2 3-208 0,-5 0-32 0,-5 2-8096 16,-6-7-1600-16</inkml:trace>
  <inkml:trace contextRef="#ctx0" brushRef="#br0" timeOffset="141604.04">3776 16019 24927 0,'0'0'1104'0,"0"0"240"0,0 0-1088 0,0 0-256 16,0 0 0-16,5 9 0 0,5-2 976 0,4-2 144 15,2 0 32-15,2-3 0 0,7-1-144 0,1 1-32 16,0 0 0-16,4-2 0 0,1-2-432 0,0 1-96 16,-2-1 0-16,0 0-16 0,0 0-272 0,-1 2-160 15,1 2 192-15,-2 0-10368 16,1 0-2048-16</inkml:trace>
  <inkml:trace contextRef="#ctx0" brushRef="#br0" timeOffset="142298.46">5219 15493 16991 0,'0'0'752'0,"0"0"144"0,-5-7-704 0,5 7-192 16,0 0 0-16,-8 3 0 0,0 1 720 0,-2 4 112 15,1 3 32-15,-2 5 0 0,-3 2 80 0,0 6 16 16,-1 2 0-16,1 5 0 0,1 2-176 0,2 3-16 15,1-1-16-15,3-1 0 0,4-2-304 0,3-3-64 0,3-3-16 0,4-3 0 16,2-4 144-16,3-4 48 0,3-4 0 0,3-1 0 16,4 0 144-16,-1-4 16 0,3-6 16 0,-1-1 0 15,2 0-80-15,1-5-16 16,-2-2 0-16,1-2 0 0,-2-2-256 0,1-1-48 0,-3-2-16 16,0-1 0-16,0 0-192 0,-2 0-128 0,-2 1 160 0,0 1-160 15,-2 1 128-15,0 2-128 0,-4 1 0 0,-1 2 144 16,-2 1-144-16,-8 7 0 0,10-1 0 0,-10 1 0 15,0 0 0-15,4 13 0 0,-2 3 0 0,-2 1 0 0,-2 2 0 0,-2 6 0 16,-5 3 0-16,0 4 0 0,-4 2 160 0,-1 4 0 16,-2 4 0-16,-4 1 0 0,-2-1-32 0,1-1 0 15,-2-4 0-15,0-1 0 0,-6-2 64 0,-2 1 0 16,1 0 0-16,-2-4 0 0,1-5-48 0,0-2 0 16,-1-2 0-16,2-2 0 0,5-2-144 0,3-2 0 15,0-2 0-15,5-2 128 0,2-1-384 0,4-3-64 16,2-3-32-16,9-5 0 15,-7-4-2096-15,3-2-432 0,3-3-64 0</inkml:trace>
  <inkml:trace contextRef="#ctx0" brushRef="#br0" timeOffset="142803.49">6299 15601 21647 0,'0'0'960'0,"0"0"192"0,-8 8-912 0,1 2-240 0,-1-1 0 0,-1 3 0 16,-2 1 1072-16,0 3 160 0,0-2 48 0,-2 3 0 15,1 3-240-15,1 1-32 0,2 0-16 0,0 0 0 0,4-1-336 0,3-2-64 16,2-1-16-16,2-2 0 0,2-1-96 0,4-3-32 16,0-2 0-16,1-2 0 0,1-3 144 0,2 0 32 15,2-3 0-15,-1-2 0 0,0-4-48 0,2 0 0 16,2-2 0-16,-2-2 0 0,3 0-176 0,0-5-32 16,-2 0-16-16,1 0 0 0,-1 1-80 0,1-2-16 15,-2-2 0-15,0-1 0 0,0-3-48 0,-2 4-16 16,-1-2 0-16,1 0 0 0,-3 0 32 0,0 4 0 15,0 4 0-15,-5 4 0 0,0 0-224 0,-5 7 176 16,0 0-176-16,0 0 160 0,0 0-160 0,0 16 0 16,-1 4 0-16,-4 3 0 0,-2 2 0 0,-3 1 0 15,-2 5 0-15,-3 3 0 0,-1 3 0 0,-4 3 0 16,-3-1 0-16,0 2 0 0,-1-4 0 0,0 0 0 16,0-4 0-16,1 1 0 0,-3-3 128 0,2-2-128 15,-1-2 128-15,3-2-128 0,0-2 0 0,3 0 0 16,-2-1 0-16,3-1-176 15,2-4-1152-15,2-2-224 0,4-1-48 0,3-5-9824 0,7-9-1952 16</inkml:trace>
  <inkml:trace contextRef="#ctx0" brushRef="#br0" timeOffset="143352.72">7211 15560 18831 0,'0'0'832'0,"0"0"176"0,0 0-816 0,0 0-192 0,-2-5 0 0,2 5 0 16,0 0 1344-16,-8 8 240 0,1 0 32 0,1 5 16 16,-2 1-480-16,0 4-112 0,1 3-16 0,-1 2 0 15,0 1-288-15,2 1-64 0,0 2-16 0,3-3 0 16,-1405-2-96-16,2816-1-32 0,-1405-4 0 0,3 0 0 16,0-3 48-16,4-1 16 0,1-4 0 0,2-2 0 15,3-4 80-15,1-2 16 0,1-1 0 0,3-2 0 16,-1-5-64-16,2 0-16 0,1-4 0 0,0 0 0 15,0-3-240-15,0 0-48 0,1-1-16 0,-1-1 0 16,-2-1-160-16,0-2-16 0,0 0-128 0,0 1 192 16,-4-2-192-16,0 4 144 0,-1 3-144 0,-2 3 128 15,-1 3-128-15,-3 3 0 0,-1 4 0 0,-3 6 0 16,1 3 0-16,-3 4 0 0,-1 4 0 0,-5 7 0 16,-1 3 0-16,-1 5 0 0,-6 8 0 0,-2 6 0 15,-4 4 0-15,-5 8 0 0,-4 4 0 0,0 1 0 16,-5-3 0-16,-1 0 192 0,-3-4-64 0,1-3 0 0,0-6 272 0,1-2 48 15,3-4 16-15,-1-2 0 0,0-3-112 0,3-4-32 16,-1-6 0-16,3-3 0 0,2-3-192 0,1-5-128 16,4-4 128-16,5-9-128 15,4-3-1024-15,4-6-256 0,3-9-64 0,2-4-17152 0</inkml:trace>
  <inkml:trace contextRef="#ctx0" brushRef="#br0" timeOffset="144325.51">8403 15554 11967 0,'0'0'1072'0,"0"0"-864"0,1-8-208 0,-1 8 0 16,0 0 1664-16,0 0 304 0,0 0 48 0,0 0 16 16,0 0-608-16,0 0-112 0,0 0-32 0,-8 0 0 15,0 5-512-15,0 3-96 0,-1 1-32 0,1 6 0 16,-1 0-48-16,-2 4-16 0,1 2 0 0,2 1 0 15,3 0-96-15,1 1-32 0,1 0 0 0,3-2 0 0,5-5-192 0,1 0-64 16,4-3 0-16,1-2 0 0,1-3 304 16,1-3 48-16,3 0 16 0,2-3 0 0,4-2 48 0,2-2 16 15,-2-3 0-15,1 0 0 0,1-3-240 0,-1-1-64 16,0-3 0-16,-1 0 0 0,-4 1-128 0,-1-2-16 16,0-2-16-16,-1 0 0 0,0 0-160 0,-1 0 0 15,-1 2 144-15,-2 3-144 0,1-1 0 0,-5 4 0 16,1 1 0-16,-2 4 128 0,-7 2-128 0,7 5 0 15,-2 4 0-15,-2 3 0 0,-1 5 0 0,-2 3 0 16,-2 3-144-16,-2 4 144 0,-3 5 0 0,-3 5 0 16,-4 5 0-16,-4 4 0 0,-1 5 0 0,-3 2 0 15,-4 0 160-15,1-1-160 0,0-2 384 0,-3-2-48 0,2-1 0 16,-4-5 0-16,-2-1 192 0,0-6 48 0,-1-1 0 0,1-3 0 16,-1-4-112-16,3-2-16 0,0 0 0 0,5-3 0 15,1-1-256-15,5-3-64 0,2-6-128 0,4-3 192 31,2-4-848-31,3-4-176 0,8-1-48 0,-2-7-11088 0,4-3-2240 0</inkml:trace>
  <inkml:trace contextRef="#ctx0" brushRef="#br0" timeOffset="144881.57">9390 15599 19519 0,'0'0'864'0,"0"0"176"0,0 0-832 0,0 0-208 15,0 0 0-15,-8 8 0 0,2 2 992 0,-3 2 160 16,2-1 16-16,-1 3 16 0,1 3-32 0,0 0-16 15,1 2 0-15,4 1 0 0,-1 0-304 0,3-2-64 16,3-1-16-16,0-2 0 0,2 0-128 0,3-3-32 16,1-2 0-16,1-2 0 0,1 1 128 0,1-3 32 15,0-2 0-15,2-2 0 0,1-3-80 0,0-1-16 16,0-1 0-16,1-1 0 0,-1-3-224 0,1-1-48 0,0-1-16 16,-1 0 0-16,1-1-176 0,-1-1-16 15,1-1-16-15,-1-1 0 0,0 0-160 0,0 0 160 0,-1 0-160 16,0-1 160-16,1 1-160 0,-1 3 0 0,-1 3 0 15,-3 1 0-15,-1 2 0 0,0 4 0 0,-9 0 0 0,8 5 0 16,-2 5 0-16,-1 1 0 0,-3 4 128 0,-2 4-128 16,-2 4 0-16,-3 5 160 0,-2 4-160 0,-3 4 160 15,-3 2 0-15,-3 8 0 0,-3 2 0 0,-2 3 0 16,-3 0 80-16,0 0 16 0,-4-5 0 0,2-3 0 16,-2-1 160-16,2-3 32 0,-3-1 16 0,1-3 0 15,-3-2-16-15,0-3-16 0,0-4 0 0,1 2 0 16,-1-3-224-16,1-3-32 0,3-5-16 0,2-2 0 15,1-3-160-15,4-3 192 0,4-4-192 0,2-3 192 16,3-4-1344-16,3-1-272 16,1-3-48-16,4-4-11264 0,3-5-2256 0</inkml:trace>
  <inkml:trace contextRef="#ctx0" brushRef="#br0" timeOffset="145495.04">10640 15466 18431 0,'0'0'1632'0,"0"0"-1312"0,0 0-320 0,0 0 0 15,-10 2 1632-15,0 4 256 0,2 2 48 0,-3 4 16 16,0 3-560-16,-1 6-112 0,0 3-32 0,-1 4 0 16,2 2-496-16,1 2-112 0,1 0 0 0,1 3-16 15,2 0-352-15,3 1-64 0,0 0-16 0,3-2 0 16,3-4-16-16,2-5-16 0,5-3 0 0,0-4 0 15,2-5 256-15,3-3 48 0,3-3 16 0,4-4 0 16,1-3 240-16,5-5 48 0,3-3 16 0,0-4 0 16,-1 1-256-16,0-7-48 0,-1-2-16 0,0-2 0 0,-5-1-256 15,1-1-48-15,1-3-16 0,-1 3 0 0,0 1-144 16,-3 3 192-16,1 4-192 0,-4 3 192 0,0 4-192 0,-3 4 0 16,-1 3 0-16,-4 6 0 0,-3 2 0 0,-1 7 0 15,-4 7 0-15,-2 4 0 0,-2 4 0 0,-3 7 0 16,-4 7 0-16,-5 5 0 0,-6 6 0 0,-6 6 0 15,-4 5 0-15,-2 3 0 0,-5 4 0 0,2-4 128 16,-1-1-128-16,-2-5 192 0,-2-2 96 0,3-5 32 16,-3-6 0-16,3-4 0 0,-2-2 320 0,1-4 64 15,3-4 0-15,1-4 16 0,0-6-48 0,2-4-16 16,3-5 0-16,-1-2 0 0,0-6-208 0,4-3-32 16,1-4-16-16,0-6 0 0,2-2-144 0,2-4-48 0,2-6 0 15,5-6 0-15,4-3-48 0,7-1-16 16,2-1 0-16,8 1 0 0,6 1-144 0,6 1 0 0,4 4 0 15,5 4 0-15,4 1 0 0,3 5-176 0,3 4 176 16,5 4-128-16,3 2 128 0,5 4-128 0,6 5 128 0,2 3-128 16,-2 2 128-16,-1 3-192 0,-1 2 192 0,-4 3-192 31,-3 2-928-31,-3 6-192 0,-3-2-32 0,-3 7-12288 0,-7 4-2432 0</inkml:trace>
  <inkml:trace contextRef="#ctx0" brushRef="#br1" timeOffset="156494.85">13217 13221 8287 0,'0'0'736'0,"0"0"-592"16,-1-5-144-16,-1-2 0 0,0 0 1328 0,-2 1 224 16,2 0 48-16,2 6 16 0,-2-6-384 0,1 1-80 15,1 5 0-15,0 0-16 0,0 0-48 0,0 0-16 16,0 0 0-16,0 0 0 0,0 0-688 0,-1 7-128 16,1 1-16-16,0 1-16 0,0 9 176 0,0-3 48 15,1 2 0-15,0 4 0 0,-1 4-80 0,0 4-16 0,0 2 0 0,0 6 0 16,0 3-64-16,-1-1-16 15,0 3 0-15,-2 0 0 0,1 0-80 0,1-2 0 0,-2 0-16 0,1-3 0 16,-1-3 16-16,2-1 0 16,0-3 0-16,0-1 0 0,0-4 256 0,1-2 64 0,2-1 16 0,-1-2 0 15,0-3-80-15,2-2-32 0,-1-2 0 0,1-4 0 16,-1 1-16-16,2-4 0 0,-4-6 0 16,5 6 0-16,2-5 64 0,0 0 16 0,1-2 0 0,1 1 0 15,1-1-192-15,2-4-32 0,-2 2-16 0,2 0 0 16,0-1-240-16,1 3 0 0,2-2 128 0,0 1-128 15,-1 1 0-15,3 0 0 0,-1 0 0 0,3 1 0 16,0 0 0-16,0 2 0 0,1 1 0 0,0 0 0 16,0 0 0-16,2 0 0 0,-2 0 0 0,2 2 0 15,-1 0 0-15,-1 2 0 0,0 0 0 0,0 1 0 16,0 0-128-16,0-1 128 0,-3 1 0 0,2 0 0 0,-1 0 0 0,-3 0 0 16,0 1 0-16,0-2 0 0,-3-4 0 0,0 4-128 15,0-2 128-15,1-2 0 0,0 1 0 0,-2-2 0 16,1-1 0-16,1 1 0 0,-2 0 0 0,0 0 0 15,0-2 0-15,0 1 0 0,-2 0 0 0,1 0 0 16,0-1 0-16,-1 2 0 0,-1-2 0 0,-2 0 0 16,-6 0 0-16,8 1 0 0,-2-1 0 0,-1 0 128 15,-5 0-128-15,0 0 0 0,0 0 0 0,0 0 0 16,6-3 0-16,-2 1 0 0,-4 2 0 0,0 0 128 16,0 0-128-16,5-3 0 0,2 0 0 0,-3 0 0 15,-4 3 128-15,7-7-128 0,-3 0 0 0,2-2 144 16,1-1-144-16,-3-1 128 0,0 0 0 0,3-1 0 15,-3 0 0-15,3-3 0 0,0 0-128 0,0-2 160 16,2 1-160-16,2-4 160 0,-2-1-160 0,2-2 0 16,2 1 0-16,1-2 128 0,-2 1-128 0,2-1 0 15,-1-1 0-15,1 1 128 0,0 0-128 0,1-2 0 16,-1-4 0-16,0 2 0 0,2 2 0 0,-2 1 0 16,0-2 128-16,0 2-128 0,0 1 0 0,0 1 0 0,-1 1 0 0,-2 2 0 15,1 0 0-15,-3 1 0 0,-1 3 0 0,0 1 0 16,-2-1 0-16,-1 2 0 0,-1 0 0 0,-1 1 0 15,1 2 0-15,-3 3 0 0,1 1-144 0,0 2 144 16,-1-2 0-16,-1 1 0 0,0 6 0 0,0 0 0 16,-2-4-144-16,-1-1 144 0,-1 1 0 0,1 2-144 15,-2 0 144-15,0 1 0 0,-2 0 0 0,0 1 0 16,-4 0 0-16,0 1 0 0,0 0 0 0,-2 1-128 16,-3-1 128-16,0 0 0 0,-4 0 0 0,-1-1 0 0,-1-1 0 0,-5 0 128 15,-3 0-128-15,-2-1 128 0,-1 0 16 0,-5-1 16 16,-1 1 0-16,-5 0 0 0,-2 0 48 15,0 0 16-15,-1-2 0 0,5 0 0 0,-1 0-64 16,3-1-16-16,4 2 0 0,2-2 0 0,3 1-144 0,6 0 0 16,1 4 0-16,5-1 128 0,2 1-128 0,5 0 0 15,3-2 0-15,5 5 0 16,4-3-2304-16,1 6-384 0,4 1-64 0</inkml:trace>
  <inkml:trace contextRef="#ctx0" brushRef="#br1" timeOffset="157689.1">11903 13301 12671 0,'0'0'560'0,"0"0"112"0,4-3-544 0,0-5-128 16,-1 1 0-16,-2 2 0 0,-1 5 1248 0,0 0 224 15,0 0 32-15,0 0 16 0,0 0-528 0,0 0-96 16,0 0-32-16,1 8 0 0,-1-1-208 0,0 2-32 16,-1 5-16-16,1 1 0 0,0 5-208 0,0 3-32 15,-1 3-16-15,-1 4 0 0,-1 3 48 0,0 1 16 16,0 0 0-16,-1 1 0 0,1 0-112 0,-1-1-32 0,-1-1 0 0,2 0 0 15,1-6 48-15,-3 1 16 16,2-1 0-16,1-3 0 0,0 1 48 0,-1-3 16 0,3-3 0 0,-1 0 0 16,2-1-80-16,-1-2 0 0,0-3-16 0,0 1 0 15,0-2-64-15,1-1-16 16,1-1 0-16,-1-2 0 0,1-2-64 0,0-1-16 0,0 1 0 16,3-2 0-16,-5-4-16 0,0 0-128 0,4 7 192 15,2-4-64-15,0-1 0 0,2 1 0 0,0-3 0 0,1 0 0 16,4 1 16-16,1 0 0 0,1-1 0 0,2 1 0 15,0-1-144-15,4 2 0 0,0 4 0 0,2-4 128 16,1 0-128-16,1 1 0 0,-4 2 0 0,1 0 0 16,-2 1 0-16,1-1 0 0,0 1 0 0,0 0 0 0,-1 2 0 15,0 0 0-15,0-1 0 0,-2 0 0 0,1-2 0 16,1 1 0-16,2-1 0 0,-2 0 0 0,-1 0 0 0,3 0 0 16,-2-2 0-16,2 1 128 0,-1 1 32 15,0-1 0-15,-1-2 0 0,1 1 0 0,-4 1 0 0,1-1 0 16,-2 1 0-16,2-1 0 0,-3 0-160 0,-1 1 160 15,-3 0-160-15,1-2 160 0,-4-1-160 0,1 0 160 16,-4-1-160-16,-5 0 160 0,0 0 48 0,0 0 16 16,4-2 0-16,-4 2 0 0,0 0 16 0,0 0 0 15,0-6 0-15,0-1 0 0,-1 0-32 0,0 0 0 16,1 7 0-16,-2-7 0 0,1-2-64 0,-1 0-16 16,2 1 0-16,2-1 0 0,-1-1-128 0,1 0 128 15,0-2-128-15,0 0 128 0,3-1-128 0,-2-1 160 16,1 0-160-16,3-2 160 0,-3-3-160 0,4-2 0 15,1-1 0-15,2-3 128 0,-2-3-128 0,2 0 128 16,1-1-128-16,-3-1 128 0,-1-3-128 0,3 1 0 16,-2-1 0-16,1 2 128 0,2 0-128 0,-3 1 0 15,0 3 144-15,0-2-144 0,-2 3 0 0,1-1 0 0,0 4 0 16,-2 1 0-16,2 1 0 0,-3 1 0 0,1 4 0 0,1 2 128 16,-2 0-128-16,3 1 0 0,-2-1-176 0,2 2 176 0,-2 2 0 15,0 1 0-15,0 0-128 0,-1 2 128 16,0-2 0-16,-1 3 0 0,-4 6 0 0,2-4 0 0,0-1 0 15,-2 5 0-15,0 0-128 0,0 0 128 0,0 0 0 0,0 0 0 16,-5-2 0-16,-5 1-144 0,-1 1 144 0,-1 0 0 16,0 0 0-16,-4-1 0 0,-3 2 0 0,-2 1 0 15,-1 2 128-15,-6-3-128 0,1-2 176 0,-3 1-48 16,-2 0 0-16,-2-1 0 0,0-2 16 0,-2 2 0 16,-3 2 0-16,1 0 0 0,-2-1-144 0,0 0 0 15,1-1 0-15,1 1 0 0,2 1 0 0,2 2-192 16,2 1 0-16,1-1 16 15,5 3-2400-15,2 0-496 0</inkml:trace>
  <inkml:trace contextRef="#ctx0" brushRef="#br1" timeOffset="158790.88">9779 13353 8287 0,'0'0'368'0,"0"0"80"0,0 0-448 0,0 0 0 15,0 0 0-15,0 0 0 0,-3-5 1680 0,3 5 256 0,0 0 48 0,-9 3 16 16,3-1-848-16,-2 2-192 0,3 3-16 0,-3 3-16 15,2 5 16-15,0 3 0 0,-1 2 0 0,2 4 0 16,-3 3-160-16,1 4-16 16,-1 1-16-16,0 1 0 0,-2 2-112 0,1 2-32 0,1-3 0 0,3 0 0 15,-1-6-240-15,2 2-48 0,0-1-16 0,3-3 0 16,-3-1 80-16,3-3 0 0,0-3 16 0,1-2 0 16,0-2 96-16,1-2 16 0,1-2 0 0,2-1 0 15,-1-3 0-15,-3-7 0 0,7 6 0 0,1-2 0 16,3-3-64-16,-2-1 0 0,1-2 0 0,0-1 0 15,0-1-240-15,0 0-48 0,-1-2-16 0,-1 2 0 0,0-2-144 16,2 2 0-16,1-2 0 0,2 2 128 0,-2 1-128 16,2 0 0-16,2 2 0 0,0 0 128 0,0 1-128 0,-2 0 0 15,2 1 0-15,0 1 0 0,1 2 0 0,0-2 0 16,0 1 0-16,0 1 0 0,1-1-128 0,0 1 128 16,2 2 0-16,1-1 0 0,-2 1 0 0,2 0 0 15,1 2 0-15,-1-1 0 0,-1 0-144 0,-2-1 144 16,-1-1 0-16,-1 0 0 0,-1-1 0 0,1 1 0 15,-2-2 0-15,0 0 0 0,-4 2 0 0,0-2 0 16,-2-1 0-16,0-1 0 0,-2-1 0 0,-5 0 0 16,0 0 0-16,9 1 0 0,-3-2 192 0,-6 1-64 15,0 0-128-15,6-2 192 0,-6 2-32 0,6-3-16 16,-6 3 0-16,4-4 0 0,-4 4 0 0,0 0 0 0,4-4 0 16,-4 4 0-16,3-6 16 0,-3 6 0 15,3-6 0-15,-2-1 0 0,1 1-32 0,1-1 0 16,-1-1 0-16,-1 0 0 0,0-2-128 0,0 0 192 15,0 0-192-15,1-1 192 0,-2-1-192 0,2 0 0 16,-2 0 144-16,0-2-144 0,1-1 128 0,1 3-128 0,0 0 128 16,1 0-128-16,3-4 0 0,-3 3 144 0,2 0-144 0,0 0 0 15,2-3 128-15,0 1-128 0,2-4 0 16,1 2 0-16,-2-1 0 0,2-2 0 0,0-1 128 0,1-1-128 16,-2 1 0-16,1 0 160 0,-1-1-160 0,1 2 128 15,-2-1-128-15,1 1 0 0,-3 1 0 0,3 3 128 16,-5 0-128-16,1 1 0 0,-3-4 0 0,1 6 0 15,-2 2 0-15,1 0 160 0,-4 0-160 0,1 1 160 16,-2-1-160-16,0 1 160 0,-2 4-160 0,1-3 160 0,-3 3-160 0,1 1 0 16,-3 1 0-16,1 0 128 0,-3 1-128 15,-2 1 0-15,-2-1 0 0,-2 2 0 0,1 0 0 0,-3 1 0 16,-2 0 0-16,-2 2 0 0,-1 2 0 0,-2 0 0 16,1 2 0-16,-1 0 0 15,-1 0-496-15,-2-1-128 0,-3 3-16 0,-11 4-16 16,6 0-2432-16,-1-2-496 0</inkml:trace>
  <inkml:trace contextRef="#ctx0" brushRef="#br1" timeOffset="160033.73">9333 13363 4607 0,'0'0'400'0,"0"0"-400"15,0 0 0-15,0 0 0 0,-6 7 1824 0,0-3 288 16,0 3 48-16,1-2 16 0,-1-2-624 0,1 4-112 16,-1 0-32-16,1-2 0 0,-1-1 64 0,-3 1 0 15,2-3 0-15,-3 2 0 0,0 1-320 0,-1-1-64 16,-3 0-16-16,-2 0 0 0,0 1-464 0,-3 1-96 15,-1-2 0-15,-1 1-16 0,0-2-144 0,-1 0-32 16,2 1 0-16,3-3 0 0,-3 0-96 0,-6 0-32 16,-2-1 0-16,5-1 0 0,1-1 64 0,2-2 16 15,0 1 0-15,1-1 0 0,2-2-80 0,3 0-32 0,1 0 0 16,3 1 0-16,-1-1 16 0,3 3 0 16,8 3 0-16,-7-4 0 0,2 0-48 0,5 4-128 0,0 0 192 0,0 0-64 15,0 0-128-15,0 0 0 0,0 0 0 0,0 0 0 16,0 0 0-16,0 0 128 0,0 0-128 0,0 0 0 15,0 0 0-15,0 0 0 0,0 0 0 0,0 0 0 16,-3 9 0-16,0-1 0 0,-1 3 0 0,1 0 0 16,-1 0 0-16,-1 2 0 0,1 2 0 0,2 3 0 15,-3 0-144-15,1 2 144 0,-2 2 0 0,1 1 0 0,-2 3 0 0,2 1-128 16,-5 3 128-16,1 1 0 0,-2-3 0 0,-1 1 0 16,0 1 0-16,0-1 0 0,1 0 0 0,-3-2 0 15,2 0 0-15,2-2 0 0,2-1 0 0,0-1 0 16,-1-2 0-16,1 0 0 0,0-2 0 0,1 1 0 15,3-2 0-15,0-1 0 0,2-4 0 0,-1-1 0 16,3 0 0-16,0-3 0 0,0-9 0 0,0 0 0 16,0 0 0-16,0 0 0 0,4 8 208 0,-4-8-48 15,9 3-16-15,-9-3 0 0,10 1 96 0,1-1 16 16,-1 0 0-16,2-2 0 0,1-2-128 0,1 0-128 16,1 1 176-16,0 0-176 0,2 0 128 0,1 0-128 15,1 0 0-15,3 2 0 0,0 2 0 0,3 1 0 16,-2 0 0-16,2 0 0 0,0 1 160 0,-5 0-160 15,-2 0 128-15,3 3-128 0,2-5 0 0,-1 2 0 16,3 0-224-16,-1 3 80 0,-1-1 144 0,-1 1 0 16,1-2 0-16,-3 4-128 0,1 1 128 0,0-1 0 15,-3-1 0-15,1 0 0 0,-1-1 0 0,-3 0 0 16,-1-1 0-16,0 1 0 0,-2-3 0 0,-2 1 0 0,-2-2 0 16,1 1 128-16,-2-1 0 0,-1-4 0 0,-6 2 0 15,0 0 0-15,0 0 0 0,0 0 16 0,0 0 0 0,0 0 0 16,0 0 48-16,0 0 16 0,0 0 0 0,0 0 0 15,0 0 16-15,0 0 0 0,0 0 0 0,0 0 0 16,4-7 32-16,-3 1 0 0,-1-3 0 0,0 0 0 16,0-1 16-16,0 0 16 0,2-2 0 0,-1 0 0 0,0-3-16 15,0-3 0-15,0-2 0 0,0-4 0 0,1-3-96 16,0-5-32-16,1-6 0 0,0-1 0 0,3-2-144 16,2-1 192-16,-3 3-192 0,6-13 192 0,-2 8-192 15,0 4 0-15,-2 3 144 0,-1 4-144 0,-2 2 176 16,0 3-48-16,-2 0 0 0,-1 3 0 0,1 2 64 0,-2 3 16 15,0-3 0-15,-2 5 0 0,1 3-80 0,0 2-128 16,0 1 176-16,-2 1-176 0,1 1 0 0,0 4 0 16,2 6 0-16,0 0 0 0,-2-6 0 0,2 6 0 15,0 0-160-15,0 0 160 16,0 11-2752-16,0 0-448 0</inkml:trace>
  <inkml:trace contextRef="#ctx0" brushRef="#br1" timeOffset="165968.57">21945 13196 3679 0,'0'0'320'0,"8"-1"-320"15,0-3 0-15,1 0 0 0,-1 1 2560 0,-1-2 432 16,1 2 80-16,0 0 32 0,-4-1-1296 0,2 0-256 15,-1 0-48-15,-5 4-16 0,0 0-160 0,0 0-48 16,3-5 0-16,-3 5 0 0,0 0-144 0,0 0-48 16,0 0 0-16,-3 1 0 0,-6 3-256 0,-2-1-48 15,-2 2-16-15,-6 2 0 0,-2-2 0 0,-3 2-16 16,-3 0 0-16,-3 0 0 0,-2 1-208 0,-5 1-32 16,-3-1-16-16,-3 1 0 0,-1-1-192 0,-3 0-48 0,-4-4 0 0,3 1 0 15,-3-1-96-15,4 0-32 16,2 3 0-16,2-3 0 0,-2 0-128 0,5-2 192 15,5 0-192-15,2-2 192 0,2-1-192 0,4-1 192 16,2 0-192-16,3-3 192 0,3 3-64 0,3 0-128 16,1-1 192-16,4-1-64 0,2 2 80 0,3 0 16 15,6 2 0-15,0 0 0 0,-5-3-32 0,5 3-16 16,0 0 0-16,0 0 0 0,0 0-176 0,0 0 128 16,1-6-128-16,-1 6 128 0,0 0-128 0,0 0 0 0,0 0 0 0,0 0 0 15,0 0 0-15,0 0 0 0,0 0 0 0,0 0 0 16,0 0 0-16,0 0 0 15,0 0 0-15,0 0 0 0,-2 8 0 0,-3 1 0 0,-1-3 0 0,1 3 0 16,-4 1 0-16,0 1 0 0,-1 1 0 0,0 1 0 16,-1 1 0-16,0 2 0 0,-1-1 0 0,0 3 0 15,0-2 0-15,0 1 0 0,0-2 0 0,2 1 0 16,1-2 0-16,0 0 0 0,4-1 0 0,-1 2 0 16,3-3 0-16,2 0 0 0,2-2 0 0,2 2 0 0,3-3 0 0,1 1 0 15,2-2 0-15,4 0 0 0,0 0 0 0,5 0 192 16,1-1-192-16,3 1 192 0,2 0-192 0,5-1 128 15,2 1-128-15,-1 0 128 0,0 1-128 0,1-2 0 16,-1 0 0-16,3-2 128 0,-3 1-128 0,2 0 0 16,0 3 0-16,-1 0 0 0,0-3 0 0,-2 3 0 15,-1 1 0-15,-1 1 0 0,0-1 0 0,0 2 0 16,-2 0 0-16,-2 2 0 0,-2 1 0 0,-2 0 0 0,1 1 0 16,-3 0 0-16,0 1 0 0,0-1 0 0,-2 1 0 15,-1-2 128-15,0 1-128 0,0-2 0 0,-4 0 0 0,1 1 0 16,1-2 0-16,-3 0 0 0,-2 0 0 0,0-2 0 15,0 2 0-15,-4-2 128 0,0-1-128 0,-1 2 192 16,-2-1 48-16,-1 1 16 0,-2-2 0 0,-1 0 0 16,-4 0 112-16,0 0 16 0,-3 1 16 0,-2-1 0 15,-3-1 48-15,-3 0 0 0,-2-2 0 0,-3 1 0 16,-5-1 0-16,-5-2 0 0,-6-1 0 0,-1 1 0 16,-8-2-80-16,-1 0-16 0,-4 1 0 0,-2-2 0 15,-2-3-80-15,1 0-16 0,0 1 0 0,1-2 0 16,2-2-64-16,5 2 0 0,-2 0-16 0,5-1 0 15,4-2-176-15,2 0 0 0,4-2 144 0,4 0-144 0,2 0 0 16,6 1-192-16,6 0 32 0,3 3 0 16,6 0-2352-16,9 3-480 15,0 0-80-15</inkml:trace>
  <inkml:trace contextRef="#ctx0" brushRef="#br1" timeOffset="177971.97">15602 15497 13935 0,'0'0'608'0,"0"-9"144"0,0 0-608 0,0 1-144 15,0-1 0-15,-1 0 0 0,0-1 912 0,-2 0 160 16,0 0 16-16,-2 1 16 0,0 2 368 0,0-1 80 16,-5-2 16-16,0 2 0 0,0 2-352 0,-1 0-80 15,-1 2-16-15,-1 2 0 0,-2 1-320 0,2 2-64 16,-2 2-16-16,-3 3 0 0,2 1-192 0,-1 3-32 15,0 3-16-15,0 4 0 0,2 3-272 0,0 2-48 16,1 0-16-16,1 4 0 0,2 7-144 0,-1-1 0 16,2 0 144-16,3-1-144 0,5-2 0 0,2 1 0 15,0-4 0-15,5-1 0 0,3-6 0 0,2-2 128 16,2-3-128-16,3-3 176 0,0-2-48 0,4-3 0 16,1-2 0-16,0-3 0 0,2-3 176 0,3-4 16 15,-2-2 16-15,3-3 0 0,2-3 112 0,-3-4 0 16,1-5 16-16,0-2 0 0,-3 0-144 0,0-1-16 15,-2-3-16-15,-1-2 0 0,-4-4-112 0,-1-3-32 16,-1-5 0-16,-1-2 0 0,-1-2-144 0,1-1 160 16,-2 4-160-16,1 3 160 0,-2 6-160 0,0 6 0 15,-1 7 0-15,0 6 0 0,-5 4 0 0,2 5 0 0,-6 7 0 0,0 0 0 16,6 10 0-16,-4 7 0 0,-2 6 0 16,-2 5 0-16,-7 4 0 0,2 6 0 0,-4 5 0 0,-1 3 0 15,-2 2 192-15,0 2-32 0,-1 0-16 0,0-1 0 16,2-3-144-16,-1-4 0 0,0-6 0 0,1-5 0 15,5-5 0-15,1-5 0 0,4-4 0 0,1-4 0 16,2-3 176-16,0-10-48 0,0 0-128 0,8 0 192 16,3-6 240-16,3-2 32 0,1-4 16 0,0-5 0 15,1-5-160-15,2-2-48 0,3-2 0 0,1 2 0 16,-2 1-272-16,1 3 160 0,0 4-160 0,-3 5 128 0,-1 3-128 0,0 7 0 16,-3 4 0-16,-3 3 0 0,-2 1 0 0,1 5 0 15,-2 4 0-15,0 1 0 0,-1 2 0 0,-1 2 0 16,0 1 0-16,-2 0 0 0,1 1 0 0,-2-2 0 15,1-2 0-15,3-1 0 0,-2-1 0 0,4-3 0 16,-3-2 128-16,3-2-128 16,2-2-992-16,1-3-224 0,0-1-64 0,2-5-16144 0</inkml:trace>
  <inkml:trace contextRef="#ctx0" brushRef="#br1" timeOffset="178850.96">16866 15429 17439 0,'-11'-2'768'0,"4"-1"176"0,-2 0-752 0,3 0-192 0,-3-5 0 0,2 0 0 16,1 1 1344-16,2-1 256 0,2-2 32 0,4 0 16 16,3-1 128-16,3-1 16 0,0-1 16 0,4 0 0 15,4-1-928-15,3 2-192 0,1 2-48 0,2 1 0 0,3-2-112 0,-1 4-16 16,-1 1-16-16,0 2 0 0,0 4-48 0,-2 3-16 15,-2 3 0-15,-4 4 0 0,-3 2-256 0,-3 3-48 16,-6 2-128-16,-3 5 192 0,-3 1 64 0,-8 4 16 16,-4 6 0-16,-5 3 0 0,-7-1 32 0,-3 0 0 15,-6 0 0-15,3 0 0 0,-2-2-160 0,3-3-16 16,3-4-128-16,3-1 192 0,4-4-192 0,6-5 0 16,4-4 128-16,3 0-128 0,2-4 0 0,7-8 144 15,0 11-144-15,7-7 128 0,6 2 128 0,3-4 32 16,0-1 0-16,7-2 0 0,5 2-96 0,4-1-32 15,6 1 0-15,-1 1 0 0,3 1-160 0,-3-2 0 16,1 1 0-16,-3-2 0 0,-4 0 0 0,-4 0 0 16,-1 1 0-16,-3-1 0 0,-6-1-128 0,-1-1-128 15,-2 2 0-15,-5-2-11568 16,-9 2-2304-16</inkml:trace>
  <inkml:trace contextRef="#ctx0" brushRef="#br1" timeOffset="179037.59">17737 15387 29487 0,'-7'-11'1296'0,"5"8"288"0,2 3-1264 0,-5-4-320 0,5 4 0 0,-4-4 0 16,1 0 560-16,3 4 48 0,0 0 16 0,0 0 0 15,1-5-240-15,-1 5-64 0,3-4 0 0,-3 4 0 16,0 0-1248-16,0 0-256 0,0 0-48 0</inkml:trace>
  <inkml:trace contextRef="#ctx0" brushRef="#br1" timeOffset="179184.64">17692 15720 33231 0,'0'0'1472'0,"0"0"304"0,0 0-1424 0,0-5-352 16,1-1 0-16,0 1 0 0,0-1 1200 0,1 2 160 15,-2-1 48-15,0 5 0 0,0 0-640 0,3-4-128 16,1 0-32-16,-4 4 0 0,7-3-608 0,-1 3 0 15,1 3 0-15,0-1-17984 0</inkml:trace>
  <inkml:trace contextRef="#ctx0" brushRef="#br1" timeOffset="179741.79">19106 15126 21423 0,'0'0'944'0,"-3"-10"208"0,0-2-928 0,0 2-224 16,-1 2 0-16,4 8 0 0,-5-7 1168 0,5 7 192 15,-7-3 48-15,7 3 0 0,-4 6-240 0,-3 5-32 16,2 2-16-16,-1 7 0 0,-2 6-480 0,3 2-80 15,-1 4-32-15,0 3 0 0,-3 3-144 0,0 0-48 0,2 6 0 0,-1-3 0 16,-1-3-192-16,0-1-144 0,2-3 192 0,0-5-192 16,0-1 128-16,2-4-128 0,0-2 0 0,2-3 0 31,1-4-480-31,1-3-208 0,1-3-32 0,0-9-8944 0,0 0-1776 0</inkml:trace>
  <inkml:trace contextRef="#ctx0" brushRef="#br1" timeOffset="180060.92">19425 15054 21647 0,'-8'6'960'0,"2"1"192"0,-2-2-912 0,0 5-240 16,-1 3 0-16,-5 3 0 0,-1 1 1248 0,0 4 208 15,-2 2 32-15,1 1 16 0,0-2-320 0,1 1-64 16,0-2-16-16,1 1 0 0,3-4-336 0,4-2-80 15,1-3-16-15,2-2 0 0,2-2-144 0,2-9-16 16,0 0-16-16,0 0 0 0,6 6 32 0,3-4 16 16,0-3 0-16,2-3 0 0,0-5 16 0,2-2 0 15,0-3 0-15,0-3 0 0,2-1-240 0,0-3-64 16,1-3 0-16,-1 0 0 0,0 1-256 0,2 1 160 16,3 0-160-16,-4 5 128 0,2 1-128 0,-2 4 0 15,-1-2 0-15,-3 5 0 0,-2 4 0 0,-2 4 0 16,1-1 0-16,0 4 0 0,-9-2-144 0,11 3-64 0,-4 2-16 0,-1 1 0 31,-1-1-2912-31,-1 2-592 0</inkml:trace>
  <inkml:trace contextRef="#ctx0" brushRef="#br1" timeOffset="180383.96">19952 15131 23039 0,'-5'-1'2048'0,"0"-1"-1648"15,0 0-400-15,-2 0 0 0,-3 2 1008 0,2-2 112 16,-3 2 32-16,0 2 0 0,0-1 192 0,-2 1 64 16,0 1 0-16,2-1 0 0,3 0-704 0,-2 0-144 15,5 1-32-15,-1-1 0 0,6-2-320 0,0 0-64 16,0 0-16-16,2 9 0 0,2-1-128 0,2 1 0 16,1 0 144-16,1 1-144 0,2-2 128 0,3 1-128 15,-2-1 160-15,1 0-160 0,3 2 176 0,-2-2-176 16,-1-1 192-16,-4 0-192 0,-1-1 256 0,-3 2-64 15,-2-2-16-15,-2 0 0 0,-1 2 256 0,-3-2 48 16,-4 0 16-16,-3-1 0 0,-4 1-48 0,1-1 0 16,-5 1 0-16,1-2 0 0,-2 2-192 0,2-2-64 15,-1-1 0-15,1 0 0 0,1 0-192 0,-5-2 144 16,5-1-144-16,8 0 128 16,1-1-896-16,2-2-192 0,6 3-48 0,2-4-10352 15,4-1-2080-15</inkml:trace>
  <inkml:trace contextRef="#ctx0" brushRef="#br1" timeOffset="180594.62">20430 14805 22111 0,'-5'-9'976'0,"5"9"208"0,0 0-944 0,0 0-240 0,-6 0 0 0,-2 4 0 15,-1 1 1632-15,-2 3 288 0,-1 2 48 0,0 3 16 16,-2 2-640-16,1 3-128 0,-2 1-32 0,3 1 0 15,-2 4-672-15,2 0-144 0,2-1-32 0,1 1 0 0,3 1-336 16,-2 1 0-16,1 0 0 0,2-1 128 16,0-2-1632-16,-1-3-320 0,0 0-64 0,1-1-11680 15</inkml:trace>
  <inkml:trace contextRef="#ctx0" brushRef="#br1" timeOffset="180730.59">19958 15130 28047 0,'11'-8'1232'0,"-4"5"272"0,1-3-1200 0,4-1-304 15,4 2 0-15,4-1 0 0,4 1 656 0,6 1 80 16,5-1 16-16,3 0 0 0,3-2 64 0,1 2 16 16,1-1 0-16,2 1 0 0,-1-1-512 0,1 3-112 15,1 1-16-15,2 2-10304 16,-1 0-2048-16</inkml:trace>
  <inkml:trace contextRef="#ctx0" brushRef="#br1" timeOffset="181259.87">21192 15287 14735 0,'0'0'1312'0,"-6"-2"-1056"15,-3-1-256-15,-1 1 0 0,0 2 2112 0,-7 2 384 16,-1 2 64-16,-3 2 0 0,-6 4-1072 0,2 1-208 16,1 1-64-16,-1 4 0 0,3-1-192 0,0 3-64 15,2 0 0-15,6 2 0 0,4 1-400 0,3-2-96 16,5-4-16-16,3 2 0 0,3-2-192 0,6-1-64 16,5-3 0-16,1 2 0 0,5-7 64 0,5-3 0 15,4 1 0-15,-8-4 0 0,2-4 112 0,3-2 16 16,0-1 16-16,1-3 0 0,-2-2-80 0,-2-1 0 15,-2-2-16-15,-5-2 0 0,-2 1 112 0,-5-1 32 16,-1-3 0-16,-5 2 0 0,-3-1 128 0,-4 0 16 16,-2 1 16-16,-6 2 0 0,-2 3-320 0,0 1-64 15,-3 1-16-15,-1 1 0 0,2 3-208 0,1 3-208 16,-1 0 32-16,4 4 16 16,2 0-2128-16,4 0-416 0,5 0-96 0</inkml:trace>
  <inkml:trace contextRef="#ctx0" brushRef="#br1" timeOffset="181564.82">21595 15359 23951 0,'-24'10'1056'16,"11"-3"224"-16,-2 2-1024 0,-1 3-256 0,-2 4 0 0,0 1 0 0,2-2 1728 0,0 1 272 15,1-1 64-15,4-1 16 0,2 0-656 0,2-2-128 16,1-1-16-16,2-1-16 0,1-2-544 0,3 1-96 15,0-1-32-15,4-3 0 0,-4-5-208 0,7 4-64 16,4-1 0-16,-1-4 0 0,4-2-16 0,1-3-16 16,3-3 0-16,0 2 0 0,2-4-96 0,1-3-32 15,0 0 0-15,0-1 0 0,1 0-160 0,1 1 128 16,-3-2-128-16,1 0 128 0,1 2-128 0,-3 2 0 16,1 1 144-16,0 2-144 0,-2 1 0 0,-3 3 0 15,-1 0 0-15,-2 2 128 0,0 1-128 0,-2 2 0 0,-3 1 0 16,0 0 0-1,-2 1-1088-15,-1 2-176 0,2 0-32 0,-4 1-10160 16,1 2-2016-16</inkml:trace>
  <inkml:trace contextRef="#ctx0" brushRef="#br1" timeOffset="182010.35">22297 15436 23903 0,'-10'-3'1056'0,"5"-1"224"0,0-1-1024 0,-3 1-256 0,1-2 0 0,-2 2 0 16,-2 0 1232-16,1 0 208 0,-5 1 32 0,2 2 16 15,-1 1-464-15,-3 4-112 0,0 0-16 0,-4 3 0 0,0 3-400 0,0 2-96 16,0 3-16-16,0 0 0 0,1 0-128 0,0 2-48 16,2 1 0-16,4 0 0 0,4-1-16 0,2-3-16 15,5-1 0-15,4-1 0 0,4-1 64 0,4-1 16 16,3-1 0-16,4-5 0 0,1-1 80 0,4-4 32 15,2-3 0-15,0-2 0 0,2-4-16 0,-1-2 0 16,0-3 0-16,-1-2 0 0,0-4-96 0,0 0-32 16,0-5 0-16,0-2 0 0,1-1 32 0,-1-2 16 15,0-5 0-15,1-4 0 0,2-7-80 0,1-2 0 16,-3-5-16-16,0-3 0 0,1 0-176 0,-4 3 0 16,-1 6 0-16,-3 8 128 0,-4 5-128 0,-3 6 0 15,-3 6 0-15,-1 4 0 0,-5 7 192 0,-1 4-64 16,0 8 0-16,-11 6 0 0,-2 4-128 0,-3 5 0 15,0 6 0-15,-4 4 0 0,-2 8 0 0,-2 4 0 16,-1 3 0-16,2 4 0 0,-3 1 0 0,5 2 0 16,0-2 0-16,6-2 0 0,4-4 0 0,1-1 0 0,6-4 0 0,-2-1 0 15,5-1 0-15,2-3 0 16,1-1 0-16,3-4 0 16,0-2-1200-16,4-1-112 0,-1-2-32 0,2-6-10176 0,2-3-2048 0</inkml:trace>
  <inkml:trace contextRef="#ctx0" brushRef="#br1" timeOffset="182470.34">22685 15353 23951 0,'0'0'2128'0,"0"0"-1696"0,0 0-432 0,0 0 0 0,-1 6 1040 0,3 2 128 16,2 1 32-16,3-1 0 0,1-3 464 0,4 1 112 15,2-1 16-15,5 0 0 0,4-2-592 0,2-1-112 16,4-1-32-16,0-1 0 0,1-2-336 0,1-1-64 16,-1-1-16-16,-1-3 0 0,-1-1-240 0,-4-1-48 15,0 0-16-15,-4-1 0 0,-2-2-128 0,-2 0-16 16,-2-1-16-16,-1-1 0 0,-2-2-48 0,-6 1-128 16,-1 0 192-16,-2 1-64 0,-5 2 16 0,-1 2 0 15,-4 4 0-15,-2 2 0 0,-4 4-144 0,-4 5 0 16,-4 1 0-16,-2 4 0 0,-2 2 0 0,-3 4 0 15,-2 3 0-15,2 0 0 0,0 1 0 0,4 3 0 16,1-1 0-16,6 0 0 0,4 0 0 0,4-1 0 16,3-1 0-16,6 1 0 0,4-1 0 0,5 1 0 15,0-4 0-15,4 1 0 0,3-3 0 0,4-1 0 16,3-1 144-16,2-4-144 0,3 1 128 0,1-2-128 0,1-2 128 16,-3 0-128-16,2 1 0 0,-3-4 0 0,-2-1 0 0,0-3 0 31,-3 0-1264-31,-1-1-160 0,-2 0-48 0,-1-1-10624 0,-2-2-2144 0</inkml:trace>
  <inkml:trace contextRef="#ctx0" brushRef="#br1" timeOffset="182868.9">23673 15068 25791 0,'0'0'2304'0,"0"0"-1856"16,0 0-448-16,-8 3 0 0,1 2 976 0,0 1 112 15,-2 3 0-15,0 4 16 0,-1 2 400 0,-2 2 80 16,0 4 16-16,0 2 0 0,-1 2-624 0,1 2-112 16,-3 1-32-16,3 2 0 0,3-7-288 0,1 3-64 15,-1-1-16-15,1 0 0 0,1 0-160 0,1 0-48 16,1-3 0-16,0-1 0 0,1 3 160 0,0-6 32 15,3-3 0-15,0-3 0 0,1-3 80 0,2-4 32 16,-2-5 0-16,5-2 0 0,1-2 16 0,3-4 16 16,2-3 0-16,-1-5 0 0,2 1-176 0,1-5-32 15,3-2-16-15,5-7 0 0,1-2-176 0,-2 2-48 16,5 3 0-16,-1 3 0 0,1 1-144 0,3 3 160 16,-3 1-160-16,0 5 160 0,-1 3-160 0,0 0 192 15,-2 5-192-15,0-1 192 0,0 4-192 0,0 2 0 16,-4 1 0-16,2 4 128 0,0 1-128 0,0 2 0 15,-4 1 0-15,0 0 0 0,-3 0 0 0,-3 2 0 0,-2-1 0 0,-1 4 0 32,-1-1-1232-32,-4 0-128 0,1 0-32 0,0-2-19136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E6B2F942-8CC4-4901-BC8E-C336CE7746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>
              <a:extLst>
                <a:ext uri="{FF2B5EF4-FFF2-40B4-BE49-F238E27FC236}">
                  <a16:creationId xmlns:a16="http://schemas.microsoft.com/office/drawing/2014/main" id="{96E06A45-68C6-4268-8E4C-6406DD01D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>
              <a:extLst>
                <a:ext uri="{FF2B5EF4-FFF2-40B4-BE49-F238E27FC236}">
                  <a16:creationId xmlns:a16="http://schemas.microsoft.com/office/drawing/2014/main" id="{A408F46D-8384-4D25-A569-3E2B268DA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>
            <a:extLst>
              <a:ext uri="{FF2B5EF4-FFF2-40B4-BE49-F238E27FC236}">
                <a16:creationId xmlns:a16="http://schemas.microsoft.com/office/drawing/2014/main" id="{6C072C13-553D-4BE6-9CD2-7D69AFC3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E6871A6-ABE4-4FBC-B79C-39D21CC97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CC8EA51-0990-4313-890B-F35DF6B5B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C7BD49A-11B7-46F9-BF2B-2565AD804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133B7C94-2CEB-4B73-9B7A-3C15C98B9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64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3DB90F-B9BB-4A34-9000-F681F3FD1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0149E0-A851-48BA-96A3-7A68E44EF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CFC3A4-C524-47C3-A785-0C964F84F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39032-1AD5-453E-B2F5-4BAD0ED99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16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2088B2-721C-479C-9EA9-6827F1F84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939A6-F5F5-443D-8DA7-35E455F80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051775-AE3D-4E8F-AFD3-EE3208C22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4C665-88DC-489B-A6AB-911BE25E1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8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01A7F7-831B-425B-B40E-48810E688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133CFC-564E-4F4E-B252-478E38B66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D583-4E5A-4FCA-B789-C0B54EA8E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1AD53-E226-49EB-9E89-4F20BA5BC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0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8FB881-1A84-43A2-94D1-4A2CBA1B1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3CABA1-33AB-4D0F-868A-8DA305152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C6062-8955-4C9D-9524-89273AE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18D04-9179-4555-8AF9-359A22FA6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2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2C6D9-6AB9-43E6-B889-B7311C4CC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340B2-6C67-4F52-935C-066223809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73502-D6FF-483E-ADCF-D6EC65563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DD9C4-968C-45EF-B82A-DE36319C7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72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E516A4-C39D-460F-9AF1-F3C015F20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BDC1F3-51BA-4C67-8300-EDEA351FE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4FDC2B-73EE-4ABB-84AA-5C49EAE05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2B0FD-1090-4141-91C9-0CE519BCF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48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80297F-6A0F-4E31-A727-C4D0619D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B148D5-7982-46E1-AA91-BB93E25CA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9B494F-4518-4824-AA4E-4DD1C1154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D09A-E4EE-4D6C-B2E9-E00F5DA42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A89677-B87A-4191-8E45-F6CF2E595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0A0D09-DEF1-4D12-B51E-154A93374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7B7695-034C-4E1C-B1FC-5619F370D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1CF49-95E8-41E6-A78E-586B990A4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43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00244-0F7B-49DD-A894-01D912A1D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B6B55-6AFA-48AB-9DF5-EF2D974DF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FD24F-AF3C-4196-A4C1-C9333D166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5C1BC-75BF-4D9A-AB45-3F60716C6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70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3CB6C-ABA5-4D2E-B5BC-3DFA090F4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77846-F7C3-4868-89B1-0F4AB7783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24400-4D54-40D4-B56F-4CA29E6F4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69AA2-7380-42D9-9DAA-DDD4E5683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5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>
            <a:extLst>
              <a:ext uri="{FF2B5EF4-FFF2-40B4-BE49-F238E27FC236}">
                <a16:creationId xmlns:a16="http://schemas.microsoft.com/office/drawing/2014/main" id="{963D9356-63FD-4D2B-8494-D273274E3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4689E94-7064-4E15-AF18-40E2F416B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D9F099-15B5-4423-A7D1-CEF63509D3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63799C-5ADB-4E41-8CE2-69436752EF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8172476-A81C-4F8D-8FE0-892BF7532F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CFC45727-2A35-403E-AC5F-078BB05AAE8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EXPHORSA">
            <a:extLst>
              <a:ext uri="{FF2B5EF4-FFF2-40B4-BE49-F238E27FC236}">
                <a16:creationId xmlns:a16="http://schemas.microsoft.com/office/drawing/2014/main" id="{1A7F1CB7-23D9-4D48-92CF-1322B73A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5C21921E-7282-4F3E-BC28-07DDD4501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alpha.com/input/?i=slope%20field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customXml" Target="../ink/ink16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5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customXml" Target="../ink/ink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wmf"/><Relationship Id="rId11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bcs.wiley.com/he-bcs/Books?action=resource%20&amp;bcsId=2026&amp;itemId=047143339X&amp;resourceId=4140" TargetMode="External"/><Relationship Id="rId3" Type="http://schemas.openxmlformats.org/officeDocument/2006/relationships/oleObject" Target="../embeddings/oleObject5.bin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524A9-C061-4A31-BCD0-D78D539F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70" y="1524000"/>
            <a:ext cx="9144000" cy="2851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C0D17C-00F5-421B-9D05-5793EF91C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800"/>
            <a:ext cx="9144000" cy="2081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621B39-2019-4173-AEA7-181FC9CB2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213" y="0"/>
            <a:ext cx="2213778" cy="1403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CD84DF-5F62-41C1-8B6B-00C7FC9F9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0"/>
            <a:ext cx="4876800" cy="188684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F573D-403F-4788-9B40-2A3CA71749AC}"/>
              </a:ext>
            </a:extLst>
          </p:cNvPr>
          <p:cNvCxnSpPr/>
          <p:nvPr/>
        </p:nvCxnSpPr>
        <p:spPr bwMode="auto">
          <a:xfrm flipH="1">
            <a:off x="-762000" y="14478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A2DD4072-9AB8-40DE-BE8F-B6BB183026F8}"/>
              </a:ext>
            </a:extLst>
          </p:cNvPr>
          <p:cNvCxnSpPr>
            <a:cxnSpLocks/>
          </p:cNvCxnSpPr>
          <p:nvPr/>
        </p:nvCxnSpPr>
        <p:spPr bwMode="auto">
          <a:xfrm>
            <a:off x="-76200" y="1479681"/>
            <a:ext cx="9372600" cy="479360"/>
          </a:xfrm>
          <a:prstGeom prst="bentConnector3">
            <a:avLst>
              <a:gd name="adj1" fmla="val 43345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D56BB33-89D5-4C6F-9608-E328DB88FD33}"/>
              </a:ext>
            </a:extLst>
          </p:cNvPr>
          <p:cNvSpPr/>
          <p:nvPr/>
        </p:nvSpPr>
        <p:spPr bwMode="auto">
          <a:xfrm>
            <a:off x="1007217" y="514102"/>
            <a:ext cx="1169348" cy="400298"/>
          </a:xfrm>
          <a:prstGeom prst="ellipse">
            <a:avLst/>
          </a:prstGeom>
          <a:noFill/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EBA114-4941-4454-A9C0-D27A8068D3BE}"/>
              </a:ext>
            </a:extLst>
          </p:cNvPr>
          <p:cNvCxnSpPr>
            <a:stCxn id="18" idx="6"/>
          </p:cNvCxnSpPr>
          <p:nvPr/>
        </p:nvCxnSpPr>
        <p:spPr bwMode="auto">
          <a:xfrm>
            <a:off x="2176565" y="714251"/>
            <a:ext cx="2014435" cy="32066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D197E33-0CD2-40A9-97E6-F46383FDF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372" y="1989264"/>
            <a:ext cx="2539841" cy="31161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52B8D7-311B-40C2-9363-22E6C9E74256}"/>
                  </a:ext>
                </a:extLst>
              </p14:cNvPr>
              <p14:cNvContentPartPr/>
              <p14:nvPr/>
            </p14:nvContentPartPr>
            <p14:xfrm>
              <a:off x="-161280" y="891360"/>
              <a:ext cx="9109800" cy="5255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52B8D7-311B-40C2-9363-22E6C9E7425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70640" y="882000"/>
                <a:ext cx="9128520" cy="52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270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871A5-17DC-4B14-9E59-BD826038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531"/>
            <a:ext cx="9144000" cy="54909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50367C-39F2-4B7E-BD59-1047AFE7A8C7}"/>
                  </a:ext>
                </a:extLst>
              </p14:cNvPr>
              <p14:cNvContentPartPr/>
              <p14:nvPr/>
            </p14:nvContentPartPr>
            <p14:xfrm>
              <a:off x="61560" y="284760"/>
              <a:ext cx="8937720" cy="4695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50367C-39F2-4B7E-BD59-1047AFE7A8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00" y="275400"/>
                <a:ext cx="8956440" cy="47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240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DFCB7-C099-4617-A855-FD3B63E3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108"/>
            <a:ext cx="9144000" cy="60097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DCB4BA-E966-4304-835D-773F3D4953EE}"/>
                  </a:ext>
                </a:extLst>
              </p14:cNvPr>
              <p14:cNvContentPartPr/>
              <p14:nvPr/>
            </p14:nvContentPartPr>
            <p14:xfrm>
              <a:off x="167400" y="509400"/>
              <a:ext cx="8908560" cy="5977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DCB4BA-E966-4304-835D-773F3D4953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40" y="500040"/>
                <a:ext cx="8927280" cy="599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310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49737-4112-4BC9-971B-5C829029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52080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C5D4C0-0A02-4968-AA8B-065D8A97FF3F}"/>
                  </a:ext>
                </a:extLst>
              </p14:cNvPr>
              <p14:cNvContentPartPr/>
              <p14:nvPr/>
            </p14:nvContentPartPr>
            <p14:xfrm>
              <a:off x="-128520" y="359640"/>
              <a:ext cx="9075240" cy="609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C5D4C0-0A02-4968-AA8B-065D8A97FF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7880" y="350280"/>
                <a:ext cx="9093960" cy="611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23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88979" y="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1331979" y="2362200"/>
            <a:ext cx="4764021" cy="4648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62A9863-0CC4-4A88-B001-6842DA82DDA8}"/>
                  </a:ext>
                </a:extLst>
              </p14:cNvPr>
              <p14:cNvContentPartPr/>
              <p14:nvPr/>
            </p14:nvContentPartPr>
            <p14:xfrm>
              <a:off x="307440" y="1905480"/>
              <a:ext cx="8835120" cy="4533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62A9863-0CC4-4A88-B001-6842DA82DD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080" y="1896120"/>
                <a:ext cx="8853840" cy="455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1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DF1A-E775-4DB6-B509-036A49A4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4" y="0"/>
            <a:ext cx="884361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6C63E8-A2F2-4A98-BF1B-C43911FC7B99}"/>
                  </a:ext>
                </a:extLst>
              </p14:cNvPr>
              <p14:cNvContentPartPr/>
              <p14:nvPr/>
            </p14:nvContentPartPr>
            <p14:xfrm>
              <a:off x="556920" y="1203840"/>
              <a:ext cx="8572320" cy="5278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6C63E8-A2F2-4A98-BF1B-C43911FC7B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560" y="1194480"/>
                <a:ext cx="8591040" cy="529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17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96DB74-6FBD-4F86-AF93-44036DC20955}"/>
                  </a:ext>
                </a:extLst>
              </p14:cNvPr>
              <p14:cNvContentPartPr/>
              <p14:nvPr/>
            </p14:nvContentPartPr>
            <p14:xfrm>
              <a:off x="1354320" y="210600"/>
              <a:ext cx="7572600" cy="6055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96DB74-6FBD-4F86-AF93-44036DC209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4960" y="201240"/>
                <a:ext cx="7591320" cy="607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30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E73436-DAC2-4890-A84E-F2F9CF4E7F7F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6F53A-3D4A-4F90-B410-85989F50F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640"/>
          <a:stretch/>
        </p:blipFill>
        <p:spPr>
          <a:xfrm>
            <a:off x="53793" y="99424"/>
            <a:ext cx="9144000" cy="2680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58F0D-5447-40D0-B1BF-FC2254894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68"/>
          <a:stretch/>
        </p:blipFill>
        <p:spPr>
          <a:xfrm>
            <a:off x="53793" y="4463143"/>
            <a:ext cx="9144000" cy="23964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6030F8-8B06-4D29-904E-D60C65660538}"/>
              </a:ext>
            </a:extLst>
          </p:cNvPr>
          <p:cNvSpPr/>
          <p:nvPr/>
        </p:nvSpPr>
        <p:spPr>
          <a:xfrm>
            <a:off x="4986241" y="4179239"/>
            <a:ext cx="32799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https://www.wolframalpha.com/input/?i=slope%20field</a:t>
            </a:r>
            <a:r>
              <a:rPr lang="en-US" sz="1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F429A-6630-485F-A06B-E65AC82C5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73" y="762000"/>
            <a:ext cx="3409670" cy="34541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718EAA-CD69-4798-94B2-FD8DB533C912}"/>
                  </a:ext>
                </a:extLst>
              </p14:cNvPr>
              <p14:cNvContentPartPr/>
              <p14:nvPr/>
            </p14:nvContentPartPr>
            <p14:xfrm>
              <a:off x="327240" y="662760"/>
              <a:ext cx="8149680" cy="5899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718EAA-CD69-4798-94B2-FD8DB533C9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7880" y="653400"/>
                <a:ext cx="8168400" cy="59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9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1C7CD-99CA-455D-B490-B00D5DAB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39521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C815D5-56C3-4EA5-AC96-E5DB499531CD}"/>
                  </a:ext>
                </a:extLst>
              </p14:cNvPr>
              <p14:cNvContentPartPr/>
              <p14:nvPr/>
            </p14:nvContentPartPr>
            <p14:xfrm>
              <a:off x="936720" y="271800"/>
              <a:ext cx="7000200" cy="4165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C815D5-56C3-4EA5-AC96-E5DB499531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7360" y="262440"/>
                <a:ext cx="7018920" cy="41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673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AD643-8F0B-4E48-92C3-41B3CFD5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1479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AA554D-58F1-4E73-9D2D-E3E271A7A148}"/>
                  </a:ext>
                </a:extLst>
              </p14:cNvPr>
              <p14:cNvContentPartPr/>
              <p14:nvPr/>
            </p14:nvContentPartPr>
            <p14:xfrm>
              <a:off x="156960" y="392040"/>
              <a:ext cx="8930160" cy="587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AA554D-58F1-4E73-9D2D-E3E271A7A1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600" y="382680"/>
                <a:ext cx="8948880" cy="589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80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1F148-AAAF-4506-8E04-556832C7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2" y="0"/>
            <a:ext cx="882277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91A859-C4BA-48B5-9451-F36D388612A0}"/>
              </a:ext>
            </a:extLst>
          </p:cNvPr>
          <p:cNvSpPr/>
          <p:nvPr/>
        </p:nvSpPr>
        <p:spPr bwMode="auto">
          <a:xfrm>
            <a:off x="4495800" y="1219200"/>
            <a:ext cx="4648200" cy="426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24CDB5-BAD9-4E9E-9944-91F5B200DBF9}"/>
              </a:ext>
            </a:extLst>
          </p:cNvPr>
          <p:cNvSpPr/>
          <p:nvPr/>
        </p:nvSpPr>
        <p:spPr bwMode="auto">
          <a:xfrm>
            <a:off x="5715000" y="5181600"/>
            <a:ext cx="35814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B5D1CA7-A6A2-448C-B727-E87560B8954D}"/>
              </a:ext>
            </a:extLst>
          </p:cNvPr>
          <p:cNvSpPr/>
          <p:nvPr/>
        </p:nvSpPr>
        <p:spPr bwMode="auto">
          <a:xfrm rot="16200000">
            <a:off x="4933950" y="5962650"/>
            <a:ext cx="876300" cy="685800"/>
          </a:xfrm>
          <a:prstGeom prst="rtTriangle">
            <a:avLst/>
          </a:prstGeom>
          <a:solidFill>
            <a:srgbClr val="F6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07470A-FA83-4D5D-B4EC-289E9F689B70}"/>
                  </a:ext>
                </a:extLst>
              </p14:cNvPr>
              <p14:cNvContentPartPr/>
              <p14:nvPr/>
            </p14:nvContentPartPr>
            <p14:xfrm>
              <a:off x="935280" y="1621080"/>
              <a:ext cx="2249640" cy="1227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07470A-FA83-4D5D-B4EC-289E9F689B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920" y="1611720"/>
                <a:ext cx="2268360" cy="12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47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A4CBC-EC70-46C0-B328-A51D2C9F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06" y="-74543"/>
            <a:ext cx="5656188" cy="106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EFC2C5-BF73-42FD-AE8D-70187B49226D}"/>
              </a:ext>
            </a:extLst>
          </p:cNvPr>
          <p:cNvSpPr txBox="1"/>
          <p:nvPr/>
        </p:nvSpPr>
        <p:spPr>
          <a:xfrm>
            <a:off x="76200" y="930057"/>
            <a:ext cx="891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But you only need to earn 60% on the "Low stakes quizzes"  assignment group in order to earn 100% on this assignment.  Since you can redo the multiple choice quiz questions in the review quiz (where the later quiz allows unlimited attempts), everyone can earn 100% on this assignment even if you miss most of the questions on first try.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80220-6F4B-49E4-A1E3-F3AEBE3A5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561522"/>
            <a:ext cx="2670629" cy="3276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AC1786-AA8A-47B6-AD34-40CC585BDC68}"/>
                  </a:ext>
                </a:extLst>
              </p14:cNvPr>
              <p14:cNvContentPartPr/>
              <p14:nvPr/>
            </p14:nvContentPartPr>
            <p14:xfrm>
              <a:off x="231480" y="850320"/>
              <a:ext cx="8414280" cy="6011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AC1786-AA8A-47B6-AD34-40CC585BDC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120" y="840960"/>
                <a:ext cx="8433000" cy="603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928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1F148-AAAF-4506-8E04-556832C7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2" y="0"/>
            <a:ext cx="8822775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363D33-463E-4E9C-820C-777D0AD4BDAC}"/>
                  </a:ext>
                </a:extLst>
              </p14:cNvPr>
              <p14:cNvContentPartPr/>
              <p14:nvPr/>
            </p14:nvContentPartPr>
            <p14:xfrm>
              <a:off x="315360" y="3119760"/>
              <a:ext cx="8665560" cy="3064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363D33-463E-4E9C-820C-777D0AD4BD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000" y="3110400"/>
                <a:ext cx="8684280" cy="308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328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>
            <a:extLst>
              <a:ext uri="{FF2B5EF4-FFF2-40B4-BE49-F238E27FC236}">
                <a16:creationId xmlns:a16="http://schemas.microsoft.com/office/drawing/2014/main" id="{6EE2B7B3-026C-49EC-8D49-72B934672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2125D7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Ch 2.2: Separable Equations</a:t>
            </a:r>
          </a:p>
        </p:txBody>
      </p:sp>
      <p:sp>
        <p:nvSpPr>
          <p:cNvPr id="14343" name="Rectangle 3">
            <a:extLst>
              <a:ext uri="{FF2B5EF4-FFF2-40B4-BE49-F238E27FC236}">
                <a16:creationId xmlns:a16="http://schemas.microsoft.com/office/drawing/2014/main" id="{09DFA301-437E-4D3B-850E-A0AAD95D5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In this section we examine a subclass of linear and nonlinear first order equations. Consider the first order equation</a:t>
            </a:r>
            <a:endParaRPr lang="en-US" altLang="en-US" sz="8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 can rewrite this in the form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16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For example, let </a:t>
            </a:r>
            <a:r>
              <a:rPr lang="en-US" altLang="en-US" sz="2400" i="1"/>
              <a:t>M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= - </a:t>
            </a:r>
            <a:r>
              <a:rPr lang="en-US" altLang="en-US" sz="2400" i="1"/>
              <a:t>f</a:t>
            </a:r>
            <a:r>
              <a:rPr lang="en-US" altLang="en-US" sz="1200" i="1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and </a:t>
            </a:r>
            <a:r>
              <a:rPr lang="en-US" altLang="en-US" sz="2400" i="1"/>
              <a:t>N</a:t>
            </a:r>
            <a:r>
              <a:rPr lang="en-US" altLang="en-US" sz="800" i="1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= 1.  There may be other ways as well.  In differential form,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If </a:t>
            </a:r>
            <a:r>
              <a:rPr lang="en-US" altLang="en-US" sz="2400" i="1"/>
              <a:t>M</a:t>
            </a:r>
            <a:r>
              <a:rPr lang="en-US" altLang="en-US" sz="2400"/>
              <a:t> is a function of </a:t>
            </a:r>
            <a:r>
              <a:rPr lang="en-US" altLang="en-US" sz="2400" i="1"/>
              <a:t>x</a:t>
            </a:r>
            <a:r>
              <a:rPr lang="en-US" altLang="en-US" sz="2400"/>
              <a:t> only and </a:t>
            </a:r>
            <a:r>
              <a:rPr lang="en-US" altLang="en-US" sz="2400" i="1"/>
              <a:t>N</a:t>
            </a:r>
            <a:r>
              <a:rPr lang="en-US" altLang="en-US" sz="2400"/>
              <a:t> is a function of </a:t>
            </a:r>
            <a:r>
              <a:rPr lang="en-US" altLang="en-US" sz="2400" i="1"/>
              <a:t>y</a:t>
            </a:r>
            <a:r>
              <a:rPr lang="en-US" altLang="en-US" sz="2400"/>
              <a:t> only, then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 this case, the equation is called </a:t>
            </a:r>
            <a:r>
              <a:rPr lang="en-US" altLang="en-US" sz="2400" b="1"/>
              <a:t>separable</a:t>
            </a:r>
            <a:r>
              <a:rPr lang="en-US" altLang="en-US" sz="2400"/>
              <a:t>. 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FADB4ED3-0170-47ED-8FCB-58E04C1300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3505200"/>
          <a:ext cx="27844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1" name="Equation" r:id="rId3" imgW="1536480" imgH="393480" progId="Equation.3">
                  <p:embed/>
                </p:oleObj>
              </mc:Choice>
              <mc:Fallback>
                <p:oleObj name="Equation" r:id="rId3" imgW="1536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05200"/>
                        <a:ext cx="27844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3459582A-5B3C-4032-8574-9848420BE7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953000"/>
          <a:ext cx="29924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" name="Equation" r:id="rId5" imgW="1650960" imgH="203040" progId="Equation.3">
                  <p:embed/>
                </p:oleObj>
              </mc:Choice>
              <mc:Fallback>
                <p:oleObj name="Equation" r:id="rId5" imgW="16509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29924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D24DE37F-AA8E-43D7-8FB5-4959E5875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5867400"/>
          <a:ext cx="240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3" name="Equation" r:id="rId7" imgW="1371600" imgH="203040" progId="Equation.3">
                  <p:embed/>
                </p:oleObj>
              </mc:Choice>
              <mc:Fallback>
                <p:oleObj name="Equation" r:id="rId7" imgW="13716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867400"/>
                        <a:ext cx="2400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>
            <a:extLst>
              <a:ext uri="{FF2B5EF4-FFF2-40B4-BE49-F238E27FC236}">
                <a16:creationId xmlns:a16="http://schemas.microsoft.com/office/drawing/2014/main" id="{3B501BC0-AC2E-4C2F-8031-DD5109D095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438400"/>
          <a:ext cx="1473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4" name="Equation" r:id="rId9" imgW="812520" imgH="393480" progId="Equation.3">
                  <p:embed/>
                </p:oleObj>
              </mc:Choice>
              <mc:Fallback>
                <p:oleObj name="Equation" r:id="rId9" imgW="8125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1473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9">
            <a:extLst>
              <a:ext uri="{FF2B5EF4-FFF2-40B4-BE49-F238E27FC236}">
                <a16:creationId xmlns:a16="http://schemas.microsoft.com/office/drawing/2014/main" id="{9F3E1446-BDAF-4071-BBE9-E82326DF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0496C1-62E4-444F-B68A-1AAEDE6F0CDD}"/>
                  </a:ext>
                </a:extLst>
              </p14:cNvPr>
              <p14:cNvContentPartPr/>
              <p14:nvPr/>
            </p14:nvContentPartPr>
            <p14:xfrm>
              <a:off x="5582880" y="2441520"/>
              <a:ext cx="3078360" cy="680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0496C1-62E4-444F-B68A-1AAEDE6F0C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3520" y="2432160"/>
                <a:ext cx="3097080" cy="69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>
            <a:extLst>
              <a:ext uri="{FF2B5EF4-FFF2-40B4-BE49-F238E27FC236}">
                <a16:creationId xmlns:a16="http://schemas.microsoft.com/office/drawing/2014/main" id="{781F052D-8D4F-4357-B7F0-2DD891C88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1:  Solving a Separable Equation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7EC94097-AD5B-4558-A5A4-876B9647E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Solve the following first order nonlinear equation: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variables,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equation above defines the solution </a:t>
            </a:r>
            <a:r>
              <a:rPr lang="en-US" altLang="en-US" sz="2400" i="1"/>
              <a:t>y</a:t>
            </a:r>
            <a:r>
              <a:rPr lang="en-US" altLang="en-US" sz="2400"/>
              <a:t> implicitly.  A graph showing the direction field and implicit plots of several integral curves for the differential equation is given above. </a:t>
            </a: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330D4DFC-9D2C-4754-91D1-5140A3D655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057400"/>
          <a:ext cx="12954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Equation" r:id="rId3" imgW="736560" imgH="444240" progId="Equation.3">
                  <p:embed/>
                </p:oleObj>
              </mc:Choice>
              <mc:Fallback>
                <p:oleObj name="Equation" r:id="rId3" imgW="7365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2954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AFA0E3CB-6ECD-4BAF-9DA8-85274F86AC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76600"/>
          <a:ext cx="2590800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Equation" r:id="rId5" imgW="1498320" imgH="1193760" progId="Equation.3">
                  <p:embed/>
                </p:oleObj>
              </mc:Choice>
              <mc:Fallback>
                <p:oleObj name="Equation" r:id="rId5" imgW="149832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2590800" cy="206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11">
            <a:extLst>
              <a:ext uri="{FF2B5EF4-FFF2-40B4-BE49-F238E27FC236}">
                <a16:creationId xmlns:a16="http://schemas.microsoft.com/office/drawing/2014/main" id="{113541CD-6F83-4E81-9C97-40E858B1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2743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8111D1AA-0046-434E-B3DC-B6EFB7EC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BD074-EF35-4553-B185-CAF4222D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0853"/>
            <a:ext cx="7065936" cy="823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F33D23-6578-4C1B-82D2-446E45FC3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186594"/>
            <a:ext cx="7010400" cy="3704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D7DDCF-4906-4327-B881-2226418A0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98"/>
            <a:ext cx="9144000" cy="27803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A52B6C-3EC0-4A48-92ED-745251520DE9}"/>
                  </a:ext>
                </a:extLst>
              </p14:cNvPr>
              <p14:cNvContentPartPr/>
              <p14:nvPr/>
            </p14:nvContentPartPr>
            <p14:xfrm>
              <a:off x="162360" y="506160"/>
              <a:ext cx="8918280" cy="6282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A52B6C-3EC0-4A48-92ED-745251520D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000" y="496800"/>
                <a:ext cx="8937000" cy="630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91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683F1-FFA1-4058-AD9E-691154E1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567"/>
            <a:ext cx="9144000" cy="52602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C960536-3DFB-4A50-B99F-A44AB7A7F230}"/>
                  </a:ext>
                </a:extLst>
              </p14:cNvPr>
              <p14:cNvContentPartPr/>
              <p14:nvPr/>
            </p14:nvContentPartPr>
            <p14:xfrm>
              <a:off x="80280" y="233280"/>
              <a:ext cx="8953560" cy="5967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C960536-3DFB-4A50-B99F-A44AB7A7F2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20" y="223920"/>
                <a:ext cx="8972280" cy="598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236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9DEEE-E4B4-4F33-812B-5A12DB835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658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9B1567-365F-4A36-93FD-149D27ABA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91000"/>
            <a:ext cx="343286" cy="604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7802A-1353-4059-BC7A-A7327E0F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7" y="5410200"/>
            <a:ext cx="343286" cy="6048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4D21874-0B08-48E7-B4AE-A357294B5C29}"/>
                  </a:ext>
                </a:extLst>
              </p14:cNvPr>
              <p14:cNvContentPartPr/>
              <p14:nvPr/>
            </p14:nvContentPartPr>
            <p14:xfrm>
              <a:off x="209520" y="668160"/>
              <a:ext cx="8976960" cy="5793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4D21874-0B08-48E7-B4AE-A357294B5C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160" y="658800"/>
                <a:ext cx="8995680" cy="58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14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3E0DF-9F28-4B7F-88F0-5F19349F9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44115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832660-0B71-4C9D-819E-B55251E05B3E}"/>
                  </a:ext>
                </a:extLst>
              </p14:cNvPr>
              <p14:cNvContentPartPr/>
              <p14:nvPr/>
            </p14:nvContentPartPr>
            <p14:xfrm>
              <a:off x="159480" y="322920"/>
              <a:ext cx="8759160" cy="5986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832660-0B71-4C9D-819E-B55251E05B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120" y="313560"/>
                <a:ext cx="8777880" cy="600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06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5BF2C-22A0-4421-A57F-6F7E2B2E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18"/>
            <a:ext cx="9144000" cy="23952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40FE6B-2FDC-486F-831D-8AAC21AC4BCD}"/>
                  </a:ext>
                </a:extLst>
              </p14:cNvPr>
              <p14:cNvContentPartPr/>
              <p14:nvPr/>
            </p14:nvContentPartPr>
            <p14:xfrm>
              <a:off x="374040" y="211320"/>
              <a:ext cx="8629200" cy="5875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40FE6B-2FDC-486F-831D-8AAC21AC4B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680" y="201960"/>
                <a:ext cx="8647920" cy="589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31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5B0B3-9EAA-4C82-A2B2-EC7A9A0E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5283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B97EEA-36A5-4CE2-9E3F-4B99865CC1A8}"/>
                  </a:ext>
                </a:extLst>
              </p14:cNvPr>
              <p14:cNvContentPartPr/>
              <p14:nvPr/>
            </p14:nvContentPartPr>
            <p14:xfrm>
              <a:off x="201600" y="1332720"/>
              <a:ext cx="7475040" cy="4678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B97EEA-36A5-4CE2-9E3F-4B99865CC1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240" y="1323360"/>
                <a:ext cx="7493760" cy="469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633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C8AEC-84BB-4B71-8759-0D25A0888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367"/>
            <a:ext cx="9144000" cy="41652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493377-6651-407C-91B6-89E77598EA0B}"/>
                  </a:ext>
                </a:extLst>
              </p14:cNvPr>
              <p14:cNvContentPartPr/>
              <p14:nvPr/>
            </p14:nvContentPartPr>
            <p14:xfrm>
              <a:off x="98280" y="170280"/>
              <a:ext cx="8654040" cy="5964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493377-6651-407C-91B6-89E77598EA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20" y="160920"/>
                <a:ext cx="8672760" cy="598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5954883"/>
      </p:ext>
    </p:extLst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5569</TotalTime>
  <Words>292</Words>
  <Application>Microsoft Office PowerPoint</Application>
  <PresentationFormat>On-screen Show (4:3)</PresentationFormat>
  <Paragraphs>27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Times</vt:lpstr>
      <vt:lpstr>Times New Roman</vt:lpstr>
      <vt:lpstr>Wingdings</vt:lpstr>
      <vt:lpstr>Expedition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 2.2: Separable Equations</vt:lpstr>
      <vt:lpstr>Example 1:  Solving a Separable Equation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p</cp:lastModifiedBy>
  <cp:revision>391</cp:revision>
  <cp:lastPrinted>2010-08-30T14:05:57Z</cp:lastPrinted>
  <dcterms:created xsi:type="dcterms:W3CDTF">2010-08-30T13:57:37Z</dcterms:created>
  <dcterms:modified xsi:type="dcterms:W3CDTF">2021-01-29T20:27:58Z</dcterms:modified>
</cp:coreProperties>
</file>