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handoutMasterIdLst>
    <p:handoutMasterId r:id="rId24"/>
  </p:handoutMasterIdLst>
  <p:sldIdLst>
    <p:sldId id="353" r:id="rId2"/>
    <p:sldId id="369" r:id="rId3"/>
    <p:sldId id="370" r:id="rId4"/>
    <p:sldId id="368" r:id="rId5"/>
    <p:sldId id="365" r:id="rId6"/>
    <p:sldId id="366" r:id="rId7"/>
    <p:sldId id="367" r:id="rId8"/>
    <p:sldId id="364" r:id="rId9"/>
    <p:sldId id="356" r:id="rId10"/>
    <p:sldId id="360" r:id="rId11"/>
    <p:sldId id="361" r:id="rId12"/>
    <p:sldId id="348" r:id="rId13"/>
    <p:sldId id="349" r:id="rId14"/>
    <p:sldId id="350" r:id="rId15"/>
    <p:sldId id="351" r:id="rId16"/>
    <p:sldId id="300" r:id="rId17"/>
    <p:sldId id="352" r:id="rId18"/>
    <p:sldId id="354" r:id="rId19"/>
    <p:sldId id="363" r:id="rId20"/>
    <p:sldId id="355" r:id="rId21"/>
    <p:sldId id="304" r:id="rId22"/>
    <p:sldId id="341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0FA"/>
    <a:srgbClr val="DCC5ED"/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90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-1038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D56A9D8-E6FF-46DA-9046-0554CBE52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FFD504A-4744-4C35-B666-FF579442D9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2BC1746-63FE-4BDA-B525-F5E8311F63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26A1A12-BF2F-4C7D-B98B-008281429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CE5BE-5664-413D-A67D-30F5669F91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6:30:45.9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6083 1588 24879 0,'-8'-8'2208'0,"8"8"-1760"16,0 0-448-16,0 0 0 15,0 0-384-15,0 0-144 0,0 0-48 0,0 0 0 0,0 0 352 0,0 0 64 16,6 4 16-16,-6-4 0 0,0 0 144 0,0 0 0 16,0 0 0-16,0 0 0 0,0 0 0 0,0 0 0 15,0 0 0-15,-6-5 0 0,-3-4 176 0,-1 3-48 0,-1410-1 0 0,2817-1 0 16,-1410-1 64-16,-1-3 16 0,0 0 0 0,-2-1 0 15,-2-1 64-15,0 1 16 0,-2 0 0 0,0-1 0 16,0-1 16-16,-3 2 0 0,0 1 0 0,-4 0 0 16,2-1-96-16,-1 2-16 0,-4-1 0 0,-2 2 0 15,-6-1 0-15,0-1-16 0,0-1 0 0,0-2 0 16,1 1-48-16,-2 1 0 0,2 0 0 0,-2 0 0 16,3 1-128-16,-5 2 192 0,0 1-192 0,-6-1 192 15,-3 2-192-15,0 0 0 0,3 1 144 0,0-2-144 16,-2 0 192-16,3 2-48 0,0 1 0 0,-1 4 0 15,-8-2 80-15,2 2 16 0,-2 0 0 0,2 0 0 16,0 2-112-16,3 1-128 0,-1 0 176 0,-1 1-176 16,-2-1 128-16,-2 1-128 0,0 1 0 0,1-1 0 15,2 2 0-15,1 2 0 0,2-1 0 0,1 1 0 0,0-1 0 0,0 2 0 16,-6 0 0-16,1 2 0 0,-1 0 0 0,4 2 0 16,1 1 0-16,3 2 0 0,3 3 0 0,-2 1 0 15,0-1 0-15,-1 1 0 0,-3-3 0 0,3 2 0 16,4-2-128-16,0 3 128 0,4-1 0 0,0 4 0 15,2 0 0-15,1 1 0 0,2 0 0 0,1 0 0 16,-3 0 0-16,1 1-144 0,0 1 144 0,2 1 0 16,-3 1 0-16,6-1 0 0,1-1 0 0,0 1 0 15,1 0 0-15,3-1 0 0,0 1 0 0,1 2 0 16,2-2 0-16,-1 0 0 0,2 0 0 0,2-2 0 16,-3-1 0-16,2-1 0 0,-2-4 0 0,2 0 0 15,0-2 0-15,2 2 0 0,4 0 0 0,2 1 0 0,1-2 0 0,2 1 0 16,1 0 0-16,3 0 0 0,2 3 0 15,3 0 0-15,1-1 0 0,3 2 0 0,2-1 0 0,1 1 0 16,2 0 0-16,3 1 0 0,1 0 0 0,3 2 0 16,1-3 0-16,4 0 0 0,-1 1 0 0,1 0 0 15,2-2 0-15,-1 1-128 0,2-1 128 0,5 1 0 16,0-2 0-16,5 1 0 0,0 0 0 0,5-1 0 16,3 1 0-16,3-1 0 0,3 0 0 0,-2-3 0 15,-3 0 0-15,2-2 0 0,1 0 0 0,2 2 0 16,3-4 0-16,5 2 144 0,1 0-144 0,2 2 0 15,-4-2 144-15,1 0-144 0,0-2 0 0,2 0 144 16,3-1-144-16,1-1 0 0,6-2 144 0,-2 2-144 16,-3-2 0-16,1-2 144 0,0 0-144 0,3-2 0 15,3-1 128-15,0 0-128 0,0-1 0 0,-3-1 0 0,-1-1 0 0,3 0 0 16,0-1 0-16,2 0 0 0,-1-1 128 16,0-2-128-16,-5 0 0 0,-2-1 0 0,2-2 0 0,2 0 0 15,2-1 0-15,-3 1 0 0,-5-2 128 0,0-1-128 16,-3-1 0-16,0-2 0 0,2 2 144 0,0-1-144 15,5 0 0-15,-4-2 144 0,-6 2-144 0,0-2 128 16,-3-1-128-16,2 0 128 0,-3 2-128 0,3 0 0 16,1-1 144-16,-3-2-144 0,-5-1 0 0,-2-3 144 15,-3-1-144-15,0 1 0 0,-5 0 144 0,-1 2-144 16,-2-3 0-16,-2 1 144 0,-1 2-144 0,-3 0 160 16,-2-2-160-16,-2-1 160 0,-2-2 0 0,-2 0 0 0,-1 0 0 0,-4-2 0 15,-2 2 0-15,-2-1 0 0,-2-1 0 0,-2 0 0 16,-3-6-32-16,-1 1 0 0,-2-1 0 0,-1-1 0 15,-1 2 48-15,-3-2 0 0,-3-2 0 0,0-2 0 16,-3-1 32-16,-3 0 16 0,-4 0 0 0,1 0 0 16,-2-3 0-16,-2 2 0 0,-1-1 0 0,0 5 0 15,-3 2 304-15,1 4 64 0,-3 0 16 0,-2 3 0 16,-2-2-336-16,-1 3-64 0,-5 1-16 0,-2 3 0 16,-4 2-192-16,-6 2 0 0,-7 2 0 0,-4 2 0 15,-1 3-352-15,-3 2-16 0,-1 5 0 0,-2 2 0 31,-1 1-592-31,1 0-112 0,5 3-16 0,6 0-9216 0,7 3-1856 0</inkml:trace>
  <inkml:trace contextRef="#ctx0" brushRef="#br0" timeOffset="4291.46">6600 2004 4607 0,'0'0'400'0,"0"0"-400"0,0 0 0 0,0 0 0 15,0 0 1536-15,0 0 240 0,0 0 32 0,11-2 16 16,0 1-1104-16,-1 1-208 0,1 0-64 0,1 0 0 0,2 1-176 0,1 1-32 16,0-1-16-16,5 2 0 0,3-1 16 0,5 1 0 15,2 0 0-15,3 3 0 0,4-1 64 0,4 1 16 16,4-1 0-16,2 0 0 0,1-2-80 0,3 0-16 16,-3 4 0-16,3 0 0 0,1 0 32 0,3 2 0 15,4 2 0-15,2-2 0 0,-1-3 0 0,2 2 16 16,-4 0 0-16,3 1 0 0,0 3 0 0,6 1 0 15,4 2 0-15,-2-3 0 0,-6-3-272 0,-1 0 0 16,2 3 0-16,3 0 0 0,4 1 0 0,0 2 0 16,1-4 128-16,-2 2-128 0,-5 1 0 0,4 3 128 15,3 0-128-15,0 2 0 0,-2 1 160 0,-2 1-160 16,-2-4 128-16,-3 1-128 0,-2 1 176 0,4 0-48 0,2 2-128 0,-1 0 192 16,-3-2-192-16,-2 0 0 0,-2-2 0 15,2 3 0-15,1 2 0 0,2-1 0 0,2-3 0 0,-6-1 0 16,-5 1 0-16,1-3 192 0,-1-2-16 0,4 2-16 15,0-1 64-15,2 1 16 0,-2 1 0 0,-4-1 0 16,-2-2-96-16,-4-1-16 0,-1-1 0 0,-2-1 0 16,0 0 128-16,1-1 0 0,1 1 16 0,-1-1 0 15,0-3-112-15,-5 0-32 0,-5 2 0 0,1-2 0 16,-5 1-128-16,-1 0 0 0,-1 2 144 0,-3 2-144 16,-1-1 128-16,1 1-128 0,0-1 160 0,0 1-160 15,1 1 0-15,1-2 0 0,-4-2 0 0,1-1 0 16,-1 0 0-16,-3-1 0 0,-1 1 0 0,-3-1 0 15,-4-2 128-15,0 1-128 0,-3-2 0 0,-1 1 0 16,-2 1 0-16,-9-5 0 0,8 3 0 0,-8-3 0 16,0 0-336-16,0 0-64 0,0 0-16 0,0 0-9792 15</inkml:trace>
  <inkml:trace contextRef="#ctx0" brushRef="#br0" timeOffset="4829.7">10384 1917 18431 0,'3'-23'1632'0,"0"3"-1312"0,3 4-320 0,-2 3 0 15,1 3 336-15,3 3 0 0,-2 4 0 0,3 3 0 16,5 2-336-16,-1 1 0 0,2 3 0 0,4 3 128 16,-1 2-128-16,4 3 0 0,2 3 0 0,4-1 0 15,3 2 0-15,3-2 0 0,5 1 0 0,-1 0-128 16,1-1 128-16,2 1 176 0,1 1-48 0,1 3 0 15,1 1 80-15,5 2 16 0,4-2 0 0,2-2 0 16,0-4-48-16,-3 4-16 0,0 4 0 0,-2 0 0 0,-1 0 0 16,3 2 0-16,-1 3 0 0,1 0 0 0,-2 0-160 0,-3 1 0 15,-3-4 144-15,-4 4-144 0,-4 0 128 0,-3-1-128 16,-3 1 160-16,-5 1-160 0,-2-2 128 0,-3 0-128 16,-5-2 0-16,-3 1 0 0,-2-2 128 0,-3-2-128 15,-3 0 0-15,-4-1 144 0,-1-1 48 0,-7 0 16 16,0-1 0-16,-7-3 0 0,-6 0 208 0,-3 2 32 15,-7 1 16-15,-5 3 0 0,-6-1 176 0,-12-1 48 16,-11-1 0-16,-2-3 0 0,-5 0-480 0,-4 1-80 16,-7 3-128-16,-4-2 176 0,-4-4-176 0,1 1 160 15,2 0-160-15,-4 3 160 0,-4 2-160 0,0 1 0 16,8 2 0-16,-2 4 0 16,0 1-1408-16,-2 5-320 0,-2 4-64 0</inkml:trace>
  <inkml:trace contextRef="#ctx0" brushRef="#br0" timeOffset="24531.47">24871 7390 11343 0,'0'0'496'0,"0"0"112"0,0 0-480 0,9 1-128 0,-9-1 0 0,9 0 0 15,-9 0 640-15,9 0 96 0,-9 0 32 0,11-1 0 16,-3-2-80-16,-1 0-16 0,-7 3 0 0,9-3 0 16,-1 0 32-16,-8 3 16 0,8-7 0 0,-2 4 0 15,-6 3-80-15,0 0 0 0,0 0-16 0,4-8 0 0,-3 2 16 0,-1 6 0 16,-4-8 0-16,0 1 0 16,-2 0-192-16,0 0-16 0,-2 0-16 0,0 1 0 0,-4-2 16 0,1-1 0 15,-1 0 0-15,1 1 0 0,-4-2-48 0,-1-1-16 16,-4 0 0-16,-1 0 0 0,0-2-112 0,-6 3 0 15,-2-1-16-15,0 2 0 0,0-3-32 0,0 1 0 16,0 1 0-16,-2 0 0 0,-2 0 0 0,3 1 0 16,-1 0 0-16,1 2 0 0,-1 0-48 0,-3 1-16 15,-1-2 0-15,-2-1 0 0,-6 0-144 0,1-1 192 16,2 0-192-16,-3 3 192 0,0-3-32 0,3 4 0 16,-1 1 0-16,0 2 0 0,-3-1-32 0,-2-1-128 15,-3-2 192-15,1 1-64 0,2-3-128 0,1 0 128 0,-1 0-128 16,2 3 128-16,2 0-128 0,-1 1 0 0,-2-1 144 15,-2-2-144-15,-3 0 0 0,3-1 144 0,1 0-144 0,-2 2 0 16,1 2 128-16,2-1-128 0,0 0 0 0,0 0 0 16,-4 1 144-16,-1-2-144 0,-3 2 0 0,1-2 144 15,1-1-144-15,1 0 128 0,2-1-128 0,-1 1 128 16,0-3 0-16,-2 3-128 0,0 2 192 0,0-2-64 16,-1 0 64-16,3 3 16 0,-1-1 0 0,3 1 0 15,2 0-64-15,-1-1-16 0,-2 0 0 0,2 3 0 16,0 1-128-16,1 0 0 0,0-2 0 0,2 1 128 15,2 1-128-15,0 0 0 0,3-2 0 0,-4 2 128 16,0 0-128-16,-2 0 0 0,-2 0 0 0,-2-1 0 16,-2 2 0-16,1-1 0 0,-1 2 0 0,3 0 0 15,1 2 128-15,-2-1-128 0,1-1 0 0,1 0 128 16,0 0 0-16,0 1-128 0,-1-1 192 0,2 3-64 16,2-1 0-16,2 0 0 0,1 0 0 0,-1 0 0 0,4 1-128 0,-4-2 160 15,-1 1-160-15,-2 0 160 0,0-1-160 0,-1 0 128 16,1 5-128-16,2-3 128 0,3-1-128 0,-2 1 128 15,2-1-128-15,0 0 128 0,-1 0-128 0,1 1 160 16,-2 2-160-16,3-1 160 0,0 1-160 0,2-1 0 16,2 0 0-16,-1 1 0 0,2-1 0 0,1 0 128 15,2 0-128-15,0 0 0 0,-2 1 0 0,1 0 0 16,-3 0 128-16,-1 0-128 0,0 1 0 0,-2-1 0 16,-1 1 0-16,1-1 0 0,-1 2 0 0,3-1 0 15,-1 2 0-15,1 0 0 0,0-1 0 0,-2 2 0 16,0 1 0-16,-1-1 0 0,-3-1 0 0,0 0 0 15,1 1 0-15,-1 0 0 0,0 0 0 0,3-1 0 16,3-1 0-16,-1 3 0 0,1 0 0 0,0 0 0 0,-3-1 0 16,1-2 0-16,2-1 0 0,-4 1 0 0,3 0 0 0,2 0 0 15,0-2 0-15,2 4 0 0,1-1 0 0,3 3 0 16,2 0 0-16,2-1 0 0,1 1 0 0,1 1 0 16,0-1 0-16,2 1 0 0,-3-2 0 0,2 0 0 15,1-1 0-15,-2 0 0 0,0 4 0 0,-1-1 0 16,1 0 0-16,-1 0 128 0,1 1-128 0,2-2 0 15,-2 0 0-15,2 0 0 0,2 0 0 0,-2 1 0 16,2 1 0-16,2-1 0 0,-2 1 0 0,2 0 0 16,0 1 0-16,2 0 0 0,0 1 0 0,0 0 0 15,3-1 0-15,-3 2 0 0,-1-2 0 0,-1 1 0 16,2 0 0-16,0 0 0 0,-2 1 0 0,2-1 0 16,0-1 0-16,-2 1 0 0,0-1 0 0,0 1 0 15,0 1 0-15,3 0 0 0,-1 1 0 0,3-1 0 0,0 0 0 0,3 0 0 16,-1 2 0-16,0-2 0 0,4 1 0 0,-2-2 128 15,3 0-128-15,0 1 0 0,3-1 0 0,-2 1 0 16,3-1 128-16,2 0-128 0,-1 1 0 0,1-1 0 16,2 0 0-16,-1-2 0 0,0-1 0 0,2 1 0 15,0 2 0-15,3 0 128 0,-4-4-128 0,4 1 0 16,1 0 0-16,1 1 0 0,0 0 0 0,2-2 0 16,1 0 0-16,1-1 0 0,0 0 0 0,2 0 0 15,-1-1 0-15,1 3 0 0,-2 0 0 0,2-1 0 16,0-1 128-16,0-1-128 0,1-2 0 0,0 3 0 15,2-1 144-15,-1 0-144 0,2-1 0 0,-1-1 144 16,2-1-144-16,2 0 0 0,2 1 144 0,0 1-144 0,2-1 0 0,0 1 144 16,2-1-144-16,-1 0 0 0,-1 1 0 15,2 0 128-15,2 0-128 0,-1-2 0 0,-3 0 144 0,3-1-144 16,-1 4 0-16,2-2 0 0,0-1 0 0,2 1 0 16,2-1 0-16,0 2 0 0,3 0 0 0,-1-1 128 15,1 0-128-15,0-1 0 0,-3-1 0 0,-1-1 0 16,-2 0 0-16,1-1 0 0,3 0 0 0,-1 0 0 15,2 1 0-15,2 0 0 0,-1 1 0 0,2-1 128 16,-2 1-128-16,1-1 0 0,-2 0 0 0,-1-1 128 16,-3-1-128-16,-2-1 0 0,1 0 0 0,0 1 0 15,-1 0 0-15,2 1 0 0,1-2 0 0,3 2 128 16,1-1-128-16,0 1 0 0,0 0 0 0,-2-3 0 16,1-1 0-16,-4 1 0 0,0 0 0 0,2 0 0 15,0 0 0-15,1 0 0 0,0 1 0 0,4 1 0 0,-2-1 0 0,2 1 0 16,-4 0 0-16,1-2 0 0,-2 1 0 0,-3 2 0 15,0-6 0-15,0 3 128 0,-1 0-128 0,0 0 0 16,-1 0 0-16,1 0 0 0,1-1 0 0,1 1 0 16,0 1 0-16,2 1 128 0,0 0-128 0,-2-1 0 15,0-2 0-15,-1 1 0 0,-2-1 0 0,-1-2 128 16,1 0-128-16,0 0 0 0,1 0 0 0,-1-1 0 16,2 1 0-16,1-1 128 0,1 1-128 0,0 1 128 15,-1 0-128-15,2 1 128 0,-4-1-128 0,-1 1 0 16,-3-5 0-16,-1 3 128 0,0-1-128 0,0 1 0 15,0 0 0-15,2 1 0 0,0-1 0 0,-1 2 128 0,0 0-128 16,2 0 0-16,0 0 0 0,2 0 0 0,-1-1 0 0,1 0 128 16,-3 0-128-16,0 0 0 0,-2 0 0 15,1 0 0-15,-1 0 0 0,-1 1 0 0,3-2 0 0,-1 1 0 16,1 2 0-16,-2 0 0 0,3 0 0 0,0 3 0 16,2 0 0-16,1-1 0 0,0 0 0 0,0 0 0 15,0-1 0-15,-1-1 0 0,-3 0 0 0,1 0 0 16,-1 0 0-16,2 1 0 0,1 1 0 0,1-2 0 15,0 2 0-15,1 0 0 0,-1 1 0 0,1 1 0 16,1-2 0-16,0-1 0 0,-3 0 0 0,-3-1 128 16,1 0-128-16,-2 0 0 0,1-2 0 0,0 2 0 15,-2 2 0-15,-1 1 0 0,1-4 0 0,-1 2 0 16,0 0 0-16,1 2 0 0,-3 0 0 0,3 0 0 16,-1 2 0-16,0-3 0 0,1 1 0 0,-2-2 0 15,0 0 0-15,-3-1 0 0,2 0 0 0,-3-2 0 0,1 1 0 16,-1 1 0-16,-1 0 0 0,2-1 0 0,2 0 0 15,-2 0 0-15,0 2 0 0,1-1 0 16,0-1 0-16,1 0 128 0,-3 1-128 0,2 0 0 0,0 0 0 0,0 0 0 16,1 0 0-16,-2-3 0 0,0 3 0 0,0 0 0 15,-4 0 0-15,2-1 0 0,0 0 0 0,-2 0 0 16,2 1 0-16,-2 0 128 0,-1-1-128 0,2 0 0 16,-1 0 0-16,2 0 0 0,0 1 0 0,1 0 0 15,-1 0 0-15,1 0 0 0,0-1 0 0,-2 1 0 16,0 0 0-16,1 0 0 0,0 0 0 0,0 1 0 15,-2-1 0-15,1 0 0 0,-2 0 0 0,-1 0 0 16,1 0 0-16,-1-1 128 0,1-1-128 0,-1 1 0 0,-1-1 0 16,1 0 128-16,-4 0-128 0,2 0 0 0,0-1 0 0,0 0 128 15,0 0-128-15,2-1 0 0,0 2 0 16,1 0 0-16,0 0 0 0,1 0 0 0,-1-2 0 0,2 2 0 16,0 0 0-16,-1 1 0 0,-1-1 0 0,0 1 0 15,-2-2 0-15,0 1 0 0,1 0 0 0,0 0 0 16,-1 0 0-16,1-1 0 0,-2 1 0 0,1 0 0 15,-1-1 0-15,2-1 0 0,-4 1 0 0,2 0 128 16,1-2-128-16,0 1 0 0,1-2 0 0,-2 2 0 16,1 1 0-16,-1 1 0 0,1-2 0 0,-1 2 0 15,-1-1 0-15,1 1 0 0,3-1 0 0,-1 1 0 16,1-2 0-16,0 2 0 0,0-1 0 0,1 2 0 16,-2 0 0-16,2-1 0 0,-2-1 0 0,1 0 0 15,-2 2 0-15,1 0 0 0,1-1 0 0,-1 0 0 0,-3 0 0 0,1-1 0 16,-2-1 0-16,1 0 0 15,-1-2 0-15,2 2 0 0,-5-1 0 0,2 1 0 0,1 1 0 16,-2-3 0-16,0 1 0 0,1 0 128 0,-3-1-128 0,1 1 0 16,-1 1 0-16,-1-4 0 0,1 0 0 0,-3 2 0 15,2-1 0-15,0 2 0 0,-1-1 0 0,0 1 0 16,1-1 0-16,-1 0 0 0,1-3 0 0,-2 0 0 16,1 4 0-16,-1-3 0 0,0-1 0 0,-1 0 0 15,0 0 0-15,-1-2 0 0,0 3 0 0,1-3 0 16,-2 1 0-16,1-2 0 0,-1 1 0 0,0-1 0 15,0-2 0-15,1 1 128 0,1-2-128 0,-1-3 0 16,-1-1 0-16,1 1 0 0,1-2 0 0,-2 0 0 16,1-2 0-16,0 1 0 0,0 1 0 0,-1 1 0 15,-1-2 0-15,0 2 128 0,0-2-128 0,-1 1 0 0,0-3 0 0,-1 1 128 16,1 1-128-16,-1 0 0 0,-2-1 128 0,1 0-128 16,-1 4 0-16,0-3 144 0,-3 0-144 0,1 3 0 15,-1 3 128-15,0 0-128 0,-1-1 0 0,-1 1 0 16,0-1 0-16,0 5 0 0,-4 0 0 0,1 0 0 15,0 0 0-15,-1 1 0 0,0 1-176 0,-2 2 176 32,0 0-1264-32,2 3-144 0,0-2-16 0,0 1-15664 0</inkml:trace>
  <inkml:trace contextRef="#ctx0" brushRef="#br0" timeOffset="28989.14">19637 13561 1839 0,'0'0'160'0,"0"0"-160"15,-6 0 0-15,6 0 0 0,0 0 1808 0,0 0 336 16,0 0 64-16,-8 0 16 0,8 0-1344 0,0 0-272 16,0 0-48-16,0 0-16 0,0 0 32 0,0 0 16 15,0 0 0-15,0 0 0 0,0 0 32 0,0 0 0 16,-5-4 0-16,5 4 0 0,0 0 32 0,0 0 16 0,0 0 0 0,0 0 0 15,0 0 16-15,0 0 0 16,0 0 0-16,0 0 0 0,0 0 80 0,0 0 0 0,0 0 16 0,0 0 0 16,-1-6-16-16,1 6-16 0,0 0 0 0,0 0 0 15,0 0-112-15,0 0-32 0,0 0 0 0,0 0 0 16,0 0-160-16,0 0-16 0,0 0-16 0,8-2 0 16,0 0-32-16,2 1-16 0,0 1 0 0,1-3 0 15,1 1-32-15,0 1 0 0,0 0 0 0,2-1 0 16,1-2-144-16,0 2-48 0,1-1 0 0,0 0 0 15,1-1-144-15,-1 1 160 0,1 0-160 0,1 1 160 16,-1-1-160-16,3 1 0 0,-3 0 0 0,2 0 0 16,0 0 0-16,0 0 0 0,0 2 128 0,2-1-128 15,0-2 0-15,1 2 0 0,0 1 144 0,1 0-144 16,3-2 128-16,-2 1-128 0,-1 1 128 0,0 1-128 16,0-1 160-16,0 1-32 0,-1 0-128 0,-1-1 192 0,-1 0-32 0,0 1-16 15,2-2 0-15,-2 1 0 0,0-1-144 0,2 0 128 16,-1 0-128-16,2 2 128 0,-2-1-128 0,1 0 0 15,0-1 0-15,1 1 128 0,2 1-128 0,-1-1 0 16,0 0 0-16,0 0 0 0,-3 0 0 0,1 0 0 16,-1 1 0-16,-1-2 0 0,-3 0 128 0,2 0-128 15,-1 1 128-15,0 0-128 0,-1-2 192 0,-1 1-32 16,4-1-16-16,-1 1 0 0,-1 1-16 0,0 0 0 16,1-1 0-16,0 1 0 0,-2-2 32 0,2 1 0 15,2 0 0-15,-1-1 0 0,1 1-160 0,-1 0 0 16,-1-1 0-16,0 1 0 0,0 1 128 0,0 0-128 0,-1 0 0 0,2 0 128 15,0 2-128-15,-3-1 0 0,2 0 0 0,-3 0 128 16,1 1-128-16,2-1 0 0,1-2 144 0,1 1-144 16,-2 0 128-16,1 1-128 0,0-1 128 0,2 0-128 15,-3-1 160-15,3 1-32 0,-1 2-128 0,1 0 192 16,0-4-64-16,-1 2-128 0,-1 2 176 0,0-2-176 16,-1 0 160-16,1 0-160 0,1 2 128 0,-3-1-128 15,-2 0 128-15,1 0-128 0,-2 1 128 0,1-2-128 16,-2 0 0-16,1 1 0 0,3-1 128 0,-1 2-128 15,-1 0 0-15,1 1 0 0,-1-2 0 0,1 2 128 16,-2-2-128-16,1 1 0 0,1-1 0 0,2-1 0 16,-2 0 128-16,2 2-128 0,-1 0 128 0,1 2-128 15,0-4 0-15,-1 0 128 0,-3 0-128 0,3 1 0 16,0 0 128-16,0 0-128 0,0-2 0 0,-2 1 128 16,1 0-128-16,-2 0 0 0,0 1 0 0,1-1 128 0,-3 0-128 0,2 1 0 15,1 0 0-15,-3 0 0 0,-1-1 0 0,0 0 0 16,-2 0 128-16,2 4-128 0,-2-2 0 0,-1-1 0 15,-9-1 0-15,9 2 128 0,-2-1-128 0,-7-1 0 16,0 0 144-16,0 0-144 0,0 0 128 0,0 0-128 16,0 0 128-16,0 0-128 0,0 0 224 0,0 0-32 15,0 0 0-15,0 0 0 0,0 0-192 0,-7 5 0 16,-2-2 0-16,0 0 0 0,0 1 0 0,0-3 0 16,-2 1 0-16,-1-1 0 0,-3 0 0 0,1 2 0 15,0 0 128-15,2-1-128 0,-1 0 0 0,-1-1 0 16,-2 1 0-16,1-1 0 0,-1 0 0 0,-1-1 0 15,-4 0 0-15,0 2 0 0,1-2 0 0,-2 0 0 0,-2-2 0 0,-1 1 0 16,-1 0 0-16,0 0 128 0,-1-1-128 0,1 2 0 16,1-2 0-16,-2 1 0 0,0 0 0 0,0 1 0 15,-1-2 0-15,-3 1 0 0,0 0 0 0,-4 0 0 16,0 0 0-16,-2 0 0 0,-4 0 0 0,3-2 0 16,-2 0 0-16,4 2 0 0,-3 0 0 0,3 0 0 15,3 1 0-15,1 0 0 0,-3 1 0 0,0-1 0 16,-1-1 0-16,2 0 128 0,-3 0-128 0,2 0 0 15,1 0 0-15,1-2 0 0,-1 3 0 0,2 0 0 16,1 0 0-16,1 2 0 0,-1 0 0 0,1 0 0 16,-1-1 0-16,-1 0 0 0,-1 0 0 0,-2 0 0 15,-1-3 0-15,0 1 0 0,2 0 0 0,2 0 0 16,1 1 0-16,3 0 0 0,2 0 0 0,-1 0 0 16,2 0 0-16,2 0 0 0,1 0 0 0,0 1 0 0,0-1 0 15,0 1 0-15,2-1 0 0,-1 1 0 0,1-1 0 0,1 1 0 16,1-1 0-16,-3 0 0 0,2 0 0 0,1 0 0 15,1-1 0-15,-1 2 0 0,4-1 0 0,0 1 0 16,0 2 0-16,2-2 0 0,2 0 0 0,-1 1 0 16,2-1 0-16,1 1 0 0,-1-2 0 0,2 1 0 15,7-1 0-15,-8 3 0 0,0-2 0 0,-1 0 0 16,9-1 0-16,-7 0 0 0,7 0 0 0,-7 2 0 16,7-2 0-16,0 0 0 0,0 0 0 0,0 0 0 15,0 0 0-15,0 0 0 0,0 0 0 0,0 0-128 16,0 0 128-16,0 0 0 0,0 0 0 0,0 0 0 15,0 0-128-15,0 0 128 0,0 0 0 0,0 0 0 0,0 0 0 16,0 0 0-16,0 0 0 0,0 0-128 16,0 0 128-16,0 0 0 0,11 0 0 0,1-2 0 0,-2 2 0 0,2-1 0 15,0-2 0-15,4 1-128 0,3 0 128 0,3 1 0 16,0 0 0-16,5 0 0 0,1-1 0 0,0-2 0 16,0 2 0-16,1 1 0 0,0 1 0 0,-1-2 0 15,2 0 0-15,-4-1 0 0,3 2 0 0,-1 0 0 16,2 1 0-16,1 1-128 0,1 0 128 0,2 0 0 15,2 3 0-15,-1-2 0 0,2-1-128 0,-2-2 128 16,-1 2 0-16,0-1 0 0,-1-1 0 0,0 0 0 16,-1 0 0-16,1 0 0 0,2 0 0 0,-1-1 0 15,3 2 0-15,0 0 0 0,-1 0 0 0,1 2 0 16,-1-1 0-16,-3 0 0 0,0 1 0 0,-2-2 0 16,-3-1 0-16,3 1 0 0,0 0 0 0,0 0 0 0,-2 0 0 15,2 0 0-15,0 0 0 0,1 1 0 0,0-1 0 16,-1 0 0-16,-2 0 0 0,1-2 0 0,0-2 0 0,-3 2 0 15,-1-2 0-15,-2 2 0 0,-2-2 0 0,1 2 0 16,1 1 0-16,-2 0 0 0,-1 0 0 0,-3 0 0 16,-1-1 0-16,1 0 0 0,-3 1 0 0,-2 1 0 15,-1-1 0-15,-1 1 0 0,-1-1 0 0,0 1 0 16,-10 0 0-16,8 1 0 0,-8-1 0 0,0 0 0 16,0 0 0-16,0 0 0 15,0 0-448-15,0 0-16 0,0 11-16 0,-3-1 0 16,-3-4-2064-16,-3 0-400 0,3 0-96 0,-4-2-16 0</inkml:trace>
  <inkml:trace contextRef="#ctx0" brushRef="#br0" timeOffset="167417.66">2178 4659 21999 0,'4'-16'960'0,"-1"5"224"0,1-1-944 0,4-1-240 0,-1 1 0 0,2 0 0 15,-1-2 432-15,1 3 32 0,-1 0 16 0,0 2 0 16,-1 0-320-16,1 0-160 0,-1-2 160 0,-1 2-160 16,-3-1 0-16,1-2 0 0,-2 6 0 0,-2-4 0 15,-2-5-160-15,-3 5 160 0,0-2-128 0,-3 1 128 16,-3 0 0-16,-2 0 0 0,-1 0 0 0,-3 1 128 15,0-1 224-15,-2 0 48 0,-1 0 16 0,1 0 0 16,-2 0 176-16,-2 2 48 0,-4-1 0 0,-2 0 0 16,0 0-64-16,-2 3-16 0,-2 1 0 0,0 0 0 15,0 1-304-15,1 0-48 0,-4 2-16 0,-1 0 0 16,1-1-192-16,-5 2 176 0,-1 0-176 0,0-1 160 0,-8 0-32 0,2 0 0 16,-2 0 0-16,1 0 0 0,-1-1-128 0,0 1 128 15,2 0-128-15,0 2 128 0,-4-1-128 0,2 2 0 16,-3 0 0-16,3 0 0 0,3 2 128 0,1 0-128 15,-1 1 0-15,1 1 128 0,0 2-128 0,-3 1 0 16,-4 0 0-16,0 1 0 0,2 1 0 0,2 1 0 16,3 0 0-16,3 2 0 0,-1 1 0 0,4 1 0 15,4 0 0-15,1 1 0 0,-2 0-128 0,4 1 128 16,3-2 0-16,0 1 0 0,3-2 0 0,3 3 0 16,4-1 0-16,5 1 0 0,-1 0 0 0,1 2 0 15,2-1 0-15,1 3 0 0,1 1 0 0,1 1 0 16,2 0 0-16,2-1 0 0,2 0 0 0,3 0 0 15,1 0-144-15,3 1 144 0,3 0 0 0,5-1 0 16,2-2 0-16,3 2 0 0,1 0 0 0,6 0-128 0,5-1 128 0,4 0 0 16,2-2 0-16,3 0 0 0,4-2 0 0,1 0 0 15,0-1 0-15,3 3 0 0,1-1 0 0,6 0 144 16,4-2-144-16,4 1 0 0,0-1 144 0,1-2-144 16,1-1 128-16,3-2-128 0,1 0 128 0,4-1-128 15,7-1 176-15,-1-3-48 0,-1-1 0 0,3-2 0 16,2 0 80-16,3-2 16 0,2-2 0 0,0-3 0 15,-2-1 64-15,4-1 16 0,0-2 0 0,1-2 0 16,0-2-96-16,-4-2-16 0,-1-3 0 0,2-2 0 16,1 1-16-16,-6-3-16 0,-3-3 0 0,-8 1 0 15,-2-1 32-15,-2 0 16 0,-5-1 0 0,-5 0 0 16,-3-3 112-16,-8 1 0 0,-6-3 16 0,-9 2 0 16,-6 2-80-16,-4-1 0 0,-6 0-16 0,-4-1 0 0,-6 0 0 0,-3 2 0 15,-4 1 0-15,-4 2 0 0,-2 2-368 0,-5 4-80 16,-6 2-16-16,-2 0 0 15,-3-2-608-15,-2 3-128 0,1 1-32 16,0-1 0-16,0 0-208 0,2 1-32 0,6-1-16 0,1 5 0 16,2 3-1760-16,2 1-336 0</inkml:trace>
  <inkml:trace contextRef="#ctx0" brushRef="#br0" timeOffset="168497.2">2554 4712 24879 0,'-8'-24'1088'0,"6"12"256"0,1 1-1088 0,4 2-256 0,5 1 0 0,6-1 0 15,1 0 288-15,5 2 0 0,4 1 0 0,5 1 0 16,3 2-512-16,3 1-96 0,-1 1-32 0,6 1 0 31,4-1-288-31,1 2-48 0,1 0-16 0,-1 0 0 0,-1-1 384 0,2 1 64 0,2 1 0 0,3 0 16 16,6 0 240-16,5-2 0 0,3 0-160 0,0-2 160 0,-2 0 0 0,3 1 256 15,2 1-32-15,5 0-16 0,6 0 192 0,-2 1 48 16,-3 0 0-16,2 3 0 0,-1 0-192 0,5 0-48 16,2 1 0-16,-1 0 0 0,-3-2-208 0,0 2 128 15,3 3-128-15,0-3 0 0,2 2 128 0,-2-1-128 16,0-1 0-16,1 3 144 0,2 1 16 0,1 0 0 16,-2-2 0-16,-1 2 0 0,1 2-32 0,4 2 0 15,4 1 0-15,-1 0 0 0,-4-3-128 0,2 2 0 16,2 2 144-16,1-1-144 0,2-2 128 0,-2 3-128 15,-2-1 160-15,6 0-160 0,4 1 256 0,-1-2-64 16,-4-2 0-16,1 1 0 0,4-1 48 0,1 2 0 16,0 1 0-16,1 1 0 0,-2-2-240 0,1-1 0 0,-2 1 128 0,1 1-128 15,-1 2 128-15,1-1 0 0,5 0-128 0,-3-1 192 16,-2-2 0-16,0 3-16 0,4 2 0 0,-3 2 0 16,-3-1-176-16,2 3 192 0,6 1-192 0,-6-2 192 15,-2-5-192-15,2 2 0 0,0 4 0 0,3-3 0 16,2-1 0-16,-2-1 128 0,-3 0-128 0,4-1 0 15,2 2 176-15,-1 1-48 0,-9 2-128 0,4 0 192 16,3 0-48-16,-4 1-16 0,-3 0 0 0,0 1 0 16,-2-1-128-16,4 1 128 0,-1 1-128 0,0 0 128 15,-3-1-128-15,4 0 0 0,4 0 144 0,-3 1-144 16,-4 1 0-16,0-1 0 0,3 0 0 0,-2 0 0 16,-2-1 0-16,-1 0 0 0,-2 1 0 0,1 2 128 15,5-1-128-15,-6 0 0 0,-3-1 0 0,2 1 0 16,3 1 0-16,-2 0 0 0,-4 0 0 0,1 2 0 15,-3-2 0-15,3 2 0 0,5 0 0 0,-2-1 0 0,-5 1 0 16,1 0 0-16,-2-1 0 0,3-1 0 0,-2-1 128 0,0 1 0 16,-6 2 0-16,3-2 0 0,1-1-128 0,-1 0 192 15,2 0-64-15,-4 2 0 0,-2-1-128 0,3 3 192 16,-2-1-64-16,2-2 0 0,-2 0-128 0,0 0 128 16,-4 1-128-16,2 1 128 0,2-2-128 0,-2 1 0 15,-2 2 128-15,0-1-128 0,-2 0 0 0,-1-2 0 16,2-1 0-16,0 2 128 0,-5-2-128 0,0 0 176 15,-5 0-176-15,2 1 192 0,0 1 0 0,1 0 0 16,-3-3 0-16,-1-1 0 0,-3 1 0 0,0 0 0 16,-2 2 0-16,1-3 0 0,1 2-64 0,0-2 0 15,1 0 0-15,-2-1 0 0,-6-4-128 0,2 0 0 0,-5-2 0 16,-1 2 0-16,-1 0 0 0,0 0 0 0,-2-3 0 0,0-1 0 16,-2 1 0-16,-2-2 192 0,-4-2-192 0,1-1 192 15,-4 0-192-15,0 1 0 0,-2 0 0 0,3 1 0 16,-5 0 0-16,1 0 0 0,0 0 128 0,1-1-128 15,-1-1 144-15,0 0-144 0,1-2 160 0,-2 1-160 16,-1 1 128-16,-2 0-128 0,1-2 0 0,-1 1 144 16,-1-1-144-16,0-1 0 0,-3-1 0 0,1 0 0 15,-2 1 0-15,0-1 0 0,0-1 128 0,-2 1-128 16,-2-2 0-16,-4 2 0 0,-1-2 0 0,-2 1 128 16,-2-2-128-16,-1 2 0 0,-2-2 0 0,-7-2 0 15,0 0-128-15,0 0-64 0,0 0-16 0,0 0 0 16,0 0-1472-16,0 0-304 0,0 0-48 0,0 0-16 15</inkml:trace>
  <inkml:trace contextRef="#ctx0" brushRef="#br0" timeOffset="168855.84">17142 7293 28559 0,'0'-8'2544'0,"1"3"-2032"0,-1 5-512 0,0 0 0 16,9-2-128-16,2 4-128 15,1 1-32-15,2 4 0 0,2 0 288 0,2 3 176 0,5 0-32 0,3 1 0 16,1 1-144-16,4 3 0 0,1 0 144 0,4 5-144 15,3 2 160-15,1-1-32 0,1 0-128 0,1-3 192 16,-6-2 32-16,2 4 0 0,-1 3 0 0,-2 0 0 16,-4-1 96-16,-5 1 32 0,-4-1 0 0,-4 1 0 15,-6-2 48-15,-4 3 16 0,-7 0 0 0,-6-4 0 16,-6 0 80-16,-8 2 16 0,-10-1 0 0,-9 2 0 16,-9 1 16-16,-8 4 16 0,-11 0 0 0,-3 3 0 15,-5 1-544-15,0 3 0 0,-1 2-160 0,1 3-15744 16</inkml:trace>
  <inkml:trace contextRef="#ctx0" brushRef="#br0" timeOffset="170620.29">24667 11454 21183 0,'-14'-18'1888'0,"-4"-2"-1504"0,-3-1-384 0,-4 3 0 31,-3 3-768-31,-1 0-208 0,-2-1-48 0,-3-2-16 0,-4-2 1040 0,-4-3 176 0,-2 2 48 0,-3-1 16 16,0-1-16-16,-1 0 0 0,-4-1 0 0,-2 1 0 16,1-1 32-16,-5 0 16 0,-5-5 0 0,-1 2 0 15,-2-4-48-15,2 2-16 0,-1 2 0 0,-2 2 0 16,-3-1 144-16,-1 3 32 0,-4-1 0 0,0 2 0 15,-1-3-176-15,-3 2-16 0,-2 5-16 0,-5 0 0 16,-2 1-16-16,2 4 0 0,0 2 0 0,-2 0 0 16,-5-1 0-16,-1 1 0 0,2 2 0 0,-5 2 0 0,-2 2-160 15,1-1 0-15,-2-5 0 0,1 5 0 0,1 1 0 0,-3 0 0 16,-4-4 0-16,1 3 0 0,2 5 0 0,-4-1 0 16,-3-2 0-16,2 1 0 0,4 3 0 0,-5 2 0 15,-5 0 0-15,4 0 0 0,5 0 0 0,-5 1 192 16,-6 1-192-16,5 2 192 0,2 0 128 0,-2 0 16 15,-8 1 16-15,4 5 0 0,2 1-112 0,-1 1-32 16,-5-3 0-16,6 1 0 0,5 1-208 0,-2 2 144 16,-2 2-144-16,8-1 128 0,6 0-128 0,5 0 160 15,1 0-160-15,4 0 160 0,-1 3-160 0,7-2 0 16,5 1 144-16,2 1-144 0,2 2 176 0,0-1-48 16,-1-1 0-16,6 3 0 0,1 0-128 0,7 2 0 15,4 3-192-15,4-2 192 0,0-1 0 0,1 0 0 0,2 0 0 0,6 0 192 16,6 1-192-16,5 1 0 0,5 1 0 0,4 3 0 15,3-3 0-15,6 2 0 0,5 0 0 0,5 1 0 16,3 2 0-16,6-1 0 0,3-2 0 0,7 1 0 16,6-1 0-16,3-1 0 0,8-1 0 0,5 0 0 15,6 2 0-15,3-1 192 0,0 1-192 0,5 0 192 16,4-2 32-16,4 3 16 0,5-2 0 0,4 2 0 16,3 0 16-16,2 2 0 0,-1-3 0 0,9 3 0 15,2 0-16-15,3 1 0 0,4 0 0 0,2 2 0 16,4-2-32-16,6-2 0 0,2 0 0 0,3 0 0 15,2 3-64-15,2-2-16 0,2-4 0 0,4-1 0 16,1-1 64-16,1-3 0 0,-1 0 0 0,5-1 0 16,0-1-64-16,0-1 0 0,-3-2 0 0,4-3 0 15,1-2-128-15,0 1 192 0,-3 2-192 0,5-2 192 0,7-2-192 0,-2 1 0 16,-6-2 0-16,5-3 128 0,5-1-128 0,-1-2 0 16,-1 2 0-16,4-3 128 0,1-5-128 0,3-3 128 15,2-4-128-15,-1-3 128 0,-4-4-128 0,-2-4 0 16,1-3 0-16,-6-2 0 0,-1-2 128 0,-5-7-128 15,-8-6 0-15,-2 2 128 0,-1-1 320 0,-12 0 64 16,-7-4 16-16,-12 0 0 0,-7-3 352 0,-9 2 64 16,-7 0 16-16,-12-1 0 0,-8 0-208 0,-10-2-48 15,-8-2 0-15,-6-1 0 0,-10 4-368 0,-8-2-80 16,-6-5 0-16,-16 3-16 16,-11-1-560-16,-10 1-96 0,-8-3-32 0,-8 0 0 15,-8-1-608-15,-12 1-128 0,-14-2-32 0,-5 3 0 16,-1 5-2032-16,-8 1-400 0,-54-15-96 0,15 14-16 0</inkml:trace>
  <inkml:trace contextRef="#ctx0" brushRef="#br0" timeOffset="171995.33">17230 11343 17503 0,'0'0'1552'0,"0"0"-1232"0,0 0-320 0,0 0 0 0,0 0 544 0,0 0 48 16,0 0 16-16,0 0 0 0,0 0-192 0,0 0-32 15,0 0-16-15,0 0 0 0,0 0-144 0,3-7-32 16,-3 0 0-16,0-1 0 0,-2 0 64 0,1 0 16 16,-1-1 0-16,-2 1 0 0,0 0 0 0,0-2 0 15,-2 2 0-15,1-2 0 0,-3-3-96 0,0 2-32 16,-3-1 0-16,0 1 0 0,-3-1-16 0,-2 2 0 16,0-2 0-16,-4 0 0 0,-1-2-128 0,-3 1 160 15,-1 0-160-15,-2 0 160 0,-1 0 112 0,-2-1 32 16,-1 2 0-16,-2 0 0 0,-1-1-80 0,-4 1-16 15,-1 0 0-15,-4 0 0 0,-2-3 0 0,-3 2 0 0,-3 1 0 0,-2-1 0 16,3 0-208-16,-1-2 0 0,-3 1 0 0,0 0 0 16,-4 2 0-16,-4-3 0 0,-4 1 0 0,0 0 0 15,2-1 192-15,-1 0-48 0,-1-1-16 0,-6 0 0 16,-5 2-128-16,0 0 192 0,0-1-192 0,0 0 192 16,0 2-64-16,-4-1-128 0,-6-3 192 0,1 0-64 15,2 0 48-15,0 2 0 0,-2 2 0 0,-2-1 0 16,-4-6-16-16,-2 1 0 0,2 2 0 0,-5-2 0 15,-5 3 48-15,0-1 16 0,3 1 0 0,-4 0 0 16,-6 1-80-16,1-1-16 0,2 0 0 0,-4-1 0 16,-5 2-128-16,4-1 128 0,0-1-128 0,-3-1 128 15,-6 3-128-15,4 0 0 0,2-1 0 0,-2 1 128 16,-7-2 32-16,3 1 0 0,4 4 0 0,-5-1 0 0,-5-3 16 0,3 3 0 16,1 2 0-16,-4-2 0 0,-6 0-176 0,0 2 160 15,3 2-160-15,-3-1 160 16,-1-3-160-16,-1 1 0 0,-2 2 0 0,3-1 128 0,5-1-128 0,-1-1 0 15,-7-1 0-15,3 4 0 0,1-1 0 0,-1 0 0 16,-5-1 0-16,0 0 0 0,-2 0 0 0,3 1 0 16,2 2 0-16,-3 1 0 0,-5 1 128 0,2-1-128 15,2 0 128-15,1 1-128 0,-2 0 192 0,0 3-64 16,-1-3 0-16,3 2 0 0,6 1-128 0,-3 2 0 16,-5 0 0-16,3 0 128 0,1-1-128 0,2 2 0 15,-2 0 0-15,1 0 0 0,0-1 0 0,3 1 0 16,7 1 0-16,-1 0 0 0,-5 0 0 0,6 0 0 0,3 0 0 15,-1 0 0-15,-3 1 0 0,4 0 0 0,3-1 0 0,0 2 0 16,-2 2 128-16,3-1-128 0,2 1 0 0,3-2 128 16,-2 2-128-16,2-1 0 0,6 4 0 0,-3-2 0 15,-2 2 0-15,5-1 0 0,2-1 0 0,0 0 0 16,-4 2 0-16,4 1 0 0,5 1 128 0,-1 1-128 16,1 0 0-16,3-1 0 0,0 0 144 0,8 1-144 15,1-4 0-15,0 3 128 0,-1-2-128 0,2 0 0 16,6 0 0-16,-2 0 0 0,3 0 0 0,0 1 0 15,-1-1 0-15,5-1 0 0,4 0 0 0,4 0 0 16,0 3 0-16,4 0 0 0,-1-4 0 0,5 1 0 16,6-2 0-16,4-1 0 0,5 0 0 0,4 0 0 15,5-1 0-15,4 1 0 0,4 1 0 0,-1-3 0 16,1-2 0-16,5 0 0 0,2 0 0 0,2-3 0 0,2 3 0 16,1 0 0-16,1 0 0 0,5 1 0 0,3-1 0 0,7 1-208 15,0 0 16-15,0 0 16 16,0 0-720-16,0 0-160 0,0 0-32 0,0 0-8352 15,9-7-1680-15</inkml:trace>
  <inkml:trace contextRef="#ctx0" brushRef="#br0" timeOffset="172806.91">1650 9942 20271 0,'-11'-17'1792'0,"-3"2"-1424"0,-1 1-368 0,-1 2 0 15,2 2 1968-15,0 1 320 0,1 0 64 0,0 3 16 16,0-2-1952-16,-1 1-416 0,1 0 0 0,-3 0 0 31,-1-3-560-31,-1 1-32 0,-1-1-16 0,-1 0 0 0,-2 1 240 0,-2 1 48 0,-2 0 16 0,-1 2 0 16,-1 0 304-16,-1 2 0 0,0-1 176 0,-3 3-176 16,-1 2 272-16,-5 0-48 0,1-1-16 0,1 0 0 15,-1 0-16-15,2 1-16 0,2 0 0 0,-2 3 0 0,1 0-48 0,1 3-128 16,0-1 192-16,-1 3-64 0,-1 0-128 0,-4 3 192 15,-3 2-192-15,2-1 192 0,-4 2-192 0,0 2 0 16,1 2 0-16,0 0 128 0,2 1-128 0,1-1 0 16,3 0 0-16,-1 2 0 0,-3-3 0 0,2 1 0 15,2-1 0-15,3 0 0 0,0 2 0 0,3 0 0 16,0 0 144-16,5 2-144 0,-2 0 0 0,4 1 144 16,2 1-144-16,3 0 0 0,4 0 0 0,2 1 0 15,0 0 0-15,3 1 0 0,3 1 128 0,4 1-128 16,-2-3 0-16,5 2 0 0,5 3 0 0,-1-3 0 15,5 1 0-15,1 1 0 0,3 2 0 0,2 0 0 0,2 0 0 0,2-2 0 16,2 1 0-16,2-2 160 0,2 1-160 0,4 0 128 16,1 0-128-16,2-1 128 0,5 0-128 0,2-1 128 15,0-1 0-15,1-1-128 0,2-6 192 0,2 0-64 16,1-1 192-16,3 1 48 0,3-1 0 0,2-3 0 16,4-1-32-16,-3-3 0 0,-1-1 0 0,1-4 0 15,5-1 16-15,4 0 0 0,3-2 0 0,3-3 0 16,3-6-64-16,-1-1-16 0,1-4 0 0,2-1 0 15,4 1-48-15,0-3-16 0,1-3 0 0,-2 1 0 16,-1-5-208-16,3-1 176 0,0-2-176 0,-1-1 160 16,-2-1-32-16,-3-2 0 0,-2 0 0 0,-1 0 0 15,-2-1 32-15,-1-3 0 0,-2-2 0 0,-6 0 0 16,-4-4 144-16,-4-2 16 0,-3 2 16 0,-4-4 0 16,-3-1 64-16,-7 2 16 0,0-3 0 0,-6 1 0 0,-5-2-48 0,-6-2-16 15,-3 0 0-15,-7 2 0 0,-3 1-160 0,-7 3-16 16,-3 1-16-16,-6 4 0 0,-4 5 16 0,-5 2 0 15,-3 3 0-15,-6 3 0 0,-4 3-176 0,-5 5 0 16,-2 9-160-16,-2 2 160 16,-1 1-672-16,1 3-32 0,0 2-16 0,6 3 0 15,3 1-1904-15,6 2-368 0</inkml:trace>
  <inkml:trace contextRef="#ctx0" brushRef="#br0" timeOffset="173675.41">16477 10478 25103 0,'-11'-14'1104'0,"8"8"240"0,3 6-1072 0,-1-8-272 0,1 8 0 0,0 0 0 15,0 0 608-15,0 0 64 0,8-1 16 0,4 2 0 16,3 2-448-16,4 2-96 0,3 1-16 0,1 4 0 16,5 2 16-16,1 1 0 0,2 0 0 0,1 2 0 15,0 5-144-15,2 0 192 0,2 0-192 0,2 2 192 16,0 2-192-16,6 0 192 0,5-1-192 0,1-1 192 0,-1-2 80 0,-1 2 32 15,-2 1 0-15,0 0 0 0,1 0-160 0,-3 0-16 16,-5 0-128-16,0-1 192 16,-2 3-16-16,-3-3-16 0,-4-3 0 0,-4 2 0 0,-3-1-32 15,-3-1-128-15,-6-1 192 0,-3-2-64 0,-4-2 112 0,-5 2 16 16,-5-1 0-16,-7 1 0 0,-5 0 128 0,-7 0 48 16,-7 3 0-16,-5-1 0 0,-9 0 208 0,-4 1 64 15,-6 3 0-15,-3 0 0 0,-4 1-64 0,-3-3-16 16,-6-2 0-16,0-2 0 0,-1-1-128 0,-1 2-32 15,1 2 0-15,-3 0 0 0,-4 1-208 0,1-3-64 16,2-3 0-16,1 3 0 0,3 2-192 0,-2 1 128 16,4-1-128-16,1 0 0 15,3-1-656-15,5 2-240 0,4 1-32 0,8 3-16592 0</inkml:trace>
  <inkml:trace contextRef="#ctx0" brushRef="#br0" timeOffset="187305.06">16563 9746 911 0,'0'0'0'0,"0"0"0"16,0 0 0-16,0 0 0 0,0 0 1472 0,0 0 224 16,0 0 32-16,0 0 16 0,0 0-912 0,0 0-176 15,0 0-32-15,0 0-16 0,10 5-80 0,3-4-16 0,3-2 0 0,0-1 0 16,1 1 0-16,0 0 0 15,2-2 0-15,0 2 0 0,1 1-144 0,3-1-48 0,2 0 0 0,4-2 0 16,-3 1-80-16,3 1-32 0,0 3 0 0,4-1 0 16,5-1 16-16,-1-1 0 0,5-1 0 0,2 0 0 15,-2 0 96-15,7 0 0 0,2-2 16 0,3 3 0 16,0 1-80-16,-1 1 0 0,-1 0-16 0,-3-1 0 16,-2 0-240-16,-1-1 0 0,-2 0 0 0,-3 2 0 15,-1-2 128-15,-1 1-128 0,-2 0 0 0,1 0 0 16,0 0 128-16,-4 0-128 0,-2-2 0 0,-2 2 0 15,-3 2 0-15,-2-2 128 0,-7 0-128 0,-2 0 0 16,-4-2 0-16,-1 1 144 0,-1 1-144 0,-3 0 128 16,-7 0-128-16,0 0-272 0,10 0 64 0,-10 0 16 15,0 0-464-15,8 3-96 0,-8-3-16 16</inkml:trace>
  <inkml:trace contextRef="#ctx0" brushRef="#br0" timeOffset="187714.77">17656 9543 1839 0,'-7'-6'160'0,"0"1"-160"0,1 0 0 0,-3 0 0 16,2 1 1616-16,-1 2 304 0,1 1 48 0,7 1 16 15,0 0-1136-15,0 0-208 0,0 0-64 0,0 0 0 16,0 0-288-16,0 0-64 0,0 0-16 0,8 7 0 16,3-2-16-16,4-2-16 0,3 1 0 0,4-1 0 15,1 3 80-15,5-2 32 0,3 2 0 0,3-1 0 16,5 2 16-16,1 0 0 0,2 1 0 0,-4 0 0 16,1-4-48-16,-2 2 0 0,-1-2 0 0,0 3 0 15,-4 0-16-15,-2 2-16 0,-2 0 0 0,-3 2 0 16,-2 1-32-16,-5 0-16 0,0-1 0 0,-3 2 0 15,-3-2-48-15,-4 4-128 0,-5 0 192 0,-3 3-64 16,-3-3 272-16,-5 3 48 0,-5 0 16 0,-3 2 0 16,-3 1 256-16,-6 0 48 0,-4-1 16 0,-1 0 0 15,0 0-16-15,-6-2-16 0,-3 0 0 0,-3-3 0 16,-4-2-304-16,-6-1-48 0,-3 4-16 0,0-3 0 0,0-1-224 0,1 3-160 16,5 4 192-16,-2 1-11792 15</inkml:trace>
  <inkml:trace contextRef="#ctx0" brushRef="#br0" timeOffset="204057.46">17174 12354 8287 0,'0'0'736'0,"0"0"-592"0,0 0-144 0,0 0 0 15,0 0 1872-15,0 0 352 0,5-4 64 0,3-2 16 16,0 1-1216-16,2 0-256 0,-3 0-32 0,4-1-16 16,1-6-144-16,4 2-48 0,-1 2 0 0,2-3 0 15,0 0-48-15,4-1-16 0,2-1 0 0,0 1 0 0,5-1-32 0,0-1-16 16,1-2 0-16,2 1 0 0,1 1 64 0,-1-1 16 16,-2 1 0-16,2 0 0 0,-1 0-64 0,-3 0-16 15,1 1 0-15,-2 2 0 0,-2 0-224 0,-2 2-64 16,-2 2 0-16,-1 0 0 0,1 0-192 0,-4 3 144 15,0 0-144-15,-4 0 128 0,-1 2 128 0,-1 1 0 16,-10 1 16-16,8 0 0 0,-8 0-272 0,9 3 0 16,-9-3 0-16,0 0 0 0,8 6 0 0,-4 0 128 15,-4-6-128-15,4 11 160 0,-3 2-160 0,-1 0 160 16,0 1-160-16,-1 1 160 0,-3 2-32 0,2 1-128 16,-2-1 192-16,-3 3-64 0,-2-1-128 0,0 0 0 15,1-1 144-15,-1 0-144 0,-4 1 0 0,-1-1 144 16,1 0-144-16,1-2 0 0,0 2 128 0,0-2-128 0,1-3 0 15,1 0 0-15,1 1 0 0,0 0 0 0,2 2 128 0,-2-3-128 16,3-2 0-16,3 0 0 0,-1 0 0 0,2-1 0 31,0 0-608-31,2-2-32 0,0-8 0 0,0 0-8480 0,0 0-1696 0</inkml:trace>
  <inkml:trace contextRef="#ctx0" brushRef="#br0" timeOffset="204378.67">17750 12208 21183 0,'0'0'1888'0,"0"0"-1504"16,0 0-384-16,0 0 0 0,0 0 592 0,-2 11 48 15,-1 1 16-15,-4 5 0 0,-1 3 400 0,1 2 80 16,-3 0 16-16,-3 2 0 0,-2 0-288 0,0 2-48 15,-2 3-16-15,0-3 0 0,-3-2-112 0,-1-1-32 16,-3-1 0-16,-3 0 0 0,0-1-16 0,-4 0 0 16,-3 0 0-16,-2-1 0 0,-1-1-112 0,1-2-16 15,-3 0-16-15,1 0 0 0,-1 2-272 0,2 1-48 16,3 1-16-16,-3-3 0 0,-1 0-160 0,1 1 0 16,0-1 144-16,0-1-144 0,0 1 0 0,2-2 0 15,1 1 0-15,-3-2 0 0,2 4-272 0,1-1-80 0,2-1-16 16,-1 2 0-1,-4-1-1504-15,-2 1-304 0,2-1-64 0,-2-1-11696 0</inkml:trace>
  <inkml:trace contextRef="#ctx0" brushRef="#br0" timeOffset="205374.66">14886 12795 9215 0,'0'0'816'0,"3"-10"-656"16,1 1-160-16,1-5 0 0,-4 0 1664 0,1 2 288 15,-1 0 64-15,0 3 16 0,-1 1-928 0,0 8-176 0,0-6-32 0,0 6-16 16,0 0-64-16,0 0-16 0,0 0 0 0,-8 4 0 16,-1 3 144-16,0 4 16 0,0 3 16 0,-2 1 0 15,2 2-192-15,1 2-32 0,-1 3-16 0,0 2 0 16,-4 3-160-16,2 4-16 0,-1 1-16 0,1 4 0 16,-4 2-176-16,3-1-48 0,-1-2 0 0,1-1 0 15,2-2-64-15,-1-3 0 0,3-3-16 0,0-1 0 16,-2-5 144-16,2-4 16 0,1-1 16 0,2-4 0 15,0-2 0-15,2-1 0 0,3-8 0 0,0 0 0 16,-2 12-112-16,2-2-32 0,0-10 0 0,0 0 0 16,7 9-16-16,1-3 0 0,2 1 0 0,1-3 0 15,-1 1-96-15,2-1-32 0,0-1 0 0,2 1 0 16,0 1-128-16,1-1 0 0,1 0 0 0,-1 1 0 16,0 1 0-16,1-1 0 0,-1 1 128 0,1-1-128 0,-3 1 0 0,2-1 0 15,0 3-160-15,0-4 160 16,1 0-1488-16,0-2-208 0,-4-1-32 15,-1 2-8448-15,1 1-1696 0</inkml:trace>
  <inkml:trace contextRef="#ctx0" brushRef="#br0" timeOffset="205743.89">15289 13195 2751 0,'0'0'256'0,"0"0"-256"0,0 0 0 0,0 0 0 16,-4-8 4032-16,-3 5 752 0,7 3 144 0,-8 4 48 15,-6 4-3104-15,2-1-608 0,0 1-128 0,2 4-32 16,-1 3-464-16,3 0-80 0,-1-1-32 0,1 2 0 16,3-4-272-16,1 3-48 0,3 1-16 0,2-3 0 15,1-3 192-15,3 0 16 0,3-2 16 0,-1-1 0 16,4-3 16-16,4 0 0 0,-1-3 0 0,1-3 0 15,1-1-48-15,-1-1-16 0,0 0 0 0,0-2 0 16,-3-1-16-16,0 0 0 0,-1-1 0 0,1-3 0 16,-3-1-64-16,0 0-16 0,-2 1 0 0,0-1 0 15,-6-3 112-15,-1 1 0 0,-1 0 16 0,-2 0 0 16,-3 0-112-16,0 1-32 0,-1 0 0 0,-1 2 0 16,-1 1-64-16,2 3-32 0,-4 3 0 0,1 0 0 15,0 0-288-15,1 3-64 0,0 3-16 0,-1 3 0 16,2-1-1328-16,-1 3-256 0,0-2-48 15,2 4-12320-15</inkml:trace>
  <inkml:trace contextRef="#ctx0" brushRef="#br0" timeOffset="206179.3">15750 13026 27407 0,'0'0'1216'0,"-7"1"256"0,-1 1-1184 0,-1 2-288 16,3 1 0-16,-3 5 0 0,2 4 176 0,-2 1-32 0,3 3 0 0,-3 1 0 15,2 2 32-15,0 1 0 16,0 4 0-16,0-1 0 0,2 0-176 0,-1 0 0 0,-1 0 144 0,1-2-144 16,3-7 160-16,-1 0-32 0,1-3-128 0,1-2 192 15,2-11 512-15,0 0 80 0,0 0 32 0,0 0 0 16,0 0 64-16,0 0 16 0,0 0 0 0,10-5 0 15,-1 1-304-15,1-6-48 0,1-2-16 0,-2-6 0 16,0-1-304-16,4 0-64 0,-2 0-16 0,1-1 0 16,0-3-144-16,1 1 192 0,-2 0-192 0,1 4 192 15,0 2-192-15,0 3 0 0,1 0 0 0,-3 2 0 16,0 2 0-16,1 2-176 0,-2 3 48 0,0 3 0 16,-9 1 128-16,10 5 0 0,-4 4 0 0,0 3 0 15,-2 2 0-15,0 2-208 0,-4 2 80 0,-2 3 128 0,0 3 0 16,1 1 0-16,-2-6 144 0,-2 4-16 0,2 1-128 0,-2-1 0 15,1-2 0-15,2-1 0 0,-1-6 0 0,2 0 0 16,0-1 0-16,1-1 0 0,-4-4 0 0,4-8 0 16,0 0 0-16,0 0 0 15,5 8-1680-15,1-1-304 0,-6-7-64 0,10 2-12592 16</inkml:trace>
  <inkml:trace contextRef="#ctx0" brushRef="#br0" timeOffset="206691.64">16476 13273 4607 0,'9'-10'400'0,"-1"4"-400"0,2 3 0 0,1-2 0 16,-1-3 3808-16,0 0 672 0,-3 0 144 0,-1 4 32 15,-6 4-3184-15,4-9-640 0,-1 0-128 0,-6 3-32 16,3 6-176-16,-4-6-48 0,-4 2 0 0,-2 2 0 15,-3 1 288-15,-2 2 48 0,-5 2 16 0,1 3 0 16,-2-1-80-16,1 3-16 0,1 1 0 0,1 0 0 16,-1 2-128-16,3 3-48 0,0 0 0 0,2 2 0 15,1 3-192-15,1 2-32 0,3 0-16 0,3-1 0 16,3-4-128-16,3 1-32 0,0-2 0 0,2-2 0 16,3-2-128-16,4-2 192 0,2-3-192 0,2-3 192 15,0-3-64-15,2-1 0 0,3-5 0 0,1 0 0 16,0-3 64-16,2-2 0 0,0-2 0 0,1 2 0 0,-1-2-192 0,-2 0 160 15,-2 1-160-15,-3-1 160 0,-1 1-160 0,-1 3 128 16,-1 4-128-16,-2 1 128 0,-2 0 16 0,-7 4 0 16,0 0 0-16,0 0 0 0,9 7 16 0,-3 1 0 15,-2 3 0-15,-2 4 0 0,-3 2 32 0,0 4 0 16,-1 2 0-16,-1 2 0 0,-1 1-64 0,0 1-128 16,-3 1 192-16,1 1-64 0,-2-3 16 0,-1 0 0 15,0 1 0-15,-2-3 0 0,2-1 32 0,-2-2 0 16,-4-2 0-16,2-4 0 0,-1-1 64 0,-1 1 16 15,-1-2 0-15,-1-1 0 0,1-2-80 0,-1 0-16 16,1-1 0-16,-3 0 0 0,3-2-160 0,-2-1 0 16,-1-3 0-16,3 0 128 0,-1-1-384 0,2-2-64 15,0-2-32-15,-1 0 0 16,1-2-1936-16,-1-3-384 0,-1-1-80 0</inkml:trace>
  <inkml:trace contextRef="#ctx0" brushRef="#br0" timeOffset="206873.51">16393 12762 41471 0,'-8'-27'1840'0,"7"11"368"0,0 1-1760 0,3 3-448 0,5 1 0 0,0 3 0 15,-7 8 384-15,7-3-16 0,-7 3 0 0,0 0 0 16,0 0-1344-16,0 0-272 15,5 7-48-15,-5-7-10608 0,3 9-2112 0</inkml:trace>
  <inkml:trace contextRef="#ctx0" brushRef="#br0" timeOffset="208424.21">8403 12747 21183 0,'8'-13'944'0,"0"3"192"0,4 1-912 0,-1 1-224 0,3 2 0 0,2 1 0 15,-1-2 672-15,-1 1 96 0,-1 0 0 0,0 0 16 16,0-1-384-16,-3 0-80 0,1-1 0 0,-1 0-16 16,-6 2-304-16,0-1 0 0,-4 7 0 0,-1-9 0 15,-3 1 176-15,-3-1-176 0,-2 1 160 0,-2 0-160 16,-3-2 448-16,-3 2-16 0,-4-1 0 0,-5-1 0 15,-3-2-48-15,-4 0 0 0,-3 2 0 0,-2-1 0 16,-3-2-112-16,-4-2-16 0,0 0-16 0,-2 0 0 16,-1-1 0-16,-5 4 0 0,-6 0 0 0,1-2 0 0,-5-4-48 15,-2 0-16-15,0 3 0 0,-2 1 0 0,-2-1-176 0,-1 1 192 16,-3-1-192-16,3 2 192 0,-3 0-192 0,-1 4 128 16,0-1-128-16,-2 0 128 0,-1-1-128 0,0 0 0 15,1 1 0-15,-3 0 128 0,-1 1-128 0,0 1 0 16,-2 1 144-16,1 0-144 0,0-1 0 0,1 2 0 15,-2 0 0-15,3 0 0 0,2-4 0 0,2 3 0 16,1 2 0-16,3-3 0 0,-4 0 0 0,4 2 0 16,2 0 0-16,2 3 128 0,2 3-128 0,-1 0 0 15,-1-2 0-15,-2 5 0 0,1 1 0 0,-3 3 0 16,3 0 0-16,0 3 0 0,-1 2 0 0,-1 0 0 0,0-1 0 0,2 0 0 16,2-1 0-16,4 1 0 0,5 0 0 0,0 0 0 15,0 0 0-15,1 0 0 0,1-3 0 0,1 2 0 16,0 2 0-16,4-2 0 0,3 0 0 0,0 6 0 15,-4 3 0-15,2 1 0 0,0-1 0 0,0 0 0 16,-1-1 0-16,0 2 0 0,0 0 0 0,3 0-128 16,4 0 128-16,2-1 0 0,3 2 0 0,2-1 0 15,2-2 0-15,4-1 0 0,1 2 0 0,3 0 0 16,2 0 0-16,4 0 0 0,-1-1 0 0,2 2 0 16,2 0 0-16,2 2-128 0,3 3 128 0,2-3 0 15,1-3 0-15,2 2 0 0,3 0 0 0,4 1-128 16,2 0 128-16,3 1 0 0,1 0 0 0,3 1-128 15,3 2 128-15,3 1 0 0,0 0 0 0,3 0 0 16,4 2 0-16,1-3 0 0,5 1 0 0,2-1 0 0,2-1 0 0,3 0-160 16,3-4 160-16,2 1 0 0,4 0 0 0,2-2 0 15,1 0 128-15,3-1-128 0,3-1 128 0,2-2-128 16,2-1 0-16,0 2 144 0,2-1 0 0,-2 0 0 16,3-2 0-16,6 3 0 0,5-3-144 0,0-2 192 15,-4-1-192-15,6 1 192 0,0 0-192 0,5-1 192 16,3-1-192-16,-2-3 192 0,1 2-192 0,1-4 128 15,4 2-128-15,-2-2 128 0,4-2-128 0,-3 2 0 16,-1-2 144-16,3-2-144 0,3 3 128 0,-3-2-128 16,-1-1 128-16,1 1-128 0,-1 0 208 0,1 2-16 15,-1-6-16-15,-3 4 0 0,2-1 0 0,-3 1 0 16,1 0 0-16,-2-2 0 0,1-2-48 0,-1 0-128 0,-3-1 192 16,-1 2-64-16,-4-2-128 0,2-2 128 0,-2-3-128 0,0-1 128 15,-4-1-128-15,0 0 160 0,2-1-160 16,-7-2 160-16,0-1-160 0,-1-2 192 0,-2 1-192 0,0-2 192 15,-6-3-64-15,-2 3-128 0,0 2 192 0,-1-2-64 16,-3-2 32-16,-2 0 0 0,-1-2 0 0,-2 0 0 16,0-1-160-16,-7 1 0 0,-3 0 0 0,-1 0 128 15,-1-1-128-15,-3 1 192 0,-2-1-192 0,-5 2 192 16,0-3-48-16,-2-2 0 0,-6-2 0 0,-3-2 0 16,-3 0 112-16,-3 0 0 0,-3 0 16 0,-2-3 0 15,-3-3-16-15,-4 3 0 0,-3 1 0 0,-4-1 0 16,-2 2-48-16,-3 0-16 0,-3 5 0 0,-3 3 0 15,-1 1-64-15,-3 3 0 0,-3 4-128 0,-2 2 192 16,-7 2-192-16,-2 2-208 0,-3 4 32 0,-1 1 16 16,-2 2-1344-16,4 2-272 0,4 2-48 0,4 3-8992 15,-1 2-1792-15</inkml:trace>
  <inkml:trace contextRef="#ctx0" brushRef="#br0" timeOffset="-202222.44">21393 11688 2751 0,'0'0'256'0,"0"0"-256"0,0 0 0 0,11-3 0 16,-1 1 1456-16,-1 0 240 0,-9 2 48 0,11-2 16 16,-1 0-608-16,-10 2-128 0,8 0-32 0,-8 0 0 15,0 0 32-15,9-1 16 0,-9 1 0 0,0 0 0 16,0 0-80-16,0 0-32 0,0 0 0 0,0 0 0 15,0 0 160-15,0 0 16 0,0 0 16 0,0 0 0 16,0 0-64-16,0 0-16 0,0 0 0 0,0 0 0 16,1-8-544-16,-1 8-112 0,0 0-32 0,-4-6 0 0,-2-1-96 0,0-1 0 15,-1 1-16-15,-1 0 0 16,-1-1-112-16,-1 0-128 0,-1-1 176 0,-1 2-176 0,-2-1 240 0,-1 1-64 16,0 2-16-16,-3-2 0 0,0-1 80 0,-1 0 16 15,1 0 0-15,-4 0 0 0,-1 4 32 0,-1-3 16 16,0-1 0-16,-4 0 0 0,0 2-144 0,-1-1-32 15,-2 1 0-15,3 0 0 0,1-1-128 0,0 2 0 16,1 0 144-16,2 2-144 0,0 1 0 0,2 1 128 16,-1-1-128-16,1 2 0 0,0 3 0 0,0-2 0 15,0-1 0-15,1 2 0 0,0 3 0 0,-3 1 0 16,0-3 128-16,-4-2-128 0,1 3 0 0,-2-1 144 16,-1 1-144-16,0 1 0 0,-1-3 256 0,5 2-64 0,-3 4-16 0,3 0 0 15,0-3 80-15,2 2 0 0,0-2 16 0,1 4 0 16,0-1-80-16,-1 1-32 0,-2-2 0 0,4 1 0 15,-1 1-160-15,1 0 192 0,0-1-192 16,1 3 192-16,1 2-192 0,4-1 192 0,-1 0-192 0,3 0 192 16,0 0-192-16,3 1 160 0,1 0-160 0,2 2 160 15,4 0-160-15,-2 0 160 0,4 1-160 0,2 0 160 16,2 2-160-16,2 1 0 0,0 0 144 0,3 1-144 16,1-3 0-16,0 1 128 0,2 2-128 0,2-1 0 15,-2-1 128-15,1 2-128 0,0 0 160 0,3 0-160 16,2-1 0-16,-3-1 0 0,0 0 0 0,1-1 0 15,0-2 0-15,1-1 144 0,-1 1-144 0,3 0 128 16,2-2 32-16,1 1 0 0,-2 0 0 0,3-3 0 16,1-1-32-16,-1-2-128 0,1 1 192 0,0-1-64 0,0 0-128 15,1-3 160-15,-1 1-160 0,3-1 160 0,-2 1-160 0,3-1 128 16,1 2-128-16,-3-1 128 0,1-4-128 0,0 3 128 16,0-3-128-16,0-1 128 0,-3 0-128 0,4-1 128 15,0-1-128-15,1 0 128 0,-3 1-128 0,2-1 192 16,1-2-192-16,0-1 192 0,1 1-192 0,-3 1 160 15,1 0-160-15,2-1 160 0,0-2-160 0,-2 1 0 16,-3-2 0-16,1 1 128 0,2-2-128 0,0-1 0 16,-3-1 144-16,1-2-144 0,-3 5 0 0,2-3 128 15,-3-1-128-15,2 0 0 0,0-1 0 0,0 1 0 16,1 3 0-16,-3-3 128 0,1-2-128 0,-1 0 0 16,-2 1 0-16,3 0 0 0,0-2 0 0,-1 2 128 15,-3 2-128-15,0-1 0 0,-3 0 0 0,-1-1 0 16,0 0 0-16,-2 0 128 0,0 0-128 0,0 0 0 0,-4 0 0 0,1 1 0 15,-4 0 0-15,1 0 0 0,-3-1 0 0,-1 1 128 16,-1-1-128-16,-1-2 0 0,0-1 0 0,-3-1 0 16,0 1 0-16,-2 1 128 0,-1-1-128 0,-1 0 0 15,-2 1 0-15,0-1 0 0,-1-2 0 0,0 1 0 16,-3-3 0-16,-1 3 0 0,-2 1 0 0,1-1 0 16,-1 0 0-16,-2 0 0 0,1 1 0 0,-1 1 0 15,0 1 0-15,2-2 0 0,-4 1 0 0,0-2 0 16,0 2 0-16,-2 1 0 0,2 2 0 0,0 1 0 15,-1-3 0-15,1 2 0 0,-4 3 0 0,2 0 0 16,0-1 0-16,0 1 0 0,-1-2 0 0,0 3 0 16,-1 2 0-16,0 0 0 0,0-2 0 0,-1 3 0 15,3-1 0-15,0 3 0 0,0 1 0 0,0 0 0 16,0-1 0-16,1 1 0 0,0 2 0 0,-2 0 0 0,4 2 0 0,-2-2 0 16,1 0 0-16,0 1 0 0,-3 0 0 0,3 0 0 15,-4-1 0-15,3 2 0 0,-4-1 0 0,1 1 0 16,-1 2 0-16,2-1-128 0,1 0 128 0,-1 1 0 15,2 3 0-15,-1 0 0 0,1 0 0 0,1 1 0 16,-1 1 0-16,1 1 0 0,0 2 0 0,4 0 0 16,-1 0 0-16,1 0 0 0,1 0 0 0,2 2 0 15,-1-2 0-15,3 0-128 0,2 0 128 0,0 2 0 16,3 0 0-16,0 2 0 0,2-3 0 0,-1 0 0 16,2-2 0-16,0 2-128 0,2 1 128 0,2 0 0 15,-1 1 0-15,1-1 0 0,1 1 0 0,0-1 0 16,2 2 0-16,-1-1 0 0,1-1 0 0,0 0 0 0,1 1 0 15,0-1 0-15,2 1 0 0,0-1 0 0,0 1 0 16,1-1-128-16,-1 1 128 0,0-2 0 0,2-1 0 0,3 1 0 16,-1-1 0-16,2 1 0 0,0 1 0 0,3-2 0 15,-2-2 0-15,2-1 0 0,2 0 0 0,-1-1 0 16,2 0 0-16,3-1 0 0,2 0 0 0,0-1 0 16,2 2 0-16,3-1 0 0,-2-3 0 0,3 1 0 15,1 3 0-15,0-1 0 0,0-2 0 0,0-3 0 16,-1-2 0-16,1-1 0 0,1-2 0 0,0-1 0 15,3-2 0-15,1-2 128 0,2 0-128 0,0 0 0 16,1 1 0-16,1-1 0 0,-2-1 0 0,-1 1 0 16,-2 0 0-16,-1 1 0 0,-2-1 0 0,-2 1 128 15,-1-3-128-15,-2 3 0 0,-2-1 0 0,1 1 0 16,-4-2 0-16,1 0 0 0,-1 1 0 0,-3-1-128 16,0 0 128-16,0-2 0 0,-2-1 0 0,2 0 0 0,1-1 0 0,-3 1 0 15,0 0 0-15,-2-1 0 0,-2 0 0 0,0-1 0 16,0 2 0-16,0-1 0 0,-4-1 0 0,1 0 0 15,-2-1 0-15,1 0 0 0,-1 0 0 0,-1-1 0 16,-2-1 0-16,-1-1-128 0,-2 1 128 0,-1 2 0 16,0 0 0-16,0-1-128 0,-3 0 128 0,-1 0 0 15,0 2 0-15,0-2 0 0,-2 1 0 0,1-2-128 16,-3-1 128-16,0 2 0 0,-1 2 0 0,1-1 0 16,-1 0 0-16,-3-3-128 0,0 1 128 0,-3 1 0 15,0-1-144-15,1 2 144 0,-2 0-128 0,1 1 128 16,-1 0-160-16,0-2 160 0,-2-1-144 0,1 1 144 0,-2 1-128 0,1 0 128 15,-2 1 0-15,0 1 0 0,0-2 0 16,0 3-128-16,0 0 128 0,-2 4 0 0,-1-3 0 0,-1 0 0 16,0 3 0-16,-3-1-128 0,1 3 128 0,-4-3 0 15,0-2 0-15,-1 1-128 0,0 3 128 0,-1 1 0 16,0 0 0-16,1 2 0 0,1 1 0 0,0 2-128 16,-1 2 128-16,-1 2 0 0,1-1 0 0,-2 1 0 15,-3-1 0-15,0 0-128 0,-1 5 128 0,0-2 0 16,1-1 0-16,3 2-128 0,-1 1 128 0,5 1 0 15,3 1 0-15,1 1 0 0,1-2 0 0,1 3-128 16,1 2 128-16,0 1 0 0,0-3 0 0,1 5 0 16,-1-1 0-16,2 3 0 0,2-1 0 0,2 0-128 15,3 1 128-15,2 0 0 0,3-1 0 0,2 2-128 16,4 1 128-16,3 0 0 0,1 0-144 0,3-1 144 16,3 1 0-16,1-2 0 0,0 2-144 0,2 0 144 0,1-2 0 0,1 0 0 15,-1-1 0-15,1-2 0 0,2 1 0 0,0 0 0 16,2-2 0-16,0 1 0 0,3-3 0 0,0 0 0 15,0-2 0-15,3-1 0 0,1 2 0 0,3 0 0 16,2-2 0-16,2-2 0 0,1 2 0 0,2 0 0 16,0 3 0-16,1-3 0 0,-2-1 0 0,0-2 0 15,-1 1 0-15,-1 0 0 0,-2 1 0 0,1-5 0 16,2-1 0-16,1-1 0 0,0 2 0 0,1-1 0 16,1-3 0-16,1-1 0 0,1 1 0 0,-1-2 0 15,-2 0 0-15,-1-3 0 0,0-4 0 0,-2 1 0 16,-2 2 0-16,-1-2 0 0,1 0 0 0,1 0 0 0,-4-1 0 15,0 1 0-15,0 2 0 0,-3-2 0 0,1 3 0 0,0-1 0 16,0-2 0-16,1-1 128 0,-3 0-128 16,-1-2 0-16,-3-1 0 0,2-1 0 0,-2-2 0 0,-1-1 0 15,-1-2 128-15,-2 1-128 0,0-2 0 16,-1 0 0-16,-4 0 0 0,1 0 128 0,-2 1-128 0,-2-1 0 16,-1 0 0-16,-2 3 0 0,-1 1 0 0,1-1 0 15,-3 1 0-15,-4 2 0 0,1 1 0 0,-1 0 0 16,-1-2 128-16,-4 1-128 0,-1-3 0 0,1 3 144 15,-7 1-16-15,1 0-128 0,-2-1 192 0,-3 0-64 16,1 0-128-16,-2-1 0 0,-1-2 144 0,-4 1-144 16,-1-1 0-16,-2-1 128 0,1 2-128 0,-2 1 0 15,-1-1 0-15,0-2 0 0,0 2 0 0,-2 1 128 16,-3-1-128-16,-1 2 0 0,-3 2 0 0,-3-1 0 16,-2-1 0-16,-1 1 0 0,0 0 0 0,1 0 0 0,0-1 0 0,3 3 0 15,0 3 0-15,3 0 0 0,-1 1 0 0,1 0 0 16,0 0 0-16,-1 3 0 0,1 2 0 0,1 3 0 15,3 0-176-15,3 5 176 16,1 3-1248-16,6 3-160 0,3 4-16 0,6 0-14768 16</inkml:trace>
  <inkml:trace contextRef="#ctx0" brushRef="#br0" timeOffset="-195782.13">311 12728 9839 0,'0'0'432'0,"-5"7"96"0,5-7-528 0,-6 4 0 0,-1 2 0 0,-1-1 0 16,2 0 896-16,-1-1 80 0,-1-1 16 0,1 2 0 16,-2 0-64-16,1-3-16 0,8-2 0 0,-9 0 0 15,-1-2 64-15,3-2 16 0,0-2 0 0,2-1 0 16,-1-5-64-16,3-4-16 0,0 0 0 0,1-3 0 15,2-2-320-15,3-3-64 0,-2-1-16 0,2-1 0 16,3 1-352-16,-2 0-160 0,0-2 128 0,1 2-128 16,-2-3 0-16,1 4 128 0,0 3-128 0,0-2 0 15,2-1 144-15,-1 1-144 0,0 1 160 0,-1 2-160 16,0 1 256-16,2 4-64 0,-2 2 0 0,2 1 0 16,-2 3-64-16,2 2-128 0,-6 7 176 0,0 0-176 0,0 0 0 0,8-2 0 15,-8 2 0-15,10 1 0 0,-10-1 0 0,11 7 0 16,-2 2 0-16,1 2 0 15,-1 2 0-15,2 0 0 0,2 0 0 0,-1 2-144 0,-1 1 144 16,1-1 0-16,1-1 0 0,0 0 0 0,0 0 0 0,-2 1 128 16,1-2-128-16,-2 0 176 0,-1-2-176 0,-3-1 0 15,-1-1 0-15,-5-9 0 0,2 10 0 0,-2-10 0 16,-1 11 0-16,-3-3 0 0,0 1 0 0,-5 0 0 16,-1 0 0-16,-2 2 0 0,-4-2 0 0,-3 0 0 15,1 1 144-15,-3 0-144 0,-3-2 0 0,1 0 0 16,0-3 0-16,-1 1 128 0,0-3-128 0,1-1 0 15,-1-1 128-15,4-1-128 0,1-2 0 0,-1 0 0 0,2-1 0 0,2-4 128 16,2-3-128-16,3 0 0 0,-1 1 0 16,3-2 128-16,2-3-128 0,5 0 0 0,1-1 0 0,3-1 0 15,4-2 0-15,3-1 0 0,1 0 0 0,6 0 0 16,2 3 0-16,1-2 0 0,4-2 0 0,1 0-128 16,4 1 128-16,-2-1 0 0,3 2 0 0,0 1 0 15,-1 0 0-15,2 2 128 0,0 3-128 0,-2 2 176 16,-1 2-176-16,-2 4 128 0,-2 3-128 0,-2 3 128 15,0 1-128-15,-6 6 0 0,-4 0 0 0,-4 3 0 16,-4 2 0-16,-5 4 0 0,-7 3 0 0,-4-2 128 16,-5 0-128-16,-3 1 192 0,-3 2-192 0,0-1 192 15,0-1-64-15,-3-1-128 0,2 1 192 0,3-3-64 16,3 1-128-16,4-2 0 0,3-4 0 0,7-4 0 16,5-8-1664-1,0 0-352-15,17 4-80 0,8-7-16 0</inkml:trace>
  <inkml:trace contextRef="#ctx0" brushRef="#br0" timeOffset="-194931.65">1264 12472 4607 0,'0'0'400'0,"-6"-3"-400"0,0-1 0 0,6 4 0 15,0 0 3216-15,0 0 560 0,-5-2 128 0,5 2 0 16,0 0-2256-16,0 0-464 0,0 0-96 0,0 0 0 16,-2-9-480-16,2-1-96 0,1 3 0 0,1-3-16 15,0-2-32-15,2-1 0 0,2-2 0 0,2 1 0 16,-4 0-128-16,2-4-16 0,-1-3-16 0,-1 1 0 0,1 1-304 0,1 0 0 15,-1 0 128-15,3 2-128 0,-1-1 0 0,1 1 160 16,1 1-160-16,-2 3 128 0,0 3-128 0,1 1 0 16,-2 0 0-16,1 5 0 0,-7 4 0 0,10 1 0 15,-10-1 0-15,13 5 128 0,-3 5-128 0,0 2 0 16,0 4 0-16,-3 1 0 0,2 0 0 0,-2 4 0 16,1 6 0-16,-4 0 0 0,-1 0 0 0,-1-1 0 15,1-4 0-15,-2-2 0 0,-1-1 0 0,-1-2 0 16,-2-4 0-16,0-2 0 0,-2 0 0 0,-3-1 0 15,0-3 144-15,1-1-144 0,-1-2 176 0,-2 0-48 16,0-2 0-16,0-1 0 0,-1-2-128 0,-1 0 192 0,-1 0-192 16,0-3 192-16,-3 2-192 0,1-1 0 0,-1-2 0 0,1 2 0 15,0 1 0-15,-1 0 0 0,1 1 0 0,1 1 0 16,-2-1 0-16,3 1 0 0,-1 0 0 0,2 0 0 16,-1 0 0-16,4 0 0 0,0 2 0 0,1 0 0 15,-2-2 0-15,10 0 0 0,-5-2 0 0,5 2 0 16,0 0 0-16,0 0-144 0,2-13 144 0,6 0 0 15,3-2-192-15,1 0 64 0,3 1 128 0,2-3-208 16,2-4 208-16,4 0-176 0,-1 0 176 0,4 1-160 16,-3 1 0-16,2-1 0 0,4 1 0 0,-2-2 0 15,3 0 160-15,3 3-208 0,1-1 80 0,-1 2 128 16,2 0 0-16,0 1 0 0,0 2 0 0,-2 2 0 16,-2-2 128-16,1 4-128 0,-2 3 192 0,-1 4-64 15,-5 1-128-15,-1 3 160 0,-5 3-160 0,-3 2 160 16,-2 4-160-16,-5-1 0 0,-4 4-160 0,-5 0 160 0,-4 2 0 0,-4 2 0 15,-3 0 0-15,-7 1 160 0,-3-1-160 0,-3 1 128 16,-5 3-128-16,-1-1 128 0,0 0-128 0,-2 2 128 16,-2 3-128-16,-1-1 128 0,-4 0-128 0,3-1 0 15,1 2-192-15,3-2 192 16,4-2-1760-16,4-1-224 0</inkml:trace>
  <inkml:trace contextRef="#ctx0" brushRef="#br0" timeOffset="-194163.89">2501 12525 11055 0,'-13'2'480'0,"5"0"112"0,2-1-464 0,6-1-128 0,-8 2 0 0,8-2 0 0,0 0 1360 0,0 0 256 16,0 0 48-16,0 0 16 0,0 0-256 0,0 0-48 16,5-12-16-16,4 1 0 0,3-4-400 0,1-3-64 15,-1 0-32-15,0-4 0 0,0-3-352 0,2 0-80 16,0 0-16-16,-1-2 0 0,-2 1-272 0,2-1-144 16,2 1 160-16,-2 0-160 0,-1 1 128 0,-1 1-128 15,1 2 0-15,-1 0 0 0,2 2 128 0,0 4-128 16,-3 4 0-16,0 3 0 0,-2 4 0 0,-8 5 0 15,0 0 0-15,10 5 0 0,-4 7 0 0,0 2 0 16,-3 1 0-16,-1 5 0 0,0 4 0 0,-2 2 0 16,-3 3 0-16,0 2 0 0,-1 3 0 0,-4 0 0 15,1 0 0-15,-1-2 0 0,1-5 0 0,-3-2 0 16,1-4 0-16,0-4 0 0,1-4 0 0,-2 1 0 0,2-2 0 0,0-2 144 16,-5-2-16-16,2-1-128 0,1-3 192 0,3 0-64 15,0-2-128-15,-2-2 192 0,0-2-192 0,2-2 192 16,2-1-192-16,-2-2 160 0,0-2-160 0,1 1 160 15,2-2-160-15,0-1 0 0,0 0 0 0,0-1 0 16,2-4 0-16,2 1 0 0,0-2 0 0,2 1 0 16,2-1-144-16,1 3 144 0,2-2 0 0,4-2 0 15,-1-2 0-15,1 1-128 0,4 2 128 0,1-1 0 16,0 2 0-16,3-1-128 0,1 1 128 0,2-1 0 16,1 2-144-16,4-1 144 0,-3 4 0 0,3 1-144 15,2-1 144-15,1 2 0 0,-4 2 0 0,2 1-128 16,-1 1 128-16,-2 4 0 0,-5 1 0 0,-2 3 0 15,-3 3 0-15,-2 1 0 0,-2 3 0 0,-4 2 0 0,0 1 0 0,-3 4 0 16,-4 0 0-16,-2 1 0 0,-5-1 0 0,1 2 144 16,-7 2-144-16,-1-1 0 0,-5 1 240 0,-4 1-64 15,-5 0-16-15,-5 0 0 0,-5-2-160 0,-1 0 160 16,-2 0-160-16,-3 1 160 16,-1-1-1360-16,0 1-272 0,-2 0-48 0</inkml:trace>
  <inkml:trace contextRef="#ctx0" brushRef="#br0" timeOffset="-193260.36">306 13722 5519 0,'0'0'240'0,"-3"-2"64"0,0 1-304 0,0-1 0 15,3 2 0-15,-2 0 0 0,0-1 2192 0,-1 1 384 16,2-4 80-16,1 4 16 0,-3-4-1072 0,3 0-192 16,1-5-64-16,1 0 0 0,0-2-256 0,2-2-64 15,-1-1-16-15,2-2 0 0,0-1-544 0,-2-2-96 16,1-2-32-16,0 1 0 0,2-4-192 0,-3 1-144 15,0 0 192-15,2 0-192 0,0-1 224 0,0 1-64 16,0 2-16-16,2 3 0 0,-2 4-144 0,0 1 0 16,-1 2 0-16,1 1 0 0,-1 4 0 0,-4 6 0 15,0 0 0-15,11 5 0 0,0 0 0 0,-2 4 0 16,-2 4 0-16,3 4 0 0,0 1 0 0,0 7 0 16,-3 1 0-16,2 3-176 0,-3 1 176 0,3 1 0 0,-1 0 0 0,-1-2 0 15,1-1 0-15,0-3 0 0,-4-3 0 0,2-4 0 16,-2 0 0-16,-3-6 0 0,1 0 0 0,-1-1 0 15,1-2 0-15,-2-9 176 0,-3 7-48 0,3-7 0 16,-6 10 160-16,-2-5 32 0,-2-2 0 0,0-1 0 16,-4-3-96-16,-3-1-16 0,-1-1 0 0,-1-1 0 15,-1 1-80-15,0 0 0 0,-4-3-128 0,3 3 192 16,-3 0 0-16,2 0 0 0,-2 1 0 0,1 0 0 16,-4 1-192-16,5 0 0 0,-1 0-144 0,4 0 144 15,-2-3 0-15,2-1 0 0,1 0 0 0,5 2 0 16,4-2 0-16,2-1 0 0,1-2 0 0,4 2 0 15,-1-2 0-15,5 1 0 0,0-1 0 0,4 0-144 16,1-1 144-16,3 1 0 0,4 2-144 0,2-2 144 0,-1-2 0 16,3 1-144-16,3 1 144 0,-1 0 0 0,0 0-176 0,2 1 176 15,-1 0-160-15,-1 0 160 0,0 3 0 0,0-2 0 16,1 3 0-16,-3 1 0 0,-2 0 0 0,-2 0 0 16,-1 2 0-16,-1 1 0 0,-1-1 0 0,-3 2 0 15,-8-2 0-15,9 3-144 0,-9-3 144 0,0 0 0 16,0 0 0-16,2 10 0 0,-2-10 0 0,-3 11 0 15,-3-3 0-15,-1-1 128 0,-1 1-128 0,-1 1 0 16,-1-1 128-16,1-1-128 0,-2 0 0 0,3 1 0 16,-2-1 0-16,-4 1 0 0,2 0 0 0,1-2 0 15,1 0 0-15,-2 2 0 0,1 1 0 0,0-2 0 16,1 0 0-16,1-3 128 0,0 0-128 0,-1 1 0 16,1-2 0-16,1 0 0 0,-3 1-208 0,3-1-16 15,-3 1 0-15,1-1 0 16,1 0-528-16,-2 0-96 0,0-2-32 0,1 2-10432 0</inkml:trace>
  <inkml:trace contextRef="#ctx0" brushRef="#br0" timeOffset="-192522.72">1042 13604 12895 0,'0'0'576'0,"-6"0"112"0,-3 0-560 0,9 0-128 15,-6-1 0-15,6 1 0 0,0 0 256 0,0 0 32 16,-9-2 0-16,9 2 0 0,0 0 448 0,-2-7 96 16,2 7 0-16,0-10 16 0,0-1-160 0,2-1-48 15,1-2 0-15,0-2 0 0,0 0 64 0,-1 0 0 16,3 1 0-16,-1-3 0 0,2 2-208 0,-2-1-48 0,2 0 0 0,-1 0 0 15,2 1-208-15,2-1-48 0,-1 2-16 0,2-1 0 16,0 2-176-16,-1 2 0 0,2 2 144 0,1 4-144 16,-3 1 0-16,2 2 0 0,0 1 0 0,-1-1 0 15,1 3 0-15,1 3 0 0,1 1 0 0,-1 2 0 16,1-1 0-16,2 4 0 0,-1 1 0 0,-1 1 0 16,-1 3 0-16,-1-1 0 0,0 0 0 0,0 1-128 15,-2-2 128-15,-1-1 0 0,-3 0 0 0,-5-11-128 16,7 11 128-16,-5-2 0 0,-2-9 0 0,0 8 0 15,0-8 0-15,-3 10 0 0,-5-1 160 0,1-2-160 16,-2-2 192-16,1 0-48 0,-2-1-16 0,-1-1 0 16,-3-2 16-16,-1 3 0 0,1-1 0 0,-1 1 0 0,-3-3-144 0,0 3 0 15,-1-1 0-15,-1-1 0 16,-3 0 0-16,2 2 0 0,0-1 0 0,1-1 0 0,3 0 0 0,0 1 0 16,3-1 0-16,2-1 0 0,3-1 0 0,0-2 0 15,4 1 0-15,5 1-176 0,-3-7-64 0,3 7-16 16,0-9 0-16,4 2 0 0,2 0 128 0,2 1 128 15,1 1-208-15,1-3 80 0,1 1 128 0,-1 1 0 16,2 1 0-16,1 0 128 0,0 1 0 0,2 0 0 16,2 2 0-16,-1 1 0 0,-2 0 0 0,0 1 0 15,-3 3 0-15,2 1 0 0,-1 1-128 0,-2-2 0 16,-2 3 0-16,0 1 128 0,-4 2-128 0,-1 1-192 16,-1-1 64-16,1 1 0 15,-1 1-272-15,-1 1-48 0,-1-3-16 0,0 0-6480 16,0 0-1296-16</inkml:trace>
  <inkml:trace contextRef="#ctx0" brushRef="#br0" timeOffset="-191650.91">2384 13516 5519 0,'0'0'496'0,"-8"4"-496"16,1 0 0-16,-1-1 0 0,0 0 1680 0,8-3 240 15,-7 1 64-15,7-1 0 0,-8 1-960 0,8-1-192 16,-8-1-48-16,8 1 0 0,-7-1 96 0,7 1 16 16,-8-3 0-16,2 0 0 0,6 3 64 0,-3-7 0 15,-1 0 16-15,0 1 0 0,2-2-144 0,1-1-16 0,0-1-16 0,2-1 0 16,1-2-288-16,2-1-48 0,0 2-16 15,-2-3 0-15,3 0-272 0,-1 0-176 0,0-1 192 0,1 1-192 16,1 1 128-16,2-1-128 16,0 2 0-16,1 2 0 0,-2 1 160 0,1 1-160 0,1 4 128 0,-2-1-128 15,0 1 0-15,-7 5 128 0,9-2-128 0,2 2 0 16,-2-1 0-16,2 1 0 0,0-2 0 0,3 6 0 16,1 1 0-16,2 1 0 0,-1-2 0 0,0 2 0 15,-1 0 0-15,1 3 0 0,-1 1 0 0,0 1 0 16,0-2 0-16,0 2 0 0,0-1-144 0,-2 0 144 15,-2-2 0-15,-2 1 0 0,-1-2 0 0,-8-7 0 16,9 6 0-16,-2 1 0 0,-7-7 0 0,0 0 0 16,1 11 0-16,-4-1 0 0,0-1 0 0,-1 1 0 15,-5-3 0-15,-3 1 128 0,-5 0-128 0,0-1 0 0,0 0 0 16,-1 0 0-16,-2-1 0 0,-7 0 0 0,0-2 0 0,-4 2 128 16,-1-1-128-16,1-2 0 0,1 0 0 0,1-3 0 15,0-3 128-15,2 1-128 0,-2-1 128 0,2 0-128 16,1-2 176-16,2 0-176 0,1-2 0 0,2 0 0 15,3 0-192-15,1-1 48 0,1 0 144 0,1 1 0 16,1-1 0-16,4 1 0 0,2 1 0 0,3-1 0 16,5 7 0-16,2-6 0 0,4-3 0 0,3 2 0 15,4-2 0-15,4-1 0 0,5-2 0 0,6-1 0 16,2-2 0-16,6 0 0 0,1 2 0 0,6 0 0 16,3-2 0-16,3-3 0 0,-1 0 0 0,-2-1 0 15,-1-2 0-15,0 1 0 0,0-1 0 0,-2 2 0 16,-2 3 0-16,-2 4 0 0,-3 2 0 0,-4 2 0 0,-5 0 0 0,-4 4 0 15,-3 3 0-15,-4 3 0 0,-5 1 192 0,-5 5-64 16,-4 2 32-16,-4 5 16 0,-8 3 0 0,-6 3 0 16,-7 1 16-16,-6 2 16 0,-3 1 0 0,-4 0 0 15,-5 1 96-15,-5 4 16 0,-2 2 0 0,-7 1 0 16,-5 2-160-16,0 1-32 0,1-2 0 0,1 3 0 16,4 0-128-16,4 0-176 0,1 5 48 0,2 0-13504 15</inkml:trace>
  <inkml:trace contextRef="#ctx0" brushRef="#br0" timeOffset="-186589.77">10863 14347 2751 0,'-12'2'128'0,"12"-2"16"0,-9-2-144 0,0 2 0 0,2 0 0 0,7 0 0 0,-8 0 1280 0,8 0 240 16,-8 0 32-16,8 0 16 0,0 0-640 0,-7-1-128 15,7 1-32-15,-7-2 0 0,7 2-16 0,-8-2-16 16,8 2 0-16,-7-1 0 0,7 1-176 0,-8-1-48 15,8 1 0-15,-7 0 0 0,7 0 32 0,0 0 0 16,-9-1 0-16,9 1 0 0,0 0 144 0,0 0 16 16,0 0 16-16,0 0 0 0,0 0 0 0,0 0 0 15,0 0 0-15,0 0 0 0,0 0-160 0,0 0-48 16,0 0 0-16,13 0 0 0,1-1-128 0,1 1-16 16,2-2-16-16,1 2 0 0,3 0-160 0,2 0-48 15,3 0 0-15,2 0 0 0,4 0-16 0,5 0 0 0,-2 0 0 0,2 0 0 16,2-1 64-16,4-1 0 0,-2 1 0 15,2 0 0-15,0 0-16 0,2 1 0 0,0 0 0 0,2 1 0 16,-1 0-32-16,0 0 0 0,0-1 0 0,0 2 0 16,1-2-144-16,-1 0 192 0,0 0-192 0,0 0 192 15,0 1-64-15,1 1-128 0,-1-2 192 0,1 0-64 16,0 0 16-16,0 0 0 0,-2-2 0 0,-2 1 0 16,-2-1-144-16,0 1 160 0,-2 1-160 0,0 0 160 15,-1-1-160-15,-1 1 128 0,-4-1-128 0,1 0 128 16,0-1-128-16,-1-1 128 0,-1 0-128 0,0 0 128 15,-1 1-128-15,-3-2 192 0,0 1-192 0,-2 0 192 16,0-1-192-16,0 2 192 0,0 0-192 0,-1-1 192 0,-1-1-64 16,-1 2-128-16,0 2 192 0,-1-1-64 0,0-1-128 0,-1 2 0 15,1 2 0-15,-1-2 0 0,-1-2 0 0,-2 2 128 16,3 0-128-16,-4 0 0 0,-1-1 0 0,1 0 0 16,0 1 0-16,0 0 0 0,-2 0 0 0,1 0 0 15,-1 0 0-15,0-1 0 0,1-1 0 0,0 2 0 16,1 0 128-16,0-1-128 0,0-1 0 0,2 1 0 15,-2 1 0-15,2 0 0 0,-2 1 0 0,1 0 128 16,1-1-128-16,2 1 0 0,0 2 0 0,-1 0 0 16,1 2 0-16,0-1 0 0,-1-2 0 0,3 0 0 15,-1 0 0-15,0-1 0 0,-1 3 0 0,1-2 0 16,-4 0 128-16,0-1-128 0,1 0 0 0,-1 1 0 16,-1 2 0-16,0-2 0 0,0-2 0 0,1 0 0 0,-3 0 0 0,2 0 128 15,-2 0-128-15,0 1 0 0,0 0 0 0,0-1 0 16,2 0 0-16,2 0 0 0,0-1 0 0,0 1 0 15,0 0 0-15,-4 0 0 0,1 0 0 0,-1-3 0 16,-3 2 0-16,1 0 0 0,0-1 0 0,0 1 0 16,-2 0 0-16,-4 0 0 0,2 1 0 0,-1 0 0 15,-8 0 0-15,0 0 0 0,9-1 0 0,-9 1 0 16,0 0 0-16,0 0 0 0,0 0 0 0,0 0 0 16,0 0 128-16,0 0-128 0,0 0 0 0,0 0 128 15,0 0-128-15,-11-1 0 0,1 0 144 0,-4 1-144 16,-3 0 128-16,-3 0-128 0,-2 0 128 0,-5 0-128 15,-4 0 0-15,-1-1 0 0,-2-1 0 0,-4-1 0 16,-1 2 0-16,-4-1 0 0,-1 0 0 0,-2 1 128 16,-3 0-128-16,-4 0 0 0,-6-1 0 0,-1 1 128 0,-3 0-128 0,0 1 0 15,2 0 0-15,-2 0 0 0,0 1 0 0,-2 2 0 16,0-2 0-16,2 0 128 0,-1 0-128 0,2 1 0 16,2 0 0-16,-2-1 0 0,-4 4 0 0,0-3 0 15,-2 0 0-15,3-1 128 0,2 0-128 0,2 2 0 16,0-1 0-16,2 0 0 0,4-1 0 0,0 0 0 15,2-1 0-15,5 0 0 0,-1-1 0 0,3 1 0 16,2 2 0-16,-1 0 0 0,-1 2 0 0,-1-2 0 16,2 0 0-16,0 0 0 0,0-1 0 0,1 2 0 15,0-2 0-15,3 1 0 0,0 0 0 0,0 0 0 16,0 1 0-16,2-1 0 0,0-2 0 0,1 0 0 16,1 0 0-16,1 1-128 0,2 0 128 0,3 0 0 0,1 0 0 15,5 0 0-15,1-1 0 0,4 1 0 0,3 0 0 0,1 1 0 16,2-2 0-16,4 0 0 0,3 0 0 0,7 0 0 15,-6 1 0-15,6-1 0 0,0 0 0 0,0 0 0 16,0 0 0-16,0 0 0 0,0 0 0 0,0 0 0 16,0 0 0-16,12-3 0 0,0 2-128 0,2 1 128 15,3 0 0-15,4 0 0 0,2 0 0 0,5 1-128 16,2-1 128-16,5 2 0 0,5-2-144 0,3 0 144 16,4 0 0-16,4 0 0 0,3 0 0 0,5 1 0 15,3 0 0-15,1-1 0 0,3 0 0 0,4 0 0 16,-4 0 0-16,2 0 0 0,1 0 0 0,3 0 0 15,-1 0 0-15,2 0 0 0,-3 0 0 0,-1 0 0 16,0 0 0-16,-2 1 0 0,-1 0 0 0,0 1 0 16,-2 0-144-16,-3 1 144 0,-4-2 0 0,-2 1 0 0,-3-1 0 0,-2 1 0 15,-2 0 0-15,-1 3 0 0,-1-3 0 0,0 0 0 16,-2 0 0-16,-2-1 0 0,-4-1 0 0,-1 2 0 16,-2-2 0-16,0 0 0 0,-1 0 0 0,-1 0 0 15,-1 0 0-15,-3 1 0 0,-1-2 0 0,-2-1 0 16,3 0 0-16,-6 1 0 0,-1 0 0 0,-1 0 0 15,-3 0 0-15,-1 0 0 0,-4 0 0 0,-1 0 0 16,-4-2 0-16,-8 3 0 0,0 0 0 0,0 0 0 16,0 0 0-16,0 0 0 0,0 0 0 0,0 0 128 15,0 0-128-15,0 0 0 0,0 0 0 0,-8 0 0 16,-3-2 0-16,-2 1 0 0,-2 0 0 0,-2 1 128 16,-3-1-128-16,2 1 0 0,-2 0 144 0,-1 0-16 15,1 0 0-15,-4 0 0 0,-4 0-128 0,1 1 0 0,-3 0 0 0,-1-1-176 16,1 2 176-16,-2-2 0 0,-2 0 0 0,-3-1 0 15,-3 0 0-15,-2 1 0 0,-2 1 0 0,-2-1 0 16,-3-1 0-16,0 1 0 0,-4 0 0 0,-1 0 0 16,-3 0 0-16,-4 0 0 0,-2-1 128 0,-3 1-128 15,-6 0 0-15,-1 0 0 0,1 0 0 0,-4 0 0 16,0 0 0-16,0 1 0 0,0 0 0 0,5 0 0 16,4 0 0-16,3 3 0 0,2-1 0 0,6 1 0 15,4 0 0-15,6-1 0 0,3 0 0 0,6 1 0 16,4 0 0-16,5 0 0 0,4-3 0 0,6 3 0 15,3-1 0-15,8 0 0 0,7-3 0 0,0 0 0 16,0 0-128-16,0 0-112 0,7 8-16 0,6-1-9536 16,4-2-1904-16</inkml:trace>
  <inkml:trace contextRef="#ctx0" brushRef="#br0" timeOffset="-183177.33">6277 14386 4607 0,'-11'4'400'0,"-4"1"-400"16,-1-1 0-16,2 2 0 0,-1-3 848 0,-1 1 96 0,1-1 16 0,0 0 0 15,1-1-160-15,2 0-32 16,0 0 0-16,3 2 0 0,1-3-160 0,8-1-32 0,-7 0-16 0,7 0 0 16,0 0-144-16,0 0-32 0,0 0 0 0,0 0 0 15,0 0-64-15,0 0-32 0,0 0 0 0,0 0 0 16,0 0 48-16,0 0 16 0,0 0 0 0,0 0 0 16,9 2 240-16,2-1 48 0,2-2 16 0,3 0 0 15,1-1-128-15,3 0-16 0,2 0-16 0,2 0 0 16,2-1 16-16,2 1 0 0,0 0 0 0,2 0 0 15,3 2-128-15,1 0-32 0,3 0 0 0,2 2 0 16,-1-2-112-16,3 0-32 0,2-2 0 0,1 1 0 16,-2-1 112-16,3 1 32 0,2 0 0 0,3 0 0 15,1 1 16-15,3 0 0 0,0-1 0 0,3 0 0 16,2-3-112-16,-2 1-32 0,-2 0 0 0,2 2 0 0,0 2-80 16,2-1-16-16,-3 0 0 0,1 0 0 0,0-1-128 15,-4 1 192-15,-1 0-192 0,2 1 192 0,1 1-192 16,1-1 192-16,0 0-192 0,1 0 192 0,-1-3-32 0,0 1 0 15,-3-1 0-15,3 2 0 0,0 2 32 0,0-1 0 16,-2-2 0-16,0-1 0 0,1 1-192 0,-2 0 0 16,-1-1 0-16,0 1 0 0,0 0 176 0,2 1-48 15,0 1-128-15,0-1 192 0,-1-2-192 0,-1 1 0 16,1 0 128-16,-1 0-128 0,1 0 0 0,-1 0 128 16,2 0-128-16,0-2 0 0,1 3 0 0,-1-1 128 15,-1 0-128-15,1 0 0 0,0 0 0 0,1 0 0 16,0 2 128-16,0-1-128 0,0-1 0 0,0 1 0 15,1 0 0-15,-3 0 0 0,-2 0 0 0,3 1 0 0,1 0 0 0,-1-1 0 16,0 1 0-16,-1 1 0 0,-1-2 0 0,-1 3 0 16,0-2 976-16,-2 0 112 0,1 0 0 0,1 2 16 31,-2-1-1584-31,-1 1-320 0,3-2-64 0,-1-1-16 0,-2 0 880 0,-2 1 0 0,-3 2 128 0,1-2 0 16,0 2-128-16,0 2 0 0,-2-2 0 0,0-1 128 15,-1-2-128-15,1 0 0 0,-1 0 0 0,-1 0 128 16,-5 0-128-16,1-2 0 0,0 2 0 0,0 0 0 15,1 0 0-15,0 0 0 0,1-1 0 0,0 0 0 16,-1 0 0-16,3 0 0 0,-1 0 128 0,0 0-128 16,-2-1 0-16,0 4 0 0,0 0 0 0,2 0 128 15,1 0-128-15,-3 0 0 0,0 1 0 0,1-1 0 16,1 0 0-16,-1-2 0 0,1-1 0 0,-2 1 0 16,-1 1 0-16,0 0 0 0,3-1 0 0,-1 2 0 15,2 0 0-15,-1 0 0 0,2 0 0 0,0-2 0 0,0 0 0 0,-1-2 0 16,2 0 0-16,0 1 0 0,-5 0 128 0,3 0-128 15,-4 1 128-15,4 0-128 0,-2 1 128 0,2 0-128 16,-5 0 128-16,2-1-128 0,3 0 0 0,0 0 0 16,-1 0 0-16,1 2 0 0,-4-2 0 0,2 2 0 15,-1 0 0-15,0 0 0 0,2 0 0 0,-4-1 0 16,-3-1 0-16,0 0 0 0,-2-1 0 0,-2 0 0 16,1-1 0-16,-4 0 0 0,-1-1 0 0,-1 0 0 15,-1 1 0-15,-3 1 0 0,-2-3 0 0,-2 1 0 16,0 2 0-16,-3-2 0 0,-1 0 0 0,-2 1 0 15,0-1 0-15,-2 1 0 0,-7 2 0 0,8-4 0 0,-8 4 0 16,6-4 0-16,1 0 192 0,-7 4-64 16,0 0 0-16,0 0 0 0,0 0-128 0,0 0 0 0,0 0-192 0,0 0 192 15,-8-5 0-15,-1 1 0 0,-1 2 0 0,-3 1 192 16,-2-1-192-16,-4 1 0 0,-5 1 0 0,-4 0 0 16,-4 0 0-16,-3 1 0 0,-2 0 0 0,-8 0 0 15,-2-1 0-15,-4 2 0 0,-3 0 0 0,-3 1 128 16,-4-1-128-16,-3 0 0 0,-2 0 0 0,-1 0 0 15,-5-1 0-15,-2 2 192 0,-3 0-192 0,-3 0 192 16,-6 1-192-16,-2-2 0 0,-5-1 0 0,-3 1 0 16,-5 1 0-16,-1-2 0 0,0-1 0 0,-6 3 0 15,-3 0 0-15,-1-2 0 0,2-3 0 0,-2 2 0 16,-2 3 0-16,-1-1 0 0,0-1 0 0,1 3 0 16,-2 0 0-16,4 1 0 0,-2-3 0 0,1 2 0 15,-2-1 0-15,0 1 0 0,2-2 0 0,1 2 0 0,-3 0 0 16,2-1 0-16,2-2 0 0,1 1 0 0,-1 2 0 0,3 0 0 15,2-4 0-15,-1 1 0 0,3 2 0 0,-2 0-144 16,-2-3 144-16,4 1 0 0,1 0-128 0,2 1 128 16,0-1 0-16,1-1 0 0,5 0 0 0,3 0 0 15,2 1 0-15,3-1 0 0,2 0 0 0,5 2 0 16,4-2 176-16,2 1-176 0,3 2 0 0,0-1 0 16,4 0-160-16,3-1 160 0,3-1 0 0,1 2 0 15,3 4 0-15,3-3 0 0,-1-1 0 0,5-1 0 16,1 1 0-16,3 0 0 0,2 2 0 0,3-2 0 15,2 2 0-15,1-1 128 0,1 2-128 0,3 3 0 16,1-2-192-16,2-1 192 0,0 0-128 0,2-1 128 0,-1-1 0 16,3 1 0-16,1-2 0 0,1-1 0 0,2 0 0 0,1 1 0 15,1 1 0-15,1 0 0 0,0-3 0 16,3 2 0-16,0 1 0 0,2 0 0 0,-1 2 0 0,1-3 0 16,-1 0 0-16,3 0 0 0,1 1 0 0,1-2 0 15,2 0 0-15,2-1 0 0,-1 0 0 0,8 0 0 16,0 0-128-16,0 0 128 0,0 0 0 0,0 0 0 15,0 0 0-15,0 0-144 0,0 0 144 0,0 0 0 16,14-2-160-16,2 1 160 0,-1-2-128 0,5 0 128 16,2 1 0-16,4-1 0 0,3-1 0 0,3 2 0 15,4 1 0-15,4-2-256 0,3 0 64 0,2-1 0 16,3-1 192-16,3-1-128 0,3 1 128 0,3 0-128 16,2 0 128-16,5 0 0 0,5 2 0 0,2-4-128 15,1-1 128-15,5 0 0 0,2 1 0 0,5 2-128 16,2-1 128-16,0 1 0 0,1-3 0 0,4 3 0 0,3 0 0 0,3 1 0 15,1-3 0-15,1 2 0 0,3 1 0 0,-1 0 0 16,0-2 0-16,0 3 0 0,1-1 0 0,3-1-128 16,-1 0 128-16,1 2 0 0,-3 0 0 0,0 1 0 15,3 0 0-15,-1 0 0 0,-1 0 0 16,1 0 0-16,2 2 0 0,-2-1 0 0,-1-1 0 0,0 2 0 16,0 2 0-16,0 1 0 0,-1-6 0 0,0 4 0 15,-2 3 0-15,3-3 0 0,-1-2 0 0,0 1 0 16,-4 2 0-16,2 0 0 0,-1-1 0 0,-1-1 0 15,-2 0 0-15,-1 1 0 0,-3 2 0 0,0-3 0 16,1-2 0-16,-4 4 0 0,0 0 0 0,0-1 0 16,0-1 0-16,-2 0 0 0,-1 0 0 0,1 1 0 0,-1 1 0 15,-1 0 0-15,-3-1 0 0,-3 1 0 0,-2-1 0 0,-3 1 0 16,-4 1 0-16,-1-3 0 0,-2 0 0 0,-3 0 0 16,-3-2 0-16,-4 0 0 0,-4 2 0 0,-3 4 0 15,1-3 0-15,-5 1 0 0,-4 0 0 0,-4-1 0 16,0 1 0-16,-5-1 0 0,-3-1 0 0,-4 1 0 15,-2 0 0-15,-6 0 128 0,-3 0-128 0,-2 2 0 16,-5-3 0-16,-8 0 0 0,0 0 0 0,0 0 0 16,0 0 0-16,0 0 0 0,-8 0 0 0,-6 0 128 15,-4 0-128-15,-6 0 0 0,-3 0 128 0,-5 0-128 16,-6 0 0-16,-2 0 0 0,-3 0 0 0,-6-4 0 16,-3 1 128-16,-4 2-128 0,-5 1 160 0,-4 0-160 15,-3 0 0-15,-2-1 0 0,-4-3 0 0,1 3 0 16,-4 1 0-16,-4 0 0 0,-4 0 0 0,-2 0 0 0,-2-1 0 0,-3 1 0 15,-6 2 0-15,0-2 0 0,0-2 0 0,-6 1 0 16,-3 1 0-16,-3 0 0 0,-1-2 0 0,-6 1 0 16,-3 2 0-16,-3-1 0 0,-5-1 0 0,-2 1 0 15,-6 1 0-15,2 1 0 0,2 0 0 0,0 2 0 16,-1-3 0-16,-2 1 0 0,0 0 0 0,3 0 0 16,3 1 0-16,0-1 0 0,-1 1 0 0,-2 0 0 15,3 0 0-15,-3 1 0 0,1-2 0 0,2 1 0 16,3 1 0-16,1-1 0 0,1 0 0 0,3 2 0 15,3 0 0-15,0-1 0 0,-3-2 0 0,6 1 0 16,1 1 0-16,4 1 0 0,1-2 0 0,7-2 0 0,8-2 0 16,2 2 0-16,5 3 0 0,6-3 0 0,3-4 0 0,6 2 0 15,5 0 0-15,5 1 0 0,0-1 0 0,5 1 0 16,4-2 0-16,-1 0 0 0,5-3 0 16,3 2 0-16,6 0 0 0,1 1 0 0,4-1 0 0,-1 2 0 15,4 1 0-15,2-1 0 0,5 0 0 0,0 0 0 16,3 0 0-16,1 0 0 0,5 0 0 0,3 0 0 15,2-1 0-15,3 2 0 0,8 0-128 0,-6 0 128 16,6 0 0-16,0 0-128 0,-7-1 128 0,7 1 0 16,0 0-160-16,0 0 160 0,0 0-128 0,0 0 128 15,0 0-176-15,0 0 176 0,0 0-208 0,0 0 80 16,0 0 128-16,9 7-192 0,3-3 192 0,1 1-192 16,0-2 192-16,6-1-192 0,1-2 192 0,3 0-192 15,6-1 192-15,4 0 0 0,3-2-144 0,4-1 144 16,5 2 0-16,4 0 0 0,4 0 0 0,5-1 0 15,5-3 0-15,0 1-224 0,2-1 48 0,5 1 16 0,6 1 160 0,5-1-192 16,3-2 192-16,4 2-192 0,0 1 0 0,5 0 0 16,4 0 0-16,3-1 0 0,3 3 192 0,3 0 0 15,3 2-144-15,2-4 144 0,4 2 0 0,2-1 0 16,3 0 0-16,0-1 0 0,0 0 0 0,4 0 0 16,3-1 0-16,0 1 0 0,-1-2 0 0,0 2 192 15,1-2-192-15,-3 3 192 0,-3 1-192 0,2 0 128 16,2-1-128-16,-1 2 128 0,-3 1-128 0,0 0 0 15,-6 0 144-15,3 1-144 0,-3 1 0 0,1 0 0 16,-1 0 0-16,-2 1 0 0,-1-2 0 0,-2 4 0 16,1-3 0-16,-3 1 0 0,-1 3 0 0,-4-2 0 0,2-1 0 15,-3 3 128-15,-1 2-128 0,-2-2 0 16,-6 1 0-16,-2-1 0 0,-6 0 0 0,-2 1 0 0,-1-2 128 0,-5 1-128 16,-5-3 0-16,-3 0 128 0,-3-1-128 0,-3 2 0 15,-5-1 288-15,-1 1-16 0,-8 1 0 0,-2-1 0 16,-3-5-32-16,-3 2-16 0,-5 2 0 0,-4 0 0 15,-8-2-96-15,-2 0-128 0,-3-1 176 0,-2 1-176 16,-2 1 176-16,-2 0-176 0,-2-1 160 0,-2 1-160 16,-9-2 0-16,0 0-288 0,7 5 32 0,-7-5 16 31,0 10-1664-31,-6-1-336 0,-7 4-64 0,-5 1-9712 0</inkml:trace>
  <inkml:trace contextRef="#ctx0" brushRef="#br0" timeOffset="-169044.11">12135 9691 18431 0,'-6'-9'816'0,"6"9"160"0,0 0-784 0,-4-3-192 0,4 3 0 0,0 0 0 15,0 0 1568-15,0 0 272 0,0 0 48 0,0 0 16 16,0 0-1248-16,-1 7-240 0,2 0-48 0,2 2-16 16,-1 3-352-16,4 3 0 0,-1 1 0 0,2 4 0 15,1 0 0-15,1 5 256 0,4 1-64 0,0 2-16 16,-2-4-48-16,2 1 0 0,3-2 0 0,2-2 0 16,1-3-128-16,-2-4 192 0,1-3-192 0,1-3 192 0,-1-3 160 0,2-2 32 15,-2-6 16-15,0-2 0 0,1-4 560 0,0-4 96 16,1-6 32-16,-4-4 0 0,2-2-320 0,-3-4-48 15,-1-2-16-15,0 1 0 0,-7-2-64 0,2 0 0 16,-3-1-16-16,-1 1 0 0,0 2-112 0,-4 3-32 16,1 1 0-16,-1 3 0 0,0 0-336 0,0 3-144 15,-1 2 128-15,0 3-128 0,0 3-192 0,0 1-112 16,0 1-16-16,1-1-16 16,1 1-2032-16,-2 10-416 0,5-5-80 0</inkml:trace>
  <inkml:trace contextRef="#ctx0" brushRef="#br0" timeOffset="-168600.55">12849 9324 11055 0,'0'0'976'0,"0"0"-784"0,4 7-192 0,-1 1 0 16,-3 0 1536-16,1 3 272 0,-1 2 48 0,0 3 16 15,0 5-448-15,0 5-80 0,-2 3-32 0,-2 4 0 16,-1 4-368-16,1 1-80 0,-4 3-16 0,4 0 0 0,1-3-480 0,1-3-112 16,1-4 0-16,1-4-16 15,0-7 80-15,1-3 32 0,1-3 0 0,-2-4 0 0,1-3 544 0,-1-7 128 16,0 0 0-16,0 0 16 0,4-6 112 0,2-4 32 16,-1-5 0-16,2-4 0 15,0-3-640-15,-1-4-128 0,3 1-32 0,-3-4 0 0,2 0-208 0,-3 1-48 16,2 1-128-16,-1-2 192 0,1-1-192 0,2 2 0 15,0 0 128-15,0 4-128 0,-1 3 0 0,1 2 0 16,0 5 0-16,-2 2 0 0,-1 2 0 0,0 3-160 16,-2 4 160-16,-4 3-128 0,8 2 128 0,-4 5-160 15,1 0 160-15,1 6-160 0,-2 3 160 0,0 3-128 16,0 3 128-16,2 1-128 0,-2-1 128 0,2 2 0 16,0-2-144-16,1 0 144 0,0 0 0 0,-2-1 0 15,5-1 0-15,-1-2 0 0,0-3 0 0,-2-2 0 16,0-1 0-16,-1-2 0 0,1-1 0 0,-3-3 0 15,2 0 0-15,2 0 128 16,-8-6-1184-16,10 4-240 0,-10-4-48 0,7 0-13664 0</inkml:trace>
  <inkml:trace contextRef="#ctx0" brushRef="#br0" timeOffset="-168066.44">13444 9685 24479 0,'-3'-11'1088'0,"3"11"208"0,3-5-1040 0,-2 0-256 16,2-2 0-16,1-2 0 0,3-1 320 0,-1-2 0 15,0-2 0-15,2-3 0 0,3-1 0 0,-1-3 0 16,3-5 0-16,1-2 0 0,1-3 224 0,-1-2 48 16,2-2 16-16,1-4 0 0,-1-1-128 0,0-3-32 15,-1-1 0-15,-1-5 0 0,1-1-224 0,-3-1-48 16,-2 1-16-16,0 0 0 0,1 2-160 0,-4-1 0 15,1-1 0-15,-2 3 128 0,0 6-128 0,0 0 0 16,-2 2 0-16,-1 4 0 0,0 3 256 0,-1 4-48 16,-2 1 0-16,-2 5 0 0,-1 3 112 0,0 2 32 0,-2 4 0 15,-1 5 0-15,1 2-144 0,-1 4-16 0,-4 6-16 16,-1 5 0-16,0 3-176 0,-3 6 0 0,-2 8 0 0,0 4 0 16,-1 7-128-16,-1 3 128 0,-2 9-160 0,3 0 160 15,1 5-144-15,3 2 144 0,2-1-128 0,2-1 128 16,2-2 0-16,4-3 0 0,2-2 0 0,3-3-128 15,1-4 128-15,4-2 0 0,4-5 0 0,-1-4 0 16,1-3 0-16,2-4 0 0,3-4 160 0,0-3-160 0,3-5 0 16,-1-3 128-16,4 0-128 0,9-4 0 15,1-5-1392-15,-1-3-320 0,0-4-64 0</inkml:trace>
  <inkml:trace contextRef="#ctx0" brushRef="#br0" timeOffset="-167821.68">14026 8822 27359 0,'0'0'1216'0,"0"0"240"0,0 0-1168 0,-4 7-288 15,1 1 0-15,1 5 0 0,-4 2 384 0,3 4 0 16,0 2 16-16,0 2 0 0,-1 2-240 0,1 4-160 15,-1-2 192-15,1 2-192 0,1-2 128 0,-1 1-128 16,0-2 0-16,2 0 0 0,0-2-144 0,1-4-144 16,1-1-32-16,3 2 0 15,0-8-1792-15,2-4-352 0,3-5-80 0,-9-4-16 0</inkml:trace>
  <inkml:trace contextRef="#ctx0" brushRef="#br0" timeOffset="-167274.92">14306 8686 21183 0,'0'0'1888'0,"0"0"-1504"0,-2 8-384 0,0 5 0 15,-1 3 768-15,0 4 96 0,1 2 16 0,-2 0 0 0,0 4-256 0,1 2-48 16,0 0-16-16,-3 1 0 0,1-2-256 0,1 0-48 15,0-2-16-15,1-3 0 0,0-3-240 0,2-3 128 16,-1-2-128-16,1-5 0 0,0 0 480 0,1-9 0 16,0 0 0-16,0 0 0 0,0 0 320 0,8-4 64 15,-1-4 16-15,2-4 0 0,1-3-352 0,2-2-64 16,-1-2-16-16,1 0 0 0,-1-2-256 0,1 0-64 16,-3 0-128-16,1-3 192 0,0-2-192 0,-1 0 0 15,1 0 0-15,0 1 0 0,-2 5 0 0,2 2 0 16,-2 3 0-16,1 2 0 0,-2 2 0 0,1 4 0 15,-3 1 0-15,-5 6 0 0,6 1 0 0,0 5 0 16,-3 3 0-16,-1 3 0 0,-2 2-160 0,-1 4 160 16,-1 0-128-16,0 3 128 0,-4 1 0 0,3 0 0 15,0-4 0-15,0-3 0 0,2-3 0 0,1-2 0 0,0-2 0 0,0-8 0 16,0 0 0-16,0 0 144 0,0 0-144 0,8-2 160 16,0-5 176-16,0-4 48 0,1-4 0 0,2-1 0 15,-1 0-192-15,1-2-16 0,1-2-16 0,-2 0 0 16,2 1-160-16,-1 1 0 15,1 2 0-15,-2 0 128 0,0 3-128 0,1 2 0 0,-3 3 0 0,1 1 0 16,-3 1 0-16,-6 6 0 0,9 2-192 0,-3 4 192 16,-1 3-176-16,-1 3 176 0,-1 1-128 0,-1 5 128 15,0 3 0-15,-1 2 0 0,-1 2 0 0,1-3-128 0,1 1-160 0,3-2-32 16,-3-3 0-16,6 2 0 16,2-4-480-16,1-4-96 0,1-7-32 0,2-1 0 15,3-4-1520-15,1-5-304 0</inkml:trace>
  <inkml:trace contextRef="#ctx0" brushRef="#br0" timeOffset="-167048.49">15044 8489 23039 0,'0'0'2048'0,"0"0"-1648"16,0 0-400-16,0 7 0 0,-2 2 672 0,1 3 48 15,0 3 16-15,0 2 0 0,1 0-160 0,-3 1-48 16,0 2 0-16,1 0 0 0,-1 3-528 0,-2-1 0 16,1 0 0-16,-1-1 0 0,2 1 0 0,0-4 0 15,1-3-128-15,-1 4 128 16,2-5-640-16,1-4-64 0,0-10-32 0,0 0 0 16,0 0-1584-16,0 0-320 0</inkml:trace>
  <inkml:trace contextRef="#ctx0" brushRef="#br0" timeOffset="-166784.58">15467 7688 22111 0,'-11'-14'976'0,"6"10"208"15,5 4-944-15,0 0-240 0,-5 1 0 0,0 5 0 0,1 4 1552 0,-2 4 272 16,1 3 48-16,0 2 16 0,1 6-1504 0,-1 3-384 15,-3 4 0-15,1 6 0 0,1 1 0 0,0 2 0 16,2 1 0-16,2 1 0 0,2 2 0 0,0-2 0 16,2-4 0-16,1-1 0 0,1-1 0 0,2-4 0 15,-2-3-192-15,2-3 64 0,0-2-160 0,1-1-32 16,2-2 0-16,2 3 0 16,1-5-512-16,0-4-96 0,0-2-32 0</inkml:trace>
  <inkml:trace contextRef="#ctx0" brushRef="#br0" timeOffset="-166587.75">15232 8300 22111 0,'-13'-17'1968'0,"9"10"-1584"0,4 7-384 0,4-4 0 0,5-1 2480 0,3 0 400 0,3 1 96 0,2 0 16 15,3-1-2400-15,3-1-464 16,-1 0-128-16,12-4 0 16,-3 1-624-16,-4-1-144 0,0 0-16 0,-11 5-8480 0,1-5-1680 0</inkml:trace>
  <inkml:trace contextRef="#ctx0" brushRef="#br0" timeOffset="-166267.81">15765 8216 24879 0,'0'0'2208'0,"1"-6"-1760"15,1 2-448-15,2-1 0 0,4-1 528 0,-1 1 32 16,3-2 0-16,-1 1 0 0,4-2-176 0,-1-1-48 16,0 0 0-16,-1 0 0 0,-1-1-192 0,0 2-144 15,-5-2 192-15,1-1-192 0,-2-1 144 0,-2-1-144 16,-2 2 0-16,-2 2 144 0,-2 0 0 0,-2 2 0 15,-1 1 0-15,-4 2 0 0,-1 3 112 0,-1 2 32 16,-1 5 0-16,0-1 0 0,0 4-144 0,0 4-16 16,0 2-128-16,3 0 192 0,2 0-192 0,3 2 0 15,3-1 0-15,3 0 0 0,3-2 0 0,5-1 0 16,1-2 0-16,3-2 0 0,1-1 0 0,3-2-240 16,1 0 80-16,11-2 16 15,-3-4-1328-15,-1-1-256 0,-1-2-48 0,-7 1-9760 0</inkml:trace>
  <inkml:trace contextRef="#ctx0" brushRef="#br0" timeOffset="-165817.47">16476 7917 19343 0,'-5'-6'1728'0,"-1"1"-1392"16,1-1-336-16,-4 3 0 0,0 1 976 0,-1 2 128 15,-3 2 32-15,-2 1 0 0,-3 2-624 0,1 1-128 16,-5 3-32-16,0 2 0 0,0 3 64 0,0 2 16 16,2 4 0-16,0-1 0 0,3 1 16 0,3 0 0 15,3 0 0-15,3 0 0 0,3-3-272 0,3 0-48 16,2-2-128-16,3-2 192 0,1-3-48 0,4-2-16 16,0 1 0-16,3-5 0 0,1-3 256 0,3-2 32 15,4-3 16-15,1-3 0 0,0-1 128 0,1-3 16 16,1-4 16-16,0-2 0 0,-3 0-144 0,3-2-16 15,0-2-16-15,0-2 0 0,0-1 16 0,-3-6 0 16,-1-2 0-16,-1-1 0 0,0-1-112 0,-2-2-32 16,-1-3 0-16,0-2 0 0,-2-2-288 0,1 0 0 15,-3-1 0-15,3-16 0 16,-3 5-384-16,0 9-48 0,-1 4 0 0,-4 19 0 0,1 4 288 0,-3 1 144 16,0 3-160-16,-1 1 160 0,0 6 0 0,-2 1 0 0,0 7 0 15,0 0 0-15,-8 8 0 0,-2 6 0 0,-3 7 0 0,-3 6 0 16,-2 6 0-16,-2 6 0 0,-2 4 0 15,1 6 0-15,0 7 0 0,6 2 0 0,1-1 0 0,7 1 0 16,2-2-176-16,5-3-80 0,4-5-32 0,4 14 0 16,5-9-224-1,-2-10-64-15,0-7 0 0,1-6 0 0,1-6-368 0,-2-4-80 0,-2-4 0 0</inkml:trace>
  <inkml:trace contextRef="#ctx0" brushRef="#br0" timeOffset="-165621.78">15145 7724 33167 0,'-14'-10'2944'0,"1"0"-2352"15,5 2-464-15,3 1-128 0,1 3 1728 0,4 4 336 16,0 0 64-16,14-1 16 15,-2 2-3680-15,0 0-720 0,-2 1-160 0</inkml:trace>
  <inkml:trace contextRef="#ctx0" brushRef="#br0" timeOffset="-165396.59">13971 8173 39679 0,'-17'-3'1760'0,"10"3"352"16,7 0-1680-16,0 0-432 0,-2 5 0 0,2 4 0 15,5 0-1344 1,0 1-368-16,2-3-64 0</inkml:trace>
  <inkml:trace contextRef="#ctx0" brushRef="#br0" timeOffset="-164847.85">14387 9678 24191 0,'-2'-14'1072'0,"2"14"208"0,-1-6-1024 0,0 3-256 0,1 3 0 0,0 0 0 16,0 0 1184-16,0 0 176 0,-3 8 48 0,-1 3 0 0,0 6-704 0,-4 4-144 16,2 1-32-16,-2 4 0 15,-2 5-176-15,-1 4-32 0,1 5-16 0,3 1 0 0,0 1-112 0,3 0 0 16,1 4-16-16,4-5 0 0,4-2-176 0,3-4 0 16,3-4 144-16,1-4-144 0,2-4 128 0,2-1-128 15,3-5 128-15,2-5-128 0,2-4 128 0,4-5-128 16,1-5 128-16,3-4-128 0,1-1 0 0,0-2 0 15,1-2 0-15,9-7 0 16,-9 1-1664-16,-5-1-240 0,-5 0-48 0,-10 6-6752 16,-3-1-1344-16</inkml:trace>
  <inkml:trace contextRef="#ctx0" brushRef="#br0" timeOffset="-164665.71">14095 10125 30751 0,'-13'-8'1360'0,"9"5"288"0,-1 0-1328 0,5 3-320 0,0 0 0 0,4-4 0 16,1 1 720-16,6-1 80 16,2 1 16-16,7 0 0 0,2-2-656 0,6 0-160 15,6-2 0-15,5 0 0 0,-1-2 0 0,3 0 0 0,2-1 0 0,14-3-176 32,-3 1-1216-32,-7 2-240 0,-2-1-48 0,-14 4-7216 0,0 0-1456 0</inkml:trace>
  <inkml:trace contextRef="#ctx0" brushRef="#br0" timeOffset="-164450.4">15101 9602 18431 0,'-15'4'816'0,"9"2"160"0,0 3-784 0,1 3-192 16,0 3 0-16,3 4 0 0,-2-1 2160 0,3 2 384 15,0 4 80-15,2 0 0 0,2 0-1920 0,0-1-384 16,1 2-64-16,-2-2-32 0,3-1-224 0,-1-1 0 16,2-2-192-16,-1 4 192 15,4-6-1888-15,0-4-272 0,2-3-48 0</inkml:trace>
  <inkml:trace contextRef="#ctx0" brushRef="#br0" timeOffset="-163855.89">15507 9468 30287 0,'-10'17'1344'0,"6"-6"272"0,0 4-1296 0,0 2-320 0,-2 0 0 0,1 3 0 16,3 4 208-16,-2-2-16 0,3-1-16 0,-1-4 0 16,2 0-32-16,2-2 0 0,1-3 0 0,-1-3 0 15,-1-2 80-15,2-2 16 0,-3-5 0 0,7 1 0 16,-7-1 208-16,9-4 64 0,2-4 0 0,-1-2 0 0,1-5-176 0,1 0-16 16,2-5-16-16,0 0 0 0,1 1-304 0,-3-2 160 15,0-2-160-15,0-1 128 0,0-1-128 0,2-1 0 16,-1 2 0-16,1 0 128 0,-1 0-128 0,0 2 0 15,-1 3 0-15,2 3 0 0,-5 1 0 0,2 3 0 16,0 2 0-16,-1 4 0 0,-2 2 0 0,-1 7 0 16,-2 3 0-16,0 4 0 0,-2 0 0 0,-1 3 0 15,-1 5 0-15,-2 3 0 0,-1 2 0 0,-1 0 0 16,-2 2 0-16,3-4 0 0,-4-2 0 0,3-3 0 0,0-3 0 16,2-3 0-16,-1-2 0 0,-2-3 0 15,4-5 0-15,0 0 128 0,0 0 272 0,0 0 48 16,5-5 16-16,-2-6 0 0,4-1-64 0,1-7-16 0,3 3 0 0,0-4 0 15,3-2-256-15,-1-1-128 16,0-2 0-16,0 0 128 0,3 1-128 0,-1 1 0 0,1 2 0 0,0 1 0 16,0 1 0-16,1 1 0 0,-1 4-160 0,1 3 160 15,-2 1-160-15,0 5 160 0,-2 5-160 0,0 6 160 16,-4 4-176-16,1 3 176 0,-3 2-192 0,-1 5 192 16,-2 3-144-16,0 0 144 0,-2 5 0 15,-1 0-144-15,-1 3-64 0,0-1-16 0,3-1 0 0,-1 8 0 16,2-10-480-16,1-6-80 15,2-4-32-15,2-5 0 0,-2-3-720 0,3-5-160 0,2-5-32 0,-3-2-11696 16</inkml:trace>
  <inkml:trace contextRef="#ctx0" brushRef="#br0" timeOffset="-163365.09">16514 9054 34207 0,'0'0'1520'0,"0"0"304"0,0 0-1456 0,0 0-368 15,0 0 0-15,9-1 0 0,-1 0 256 0,7-1 0 16,3 0-16-16,3-2 0 0,2 0-48 0,2-3-16 0,1 0 0 15,3-3 0-15,0-1-176 0,2-1 160 16,1-2-160-16,0 1 160 0,1-2 0 0,1-1 0 16,-2-1 0-16,-1-1 0 0,-1-1 96 0,-1 1 32 15,-5-2 0-15,0 0 0 0,-5 0-96 0,-2 2-32 0,-3-1 0 0,-2 2 0 16,-4 2-160-16,-1 1 160 0,-3 2-160 0,-2 3 160 16,-3 1-160-16,-2 5 160 0,-6-2-160 0,-3 5 160 15,-7 3-160-15,-4 2 0 0,-5 4 144 0,-2 3-144 16,-3 3 0-16,1 2 0 0,0 1 0 0,1-1 0 0,0 4 0 0,5 2 0 15,2 0 0-15,4 1 128 16,4 1-128-16,5 0 144 0,4-3-144 0,4 2 160 0,6-4 16 16,3 0 0-16,4-3 0 0,6 0 0 0,2-2 208 0,5-2 64 15,4-2 0-15,4-2 0 0,3 1-128 0,1-4 0 16,4-1-16-16,15-3 0 0,-6-3-176 0,-3 0-128 16,-1-1 144-16,-13-1-144 0,-1 2 0 0,2-2 128 15,-1 1-128-15,10-1 0 16,-6 0-320-16,-9-2-128 0,-4 1 0 0,-6-1-16 15,-9 0-2496-15,-7 5-496 0</inkml:trace>
  <inkml:trace contextRef="#ctx0" brushRef="#br0" timeOffset="-163149.74">15031 9122 47343 0,'0'0'2096'0,"0"0"432"0,0 0-2016 0,9-1-512 0,1 1 0 0,4 1 0 16,5 2 0-16,-1 0-128 0,3 2-16 0,2 0-13808 15,-1-1-2752-15</inkml:trace>
  <inkml:trace contextRef="#ctx0" brushRef="#br1" timeOffset="112897.78">19901 14435 13823 0,'-20'-4'1216'0,"7"2"-960"0,-1 1-256 0,0-3 0 16,-2 2 656-16,0 0 96 0,1-1 16 0,1 1 0 15,1-1 512-15,4 1 96 0,-4-1 32 0,5 0 0 16,8 3-256-16,-7-4-32 0,7 4-16 0,0 0 0 15,0 0-224-15,0 0-48 0,0 0-16 0,1-7 0 16,-1 7-224-16,6-7-32 0,-6 7-16 0,8-7 0 0,0 4-96 0,2 0-32 16,1 1 0-16,-1 0 0 15,0 0-16-15,1 1 0 0,2-1 0 0,-1 2 0 0,4-2-16 0,2 1 0 16,2 0 0-16,2-2 0 0,1 0-32 0,4 0-16 16,2-2 0-16,5 1 0 0,3 0-16 0,0-1 0 15,2 0 0-15,-2 0 0 0,-1 0-32 0,-3 3-16 16,-3-3 0-16,-2 1 0 0,-1-1-16 0,-2 3 0 15,-3-1 0-15,0 1 0 0,-5-1-256 0,-1 2 0 16,0 1 0-16,-3 0 0 0,-2 0 128 0,-1 0-128 16,-1 1 144-16,-9-1-144 0,0 0 128 0,6 3-128 15,-6-3 0-15,0 0 144 0,7 5-144 0,-7-5 0 16,4 8 0-16,0 1 128 0,-4-1-128 0,0 3 0 16,0 2 0-16,-2 1 0 0,1 2 0 0,0 3 0 0,1 2 0 15,0 4 0-15,-1 3 0 0,0 3 0 0,-1-1 0 0,1 6 0 16,0 3 0-16,-2 2 0 0,0 2 0 15,0 2 0-15,-2 0 0 0,1 3 0 0,0 1 0 0,0-1 0 16,-2-3 0-16,2 1 0 0,1 0 128 0,1-1-128 16,-1 1 0-16,2-4 0 0,1-2 0 0,0-1 0 15,1-2 0-15,1 1 160 0,-1 0-160 0,-1-3 160 16,0-2-160-16,0 0 192 0,0 0-192 0,1 1 192 16,0-2-192-16,-1 0 192 0,1-1-192 0,0-1 192 15,0-1-64-15,-1-1-128 0,0-1 192 0,2 1-64 16,-1 1-128-16,0-3 128 0,-1-2-128 0,1 0 128 15,0-2-128-15,2 0 128 0,-2 0-128 0,0 0 128 16,1-1-128-16,0 1 0 0,-1 0 144 0,0 0-144 16,-1-2 128-16,1 0-128 0,0-1 128 0,-1-2-128 15,0-1 128-15,1-1-128 0,-1 0 160 0,0 0-160 0,0-3 192 0,0 1-64 16,1-2-128-16,0-1 192 0,-1-10-192 0,0 10 176 16,0-1-176-16,0-3 160 0,0-6-32 0,0 0 0 15,0 0 0-15,0 0 0 0,0 0 0 0,0 0-128 16,0 0 192-16,0 0-64 0,0 0 144 0,0 0 32 15,0 0 0-15,0 0 0 0,0 0-112 0,0 0-32 16,0 0 0-16,0 0 0 0,-6 2-160 0,6-2 0 16,-7 0 0-16,-2 3 0 0,1-2 0 0,0 0 0 15,0 0 176-15,-2 1-176 0,-2 0 0 0,0 3 0 16,2-1 0-16,-3 0 0 0,-1-1 0 0,-3 1 0 16,1 2 0-16,-4-1 0 0,1 1 0 0,-2-2 0 0,-2 0 0 0,-1 1 0 15,-3 0 0-15,-3 1 0 0,-2-2 0 0,-1 2 0 16,-1 0 0-16,-1 2 0 0,1 0 0 0,0-1 0 15,2 1 0-15,0 0 0 0,1-1 0 0,0 2 0 16,0-2 0-16,2-3 0 0,-1-3 0 0,1 2 0 16,-2-1 0-16,3-1 128 0,1-1-128 0,1 0 0 15,1 0 0-15,2 0 128 0,3-1-128 0,-2 0 0 16,2 0 0-16,1-3 0 0,3 2 0 0,0 1 0 16,2 0 0-16,1 0 0 0,1 2 0 0,4 0 0 15,-1-1 0-15,9 0 0 0,-5 1 0 0,5-1 0 16,0 0 0-16,0 0 0 0,0 0 0 0,0 0 0 15,0 0-128-15,10-1 128 0,3 3 0 0,3-2 0 16,2-2-128-16,4 0 128 0,2-2 0 0,4 2 0 16,0 1 0-16,3-1-128 0,3 0 128 0,1 0 0 15,2-1 0-15,0 2 0 0,2 0 0 0,-3-1 0 0,1-4 0 0,1 0 0 16,-2 3 0-16,1-2 0 0,0 0 0 0,0 1 0 16,-1 3 0-16,-3 0 0 0,0 0 0 0,-3 1 0 15,-2-1 0-15,-3 1 0 0,-2 0 0 0,-2-2 0 16,-3 0 0-16,-3 0 0 0,-1 2 0 0,-1 0 0 15,0 2 0-15,-1-4 0 0,-4 1 0 0,1 0 0 16,-9 1 0-16,10 0 0 0,-10 0 0 0,10 0 0 16,0-1 0-16,-10 1 0 0,0 0 0 0,9 1 0 15,-9-1 0-15,0 0 0 0,0 0 0 0,10 2 0 16,-10-2 0-16,0 0 0 0,0 0 0 0,0 0 0 16,0 0 0-16,0 0 0 0,0 0 0 0,0 0 0 15,0 0 0-15,0 0 0 0,0 0 0 0,0 0 0 16,0 0 0-16,0 0 0 0,-3-7 128 0,2-2-128 0,1 0 0 0,-1-5 0 15,-2-3 128-15,2 0-128 0,0-3 0 0,0-2 0 16,0-3 128-16,1-5-128 0,1-3 0 0,2-3 0 16,0-4 0-16,1-2 0 0,2 3 0 0,1-1 0 15,-3 0 0-15,3 1 128 0,0-1-128 0,2 1 0 16,-1-2 0-16,2-1 0 0,-4-3 0 0,3 1 0 16,-2 0 0-16,2 0 0 0,-4 2 0 0,1 0 0 15,-1 1 0-15,-2 0 0 0,1-2 0 0,-1 1 0 16,1-2-144-16,-1 4 144 0,-3 0 0 0,0 3-144 15,0-2 144-15,-3 2-160 0,-1-1 160 0,2 3-160 16,-1 1 160-16,-1 2-208 0,0 0 80 0,1 4 128 16,-1-1-192-16,1 3 192 0,0 0-160 0,-2 3 160 15,2 0-128-15,1 1 128 0,0 1 0 0,0 1-144 16,0 1 144-16,0 1 0 0,2 1 0 0,0 3 0 0,0 1 0 0,0 1 0 16,0 0 0-16,0 2 0 0,0 1 0 15,0 1 0-15,0-2 0 0,0 4 0 0,2-2 0 0,-1-1 0 16,-1 9 0-16,3-8 0 0,-2-1 0 0,1 0 0 15,0 1 0-15,1 1 0 0,2-1 0 0,-3 0 0 16,0 0 0-16,1 1 0 0,-3 7 0 0,4-8 0 16,-1 0 0-16,-2 2 0 0,-1-1-160 0,0 7 160 15,0-8-192-15,0 8 192 0,-1-7 0 0,1 7-128 16,-3-8 128-16,3 8 0 0,-4-8 0 0,4 8 0 16,-4-3 0-16,1 0 0 0,3 3-144 0,-9-4 144 15,1 1 0-15,-3 1-144 0,0 2 144 0,0-1 0 0,1 2-144 16,-1-1 144-16,-1 0 0 0,-2 0 0 0,-1 3 0 15,-3-1 0-15,-2 1-128 0,0-2 128 0,1 1 0 16,-2-1 0-16,-1-1 0 0,-3 0 0 0,3 1 0 0,-6 0 0 16,-4 0 0-16,0 2 0 0,-3-2 0 0,2 0 0 15,0-1 0-15,1 0 0 0,1-1 0 0,1 1 0 16,1-1 0-16,2-2 0 0,0 3 0 0,3-1 0 16,3-1 0-16,1 1 0 0,-1 0 0 0,3 1 0 15,1 0 0-15,2 0 0 0,4-1 0 0,3 1 0 16,1-1 0-16,7 1 0 0,0 0 0 0,0 0 0 15,0 0 0-15,0 0 0 0,0 0 0 0,12-4 0 16,4-1-144-16,1 0 144 0,4 1 0 0,0-1 0 16,2 1 0-16,1 0-128 0,3-1 128 0,-2 0 0 15,1-2 0-15,2 1 0 0,0-1 0 0,3 2 0 16,1-1 0-16,1 1 0 0,1-1 0 0,0 0 0 0,2 4 0 16,-8-1 0-16,-1 0 0 0,-3 1 0 0,-2-1 0 0,-3 2 0 15,-3-1 0-15,-2 1 0 0,-2 0 0 0,1 0 0 16,-2 1 0-16,-4 1 0 0,-7-1 0 0,10 3-128 15,-1 2 128-15,-9-5 0 0,7 4 0 0,0 2 0 16,-7-6 0-16,8 7 0 0,-4 3 0 0,2 0 0 16,-1 0 0-16,1 2 0 0,-1 1-128 0,1 5 128 15,-2 2 0-15,3 2 0 0,1 2 0 0,1 2 0 16,-2 3 0-16,3 4 0 0,-3 2 0 0,2 2 0 16,-1 1-144-16,2 6 144 0,3 3 0 0,0 3-144 15,0-2 144-15,1 4 0 0,1 1 0 0,1-1 0 16,-1 0 0-16,-1-1 0 0,0-2 0 0,-2 1 0 15,0 0 0-15,-3-2-128 0,-2-4 128 0,1 0 0 0,-1-3 0 16,-4 0 0-16,-1-2 0 0,0-1 0 0,0-1 0 0,-2 2 0 16,0-1 0-16,0 2 0 0,0 0 0 0,0-3 0 15,2-3 0-15,-1-1 0 0,0 1 0 0,1-2 0 16,-2-2 0-16,0 0 0 0,1-4 0 0,0 0 0 16,0-3 0-16,-1 4 0 0,0-4 0 0,0-1 0 15,-2 1 0-15,2-2 0 0,-1 1 0 0,-1-1 128 16,-2-4-128-16,2 0 0 0,0-2 0 0,-1 1 0 15,-2-2 0-15,3-2 0 0,1-1 0 0,-1-1 128 16,-1-2-128-16,-1 1 0 0,1-3 0 0,3-6 128 16,0 0-128-16,-3 8 0 0,0-2 0 0,3-6 128 15,0 0-128-15,0 0 192 0,0 0-64 0,0 0 0 16,0 0-128-16,0 0 0 0,0 0-128 0,-4 6 128 16,4-6 0-16,0 0 0 0,-5 5 0 0,5-5 0 0,-7 5 0 15,7-5 0-15,-7 4 0 0,0 1 0 0,0-3 0 0,-1 0 0 16,8-2 0-16,-8 2 0 0,-3-1 0 0,1 2 0 15,0-1 0-15,-2 0 0 0,0 0 0 0,-3 1 0 16,-1 3 0-16,-2-2 0 0,-1 2 0 0,-3-1 128 16,0 2-128-16,-1 2 176 0,-2-4 0 0,-4 3 0 15,-2 1 0-15,-2 0 0 0,-6-2-48 0,-2 0-128 16,-7-3 192-16,3 2-64 0,-1-1 32 0,2 3 0 16,1 0 0-16,2-1 0 0,1 0-160 0,2 0 0 15,-1-1 0-15,3 1 0 0,0-4 0 0,3 1 0 16,2 1 0-16,5-1 0 0,4 1 0 0,4-3 0 15,4 0-144-15,4-2 144 16,10 0-1696-16,0 0-224 0,0 0-64 0,7-8-16128 0</inkml:trace>
  <inkml:trace contextRef="#ctx0" brushRef="#br1" timeOffset="113896.25">21389 14864 20271 0,'0'0'1792'0,"-7"-5"-1424"0,-1 1-368 0,1-2 0 16,2 3 464-16,5 3 32 0,-8-4 0 0,8 4 0 15,-8-1 400-15,8 1 96 0,-9 0 16 0,9 0 0 16,-7 7-368-16,0 4-64 0,-1 3 0 0,2 5-16 16,0 0 144-16,-1 3 16 0,0 2 16 0,-1 3 0 15,2 3-144-15,-1 5-16 0,0 3-16 0,2 1 0 16,-4 3-240-16,0 1-64 0,-1-1 0 0,1-3 0 16,0 3-96-16,-1-2-32 0,2-5 0 0,0-3 0 15,3-4-128-15,-2-1 192 0,3-3-192 0,1-2 192 0,2-2-192 0,-3-3 128 16,3-1-128-16,1-4 128 15,0-2-336-15,0-10-80 0,5 9-16 0,-5-9 0 16,0 0-2016-16,7-3-416 0</inkml:trace>
  <inkml:trace contextRef="#ctx0" brushRef="#br1" timeOffset="114116.08">21113 15331 27007 0,'0'0'1200'0,"0"0"240"0,0 0-1152 0,10-2-288 16,1-2 0-16,1 1 0 0,6 0 144 0,0-1-16 16,5 0-128-16,4 0 192 0,1-3 192 0,4 3 48 0,1 0 0 0,2 1 0 15,2 1-176-15,-2 0-16 0,-1-1-16 0,-4 2 0 16,-4 2-224-16,-2 2 128 0,-2-2-128 0,-2 1 0 16,-2 0 0-16,-3 0 0 0,-2 1-128 0,-2-1 128 31,-2 0-960-31,-9-2-96 0,9 3-16 0,-9-3-11024 0</inkml:trace>
  <inkml:trace contextRef="#ctx0" brushRef="#br1" timeOffset="114402.4">21740 14928 21183 0,'0'0'1888'0,"-2"-9"-1504"0,-3-2-384 0,2 3 0 16,0 0 576-16,3 8 32 0,-2-10 16 0,2 10 0 15,0 0-112-15,0 0-32 0,0 0 0 0,0 0 0 0,0 0 96 0,0 0 32 16,0 0 0-16,-4 7 0 0,-2 3 32 0,0 5 0 16,0 3 0-16,-1 4 0 0,0 1 144 0,0 5 48 15,-1 5 0-15,-2 0 0 0,1 1-384 0,0 4-80 16,0 2-16-16,-2 2 0 0,0 2-224 0,2-3-128 16,1-3 160-16,1-1-160 0,2-3 128 0,2-4-128 15,-2-5 0-15,3-1 144 0,1-2-144 0,1-2 0 16,1-5 144-16,3-2-144 0,-1-2-176 0,-3-11-96 15,4 7-32-15,-4-7 0 16,11 0-688-16,-1-3-144 0,1-5-16 0,0-4-8064 16,-1-5-1616-16</inkml:trace>
  <inkml:trace contextRef="#ctx0" brushRef="#br1" timeOffset="114894.92">22139 15053 16575 0,'0'0'1472'0,"0"0"-1168"0,0 0-304 0,0 0 0 16,0 0 768-16,0 0 112 0,0 0 16 0,0 0 0 15,-9 4 80-15,2 4 32 0,-2 3 0 0,-1 2 0 16,-1 2 32-16,-4 3 16 0,1 3 0 0,1 2 0 16,0 3 16-16,2 2 0 0,2-1 0 0,2 0 0 15,-1 1-496-15,3 2-112 0,1 1-16 0,2-2 0 16,2 0-304-16,2-1-144 0,0-8 128 0,3 0-128 0,0-2 144 0,5-3-144 15,-1-2 160-15,3-3-160 16,0-3 256-16,3-5-64 0,2-5 0 0,-1-4 0 0,1-3 112 0,1-1 16 16,0-4 0-16,2-4 0 0,-3-4-64 0,-2-1-16 15,-1 0 0-15,-4-5 0 0,-1-1-80 0,-1 3-16 16,-3 3 0-16,0 2 0 0,-3 1 96 0,0 3 16 16,-2 4 0-16,-1 2 0 0,1 4 0 0,0 8 16 15,0 0 0-15,0 0 0 0,0 0-272 0,-2 10 128 16,1 4-128-16,-1 3 0 0,2-1 0 0,0 1 0 15,2 2 0-15,1 0 0 0,2 3 0 0,1 0 0 16,2-3 0-16,1 0 0 0,2-3-224 0,4-4 48 16,-1-2 16-16,3-5 0 0,1-5 160 0,2-1-192 15,2-7 192-15,-2-3-192 0,0-7 192 0,-3-2 176 0,0-3-48 16,-2-3 0-16,-1-4 384 0,-3-2 80 0,-1-4 16 0,-5 0 0 16,-2-2 176-16,-3 2 48 0,-1-1 0 0,-1 4 0 15,-2 4-384-15,0 4-80 0,0 4-16 0,-1 4 0 16,1 1-352-16,-2 5 128 0,2 3-128 0,1 3 0 31,3 5-896-31,0 0-256 0,0 0-64 0,0 0-11200 0,5 10-2256 0</inkml:trace>
  <inkml:trace contextRef="#ctx0" brushRef="#br1" timeOffset="115415.52">23268 14774 14735 0,'0'0'640'0,"0"0"160"0,-5-6-640 0,5 6-160 0,0 0 0 0,0 0 0 15,0 0 2000-15,-4 6 368 0,-1 4 80 0,-1 3 16 16,-1 3-1104-16,0 2-208 0,-1 3-64 0,0 4 0 16,1 2-128-16,-1 4-48 0,-1 3 0 0,-1 1 0 15,1 1-320-15,0 3-64 0,0 2-16 0,-1-3 0 16,-2 0-272-16,3-4-64 0,2-2-16 0,3-5 0 15,-3-3-160-15,4-2 0 0,3-6 0 0,0-4 0 16,0-2-608-16,0-10 0 0,0 0 0 0,0 0 0 16,11-6-1568-16,1-4-320 15,-3-5-64-15</inkml:trace>
  <inkml:trace contextRef="#ctx0" brushRef="#br1" timeOffset="115632.11">23494 14748 15663 0,'0'0'1392'0,"0"0"-1120"15,5-8-272-15,-5 8 0 0,0 0 2096 0,0 0 352 16,1 9 80-16,-4 2 16 0,-3 1-1504 0,1 3-288 16,-5 2-64-16,-1 3-16 0,-1 3 192 0,-2 1 32 15,1 0 16-15,2 4 0 0,0 0-288 0,2 1-64 16,1-2-16-16,1 3 0 0,4 2-352 0,-2 0-64 0,1-1 0 0,2-3-128 16,0 0 0-16,0-2 0 0,2-2 0 0,0 0 0 31,0-4-480-31,2-1-160 0,-2-2-16 0,0-4-16 15,0-1-1792-15,0-12-352 0</inkml:trace>
  <inkml:trace contextRef="#ctx0" brushRef="#br1" timeOffset="115806.45">23021 15142 22111 0,'0'0'976'0,"0"0"208"0,0-9-944 0,4 1-240 0,2 0 0 0,4 2 0 16,1-2 1408-16,5 2 224 0,2-4 48 0,4-1 16 15,3 1-976-15,3 0-192 0,3-1-32 0,1 2-16 16,2-2-96-16,0 2 0 0,-1 3-16 0,-2-1 0 0,-4-1-368 0,-1 2 0 16,-4 1 0-16,-5 5 0 15,-5 0-1536-15,-12 0-384 16,0 0-80-16</inkml:trace>
  <inkml:trace contextRef="#ctx0" brushRef="#br1" timeOffset="115981.46">22991 15245 23951 0,'-12'6'2128'0,"12"-6"-1696"15,0 0-432-15,0 0 0 0,0 0 832 0,7 4 96 16,4-2 16-16,6-1 0 0,5-1 80 0,2-2 32 16,5-5 0-16,5 1 0 0,5-2-160 0,6 0-16 15,6 0-16-15,2 1 0 0,0 2-368 0,-2-1-80 16,-2 1-16-16,-3 0 0 0,-2 2-400 0,-3 2 0 16,-8 0 0-16,-4 1 0 15,-5 0-2080-15,-4 0-288 0,-5 1-64 0,-6 0-16 0</inkml:trace>
  <inkml:trace contextRef="#ctx0" brushRef="#br1" timeOffset="116321.8">24476 14585 27407 0,'1'-15'1216'0,"-1"15"256"0,0 0-1184 0,0 0-288 16,0 0 0-16,0 0 0 0,0 0 1008 0,-10 1 144 16,-2 4 16-16,0 8 16 0,-3 5 16 0,0 7 0 15,0 6 0-15,-4 7 0 0,0 4-64 0,2 7-16 16,1 3 0-16,3 6 0 0,0 0-320 0,2 2-64 15,-2 1-16-15,2-1 0 0,0-2-416 0,3-4-96 16,3-5-16-16,2-4 0 0,2-5-192 0,2-4 144 16,4-3-144-16,-2-4 128 0,2-3-128 0,2-4 0 15,-3-4 0-15,2-5 0 16,-1-6-960-16,-5-7-256 0,9 2-64 0,-9-2-10864 16,7-10-2160-16</inkml:trace>
  <inkml:trace contextRef="#ctx0" brushRef="#br1" timeOffset="120484.32">19637 14341 4607 0,'0'0'192'0,"-6"-6"64"0,-2 1-256 0,3-1 0 0,-4 2 0 0,3 0 0 15,-2-2 2800-15,0 3 512 0,0-2 96 0,1 2 32 16,-1 0-1584-16,1-1-320 0,7 4-64 0,-6-2-16 16,6 2-368-16,0 0-80 0,0 0-16 0,0 0 0 15,0 0-336-15,0 0-64 0,0 0-16 0,13-2 0 16,2-1-16-16,4 1-16 0,1-1 0 0,2 1 0 0,2 1-32 0,0-1-16 16,1 0 0-16,2-1 0 0,-1 0-48 0,4 1 0 15,0-1 0-15,1-1 0 0,1-1-16 0,1 0-16 16,2 2 0-16,0 0 0 0,2-4-144 0,1 3-16 15,-1 1-16-15,1 1 0 0,-5-2-112 0,-3 1 0 16,-2-2-128-16,-2 2 192 0,-1 0-192 0,-2 2 128 16,0 1-128-16,-5 0 0 0,-1-1 0 0,-1-1 0 15,-3 2 0-15,-4 3 0 0,-9-3 0 0,10 4 0 16,-1-3 0-16,-9-1 0 0,8 6 0 0,-8-6 0 16,0 0 0-16,8 8 0 0,-3-2 0 0,-5-6 128 15,0 0-128-15,6 7 0 0,-6-7 0 0,0 0 176 16,5 6-176-16,-5-6 160 0,6 7-160 0,-1 0 160 0,-1 2-160 0,-1 0 160 15,0-1-160-15,2 3 160 0,0-1-160 0,-1 2 160 16,2 3-160-16,0 3 160 0,2 3-160 0,0 2 160 16,1 2-160-16,-1 5 0 0,2 4 144 0,-3 0-144 15,-1 0 0-15,0 2 144 0,-4 2-144 0,-2 1 0 16,-1 2 208-16,-1 1-64 0,0 1-16 0,-3 0 0 16,1-3 48-16,-1 3 0 0,1 0 0 0,0-2 0 15,-1-2 16-15,2 2 16 0,-3 0 0 0,3 0 0 16,0-3-80-16,1-1-128 0,-3 1 176 0,2-2-176 15,-1 2 160-15,0-4-160 0,0 0 128 0,1-2-128 16,-1 0 0-16,2 1 0 0,0 0 128 0,1 0-128 16,-4 0 0-16,2 0 0 0,0 1 0 0,-1-2 128 15,-2-4-128-15,0 3 0 0,1-4 0 0,-2 1 0 16,1-2 0-16,1-1 0 0,3-5 0 0,0 1 0 0,-1 1 0 0,0-2 0 16,1-1 0-16,1 0 0 0,-2-1 0 0,2 0 0 15,0 1 0-15,-1-2 0 0,1 0 0 0,0 0 0 16,1 1 128-16,-1-2-128 0,0 2 0 0,0 1 0 15,0-4 0-15,0 2 0 0,1-2 0 0,-1 0 0 16,1-1 0-16,-3 1 0 0,3 0 128 0,-1 0-128 16,0-1 128-16,0-1-128 0,1-1 128 0,0 0-128 15,0 2 0-15,1-5 128 0,-1 2-128 0,1 2 0 16,-1 0 144-16,0-2-144 0,0 1 0 0,1-2 0 16,-1-10 0-16,3 10 128 0,-3-2-128 0,0-8 0 15,0 7 128-15,0-7-128 0,0 0 160 0,0 0-32 16,0 0-128-16,0 0 192 0,0 0-48 0,0 0-16 15,0 0 0-15,0 0 0 0,0 0-128 0,0 0 160 0,0 0-160 16,-8 0 160-16,8 0-160 0,-7-1 0 0,-1 0 0 0,8 1 128 16,-7 0-128-16,-1 0 0 0,1 0 0 0,-1 0 0 15,0 0 0-15,0 1 0 0,1 0 0 0,-3 0 0 16,0-1 0-16,0 0 0 0,-2 0 0 0,-2 1 0 16,-2 1 0-16,-1 0 0 0,-2-1 0 0,-2 1 0 15,-3-1 0-15,-3 0 0 0,-1 0 0 0,-2 0 0 16,-2 0 0-16,0 2 0 0,-1-2 128 0,-1-1-128 15,-1 2 0-15,-2-1 0 0,-1-1 0 0,0 1 0 16,-1 0 0-16,-1 0 0 0,-3-1 0 0,1 1 0 16,1-1 0-16,4-1 0 0,-2 3 0 0,4-2 0 15,1-1 0-15,3 1 0 0,0 1 128 0,2-1-128 16,1 2 0-16,2-2 0 0,0-2 0 0,0 2 0 0,1 3 0 16,4-2 0-16,3-1 0 0,5 0 0 0,3 0 0 0,3-1 0 15,7 1 0-15,0 0 0 0,0 0-208 0,0 0 80 16,0 0 128-16,13 2-208 0,2-2 208 0,3 0-192 15,2 0 192-15,5 0-192 0,-2 0 192 0,3-1 0 16,2-1 0-16,2-2 0 0,0 0 0 0,2 1 0 16,0-2 0-16,3 1 0 0,5-5 0 0,2 3 0 15,4 2 0-15,0 0 0 0,0-3 0 0,0 2 0 16,1-1 0-16,-2 1 0 0,-1 0 0 0,1 0 0 16,1-1 0-16,0 4 0 0,0 0 0 0,-3-2 0 15,-5 3 0-15,-3-1 0 0,-3 0 0 0,-4 0 0 16,-1 1 0-16,-2 1 0 0,-5 0 0 0,-1 0 0 15,-2 0 0-15,0 1 0 0,-3 1 0 0,-2 1 0 0,-1 1 0 0,-3-1 0 16,-8-3 0-16,11 4 0 0,0 0 0 0,-3 0 0 16,-8-4 0-16,0 0 0 0,9 4 0 0,-9-4 0 15,8 4 0-15,-8-4 0 0,0 0 0 0,0 0 0 16,0 0 128-16,0 0-128 0,8 4 0 0,-8-4 0 16,0 0 144-16,0 0-144 0,0 0 0 0,0 0 144 15,0 0-144-15,0 0 128 0,8-4-128 0,-2-2 128 16,-3 0-128-16,1-2 128 0,-2-2-128 0,-2 0 128 15,0-1-128-15,-1-2 128 0,-1-4-128 0,-1-4 128 16,1-4-128-16,1-2 128 0,-2-4-128 0,1-2 128 16,1-5-128-16,1-1 0 0,0-4 0 0,2 2 0 15,1 2 0-15,-1 1 0 0,-1 1 128 0,3 2-128 16,0 1 0-16,2 1 0 0,-3 1 0 0,1-1 0 0,1-1 0 16,-1-2 0-16,-1 2 0 0,1-4 0 0,-2-3 0 0,-1 3 0 15,0-1 0-15,1 1 0 0,-1-5 0 0,0-1 0 16,-1-1 0-16,2 2 0 0,-2-1 0 0,1 2 0 15,0 2 0-15,0 1 0 0,-1 2 0 0,1 2 0 16,0 2 0-16,1 0 0 0,-1 0-176 0,0 2 176 16,-1 3-128-16,0 0 128 0,0 3 0 0,0 0-128 15,0-2 128-15,0 1 0 0,0 1 0 0,0-2-128 16,0 1 128-16,0-2 0 0,0 0 0 0,3 0-128 16,-1 1 128-16,0-1 0 0,-1-2-128 0,0 3 128 15,-1 3-128-15,1 0 128 0,0-2 0 0,-1 4-128 16,0 1 128-16,0 4 0 0,0-1 0 0,0 2-128 15,0 0 128-15,-1 3 0 0,-1 0 0 0,1 3-128 16,1 10 128-16,-2-10 0 0,0 1 0 0,-3-2-160 0,1 5 160 0,4 6 0 16,-5-6-128-16,-1 2 128 0,1 0 0 15,1 0 0-15,4 4-144 0,-11-2 144 0,1-1 0 0,1 0-144 16,-1 1 144-16,2 2-128 0,-3 1 128 0,0-2-128 16,-3 0 128-16,1-2 0 0,1 1 0 0,-3-1 0 15,-1 1 0-15,-1 1 0 0,-2 0 0 0,-1 1 0 16,-1-1 0-16,-2 0 0 0,-1 0 0 0,-1 1 0 15,3-3 0-15,-7 2 0 0,-2-1 0 0,1-1 0 16,1-2 0-16,0 3 0 0,1-1 0 0,0 2 0 16,1 1 0-16,-2 0 0 0,3-1 0 0,-1 1-128 15,1 2 128-15,2-1 0 0,-1 1 0 0,1-2 0 16,4 2 0-16,-2 1 0 0,0-1 0 0,0-2 0 0,-1-1 0 16,2 1 0-16,-1 0 0 0,3 1 0 15,0 1 0-15,2-2 0 0,1-1 0 0,1 2 0 0,0 1 0 0,3-1 0 16,2-1 0-16,3-1 0 0,7 1 0 0,-8 1 0 15,8-1 0-15,0 0 0 0,0 0 0 0,0 0 0 16,0 0 0-16,0 0 0 0,13-5 0 0,5 0-128 16,3 1 128-16,1 2 0 0,4 0 0 0,4 2-128 15,2-4 128-15,-2 3 0 0,2 1 0 0,2-1 0 16,2-1 0-16,1-1 0 0,-1 0 0 0,3 1 0 16,1 1 0-16,2 1 0 0,1 1 0 0,-2 1 0 15,1 1 0-15,-3-1-128 0,-2-1 128 0,-3 0 0 16,-2-1 0-16,-4 0 0 0,0 0 0 0,-5 2 0 15,0 2 0-15,-5 0 0 0,-3-1 0 0,-2 2 0 16,-1-1 0-16,-2 0 0 0,-10-4 0 0,9 5 0 0,-9-5 0 0,0 0 0 16,7 9 0-16,-2-2 0 0,-5-7 0 0,0 0 0 15,4 9 0-15,-2 0 0 0,-2-9 0 0,2 10 0 16,-2-10 0-16,1 11 0 0,0 0 0 0,0 1-128 16,0-3 128-16,0 2 0 0,1-1 0 0,2 1 0 15,-2 2 0-15,1 1 0 0,3 0 0 0,-1 3 0 16,-1 1 0-16,0 1 0 0,1 0 0 0,-2 3 0 15,0 3 0-15,0 2 0 0,-1 0 0 0,1 3 0 16,0-3 0-16,-2 2 0 0,2-1 0 0,1 2 0 16,-2 1 0-16,-1 1 0 0,-1 0 0 0,0 1 0 15,-1 0 0-15,-1 2 0 0,-3 0 0 0,2-2-128 16,-3 0 128-16,0 1 0 0,-3 3 0 0,0-1 0 16,0 1 0-16,2 1 0 0,-3-1 0 0,3 3 0 15,-2-3 0-15,4 2 0 0,-3-1 0 0,5 1-128 16,1-1 128-16,2 3 0 0,2-5 0 0,1 2 0 15,4-2 0-15,-1-1 0 0,3-1 0 0,-1 0 0 0,3 0 0 0,-1-2 0 16,0-3 0-16,0 1 0 0,-4-3 0 0,2-2 0 16,-5-1 0-16,1-2 0 0,-1-3 0 0,-1 2 0 15,0 0 0-15,-1 0 0 0,0-1 0 0,-1 1 0 16,0 0 0-16,0 1 0 0,-1-1 0 0,0-1 0 16,-1 2 0-16,1-1 0 0,1 1 0 0,0 1 0 15,0-2 0-15,0 1 0 0,0 1 0 0,0-2 0 16,1 1 0-16,1-4 0 0,0-3 0 0,0 0 0 15,-1-2 0-15,0-1 0 0,-1-12 0 0,0 11 0 16,0-1 0-16,0-10 128 0,2 10-128 0,-2-10 0 16,0 0 128-16,0 0-128 0,1 11 128 0,-1-11-128 15,0 0 128-15,0 0-128 0,0 0 0 0,0 0 128 0,-3 7-128 0,3-7 0 16,0 0 0-16,0 0 128 0,0 0-128 0,-8 5 0 16,8-5 0-16,-8 3 0 0,1-2 0 0,0 0 128 15,0 3-128-15,0 0 0 0,0-1 0 0,-2 1 0 16,3-2 0-16,-3 1 0 0,2 0 0 0,-3 1 0 15,2-2 0-15,-1 0 0 0,1 1 0 0,0 1 0 16,-1-1 0-16,0 0 0 0,-3 0 0 0,1 0 128 16,-1 1-128-16,-1 2 0 0,-2-3 0 0,-4 4 0 15,3-2 0-15,-2 1 0 0,-3-1 0 0,-1 1 0 16,-2-1 0-16,-3 1 0 0,-4-1 0 0,0 1 0 16,-1-2 0-16,-1 0 0 0,0-1 0 0,1 2 128 15,1 1-128-15,1-2 0 0,0 2 0 0,1-3 0 16,0 0 0-16,-1 0 0 0,1 1 0 0,1-2 0 0,-1-1 0 15,-1-1-128-15,3 0 128 0,0-1-128 0,3 0 128 0,0 0 0 16,3 1 0-16,0 0 0 0,3-1 0 0,0 1-160 16,-1 0 160-16,3 0 0 0,0-3-176 0,1 2 176 15,0 0-160-15,1 1 160 0,2 0-128 0,1 0 128 16,1 0 0-16,0 0-144 0,4 0 144 0,6 0 0 16,-7-1-144-16,7 1 144 0,0 0 0 0,0 0 0 15,0 0-144-15,0 0 144 0,0 0 0 0,0 0-192 16,0 0 192-16,0 0-160 0,-1408 0 160 0,2827-4-192 15,-1407 0 192-15,4 2-192 0,1-3 192 0,4 0 0 16,2 0 0-16,3-1-128 0,1 1 128 0,3-2 0 16,2 2 0-16,5-2 0 0,1-1 0 0,0 2 0 0,1-1 0 0,-2 2 0 15,0-3 0-15,1 5 0 0,0-2 0 0,-1 2 0 16,-2 1 0-16,2 0 0 0,-2-2 0 0,3 2 0 16,-1 1 0-16,-3 0 0 0,-1 0 0 0,-2 0 0 15,-2 0 0-15,-2 0 0 0,-3-1 0 0,-2 0 0 16,-2 1 0-16,-1 0 0 0,-1 0 0 0,-2 0 0 15,-2 1 0-15,0 0 0 0,-2 0 0 0,-2-1 0 16,-2 1 0-16,-8 0 0 0,10 0 0 0,-10 0 0 16,11 0 0-16,-11 0 0 0,8 1 0 0,-8-1 0 15,0 0 0-15,0 0 0 0,0 0 0 0,0 0 0 16,0 0 0-16,0 0 144 0,0 0-144 0,0 0 0 16,0 0 192-16,0 0-64 0,2-9 0 0,-2 0-128 15,-1-1 160-15,-1-1-160 0,-1-1 128 0,0-1-128 16,-2-5 128-16,0-5-128 0,0-2 0 0,-1-4 128 15,1-1-128-15,1-3 0 0,-2-3 0 0,4-1 0 0,2-1 0 16,-1-2 0-16,0-1 128 0,0 5-128 0,-1 2 0 0,1 0 0 16,1-1 0-16,0-1 0 0,0 0 0 0,0-1 0 15,1-2 0-15,3 0 0 0,0-3 0 0,3-2 0 16,-1-4 0-16,3 1 0 0,1 1 0 0,1-2 0 16,1-6 0-16,1 0 0 0,2-2 0 0,1 1-176 15,2 1 48-15,-1 3 0 0,1 4 0 0,-2 2 0 16,0 1 0-16,-2 3 0 0,-3 4 128 0,-2 4-160 15,-2-1 160-15,-3 6-160 0,-1 1 160 0,-2 0-128 16,-2 2 128-16,-1 1-128 0,-1 2 128 0,-2-4 0 16,0 1 0-16,-2 0 0 0,2 1 0 0,-2-2 0 15,2 1 0-15,2 2-128 0,-1 1 128 0,2 2 0 0,0 4 0 16,1-3 0-16,1 5 0 0,1 1-128 0,0 1 128 0,0 2 0 16,0 2 0-16,2 1 0 0,-3 7 0 0,0 0-128 15,0-8 128-15,0 8 0 0,0 0 0 0,0 0-128 16,0 0 128-16,0 0 0 0,0 0-144 0,0 0 144 15,0 0 0-15,0 0 0 0,0 0 0 0,-3-6 0 16,3 6-128-16,0 0 128 0,-4-6 0 0,4 6 0 16,-4-5 0-16,4 5 0 0,0 0 0 0,0 0 0 15,-6-6 0-15,6 6 0 0,-6-4 0 0,6 4 0 16,-5-3 0-16,5 3 0 0,-10-3-144 0,3 1 144 16,-2 2 0-16,2 0 0 0,-2 0 0 0,-1 0 0 15,-1 2 0-15,-2 1-128 0,-2-2 128 0,0 1 0 16,-1-1 0-16,-1 1 0 0,1-1 0 0,-5 0 0 15,0 0 0-15,-5 1 0 0,-1-2 0 0,-6 0 0 0,-2-2 0 0,-4 2 0 16,-7-2 0-16,-1 0 0 0,-5-3 128 0,1 0 0 16,2 5-128-16,0-2 192 0,-2 0-32 0,4 0-16 15,3-2 0-15,2 1 0 0,2-3-144 0,7 2 192 16,6 1-192-16,5-2 192 0,5 2-192 0,6 0 0 16,4 1 144-16,7 2-144 15,0 0-832-15,0 0-224 0,11 2-48 0,8 2-15536 0</inkml:trace>
  <inkml:trace contextRef="#ctx0" brushRef="#br1" timeOffset="124347.24">8334 12639 9503 0,'0'0'416'0,"0"0"96"0,0 0-512 0,0 0 0 15,9 1 0-15,-9-1 0 0,0 0 832 0,0 0 80 0,0 0 16 0,0 0 0 16,0 0-112-16,0 0-32 0,0 0 0 0,0 0 0 16,0 0-160-16,0 0-48 0,0 0 0 0,0 0 0 15,1-9-192-15,-1 9-64 0,-1-8 0 0,-1 0 0 16,1 0 16-16,-4 3 0 0,0-2 0 0,-1 1 0 16,1-1-48-16,-2-1-16 0,2 2 0 0,-4-3 0 15,0 0-80-15,-1-1 0 0,-2-3-16 0,-1 2 0 16,-2 0-176-16,-1 0 160 0,-2-1-160 0,-1 0 160 15,-2 0-160-15,-2 0 128 0,-3-2-128 0,0 3 128 16,-3 3-128-16,-3-1 160 0,-4-2-160 0,-1 0 160 16,-2-2-160-16,0 2 0 0,-1-2 0 0,1 0-176 15,2-2 176-15,-3 1 0 0,0 0 0 0,-3 2 0 16,0 1 0-16,-2 0 0 0,1-1 0 0,-1 2 0 0,-1 1 0 0,-1 1 0 16,1-1 0-16,-1-1 0 15,-2 0 0-15,0 0 0 0,-5 0 0 0,2 0 0 0,1 2 0 0,-1-1 0 16,1-1 0-16,2 2 0 0,-2-1 0 0,0 3 128 15,-4 1-128-15,-2 1 0 0,0-3 0 0,-1 2 0 16,1 2 0-16,2 0 0 0,2 1 0 0,-2 2 0 16,0 0 0-16,-1 0 0 0,1-1 0 0,1 0 0 15,2 1 0-15,2-2 0 0,5 2 0 0,2 2 0 16,-2-2 0-16,-2 2 0 0,2 0 0 0,3 1 0 16,3-2 0-16,-2 0 0 0,2 1 0 0,1-1 0 15,3-1 0-15,4 1 0 0,-1 1 0 0,1-1 0 16,1 3 0-16,-1-1 0 0,-1 0 176 0,2 2-48 15,3-3 0-15,-1 0 0 0,1-2-128 0,1 1 0 0,-1-1 0 0,3 0 0 16,0 0 0-16,0 0 192 0,1-1-32 0,0 1 0 16,0-1-160-16,0 1 0 0,-1 0 0 0,-3 2 0 15,1 0 0-15,-1 2 0 0,-3 0 0 0,-1 1 0 16,0-2 0-16,0 1 0 0,1 1 0 0,-1-1 0 16,0 0 0-16,0 1 0 0,2-2 0 0,1 2 0 15,2-1 0-15,1-1 0 0,2 2 0 0,0-1 0 16,0 0 0-16,0 2 0 0,-1-1 0 0,1 2 0 15,1 1 0-15,-1-3 0 0,0 0 0 0,1 0 0 16,0 2 0-16,1 0 0 0,1 2 0 0,1-1 0 16,-2-4 0-16,3 2 0 0,0-1 0 0,0 1 0 15,2-1 128-15,-2 0 0 0,0-1 0 0,0 2 0 16,0 1-128-16,1 1 0 0,-1 0 0 0,1-1 0 16,-4 1 0-16,1 0 192 0,-1 1-192 0,0-1 192 0,-1 0-64 0,-1 0-128 15,0 1 192-15,-1-2-64 0,-1 0-128 0,1 1 160 16,0-2-160-16,-1 2 160 0,4 1-160 0,-1 0 128 15,1-2-128-15,1 2 128 0,0 1-128 0,3 0 0 16,-1 0 0-16,3 0 128 0,0-3 0 0,2 1-128 16,1 0 192-16,-1 1-64 0,1 0-128 0,1 1 0 15,1 1 0-15,-3-1 0 0,0-2 0 0,0 0 160 16,1 2-32-16,1-1-128 0,-1 2 160 0,2 2-160 16,2-1 128-16,-3-1-128 0,1-1 160 0,1 1-160 15,0 1 192-15,2 1-192 0,1-3 224 0,-1 1-64 16,4 1-16-16,-3 2 0 0,2 2-144 0,0-3 0 15,-1-1 0-15,2 1 0 0,0 1 128 0,0 2-128 16,0-2 192-16,0-2-64 0,1-1-128 0,-1-1 0 0,1 0 0 0,-1 2 0 16,1-1 0-16,-2 0 0 0,2-1 144 0,1 0-144 15,1 0 128-15,2 0-128 0,2 2 128 0,-2 0-128 16,1-2 144-16,0 0-144 0,-3-10 192 0,9 12-192 16,-2 0 192-16,2 0-192 0,1 1 192 0,1 0-192 15,0-2 192-15,3 0-192 0,0-1 192 0,3 0-192 16,-2 0 176-16,4 0-176 0,3 0 160 0,2 0-160 15,3 0 176-15,0 1-176 0,0 0 192 0,4 0-192 16,2-1 256-16,3-1-64 0,2 4-16 0,-2-4 0 16,2 0-176-16,0-1 0 0,4-3 0 0,1 3 0 15,-3 2 0-15,2-2 0 0,0-4 0 0,3 4 0 16,0 2 0-16,-1-1 0 0,0-2 128 0,0-1-128 0,1-2 0 0,2-1 0 16,-1 1 0-16,0-1 0 15,-1-1 0-15,1 3 0 0,3-1 0 0,-1 2 0 16,-1-2 0-16,1 0 128 0,0-1-128 0,-2 0 0 0,-3-4 0 0,0 3 0 15,-1 1 0-15,1 1 0 0,3-1 144 0,0 1-144 16,-1 3 160-16,0-2-160 0,-1 0 0 0,1-1 0 16,1-2 0-16,-2 1 0 0,0-1 0 0,-2 1 0 15,4 0 0-15,0 1 0 0,1-2 0 0,4 0 0 16,-2-1 0-16,2-1 0 0,-2 0 160 0,1 3-160 16,0 0 160-16,-1 0-160 0,0 1 144 0,0-1-144 15,-2-1 128-15,-1-2-128 0,-2 0 0 0,-2 0 128 16,-2 0-128-16,-1-2 0 0,0 2 0 0,0-2 0 15,2 2 128-15,-3 0-128 0,0 0 0 0,0-1 0 0,1-1 0 16,0 1 0-16,2 1 0 0,-3 0 0 0,1 0 0 0,0 2 128 16,1 2-128-16,1 0 0 0,1-1 0 0,1 1 0 15,1-2 0-15,1 0 0 0,-2 0 0 0,0 0 0 16,-3-2 0-16,-1 0 0 0,-2-2 0 0,-3 2 0 16,3-2 0-16,0 0 0 0,-4-2 0 0,0 0 0 15,-1-3 0-15,0 3 0 0,0 0 128 0,0-2-128 16,-3 0 0-16,0-1 0 0,-2 0 0 0,2 0 0 15,-3-1 848-15,1 0 144 0,-1-1 32 0,1 2 0 32,0 0-1616-32,1-1-320 0,-1 0-64 0,3-2-16 0,-5-2 800 0,4 0 192 0,-1-2 0 0,3 2 0 15,0 1 0-15,0-2 0 0,0-1 128 0,-1 1-128 16,0 0 0-16,-1 2 0 0,-2-1 0 0,1 1 0 16,-2 1 176-16,2 1-176 0,-2-1 160 0,-2-1-160 15,-3 0 0-15,0 0 128 0,-5-4-128 0,1 0 0 0,-4-3 0 0,-1-1 144 16,-2-2-144-16,-1-4 128 15,-5-3 0-15,-3-3-128 0,-3-1 192 0,-1-1-64 0,-7 0-128 0,-2 0 192 16,-2-3-192-16,-3 1 192 0,-3-1-192 0,-2 8 160 16,-4 1-160-16,0 3 160 0,-1 3-160 0,2 3 0 15,1 1 144-15,1 3-144 0,-1 3 0 0,2 1 128 16,0 2-128-16,2 4 0 0,0 3 0 0,3 2-128 16,2 2 0-16,2 3 0 15,2 0-1472-15,2 4-272 0,-1 2-64 0</inkml:trace>
  <inkml:trace contextRef="#ctx0" brushRef="#br1" timeOffset="125809.11">378 15059 11455 0,'-10'-3'512'0,"2"3"96"0,-1-2-480 0,2 1-128 0,-1-1 0 0,-1 1 0 15,-1-2 832-15,2 0 160 0,0 1 32 0,8 2 0 16,-7-3 32-16,7 3 16 0,0 0 0 0,0 0 0 16,0 0-208-16,0 0-32 0,0 0-16 0,0 0 0 15,11-1-256-15,4 1-48 0,2 2-16 0,4 0 0 16,2-4 16-16,3 2 0 0,2 2 0 0,2-1 0 15,0 1-192-15,2 0-48 0,0 1 0 0,-1 2 0 16,-1-3-80-16,-4-1-32 0,-1-1 0 0,0 0 0 0,-5 0-160 0,1 1 0 16,-1 0 0-16,-4-1-176 0,-8 0 176 0,2 4 0 15,-1-1 0-15,-9-3-8000 16,0 0-1584-16</inkml:trace>
  <inkml:trace contextRef="#ctx0" brushRef="#br1" timeOffset="126110.56">641 14868 16127 0,'8'-17'704'0,"-3"6"160"0,1-1-688 0,4 1-176 0,1 1 0 0,4 3 0 16,0-1 1040-16,1 1 176 0,2 2 48 0,3 3 0 15,2-1-464-15,-2 6-96 0,1 1 0 0,0 4-16 16,-2-1-256-16,0 7-48 0,-1 1-16 0,-2 3 0 15,-2 4-240-15,-1 1-128 0,-6 2 128 0,-1 1-128 16,-6 3 128-16,-4-3-128 0,-3 1 160 0,0-2-160 16,-6-3 416-16,-2 0-16 0,0 0 0 0,-1-1 0 15,-5 0 48-15,0-5 16 0,-3 1 0 0,2-1 0 16,-2 0-208-16,1-2-64 0,0-1 0 0,1-2 0 16,1 2-192-16,4 0 0 0,-1-2 0 0,3-2-8592 15,2 0-1616-15</inkml:trace>
  <inkml:trace contextRef="#ctx0" brushRef="#br1" timeOffset="126659.78">386 16029 11055 0,'0'0'976'15,"-9"-3"-784"-15,0 0-192 0,1-2 0 0,4-1 1024 0,4 6 176 16,0 0 16-16,0 0 16 0,-6-8-240 16,6 8-48-16,0 0-16 0,0 0 0 0,7-5-336 0,-2-1-64 15,4 1-16-15,1 1 0 0,3 2 64 0,5 1 16 16,2 1 0-16,3 0 0 0,3-1 48 0,4 1 0 16,2 3 0-16,1-2 0 0,3-2-80 0,1 0-16 15,-4-1 0-15,1 0 0 0,-1-1-208 0,-3 1-32 16,-3 0-16-16,-3 1 0 0,-2 2-160 0,-1-1-128 15,-3 1 192-15,0-1-192 0,-3 0 0 0,0 1 0 16,-2 4 0-16,-2-1 0 16,-11-4-384-16,0 0-176 0,0 0-32 0</inkml:trace>
  <inkml:trace contextRef="#ctx0" brushRef="#br1" timeOffset="126939.58">909 15748 15663 0,'0'0'688'0,"8"-8"144"0,2 0-656 0,-2 3-176 0,3 0 0 0,3 3 0 16,-3 1 1024-16,4 2 160 0,5 3 32 0,-3 0 16 16,3 1-448-16,0 3-80 0,1 2-32 0,-1 1 0 15,1 1-96-15,-3 4-32 0,-2-1 0 0,-6 6 0 16,-2 4-64-16,-2-3-16 0,-3-1 0 0,-3 1 0 15,-3 0-96-15,-3 0-32 0,-1 0 0 0,-3-2 0 16,-6-3-16-16,0 1 0 0,-2 1 0 0,0-3 0 0,-2 0-144 0,1-2-48 16,-4-1 0-16,2 1 0 0,1 0-128 0,-1 0-176 15,2-1 48-15,1-2-12624 16</inkml:trace>
  <inkml:trace contextRef="#ctx0" brushRef="#br1" timeOffset="127621.83">247 16870 9215 0,'0'0'816'0,"-8"0"-656"0,1-2-160 0,-2 0 0 15,-1 4 1520-15,1-1 272 0,9-1 48 0,0 0 16 16,-8-3-496-16,8 3-80 0,0 0-32 0,0 0 0 15,0 0-240-15,0 0-48 0,0 0-16 0,0 0 0 16,13-2-176-16,4-1-48 0,5-1 0 0,0-2 0 16,3 2-160-16,2-1-48 0,2-1 0 0,5-1 0 15,-1 0-128-15,4 3-16 0,0 1-16 0,-3 1 0 16,-2-1-80-16,-6 3-16 0,-1-2 0 0,-3 1 0 16,-1 1-256-16,-4-1 0 0,-1 0 128 0,-3 1-128 15,-2 2-144-15,-1 1-96 0,-10-3-16 0,8 3 0 31,-8-3-2336-31,0 0-480 0</inkml:trace>
  <inkml:trace contextRef="#ctx0" brushRef="#br1" timeOffset="127895.77">631 16629 11055 0,'6'-5'976'0,"7"-2"-784"15,3-1-192-15,3 1 0 0,0 2 1840 0,4 2 320 16,-1-2 64-16,4 3 16 0,-3 1-528 0,3 3-112 16,2 1 0-16,-3 4-16 0,1 4-768 0,0 0-160 15,-5 2-16-15,0 3-16 0,-2-2-96 0,-3 4-16 16,-5-1 0-16,-3 4 0 0,-4 1 64 0,-5-1 16 16,-5-2 0-16,-6 2 0 0,-3-1 112 0,-4 0 32 15,-2 0 0-15,-3-1 0 0,-4-2-256 0,-1 3-48 16,-3 0-16-16,-2 1 0 0,-1-1-288 0,-2 3-128 0,2-3 128 0,0 0-128 31,0 2-1152-31,-1 0-320 0,0-2-64 0,2 2-16 0</inkml:trace>
  <inkml:trace contextRef="#ctx0" brushRef="#br1" timeOffset="146365.87">16014 16429 10127 0,'0'0'448'0,"0"0"96"0,6-6-544 0,0 1 0 15,-6 5 0-15,5-7 0 0,-1 0 2448 0,-4 7 384 16,5-8 80-16,-1 0 16 0,-3 0-1280 0,0 1-256 16,0-2-48-16,0-1-16 0,1 0-560 0,-2 3-128 15,0 1 0-15,-2-4-16 0,1 0-112 0,-1 0-32 16,0 0 0-16,-4 0 0 0,0-1-32 0,-10-7 0 15,-1 2 0-15,-3 3 0 0,-2-1-288 0,-2 3-160 16,-3 1 160-16,-3 0-160 0,-2-1 0 0,-7 4 0 0,-1 0 0 0,-6 1 0 16,-4 1 0-16,-1 0 0 0,0 1 0 15,-2 0 0-15,-1 1 0 0,-2 2 128 0,-5 1-128 0,-3 1 0 16,-3 2 0-16,2 0 0 0,-1 1 0 0,-1 0 0 16,-1 3 0-16,-8 1 0 0,-3 1 0 0,-2 3 0 15,3-2 0-15,-4 4 0 0,-1 1 0 0,-5 1 0 16,0-1 0-16,2 3 0 0,3 0 0 0,0 5 0 15,-3 1 0-15,3-2 0 0,3-2 0 0,4 2 0 16,4 3 0-16,1 0 144 0,1-1-16 0,3 0 0 16,2-1 64-16,4 3 0 0,8-2 0 0,6 2 0 15,4 5-192-15,0-1 0 0,4 1 144 0,0 1-144 16,-1 1 0-16,2 0 0 0,3-5 0 0,3 2 128 0,5 1-128 16,0 1 0-16,4-1 0 0,4 4 0 15,5-2 0-15,4-2 0 0,0 2 0 0,6 0 0 0,3 2 0 0,2-1 144 16,1 0-144-16,6 0 0 0,4 0 0 0,4-1 0 15,4 0 0-15,7 1 0 0,4-1 144 0,7 1-144 16,-1 0 0-16,4-3 144 0,0-1-144 0,4-4 0 16,3-1 0-16,9 0 0 0,7-6 0 0,4-1 128 15,1-1-128-15,3-3 128 0,0-4 0 0,5 2 0 16,5-2 0-16,1 0 0 0,5-5 48 0,-3 4 0 16,1-2 0-16,6 0 0 0,3-2 0 0,1-2 0 15,-4-3 0-15,3 2 0 0,3-4 16 0,-1-2 16 16,-3-7 0-16,-1-2 0 0,-1-2 176 0,0-4 16 15,3-5 16-15,-3-1 0 0,-4 0-208 0,0-3-32 0,0-2-16 0,-4-2 0 16,-7-3 80-16,-7-1 16 0,-5-3 0 0,-6-2 0 16,-5-4 80-16,-3-5 32 0,-2-2 0 0,-8-2 0 15,-2-1 48-15,-5 3 16 0,-4 3 0 0,-8 3 0 16,-5 5-208-16,-7 4-32 0,-2 2-16 0,-6 4 0 16,-3 2-176-16,-2 3 160 0,-7 2-160 0,-2 4 160 31,-4 5-1232-31,2 1-240 0,0 7-48 0,1 0-10416 0,0 5-2096 0</inkml:trace>
  <inkml:trace contextRef="#ctx0" brushRef="#br1" timeOffset="146903.9">15910 17771 7359 0,'0'0'656'0,"0"0"-528"16,0 0-128-16,0 0 0 0,0 0 2016 0,0 0 368 0,0 0 80 0,0 0 16 16,0 0-784-16,0 0-160 0,0 0-16 0,0 0-16 15,0 0 0-15,-3-10 0 0,-1-2 0 0,1 0 0 16,2 2-304-16,-1-2-64 0,1-3-16 0,-1-1 0 16,0-3-224-16,0-1-64 0,0-1 0 0,-3 2 0 15,2-2-304-15,2 0-64 0,1 0-16 0,0 1 0 16,-2 2-208-16,2 3-48 0,0 4-16 0,2 2 0 15,0 3-176-15,-2 6 0 0,0 0 0 0,0 0 128 16,0 0-128-16,0 0 0 0,10 8 0 0,0 5 0 16,0 0 0-16,0 3 0 0,1 3-128 0,1 0 128 15,2-1 0-15,2 0 0 0,-1 0 0 0,2-2 0 16,-1-1 0-16,1 0 0 0,1-2 0 0,-1-2 0 16,-2-2 0-16,1-3 0 0,-3 1 0 0,0-3 0 15,-1-1 0-15,0-3 0 0,1-3 0 0,1 0 0 16,-5-1 0-16,1-2 128 0,-1-2-128 0,-1 1 0 0,-2-1 0 15,0 3-256-15,-6 5 48 0,0 0 0 16,2-8-2096-16,-2 8-432 0,0 0-80 0</inkml:trace>
  <inkml:trace contextRef="#ctx0" brushRef="#br1" timeOffset="147223.31">15816 17601 11967 0,'0'0'1072'0,"0"0"-864"16,0 0-208-16,0 0 0 0,0 0 2304 0,0 0 400 16,4 9 96-16,-1 0 16 0,1 0-1136 0,1-1-208 0,5 2-64 0,-2 1 0 15,3 4-448-15,3-1-112 0,0-2-16 0,2 2 0 16,2 1-256-16,2-1-48 0,3-1-16 0,0 0 0 16,3-1-32-16,3-1-16 0,-3-1 0 0,3-1 0 15,1-1 80-15,-2-3 16 0,-1 0 0 0,-3-3 0 16,-1 0-80-16,1-1-16 0,2-1 0 0,-1-1 0 15,-3-1-48-15,3-1-16 0,-2-2 0 0,3 0 0 16,-1-3-176-16,3 1-32 0,3 1-16 0,1-1 0 16,-1 0-176-16,1-1 128 0,-1 0-128 0,-2 2 128 15,-1-1-128-15,0 0 0 0,1 2 0 0,1 0 0 16,-3 2 0-16,1 1 0 0,-2 1 0 0,2 2 0 16,-4-1-336-16,1 1-48 0,2 1-16 0,-7 2-11104 15,-2-1-2208-15</inkml:trace>
  <inkml:trace contextRef="#ctx0" brushRef="#br1" timeOffset="147923.12">17894 17545 16415 0,'0'0'720'0,"0"0"160"0,0 0-704 0,-5-4-176 15,-1 0 0-15,-1 0 0 0,0 1 1488 0,-3-1 272 16,-1 0 48-16,0 2 16 0,-2 0-560 0,-4 2-112 15,2 1-32-15,-5 2 0 0,0 0-272 0,-1 3-48 16,-2 0-16-16,0 3 0 0,0 1-336 0,2 0-64 16,3-1 0-16,2 1-16 0,4 0-48 0,4 0-16 15,5-1 0-15,2 0 0 0,2 2-112 0,6 0-32 16,0-2 0-16,5 1 0 0,3 1-32 0,2-1 0 0,3-2 0 0,2-1 0 16,-2 2-128-16,0 0 160 0,-3 1-160 15,0-1 160-15,-4 3-160 0,-3-1 0 0,-3-4 0 0,-3 2 0 16,-4-9 0-16,0 11 128 0,-3-1-128 0,-4-1 128 15,-3-1 64-15,-4-1 16 0,-3 1 0 0,-2-3 0 16,-3 0-208-16,0-3 176 0,1-1-176 0,2 0 160 31,-1-1-1312-31,4-2-272 0,1-1-48 0</inkml:trace>
  <inkml:trace contextRef="#ctx0" brushRef="#br1" timeOffset="148222.04">18038 17760 22511 0,'0'0'992'0,"0"0"224"0,0 0-976 0,0 0-240 15,0 0 0-15,9-9 0 0,1 0 576 0,0 0 80 16,1-1 16-16,1 0 0 0,1-3-64 16,2-1-16-16,0-1 0 0,-4 0 0 0,-1 1-48 0,0 2-16 15,-5-1 0-15,1 2 0 0,-2 1 96 0,-3 1 16 16,-1 9 0-16,0 0 0 0,-3-8 48 0,-4 5 16 15,1 2 0-15,-4 3 0 0,-2 1-32 0,-4 4 0 16,0 2 0-16,-2 3 0 0,1 3-368 0,0 2-80 16,2 0-16-16,2 1 0 0,0-3-208 0,6 1 0 15,1-1 128-15,4-2-128 0,2 1 0 0,6-2 0 16,-2-1 0-16,5 1 0 16,1-2-320-16,1-2-96 0,2-2-32 0,-1-1 0 15,2-1-2640-15,2-4-544 0</inkml:trace>
  <inkml:trace contextRef="#ctx0" brushRef="#br1" timeOffset="148509.62">18536 17673 21135 0,'3'-9'928'0,"-3"9"208"0,0 0-912 0,0 0-224 0,0 0 0 0,0 0 0 16,-3-7 1344-16,3 7 240 0,-8-1 32 0,-1 3 16 15,-2 0-512-15,-2 2-96 0,-3 3-32 0,0 2 0 16,-2 4-320-16,1-2-64 0,0-2-16 0,3 1 0 16,2 0-288-16,5-1-64 0,1 0-16 0,3-1 0 0,3-8-32 0,3 8 0 15,1-1 0-15,3 0 0 0,4-3 160 0,1-4 32 16,3 0 0-16,4 0 0 0,-2 0-176 0,2-3-16 16,-1-3-16-16,-1 0 0 0,2-3-176 0,1 0 0 15,-3 2 0-15,2-1-176 16,-2 0-1344-16,-2 0-272 0,-1 3-48 0,1-5-7696 15,-1-2-1552-15</inkml:trace>
  <inkml:trace contextRef="#ctx0" brushRef="#br1" timeOffset="148695.44">18971 17299 15663 0,'5'-13'688'0,"-5"13"144"0,0 0-656 0,0 0-176 15,0 0 0-15,0 0 0 0,0 0 3408 0,-3 8 656 16,-2 6 128-16,-2 3 32 0,-2 3-2352 0,0 4-464 15,-5 5-80-15,0 3-32 0,0 4-576 0,2 0-112 0,-2-1-32 0,2 4 0 16,2 2-384-16,2-1-192 16,-1-2 160-16,0-1-160 15,-3 1-640-15,3-4-208 0,1-2-48 0,4-5-16 16,2-4-624-16,2-2-112 0,2-3-16 0,2-7-16 0</inkml:trace>
  <inkml:trace contextRef="#ctx0" brushRef="#br1" timeOffset="148849.87">18743 17706 28911 0,'0'0'1280'0,"0"0"256"0,0 0-1216 0,0 0-320 0,10 0 0 0,4 0 0 15,0 0 576-15,2-1 64 0,1-2 16 0,3 2 0 0,1 0-144 0,1-1-48 16,0-1 0-16,1-2 0 16,-4 3-304-16,2 0-160 0,0 0 160 0,-2 1-160 15,0-4-1952-15,-1 2-480 0</inkml:trace>
  <inkml:trace contextRef="#ctx0" brushRef="#br1" timeOffset="149010.63">19334 17767 13823 0,'-14'11'1216'0,"4"-2"-960"0,-1 2-256 0,-1 0 0 0,-1-1 1200 0,2 0 192 0,-1 0 32 0,2-1 16 16,2-3-1104-16,2 2-208 15,6-8-128-15,0 0-5616 16,-4 8-1184-16</inkml:trace>
  <inkml:trace contextRef="#ctx0" brushRef="#br1" timeOffset="149566.44">19540 17713 11055 0,'0'0'976'0,"0"0"-784"0,-8 6-192 0,2-1 0 16,-3 2 3424-16,1 2 640 0,-4 2 128 0,2 1 32 15,1 1-2560-15,-1 0-512 0,4 1-112 0,-1-1-16 0,3 2-384 16,2-3-64-16,3 1-32 0,2-2 0 0,2-1-96 0,4-2 0 16,2 1-16-16,0-3 0 0,4-3-96 0,-1-2-16 15,-1-2 0-15,0-4 0 0,0-2-64 0,1-2 0 16,-4-2-16-16,-2-1 0 0,0 0 160 0,-2-2 48 15,-2-1 0-15,-1 0 0 0,-2-1 0 0,-2 1 16 16,-1-2 0-16,-1 3 0 0,-2-1-224 0,-1 0-48 16,0 1-16-16,3 3 0 0,-3 0-176 0,2 4 0 15,1 1 144-15,3 6-144 0,0 0 0 0,0 0 0 16,0 0 0-16,0 0 0 0,0 0 0 0,0 0-128 16,13-2 128-16,-1 2 0 0,3-2 0 0,4 2-160 15,0 0 160-15,3-1 0 0,2 0 0 0,-1-1 0 16,-1 0 0-16,-1 0 0 0,0-1 0 0,0 1 0 15,-3 0 0-15,-2 1 0 0,-1 0 0 0,-1 1 0 16,-1 0 0-16,-3 2 0 0,0 0 0 0,-3 4 0 16,0 3 0-16,-3 3 0 0,1 0 0 0,-1 0 0 15,-4-2 0-15,0 3 0 0,-3 1 0 0,1 1 0 0,-3-2 0 0,1-1 0 16,-1 0 0-16,1-3 176 0,1 0-48 0,0-2-128 16,3-7 192-16,0 0-192 15,0 0 192-15,0 0-192 0,0 0 128 0,0 0-128 16,0 0 0-16,10-2 0 0,-1 0 192 0,1 0-64 0,1-5 0 15,0 3-128-15,0 0 160 0,-1 1-160 0,-10 3 128 0,11-1-128 16,0 2 0-16,0 2 0 0,-2 1 0 16,0 1 0-16,-2 3 0 0,1 2 0 0,-2 0 0 0,-1 2 0 15,-1 0-256-15,1 1 32 0,-2 1 0 0</inkml:trace>
  <inkml:trace contextRef="#ctx0" brushRef="#br1" timeOffset="150106.79">20829 17566 13823 0,'-14'-2'608'0,"6"0"128"16,-1-1-592-16,4-1-144 0,5 4 0 0,-6-8 0 0,6 8 3472 0,0-10 672 0,5 1 128 0,0-1 16 16,7 1-2624-16,2 0-512 0,1 0-128 0,3 2 0 15,2-1-544-15,5 1-96 0,-3 3-32 0,3-3 0 16,-2 4 160-16,1 2 16 0,-4 3 16 0,0 4 0 16,-3 2-352-16,-4 6-64 0,-6 2 0 0,-5 3-128 15,-4 3 192-15,-9 1-64 0,-4 3 0 0,-4 1-128 16,-4 1 400-16,-2-2-16 0,-5 0-16 0,1-2 0 0,1 3-128 0,1-4-32 15,2-4 0-15,3-1 0 0,2-1-16 0,5-4 0 16,2-1 0-16,5-3 0 0,1-2 0 0,7-7 0 16,0 0 0-16,0 0 0 0,10 6 32 0,4-4 0 15,1-2 0-15,3-1 0 0,1-2-80 0,6-1-16 16,-2 1 0-16,3 2 0 0,2-2-368 0,1 2-80 16,0-1 0-16,2 5-16 15,3 1-2864-15,-3 0-560 0</inkml:trace>
  <inkml:trace contextRef="#ctx0" brushRef="#br1" timeOffset="150273.51">21368 17920 35711 0,'0'0'784'0,"0"0"176"0,0 0 16 0,0 0 16 0,0 0-800 0,0 0-192 15,0 0 0-15,0 0 0 0,0 0 784 0,0 0 112 16,0 0 32-16,0 0 0 0,0 0-672 0,0 0-256 15,0 0 176-15,0 0-176 16,0 0-896-16,0 0-288 0,0 0-48 0</inkml:trace>
  <inkml:trace contextRef="#ctx0" brushRef="#br1" timeOffset="150663.35">21960 17432 23903 0,'2'-13'1056'0,"-2"13"224"0,0 0-1024 16,0 0-256-16,3-8 0 0,-3 8 0 0,0 0 1680 0,0 0 304 15,0 0 48-15,0 0 16 0,-8 0-448 0,-1 4-64 16,0 5-32-16,-3 2 0 0,0 3-480 0,-1 4-80 16,-1 2-32-16,3 2 0 0,2 2-432 0,1 1-96 15,-2 2 0-15,6 0-16 0,-1 0-112 0,3-1 0 0,2-3-16 0,2-1 0 16,3 0 32-16,1-3 16 16,3 0 0-16,0-3 0 0,2-1-32 0,3 0 0 15,1-4 0-15,4 0 0 0,2-2-64 0,2-3 0 0,0-3-16 0,1-1 0 16,3-4-176-16,-2 0 160 15,2-2-160-15,-2-4 160 0,-1-1-432 0,0 1-96 0,0-1-16 0,0-3 0 32,-1 0-2048-32,-2 1-400 0,-3 0-96 0,0 0-16 0</inkml:trace>
  <inkml:trace contextRef="#ctx0" brushRef="#br1" timeOffset="150876.51">22511 17418 17503 0,'0'0'1552'0,"-10"3"-1232"16,-1 3-320-16,-1 7 0 0,-3 2 3728 0,-5 6 688 16,-2 5 144-16,-1 5 32 0,-1 1-2416 0,-1 4-464 15,1 5-112-15,0 1 0 0,2 2-512 0,-1 2-80 16,2 3-32-16,3 0 0 16,3-3-464-16,0-3-112 0,1-2-16 0,4-4 0 0,3-2-256 0,0-3-128 15,3-4 0-15,2-2 128 0,-1-2-128 0,3-2-192 16,0-2 32-16,3-3 16 15,0-5-2736-15,1-2-528 0</inkml:trace>
  <inkml:trace contextRef="#ctx0" brushRef="#br1" timeOffset="154090.53">19552 14317 12543 0,'-11'-3'560'0,"2"2"112"0,3-1-544 0,-4 1-128 0,0-3 0 0,0 0 0 16,1 3 1200-16,0-1 208 0,0-1 32 0,3 1 16 15,6 2-304-15,-10-4-64 0,1-1-16 0,1 0 0 16,1 2-96-16,0 0-16 0,2 2 0 0,5 1 0 15,-7-5-176-15,7 5-32 0,-5-3-16 0,5 3 0 0,0 0 96 0,0 0 32 16,0 0 0-16,5-7 0 16,3 1-224-16,3-1-64 0,3 1 0 0,5-2 0 15,-2-1-240-15,6 1-48 0,3 0-16 0,2-1 0 0,3 0-144 0,3 1-128 16,4-2 192-16,0 2-192 0,1 0 160 0,-1 0-160 16,0-1 128-16,1 2-128 0,0-1 0 0,-2 1 0 15,-2 3 0-15,-1 0 0 0,0 0 0 0,2 2 0 16,-4 0 0-16,-2 2 0 0,-4 1 0 0,-2 0 0 15,-2-1 0-15,-1 0 128 0,-5 0-128 0,1 0 0 16,-3 2 0-16,0-2 0 0,-4-2 160 0,1 2-160 16,0-1 192-16,-3 0-192 0,0-1 320 0,-1 1-32 15,-7 1-16-15,9-2 0 0,-9 2-80 0,9 2-32 16,-9-2 0-16,9 2 0 0,-9-2-160 0,6 5 128 16,-6-5-128-16,7 9 128 0,-1-1-128 0,-4 2 0 15,-2 2 144-15,1 0-144 0,0 0 0 0,-1 2 144 16,-1 2-144-16,-1 3 0 0,-1 5 144 0,1 1-144 15,-1 3 0-15,-1 2 144 0,-2 3-144 0,2 1 0 16,1 0 0-16,0 2 128 0,1-1-128 0,3 1 0 16,0-1 0-16,2 0 128 0,-1-2-128 0,2 2 0 15,1-1 0-15,1 1 128 0,-1-1-128 0,1-1 0 16,1-1 144-16,0-1-144 0,0-1 128 0,-3 2-128 16,0-1 160-16,-1-1-160 0,0-2 192 0,0 1-48 15,1 0-16-15,-2 1 0 0,0-1 32 0,1 0 0 0,-1-1 0 0,0 1 0 16,0-2 0-16,2 2 0 0,2-2 0 0,-3 1 0 0,3-1-160 0,0 1 160 15,-1-2-160-15,2 1 160 0,1-3-160 0,0 0 0 16,-1 1 0-16,1-1 128 0,-1-2-128 0,-2 2 0 16,2 0 0-16,-4 0 128 0,0-1-128 0,1 0 0 15,-3-1 0-15,-1 0 128 0,-2-2-128 0,-1 2 0 16,0-3 0-16,1 0 128 0,-4-2-128 0,3 4 192 16,0-1-192-16,1-1 192 0,-4-5-48 0,3 1 0 15,0 1 0-15,0-1 0 0,2 2-16 0,-1 0 0 16,-1 0 0-16,2 4 0 0,1-1-128 0,0 0 0 15,0 1 0-15,1-1 128 0,0 0-128 0,1-2 0 16,-2-2 144-16,1-1-144 0,0-2 0 0,-1 1 144 16,1-1-144-16,0-1 0 0,2-1 192 0,-1 0-64 15,-1-1 0-15,1 1-128 0,-1-1 160 0,1 0-160 16,0 0 128-16,-1-1-128 0,0 0 128 0,0 0-128 0,-1 0 0 0,1 1 128 16,-1-10-128-16,0 0 0 15,0 0 144-15,0 6-144 0,0-6 0 0,0 0 128 16,0 0-128-16,0 0 0 0,2 9 0 0,-2-9 128 0,0 0-128 0,0 0 0 15,0 0 0-15,0 0 0 16,2 7 0-16,-2-7 128 0,0 0-128 0,0 0 0 16,0 0 0-16,0 0 0 0,0 0 0 0,0 0 0 0,0 0 0 0,0 0 0 15,0 0 0-15,0 0 128 0,0 0-128 0,0 0 0 16,-7 3 0-16,0-1 144 0,7-2-144 0,-9 1 0 16,-2-2 128-16,1 0-128 0,0 1 0 0,-2 1 0 15,-1 0 0-15,-1-1 0 0,-3 0 128 0,0 3-128 16,-3 1 0-16,-1 0 0 0,-1 1 0 0,-1 1 0 15,-3 2 0-15,-3 0 0 0,-2-3 128 0,-3 1-128 16,-4-2 0-16,-1 2 0 0,-3 0 0 0,3 2 0 16,-2 0 0-16,2-2 0 0,3 1 0 0,0 1 0 0,-5-1 0 15,0-1 0-15,1-2 0 0,-5 1 0 0,-1 0 0 0,2 1 0 16,3-2 0-16,0-1 0 0,0 1 0 0,3-1 0 16,-1 0 0-16,3 0 0 0,0 1 0 0,-1 0 0 15,0-1 0-15,0 2 0 0,1 0 0 0,4 0 0 16,2-2 0-16,3-1 0 0,4 2 0 0,0-2 0 15,3-2 0-15,4-1 0 0,3-2 0 0,3 1 0 16,3 0 0-16,7 2 0 0,-4-4 0 0,4 4 0 16,-1-7 0-16,1 7-144 0,0 0 144 0,8-4-128 15,6 0 128-15,-1 2-128 0,0 1 128 0,3 0 0 16,5 1 0-16,4 0 0 0,3-1 0 0,4 1-192 16,2 1 192-16,4 0-192 0,0-1 192 0,-1-1 0 15,3-2 0-15,1-1 0 0,-1 0 0 0,4-2 0 16,4 1 0-16,2-1-128 0,5 4 128 0,-2-1 0 15,1 0 0-15,-4 0 0 0,-4-2 0 0,1 2 0 0,3 2 0 0,-2-1 0 16,-1 0 0-16,-1 2 0 0,-3 0 0 16,-1 4 0-16,-7-1 0 0,-3-1 0 15,-3-1 0-15,-3 0-128 0,-5 0 128 0,-1 2 0 0,-2 0 0 0,-3 0 0 16,-2-1 0-16,0 2 0 0,0-1 0 0,-4 0 0 16,-9-3 0-16,0 0 0 15,10 5 0-15,-10-5 0 0,9 2 0 0,-9-2 0 0,0 0 0 0,0 0 128 16,0 0-128-16,0 0 0 0,0 0 0 0,0 0 0 0,0 0 0 15,0 0 128-15,0 0-128 0,0 0 0 0,5-9 0 16,-2 2 128-16,-3-1-128 0,0-1 0 0,-1-1 0 0,0-2 128 16,0 1-128-16,-2-3 0 0,1-3 0 15,1-1 128-15,-2-1-128 0,2-4 0 0,0-6 0 0,1-3 128 16,0-1-128-16,1-4 0 0,0-5 0 0,2-4 128 16,-2-6-128-16,2 0 0 0,1 3 0 0,-1-2 128 15,1-3-128-15,-2 1 0 0,0 3 0 0,-1-1 0 16,-1 1 0-16,0 0 128 0,0 3-128 0,-2 1 0 15,2 4 0-15,-1 0 0 0,-3-1 0 0,0-1 0 16,1-1 0-16,-1-1 0 0,3-3 0 0,0 0 0 16,-1-3 0-16,1 1 0 0,0-1 0 0,0 1-160 15,-1 1 160-15,1 1 0 0,0 0 0 0,0 6 0 16,0 1 0-16,-1 5 0 0,0 0 0 0,-4 2-160 16,0 3 160-16,0 5-192 0,-1 1 192 0,2 3 0 0,-3 1 0 15,3 3-128-15,0 0 128 0,-1 2 0 16,1 1 0-16,3 0-128 0,-2 2 128 0,3 0 0 0,1 0 0 0,0-1-128 15,1 1 128-15,2-1 0 16,-2 0 0-16,1 2 0 0,1-2 0 0,-1 1 0 0,0 2 0 0,-1 1 0 16,0 3 0-16,1 0 0 15,-2 0 0-15,0 8-128 0,1-8 128 0,-1 8 0 0,0 0 0 0,0 0 0 16,2-8 0-16,-2 0 0 0,0 8-144 0,0 0 144 16,0 0 0-16,0-8-144 0,-2 3 144 0,2 5 0 15,0 0-128-15,0 0 128 0,0 0 0 0,-6-4 0 16,6 4-144-16,0 0 144 0,-8 0 0 0,8 0-144 15,-9-2 144-15,9 2 0 0,0 0 0 0,-7 0-128 16,7 0 128-16,-10-2 0 0,3 1 0 0,7 1 0 16,-11 1 0-16,3 1 0 0,-1 0 0 0,-4 1 0 0,-2-1 0 0,-3 2 0 15,-2 2 0-15,-6-1 0 0,-5-3 0 0,-3 1 0 16,-4 1 0-16,-2 0 0 0,-4 1 0 0,0-1 0 16,-2 0 0-16,-2 2 0 0,-2 2 0 0,-6-2 0 15,-3-1 0-15,1 0 0 0,2 1 0 0,3 0 0 16,2 1 0-16,2 0-128 0,3-3 128 0,5 0 0 15,5 3 0-15,4-3 0 0,4 0 0 0,3-1 0 16,6-1 0-16,5-1 0 0,6-1 0 0,8 0 0 16,0 0 0-16,0 0 0 0,14-6 0 0,4 1 0 15,6 0 0-15,5 0 0 0,2 0 0 0,4-1-128 16,1 1 128-16,2-1 0 0,2 0 0 0,3 0 0 0,2 1 0 16,2-2 0-16,3 4 0 0,0-1 0 15,0-2 0-15,0 1-128 0,-1 1 128 0,-2 2 0 16,0-1 0-16,3 1 0 0,-1-1 0 0,-1 2 0 15,-3 3 0-15,-2 0 0 0,-3-4 0 0,-3 1 0 0,-2 0 0 0,-2 0 0 16,-5 1 0-16,0 0 0 16,-2 1 0-16,-1 1 0 0,-3 2 0 0,-2 0 0 15,-1 2 0-15,-1-1 0 0,-4 0 0 0,-1 1 0 0,-2 3 0 0,1 0 0 16,-5 0 0-16,-2 3 0 0,0-1 0 0,-4 5 0 16,-2 2 0-16,0 3 0 15,-5 2 0-15,0 3-128 0,-3 5 128 0,0 5 0 0,-2 5 0 0,1 1-128 16,0 1 128-16,1 5 0 0,3 6 0 0,-1 2 0 15,3 0 0-15,2 1 0 0,-1-1 0 0,3 1-128 16,2-1 128-16,0-1 0 0,1 2 0 0,1-2-128 16,1-2 128-16,1-2 0 0,2 0 0 0,-2-4 0 15,0-2 0-15,-1-1 0 0,-2 0 0 0,-1-1 0 16,-1 1 0-16,-1-2 0 0,-1-2 0 0,0-2 0 0,-1 0 0 16,1-3 0-16,-1 2 0 0,0-1 0 0,0 1 0 0,4-4 0 15,-2 1 0-15,2 0 0 0,-1-2 0 0,1-1 0 16,0-2 0-16,2 2 0 0,2-1 0 0,-3-4 0 15,2-4 0-15,-1-1 0 0,0 1 0 0,-2-3 0 16,-1-2 0-16,0 0 0 0,0-3 0 0,-1-1 128 16,-1 0-128-16,0-2 0 0,1-11 0 0,-1 11 0 15,-1-2 0-15,1 1 0 0,1-10 0 0,0 0 128 16,-4 6-128-16,4-6 0 0,0 0 0 0,0 0 128 16,0 0-128-16,0 0 0 0,0 0 0 0,-4 6 128 15,-1 0-128-15,5-6 0 0,0 0 0 0,-6 3 144 16,-2 2-144-16,-1-3 0 0,0-2 240 0,-5 0-64 15,0 0-16-15,-3 1 0 0,0 1 112 0,-7 0 32 16,1-1 0-16,-4 3 0 0,-3 0-16 0,-3 2 0 16,-2 0 0-16,-6 0 0 0,-3-1-96 0,0 3 0 15,-1 0-16-15,2 2 0 0,0-3-176 0,6 2 0 16,3 1 0-16,4 0 128 16,6 0-1024-16,3 0-192 0,6 0-64 0,5-3-11728 0,10-7-2352 15</inkml:trace>
  <inkml:trace contextRef="#ctx0" brushRef="#br1" timeOffset="159515.44">1495 14511 6847 0,'0'0'304'0,"8"-4"64"0,-8 4-368 0,9-4 0 16,-3-2 0-16,0 2 0 0,-6 4 576 0,0 0 32 16,0 0 16-16,0 0 0 0,8-8 128 0,-4 2 16 15,-4 6 16-15,0 0 0 0,0 0-80 0,0 0-32 16,0 0 0-16,0 0 0 0,0 0 48 0,0 0 16 16,0-7 0-16,0 7 0 0,0 0-160 0,0 0-48 15,0 0 0-15,0 0 0 0,0 0-128 0,0 0-16 16,-3-6-16-16,3 6 0 0,0 0-64 0,0 0-16 15,-5-5 0-15,5 5 0 0,0 0 32 0,0 0 0 0,0 0 0 0,0 0 0 16,0 0-176-16,0 0-16 0,0 0-128 0,0 0 192 16,0 0-192-16,0 0 144 0,0 0-144 0,0 0 128 15,0 0 272-15,0 0 48 0,0 0 16 0,0 0 0 16,0 0-64-16,0 0-16 0,0 0 0 0,0 0 0 16,-10 0-144-16,1 2-48 0,-4 1 0 0,2 1 0 15,-4 0 32-15,0 0 0 0,-2 2 0 0,-2-1 0 16,0 1-224-16,-1-1 128 0,0 1-128 0,-2 0 0 15,1 3 176-15,0-1-176 0,-1-3 192 0,1 2-192 16,-2-1 288-16,0 0-48 0,0-1-16 0,1-3 0 16,0-2-96-16,0 0 0 0,1 0-128 0,-1 0 192 15,1-1-192-15,4-2 176 0,-3 0-176 0,2 0 160 16,1 0-160-16,1-2 0 0,1-3 0 0,2 5 0 16,3 0 128-16,-2 1-128 0,2-1 0 0,2 1 128 15,0-1-128-15,3 1 0 0,5 2 0 0,0 0 0 0,-7-2 0 0,7 2 0 16,-5-4 0-16,5 4 0 0,0 0 0 0,0 0 0 15,-6-2 0-15,6 2 0 0,0 0 0 0,-5 6 0 16,0 0 0-16,2 2 128 0,1 1-128 0,-3 1 0 16,2-1 0-16,1 2 0 0,1 2 0 0,0 1 128 15,0 1-128-15,-1 3 128 0,2 5 16 0,-1 2 0 16,1 1 0-16,-2 3 0 0,-1 5 32 0,1 4 0 16,-1 1 0-16,1 5 0 0,-1 4-16 0,1 1 0 15,-4 3 0-15,3-2 0 0,1-1 32 0,0-1 16 16,0 0 0-16,-1-1 0 0,1 0 32 0,1-1 0 15,0-2 0-15,-1 0 0 0,-1 0-16 0,1-1 0 16,1-1 0-16,0-2 0 0,-2-1 32 0,3-4 0 16,0 0 0-16,0 0 0 0,0-2 0 0,1 0 16 0,2-2 0 0,-2-3 0 15,0 2-80-15,0-2-32 0,2 0 0 0,-1-1 0 16,0-1-32-16,0-2-128 0,1-2 192 0,-1-1-64 16,-2-2-128-16,0-2 160 0,0-1-160 0,0-3 160 15,2-1-160-15,-1-1 160 0,-2-1-160 0,1-10 160 16,1 10-160-16,-1-10 192 0,-1 8-192 0,1-8 192 15,0 0-192-15,0 0 160 0,0 0-160 0,0 0 160 16,0 0-160-16,0 0 160 0,0 8-160 0,0-8 160 16,0 0-160-16,0 0 0 0,0 0 0 0,0 0 0 15,0 0 0-15,0 0 0 0,0 0 128 0,11 5-128 16,-4-3 0-16,6-1 0 0,0-1 0 0,3 0 0 16,3 0 0-16,3 1 0 0,2 0 0 0,3 0 0 15,0-1 0-15,2 3 0 0,-2 1 0 0,5 0 0 0,2 1 0 16,3-2 0-16,-4 0 0 0,2 0 0 0,-1 2 0 0,1-2 0 15,-2 0 0-15,0 1 0 0,0-2 0 0,1 0 0 16,0-1 0-16,-2-1 0 0,-3-2 0 0,-1 0 0 16,0-3 0-16,-1 0 0 0,-5-1 0 0,1 1 0 15,-3-1 0-15,-1 2 0 0,-4 0 0 0,0-2 0 16,-2 4 0-16,-2 0 128 0,-11 2-128 0,0 0 0 16,0 0 0-16,0 0 0 0,0 0 0 0,0 0 0 15,0 0 0-15,0 0 128 0,-12 2-128 0,1 0 0 16,-1 1 144-16,-3 1-144 0,0 0 0 0,-2 1 0 15,0-1 0-15,-3 0 128 0,-1 3-128 0,-3-2 0 16,2 1 0-16,-6-2 128 0,-1 0-128 0,-3-2 128 16,0 0-128-16,0-1 128 0,0 0-128 0,0-1 0 0,-1 0 0 0,0-1 128 15,0 0-128-15,-1 0 0 0,-1-1 128 0,3 0-128 16,0-2 0-16,1 1 0 0,-2 0 0 0,5-1 128 16,-2 0-128-16,3 1 0 0,2-1 0 0,3 1 0 15,4 0 0-15,0 1 0 0,3-2 0 0,0 2 0 16,1 0 0-16,2 1 0 0,2 0 0 0,1 0 0 15,0-1 0-15,3 1 0 0,6 1 0 0,-9-2 0 16,2 0 0-16,7 2 0 0,0 0 0 0,-5-6 0 16,0 1 0-16,2-1 0 0,1 0 0 0,1-1 0 15,0 0 0-15,-1-1 0 0,2-1 0 0,0-1 128 16,0 0-128-16,-2-2 0 0,1 1 0 0,1-2 128 16,1-1-128-16,1-4 0 0,-2-2 0 0,3-2 128 15,-2-3-128-15,0-4 0 0,0-4 0 0,1-4 128 0,1-5-128 0,0-2 0 16,2-2 0-16,1-4 0 0,-1-1 0 0,1 1 0 15,-1 2 0-15,2 2 128 0,-4 2-128 0,3 1 0 16,0 1 0-16,-2 2 0 0,0 1 0 0,0 0 0 16,2 2 0-16,-3-1 0 0,1 2 0 0,-1 0-192 15,0-2 192-15,-2 3-192 0,-1 3 64 0,0-1 0 16,0 0 0-16,0 0 0 0,0 5-48 0,-1 0 0 16,2 1 0-16,0-1 0 0,2 1 176 0,-1 5-128 15,0 1 128-15,0 1-128 0,0 2 128 0,2 3 0 16,-3 2 0-16,-1 3-128 0,0 1 128 0,0 9 0 15,2-8-144-15,-2 8 144 0,2-6 0 0,-2 6 0 16,0 0-144-16,0 0 144 0,6-6 0 0,-1 2 0 16,1-2-128-16,1 3 128 0,0 0 0 0,3 1 0 0,-2-1 0 0,1 1 0 15,5 0 0-15,-1 2-128 0,2 1 128 0,4-1 0 16,3-1 0-16,3 0-128 0,1 1 128 0,6 0 0 16,3-3 0-16,1-2 0 0,0-1 0 0,2 1 0 15,-1 2 0-15,2 1 0 0,-4-2 0 0,4 2 0 16,0 1 0-16,-2 0 0 0,-1-1 0 0,-3-1 0 15,-4-3 0-15,0 5 0 0,-6 0 0 0,-1 0 0 16,-6-3 0-16,-1 1 0 0,-5 1 0 0,-10 2 0 16,0 0 0-16,7-3 0 0,-7 3 0 0,0 0 0 15,0 0 0-15,0 0 0 0,0 0 128 0,-11 2-128 16,-1 0 128-16,-2 1-128 0,-3 1 0 0,0-1 144 16,-2-2-144-16,0 2 0 0,-4 0 0 0,-1 0 0 15,-4 1 0-15,-3-2 0 0,-1-2 0 0,-3 4 0 16,-1 0 0-16,1 2 0 0,0-2 0 0,-5 2 128 0,0-4-128 0,-1 0 0 15,0 1 0-15,3-4 0 0,-4-2 176 0,6-3-48 16,-2 1-128-16,6 2 192 0,3-2-192 0,3 0 0 16,1-2-144-16,5 2 144 0,-1-1 0 0,5 3 0 15,4-3 0-15,2 0 0 0,2 1 0 0,3 2 0 16,5 3-128-16,0 0 128 0,0 0 0 0,-4-8 0 16,4 8 0-16,0 0 0 0,0 0-144 0,0 0 144 15,6-6-128-15,2 2 128 0,-8 4 0 0,9 1-128 16,0-1 128-16,0 3 0 0,-9-3 0 0,9 4 0 15,1 2 0-15,-5 0-128 0,-5-6 128 0,6 12 0 16,-1 1-144-16,-4 3 144 0,-1 0 0 0,0 3 0 16,-1 3-144-16,-2 3 144 0,0 3 0 0,-2 3 0 0,2 2 0 0,-3 3 0 15,1 2 0-15,-1 5 0 0,-2 1 0 0,2 3 0 16,0-2 0-16,-2 2 0 0,-2 2 0 0,2 0 0 16,-4 0 0-16,2 1 0 0,1-2 0 0,0 0 0 15,0-2 0-15,0-1 0 0,1-2 0 0,-1-3 0 16,0-1 0-16,0-1 0 0,-1-2 0 0,3-2 0 15,-2-1 0-15,4-1 128 0,-1-2-128 0,2 0 0 16,0-1 128-16,-1-3-128 0,1-2 0 0,1-1 0 16,0 1 144-16,2-1-144 0,1-2 128 0,-1-1-128 15,-3-1 128-15,2 0-128 0,-1 0 0 0,3-3 128 16,0-3-128-16,0-1 128 0,-1-2-128 0,1-10 128 16,2 9-128-16,-2-9 160 0,0 0-160 0,0 0 160 15,7 7-32-15,-7-7 0 0,8 4 0 0,-8-4 0 16,10 0-128-16,1 0 160 0,1-1-160 0,1 0 160 15,0-1-160-15,3 1 0 0,1 1 0 0,2 3 0 0,3-1 0 0,1 2 0 16,4 1 0-16,3-1 0 0,3 1 0 0,3 0 0 16,3 3 0-16,1 0 0 0,0-1 0 0,1 2 0 15,-4 0 0-15,2 1 0 0,-5-3 0 0,-2 1 0 16,-3 4 0-16,-3-2 0 0,-3-1 0 0,0 2 0 16,-1-1 0-16,-1 0 0 0,-2 0 0 0,-1-3 0 15,-1-2 0-15,-2-1 0 0,-4 1 0 0,0-2 0 16,-1 0 0-16,-10-3 0 0,0 0 0 0,0 0 0 15,0 0 0-15,0 0 0 0,0 0 0 0,0 0 0 16,0 0 128-16,0 0-128 0,-5 9 0 0,-3-2 0 16,-3-2 0-16,2-2 128 0,-3 2-128 0,1-1 0 0,0 3 0 0,0-3 0 15,-3-2 0-15,0 1 0 0,0-1 0 0,-1-2 0 16,-3-1 0-16,1 0 0 0,-5-1 128 0,1 0-128 16,-2 0 0-16,-1-1 0 0,-3-2 0 0,0 1 0 15,0-3 0-15,-2 1 0 0,0-1 128 0,0 2-128 16,1-3 0-16,0 1 0 0,2 2 0 0,-2 2 0 15,5 0 0-15,0 1 0 0,0 0 0 0,2 1 0 16,2 1 0-16,3-1 0 0,0-1 0 0,1-1 0 16,3 2 0-16,1 0 0 0,2 0 0 0,0-2 0 15,3-1 0-15,-1 1 0 0,7 3 0 0,0 0 0 16,-5-4 0-16,5 4 0 0,-5-6 0 0,5 6 0 16,0 0-128-16,-1-7 128 0,-2-1 0 0,1 2 0 15,2 6 0-15,0-8 0 0,1 1 0 0,-1-2 0 16,-1-1 0-16,1-1 0 0,0-2 0 0,0-1 0 0,0-3 0 15,1 0 0-15,-1-3 0 0,-1-2 0 0,-3-6 0 0,2 1 0 16,1-2 0-16,-1-3 0 0,0-1 0 0,-3-5 0 16,2-5 0-16,0-2 0 0,-1-1 0 0,0-2 0 15,1 2-176-15,2 0 176 0,1 0-160 0,0 1 160 16,-2 0-192-16,1 1 192 0,-1-2 0 0,1 5-128 16,-3-1 128-16,1 1 0 0,3 2 0 0,3 0 0 15,0 3 0-15,-2-1 0 0,1 0-128 0,-1 0 128 16,-1 3 0-16,1-2 0 0,-1 0-288 0,0 4 48 15,-1 2 16-15,1 3 0 0,-2 1 16 0,1 2 0 16,-3 6 0-16,1 2 0 0,1 1 80 0,1 4 128 16,-1 0-208-16,0 3 80 0,1-2 128 0,-2 3 0 15,-1 0 0-15,4 7-128 0,0 0 128 0,-2-7 0 16,2 7-144-16,0 0 144 0,0 0 0 0,0 0 0 16,0 0-144-16,0 0 144 0,0 0 0 0,0 0-128 0,0 0 128 0,0 0 0 15,0 0-128-15,0 0 128 0,0 0 0 0,0 0 0 16,0 0 0-16,0 0 0 0,0 0 0 0,9 0 0 15,-9 0-128-15,0 0 128 0,10 3 0 0,-1-2 0 16,1-1 0-16,-1 0 0 0,1 0 0 0,3 0 0 16,-1-1 0-16,4-2 0 0,1-1 0 0,3-1 0 15,4-1 0-15,3-3 0 0,0 3 0 0,2-3 0 16,1 2 144-16,0 2-144 0,1-1 128 0,-1 3-128 16,-1 2 0-16,-2-2 0 0,-2-1 128 0,-3 2-128 15,-4 0 0-15,-3 2 0 0,-1 2 0 0,-2 1 0 16,-12-3 0-16,0 0 0 0,5 10 0 0,-5 2 0 15,-5 3-1792-15,-3 0-320 0,-5 3-80 0,-2-1-12160 16</inkml:trace>
  <inkml:trace contextRef="#ctx0" brushRef="#br1" timeOffset="161144.81">11293 14121 7359 0,'-20'-2'320'0,"6"-1"80"0,-4 3-400 0,1-1 0 0,-2-1 0 0,0 1 0 15,-1 2 1264-15,1-1 160 0,1 0 48 0,4 0 0 16,2 0-576-16,2-1-128 0,1 0 0 0,9 1-16 16,-6-2 160-16,6 2 48 0,0 0 0 0,0 0 0 0,0 0 320 0,0 0 80 15,5-10 16-15,5 5 0 0,4 3-384 0,4 1-80 16,5-2-16-16,4 1 0 0,5-2-352 0,5 2-80 16,3 0-16-16,5 0 0 0,6 0-160 0,6 0-32 15,7 0-16-15,6 0 0 0,3-1-48 0,5 1 0 16,1-1 0-16,6 1 0 0,4 3 112 0,4 1 16 15,-2 1 0-15,0 1 0 0,4 4-16 0,-6-2 0 16,-3-2 0-16,-5 1 0 0,-5 0-144 0,-5 0-32 16,-1 1 0-16,-1-3 0 0,-4-1-128 0,-5-1 128 15,-5-1-128-15,-3 1 128 0,-6 1 0 0,-5-2 0 16,-2 0 0-16,-4 0 0 0,-6-2-128 0,-2 0 0 16,-7 0 0-16,-5-1 0 0,-4-3 0 0,-4 4 0 0,-7 2 0 15,0 0 0-15,0 0 176 0,-8-2-48 0,-6-2-128 0,-8 3 192 16,-7 2-192-16,-5-1 128 0,-5 0-128 0,-3 3 0 15,-5-1 128-15,-3 1-128 0,-9 4 0 0,-1-2 144 16,-4-4-144-16,-2 1 0 0,-5 1 0 0,-5 1 0 16,-5 2 0-16,-7-3 0 0,-5-1 0 0,-2 4 0 15,-1 1 0-15,0 1 0 0,-4-3 0 0,6 1 0 16,7 1 0-16,6 0 0 0,5 1 0 0,8 0 0 16,7-5 0-16,11 1 0 0,7 4 144 0,9-5-144 15,7 1 160-15,10-2-32 0,6 0-128 0,11-2 192 16,0 0-192-16,22 4 0 0,6-1 0 0,13-2 0 15,10-2 0-15,8 0 0 0,9-1 128 0,8-1-128 16,8 2 0-16,6-1 0 0,3-1 128 0,4 0-128 16,1 1 0-16,2-1 0 0,-1-3 0 0,-3 1 0 0,-5 0 0 15,-2 1 0-15,-2 0 0 0,-3-1 0 0,-3 0 192 0,-5 0 0 16,-4 1 0-16,-7 1 0 0,-5 0-48 0,-9 2-16 16,-8 1 0-16,-10 0 0 0,-8-1-128 0,-8 0 0 15,-4 0 0-15,-13 1 0 0,0 0 0 0,-10-1 128 16,-6 0-128-16,-10 0 0 0,-10-1 128 0,-10 0-128 15,-6 2 0-15,-10 3 128 0,-7-2-128 0,-7 1 0 16,-7-1 0-16,0 2 0 0,-5 1 0 0,-4 1 0 16,-4 0 0-16,-2 0 0 0,0 1 0 0,2 0 0 15,4 3 0-15,5-2 0 0,4-2 0 0,10 1 0 16,7 1 0-16,8 0 0 0,8-3 0 0,8 1 0 16,9 0 128-16,10-2-128 0,6-3 0 0,17 0 0 15,0 0 0-15,10-2 0 0,13-2 0 0,10-1 0 0,11 1 0 0,10 1 128 16,11 1-128-16,7 0 128 0,6-3-128 0,4 1 128 15,4-1-128-15,5 2 0 0,6 1 0 0,-2-3 128 16,-2 0-128-16,-2-1 0 0,-5 2 0 0,-1-1 0 16,-6 0 0-16,-5 1 0 0,-6-2 0 0,-7 2 0 15,-8 1 0-15,-8 1 0 0,-9 0 0 0,-9 0 0 16,-8 0 128-16,-8-1 0 0,-11 3 0 0,0 0 0 16,-14-3-128-16,-10 0 192 0,-12 1-192 0,-10 1 192 15,-12 2-192-15,-11 1 0 0,-11-1 0 0,-6 0 128 16,-5 1-128-16,-2 3 0 0,-2 0 0 0,-3-2 0 15,-3-3 0-15,2 3 0 0,0 1 0 0,5-2 0 16,1-2 0-16,7 0 0 0,8 0 0 0,3 1 0 16,7 0 0-16,10-1 0 0,7-2 0 0,11 1 0 15,8-1 0-15,8-1 0 0,9 2 0 0,15 1 0 0,0 0 0 0,11-6 0 16,8 2 144-16,12-1-144 0,9-2 0 0,11-1 0 16,7 2 0-16,11 3 0 0,6 3 0 0,7-1 0 15,5-1 0-15,2 1 0 0,1 2 0 0,0 1 0 16,4 1 0-16,-4 1 0 15,-3-2-416-15,-6 5 0 0,-7 7 0 0,-4 1-10656 16,-4 3-2112-16</inkml:trace>
  <inkml:trace contextRef="#ctx0" brushRef="#br1" timeOffset="164936.03">19421 8979 14559 0,'-3'-19'640'0,"2"5"144"0,-4-1-624 0,3-2-160 0,0-1 0 0,0 1 0 15,-1 2 1152-15,2 1 192 0,1-1 32 0,1 3 16 16,1 1-96-16,0 2-16 0,-2 9 0 0,0 0 0 15,1-8-256-15,-1 8-64 0,2-7-16 0,-2 7 0 16,0 0-432-16,0 0-64 0,2 9-32 0,2 3 0 16,-3 2 0-16,-2 7 0 0,-4 7 0 0,1 8 0 15,-2 7 48-15,-1 5 16 0,-1 8 0 0,-1 6 0 16,1 4-160-16,-5 6-16 0,0 9-16 0,1 5 0 16,3-2-112-16,-3 2-32 0,2-4 0 0,3-3 0 15,0-3-144-15,1-5 128 0,3-6-128 0,0-6 128 16,0-5-128-16,2-4 160 0,0-5-160 0,1-8 160 15,1-4 0-15,2-3 0 0,0-2 0 0,-1-6 0 0,-1-6-160 16,2-5 160-16,-3-11-160 0,0 0 160 0,0 0-416 0,9-4-64 16,-4-7-32-16,0-3 0 15,1-3-1376-15,-3-5-256 0,1-7-64 16,2-4-6784-16,-1-4-1360 0</inkml:trace>
  <inkml:trace contextRef="#ctx0" brushRef="#br1" timeOffset="166316.77">19255 9031 20383 0,'-18'-31'896'0,"7"14"192"0,-3 0-864 0,2 2-224 15,1-1 0-15,1 4 0 0,1 2 1440 0,3 3 240 16,1 1 48-16,5 6 16 0,0 0-624 0,0 0-128 0,0 0-32 0,12-3 0 16,4 0-544-16,5-1-112 0,4 1-32 0,6-1 0 15,4-5 96-15,6-1 16 0,0 2 0 0,10-1 0 16,6-1 32-16,8 3 16 0,4-1 0 0,5 0 0 15,1 0-96-15,4 0-16 0,8-1 0 0,4 2 0 16,4 2-128-16,1-2-48 0,-4 2 0 0,3-2 0 16,3 3-144-16,-3 1 0 0,-2-2 0 0,-1 3 0 15,1 1 0-15,-3 1 128 0,-2-1-128 0,-4 1 0 16,2 2 0-16,-1 3 0 0,1-2 0 0,-4-2 0 16,-3-3 0-16,-3 0 0 0,-1-1 0 0,1 1 0 15,0-1 0-15,0-2 0 0,-5-1 144 0,1 0-144 16,-1 1 192-16,1-1-48 0,0 2 0 0,-1 2 0 15,-3-1-144-15,-3 2 128 0,-2-2-128 0,-1 2 128 16,1 1 0-16,1 2-128 0,1 1 192 0,1 1-64 0,-2-4-128 0,-2 2 0 16,2 1 0-16,1 0-176 0,0 0 176 0,-2-2 0 15,-3 0 0-15,-2 0 0 0,-3 0 0 0,-2 0 0 16,3-1 0-16,-4 1 0 0,0 1 0 0,-1 1 0 16,-2-2 0-16,-2 2 0 0,-2-1 0 0,0 2 0 15,-5-1 0-15,-2 0 0 0,1 0 128 0,-2 1-128 16,0-1 128-16,-1 1-128 0,1 1 0 0,-2-4 0 15,0 1 0-15,-1 0 128 0,0 1-128 0,-2-2 0 16,-2-2 128-16,-1-2-128 0,-3 0 0 0,3 1 0 16,0 2 0-16,-1-3 0 0,1-2 0 0,-4 2 128 15,-2-2-128-15,0 2 0 0,-1 1 176 0,-1 1-48 16,-2-1 0-16,-1 1 0 0,-1-1-128 0,-5 2 192 0,0-1-192 0,-1-1 192 16,-1-1-192-16,-1 0 160 0,1-1-160 0,-2 1 160 15,2 0-160-15,-1-3 160 0,0-2-160 0,1 3 160 16,-2-1-160-16,2 2 0 0,-1-1 0 0,-2 0 128 15,1 1-128-15,-1 0 0 0,-1 0 144 0,-6 4-144 16,8-5 0-16,0 1 0 0,-8 4 0 0,7-2 0 16,-7 2 0-16,0 0 0 0,8-3 0 0,-8 3 0 15,0 0 0-15,9 0 0 0,-3 1 0 0,-6-1 0 16,8 2 0-16,1 0 0 0,0 0 0 0,2 1 0 16,-3 0 0-16,5 2 0 0,0-2 0 0,1 1 0 15,-3-1 0-15,2 1 0 0,3-1 0 0,-2 0 0 16,-1 2 0-16,-1-1 0 0,0 0 0 0,-2 1 0 15,0-1 0-15,1 2 0 0,-3-1 0 0,2 4 0 16,-1 2 0-16,-2 2 0 0,-1 3 0 0,1-2 0 16,-2-2 0-16,-1 3 0 0,2 2 0 0,-4 4 0 0,1 3 0 15,1 1 0-15,-1 2 0 0,1 1 0 0,-3 6 0 0,3 2 0 16,-3-1 0-16,0 2 0 0,-1 3 0 0,1 4 0 16,0 0 0-16,0 1 0 0,1 0 0 0,2 2 0 15,-3 4 0-15,1-2 0 0,0 0 0 0,1-1 0 16,1 0 0-16,0-2 0 0,1 0 0 0,-2-3 0 15,-1-3 0-15,2-2 0 0,-2-1 0 0,-2 0 0 16,0-1 0-16,1-2 0 0,0-4 0 0,0 1 0 16,-1 1 0-16,0-2 0 0,0-2 0 0,1-2 0 15,-1 0 0-15,1-1 0 0,0-1 128 0,1 2-128 16,-1-1 160-16,2 1-160 0,-1 2 0 0,-1 0 0 16,1 1 0-16,0-2-160 0,1-4 160 0,0-1 0 0,2-1 0 0,-2-1 0 15,-1-2 0-15,2-4 0 0,-1-2 0 0,2-2 0 16,-3 0 0-16,-2-10 0 0,0 0 0 0,0 0 128 15,0 0 0-15,0 0 0 0,0 0 0 0,8-1 0 16,-8 1 0-16,0 0 0 0,0 0 0 0,0 0 0 16,0 0-128-16,0 0 0 0,-4-8 128 0,-1 5-128 15,-4 1 128-15,-3 2-128 0,-1 0 160 0,-6 0-160 16,-2 3 160-16,-2 0-160 0,-5-2 160 0,-4-1-160 16,-5 0 0-16,0 1 128 0,-5 2-128 0,-2 1 0 15,1-1 0-15,-7 1 0 0,-4-3 0 0,-5 1 0 16,-3 0 0-16,-3-1 0 0,-2-1 0 0,-3 0 0 15,-1 0 0-15,-5-2 0 0,-4-4 0 0,-2 1 0 16,0-1 128-16,-5 1-128 0,-3-2 0 0,-4 2 144 16,-4-1 48-16,3 1 16 0,-1-1 0 0,-3 2 0 0,-6 0 16 15,1 0 0-15,-2 1 0 0,-3 1 0 0,-5 0-224 0,3-1 176 16,4 3-176-16,-2 0 160 0,-2 0-160 0,2 0 128 16,2 5-128-16,1-3 128 0,1-2-128 0,4 0 160 15,6 0-160-15,1 0 160 0,2-1-160 0,3-1 128 16,2-2-128-16,4 3 128 0,5 0-128 0,0 1 160 15,0 0-160-15,0 1 160 0,0 0-160 0,1 4 0 16,3-1 144-16,0 1-144 0,-1-1 0 0,0 0 128 16,0 1-128-16,3 2 0 0,6 2 0 0,2-1 0 15,-3-4 0-15,1 1 128 0,0-1-128 0,3 2 176 16,2 0-176-16,3-1 192 0,6-1-192 0,-2-1 0 16,1 1 0-16,3-1 0 0,-1-5 0 0,2 1 0 0,2 0 0 15,6 1 0-15,2 4 0 0,6-4 192 0,1 0-192 16,2 1 192-16,7 3-192 0,2 0 160 0,3-1-160 15,1 0 160-15,4-2-160 0,2 1 0 0,4-2 144 0,7 0-144 16,0 0 0-16,0 0 0 0,0 0 0 0,0 0 0 16,0 0 0-16,0 0-192 0,0 0 64 0,9-3 0 31,-9 3-864-31,13 1-160 0,3 2-48 0,0 0-11488 0,1 1-2304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6:56:13.78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 4093 7359 0,'0'0'656'0,"-5"-6"-528"15,-4 0-128-15,2 1 0 0,-2-2 1440 0,3 1 256 16,-4 1 48-16,1 2 16 0,0 0-208 0,2 1-32 15,7 2-16-15,-11-1 0 0,-4 0-176 0,1 2-48 16,3 0 0-16,-1 1 0 0,-1 0 128 0,2 0 32 16,0 0 0-16,0 0 0 0,1 3-352 0,-1-2-80 15,1-1-16-15,2 1 0 0,8-3-272 0,-7 3-48 16,-1-3-16-16,8 0 0 0,0 0-112 0,0 0-32 16,0 0 0-16,0 0 0 0,0 0 128 0,0 0 32 0,0 0 0 0,0 0 0 15,0 0-288-15,0 0-64 0,0 0-16 0,12-3 0 16,-3 0-96-16,3 1-16 0,3 0 0 0,0 1 0 15,-2-2 48-15,3 1 0 0,4-1 0 0,3 1 0 16,-1-1 16-16,5 0 0 0,1-1 0 0,4 3 0 16,1 1-80-16,2 0-16 0,2 0 0 0,3 0 0 15,2-1-160-15,2 1 160 0,-3-3-160 0,2 2 160 0,0-1-16 16,4 0 0-16,4 0 0 0,0 1 0 0,1-2-144 0,-1 2 0 16,1-2 0-16,3 0 0 0,3-1 0 0,2 2 128 15,3 0-128-15,-1 0 192 0,1 1-64 0,0-2-128 16,-2 0 192-16,-15 2-64 0,1 0 16 0,3 0 0 15,3 0 0-15,0-1 0 0,-1 2 64 0,-3-2 16 16,-3-1 0-16,2 0 0 0,-5 0 32 0,-3 0 0 16,-1-1 0-16,-2 0 0 0,0-2-48 0,-2 2 0 15,1 0 0-15,-5 1 0 0,0 0-80 0,-4-1 0 16,1 0-128-16,-2 2 192 0,-1 2-192 0,-2 1 144 16,2 1-144-16,-2-1 128 0,1 1-128 0,-2 1 0 15,2-1 0-15,-2 0 128 0,1-1-128 0,-1 1 0 16,-1 2 0-16,0-3 0 0,-3 2 0 0,0 0 0 15,-1 2 128-15,-1-2-128 0,-1-2 0 0,-1-1 0 0,-2 3 144 0,0 0-144 16,-3-2 0-16,0 0 0 0,-2-1 0 16,0-1 128-16,-7 1-128 0,0 0 0 0,0 0-176 0,0 0 176 31,3-4-1280-31,-3 4-176 0,0 0-16 0,-3-4-12032 16,-8-1-2384-16</inkml:trace>
  <inkml:trace contextRef="#ctx0" brushRef="#br0" timeOffset="833.5">1767 4620 6447 0,'0'0'272'15,"-4"9"80"-15,4-9-352 0,-7 8 0 0,-1-2 0 0,1 1 0 0,1-1 2144 0,0 1 352 16,-1 0 80-16,3-2 16 0,-4 1-992 0,8-6-192 16,0 0-32-16,-6 4-16 0,6-4 0 0,0 0 0 15,0 0 0-15,0 0 0 0,0 0 48 0,0 0 16 16,0 0 0-16,0 0 0 0,0 0-208 0,3-11-64 15,2-1 0-15,4-2 0 0,2-3-496 0,-2-1-96 16,1-1-32-16,3-4 0 0,-1-5-192 0,2 2-32 16,3-1-16-16,0 0 0 0,-1 0-64 0,-1 1-16 15,0 3 0-15,-1-1 0 0,-1 2-32 0,-1 2-16 16,0 1 0-16,0 3 0 0,-3 0-160 0,0 4 128 16,0 2-128-16,-3 3 128 0,-1 0-128 0,-5 7 0 15,0 0 0-15,0 0 128 0,0 0-128 0,9 1 0 16,-9-1 0-16,7 6 0 0,-1 1 0 0,0 2 0 15,1 1 0-15,0 2 0 0,1 3 0 0,0 2 0 0,-3 2 0 0,4-2 0 16,0 1 0-16,-1 1 0 16,-2 3 0-16,1 1 0 0,-3-1 0 0,2 2 0 0,-2-1 176 0,-2 1-176 15,2 0 192-15,-1 1-48 0,0-5-16 0,1 0 0 16,-2-1 0-16,0 1-128 16,1-5 192-16,2 1-64 0,-1-3-128 0,-2-1 128 0,3 0-128 0,-1-2 128 15,0-1-128-15,-1-2 0 0,1 0 0 0,-4-7 0 16,0 0 0-16,0 0 0 0,0 0 0 0,0 0 0 31,0 0-544-31,0 0-32 0,7-8-16 0,-2 2 0 16,1-3-1584-16,-4-1-304 0,-2 0-64 0,-1 0-12016 0</inkml:trace>
  <inkml:trace contextRef="#ctx0" brushRef="#br0" timeOffset="1343.73">2019 4517 14047 0,'0'0'624'0,"0"0"128"0,0 0-608 0,-6-5-144 16,6 5 0-16,-6-4 0 0,1-3 1280 0,5 7 240 16,0 0 32-16,0 0 16 0,-3-9-48 0,3 9-16 15,-1-6 0-15,1 6 0 0,0 0-272 0,0 0-48 16,0 0-16-16,0 0 0 0,0 0-240 0,0 0-48 15,0 0-16-15,0 0 0 0,0 0-272 0,0 0-48 16,0 0-16-16,-5 10 0 0,-1 1-16 0,1 2 0 16,-2 2 0-16,-1 3 0 0,-1 3-128 0,2 2-48 15,-1 1 0-15,3 3 0 0,1 0-16 0,4 2-16 16,-1 0 0-16,1 3 0 0,1 0-64 0,0 1-16 16,3 3 0-16,0-4 0 0,2-3-32 0,-1 2-16 15,3 2 0-15,-1-1 0 0,1-3-16 0,3-1 0 0,2-5 0 16,3-1 0-16,1-1 48 0,1-1 16 0,2-1 0 0,-2-1 0 15,3-3 16-15,4-1 0 0,-2-1 0 0,1-1 0 16,0 0 0-16,1-1 0 0,2-1 0 0,-2 0 0 16,1-1 80-16,3-1 32 0,2-1 0 0,0 1 0 15,-2-1-96-15,2 0 0 0,0-4-16 0,1 1 0 16,0-3-80-16,1 1-16 0,2 1 0 0,2-1 0 16,-1 0-144-16,0 0 0 0,1 1 0 0,1-1 128 15,1-1-128-15,1-1 0 0,-2-1 0 0,-1 1 0 0,-4 0 0 0,0 0 0 16,2 0 128-16,-3 0-128 0,-1-1 0 0,-1 1 0 15,1 2 0-15,-3 1 0 0,0 0-432 0,1-1 48 16,-2 1 0-16,1 0 0 16,-5-1-2208-16,0 0-432 0,-4-1-96 0</inkml:trace>
  <inkml:trace contextRef="#ctx0" brushRef="#br0" timeOffset="2318.38">11439 2278 24879 0,'-2'-23'1088'0,"0"9"256"0,1-2-1088 0,-1 3-256 16,0 1 0-16,0 3 0 0,2 9 704 0,0 0 64 15,-3-5 32-15,3 5 0 0,-5 6 144 0,-1 9 16 16,0 6 16-16,-1 6 0 0,-2 7-512 0,4 5-96 16,-4 2-32-16,2 6 0 0,-2 2 160 0,2 8 16 15,-4 5 16-15,0 6 0 0,-2 5-16 0,-1-1-16 16,2 0 0-16,-3-3 0 0,-2-3-240 0,1-2-32 16,-2-2-16-16,3-7 0 0,2-6-64 0,-1-6-16 15,0-5 0-15,4-5 0 0,4 0-128 0,1-8 0 16,1-3 0-16,2-7 128 15,2-5-1168-15,0-10-240 0,0 0-64 0,6-6-8960 0,2-7-1792 0</inkml:trace>
  <inkml:trace contextRef="#ctx0" brushRef="#br0" timeOffset="2630.63">11241 2441 28559 0,'0'0'2544'0,"-1"-10"-2032"0,2 1-512 0,4-1 0 16,-1 3 0-16,3 0-128 0,2 3-16 0,4-1 0 16,1 2 352-16,4 1 80 0,4 0 16 0,4 2 0 15,4 1 240-15,4 3 48 0,6 3 16 0,-3 1 0 0,1 3 16 0,2 3 0 16,2 0 0-16,-3 6 0 0,0 5-176 0,-4 7-48 16,-3 4 0-16,-12-4 0 0,0 9-80 0,-4 6 0 15,-3 6-16-15,-4 1 0 0,-2 1-96 0,-6 20-16 16,-8-9 0-16,0-8 0 0,-4-3 224 0,-5-6 32 15,-4-3 16-15,-4-4 0 0,-4-4 224 0,-4-3 32 16,-5-2 16-16,-1 0 0 0,-4-2-352 0,-2-4-80 16,-3-1-16-16,2-2 0 0,-2-5-288 0,3-4 128 15,2-4-128-15,2-4 0 16,3-4-256-16,1-4-176 0,2-6-16 0,6-4-16 16,3-5-2512-16,8-4-496 0,7-8-112 0</inkml:trace>
  <inkml:trace contextRef="#ctx0" brushRef="#br0" timeOffset="3019.99">12599 2542 25791 0,'0'0'1152'0,"0"0"224"0,0 0-1104 0,0 0-272 0,0 0 0 0,0 0 0 0,-5 7 784 0,0 3 112 16,-3 3 0-16,-2 3 16 0,-2 2 48 0,-1 5 16 16,-5 2 0-16,0 3 0 0,-3 4-16 0,-1 2 0 15,-1 1 0-15,2 1 0 0,-1 1-240 0,3 0-48 16,2-2-16-16,2 0 0 0,3-3-192 0,3-1-32 16,2-2-16-16,3-2 0 0,4-1-112 0,5-2-32 15,2-2 0-15,2-2 0 0,4-3-16 0,4-3-16 16,3-1 0-16,3-4 0 0,2 0-48 0,0-2 0 15,4-3 0-15,0 0 0 0,0-3-48 0,1-1-16 16,-1-3 0-16,-3 0 0 0,0-1-128 0,1-3 160 16,-5 1-160-16,1-2 160 0,-3 0-160 0,-2 0 0 15,-1 2 0-15,-3 0 0 0,-2 2-176 0,-1 0-112 16,-4-1-32-16,-2 2 0 16,-5 3-1376-16,0 0-288 0,0 0-48 0,-6-2-16 15,-3 1-1152-15,-2-1-256 0,-4 1-32 0</inkml:trace>
  <inkml:trace contextRef="#ctx0" brushRef="#br0" timeOffset="3185.86">12294 3024 25791 0,'0'0'1152'0,"0"0"224"0,0 0-1104 0,0 0-272 0,0 0 0 0,0 0 0 15,0 0 496-15,7-4 32 0,-1-2 16 0,6 1 0 16,4 2-240-16,5-1-48 0,4-2-16 0,4-1 0 16,3-2 0-16,2-1 0 0,1-1 0 0,1 0 0 15,-1-1-96-15,2 1-16 0,-2 1 0 0,-2 1 0 16,-3 2-1072-1,-4 0-208-15,-2-1-64 0,4-1-10880 0</inkml:trace>
  <inkml:trace contextRef="#ctx0" brushRef="#br0" timeOffset="3366.7">12304 2659 18431 0,'-3'-5'1632'0,"-2"-1"-1312"16,2-1-320-16,2 1 0 0,3 0 3200 0,5 1 560 15,0 0 112-15,7 0 32 0,4-1-2576 0,8 0-512 16,6-2-112-16,7-3 0 0,4 1-128 0,8-3 0 15,0 0-16-15,8-3 0 0,1 0 96 0,3 0 32 16,4 1 0-16,3 2 0 0,0-3-400 0,0 2-80 16,-3 1-16-16,-1 0 0 0,-2-1-192 0,-5 2 0 15,-4 2 0-15,-8 2 0 16,-8 0-1648-16,-5 2-272 0,-4 2-48 0</inkml:trace>
  <inkml:trace contextRef="#ctx0" brushRef="#br0" timeOffset="4623.22">4901 4913 8287 0,'0'0'736'0,"3"-8"-592"16,-2 2-144-16,-1 6 0 0,6-6 1472 15,-1 0 256-15,2 1 48 0,-2-2 16 0,-1 0-640 0,0-1-128 16,-2-1-32-16,1 0 0 0,-3-1 96 0,0 2 0 15,-2 0 16-15,0-1 0 0,0-1-80 0,-3 0 0 16,-3 0-16-16,0 3 0 0,-1 0-144 0,-1 0-32 16,-2 2 0-16,-1 2 0 0,-2 2-208 0,-3 2-48 15,-3 2-16-15,0 5 0 0,-3 3-160 0,1 2-16 16,-3 2-16-16,-1 4 0 0,0 2-64 0,0 3-16 16,0 5 0-16,2 5 0 0,0 5 16 0,3 4 0 15,0 2 0-15,4 2 0 0,-1 1-112 0,6 1-32 16,0 1 0-16,5-2 0 0,3 0-160 0,7-5 0 15,3-6 0-15,4-4 128 0,3-6-128 0,2-3 0 16,3-5 0-16,6-4 128 0,3-5-128 0,6-4 160 16,3-1-160-16,4-3 160 0,0-2 0 0,3-6 0 15,2 0 0-15,0-3 0 0,-1-3 32 0,0-1 0 16,0-2 0-16,1-3 0 0,1-1-16 0,0-3 0 16,-3-1 0-16,-1-1 0 0,-2-2 80 0,-5-1 0 0,-3-4 16 15,-2 0 0-15,-5 0-112 0,-1-1-32 0,-4-1 0 16,-2-1 0-16,-2-2 0 0,-3-4 0 0,-3-2 0 15,-2-4 0-15,-2-2 0 0,-2 1-128 0,-1 1 192 0,0 3-64 16,-1 1-128-16,1 7 0 0,-2 3 0 0,0 6 0 16,0 6 0-16,0 6 0 0,0 2 0 0,0 12 0 15,0 0 0-15,0 0 0 0,0 0-128 0,0 0 128 16,-11 12 0-16,1 5-176 0,0 5 176 0,-5 6-128 16,1 3 128-16,0 8 0 0,-3 4 0 0,0 7-128 0,-3 9 128 0,-1 2 0 15,-1 3 128-15,0 0-128 0,0-2 192 16,2 0-16-16,-1-1-16 0,4-6 0 0,0-6 160 0,4-4 48 15,1-5 0-15,3-6 0 0,3-6 32 0,1-3 16 16,3-7 0-16,3-3 0 0,2-5-144 0,4-5-16 16,-7-5-16-16,9-1 0 0,2-3-48 0,2-5 0 15,2-4 0-15,3-7 0 0,3-6-16 0,1-1-16 16,-1-3 0-16,3-1 0 0,-1 0-160 0,2 2 0 16,1 4 0-16,-1 4 0 0,-1 4 0 0,-3 7 0 15,1 7 0-15,1 6 0 0,0 5 0 0,0 7 0 16,-1 7-160-16,0 5 160 0,-4 3 0 0,-2 3 0 15,0 4-128-15,-2 0 128 0,0 0 0 0,-3-1 0 16,0-4 0-16,-1-4 0 0,0-2 144 0,-1-5-144 16,2-6 0-16,-2 0 144 0,1 3-144 0,2-8 0 15,-2-3 0-15,2-5 0 16,-2-6-2224-16,0-3-368 0,-3-4-80 0</inkml:trace>
  <inkml:trace contextRef="#ctx0" brushRef="#br0" timeOffset="5556.16">6910 4659 2751 0,'0'0'256'0,"0"0"-256"0,-8-5 0 0,0 2 0 0,-1 2 2480 0,2-1 448 0,-1 0 80 0,-2 2 32 0,0 0-1200 0,-1 2-240 16,-1 0-64-16,0-2 0 0,0 1-16 0,2 0-16 15,-3 0 0-15,2 1 0 0,-1-1-128 0,3-1-32 16,9 0 0-16,0 0 0 0,-8-1-224 16,8 1-48-16,0 0-16 0,0 0 0 0,11-4-480 0,2-2-80 15,4-1-32-15,4 0 0 0,3 0-304 0,5 2-160 16,1-1 160-16,1 2-160 0,1 1 160 0,1 1-160 16,1 2 160-16,-2 2-160 0,-2 2 256 0,-3 5-64 15,1 0 0-15,-7 5 0 0,-4 4-48 0,-4 4-16 16,-2 2 0-16,-8 4 0 0,-6 5-128 0,-4 0 0 15,-5 0 0-15,-6 0 0 0,-4-2 128 0,-4-3-128 16,-5-2 0-16,0-1 128 0,1-1 0 0,2-5-128 16,1 1 192-16,2-2-64 0,6-3-128 0,5-3 0 15,4-1 144-15,6-2-144 0,5-1 0 0,4-1-128 16,5 1 0-16,3-1 0 0,5-1-80 0,3 3-16 16,2 2 0-16,5 2 0 0,-1 4 224 0,3 2-144 15,1 1 144-15,-1 1-128 0,2 0 128 0,-2 5 0 0,-3 1-144 16,-1 4 144-16,-3 1 0 0,-2 1 0 15,-5-1 160-15,-6-3-160 0,-3-1 544 0,-7-3 0 0,-6-1 0 16,-4-1 0-16,-4 1 464 0,-4-1 80 0,-7 1 32 0,-2-2 0 16,-5-1-352-16,-5 0-64 0,-1 4 0 0,-3-5-16 15,-1-2-368-15,-2-2-80 0,-1-4-16 0,1-3 0 16,3-4-224-16,1-3 144 0,1-4-144 0,2-2 128 16,2-2-1072-1,3-1-208-15,1-2-64 0,6-4 0 0,1-4-1920 0,6-2-384 16</inkml:trace>
  <inkml:trace contextRef="#ctx0" brushRef="#br0" timeOffset="6497.94">8408 4458 3679 0,'5'-16'320'0,"0"7"-320"0,1-1 0 0,-1 0 0 0,-1 0 3232 0,-1 2 576 16,1 0 112-16,-2-1 32 0,-2 9-1632 15,1-7-320-15,-1-1-64 0,0 8-16 0,0 0-304 16,0 0-64-16,0 0-16 0,0 0 0 0,0 0-768 0,0 0-144 16,-3 11-48-16,0 2 0 0,1 3-128 0,2 3-16 15,1 3-16-15,0 4 0 0,1 3-32 0,0 4-16 16,1 3 0-16,1 2 0 0,2 0-96 0,-1 2-16 15,1-1 0-15,-1-3 0 0,2-4 32 0,-1-3 0 16,-2-3 0-16,3-2 0 0,-3-2 96 0,1-1 32 16,2-5 0-16,-1 0 0 0,-1-3-32 0,-1-2 0 15,1-2 0-15,-5-9 0 0,0 0-128 0,3 7-16 16,-3-7-16-16,0 0 0 0,0 0 96 0,0 0 0 16,0 0 16-16,0 0 0 0,-3-10-48 0,-2 0-16 15,-2 1 0-15,-1-1 0 0,-1-2-112 0,2 2-32 16,-4 0 0-16,2 3 0 0,0 3-128 0,0 2 0 0,0-2 0 15,9 4-176-15,-7-3 176 0,7 3 0 0,-8-2 0 16,8 2 0-16,0 0-128 0,0 0 128 0,0 0-128 0,0 0 128 16,0 0 0-16,0 0-160 0,0 0 160 0,0 0 0 15,0 0 0-15,9 6 0 0,-3 0 0 16,1 0 0-16,1 2 0 0,-3 1 0 0,1 1 0 16,-1 2 0-16,-4-1 0 0,-1 2 0 0,0 3 0 0,-4-1 0 15,-2 0 0-15,1 3 0 0,-4 1 128 0,0-2-128 0,-3 1 256 0,0-1-64 16,-1 2 0-16,0 1 0 15,-1 2 32-15,2-1 0 0,-1 2 0 0,1-1 0 0,1 1-96 0,2-1 0 16,-1 0-128-16,4 1 192 0,-2 0-192 16,5-1 0-16,2 0 0 0,3-1 0 0,6 0 0 0,-1-2 0 15,4-2 0-15,4 1 0 0,0 0 192 0,0-2-64 16,4-2-128-16,1-2 192 0,-1-1-192 0,0-2-288 16,-1 1 64-16,-2-3 16 15,0-1-1072-15,-3-2-224 0,-2-3-32 0,0-3-10816 16,-1-2-2144-16</inkml:trace>
  <inkml:trace contextRef="#ctx0" brushRef="#br0" timeOffset="6946.35">9603 4410 10479 0,'0'0'448'0,"2"-8"128"0,-2-3-576 0,0 0 0 0,0-1 0 0,0 1 0 0,0 0 1456 0,0 1 176 16,0-1 32-16,0 0 16 0,0 2 304 0,2 2 48 16,-2 0 16-16,0 7 0 0,0 0-256 0,0 0-64 15,0 0 0-15,0 0 0 0,0 0-336 0,0 0-80 16,0 0-16-16,0 0 0 0,-7 9-592 0,1 2-112 16,-1 3-16-16,-2 2-16 0,0 3 64 0,1 6 16 15,-3 4 0-15,-2 8 0 0,1 6-112 0,2 2-16 16,-1 0 0-16,2-1 0 0,-1-1-128 0,1-4-48 15,3-1 0-15,5-3 0 0,1-3-64 0,2-4-16 16,4-1 0-16,3-4 0 0,3-1-32 0,1-5-16 16,5-1 0-16,1-4 0 0,6-2-48 0,3-4-16 15,4-1 0-15,3-5 0 0,1-6-16 0,1-1-128 16,0-3 192-16,0-1-64 0,-4-1-128 0,-1 0 0 16,-3-2 0-16,-1 2 0 15,-5-2-640-15,-2 0-16 0,-3-1 0 0,-2 3 0 16,-3 2-2096-16,-2 0-432 0,-5 1-80 0</inkml:trace>
  <inkml:trace contextRef="#ctx0" brushRef="#br0" timeOffset="7182.19">10201 4354 35007 0,'-1'-13'1552'0,"2"6"320"0,-1 7-1488 0,0 0-384 0,0 0 0 0,0 0 0 0,0 0-192 0,0 13-128 16,-2 3 0-16,-2 6-16 0,-5 4 1232 0,0 6 240 15,-5 3 48-15,-3 10 16 0,-1 7-96 0,-1 4-16 16,-1 5 0-16,-1 1 0 0,0 4-208 0,1 4-48 16,2 4-16-16,0 0 0 0,1-2-384 15,0-2-80-15,0-3-16 0,1-2 0 0,0-5-176 0,3-6-32 16,1-6-128-16,3-8 192 0,1-6-64 0,3-3 0 16,0-7-128-16,4-2 192 0,1-5-192 0,0-5 0 15,0-6 0-15,0-6-160 16,0 0-1696-16,6-17-320 0,0-4-80 0,-1 4-16256 15</inkml:trace>
  <inkml:trace contextRef="#ctx0" brushRef="#br0" timeOffset="8204.41">11458 4161 23775 0,'0'0'1056'0,"0"-8"224"0,0 0-1024 0,0 0-256 0,0-1 0 0,1 1 0 16,-1 8 576-16,0 0 64 0,1-7 0 0,-1 7 16 16,0 0 304-16,0 0 64 0,0 0 16 0,0 0 0 15,0 0-352-15,-3 11-80 0,0 2-16 0,-2 3 0 16,0 1-16-16,-3 2-16 0,-1 0 0 0,2 3 0 0,-1 3-80 0,1 1-16 15,1 1 0-15,2 1 0 16,2 1-96-16,2-1-32 0,1 2 0 0,3 2 0 16,1 0-32-16,3-1-16 0,1 0 0 0,4-3 0 0,-3 0-80 0,2-4-16 15,-1-3 0-15,2-1 0 0,-2-2 32 0,-1-2 0 16,0-3 0-16,-4-2 0 0,0-1 96 16,-2-3 32-16,-4-7 0 0,0 0 0 0,0 0-32 0,0 0 0 15,-4 6 0-15,-6-5 0 0,-5-3-16 0,-2-1-16 16,-6-3 0-16,0 1 0 0,-3-5-160 0,-1 3-128 15,2-2 192-15,0 3-192 0,3 1 128 0,0 1-128 16,4 3 0-16,1 1 0 0,2 1 0 0,2 2 0 16,0 2 0-16,2 0 0 0,-3 1 0 0,5 0 0 15,2 0 0-15,-1 4 0 0,2-2 0 0,3 1 0 16,3 1-160-16,3-1 160 0,-1 0 0 0,4-1-144 16,3 2 144-16,2-1 0 0,-2 0 0 0,1 1 0 15,2 0 0-15,-2 1 0 0,2-2 0 0,-1 2 0 16,-2-2 0-16,-3 2 0 0,0 2 0 0,-2-1 0 15,-1-2 0-15,-3 1 0 0,-3-3 128 0,-1 6 16 16,-3-1 16-16,-4 2 0 0,-3-1 208 0,-2 1 32 16,-3-1 16-16,-2 3 0 0,-1 1-16 0,1 1 0 0,-2 0 0 15,2-2 0-15,1 1-272 0,2-1-128 0,2 0 0 16,3 1 128-16,3 0-128 0,1 1 128 0,2 0-128 16,1-2 128-16,3 0-128 0,4-2 0 0,2 1 0 0,5-1 0 15,3 1 0-15,2-1 0 0,5-3 0 0,0-1 0 16,4-2 0-16,3-3 0 0,3-2-160 15,-1-1 160-15,0 0-1184 0,-1-1-144 16,-1-2-16-16,-2-1-11648 0,-1-2-2336 0</inkml:trace>
  <inkml:trace contextRef="#ctx0" brushRef="#br0" timeOffset="9175.6">13384 4198 9215 0,'6'-5'816'0,"0"0"-656"0,0-2-160 0,0 1 0 0,1-2 704 0,0-1 96 16,0 0 32-16,-1-4 0 0,-2 1 288 0,2 0 64 16,-4 1 16-16,-1 3 0 0,0 0 240 0,-1 1 48 15,0-1 16-15,-1-2 0 0,0 1-160 0,1 9-48 16,-2-7 0-16,-2 1 0 0,1 1-112 0,-1-1-32 15,4 6 0-15,-6-6 0 0,-3-1-80 0,3 5-32 16,6 2 0-16,-11-4 0 0,1 1-400 0,0 2-64 16,-3 1-32-16,-1 2 0 0,-2 2-128 0,-1 2-32 15,-1 3 0-15,-3 3 0 0,-1 2 32 0,-2 5 0 16,0 4 0-16,-6 2 0 0,-1 4 0 0,-2 5 0 16,-5 6 0-16,-4 4 0 0,-2 3-112 0,-7 7-32 15,-3 4 0-15,0 5 0 0,1 3-112 0,2 2-32 16,1-2 0-16,6 2 0 0,2 4 48 0,7-2 0 0,6-4 0 15,6-2 0-15,5-5 64 0,8-5 16 16,7-4 0-16,5-1 0 0,6-6-128 0,6-3 0 0,6-4-128 0,6-4 192 16,4-1-192-16,4-6 0 15,8-5 128-15,2-4-128 0,6-3 0 0,4-6 176 0,5-2-176 0,-1-6 160 16,-1-6-160-16,-1-1 160 0,-3-5-160 0,-16 1 160 16,3-6-160-16,2-3 160 0,1-1-160 0,0-1 160 15,-3-3-160-15,-2 1 160 0,-6-3-160 0,-3 1 160 16,-4-3-160-16,-3 0 128 0,-4 1-128 0,5-12 128 15,-6 5 0-15,-6 3 0 0,-2 1 0 0,-8 3 0 16,-2 2 80-16,-5 5 16 0,-2 1 0 0,-4 4 0 16,-5 4 96-16,-4 5 0 0,-8 3 16 0,-4 5 0 0,-9 3-112 0,-3 7-32 15,-5 4 0-15,-3 9 0 16,-2 8-192-16,-2 4 144 0,0 5-144 0,-1 2 128 0,0 2-128 16,2-1 128-16,2 2-128 0,8 1 128 0,6-3-128 0,5 0 160 15,4-3-160-15,7-2 160 0,6-3-160 0,9-4 0 16,2-6 144-16,6-1-144 0,2-2-128 15,7-2-112-15,2-1-16 0,5-6 0 16,4-4-2544-16,-1-4-512 0,15-5-96 0,6-2-32 16</inkml:trace>
  <inkml:trace contextRef="#ctx0" brushRef="#br0" timeOffset="17477.5">18621 1437 18431 0,'-3'-7'1632'0,"0"-1"-1312"16,-1 1-320-16,-1-2 0 0,-1 0 576 16,2 0 32-16,-5 0 16 0,2 2 0 0,-3 1 592 0,0 2 128 15,-1 1 32-15,-4 0 0 0,-1 2-320 0,-3 3-64 16,1 4-16-16,-6 3 0 0,-2 1-336 0,-4 4-64 15,-2 4 0-15,-3 4-16 0,-3 5-128 0,-2 2-32 16,1 0 0-16,1 5 0 0,6 2-80 0,0 3-32 16,4 3 0-16,0 3 0 0,5 4-48 0,2 2-16 15,4 6 0-15,5-6 0 0,4-7-96 0,8-3 0 16,5-3-128-16,5-6 192 0,0-4-192 0,6-5 0 16,4-6 128-16,1-3-128 0,5-7 128 0,1-1-128 15,7-6 176-15,0-5-176 0,4-1 352 0,-1-3-32 16,2-2-16-16,-2-7 0 0,-4-4 0 0,-2-3 0 15,-3 0 0-15,-1-5 0 0,-2-3-112 0,-1-2 0 16,-1-5-16-16,-2 0 0 0,-1-4-176 0,-2 0 160 16,-3 0-160-16,1 0 160 0,-3-3-160 0,-1 1 128 15,0-1-128-15,-1 2 128 0,0 2-128 0,-2 5 0 16,1 5 0-16,-2 7 0 0,-2 4 0 0,-1 7 0 16,-1 4 0-16,-4 11 0 0,0 0 0 0,0 0 0 0,0 0 0 15,-5 18 0-15,-1 5 0 0,-4 8 0 16,-1 8 0-16,-1 4 0 0,-1 2 0 0,-5 2 0 0,-1 3 0 0,1 3 0 15,-2 6 0-15,0-1 0 0,3-1 0 0,1-7 0 16,2-7 0-16,4-9 0 0,2-6 0 0,3-3 128 16,1-8 80-16,1-4 16 0,5-5 0 0,-2-8 0 15,0 0 80-15,9-3 16 0,2-7 0 16,3-3 0-16,2-6 96 0,1-3 32 0,3-3 0 0,3-2 0 0,2-1-288 0,1 3-160 16,-2 7 192-16,-2 3-192 15,0 8 0-15,0 3 0 0,0 7 0 0,-1 5 0 0,-4 8 0 0,0 6 0 16,-1 4 0-16,-2 2-144 0,-3-1 144 0,-1 3 0 15,-1 3 0-15,-2-4 0 0,2-3 0 0,-3-2 0 16,2-1 0-16,-1-1 128 0,2-1-416 0,-2-5-80 16,2-5-16-16,1-6-11984 15,0-4-2416-15</inkml:trace>
  <inkml:trace contextRef="#ctx0" brushRef="#br0" timeOffset="17929.73">19390 1398 16575 0,'0'0'1472'0,"0"0"-1168"0,0 0-304 0,0 0 0 16,0 0 1088-16,0 0 176 0,0 0 16 0,0 0 16 16,11-3 144-16,4 0 32 0,1-1 0 0,3 0 0 15,3 2-288-15,3-4-48 0,3-2-16 0,2 4 0 16,1 0-256-16,0 1-48 0,2 1-16 0,-2 2 0 16,-3 2-240-16,-2 3-48 0,-3 0-16 0,-4 3 0 15,-3 1-144-15,-3 5-32 0,-1 6 0 0,-5 4 0 0,-1 4 0 0,-3 2 0 16,-3 5 0-16,-3 0 0 0,-2 4 96 0,-3 2 16 15,-3 2 0-15,0 0 0 0,-4-1 32 0,-2 3 16 16,1 1 0-16,-1-3 0 0,0-5-64 0,-2-1-16 16,1-2 0-16,2-3 0 0,2-3-208 0,2-1-32 15,2 2-16-15,2-3 0 0,2-3-144 0,3-1 0 16,2-1 0-16,1 0 0 0,0 0 0 0,1-3-176 16,1-2 16-16,1-3 0 15,0-4-1056-15,-3-10-224 0,0 0-32 0,0 0-16 16,0 0-1200-16,0 0-224 0,-1-13-48 0,-3-1-16 0</inkml:trace>
  <inkml:trace contextRef="#ctx0" brushRef="#br0" timeOffset="18310.49">19375 1917 19343 0,'0'0'848'0,"0"0"192"16,0 0-832-16,0 0-208 0,0 0 0 0,0 0 0 0,10-3 2368 0,1-2 416 16,5-3 96-16,5-1 0 0,6-1-1088 0,6-2-208 15,2-1-48-15,8 1-16 0,4 0-544 0,-1 1-96 16,3 0-32-16,-4 1 0 0,-5-1-432 0,-13 4-96 16,0-1 0-16,0 2-16 0,-6 0-304 0,-2 2 128 15,-2 2-128-15,-2-2 0 16,-3 2-2064-16,-2 1-528 0</inkml:trace>
  <inkml:trace contextRef="#ctx0" brushRef="#br0" timeOffset="18551.98">20454 1608 28559 0,'0'0'1264'0,"-2"-3"272"0,-4-1-1232 0,6 4-304 0,-3-4 0 0,3 4 0 16,0 0 1472-16,-2-4 256 0,1-2 32 0,1 6 16 16,0-5-912-16,2-1-176 0,1 0-48 0,-3 6 0 15,7-4-496-15,-4 1-144 0,-3 3 0 0,0 0 0 16,0 0-1680-1,6 7-416-15,-4 2-80 0</inkml:trace>
  <inkml:trace contextRef="#ctx0" brushRef="#br0" timeOffset="18699.93">20351 2041 15663 0,'0'0'688'16,"0"0"144"-16,0 0-656 0,4-5-176 0,0-1 0 0,0-2 0 0,0-1 4784 0,3 1 912 16,-2 0 192-16,3 0 48 0,0-3-3520 0,-1 2-704 15,1 1-144-15,1 2-32 0,0-1-832 0,1 2-160 16,-3 0-32-16,2 2-16 0,-1 1-496 0,-1 1-128 15,-7 1-16-15,0 0-12912 16,0 0-2592-16</inkml:trace>
  <inkml:trace contextRef="#ctx0" brushRef="#br0" timeOffset="19332.58">21847 1489 21423 0,'-7'-9'944'0,"3"1"208"0,-2-1-928 0,-3 0-224 15,2 3 0-15,-4 0 0 0,1 5 896 0,-1 3 144 16,-5 3 32-16,-2 2 0 0,-2 3 0 0,-1 3 0 15,-1 4 0-15,0-1 0 0,-1 1-416 0,3-1-80 16,5 3 0-16,3-3-16 0,4-3-352 0,6-1-64 16,2 0-16-16,5-1 0 0,5 0 0 0,4-2-128 15,3 0 192-15,4-3-64 0,4 0 96 0,0-1 16 16,4 0 0-16,-3 2 0 0,-1 0-96 0,-2 2-16 16,-4 1 0-16,-2-1 0 0,-5 2 80 0,-3 2 16 15,-7 0 0-15,-3 3 0 0,-3 2 288 0,-7 2 48 16,-5 1 16-16,-6 1 0 0,-2-2 32 0,-6 0 16 15,-2-1 0-15,0-4 0 0,-3 0-256 0,3-5-48 16,3-3-16-16,1-2 0 0,0-4-160 0,4-1-16 16,7-2-128-16,5-2 192 0,4-1-384 0,8 5-64 0,3-10-32 15,9-1 0 1,8-2-2800-16,7-3-560 0</inkml:trace>
  <inkml:trace contextRef="#ctx0" brushRef="#br0" timeOffset="19448.9">22107 1547 21183 0,'0'0'1888'0,"0"0"-1504"0,0 0-384 0,-4 10 0 15,1 1 944-15,0 1 112 0,0 2 32 0,2 4 0 0,1 0 288 0,2 2 64 16,2 1 16-16,1 1 0 0,3 1-656 0,1 2-128 16,-1 1-32-16,2 2 0 0,0 2-368 15,0 1-80-15,3-2 0 0,-4-9-16 0,2-2-176 0,-1-1 0 16,0 1 0-16,0-5 0 15,1-1-512-15,-4-2-176 0,1-2-32 0,-1-3-8720 16,-7-5-1744-16</inkml:trace>
  <inkml:trace contextRef="#ctx0" brushRef="#br0" timeOffset="19766.39">22405 1540 24879 0,'0'0'2208'0,"0"0"-1760"15,-7 10-448-15,-2 2 0 0,-2 3 640 0,0 4 64 16,-1 4 0-16,1-5 0 0,-1 2 544 0,-1 4 112 0,-2 3 32 0,1 7 0 16,-1 6-272-16,-9 19-48 0,0-6-16 0,1 1 0 15,1-2-512-15,1 0-96 0,1-3-32 16,3-1 0-16,-3-2-240 0,4-5-48 0,1-3-128 0,4-5 192 16,0-7-192-16,5-4 0 0,-1-4 0 0,4-4 0 15,2-5-272-15,1-9-112 0,0 0 0 16,0 0-16-16,6-12-2864 15,3-6-560-15</inkml:trace>
  <inkml:trace contextRef="#ctx0" brushRef="#br0" timeOffset="20066.75">22790 1623 22399 0,'2'-15'992'0,"-1"8"208"0,0-1-960 0,0-2-240 16,1 1 0-16,-1 1 0 0,-1 1 1392 0,0 0 224 16,-1 2 48-16,1 5 16 0,0 0-448 0,0 0-80 15,-5-1-32-15,-2 4 0 0,-2 1-480 0,-1 4-80 16,-3 1-32-16,-8 9 0 0,1 0-80 0,1 1 0 16,2 1-16-16,3-3 0 0,3 2-96 0,2-2-16 0,2 1 0 0,3 0 0 15,2-2-16-15,3 0-16 16,2-2 0-16,0-1 0 0,3-1-128 0,3 0-32 0,-2-1 0 15,1-2 0-15,-1 1 0 0,2 0 0 16,-3 0 0-16,3 1 0 0,-5 0 64 0,1 0 0 0,-1-1 0 16,-3 0 0-16,-2-1 304 0,-3 7 64 0,-1-2 16 15,-3 0 0-15,-6-4-48 0,0 0 0 0,-1 1 0 16,-2-4 0-16,-3-1-208 0,2 1-64 0,-2-1 0 0,1-3 0 16,-2-1-128-16,4-2-128 0,0-2 144 0,3 0-144 15,3-1 0-15,2 0-208 0,2-2 16 0,4-2 0 16,1-1-1888-1,5-2-368-15,4-1-80 0,4-3-9056 0,3-2-1792 16</inkml:trace>
  <inkml:trace contextRef="#ctx0" brushRef="#br0" timeOffset="20364.41">23172 1121 23775 0,'0'0'1056'0,"0"0"224"0,0 0-1024 0,0 0-256 16,0 0 0-16,0 0 0 0,-5 11 1216 0,-1 1 208 16,-3 3 48-16,1 4 0 0,-5 3-112 0,1 6-16 15,1 6 0-15,0 1 0 0,-3 2-320 0,0 5-80 16,1 4-16-16,-1 3 0 0,3-1-304 0,1 1-64 16,-2-2-16-16,1 0 0 0,3 3-320 0,-2-3-64 15,3-2-16-15,-1-3 0 0,3-5-144 0,0-4 0 0,4-6 0 0,2-4 0 31,3-6-1328-31,-3-3-144 0,1-6-16 0,-2-8-9328 0,0 0-1872 0</inkml:trace>
  <inkml:trace contextRef="#ctx0" brushRef="#br0" timeOffset="20543.96">22898 1739 21183 0,'0'0'1888'0,"0"0"-1504"0,0 0-384 0,0 0 0 16,0 0 2176-16,0 0 384 0,9-1 64 0,2 0 0 15,2 0-1280-15,3-1-256 0,3-3-48 0,5 0-16 16,-2-2-48-16,4 1-16 0,4-1 0 0,0 0 0 16,1 2-576-16,0 0-128 0,-3 2-32 0,-1 0 0 0,-1 0-224 0,-1 0 0 15,-4 1 0-15,6 0 0 16,-7 1-2272-16,-5 1-352 16,-3 1-64-16</inkml:trace>
  <inkml:trace contextRef="#ctx0" brushRef="#br0" timeOffset="20853.29">23426 1707 13823 0,'0'0'1216'0,"0"0"-960"15,-4 7-256-15,4-7 0 0,0 0 1760 0,0 0 304 16,0 0 64-16,0 10 16 0,0-10-32 0,3 5-16 16,5-3 0-16,1-2 0 0,2-2-512 0,0-1-112 15,2-4 0-15,2 0-16 0,1-3-496 0,-1-1-112 16,0-2-16-16,2 0 0 0,1-1-192 0,-6 4-64 15,-2 0 0-15,-4-1 0 0,2 0-176 0,-4 1-32 16,0-1-16-16,-2 0 0 0,-3 4 48 0,1 7 16 0,0 0 0 0,-14 0 0 16,-2 4-96-16,-3 4 0 15,-2 3-16-15,2 3 0 0,-2 4-304 0,-1 2 0 16,-1 0 0-16,2 2 0 0,2 3 0 0,0-1 0 0,4-1 128 0,4-1-128 16,2-1 0-16,5-1 0 0,3-2 0 0,3 1 0 15,3-1 128-15,4-3-128 0,3-3 0 16,0-3 0-16,4-2 0 0,2-5 160 0,2-2-160 0,2-2 128 15,0-3-128-15,1-4 0 0,-1-4 0 0,-1-1 0 16,-2-2-512-16,-2 3 0 16,0 0 16-16,1 0 0 0,-5-1-2544 0,0 0-512 0,-2 2-96 15,0 2-32-15</inkml:trace>
  <inkml:trace contextRef="#ctx0" brushRef="#br0" timeOffset="21338.89">23985 1629 15663 0,'-11'13'688'0,"2"-2"144"0,-2 5-656 0,-1-1-176 16,-2 1 0-16,-2 1 0 0,-1 2 3456 0,-1 2 640 15,0 0 144-15,1-2 32 0,-1-1-1968 0,1-3-400 16,0 2-80-16,5-1-16 0,1 0-848 0,4-5-192 16,2-3-16-16,5-8-16 0,0 0-352 0,0 0-64 15,11-4 0-15,2-2-16 0,3-5 64 0,1-3 16 16,1-1 0-16,1 0 0 0,0-4-192 0,1-2-48 15,-2-2 0-15,1 0 0 0,-1 2-144 0,3-1 0 16,-2 2 0-16,1 1 128 0,1 3-128 0,-3 2 0 16,-2 4 0-16,-8 5 0 0,1 3 0 0,0 3 0 0,-2 3 0 0,-2 1 0 15,-2 4 0-15,-1 7 0 16,-5 1-128-16,-2 5 128 0,-3 4 0 0,-2 2 0 0,-2 0 0 0,-1 0 0 16,0 2 0-16,2-4 0 0,0-3 0 15,3-4 128-15,1-5-128 0,3-4 0 0,4-10 144 0,0 0-144 16,0 0 144-16,0 0-144 0,0 0 192 0,8-7-192 15,2-3 256-15,3-5-64 0,1-5-16 0,-5 6 0 16,2-4-176-16,2 0 0 0,3-2 0 0,-2 0 128 16,1 1-128-16,0 2 0 0,-3 1 0 0,1 4 128 0,0 2-128 15,-2 4 0-15,-1 2 0 0,-1 4 0 0,-3 5 0 16,0 3-144-16,-3-1 144 0,-1 5 0 0,-1 3 0 0,-1 1-128 16,0 3 128-16,-1 2 0 0,-1 1 0 0,0 1 0 15,0 0 0-15,2-1 0 0,-1-1 0 0,1-2 0 16,1-4 0-16,2-3 0 0,0-2-256 15,4-3 0-15,-2-3 0 0,8-2 0 16,-4-3-1984-16,2-3-400 0,0-4-80 0,-3 0-13856 16</inkml:trace>
  <inkml:trace contextRef="#ctx0" brushRef="#br0" timeOffset="21687.76">24764 1711 20271 0,'0'-20'1792'0,"0"11"-1424"16,-1-2-368-16,-1 0 0 0,-3 1 2112 0,0 1 336 15,-3 2 80-15,-2-1 16 0,-3 3-624 0,-4 3-112 16,-2 2-16-16,-3 4-16 0,-3 1-736 0,-10 7-144 0,2 2-16 0,2 1-16 16,5 0-304-16,6 2-64 0,6 0-16 0,5 2 0 15,5-1-112-15,5 0-32 0,3 1 0 0,7 1 0 16,5-2-64-16,-1-3-16 0,4 1 0 0,4 0 0 15,2-2 32-15,1-1 0 0,2 0 0 0,1 1 0 16,-5-2-96-16,-2-2 0 0,-4-2-16 0,-2 0 0 16,-4-1 16-16,-4-1 16 0,-1 1 0 0,-6 1 0 15,-2 0 224-15,-6 2 32 0,-4 0 16 0,-6 0 0 16,-4-1-96-16,-4 0-32 0,-3-2 0 0,-13 5 0 0,1-4-160 16,4 0-48-16,2-3 0 0,2 0 0 0,1-1-144 0,1-1 0 15,1 1 0-15,-1-4 0 16,-2-2-2672-16,0-2-512 0</inkml:trace>
  <inkml:trace contextRef="#ctx0" brushRef="#br0" timeOffset="22403.01">21248 3149 20271 0,'0'0'896'0,"-6"-2"192"0,-4-3-880 0,1 2-208 0,0 5 0 0,1 1 0 16,0 2 1088-16,-1 3 192 0,0 1 16 0,0 3 16 0,3 3-144 16,-2 3-16-16,1 1-16 0,5 2 0 0,0-1-384 0,6 1-80 15,2-4-16-15,3-3 0 0,2-2-144 0,3-2-48 16,1-1 0-16,3-2 0 0,2-2 96 0,0-3 16 15,2-3 0-15,1-2 0 0,0-4-48 0,-1-2 0 16,0 0 0-16,0-2 0 0,-1 0-96 0,-3-4-32 16,-2 0 0-16,-1-1 0 0,-2 1-144 0,-2-1-48 15,-3-2 0-15,-2 0 0 0,-5 0-80 0,-1-2 0 16,-1 0-128-16,-5 1 192 16,-3 1-64-16,0 1-128 0,2 3 176 0,-2 2-176 0,2 0 192 0,1 1-192 15,2 1 192-15,3 3-192 0,1 7 0 0,0 0 0 16,10-8 0-16,1 1 0 0,4-2 0 0,2-1 0 15,4-2 0-15,0-1 0 0,3-2 0 0,-1 0 0 16,3-3 0-16,0 1 0 0,0-5 0 0,-4 8 0 0,0-3 0 16,3-2 0-16,-2-4 0 0,2 2 160 15,-3-2-160-15,1 0 128 0,-4 1-128 0,-1 1 0 16,0 0 144-16,-3 3-144 0,-2 1 0 0,-2 4 144 0,-6 3-144 16,1 2 0-16,-2 3 256 0,-4 5-48 0,0 0-16 0,-3 12 0 15,-3 4-16-15,0 10-16 0,-5 7 0 0,0 4 0 16,-3 5-16-16,-1 4 0 0,0 4 0 15,-3 5 0-15,-1 3 128 0,-8 28 32 0,1-5 0 16,0-2 0-16,2-6-96 0,3-3-16 0,1-1 0 0,3-7 0 16,-3-3-64-16,3-4-128 0,3-4 176 0,3-5-176 15,0-7 128-15,2-5-128 0,3-5 0 0,0-4 0 16,-2-9-944-16,3-5-240 16,0-3-48-16,5-8-16 0,-7-5-2048 0,-2-5-416 0,-5-12-64 0,2-1-32 15</inkml:trace>
  <inkml:trace contextRef="#ctx0" brushRef="#br0" timeOffset="22554.77">21429 3604 22111 0,'0'0'976'0,"3"-8"208"0,7 0-944 0,0 1-240 16,5-1 0-16,4 0 0 0,4 0 2848 0,4 1 528 15,0-2 96-15,3-3 32 0,0-4-1776 0,-5 5-336 16,4-1-80-16,4 1-16 0,4-2-592 0,0 0-128 16,3-1-32-16,-1 0 0 0,1 1-400 0,-3-2-144 15,-2 1 0-15,12-5 144 16,-9 3-2864-16,-8 1-576 0</inkml:trace>
  <inkml:trace contextRef="#ctx0" brushRef="#br0" timeOffset="23097.4">22327 3497 18879 0,'-11'5'832'0,"11"-5"192"0,-6 7-832 0,6-7-192 16,-7 7 0-16,7-7 0 0,0 0 1344 0,0 0 208 16,0 0 48-16,0 0 16 0,13-3 16 0,5 0 0 15,4-3 0-15,2-4 0 0,3-4-416 0,1-3-96 16,3-6-16-16,2-3 0 0,1-2-352 0,2-3-80 16,4-3-16-16,2-3 0 0,-4-5-240 0,4 0-48 15,2 0-16-15,0-1 0 0,-4-2-96 0,-2-1-32 16,-5-1 0-16,-3 0 0 0,-7 0-96 0,-2 2-128 15,-5-1 176-15,-5 5-176 0,-3 6 208 0,-4 5-64 16,-1 8-16-16,-4 6 0 0,-4 4 128 0,-3 5 0 0,-3 6 16 16,-4 5 0-16,-6 5-144 0,-3 8-128 15,-2 6 144-15,-4 8-144 0,-4 5 0 0,1 5 128 16,0 0-128-16,2 3 0 0,0 1 0 0,3 2 0 16,3-1 128-16,4 2-128 0,3 2 0 0,2-4 0 15,3-3 128-15,4-4-128 0,4-2 0 0,4-4 0 0,3-5 0 16,2-2 0-16,3-2 0 0,1-5-192 0,2-4 16 0,2-4 0 31,-1-4-2128-31,2-5-416 0,0-6-96 0</inkml:trace>
  <inkml:trace contextRef="#ctx0" brushRef="#br0" timeOffset="23308.87">23061 3138 15663 0,'0'0'688'16,"-2"9"144"-16,0 0-656 0,-1 1-176 0,1 0 0 0,1 3 0 0,-2 2 2816 0,0 2 544 16,-1-2 96-16,0 3 32 0,-1 2-1504 0,-1-1-320 15,0 1-48-15,-4 2-16 0,1 2-576 0,-1 2-128 16,-4 1-32-16,3-3 0 0,-1-2-464 0,2-3-80 16,1-1-32-16,2-2 0 0,1 0-288 0,3-3 0 15,1-3 0-15,2-10 0 16,0 0-288-16,0 0-160 0,0 0-48 0,13-4 0 15,3-5-2576-15,0-5-528 0</inkml:trace>
  <inkml:trace contextRef="#ctx0" brushRef="#br0" timeOffset="23662.16">23351 3115 19343 0,'0'0'1728'0,"-11"8"-1392"16,-3 3-336-16,0 0 0 0,1 2 1696 0,-3 4 272 15,-1 1 48-15,0 1 16 0,2 0-352 0,-1 1-64 16,0 0-16-16,0 1 0 0,1-1-464 0,3 0-112 16,-1-1 0-16,0-2-16 0,0 0-416 0,6-1-80 15,-1-3 0-15,6-3-16 0,2-10-176 0,0 0-48 0,0 0 0 16,0 0 0-16,13-3 128 0,1-5 32 0,2-4 0 0,0-3 0 16,3-2-112-16,1-1-32 0,2-2 0 0,-1-1 0 15,3-2-288-15,-2 3 128 0,0-2-128 0,0 3 0 16,-1 4 0-16,-3 1 0 0,-2 3 0 0,-4 5 0 15,-1 1 0-15,-1 4 0 0,-10 1 0 0,6 8 0 0,-2 6 0 16,-4 2 0-16,-2 3 0 0,-4 4 0 0,-3 1 0 0,-2 0 160 16,1 3-160-16,-3 0 128 0,-2 2-128 15,-1-2 160-15,2-5-160 0,1-1 160 0,1-2-160 0,3-3-176 16,3-5 48-16,3-2 0 16,3-9-1232-16,0 0-240 0,0 0-64 0,9 2-9664 15,3-5-1920-15</inkml:trace>
  <inkml:trace contextRef="#ctx0" brushRef="#br0" timeOffset="23956.04">23548 3317 24879 0,'0'0'1088'0,"0"0"256"0,0 0-1088 0,0 0-256 15,0 0 0-15,0 0 0 0,10-2 1360 0,1-2 224 16,2-5 32-16,3 3 16 0,1-3-272 0,2 0-48 15,1-2-16-15,-2 0 0 0,2 0-592 0,-1 0-128 16,-1-2-32-16,-1 1 0 0,-3 1-192 0,-3 0-32 16,-3 0-16-16,-2 2 0 0,-6 9 128 0,0 0 16 0,0 0 16 0,-9-1 0 15,-3 1 128-15,-3 6 32 0,-5 5 0 0,0 4 0 16,-2 1-400-16,1 2-80 0,-1 1-16 16,4 0 0-16,2 1-128 0,2-1 192 0,2-2-192 0,3 0 192 15,3-3-192-15,6-2 0 0,4 0 0 0,1-4 0 16,3 0 0-16,3-4 0 0,3 1 0 0,4-4 0 15,3-3-224-15,2-3-128 0,1-1-32 0,1-3 0 16,2-1-2064-16,-3 1-432 16,1-2-64-16</inkml:trace>
  <inkml:trace contextRef="#ctx0" brushRef="#br0" timeOffset="24250.07">24107 3147 23327 0,'-10'12'1024'0,"3"-2"224"0,-3 2-992 0,0 3-256 16,-2 1 0-16,0 2 0 0,-1-1 1760 0,1 2 304 16,-1 1 64-16,1 0 16 0,1-2-720 0,1 1-144 15,0 0-16-15,1 0-16 0,3-2-480 0,1-1-80 16,2-2-32-16,1-6 0 0,2-8-208 0,0 0-32 16,0 0-16-16,0 0 0 0,0 0 96 0,12-3 16 15,1-5 0-15,-2-3 0 0,1-3-96 0,4-1-16 16,1-2 0-16,0 1 0 0,-3-3-240 0,3 4-160 15,-1-2 192-15,3 2-192 0,-3-1 176 0,2 2-176 16,1 2 160-16,-2 2-160 0,1 3 0 0,-2 2 0 0,0 1 0 16,-2 0 0-16,-2 1 0 0,-1 1 0 0,-11 2 0 15,9 2 0 1,-9-2-976-16,0 0-304 0,0 0-48 0,0 0-10672 0,0 0-2144 0</inkml:trace>
  <inkml:trace contextRef="#ctx0" brushRef="#br0" timeOffset="24868.02">24352 3216 15375 0,'0'0'672'0,"0"0"160"0,0 0-672 0,0 0-160 16,0 0 0-16,0 0 0 0,-5-11 1344 0,2 3 224 0,-1 1 48 0,1 2 16 15,3 5-208-15,-9-5-32 16,3 0-16-16,-2-1 0 0,8 6-176 0,-8-4-48 15,-1-2 0-15,1 4 0 0,-4 2-16 0,-1 3-16 16,0 3 0-16,-4 4 0 0,-4 1-352 0,-2 2-80 16,1 3-16-16,-1 2 0 0,-2 2-192 0,2 2-32 15,1 0-16-15,4 0 0 0,-1 0-208 0,3-1-32 0,5 0-16 16,2-4 0-16,3 0-176 0,2-4 0 16,1-3 0-16,5-1 128 0,-2-9-128 0,0 0 192 0,9 5-192 0,2-2 192 15,2-5 112-15,1-2 16 0,1-4 16 0,4-2 0 16,-1-1-48-16,0-3-16 0,0-1 0 0,-2-1 0 15,1 1-80-15,-2-1 0 0,1 2-16 0,-4 4 0 16,-2 0 16-16,-5 3 0 0,0 1 0 0,-5 6 0 0,0 0 0 16,0 0 16-16,0 0 0 0,0 10 0 0,-3 1 48 0,1 0 0 15,-1 0 0-15,1 1 0 16,-2 0-256-16,4 0 0 0,0 1 128 0,4-4-128 0,-4-9 0 0,4 7 0 16,4-3 0-16,1 0 0 0,2-1 0 0,-2-3 0 15,4-2 0-15,0-3 0 0,0-2-192 0,1-1-128 16,2-4-16-16,-2 2-16 15,-2 1-2144-15,1 1-448 0,-2 1-64 0</inkml:trace>
  <inkml:trace contextRef="#ctx0" brushRef="#br0" timeOffset="25151.79">24544 3197 15663 0,'0'0'688'0,"0"0"144"0,-5 8-656 0,2 2-176 15,-3 1 0-15,-2 0 0 0,-1 3 3824 0,-1 2 720 16,-2 3 160-16,0 1 32 0,0 0-2624 0,1 1-512 0,0 0-96 0,1 1-32 16,2 0-640-16,1-3-144 0,1-3-32 0,2 0 0 15,1-5-336-15,3-2-80 16,0-9-16-16,0 0 0 0,0 0 48 0,0 0 16 0,10-3 0 0,2-1 0 16,-2-4 160-16,2-2 48 0,4-4 0 0,-1 0 0 15,0-4-224-15,0 1-32 0,0-1-16 0,2 2 0 16,-1 0-16-16,2 2 0 0,2-2 0 0,-3 5 0 15,3 2-208-15,1 1 176 0,1 2-176 0,0 4 160 0,0 2-32 0,-2 5 0 16,0 1 0-16,-1 4 0 0,1 1-128 0,-2 0 0 16,-2 0 0-16,0 0 0 0,-3-2 0 0,0 0 0 15,-3-2 0-15,-1 0 0 16,-9-7-1024-16,5 7-176 0,-5-7-32 16,0 0-11728-16,0 0-2336 0</inkml:trace>
  <inkml:trace contextRef="#ctx0" brushRef="#br0" timeOffset="25308.02">24044 2591 41471 0,'-18'-13'3680'0,"7"8"-2944"16,3 1-592-16,3 0-144 0,5 4 352 0,-6-3 32 16,2-1 16-16,4 4 0 0,0 0 16 0,0 0 0 15,-5 0 0-15,5 0 0 0,-5 1-416 0,5-1 0 16,-6 4 0-16,-1 5 0 15,-2 1-3120-15,0 1-704 0</inkml:trace>
  <inkml:trace contextRef="#ctx0" brushRef="#br0" timeOffset="25735.43">22627 4063 30687 0,'0'0'1360'0,"0"0"288"0,-4-5-1328 0,4 5-320 15,0 0 0-15,0 0 0 0,-9 8 1088 0,1 5 128 16,-1 4 48-16,0 7 0 0,-3 1-368 0,0 2-64 16,0 3 0-16,2 3-16 0,-3 4-256 0,1 1-48 15,1-2-16-15,1 3 0 0,0-2-304 0,0 0-64 16,-1 1-128-16,2-4 192 0,2-2-192 0,1-5 0 0,3-2 0 0,0-8 0 15,1-4 0-15,2-4-128 16,0-9-16-16,0 0 0 16,0 0-1936-16,9-4-384 0,0-6-80 0</inkml:trace>
  <inkml:trace contextRef="#ctx0" brushRef="#br0" timeOffset="26024.95">22524 3975 30527 0,'0'0'1344'0,"9"-5"288"0,2-5-1312 0,2 3-320 0,3-1 0 0,3 2 0 15,3 2 400-15,7 0 16 0,4 2 0 0,6 1 0 16,3-1 288-16,0 4 64 0,1 4 16 0,-2 5 0 0,-2 4-368 0,-1 5-80 16,-6 3-16-16,-3 3 0 0,-2 7 96 0,-5 1 16 15,-2 2 0-15,-7 2 0 0,-3 1 32 0,-8 1 16 16,-3 3 0-16,-7-1 0 0,0 0-96 0,-6 0-32 15,-3-4 0-15,-5 0 0 0,-2-4 96 0,-1-2 0 16,-3-3 16-16,-2-3 0 0,-2-4-128 0,-1-5-16 16,1-3-16-16,0-4 0 0,1-4-176 0,4-4-128 15,4-2 144-15,-1-5-144 16,2-5-240-16,4-4-144 0,5-3-16 0,2-3-16 16,5-2-2208-16,5-1-432 0,3-1-80 0</inkml:trace>
  <inkml:trace contextRef="#ctx0" brushRef="#br0" timeOffset="26380.45">23590 4069 18431 0,'0'0'1632'0,"0"0"-1312"15,-4 9-320-15,-2 1 0 0,0 2 2688 0,-3 1 448 0,-1 1 112 0,-1 5 16 16,-1 3-1104-16,-4 2-224 0,2 1-32 0,-1 3-16 15,-2 4-672-15,1-1-128 0,-4 2-16 0,1-1-16 16,2 2-352-16,1 0-64 0,2-2 0 0,2-2-16 16,3 0-320-16,2-2-64 0,5-4-16 0,6-2 0 15,2-2-80-15,6-2-16 0,0-3 0 0,5-4 0 0,4-4 16 16,2-1 0-16,4-3 0 0,1-1 0 16,0-3 16-16,-6-1 0 0,5-1 0 0,1-2 0 0,2-1-160 15,1-1 192-15,0 1-192 0,-4-3 192 0,1 0-192 0,-3 0 160 16,-3-1-160-16,-2 1 160 0,-5 1-160 0,-2-1-192 15,-2-2 32-15,-1 0 16 16,-4 0-944-16,-2 1-192 0,-3 0-48 0,-3 1 0 16,-3-1-1856-16,-5 4-368 0</inkml:trace>
  <inkml:trace contextRef="#ctx0" brushRef="#br0" timeOffset="26534.47">23422 4399 3679 0,'0'0'320'0,"0"0"-320"16,0 0 0-16,0 0 0 0,8 3 6176 0,3 1 1168 15,3-1 224-15,-4-2 48 0,2-1-4976 0,3-1-992 16,5 0-208-16,1 0-32 0,3-3-352 0,4 3-64 16,0-3-16-16,4 1 0 0,2-2-432 0,0 0-96 15,-1-2 0-15,-5 0-16 0,-1 1-432 0,-2-1 128 16,-7 0-128-16,-2-2 0 16,-4-1-880-16,-8 0-256 0,-3 0-48 0,-4 1-16 15,-5 0-1952-15,-6 1-400 0</inkml:trace>
  <inkml:trace contextRef="#ctx0" brushRef="#br0" timeOffset="26687.45">23485 4181 11967 0,'-14'-3'1072'16,"2"1"-864"-16,0-2-208 0,3 2 0 0,1 0 4592 0,8 2 864 0,0 0 176 0,0 0 48 16,0 0-2928-16,9-2-592 0,1-2-112 0,7 2-32 15,5-1-896-15,6 1-176 0,3-3-48 0,8 2 0 16,6-1-224-16,3 0-48 0,5-2-16 0,-1 0 0 0,2 1-256 0,3-2-48 16,1 1-16-16,2-3 0 0,1 2-288 15,-5-1 0-15,-2 2 0 0,13-4 0 16,-13 0-2000-16,-12 1-368 15,-7 0-64-15</inkml:trace>
  <inkml:trace contextRef="#ctx0" brushRef="#br1" timeOffset="30712.12">572 3605 12895 0,'-10'1'1152'0,"10"-1"-928"15,-4 4-224-15,0 1 0 0,-2 0 1648 0,1 1 272 16,-1-2 64-16,1 0 16 0,5-4-1040 0,-5 4-224 16,5-4-32-16,0 0-16 0,0 0 752 0,-4-1 160 15,-2-3 16-15,2-2 16 0,2-2-352 0,-3-2-80 16,1-3-16-16,-3-8 0 0,1-4-416 0,1-3-96 16,1-1-16-16,-3-4 0 0,0-2-256 0,-1-1-48 15,-1-5-16-15,-2-3 0 0,1-7-64 0,1-1-16 16,0 0 0-16,2 1 0 0,-1 2-256 0,4 5 0 15,3 4 0-15,3 4 0 0,1 4 0 0,1 6 0 16,0 3 0-16,3 3 0 0,0 4 0 0,-1 5 0 16,-1 2-160-16,4 6 160 0,-9 3 0 0,12 3-176 0,0 3 176 0,0 3-128 15,0 2 128-15,2 2 0 16,-2 3-144-16,3 1 144 0,4 1 0 0,-2 2 0 0,1-1 0 0,2 1 0 16,0 0 0-16,-2-1 0 0,-1-1 0 0,-1-1 0 15,-1 1 0-15,-3-1 0 0,-1 0 0 0,-1 0 0 16,-2 0 0-16,-2-2 0 0,1 3 0 15,-4-5 0-15,-3 0 144 0,0 1 48 0,-1-1 16 16,-5 1 0-16,0 0 144 0,-3 1 32 0,0-1 0 0,-4 0 0 16,0-1-192-16,-6 3-16 0,-4-4-16 0,-4-1 0 0,-6-1-160 0,-1-2 192 15,-1-3-192-15,0 1 192 0,0-4-192 0,3-2 160 16,1-1-160-16,6-2 160 0,1-1-160 0,3 1 0 16,4-4 0-16,2-3 128 0,5-3-128 0,3-2 0 15,6-4 0-15,2-4 0 0,1-4 0 0,7-2 0 16,6-4-128-16,4 0 128 0,0-2 0 0,4 0 0 15,4 1-144-15,2 0 144 0,4 1 0 0,2 1 0 16,3 0 0-16,-1 4 0 0,1 1 0 0,-5 5 0 16,-1 4 0-16,-4 6 0 0,-5 4 0 0,-4 6 128 15,-6 5-128-15,-1 9 144 0,-1 8 64 0,-7 6 16 16,-6 4 0-16,0 6 0 0,-7 4 272 0,-4 3 48 16,-4 2 16-16,-5 3 0 0,-7 1-304 0,0 0-48 15,-4 2-16-15,-1-4 0 0,-3-4-192 0,4-6 0 16,3 0 0-16,7-6 0 15,2-6-1424-15,9-6-336 0,3-7-64 0,9-12-9968 0,0 0-2000 0</inkml:trace>
  <inkml:trace contextRef="#ctx0" brushRef="#br1" timeOffset="31737.04">3941 3119 11055 0,'-5'4'976'0,"1"1"-784"0,-2 1-192 0,1-1 0 16,-1 1 1360-16,2-1 240 0,0 0 32 0,-2 0 16 16,1 0-48-16,1-1-16 0,4-4 0 0,-5 2 0 0,0-3 272 0,0-1 64 15,0-1 16-15,1-5 0 16,1-2-448-16,-1-2-80 0,1-2-32 0,-2-8 0 16,0 0-464-16,1-2-80 0,-1-3-32 0,3-1 0 15,-2-3-240-15,1-3-48 0,-3-4-16 0,1-4 0 0,-1-4-112 16,2 1-32-16,1-4 0 0,1 4 0 0,-1 3-144 0,3 7-16 15,3 8-16-15,-1 5 0 0,1 5-176 16,-1 3 0-16,0 6 0 0,-2 8 0 0,0 0 0 0,11 3 0 16,2 3 0-16,-1 7 0 0,4 3 0 0,-1 3-144 15,1 2 144-15,1 3-160 0,1 4 160 0,-1 4 0 16,2 4 0-16,-1 0 0 0,-2 0 0 0,-2-2 0 0,-1-3 0 16,-2 0 0-16,0-4 0 0,-3-2 0 15,-1-2 0-15,-3-4 0 0,-1-2 0 0,-3-2 0 16,-2-1 0-16,1-5 0 0,0 0 0 0,-3-1 0 15,-2 0 128-15,1-1-128 0,-4 0 128 0,1 0-128 16,-3-1 128-16,0 0-128 0,-3-2 144 0,-1-1-144 16,-1 0 192-16,1 0-192 0,2-1 128 0,-3 1-128 15,0 0 0-15,0-3 0 0,2-2 0 0,2 0 0 16,-1-1 0-16,2-1 0 0,1 1 0 0,2-1 0 0,0-3 0 16,3-1 0-16,-1-3 0 0,4-3-192 15,-1 1 192-15,3-4-192 0,1-2 64 0,3-2 128 0,3 0-208 0,1-4 80 16,-2-2 128-16,4-1 0 0,0-2 0 15,2 3-128-15,0 0 128 0,2-1 0 0,0-2 0 0,-2 0 0 16,1 4 0-16,9-11 0 0,0 7 0 0,-2 4 0 0,-2 4 0 16,-2 4-128-16,-1 1 128 0,0 5 0 15,-4 3 0-15,1 3 0 0,-1 3 0 0,-11 3-128 0,13 7 128 16,-4 3 0-16,0 4 0 0,-5-1-128 0,-1 4 128 16,0 5 0-16,-3 5 0 0,-3 3 0 0,0 2 0 15,-2 1 128-15,-2 1 0 0,-2-1 0 16,-2-3 128-16,-1 1 48 0,-1-1 0 0,-1 3 0 0,-2-2 64 15,-1 0 16-15,-1 0 0 0,-1-3 0 0,1 3-384 0,-3 0 144 16,2-2-144-16,0-4 0 0,1-3 0 0,1-2-272 16,2-5 16-16,1-4 16 15,5-3-1936-15,1-5-400 0,1-3-80 16</inkml:trace>
  <inkml:trace contextRef="#ctx0" brushRef="#br1" timeOffset="32733.68">1302 2515 10127 0,'0'0'896'0,"-7"2"-704"16,-1 2-192-16,8-4 0 0,-4 7 1648 0,-5-2 288 16,-1-1 64-16,0-1 16 0,1-1-432 0,-1-1-96 0,0-1-16 0,1-2 0 15,0-2 208-15,-2-2 48 16,3-3 0-16,0-2 0 0,-2-3-512 0,1 1-80 0,-3-3-32 0,1-6 0 16,-1-4-352-16,1-5-80 0,0-5-16 0,1-3 0 15,0-1-272-15,1-1-48 0,3 0-16 0,1 2 0 16,2 0-160-16,3 5-32 0,2 3-128 0,4 6 192 15,0 0-192-15,3 3 0 0,-2 3 0 0,1 4 0 16,0 4 0-16,0 4-160 0,-1 3 160 0,3 5-128 16,2 4 128-16,-1 5-160 0,0 6 160 0,2 2-160 0,0 4 160 15,-1 5 0-15,0 1-144 0,-1 3 144 16,0 0 0-16,-1 3 0 0,1 3 0 0,-2 3 0 0,-6-3 0 16,1-1 0-16,2-5 0 0,-2-4 0 0,-2-3 0 0,0-2 0 15,-2-3 0-15,-2-3 0 0,1 1 0 0,0-2 0 16,-3-2 0-16,2 1 0 0,-1-5 128 0,-1-1-128 15,-3-1 128-15,7-7-128 0,-7 3 0 0,-2-1 128 16,-2-2-128-16,-1-1 0 0,1-2 144 0,0-2-144 16,-1-1 160-16,-1-1-160 0,0-3 128 0,-1 2-128 15,-1-2 0-15,-2-4 0 0,1-1 0 0,-1-4 128 16,2-3-128-16,-1-5 0 0,2-4 0 0,2 2 0 16,4 1 0-16,0 0 0 0,1 0 0 0,5 0 0 15,0 3 0-15,5 3 0 0,5 3 0 0,0 2 0 16,1 0-144-16,2 3 144 0,0 3-192 0,3 1 192 15,-1 2-208-15,5 2 80 0,-1-1 128 0,0 4-128 16,0 2 128-16,-1 2-128 0,2 1 128 0,-2 2 0 0,0 2 0 0,-1 3-128 16,1 3 128-16,-4 4 0 0,-2 3-144 0,-5 3 144 15,0 2 0-15,-3 3 0 16,-3 2 0-16,-3 1 0 0,-1-5 0 0,-3 3 128 0,0 0-128 16,-3 1 192-16,-2-4-32 0,1-1 0 0,1-4 0 0,0-1 0 15,0-3-160-15,2-2 0 0,-1-4-192 0,1-4 192 31,-2-3-2688-31,0-3-432 0</inkml:trace>
  <inkml:trace contextRef="#ctx0" brushRef="#br1" timeOffset="33439.25">2104 2424 18015 0,'0'0'800'0,"0"0"160"0,-4 9-768 0,4-9-192 15,0 0 0-15,0 0 0 0,0 0 976 0,0 0 160 16,0 0 16-16,0 0 16 0,0 0 240 0,0 0 64 16,0 0 0-16,7-5 0 0,0-6-224 0,-1-4-32 0,2-2-16 15,0-7 0-15,-1-6-400 0,1 0-80 0,0-1-16 0,0 0 0 16,1-2-352-16,-1 0-80 15,-4 0-16-15,1-2 0 0,0 0 48 0,1 0 0 0,-4 1 0 0,3 1 0 16,-1 1-176-16,1 5-128 0,2 2 192 0,-3 4-192 16,0 8 0-16,-1 4 0 0,-3 9 0 0,0 0 0 15,0 0 0-15,12 11 0 0,2 6-128 0,1 3 128 16,-1 1-128-16,0 4 128 0,0 0 0 0,1 2-144 0,0-1 144 16,1 3 0-16,-3-1 0 0,0 1 0 0,-1-2 0 0,-1 1 0 15,-1-2 0-15,0 0 0 0,-2-4 0 0,-4-2 0 16,1-1 0-16,3 0 0 0,-3-2 0 15,0 0 0-15,-1-2 0 0,-2-1 0 16,-2-2 0-16,0-2 0 0,-6-3 0 0,2 1 128 0,-3-3-128 16,-4 0 176-16,-1-2-176 0,-5-1 192 0,-5 1-192 0,-3-2 192 15,-2-1-192-15,-2-3 192 0,2 0-192 0,-3-2 0 16,2-3 0-16,1-4 128 0,-3-5-128 0,6-2 160 16,0-3-160-16,5 0 160 0,3 0-160 0,3-2 0 15,6 0 0-15,1 0 0 0,4 1-128 0,5 1 128 16,4 1-160-16,0 8 160 0,2 0-208 0,6 1 48 15,-1-1 16-15,3 4 0 0,2-1 144 0,3 2 0 0,1 1-144 16,2 3 144-16,-1 2 0 0,-2 3-144 16,0 2 144-16,-2 4 0 0,-4 2 0 0,-3 2-128 0,-3 4 128 0,-3 1 0 15,-3 2 0-15,-2 1 0 16,-5 1 0-16,-1 0 0 0,-2 4 0 0,-4-2 144 16,-2 0-144-16,-2 2 192 0,-1 1-192 0,-3 0 192 0,1-2-192 0,-6 7 192 31,4-3-1104-31,3-8-224 0,2-4-32 0,7-8-9072 0,3-2-1792 0</inkml:trace>
  <inkml:trace contextRef="#ctx0" brushRef="#br1" timeOffset="34243.11">2948 2662 13823 0,'-14'9'1216'15,"6"-3"-960"-15,1 0-256 0,-2-1 0 0,0 0 1264 0,1-1 208 16,-1 0 32-16,2-7 16 0,7 3 224 0,-8-4 48 16,3-3 16-16,3-1 0 0,-2-1-320 0,4-6-64 15,0-1-16-15,1-3 0 0,3-1-288 0,-2-5-64 16,1-6-16-16,3 2 0 0,-1-2-368 0,1-8-80 15,-1-6-16-15,1-4 0 0,0-1-128 0,1 2-16 16,-1 1-16-16,3-2 0 0,-1 6-160 0,2 6-16 16,2 7-16-16,-3 6 0 0,0 3-96 0,-4 5-128 15,3 3 176-15,-4 5-176 0,-1 1 160 0,-3 7-160 16,0 0 128-16,0 0-128 0,10 11 0 0,-1 3 0 0,0 3 0 16,0 4 0-16,0 4 0 0,-1 3 0 0,-3 0-144 0,1 4 144 15,2 3 0-15,-1 3 0 0,-2-1 0 0,-2 0 0 16,2 3 0-16,-3-6 0 0,-2-2 0 0,0-4 0 15,0-4 0-15,-1-1 144 0,0-1-144 16,-2-1 192-16,-1-1 16 0,-1-2 16 0,0 1 0 0,0-1 0 16,-4-3-224-16,4 0 176 0,-3-1-176 0,0-2 160 15,0-2-160-15,1-1 160 0,-1 2-160 0,0-4 160 16,-3-3-160-16,-1 0 128 0,-2-2-128 0,-1 0 128 0,-1-2-128 16,1-2 160-16,-1-1-160 0,-2-1 160 0,-4 1-160 0,1 0 0 15,1-5 144-15,1 0-144 0,2-4 0 0,0 0 128 16,3 0-128-16,-2 0 0 0,3 3 0 0,2-2 128 15,2 0-128-15,1-1 0 0,2 0 0 0,1 1 0 16,1 0 0-16,3 0 0 0,0 1 0 0,2 1 0 16,1-2 0-16,2 1 0 0,0 0 0 0,3 2-128 15,2-1 128-15,-1 1 0 0,3 3 0 0,1-4-128 16,-1-1 128-16,3 1 0 0,1 0 0 0,0-1-160 16,1-2 160-16,1 0 0 0,3-1 0 0,-2 0 0 15,-1-1 0-15,1-1 0 0,-1 4 0 0,-2 0 0 16,0 2 0-16,0 1 0 0,-1 0 0 0,0 2 0 15,-1 1 0-15,2-1 0 0,-4 2 0 0,1 1-128 16,0 1 128-16,1-1 0 0,-2-3 0 0,-2 1 0 0,0 2 0 16,-9 3 0-16,9 3 0 0,-9-3 0 15,8 7 0-15,-2-2 0 0,-6-5 0 0,4 10 0 16,0 1 0-16,-2 1 0 0,-1-1 0 0,-1 4-128 16,-2-1 128-16,1 1 0 0,-4 2 0 0,0-1 0 15,-2 4 0-15,-3 1 0 0,-1 0 0 0,-3 2 0 0,-4 2 0 16,0 2 0-16,-2 0 0 0,-2 1 0 0,-2-1 0 15,-3 2 0-15,1 2 0 0,0-3 0 0,0-1 0 0,4-3 0 32,0-3-2144-32,4-1-416 0,4-4-96 0</inkml:trace>
  <inkml:trace contextRef="#ctx0" brushRef="#br1" timeOffset="35284.91">766 4791 15663 0,'0'0'688'0,"0"0"144"0,0 11-656 0,-1-2-176 16,-1 0 0-16,-1-1 0 0,3 1 1296 0,-1 1 240 15,0-3 32-15,1 0 16 0,0-7 208 0,0 0 32 16,0 0 16-16,0 0 0 0,0 0-336 0,0 0-64 0,1-7-16 0,3-1 0 16,-1-5-384-16,0 0-80 15,3-4 0-15,-1-10-16 0,1 0-416 0,-1-1-80 0,1 2 0 16,0-3-16-16,-1-3-48 0,-2-3 0 16,-2-3 0-16,1-4 0 0,1-2-64 0,-1 0 0 0,-4 2-16 0,4 0 0 15,1 2-304-15,0 2 128 16,0 2-128-16,1 6 0 0,1 5 0 0,1 3 0 15,-2 2 0-15,1 4 0 0,-1 5 0 0,1 0 0 0,-1 6 0 16,-4 5 0-16,0 0-128 0,9 6 128 0,0 4 0 0,-1 5-144 16,1 0 144-16,0 5 0 0,0 7 0 0,2-1 0 15,-1 5 0-15,1 1 0 0,1 1-176 0,1 1 176 16,-3-1 0-16,0 0 0 0,0-1-128 0,-3-3 128 16,2-1 0-16,-4-2 0 0,-1 1 0 0,-2-2 0 15,-2-2 0-15,-1-1 0 0,0-3 0 0,-3-2 0 0,-1 0 0 16,-1-6 160-16,-1 0-160 0,-1 0 128 15,0 0-128-15,-2-2 160 0,-1 1-160 0,-1-5 160 0,-3 1-160 16,0-3 128-16,-5-2-128 0,0-1 128 0,-2-1-128 0,-9-5 0 16,2-2 0-16,3-3 0 0,3-4 0 0,0 4 0 15,3-2 0-15,4 0 0 0,3 0 0 16,2-2 0-16,2 0 0 0,7 0-176 0,2 0 176 0,2 0-192 16,3-2 192-16,5 1-192 0,-1 0 192 0,3 1-192 15,2-1 192-15,2-1-192 0,1 1 192 0,4-1-128 16,1-2 128-16,0 2-128 0,0 0 128 0,-2 3 0 15,2 2 0-15,0 2 0 0,-1 2 0 0,-2 4 0 16,0 4 0-16,-3 4 0 0,1 3 0 0,-3 3 0 16,-4 3 0-16,-4 6 0 0,-1 3 0 0,-5 3 0 15,-5 2 0-15,-3 4 128 0,-5 1-128 0,-2 1 0 16,-4 0 128-16,-3 0-128 0,-2 1 0 0,8-10 0 16,-3 3 0-16,-9 11 0 15,2-6-1472-15,5-3-224 0,2-4-32 0,9-11-14272 0</inkml:trace>
  <inkml:trace contextRef="#ctx0" brushRef="#br1" timeOffset="36142.87">1627 4423 16815 0,'-4'10'736'0,"1"-4"160"0,0 0-704 0,1 2-192 16,0 1 0-16,0 1 0 0,0-1 1408 0,-3 1 256 16,1-1 64-16,1 0 0 0,0 1-224 0,1-2-32 15,-2-1-16-15,2-1 0 0,2-6-240 0,0 0-32 0,0 0-16 0,0 0 0 16,0 0-32-16,0 0-16 15,0 0 0-15,1-9 0 0,0-3-400 0,3-4-80 16,-1-3 0-16,2-3-16 0,-1-4-192 0,4-12-48 0,0-2 0 0,-2 3 0 16,0 1-144-16,-2-3-48 0,1-1 0 15,-1 1 0-15,0-2-48 0,2 3-16 0,-5 1 0 0,2 5 0 16,1 4-128-16,-1 3 128 0,-1 4-128 16,2 4 128-16,1 5-128 0,0 3 0 0,2 0 0 0,1 6 0 15,0 3 0-15,5 3 0 0,-2 2-144 0,2 3 144 0,-1 4 0 16,2 1-128-16,0 6 128 0,1 1 0 15,-1 1 0-15,0 2-128 0,-3 2 128 0,1 1 0 0,-1 0 0 0,0 0 0 16,-4-3 0-16,0-2 0 0,-2 0 0 16,0-3 0-16,-1 0 0 0,0-4 0 0,-3-2 0 0,1-4 0 15,-1 0 0-15,-1 2 0 0,-3-3 0 0,0 0 0 16,3-7 0-16,-4 5 0 0,-2 0 240 0,-3-1-48 16,-2-2-16-16,0 1 0 0,-2-1-176 0,-3-1 0 15,-3-1 0-15,-2 0 0 0,-3-1 0 0,0-1 0 16,0 1 0-16,-14-5-176 0,2-1 176 0,2 1 0 15,3-2 0-15,0 0 0 0,1 1 0 0,4-1 0 16,4 0 0-16,3 1 0 0,3-1 0 0,5 1 0 16,1 1 0-16,6-1 0 0,2-2-144 0,4-2 144 0,3-1-160 15,6 0 160-15,6-3-176 0,2-1 176 16,6-2-192-16,3-1 192 0,0 2-128 0,1 0 128 0,1-2 0 0,1-1 0 16,1 3 0-16,0 0-128 15,0 2 128-15,-1 2 0 0,4 1 0 0,-2 4 0 16,2 2 0-16,-3 3 0 0,-4 1 0 0,-2 2 0 15,-8 2 144-15,-2 5-144 0,-3 4 0 0,-4 4 128 16,-2 4-128-16,-3 3 0 0,-5 3 256 0,-6 4-16 0,-4 1-16 16,-3 3 0-16,-4 3 0 0,-6 0 0 0,-5 0 0 15,8-12 0-15,-5 5-80 0,-3-1-16 0,-1 1 0 16,-11 13 0 0,3-5-944-16,9-7-192 0,2-8-32 0,12-10-11136 0,1-5-2224 0</inkml:trace>
  <inkml:trace contextRef="#ctx0" brushRef="#br1" timeOffset="37090.4">2588 4412 3679 0,'0'0'320'0,"-3"10"-320"0,2 1 0 0,-1 0 0 0,-1-2 3232 0,1 0 576 16,-2-1 112-16,2 0 32 0,0 1-1728 0,1-2-352 15,-2 0-64-15,3-7-16 0,0 0-176 0,0 0-32 16,0 0-16-16,0 0 0 0,-3-4-80 0,2-3-16 16,0-2 0-16,0-4 0 0,0-4-656 0,1-3-144 15,2-2-32-15,0-11 0 0,-1 1-64 0,3 1-32 16,-2 0 0-16,0-2 0 0,-1-4-144 0,-1-3-16 15,-1 0-16-15,0-2 0 0,0-3-128 16,1 5-32-16,0 5 0 0,1 5 0 0,1 5-208 0,-1 5 128 16,-1 5-128-16,3 3 0 0,-1 3 0 0,-2 9 0 15,0 0 0-15,0 0 0 0,10 4 0 0,1 5-160 16,-3 4 160-16,5 4-128 0,-1 4 128 0,2 1 0 16,-4 5-144-16,3 2 144 0,-2 2 0 0,1-1 0 15,0 1 0-15,1 0 0 0,0-5 0 0,-2 0 0 16,-2-5 0-16,1-1 0 0,0-1 0 0,-3-1 0 15,-3-4 0-15,1-5 0 0,-3 4 0 0,0-2 0 0,-1-1 0 0,-2-2 0 16,-1-2 0-16,0 0 192 16,-5-2-64-16,-1-1 0 0,-2 0-128 0,-3-2 0 15,-2-1 0-15,-3 0 0 0,-2 0 0 0,-11-5 0 0,-2-1 0 16,-3 0 0-16,2-3 0 0,0 0 0 0,-1-6 0 16,2 3 0-16,-2 0 0 0,4 0 0 0,6 1 128 0,2 2-128 15,5 0 0-15,5 2 0 0,3-2 0 0,4 0 0 16,5-1-208-16,6 0 80 0,3-1 128 0,7-2-208 15,3-3 208-15,6-2-144 0,0-1 144 0,4 2-128 16,3-2 128-16,0 1-128 0,-1 0 128 0,-1-1-128 16,3-2 128-16,0 1 0 0,-1 2 0 0,1 2 0 0,0 3 0 15,-1 3 0-15,-4 3 0 0,-1 5 0 0,-1 0 0 16,-6 4 0-16,-3 4 0 0,-4 4 0 0,-3 5 0 0,-5 4 176 16,-3 5-176-16,-3 3 192 0,-2 3 80 0,-7 3 32 15,-4 5 0-15,-2 0 0 0,-2 1-144 0,-5-1-32 16,-4-1 0-16,9-9 0 0,-2 1-128 0,-4 0 0 15,2 2 0-15,-7 10 0 16,2-5-928-16,9-8-160 0,4-8-48 0,3-4 0 16,4-7-2128-16,8-9-416 0</inkml:trace>
  <inkml:trace contextRef="#ctx0" brushRef="#br1" timeOffset="37936.89">3178 4499 18303 0,'0'0'816'0,"0"0"160"0,0 0-784 0,-3 8-192 16,0-2 0-16,-1 1 0 0,1-3 1184 0,1 3 192 15,-1-2 32-15,3-5 16 0,0 0 416 0,0 0 80 16,-4-3 0-16,0-2 16 0,1-3-512 0,2-1-96 15,-1-2-32-15,2-3 0 0,0-4-592 0,3-9-128 16,-1 0-32-16,2 1 0 0,-3-2-128 0,0-1-32 16,2-4 0-16,-1-1 0 0,0-3 0 0,1-1-16 15,1-1 0-15,-1 2 0 0,2 0-208 0,4 5-32 16,-2 2-128-16,2 7 192 0,-4 0-192 0,3 8 0 0,-2 4 0 16,4 2 0-16,-2 2 128 0,1 4-128 15,-9 3 0-15,11 2 0 0,2 7 0 0,1 1 0 16,1 3 0-16,0 2-160 0,2 2 160 0,-1 0 0 15,1 3 0-15,-2 1 0 0,-1 0 0 0,-3 1 0 16,-1 0 0-16,-2 0 0 0,2-1 0 0,-5-3 0 16,1 0 0-16,-2-1 0 0,-1-2 0 0,0 1 0 15,-3 0 0-15,1-1 0 0,-2 1 0 0,-2-2 0 16,0 0 0-16,-2-1 0 0,-1 2 0 0,-3-3 128 0,-2 0-128 16,1-3 128-16,-2-2-128 0,-1 1 0 0,0-1 0 0,-7-1 0 15,-1 1 0-15,-1-3 0 0,-3 0 0 0,1-4 128 16,-2 0-128-16,2-4 0 0,1 0 0 0,-2-2 0 15,1-1 0-15,-9-5 0 0,6-2 0 0,4 0 0 16,4-1-128-16,4-1 0 0,2 0 0 0,3 0 0 16,3 2 128-16,4 1-160 0,2 2 160 0,1 0-160 0,4 1 0 0,3-1 0 15,3-1 0-15,2-2 0 0,1-1 160 16,6 0-128-16,4 0 128 0,0-3-128 0,0-3 128 0,2 0 0 16,3-1 0-16,3 0 0 0,2 2 0 0,0 1 0 15,0-1 0-15,0-2 0 0,0 2 0 0,-4 0 0 16,-2 1 0-16,-2 4 0 0,-4 2 0 0,0 5 128 15,-2 4-128-15,-3 3 0 16,0 1 0-16,-2 3 144 0,-3 2-144 0,-1 2 0 0,-3 4 144 0,-1 4-144 16,-3 2 0-16,-2 3 144 0,-3 2 160 0,-2 5 16 15,-4 1 16-15,-2 1 0 0,-4 3-16 0,-2 2-16 16,1 3 0-16,-4-2 0 0,0 0-112 0,-1 1 0 16,0 2-16-16,2-10 0 0,-3 5 0 0,-2 2 0 15,-4-2 0-15,0 0 0 0,4-2-176 0,0-1 0 16,2-2 0-16,5-5 0 15,-1-3-1792-15,3-4-432 0,1-4-80 0</inkml:trace>
  <inkml:trace contextRef="#ctx0" brushRef="#br1" timeOffset="64880.15">919 13827 11967 0,'-12'0'528'0,"12"0"112"0,-9 0-512 0,9 0-128 16,0 0 0-16,0 0 0 0,0 0 1552 0,0 0 288 16,0 0 48-16,0 0 16 0,0 0-1120 0,0 0-208 15,0 0-64-15,0 0 0 0,11-4 112 0,1 3 16 16,0 0 0-16,0 1 0 0,2-3-256 0,1 1-32 16,1 1-16-16,3-1 0 0,1-1 176 0,3 0 48 15,-1-2 0-15,3 0 0 0,0 1 32 0,1-1 16 0,0-3 0 0,4 1 0 16,-1 0-16-16,5 0 0 0,-1 4 0 0,4-3 0 15,2 0 0-15,-2 0 0 0,3 1 0 0,1-1 0 16,2-1-80-16,-1 0-32 0,0-1 0 0,-2 1 0 16,1 2-112-16,3-1-32 0,-1 2 0 0,2 1 0 15,3 2-16-15,-1-3-16 0,2 1 0 0,-1-2 0 16,-2-3-112-16,2 1 0 0,2 2-16 0,2-1 0 16,3 1-176-16,-3-1 160 0,1 1-160 0,0-1 160 15,2 2-32-15,-1-2-128 0,0 0 192 0,-1407 0-64 16,2818 2-128-16,-1408 1 160 0,-2 0-160 0,2 0 160 15,3-2-160-15,-3-1 128 0,-1-1-128 0,1 3 128 16,3-1 0-16,-2 0 0 0,0 1 0 0,2-1 0 16,-2 0 0-16,1-1 0 0,0 1 0 0,1 0 0 15,2 2-128-15,-2 1 160 0,2 0-160 0,-2 2 160 0,0-5-160 0,-1 3 128 16,1 1-128-16,-1 0 128 0,3 0-128 0,0 1 0 16,3 0 144-16,-2-1-144 0,0-1 144 0,-1 0-144 15,1 1 192-15,0-2-192 0,0 1 192 0,3 0-64 16,2 2 0-16,-5 0-128 0,0 0 192 0,1 0-192 15,0-3 192-15,-2 3-192 0,0 2 128 0,0-2-128 16,-1 0 0-16,0 0 0 0,-3-2 0 0,-1 2 0 16,4-1 0-16,-2 1 0 0,0-1 128 0,0 0-128 15,0 0 0-15,-3 1 0 0,1-1 160 0,2 1-32 16,2 0 0-16,-2 0 0 0,-1 2-128 0,0 0 0 16,-1-1-160-16,-2-1 160 0,0-1 0 0,4 1 0 15,-2 1 0-15,0 1 0 0,-1-2 0 0,-1 0 0 16,0 2 0-16,-3 0 0 0,0-1 0 0,-1 0 0 0,2 1 0 0,0-1 0 15,-2 3 0-15,-1-2 0 0,0 0 0 0,1-1 0 16,-3-1 144-16,0 2-144 0,-1 2 0 0,2-1 144 16,0 0-144-16,0 0 0 0,1-1 0 0,-2-1 0 15,-2-1 0-15,0 1 0 0,0 1 128 0,1 1-128 16,0 0 0-16,0-1 0 0,-1 0 0 0,1 0 0 16,0 2 0-16,-1-3 0 0,-1 0 0 0,-3 1 0 15,0 2 0-15,-1 1 0 0,1-2 0 0,0 0 0 16,1 1 0-16,-1-1 0 0,-5-1 0 0,3-1 0 15,-4-2 0-15,1 0 0 0,0 1 128 0,-1 0-128 16,-2-1 0-16,1 1 0 0,-2-1 0 0,1 1 0 16,3 0 0-16,-1 0 0 0,-3 0 0 0,0 0 0 15,2-1 0-15,-1 1 128 0,-1 1-128 0,2-2 0 16,0 0 0-16,-2 0 0 0,-3-1 128 0,2 2-128 0,0 2 0 0,2-2 192 16,1 0-192-16,0 0 192 0,-2 0-192 15,0 0 0-15,1 0 0 0,-1 0-176 0,0-2 176 0,-1 1 0 16,-3 0 0-16,3 0 0 0,-2 1 0 0,-2 0 0 15,2-1 0-15,0 1 0 0,2 0 0 0,0 0 0 16,0 0 0-16,2 0 0 0,-2 0 0 0,1 0 0 16,0-1 0-16,0 1 0 0,0-3 0 0,-2 2 0 15,1-1 0-15,0 2 0 0,-1 0 0 0,2 0 0 16,-1 0 0-16,0 0 0 0,-1 0 0 0,-1 0 0 16,0-1 0-16,-1-1 0 0,0 1 0 0,0 0 0 15,-1 0 0-15,-1 0 0 0,2 0 0 0,-2 1 0 16,1 2 0-16,0-2 0 0,-1 0 0 0,-1 0 0 0,1 1 0 15,-1 0 0-15,1 0 0 0,-3 0 0 0,0-1 0 0,-2-1 0 16,1 1 0-16,-4 1 0 0,-2 0 0 0,-1 0 0 16,-3-1 0-16,-1 0 0 0,-4 0 0 0,-8 0 128 15,0 0-128-15,0 0 0 0,0 0 0 0,0 0 128 16,0 0 64-16,0 0 0 0,0 0 16 0,0 0 0 16,-8 3-208-16,-5 0 0 0,-4-2 0 0,-4 1 0 15,-2 0 128-15,-2 1-128 0,-3-1 0 0,-2 0 0 16,-5-2 0-16,-2 0 0 0,-4 1 0 0,0 0 0 15,-3 1 160-15,-7 0-160 0,-5-1 160 0,-5 0-160 16,-4 0 0-16,-4 0 0 0,-1 0 0 0,-5 1-160 16,-3 3 160-16,-5-1 0 0,-1-1 0 0,-3 2 0 15,-4-2 0-15,-2 3 0 0,-6-2 0 0,1 1 0 16,-1 3 0-16,-2-1 0 0,-4-3 128 0,1 2-128 0,-2 0 0 0,2 2 0 16,-3-1 0-16,-2-2 0 0,1-2 0 0,-1 3 0 15,1 2 0-15,-5-4 0 0,0-3 0 16,2 2 0-16,-1 4 144 0,-2-2-144 0,2-2 0 0,0 1 0 15,1 0 0-15,0 0-144 0,1 0 144 0,0 2 0 16,0 0 0-16,0 1 0 0,-1-1 0 0,3 1 0 16,0 1 0-16,0-2 0 0,-1-2 0 0,2 1 0 15,-1 3 0-15,1-2 0 0,2-2 0 0,3 1 0 16,3 1 0-16,-1 0 0 0,-3 1 0 0,4 0 0 16,5-3 160-16,1-2-160 0,-1 4 0 0,3-1 0 15,0 2 0-15,3 0-160 0,3-4 160 0,-4 2 0 16,-1 1 0-16,6-1 0 0,3 0 0 0,-1-1 0 0,0-1 0 15,2 1 0-15,-2-2 0 0,4 3 0 0,0 0 0 0,2-2 0 16,2-1 0-16,0 0 0 0,-3 1 0 16,3 0 0-16,1 0 0 0,4 0 0 0,2 1 0 0,-1-2 0 15,-2 0 0-15,1 0 0 0,2 2 0 0,4-2 0 16,2-1 0-16,-2 1 0 0,2-2 0 0,2 0 0 16,-3-2 0-16,5 2 0 0,2-1 0 0,0 1 0 15,2-1 0-15,1 1 0 0,-2 0 0 0,1-1 0 16,1-2 0-16,2 3 0 0,0 0 0 0,1 0 0 15,1 2 0-15,1-1 0 0,2 0 0 0,0 0 0 16,1 0 0-16,0 1 0 0,3-2 0 0,3 0 0 16,-3 0 0-16,5 0 0 0,0 0 0 0,2 0 0 15,0 0 0-15,2 0 0 0,3 0 0 0,0 0 0 16,2 0 0-16,-1 0 0 0,-2-4 0 0,3 2 0 0,2 0 0 0,0 0 0 16,0 0 0-16,2 0-128 0,-2 1 128 15,4 1 0-15,-2-4 0 0,2 3 0 0,1 0 0 0,1 0 0 16,2-1 0-16,-2 1 0 0,0-1-128 0,2 1 128 15,-2-1-128-15,1 1 128 0,0-1 0 0,0 2-160 16,0 0 160-16,2 0 0 0,-3 0-128 0,3 0 128 16,-1-1 0-16,1 0 0 0,1 0-144 0,4 0 144 15,-2 0 0-15,2 0-144 0,0-2 144 0,1 2 0 16,0-1 0-16,0 1 0 0,1-1 0 0,0 2 0 16,1-4 0-16,3 3 0 0,5 1 0 0,0 0 0 15,0 0 0-15,0 0-128 0,0 0 128 0,0 0 0 16,0 0 0-16,0 0-128 0,0 0 128 0,9-2 0 0,4 0-144 15,0 0 144-15,-1 0 0 0,5-1 0 0,1-1 0 16,5 0 0-16,4-1-144 0,1 1 144 0,2-1 0 0,2 1 0 16,0-3 0-16,5 1-128 0,3-1 128 0,5 1 0 15,1 0 0-15,6-1 0 0,3 0 0 0,-2-2 0 16,0 0 0-16,4 1 0 0,1 1 0 0,3-1 0 16,4 0 0-16,0 1 0 0,2-1 0 0,-1-1 0 15,3-2 0-15,2 1 0 0,3 5 0 0,-2-2 0 16,1-1 0-16,0 1 0 0,-1-3 0 0,1 3 0 15,2 1 0-15,-1 1 0 0,2 0 0 0,1-2 0 16,-4-1 0-16,2 2 0 0,2 4 0 0,-1-2 0 16,-2-1 0-16,1-1 0 0,1 1 0 0,-1 2 0 15,2 0 0-15,2 0 0 0,0-4 0 0,-1 3 0 16,-3 2 0-16,0 0 0 0,1-2 0 0,1 2 0 16,0 0 0-16,-1 0 0 0,-3 0 0 0,1-2 0 15,0 4 0-15,2-2 0 0,1 0 0 0,-2 0 0 16,-4-2 0-16,1 2 0 0,-2 1 0 0,3 0 0 0,2 1 0 0,-1-2 0 15,-1-2 0-15,-1 2 0 0,0 1 0 0,2 0 0 16,1 0 0-16,0-1 0 0,-3 0 0 0,-1-2 0 16,1 3 0-16,3 0 0 0,-2 0 0 0,3-1 0 15,-1-3 0-15,-2 3 0 0,-4 2 0 0,1-2 128 16,1 1-128-16,-2-1 0 0,0-1 0 0,-1 1 0 16,0 0 0-16,0 1 0 0,0 0 128 0,-1 0-128 15,-1-3 0-15,1 2 0 0,-3 0 0 0,-2 0 128 16,-2 0-128-16,2-2 0 0,1 1 0 0,-1 1 0 15,0 0 0-15,-2-1 0 0,0 1 128 0,-3 0-128 16,0 1 0-16,0-1 0 0,-2 1 160 0,1 0-160 16,1 1 160-16,-4 0-160 0,-1 0 128 0,0 1-128 0,-2 0 0 0,2-1 0 15,1-1 128-15,-4 1-128 0,1 3 0 0,-3-3 0 16,-1 0 0-16,-2 0 128 0,-1 1-128 0,1 1 0 16,-3 0 0-16,1 1 0 0,1-2 0 0,-4 0 0 15,1 0 0-15,-2 1 0 0,0 0 0 0,-3 1 0 16,-3-3 128-16,0 1-128 0,0 1 0 0,-1-1 144 15,-1 0-144-15,-1 0 160 0,-1 0-160 0,3 0 160 16,-1 0-160-16,-2 1 128 0,-2 0-128 0,-3-2 128 16,-1 0-128-16,0 0 0 0,-5 0 0 0,0 1 0 15,-4 0 0-15,-4 1 0 0,0 0 0 0,-9-2 0 16,0 0-640-16,0 0-224 16,0 0-32-16,-10 9-11712 0,-7-2-2352 0</inkml:trace>
  <inkml:trace contextRef="#ctx0" brushRef="#br1" timeOffset="68479.64">13524 13236 15887 0,'-6'-11'704'0,"6"11"144"0,-4-4-672 0,1-4-176 15,1-2 0-15,0 6 0 0,2 4 896 0,0 0 160 16,-4-5 32-16,4 5 0 0,0 0-512 0,0 0-112 15,0 0-16-15,0 0 0 0,0 0-48 0,0 0-16 16,0 0 0-16,0 0 0 0,0 0 192 0,0 0 16 16,0 0 16-16,-1 9 0 0,1 6 208 0,0-1 32 15,1 0 16-15,1 4 0 0,-2 4-224 0,0 2-64 16,-2 4 0-16,1 2 0 0,-1 5-64 0,1 0-32 16,0 0 0-16,2 0 0 0,1-2-160 0,2-1-48 0,0-2 0 15,1-2 0-15,2 0-16 0,-3-4-16 0,3-2 0 16,1-2 0-16,1-3 80 0,1 0 32 0,2-2 0 0,1-4 0 15,-2-2 160-15,3-3 48 0,-1-2 0 0,2-2 0 16,2-1 112-16,0-2 32 0,3-2 0 0,1-1 0 16,5-2-240-16,1-1-32 0,0 0-16 0,4-1 0 15,3-1-272-15,3-1-144 0,-2-1 160 0,3 1-160 16,3-2 0-16,2 4 128 0,2 1-128 0,4-1 0 16,5 1 0-16,4-2 0 0,1-1 0 0,1 2 0 15,2 2 0-15,1-1 0 0,2 1 0 0,1 3 0 16,1 0 0-16,2 3 0 0,-1 0 0 0,-2 0 0 15,1 0 0-15,4 3 0 0,1 0 0 0,2 0 0 16,0-4 0-16,1-1 0 0,0 2 0 0,2 3 0 16,2-1 0-16,-2 0 0 0,0-2 0 0,0 2 0 15,0 2 0-15,1 0 0 0,3-1 0 0,-2 1 0 0,-2-3 0 0,1 2 0 16,2 0 0-16,2 1 0 0,-3-2 0 0,0 0 0 16,0-1 128-16,-1 5-128 0,1-1 0 0,0-2 0 15,-1-4 0-15,0 3 0 0,-2 2 0 0,1 2 0 16,1 3 0-16,-1-3 0 0,-1-3 0 0,-2 2 0 15,-3 0 0-15,4 0 0 0,1 1 0 0,0 0 0 16,-1 1 0-16,-2-1 0 0,-4-3 0 0,2 3 0 16,2 2 0-16,2 2 0 0,-1-3 0 0,-1 0 0 15,-5 0 0-15,1 0 0 0,-1-1 0 0,2 1 0 16,0 0 0-16,1 1 0 0,-5 0 0 0,-1 1 0 16,-2-1 0-16,6 0 0 0,0-1 0 0,0-1 0 15,-4 2 0-15,-2-1 0 0,-4-2 0 0,0 1 0 0,-1-3 0 0,1 0 0 16,2 1 0-16,-4-1 0 0,-5-1 0 0,-3 1 0 15,-3 1 0-15,0-1 0 0,-2 0 0 0,-2 2 0 16,0-2 0-16,1 1 0 0,0 1 0 0,-1-1 0 16,-6 1 0-16,-2-1 0 0,-1-2 0 0,-3 1 0 15,-3 1 0-15,0-2 128 0,-3-1-128 0,0 3 0 16,-2 0 0-16,0 0 0 0,0 1 0 0,0-1 0 16,-3 0 0-16,1 1 0 0,-2-1 0 0,2 1 0 15,-2 0 0-15,-1 1 0 0,0-2 0 0,-2 1 0 16,-1-1 0-16,-1-1 0 0,-3 0 0 0,1 0 0 15,0-2 0-15,-4-1 0 0,3 0 0 0,-1 1 0 16,-1-1 0-16,1-1 0 0,0-2 0 0,1 0 0 16,-1 2 0-16,0-2 128 0,2-3-128 0,-2 0 0 0,0-2 0 15,4-1 0-15,-2-2 128 0,2-3-128 0,0-4 224 16,3-3 0-16,0-2 0 0,2-4 0 0,-1-4 256 0,3-3 48 16,-2-5 16-16,0 4 0 0,2 0-128 0,-2 0-32 15,-3-5 0-15,1 3 0 0,-3 2 16 0,-1-1 0 16,-1 2 0-16,-2 2 0 0,-3 2-208 0,0 2-32 15,-2 2-16-15,-1 0 0 0,0 3-144 0,-4 3 0 16,-3 2 0-16,1 2 128 16,-1 4-960-16,-5 1-208 0,-3 0-48 0,-3 5-12496 15,1 3-2512-15</inkml:trace>
  <inkml:trace contextRef="#ctx0" brushRef="#br1" timeOffset="72390.56">16809 7234 1839 0,'0'0'160'0,"0"0"-160"16,0 0 0-16,7-5 0 0,-5-2 2560 0,3 1 464 15,-1 2 112-15,-4 4 0 0,0 0-1792 0,5-6-352 16,-3 1-80-16,-2 5-16 0,2-6 256 0,-2 6 64 16,0-5 0-16,-1-1 0 0,1 6 16 0,-2-5 16 15,-3-1 0-15,1 2 0 0,0-2-160 0,0 2-16 0,-2-1-16 0,0 2 0 16,0-3-160-16,-1-2-48 0,-1-1 0 0,-1 1 0 15,0 0-48-15,0-2-16 0,-1-1 0 0,0 1 0 16,-1 1-208-16,-1 1-64 0,0 1 0 0,0-1 0 16,1-1-64-16,-3 1 0 0,1 2-16 0,-1-2 0 0,0-1-160 15,-2 2-16-15,1-2-16 0,-1 2 0 16,1 1-48-16,-1 0 0 0,-2 3 0 0,1-2 0 16,2 5-64-16,0 1 0 0,-2 3-128 0,2-1 192 15,-2 3-192-15,2 0 0 0,-2 2 128 0,-1 2-128 0,0 3 0 0,0 0 0 16,1 5 0-16,-1 2 0 0,1-1 128 0,-1 4-128 15,-1 3 0-15,2 0 144 0,-2-1-144 0,0 2 0 16,2 1 0-16,0 0 0 0,1-1 0 0,0 1 0 16,2 2 128-16,-1-1-128 0,-1 2 0 0,1 1 0 15,2 0 144-15,1 2-144 0,1 1 0 0,1 0 144 16,2-2-144-16,1 0 0 0,2 0 128 0,0 0-128 16,2-2 0-16,2-1 0 0,1-1 0 0,2 0 0 15,0 0 0-15,2-2 0 0,1-1 128 0,0 0-128 16,0-1 0-16,3 1 0 0,1-1 0 0,-1 0 0 15,2-1 0-15,-1 1 0 0,1-3 144 0,0-1-144 16,1 1 0-16,2-2 144 0,-1-3-144 0,1 2 0 16,0-3 0-16,0 1 0 0,0-3 0 0,0 0 0 15,0 2 128-15,1-3-128 0,1-1 0 0,-1-1 0 16,2 0 0-16,-2-2 128 0,1-3-128 0,0 0 0 16,0-3 0-16,3 3 0 0,-2-4 176 0,1 0-48 0,1 0-128 15,1-2 192-15,1-1-192 0,1-1 0 16,1 0 0-16,1-2 0 0,-1-1 176 0,1-4-176 15,-2-2 192-15,1-1-192 0,-1-1 240 0,-1-1-64 0,-1-2-16 16,2-1 0-16,-2-3 48 0,1-2 16 0,2-2 0 0,-4 0 0 16,2-4 16-16,-1-1 0 0,-1-2 0 0,-2 1 0 15,-1-1-64-15,0-1-16 0,-1-2 0 0,-1 0 0 16,-2 0 32-16,-2-3 16 0,-2-3 0 0,-3-4 0 16,-1-6 16-16,-2 1 0 0,-2-1 0 0,-1 2 0 15,-1-1 32-15,-2 5 0 0,-2 3 0 0,0 3 0 16,-1 3-32-16,0 2 0 0,-3 3 0 0,-1 2 0 15,2 1-96-15,-2 2 0 0,-1 3-128 0,0 3 192 0,-1 2-192 0,0 2 0 16,-1 1 0-16,2 4 0 0,-2-2-240 0,-1 3-32 16,-1 4-16-16,-6 0 0 15,2 3-2784-15,-1 4-576 0</inkml:trace>
  <inkml:trace contextRef="#ctx0" brushRef="#br1" timeOffset="73504.58">13928 6859 2751 0,'5'-14'128'0,"-2"6"16"0,1-1-144 0,0 0 0 15,2 0 0-15,-1-1 0 0,0-1 3104 0,-2 0 592 16,0 2 112-16,0 0 32 0,-3 0-2176 0,-2 1-416 0,2 8-96 0,-3-8 0 15,-1 0-32-15,-2 2 0 0,-3 2 0 0,-1 0 0 16,-1 1-144-16,-3 1-16 0,-2 2-16 0,-5 0 0 16,-1 0-208-16,-3 2-32 0,-1-1-16 0,-3 5 0 15,2 0-144-15,-1 2-32 0,1 2 0 0,-1-1 0 16,1 1-48-16,-1 1-16 0,0 0 0 0,-1 0 0 16,2 1-128-16,6-1-48 0,-1 0 0 0,-12 7 0 15,2 1-32-15,0-2-16 0,-1 0 0 0,2 2 0 16,3 2-32-16,-1 1-16 0,1-1 0 0,3 2 0 15,0 1-48-15,7-4 0 0,-2 2 0 0,-6 16 0 0,1 2 0 16,2-3 0-16,0 2 0 0,2-2 0 0,-2 2 0 16,3 0-128-16,1 3 192 0,-1 2-64 0,3 1-128 0,1 1 128 15,2 1-128-15,3 0 128 0,0 0-128 16,7-14 0-16,-1 2 0 0,3 3 128 0,1-1-128 0,2 2 0 16,1 0 144-16,4 0-144 0,-3-3 0 0,4 3 128 15,0-3-128-15,2-1 0 0,1-2 0 0,1-1 128 16,2-3-128-16,0-2 0 0,3 1 0 0,-1-1 144 15,-1-3-144-15,2 0 0 0,0-3 336 0,3 0-32 16,-1-2-16-16,-1-1 0 0,3 0-288 0,2-1 0 16,-2-2 0-16,2-1 0 0,3-4 0 0,2-2-304 15,-2-2 64-15,3-2 16 0,3-1 224 0,1-3 0 16,0 0 0-16,0-4 0 0,-1-2 0 0,0-2 160 16,2-2-160-16,1-4 192 0,-1 1-64 0,0-2 0 15,3-5 0-15,4-2 0 0,-1 0 48 0,0-3 0 16,-2-2 0-16,0 0 0 0,-4-4 64 0,0-1 16 0,-2-1 0 15,-1-2 0-15,-1-1 0 0,7-16 16 0,-5 4 0 16,-5 2 0-16,-5 2 96 0,-1-1 16 16,-4-3 0-16,-4-3 0 0,-1-5 0 0,-4-1 16 0,-3 1 0 15,-4-2 0-15,-5 0 112 0,-3 2 32 0,-2 5 0 0,-2-4 0 16,0-1-128-16,-3 2-32 0,-1 3 0 0,-2 8 0 16,-3 2-128-16,0 6-16 0,-5 1-16 0,2 4 0 15,0 6-224-15,-1 2 144 0,-2 1-144 0,-3 4 128 16,0-1-128-16,-2 5 0 0,-2 1 0 0,2 2 0 15,0 3-832 1,3 4-64-16,3 0 0 0,4 2 0 0,4-2-1472 0,4 3-320 0,4-1-48 0,1 0-16 16</inkml:trace>
  <inkml:trace contextRef="#ctx0" brushRef="#br1" timeOffset="75059.25">7229 6791 13759 0,'0'0'608'0,"0"0"128"0,-4-8-592 0,-1-1-144 0,0 1 0 0,0 0 0 16,-5 0 752-16,0 0 112 0,-1 1 32 0,-1 2 0 16,-1-1-32-16,-2 2 0 0,0 0 0 0,-3 0 0 0,0 1-144 0,-4 0-16 15,-4 0-16-15,1 1 0 0,0 0 48 0,-2-1 16 16,1-3 0-16,-1 3 0 0,2 1-112 0,1 0 0 16,2-2-16-16,-1 0 0 0,1 1-240 0,0 0-32 15,1 3-16-15,0 0 0 0,-3-3-96 0,1 1-32 16,-2 2 0-16,-2 0 0 0,1 0-16 0,-3 1-16 15,0 1 0-15,-2 0 0 0,-1-1 0 0,1 3 0 16,-1 0 0-16,1 4 0 0,1 1 16 0,0 1 16 16,0-1 0-16,0 4 0 0,1 0 0 0,-1 1 0 15,-1 1 0-15,2 1 0 0,-1-1-80 0,3 1-128 16,0-3 176-16,2 2-176 0,0 2 128 0,1-2-128 16,2 1 0-16,-1 1 0 0,1-1 0 0,1 0 0 15,3 1 0-15,-1-1 0 0,0 1 0 0,3 0 0 16,-3 4 0-16,2 0 0 0,1 1 128 0,-1 1-128 0,0-1 0 0,-1 2 0 15,1 3 176-15,1-2-176 16,1 0 160-16,2-1-160 0,1 3 176 0,3-1-176 16,-1 0 192-16,1-1-192 0,0-1 128 0,0 1-128 0,2 1 0 0,-1-2 0 15,0-2 0-15,1 0 128 16,-2 1-128-16,-1-1 0 0,3 2 128 0,-1-2-128 0,0 0 0 0,-1 1 0 16,0-1 0-16,0 0 0 0,2 0 0 15,-2 2 0-15,2 2 0 0,1-1 0 0,0 0 128 0,0-2-128 16,0 1 0-16,3-2 0 0,-3 0 128 0,4 2-128 15,0 2 128-15,1-2-128 0,-1-1 192 0,1 3-192 16,1 0 128-16,1 2-128 0,0-5 0 0,1-1 0 16,-1-1 0-16,1-2 0 0,2 1 0 0,0-1 0 0,-2 0 192 0,3-1-192 15,-1-1 192-15,0-2-192 0,3 1 224 16,1-6-64-16,-3-1-16 0,3 2 0 0,0 3 32 0,1-2 0 16,0 0 0-16,2 0 0 0,1 0-176 0,3 1 160 15,-3-2-160-15,1 1 160 0,0 2-160 16,1 1 0-16,1-5 0 0,0 1 0 0,3-1 176 0,0-3-48 15,-1-1-128-15,3 1 192 0,-2-1-16 0,3 0-16 16,2-1 0-16,1-2 0 0,0-1 0 0,2-2 0 16,3-2 0-16,2 0 0 0,0 0-160 0,1-1 192 15,-1-2-192-15,1 1 192 0,2-2-192 0,-2 1 160 16,-1-2-160-16,0 1 160 0,-2-6-160 0,-1 1 128 16,-1 0-128-16,2 0 128 0,1 0 48 0,-1 0 0 15,1-1 0-15,11-4 0 0,-4 0 16 0,-4-2 16 16,-2-1 0-16,-2 2 0 0,-1 1-80 0,-1 0-128 15,-3-2 176-15,-1 1-176 0,-2-3 176 0,1 2-176 0,1 0 160 16,-2-2-160-16,0-2 192 0,1-1-64 16,1 0-128-16,1-1 192 0,0 1 16 0,-1 1 0 15,0 0 0-15,0 0 0 0,-1-2-48 0,2 0-16 0,-2-2 0 16,0-1 0-16,-3 3-144 0,0-2 128 0,-2-3-128 0,-2-2 128 16,0-1-128-16,0-2 128 0,-3-3-128 0,-1-4 128 15,-5-4 192-15,-1-1 16 0,-4 0 16 0,1-1 0 16,-1 0 16-16,-2-1 0 0,-2-2 0 0,-2 2 0 15,0 3 16-15,-4 4 0 0,0 4 0 0,-4 5 0 0,0 3 0 16,-3 5 16-16,-2 3 0 0,-4 3 0 0,-1 2-160 0,-2 4-48 16,-1 2 0-16,-1 3 0 15,-4 2-192-15,0 1 0 0,0 3 0 0,3 2 0 16,2 2-1088-16,2 2-128 16,1 1 0-16,4 2-12496 0,4 3-2496 0</inkml:trace>
  <inkml:trace contextRef="#ctx0" brushRef="#br1" timeOffset="80036.93">4239 8212 3679 0,'0'0'320'0,"0"0"-320"15,0 0 0-15,0 0 0 0,0 0 2496 0,0 0 416 16,1-4 96-16,-1 4 0 0,0 0-1536 0,0 0-320 16,0 0-64-16,0 0-16 0,0 0-448 0,0 0-96 15,0 0-16-15,0 0 0 0,0 0-256 0,0 0-48 16,0 0-16-16,0 0 0 0,0 0 48 0,0 0 0 16,0 0 0-16,0 0 0 0,0 0 144 0,5 6 16 15,0 0 16-15,0 1 0 0,-1 1 96 0,0-1 32 16,1 2 0-16,0 1 0 0,3 1-192 0,0 1-32 15,1-1-16-15,0 0 0 0,1-2-128 0,1 2-32 0,0-3 0 0,0-1 0 16,2 2 48-16,-2-1 0 0,2 0 0 0,2-1 0 16,0 0 0-16,1 1 0 15,1-1 0-15,1 0 0 0,0-2 16 0,0 1 16 0,-1-2 0 0,2 1 0 16,1 0-64-16,1 0-16 0,0-1 0 0,0 0 0 16,-2-4-144-16,2 0 192 0,0-3-192 0,1 1 192 15,0-1 64-15,0-2 0 0,-1 0 16 0,0-2 0 16,0 2 80-16,0-3 16 0,0 1 0 0,-1 0 0 15,-2-2-48-15,0 0-16 0,-1 2 0 0,0 0 0 16,-2-1 16-16,1 0 0 0,-2 1 0 0,0 0 0 0,-2 0-96 16,1 2-16-16,-5-1 0 0,2 1 0 0,-2-1-32 0,0 2-16 15,-3 1 0-15,-5 3 0 0,6-4-32 0,-6 4-128 16,0 0 192-16,0 0-64 0,0 0-128 0,0 0 0 16,0 0 144-16,0 0-144 0,0 0-176 0,0 0-96 15,-6 6-32-15,1-1-10304 16,0 1-2064-16</inkml:trace>
  <inkml:trace contextRef="#ctx0" brushRef="#br1" timeOffset="81407.25">10467 8242 7359 0,'0'0'656'0,"0"0"-528"0,0 0-128 0,-3-6 0 16,3 6 1344-16,-2-8 256 0,-1 1 32 0,3 7 16 0,0 0-496 0,0 0-112 15,0 0-16-15,0 0 0 0,1-7 0 0,-1 7 0 16,0 0 0-16,0 0 0 0,0 0-304 0,0 0-64 16,0 0-16-16,10 1 0 0,-1 2-128 0,0 3-16 15,-9-6-16-15,9 6 0 0,1 3-48 0,2 2-16 16,-2 1 0-16,2 1 0 0,1-1-80 0,2 1-16 16,2 2 0-16,0 0 0 0,2-1 32 0,3-3 0 15,1 0 0-15,1 0 0 0,1 0 48 0,-1-2 16 16,2 0 0-16,0 1 0 0,2 1-32 0,1 0-16 15,-1-1 0-15,1-1 0 0,-2-1-64 0,3-1-16 16,0 0 0-16,-2 1 0 0,0-1 0 0,1 1 0 16,-2 0 0-16,2-1 0 0,-2 0-32 0,2 1 0 15,-2-1 0-15,2-1 0 0,-2-2-64 0,1 1 0 0,-3-1-16 16,0 0 0-16,2-1-48 0,-1-2 0 0,0 0 0 0,-1 1 0 16,0 0-128-16,-3 0 160 0,1 0-160 0,-1-2 160 15,4-2-160-15,-4 1 128 0,2-1-128 0,-2 1 128 16,2 0-128-16,-2-1 0 0,3-2 144 0,-3 1-144 15,2-2 0-15,-2-2 144 0,3 2-144 0,-3-2 0 16,2 0 176-16,0 1-176 0,0-1 160 0,-1 2-160 16,-1 0 224-16,-1 2-48 0,-3-1-16 0,-1 0 0 15,1 0-16-15,1-2 0 0,-3 1 0 0,0 0 0 16,-2 2-144-16,-2-2 160 0,0 0-160 0,0 0 160 16,0-2-160-16,-3 3 128 0,0-1-128 0,1-1 128 0,0 0-128 0,0 1 160 15,2 0-160-15,-2 1 160 0,1 0-160 0,1-3 0 16,1 3 0-16,-3 0 0 0,1-1 0 15,0-1 0-15,0 2 0 0,0-1 0 0,0 1 128 0,-1 0-128 16,0-2 0-16,0 3 128 0,-1 0 0 0,1-1 0 16,1 1 0-16,-2 0 0 0,1 0 0 0,0 1-128 15,-2-1 192-15,2 2-64 0,-5-1-128 0,3 1 160 16,-8 1-160-16,5-3 160 0,-5 3-160 0,6-2 0 16,-1-1 0-16,-5 3 128 0,0 0-128 0,0 0 160 15,0 0-160-15,5-1 160 0,-5 1-160 0,0 0 0 16,5-2 0-16,-5 2 128 0,0 0-128 0,0 0 0 15,0 0 0-15,0 0 0 0,0 0 0 0,0 0 0 16,0 0 0-16,0 0 0 0,0 0 0 0,0 0-192 0,-4 6 0 0,-1 2 16 31,-2 0-2448-31,-2 0-512 0</inkml:trace>
  <inkml:trace contextRef="#ctx0" brushRef="#br1" timeOffset="86036.72">9291 10412 6447 0,'0'0'576'0,"0"0"-576"0,0 0 0 0,0 0 0 16,0 0 1552-16,0 0 208 0,0 0 32 0,0 0 16 15,0 0-608-15,0 0-128 0,0 0-32 0,0 0 0 16,0 0-560-16,0 0-112 0,0 0-32 0,11-3 0 15,1 2 224-15,-1 0 32 0,3 0 16 0,3 1 0 16,-1-1 128-16,3 1 32 0,0-3 0 0,3 1 0 16,2-1-224-16,4 2-32 0,-2-1-16 0,3 1 0 15,0-1-176-15,5 1-48 0,4 1 0 0,0-3 0 16,1 1 112-16,1-1 0 0,2 0 16 0,1 0 0 0,1 2-48 16,2 0-16-16,1-2 0 0,1 1 0 0,5 1 0 15,2 0 0-15,0-1 0 0,0 2 0 0,0 0-32 16,0 2-16-16,-1-4 0 0,2 2 0 0,2 0-96 0,3 0-32 15,0 0 0-15,2 0 0 0,-1-1-160 16,-1 0 128-16,1 0-128 0,0 0 128 0,3 0-128 0,1 0 192 16,3 1-192-16,-3-2 192 0,0-1-192 0,3 0 192 15,0-2-192-15,3 2 192 0,-2 0-192 16,0 0 0-16,-1 0 0 0,0 0 128 0,2-2-128 0,0 2 0 16,-2 0 0-16,-1 3 128 0,-2-1-128 0,0-1 0 15,1 0 0-15,-1 1 0 0,2-3 0 0,0 4 128 16,-4 0-128-16,0 0 128 0,-1 0 0 0,1 0-128 15,2 0 192-15,0 0-64 0,0 3-128 0,0-1 0 16,-1-1 144-16,1 0-144 0,-2-1 0 0,2 1 144 0,0 0-144 16,1 1 0-16,-2 1 128 0,0-1-128 0,-1 0 0 15,2-1 0-15,-1-2 0 0,4 1 0 0,0 1 0 16,-2-1 0-16,-1 0 0 0,-1 0 0 0,0-1 0 0,1 1 0 16,4 2 160-16,1-1-160 0,-1-2 128 0,-3 1-128 15,1 0 0-15,0 0 0 0,2 0 0 0,0 0 0 16,-1 0 0-16,2 1 0 0,-3-1 0 0,1 0 128 15,-3 0-128-15,3 0 0 0,0 1 0 0,0 1 128 16,-2-4-128-16,-2 1 0 0,1 0 144 0,0 1-144 16,0 0 0-16,-2 1 0 0,1 2 0 0,1-1 0 15,-2-1 0-15,-1-1 0 0,3 0 128 0,-2 2-128 16,0 0 0-16,-1 0 0 0,-2 0 0 0,1-1 0 16,0 0 0-16,0 1 0 0,1-1 0 0,1 1 0 15,0 0 0-15,-2 1 0 0,-1-1 0 0,0 1 0 0,0 0 0 16,0 1 144-16,0-1-144 0,-1 0 160 0,-1 1-160 15,0-1 0-15,-2-1 0 0,2 4 0 0,0-4 0 0,0 1 0 16,-5-1 0-16,0 1 0 0,-4-2 0 16,1 0 0-16,2 0 0 0,-1 2 0 0,2 0 0 0,-1 2 0 15,-2-2 0-15,1 0 0 0,-4 0 0 0,-1-1 0 16,1 0 0-16,-3 1 0 0,-1 1 0 0,-1-1 0 16,2 0 0-16,0 2 0 0,-1-2 0 0,-1-1 0 15,0-2 0-15,-3 0 0 0,-2 2 0 0,0-1 0 16,1 2 0-16,-1-2 0 0,-2 0 0 0,1 1 0 15,1 1 0-15,-1 0 0 0,-4-1 0 0,1-1 0 16,0-1 0-16,-2 0 0 0,-4 0 0 0,-1 0 0 16,0 0 0-16,-1 0 0 0,0 1 0 0,2 0 0 15,-4-1 128-15,0 1-128 0,0 1 0 0,2 1 192 16,-1-1-192-16,-3 0 192 0,2-2-192 0,-3 2 128 16,0-2-128-16,0 0 128 0,-3 0-128 0,-2 0 160 0,-1-2-160 0,1 2 160 15,-1-1-32-15,-2 0 0 0,-3 0 0 0,0 0 0 16,0-2 0-16,-10 3 0 0,8 0 0 0,-8 0 0 15,0 0 0-15,9-2-128 0,-9 2 192 0,0 0-64 16,0 0 0-16,0 0 0 0,0 0 0 0,0 0 0 16,0 0-128-16,0 0 0 0,0 0 144 0,0 0-144 15,0 0 0-15,0 0 0 0,-3 11 0 0,-1-2-192 16,0 0-1920 0,-3 0-400-16,-11 4-80 0,-1 1-16 0</inkml:trace>
  <inkml:trace contextRef="#ctx0" brushRef="#br1" timeOffset="104691.35">16472 7138 10127 0,'0'0'896'0,"5"-8"-704"0,1 1-192 0,-1 0 0 0,1-1 832 0,1 3 128 16,0-5 16-16,-1 2 16 0,1 2-16 0,-2 0 0 15,0 1 0-15,2-4 0 0,-3-2 32 0,1 1 0 16,-1 1 0-16,1 0 0 0,-1-2 48 0,-1 1 16 15,-3 2 0-15,-1 1 0 0,1 7-192 0,-5-6-48 16,-3-1 0-16,0 3 0 0,-1 3-32 0,1 0-16 16,-6 1 0-16,5 0 0 0,-4 1-96 0,-3 4-32 15,-1-2 0-15,1 3 0 0,-1 0-64 0,1 1-16 16,-1 2 0-16,0-1 0 0,-1 0-64 0,2 1-32 16,0 0 0-16,1 1 0 0,-5 1-80 0,4 2-16 15,-1 2 0-15,2-1 0 0,-1 0-64 0,2-1-32 16,0 0 0-16,2 6 0 0,-3-4-96 0,0 4-32 15,-2 2 0-15,2 1 0 0,0 1-160 0,0 1 192 16,0 1-192-16,2 3 192 0,0 2-192 0,0 0 0 16,2 0 144-16,0 1-144 0,3 0 128 0,1 2-128 15,3 0 128-15,-1 0-128 0,3-1 0 0,1-1 0 16,1 4 0-16,2-2 128 0,0-3-128 0,4 1 0 16,-1 0 0-16,5 1 0 0,-1 0 0 0,0-9 0 0,4 2 0 0,-2 2 0 15,2 1 0-15,2 0 0 0,0-1 0 0,0 2 0 16,1-2 0-16,0 0 0 0,-1-1 0 0,-1-2 0 15,-1-2 0-15,1 0 0 0,1-3 0 0,-1 1 0 16,2-2 0-16,0-1 0 0,-2-3 0 0,3-1 0 16,-1 0 0-16,2-2 0 0,0 0 0 0,4-4 0 15,-1-1 0-15,5-2 0 0,-3 3 128 0,2-3-128 16,1-2 0-16,1 1 144 0,-2-5-144 0,0 0 0 0,-3-2 192 0,0-4-64 16,2 3 0-16,-5-5-128 0,1 0 288 15,1-4-48-15,-2-3-16 0,-1-1 0 0,0-2 128 0,1-2 32 16,-1-2 0-16,1-1 0 0,-2-2-208 0,9-14-48 15,-6 2 0-15,0 1 0 0,-3-2 80 0,-1 1 16 16,-4-2 0-16,-2-2 0 0,-2-2 112 0,-1-2 32 16,-3 1 0-16,-2-3 0 0,-7-3-32 0,0 3 0 15,-2 1 0-15,-2 0 0 0,-2 1-64 0,-2 3-16 16,-1 1 0-16,-1 3 0 0,-1 2 64 0,-3-1 0 16,2 4 0-16,-4 2 0 0,0 6-192 0,2 1-128 15,-3 6 192-15,1 1-192 0,1 1 0 0,0 6 0 16,1 1 0-16,2 2-144 15,0 2-1040-15,1 0-208 0,2 2-32 0,2 1-16 16,3 1-1936-16,0 3-384 0</inkml:trace>
  <inkml:trace contextRef="#ctx0" brushRef="#br1" timeOffset="105669.05">13896 6800 16575 0,'-1'-10'1472'0,"0"0"-1168"0,-1-1-304 0,1 0 0 16,-1 0 352-16,0-1 16 0,-4 0 0 0,2 0 0 15,-3 3 608-15,1 1 128 0,-1-1 32 0,0 1 0 16,-2 0-16-16,0 2 0 0,-3 0 0 0,0 3 0 16,-3 0-144-16,0 2-16 0,-3 1-16 0,0 2 0 15,-2 1-224-15,-3 1-32 0,1 3-16 0,-3 2 0 16,-1 1-208-16,0 3-32 0,-3 1-16 0,1 3 0 16,-1-1-64-16,-1 3-16 0,-2 2 0 0,-1 0 0 0,-1 0-64 15,1 1-16-15,-2 0 0 0,2-1 0 0,0 2 0 0,1 0 0 16,3 3 0-16,1 2 0 0,2 1 48 0,1 3 0 15,2 1 0-15,0 1 0 0,2 0-96 0,4 4-16 16,-2 0 0-16,4 0 0 0,1-2-64 0,0 3-128 16,2 0 176-16,1 4-176 0,3 2 144 0,0 4-144 15,1-2 0-15,3 0 144 0,0 0-144 0,5-1 0 16,4-5 0-16,0 2 0 0,3-2 0 0,-1-11 0 16,2 0 128-16,1 2-128 0,1 1 0 0,3-2 0 15,-3 0 0-15,2 0 128 0,0 1-128 0,1-4 0 16,1-1 0-16,0-3 0 0,0 1 0 0,1-2 128 15,1-1-128-15,2-1 0 0,3-2 128 0,-1-2-128 16,3 0 128-16,-2-2-128 0,3 0 144 0,-1-4-144 16,1-3 160-16,0 0-160 0,2-3 208 0,-1-3-48 15,1-1-16-15,0-3 0 0,-1-4 64 0,3 1 16 16,1-3 0-16,0-2 0 0,2-3-16 0,1 0 0 16,1-4 0-16,0-2 0 0,2 0-16 0,-3-4-16 0,-1-2 0 0,-1-2 0 15,1-3 64-15,-1-2 16 0,-2-3 0 0,8-14 0 16,-4 5 0-16,-6 1 0 0,-4-1 0 0,-5 0 0 15,0 0-32-15,-3-3 0 0,0-3 0 0,-3-5 0 16,-6-1 96-16,-2-1 32 0,-5 3 0 0,-5 0 0 16,-2 0 96-16,-2 0 32 0,-2 0 0 0,0 6 0 15,-3 1-96-15,-2 8 0 0,-1 1-16 0,0 7 0 16,-4 2-208-16,1 5-32 0,0 2-128 0,-2 4 192 16,0-1-192-16,-1 5 0 0,2 2 0 0,-3 2-160 15,3 0-864-15,-2 0-192 0,4 3-16 16,-4 1-16-16,4 2-1776 0,1 2-368 0</inkml:trace>
  <inkml:trace contextRef="#ctx0" brushRef="#br1" timeOffset="106970.19">6690 6692 11055 0,'0'0'480'0,"0"0"112"0,0 0-464 0,0 0-128 16,0 0 0-16,0 0 0 0,0 0 976 0,6-3 176 16,-6 3 48-16,9-4 0 0,-9 4-512 0,5-6-112 15,-5 6 0-15,0 0-16 0,0 0 256 0,0 0 48 0,0 0 16 0,0 0 0 16,0 0 176-16,0 0 32 0,0 0 16 0,0 0 0 15,-6-4-64-15,-2 2-16 0,0 1 0 0,-1-1 0 16,-4 2-224-16,-1 0-48 0,-2-1-16 0,-4 4 0 16,-2 0-96-16,-5 2 0 0,0-1-16 0,-5 0 0 15,-5 0-176-15,11 0-16 0,-2 2-16 0,-14 6 0 16,0 2 16-16,6 0 0 0,-3 1 0 0,3 0 0 16,1-2-112-16,-1 0 0 0,0 1-16 0,3 1 0 0,0-1-128 0,3-1-32 15,-1 1 0-15,2 2 0 0,1 0-144 0,10-4 128 16,0 4-128-16,-10 8 128 0,1 0-128 0,4 2 0 15,0-3 0-15,2 3 0 0,3 2 0 0,-2 1 0 16,1 2 0-16,-1 2 0 0,2 0 0 0,-2 0 0 16,2 1 128-16,1 1-128 0,0 1 0 0,7-11 0 15,0 3 0-15,-1 5 0 0,-1 0 0 0,2 2 0 16,-2-2 0-16,2 3 0 0,1 1 128 0,1 0-128 16,2-2 0-16,-5 13 128 0,6-6-128 0,0-15 0 15,3 1 0-15,1 1 128 0,1 0-128 0,1 3 0 16,1-1 144-16,4 0-144 0,-2 0 0 0,3 0 144 15,0 1-144-15,1 0 0 0,1-3 144 0,2-3-144 16,0-2 0-16,2 0 144 0,1-1-144 0,3-4 0 16,1-1 0-16,1 0 128 0,-1-1-128 0,1-1 128 15,-2-1-128-15,2-2 128 0,1-3-128 0,0-2 128 16,2-2-128-16,0 1 128 0,-2-1-128 0,4-2 0 16,-1 0 144-16,2-1-144 0,1-3 144 0,2-2-144 15,-1 1 192-15,1-1-192 0,0 0 176 0,0-2-176 16,1 2 160-16,-1-3-160 0,0-4 0 0,-1 1 128 0,0 0-128 15,-1 0 0-15,-1-1 128 0,2-1-128 16,-2-2 176-16,1-1-176 0,3-2 0 0,-3-1 0 0,2 1 0 0,-1-3 0 16,2-2 128-16,1-1-128 0,-3-1 0 0,2-2 0 15,0-1 160-15,1 0-160 0,-1-2 128 0,9-10-128 16,-4 4 192-16,-3 3-64 0,-3 4 0 0,-1 2 0 0,-2 0 176 16,0 2 16-16,-3-1 16 0,1 1 0 15,1 0-64-15,-2 0-16 0,-1-2 0 0,-1 0 0 16,-2 0 112-16,0 2 16 0,-2 0 0 0,0-2 0 0,-2-2-128 0,-2-1-32 15,-1-2 0-15,-3-1 0 0,0 3-32 0,-4-2 0 16,0-1 0-16,-1-3 0 0,-3-3 64 0,-1-2 16 16,-2-5 0-16,0 0 0 0,0 0-80 0,1 1-32 15,-4-1 0-15,1 3 0 0,-3-1-32 0,0 3-128 16,-2-2 192-16,1 0-64 0,-5 4 32 0,2 0 0 16,0 2 0-16,0 3 0 0,0 3-16 0,-3 5 0 15,0 3 0-15,0 3 0 0,-2-1-144 0,0 5 128 16,-4 4-128-16,-1 4 128 0,-1 1-128 0,-1 6 0 15,2 1 0-15,-2 2 0 16,-2 1-416-16,3 2-16 0,-1 0 0 0,6 4 0 16,3 2-1616-16,2 1-336 0,6 0-64 0,0 1-16512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6:58:12.1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20808 2365 8287 0,'0'0'736'0,"0"0"-592"16,1-7-144-16,-1 3 0 0,1-1 1536 0,-1-1 288 15,0 1 48-15,0-1 16 0,0-1-704 0,0 2-144 16,0-1-16-16,2 0-16 0,-2-1-160 0,0 2-16 16,0 5-16-16,2-8 0 0,-1 0 80 0,-1 0 0 15,0-1 16-15,0 0 0 0,0 0-64 0,0 1-16 16,-1 1 0-16,1-1 0 0,-1 0-128 0,0 2-16 15,-2-1-16-15,2 2 0 0,-3-1-112 0,1 1-32 16,-2 0 0-16,1 1 0 0,-3 1-48 0,2-1-16 16,-2 1 0-16,-1 1 0 0,0 3-64 0,-2-1-16 15,-5 1 0-15,1 1 0 0,-1 0-160 0,-3 3-32 16,-2-4-16-16,-1 1 0 0,-1 0-176 0,-3 0 128 16,1 4-128-16,1-2 128 0,2 1-128 0,-2-1 160 15,2 1-160-15,0-1 160 0,3 0 32 0,1 3 16 16,-1-3 0-16,1 3 0 0,1 0-16 0,-6 2-16 15,2 1 0-15,4 0 0 0,0-1-16 0,1 2 0 0,0 0 0 0,-1 2 0 16,1 2-160-16,-1 0 0 0,1 0 0 0,0 2 128 16,-1 3-128-16,0-1 0 0,-2 1 0 0,2 2 0 15,0 1 0-15,1 2 0 0,-1-1 0 0,1 3 0 16,1 3 0-16,-1 2 0 0,1 0 144 0,0 2-144 16,0 0 0-16,0 1 128 0,3-1-128 0,1-1 0 0,5-1 0 0,1 0 0 15,-2 0 0-15,3-2 0 16,0-3 128-16,3 1-128 0,-1-1 160 0,1 1-160 0,0-1 0 15,1 1 0-15,1-1 0 0,-1 2 0 0,0-4 192 0,1-1-48 16,1 0-16-16,3 0 0 0,-4-2-128 0,2 0 0 16,2-2 0-16,2 1 0 0,-1-1 0 0,1-2 0 15,1-2 0-15,2 0 0 0,2-1 0 0,1 0 0 16,1-2 0-16,1-2 0 0,2 0 0 0,0 0 0 16,4 0 0-16,-3-2 0 0,0 1 0 0,0 0 0 15,0-3 144-15,-2-1-144 0,-1 1 144 0,-2-3-144 16,-3 0 192-16,2-1-192 0,0-2 256 0,1-1-64 15,2 0-16-15,0 0 0 0,1-2-48 0,1 0 0 16,1 0 0-16,2-3 0 0,0-1-128 0,2 0 192 16,1-2-192-16,1 3 192 0,3-3-48 0,-4 0 0 15,0 1 0-15,10-5 0 0,-3 1 0 0,-3-1 0 16,-4-3 0-16,-9 5 0 0,2-1 64 0,-1-1 16 16,3-3 0-16,-1 1 0 0,0-3-32 0,1-1 0 15,2 1 0-15,-3-1 0 0,1 1 64 0,2-3 0 16,0 1 0-16,-1-1 0 0,-1-1-96 0,0 1-16 15,1-2 0-15,0 0 0 0,-1-2 32 0,-2-1 0 0,-1-3 0 0,-2 2 0 16,-2-2 48-16,-2-2 16 0,-2-2 0 0,-1-2 0 16,-2-2-32-16,-1-1 0 0,-2 0 0 0,-2 1 0 15,0 0-32-15,-3 3-16 0,-3 2 0 0,-2 0 0 16,-1 0 160-16,-6 1 48 0,-5 2 0 0,-2 0 0 16,-3 3-144-16,-1 1-32 0,-3 2 0 0,-1 2 0 15,2 1-192-15,-10-6 176 0,2 3-176 0,4 3 160 16,2 5-160-16,4 3 0 0,-2 1 0 0,5 3 0 0,1 3-176 15,3 2-16-15,4 0 0 0,-1 3 0 16,1 2-1408-16,3 4-304 16,2 1-48-16,5 3-11648 0,3 1-2336 0</inkml:trace>
  <inkml:trace contextRef="#ctx0" brushRef="#br0" timeOffset="1366.11">16405 2046 9151 0,'0'0'400'0,"11"-1"96"0,-3-1-496 0,3 0 0 0,1-1 0 0,1 0 0 16,-1 0 736-16,1-1 48 0,-2 2 16 0,1-1 0 16,-4 1 336-16,1 1 64 0,0-3 16 0,-3 3 0 15,-6 1 96-15,0 0 32 0,6-1 0 0,-6 1 0 16,0 0 16-16,0 0 16 15,0 0 0-15,0 0 0 0,0 0-48 0,0 0-16 0,0 0 0 0,0 0 0 16,-7-2-352-16,-2 0-64 0,-2-2 0 0,0 2-16 16,-3 0-224-16,1 0-32 0,-2 1-16 0,0 0 0 15,0 1-160-15,-2 1-48 0,0 0 0 0,-1 1 0 0,-2 0-112 0,1 2-32 16,2 0 0-16,-3 0 0 0,-1 2-96 0,-7 3-32 16,-1 1 0-16,3 1 0 0,-1-2-128 0,1 2 160 15,-4 0-160-15,0 2 160 0,1-1-160 0,0 0 192 16,2 0-192-16,-1 0 192 0,2-1-64 0,-2 2-128 15,2 6 192-15,2 0-64 0,3-4-128 0,0 3 192 16,1 0-192-16,3 3 192 0,-1 0-192 0,2 2 192 16,3 0-192-16,0 1 192 0,-1 2-192 0,0-2 0 15,2 0 0-15,-1 3 128 0,-1 0-128 0,2 1 0 0,-3 0 0 0,2 0 0 16,-1-1 0-16,1 1 0 16,0-1 0-16,0 2 0 0,2 2 0 0,2-1 0 15,1 1 0-15,-1-2 128 0,5-2-128 0,1 1 0 16,0-2 0-16,3 1 0 0,1 0 0 0,4-2 0 15,-3 0 128-15,2 0-128 0,3 0 0 0,-3 0 0 16,2 1 0-16,0-2 0 0,-1 0 0 0,1 0 0 0,0 2 0 0,0-2 0 16,3-1 0-16,-3 1 0 0,0-3 0 15,2 0 0-15,0-1 0 0,1-2 0 0,0 3 0 16,-1-2 0-16,0-1 0 0,1-2 0 0,1 1 0 0,1-3 0 16,-3-2 0-16,3-1 0 0,0-2 128 0,-2 1-128 15,0-1 0-15,1-1 0 0,1-1 0 0,1 1 0 16,1-2 0-16,3 0 0 0,-1-1 0 0,0 0 0 15,0-4 0-15,-2 2 160 0,2-1-160 0,4-1 160 16,-3 0-160-16,3 1 0 0,1-2 144 0,2-2-144 0,-2 1 128 0,2-1-128 16,0 0 160-16,-1-2-160 0,0-3 144 0,-1 0-144 15,2 2 128-15,-6-1-128 0,0 0 176 0,2-1-48 16,2-2-128-16,-2-1 192 0,2-1-64 0,1-2 0 16,-2-1-128-16,2-1 192 0,-1-2 0 0,0-1 0 15,1 0 0-15,0-1 0 0,0-3 48 0,1 0 0 16,0-1 0-16,-2-1 0 0,1-2-240 0,1 0 128 15,-2 0-128-15,8-15 0 0,-2 1 240 0,-4 4-48 16,-4-1-16-16,-6 9 0 0,0-4 80 0,-2-3 0 16,0-5 16-16,0-2 0 0,-3-5-48 0,-2 2-16 15,1 0 0-15,-5 2 0 0,-2 3 32 0,-4 0 0 16,0 3 0-16,-2 1 0 0,-5 3 96 0,-2 1 32 16,-5 2 0-16,-3 0 0 0,-1 0-16 0,-3 5 0 15,-2 2 0-15,1 1 0 0,-2 0-224 0,-1 3-128 16,1 2 160-16,2 3-160 0,3 1 0 0,-1 3 0 15,1 4 0-15,-7-2 0 16,5 2-1040-16,6 3-112 0,3 1 0 0,5 4-16 16,0 0-1584-16,4 4-304 0,3-1-64 0</inkml:trace>
  <inkml:trace contextRef="#ctx0" brushRef="#br0" timeOffset="3139.46">8696 1881 7359 0,'0'0'320'0,"0"0"80"0,0 0-400 0,0 0 0 15,0 0 0-15,0 0 0 0,0 0 1840 0,0 0 272 16,0 0 64-16,0 0 16 0,0 0-736 0,0 0-160 0,0 0-16 16,0 0-16-16,0 0-336 0,0 0-64 15,0 0-16-15,-1-7 0 0,-4 2 144 0,5 5 32 0,-4-7 0 0,0 3 0 16,-2 0-128-16,1-2-32 15,-1 2 0-15,0-1 0 0,-2 1-208 0,-1-2-32 0,0 1-16 0,-2-2 0 16,0 0-128-16,0-1-32 0,-3 2 0 0,0 1 0 16,-2-2-64-16,2 1 0 0,-1 0-16 15,-2-2 0-15,1 3-48 0,-3-1 0 0,2 2 0 0,-2 0 0 16,-3 0-32-16,-4 2-16 0,1 0 0 0,-1-1 0 16,-3-2-112-16,0 2-32 0,1-1 0 0,-1 2 0 15,-1 1-128-15,3 1 192 0,-2 0-192 0,3 1 192 16,0 2-192-16,0 0 0 0,-1 0 144 0,0 2-144 15,3 0 160-15,-2 2-32 0,-3 0-128 0,-1 1 192 0,-1-2-192 0,0-1 128 16,1 2-128-16,1 2 0 0,2-3 160 0,-2 2-160 16,3 2 160-16,0 0-160 0,0 1 144 0,2 1-144 15,2 0 128-15,-2 1-128 0,2 2 0 0,-5 1 0 16,1-2 0-16,1 0 0 0,-3 1 0 0,2-1 0 16,-2 1 0-16,2-2 0 0,1-1 0 0,2 2 128 15,-3 1-128-15,5 0 0 0,-2-2 0 0,6-1 0 16,0 0 0-16,0 2 0 0,-1 2 0 0,-2 0 0 15,1 1 0-15,4 3 0 0,-1 2 0 0,-2 0 0 16,0 0 0-16,1 2 0 0,-2 1 0 0,0 1 0 16,1 1 0-16,1-1 0 0,1 2 128 0,-1-4-128 15,1-1 128-15,1 0-128 0,2 1 0 0,0 1 0 16,-1-2 0-16,-1 1 0 0,2 0 128 0,0 2-128 16,-2 4 128-16,-1 2-128 0,-1 1 0 0,3 1 128 0,0 0-128 0,2 0 0 15,2 0 128-15,2-9-128 16,-3 2 128-16,-2 14-128 0,2-5 0 0,3-2 128 0,4-5-128 0,0 1 0 15,1 0 0-15,5 2 128 16,-1 0-128-16,3-1 0 0,-1 2 0 0,4-4 0 0,0-1 0 16,1 2 0-16,1-2 0 0,-2-8 0 0,-2 1 0 0,6 11 0 15,2-2 0-15,2-5 0 0,0-3 0 0,3 0 0 16,3-1 0-16,-2 2 0 0,3-2 0 0,2-3 0 16,0 0 0-16,0-1 0 0,-1-1 0 0,1 0 0 0,2-1 0 15,-4 0 0-15,1-2 0 0,-2-1 0 0,1-2 0 0,1-1 0 16,0 2 0-16,1 0 0 0,-1-1 0 0,2 0 0 15,2 0 0-15,-1-2 0 0,1-3 0 0,0 0 0 16,1-1 0-16,0 1 0 0,-1-4 0 0,1-2 128 16,-1-3-128-16,0 3 128 0,-3-3-128 0,3-3 0 15,0-1 0-15,-2 0 128 0,0-1-128 0,-2-1 128 16,1 0-128-16,2 0 128 0,0-2-128 0,-1 0 128 16,-1-2-128-16,1-1 128 0,1 0-128 0,-1 1 160 15,-1-4-160-15,-1 2 160 0,0-2-160 0,-1 1 192 16,0-3-192-16,-1-1 192 0,0 0-64 0,2-1 0 15,3-1 0-15,-4-2 0 0,-1 1-128 0,-1 0 192 16,4 0-192-16,1 0 192 0,0-1-192 0,0 1 192 16,0 0-192-16,-3-1 192 0,3-1-192 0,-3 1 160 0,1 0-160 0,-2-2 160 15,0 1-32-15,0 0 0 16,-5-2 0-16,2 2 0 0,-3-1 0 0,0 0-128 0,0-2 192 0,-1 2-64 16,2-1 0-16,-3 2 0 15,-1-1 0-15,0 4 0 0,-2 0 64 0,-1 0 0 0,-2 1 0 0,1-2 0 16,0 2-192-16,-2-1 192 0,2 0-192 0,0-1 192 15,-2-1-32-15,1 3 0 0,-3-2 0 0,1 0 0 16,-2-5 16-16,0 1 0 0,0-2 0 0,-3-2 0 16,0 1-48-16,-3-2 0 0,-1-1 0 0,1 2 0 15,-5 2 16-15,0 2 0 0,-3 2 0 0,0 1 0 16,1 3 80-16,-4 2 16 0,-6 0 0 0,2 0 0 0,-2 2-112 16,0 2-128-16,-2-1 176 0,2 3-176 0,0 1 0 15,0 2 0-15,2 1 0 0,1 2 0 0,3-1 0 16,2 3-176-16,2 1 0 0,0 3 0 15,5 1-1632-15,5 1-336 16,0 0-64-16,0 0-16944 0</inkml:trace>
  <inkml:trace contextRef="#ctx0" brushRef="#br0" timeOffset="6948.42">17691 3631 11343 0,'0'0'496'0,"0"0"112"0,0 0-480 0,-7 0-128 0,-2-1 0 0,9 1 0 16,-7 1 832-16,-2 0 128 0,9-1 48 0,0 0 0 16,-8 0 144-16,8 0 16 0,-8 2 16 0,8-2 0 15,-6-1 32-15,6 1 0 0,0 0 0 0,0 0 0 0,-9 1-176 0,9-1-16 16,0 0-16-16,0 0 0 0,0 0-240 0,0 0-64 16,0 0 0-16,0 0 0 0,0 0 128 0,0 0 32 15,10 8 0-15,1-2 0 0,4-3-64 0,4 0-16 16,-1 1 0-16,4-1 0 0,3-2-288 0,5 0-64 15,4-1-16-15,2-1 0 0,1-1-80 0,1 2-16 16,1-2 0-16,3-1 0 0,2 0 0 0,-11 2-16 16,4 1 0-16,7-1 0 0,4 1-48 0,0-1 0 15,2-1 0-15,0-1 0 0,2 1-32 0,-2 0-16 16,0-1 0-16,1-1 0 0,1 1-16 0,-2 0-16 16,0-2 0-16,-2 2 0 0,-1 0 16 0,1 1 0 15,-3 2 0-15,-1-4 0 0,-1 2 48 0,1 0 16 0,0 0 0 16,-3-2 0-16,2 0 16 0,-1 2 16 0,-1-2 0 15,-3 2 0-15,0 0-48 0,-2 0-16 16,-2-1 0-16,-2 1 0 0,-2 1 0 0,-3 0 0 16,-1 0 0-16,0-1 0 0,-1 0-64 0,-3 0-16 15,1 0 0-15,-3 1 0 0,1-1 0 0,-2 1 0 16,-3 0 0-16,0 1 0 0,-2 0-16 0,-1 0-128 16,-2-1 192-16,0 1-64 0,-3 1-128 0,1 1 160 15,-3-2-160-15,3 2 160 0,-2-2-160 0,1 1 128 0,-1 1-128 16,2-2 128-16,-3-2-128 0,2 2 0 0,-8 0 0 15,6 0 128-15,0 0-128 0,0 0 0 0,-6 0 0 16,5-1 0-16,-5 1 0 0,7 0 128 0,-7 0-128 0,0 0 0 16,0 0 0-16,0 0 0 0,0 0 0 0,0 0 0 15,0 0-176-15,0 0-112 0,0 0-32 0,0 0 0 16,-8 4-2032-16,3 0-400 16,-3 0-96-16,0 0-15232 0</inkml:trace>
  <inkml:trace contextRef="#ctx0" brushRef="#br0" timeOffset="8025.99">12208 3757 1839 0,'0'0'160'0,"0"0"-160"16,0 0 0-16,0 0 0 0,-7 3 2688 0,7-3 512 16,-7 2 112-16,7-2 16 0,0 0-1584 0,0 0-304 15,0 0-64-15,0 0-16 0,0 0-160 0,0 0-48 0,0 0 0 0,0 0 0 16,0 0 96-16,11 4 16 0,1 1 0 0,6-4 0 15,3-1-64-15,4-1-16 0,4-1 0 0,6-1 0 16,2 2-352-16,5-2-80 0,0 0-16 0,2-3 0 16,2 0-16-16,2-1 0 0,4 0 0 0,1 2 0 15,5 1-96-15,2-1-32 0,-3 1 0 0,3 0 0 16,1 1-192-16,-18 1-32 0,3 0-16 0,3 0 0 0,4 0-80 16,-1 1-16-16,1 0 0 0,-1 1 0 0,1 0 16 15,0 0 0-15,-17 0 0 0,5 0 0 0,0 0-32 0,1 0-16 16,-1 0 0-16,0 0 0 0,2-1-32 0,1 0 0 15,0 0 0-15,12 1 0 0,-5-1-48 0,-5 1-16 16,-3 1 0-16,0 0 0 0,0 0-128 0,-1 0 192 16,-2 0-192-16,-1 0 192 0,-1 1-64 0,1-1 0 15,-1-1 0-15,-3 0 0 0,-4-1 64 0,-1-1 16 16,-1 1 0-16,1 1 0 0,-1 0-16 0,-1-1-16 16,0 0 0-16,-2 0 0 0,1 0-48 0,-3 0-128 15,-2 0 192-15,2 0-64 0,-4 0 0 0,2-3 0 16,-1 3 0-16,-1-1 0 0,0 0 0 0,1 0-128 15,1-1 192-15,-2 1-64 0,0-2 0 0,0 0-128 16,0 1 192-16,0 0-64 0,-1 0 288 0,2 0 48 0,-1 0 16 16,0 1 0-16,-3 0-480 0,1-1-288 15,-1 2 32-15,1-1 16 0,-3 1 240 0,2 1 192 16,-3 0-48-16,-1-1 0 0,0-1 16 0,-1 1 0 16,-4 0 0-16,3-1 0 0,2 1-32 0,-4 1 0 15,1-1 0-15,0 1 0 0,-3-1-128 0,2 1 128 16,-3 0-128-16,2-1 128 0,-4 0-128 0,-4 1 0 15,0 0 0-15,0 0 0 0,0 0 0 0,0 0 0 0,0 0 0 0,0 0 0 16,0 0 0-16,0 0-176 0,0 0 48 0,0 0 0 31,-6 0-1216-31,-4 1-256 0,-1 0-32 0,-3 1-16 0,-4 1-1488 16,-2 0-320-16,-7 0-48 0</inkml:trace>
  <inkml:trace contextRef="#ctx0" brushRef="#br0" timeOffset="8980.29">4317 3889 9215 0,'0'0'816'0,"0"0"-656"16,0 0-160-16,0 0 0 0,0 0 1104 0,0 0 192 0,8 5 48 0,-8-5 0 15,11 1-48-15,0-1 0 0,-3 0 0 0,3-1 0 16,1-1 16-16,1-1 0 16,2-2 0-16,4 1 0 0,0 0-256 0,5-2-48 15,0-1-16-15,5 3 0 0,4-1-208 0,3 3-32 16,3 1-16-16,5-2 0 0,2-3-64 0,1 1-16 0,2 0 0 0,1 1 0 16,-1 2-16-16,4-1-16 0,1-1 0 15,1 2 0-15,0 4-160 0,-1-1-16 0,-1-2-16 0,0 0 0 16,-3-1 16-16,-1 2 16 0,0 1 0 0,-2-1 0 15,-2-1-16-15,-1 0 0 0,-1-1 0 0,0 2 0 0,-2 0-32 16,-13 0-16-16,4 0 0 0,1 0 0 16,0 0-32-16,1 0-16 0,-1 2 0 0,0-2 0 15,-1 0-96-15,-1 0 0 0,-2 0-16 0,0 0 0 0,-2-2-32 16,-1 2 0-16,-1-1 0 0,-4-1 0 0,-1 1-16 0,-3-1-16 16,-2 0 0-16,-2 0 0 0,-1 0-176 15,-2 0 192-15,-1 2-192 0,-2-2 192 0,-7 2-192 0,0 0 0 16,0 0 0-16,0 0 128 0,0 0-320 0,0 0-80 15,-8 0-16-15,0 0 0 16,-5 4-3040-16,-1 1-624 0</inkml:trace>
  <inkml:trace contextRef="#ctx0" brushRef="#br0" timeOffset="10561.07">9227 2306 9215 0,'0'0'400'16,"0"0"96"-16,0-7-496 0,0 0 0 0,-1 1 0 0,0-2 0 0,0-1 2032 0,0 2 304 16,0 0 64-16,2 2 16 0,-1 5-656 0,0-5-128 15,0 5-32-15,0 0 0 0,0 0-400 0,0 0-96 16,0 0-16-16,0 0 0 0,0 0-448 0,0 0-112 16,-1 10-16-16,0 4 0 0,-4 5 192 0,2 5 16 15,-1 4 16-15,0 5 0 0,0 4-32 0,-2 4 0 16,0 3 0-16,-2 5 0 0,1 11-96 0,1 0-32 15,0 4 0-15,0-3 0 0,-1-4-224 0,2-3-48 16,-3-2-16-16,1-3 0 0,2-3-96 0,-1-3-32 16,2-2 0-16,2-5 0 0,-3-3 32 0,2-3 16 0,1-4 0 0,0-3 0 15,-1-1-208-15,2-3 0 16,0-4 0-16,-2-3 0 0,2-3-208 0,0-2-48 0,1-7 0 0,0 0 0 31,0 0-1792-31,-2-8-352 0,-1-2-80 0,1-2-11936 0</inkml:trace>
  <inkml:trace contextRef="#ctx0" brushRef="#br0" timeOffset="10799.51">8751 3027 14735 0,'-9'-6'640'0,"9"6"160"0,0 0-640 0,-1-5-160 0,2 0 0 0,-1 5 0 16,5-5 3328-16,4 2 640 0,1-1 128 0,6-1 32 15,4-4-2400-15,2 1-464 0,5-2-112 0,6 0 0 0,3-1-128 16,6 0-32-16,3 0 0 0,4 1 0 0,1 0-352 0,2 1-64 16,-3 0 0-16,1 0-16 0,-3 0-352 0,-3 2-64 15,-2 2-16-15,-6 1 0 16,-2 2-128-16,-4 1 0 0,-2 3 144 0,5 3-144 16,-8 0-1392-16,-6 3-336 0,-3 0-80 15</inkml:trace>
  <inkml:trace contextRef="#ctx0" brushRef="#br0" timeOffset="11461.93">11409 2470 4607 0,'2'-6'400'0,"0"1"-400"15,1-1 0-15,0-1 0 0,-3 1 2800 0,0 0 464 16,0 1 112-16,0 0 16 0,-2 0-1248 0,-1 1-240 0,1-1-48 16,2 5-16-16,0 0-512 0,0 0-112 15,-4-2 0-15,4 2-16 0,-5 3-480 0,3 5-80 16,-2 3-32-16,1 2 0 0,1 3 64 0,1 3 16 0,0 4 0 0,1 5 0 15,0 6 80-15,0 3 32 16,-1 3 0-16,0 21 0 0,0-6-320 0,-3-4-64 0,0-1-16 16,-2-5 0-16,0-3-80 0,-1-3 0 15,2-1-16-15,-3-4 0 0,3-5-176 0,-2 1-128 16,3-1 192-16,0-3-192 0,2-3 176 0,-2-2-176 0,1-3 160 0,1-4-160 16,0-3 0-16,0-1 0 0,0-1 0 0,2-9 0 15,-5 6-624-15,5-6-64 16,0 0-16-16,0 0 0 15,0 0-2032-15,-1-7-400 0,0-3-96 0</inkml:trace>
  <inkml:trace contextRef="#ctx0" brushRef="#br0" timeOffset="11686.09">11170 2911 26895 0,'-11'-7'1184'0,"11"7"256"0,0 0-1152 0,0 0-288 15,0 0 0-15,0 0 0 0,0 0 1280 0,0 0 208 16,11-1 48-16,4 0 0 0,5-4-384 0,8 1-64 15,1-1 0-15,5-2-16 0,5 0-304 0,3 1-64 16,3-2-16-16,1-1 0 0,0-2-416 0,2 0-80 16,0-1 0-16,-2 2-16 0,-3 3-176 0,-3-1 0 15,-5 2 0-15,-4 2 0 16,-5 1-1472-16,-3 0-256 0,-2 9-64 0,-3-1-13888 0</inkml:trace>
  <inkml:trace contextRef="#ctx0" brushRef="#br0" timeOffset="12672.98">17156 2368 10127 0,'0'0'896'0,"-2"-10"-704"15,1 1-192-15,0-2 0 0,1 0 1472 0,0 1 256 16,1 1 48-16,-1 0 16 0,-1-1 112 0,1 2 16 16,0 8 16-16,0 0 0 0,-1-7-464 0,1 7-80 15,0 0-32-15,0 0 0 0,0 0-448 0,0 0-80 16,0 0-32-16,-1 14 0 0,-1 5-160 0,1 4-16 0,-1 3-16 16,0 6 0-16,0 3 160 0,-3 3 48 0,1 2 0 15,1 3 0-15,0 7-192 0,-3 2-48 0,-1 3 0 16,2-2 0-16,-2 0-128 0,2-1-48 0,-3-6 0 0,1-3 0 15,2-3-160-15,0-2-48 0,1 0 0 0,1-4 0 16,-4-6-192-16,3 0 144 0,0-1-144 0,1-3 128 16,-1-2-128-16,0-2 0 0,1-2 144 0,2-3-144 15,-3-3 0-15,1-2 0 0,1-3 0 0,2-7-128 16,0 0-368-16,0 0-64 0,0 0-16 16,0 0 0-16,-3-7-2240 0,1-4-448 0,1-3-80 0</inkml:trace>
  <inkml:trace contextRef="#ctx0" brushRef="#br0" timeOffset="12907.21">16793 2924 21183 0,'0'0'1888'0,"0"0"-1504"16,0 0-384-16,0 0 0 0,3-10 2112 0,3 2 336 15,2 4 80-15,4-3 16 0,4 2-960 0,6-2-192 16,5 1-48-16,3-3 0 0,3-1-320 0,5-2-80 0,4-3-16 0,4 2 0 15,1 0-336-15,4 0-64 0,-4 0-16 0,4-1 0 16,-1 1-336-16,-4 2-176 16,-4 4 160-16,-4 1-160 15,-4 3-816-15,-8 3-256 0,-5 4-48 0</inkml:trace>
  <inkml:trace contextRef="#ctx0" brushRef="#br0" timeOffset="18034.28">22051 4014 6447 0,'0'0'272'0,"0"0"80"16,-4 3-352-16,4-3 0 0,-9 4 0 0,9-4 0 0,-5 4 1264 0,5-4 176 15,-7 3 32-15,7-3 16 0,0 0-592 0,-6 5-128 16,2-2-32-16,4-3 0 0,0 0 32 0,-10 2 0 15,5-1 0-15,5-1 0 0,-8 1 176 0,8-1 32 16,0 0 16-16,0 0 0 0,-6-3-32 0,6 3-16 16,-2-4 0-16,1-3 0 0,2-2-256 0,1 0-48 15,3 0-16-15,3-2 0 0,0-2-240 0,3 0-64 16,1 0 0-16,2 0 0 0,1 0-64 0,2 1-32 16,-1-1 0-16,-1 2 0 0,3 0-64 0,0 3-16 15,0 1 0-15,0 3 0 0,-4-2-144 0,2 4 0 16,-1 1 144-16,0 2-144 0,1 2 0 0,-2-1 0 15,-1 2 0-15,-1 1 0 0,2 4 0 0,-4 0 0 16,1-1 0-16,-2-1 128 0,-1 1-128 0,1 1 0 0,-4 1 0 16,2-2 128-16,1 1 32 0,-2 0 16 0,0 1 0 15,0-1 0-15,2 2-176 0,-1-2 0 0,2-2 0 0,-1 0 128 16,3-2 32-16,1 0 0 0,4-3 0 0,0 1 0 16,3-3-16-16,3-1 0 0,1-2 0 0,4 0 0 15,0-2-16-15,2 1-128 0,0-2 192 0,3 1-64 16,2-2-128-16,0 2 0 0,-2 0 144 0,-1 2-144 15,0-1 0-15,-1 0 0 0,-4 1 0 0,-1 1 128 16,-2 1-128-16,-1 2 0 0,-2 1 0 0,-1 2 0 16,-3 1 0-16,0 2 0 0,-3 0 0 0,0 0 128 15,-1-1-128-15,0 1 0 0,-4-2 0 0,1 1 0 16,1-2 0-16,1 0 0 0,0-2 128 0,3 0-128 16,2-2 192-16,0-1-16 0,2 1-16 0,1-1 0 15,5-3 112-15,-4-1 32 0,2 3 0 0,2-3 0 0,-2 1-16 16,0 0 0-16,0-1 0 0,0 0 0 0,-3-2 0 15,2 2 0-15,1-1 0 0,-2 2 0 0,0-1-48 0,-1 3-16 16,-1 1 0-16,-2 0 0 0,0 1-80 0,0 0-16 16,-1 1 0-16,-1 2 0 0,-2 1-128 0,0 1 128 15,-1 2-128-15,2-2 128 0,-4 3-128 0,1 0-192 16,0 4 32-16,-4-1-10800 16,-1 0-2160-16</inkml:trace>
  <inkml:trace contextRef="#ctx0" brushRef="#br0" timeOffset="40265.51">1037 8517 15887 0,'-17'-6'704'0,"6"2"144"0,1 2-672 0,3 2-176 0,0 4 0 0,0-2 0 15,0 0 448-15,7-2 48 0,-8 4 16 0,8-4 0 16,-4 6-512-16,-1 0 0 0,2 3 0 0,3-9 0 16,0 0 0-16,-1 8 128 0,1-8-128 0,2 8 0 15,-2-8 480-15,4 7 48 0,-4-7 16 0,7 6 0 16,-7-6 0-16,12 5 0 0,2 1 0 0,0-3 0 15,1 0 48-15,4 0 16 0,-1-1 0 0,7-1 0 16,3 0-176-16,3 0-48 0,1-1 0 0,4 0 0 16,2 1 80-16,3-2 16 0,4 0 0 0,3 1 0 15,3 0-16-15,4 1 0 0,3 0 0 0,-1-1 0 16,-1 2-240-16,-1 0-48 0,1-2-16 0,3 0 0 16,2 1-32-16,1-2-128 0,-3-3 192 0,-1 1-64 0,-4-1-128 0,-2 0 0 15,-3 0 0-15,1 2 0 16,-1-2 0-16,-1 2 0 0,-3 1 0 0,-3 0 128 0,0-1 80 0,-1 2 16 15,-5 1 0-15,0 0 0 0,-3-1 80 0,0 3 16 16,-5-1 0-16,1 1 0 0,-2-2-112 0,1-1-16 16,0 0 0-16,-2 1 0 0,-3-1-64 0,-1 2 0 15,-3-2-128-15,-1 0 192 0,0 0-48 0,-3 0-16 16,-3-2 0-16,-3 2 0 0,-9 0 0 0,0 0-128 16,0 0 192-16,0 0-64 0,0 0 64 0,0 0 16 15,0 0 0-15,0 0 0 0,0 0 112 0,0 0 32 16,0 0 0-16,-8-2 0 0,-6-1-64 0,0 1-16 15,-2 1 0-15,-4 1 0 0,-6 0-272 0,-2 0 160 16,-3 0-160-16,-2 0 128 0,0 0-128 0,-3 0 0 0,-4 0 0 0,-1-1 0 16,1 1 0-16,-6 0 0 0,-3 0 0 15,-3 0 0-15,-1 0 0 0,-2 1 0 0,3 0 0 0,-3 0 0 16,0 0 0-16,-4-1 0 0,-2 0 0 0,-3 2 0 16,-2 0 0-16,1 1 0 0,0 0 0 0,0 1 0 15,-1-1 144-15,-1 0-144 0,1 1 160 0,3 0-160 16,3 0 0-16,3 0 0 0,2 1-128 0,1 1 128 15,0-2 0-15,4 3 0 0,1-3 0 0,6 0 0 16,0 1 0-16,5 0 0 0,0 0 0 0,4 0 0 16,2 1 0-16,1-1 0 0,2 0 0 0,2 0 0 15,5-2-128-15,-1 0 128 0,2-3 0 0,4 2 0 16,1-2-160-16,5 0 160 0,2 0-128 0,9 0 128 16,0 0 0-16,0 0-128 0,0 0 128 0,0 0 0 15,9 0-304-15,3 0 32 0,5 0 0 0,4 0 0 0,2-2 272 16,8-1-192-16,3 0 192 0,8 0-160 0,0 1 160 15,9-1 0-15,2-3 0 0,6-1 0 0,4 0 0 0,2-1 0 16,1-2 0-16,1 0-128 0,1 2 128 0,2 1-128 16,-3-1 128-16,-4 0-128 15,-3 4-432-15,-6 3-80 0,-4 2 0 0,-8 3-9296 16,-4 5-1856-16</inkml:trace>
  <inkml:trace contextRef="#ctx0" brushRef="#br0" timeOffset="44346.57">11931 7400 2751 0,'0'0'256'16,"0"0"-256"-16,0 0 0 0,1-9 0 0,-1 0 2176 0,0 9 384 15,0 0 64-15,-3-11 32 0,1 0-1264 0,-3 2-256 16,2 2-48-16,0-1-16 0,-1 0-176 0,0 2-48 16,0-3 0-16,-1 0 0 0,2 0-128 0,-3 2-16 15,1-1-16-15,1 1 0 0,-3 2 16 0,1-1 0 16,-1 1 0-16,-1 1 0 0,0 1-176 0,1 2-16 16,0-2-16-16,-2 2 0 0,0 0-256 0,1 1-48 15,-3 1-16-15,-1 1 0 0,-3 0-176 0,1 2 0 16,0 0 0-16,-2 0 0 0,1 2 0 0,-1 0 0 15,3 2 0-15,-1 1 0 0,-1 1 240 0,0 1-48 16,0-3 0-16,-1 3 0 0,1-1 32 0,-1 2 0 16,0-1 0-16,1 2 0 0,-1-2-64 0,1 4-16 15,0-1 0-15,-1 1 0 0,1-1-144 0,-1 2 192 16,0 4-192-16,-3-3 192 0,2-1-64 0,-1 3-128 16,1 1 192-16,-1-1-64 0,-1 2 64 0,0 2 0 15,1 3 0-15,-1-1 0 0,0-2 32 0,3 1 16 0,0 3 0 16,2 0 0-16,1 1-16 0,1 4 0 0,0 0 0 15,1-2 0-15,-4 0-80 0,4 0-16 16,1 1 0-16,-1-3 0 0,-1 1-128 0,1-3 160 0,3 1-160 0,-3-1 160 16,1 0-160-16,1 1 192 0,1-3-192 0,0 0 192 15,4-1-64-15,1 1-128 0,3 1 192 0,0 0-64 16,1 0 32-16,4 1 0 0,0 0 0 0,2 1 0 16,1 0-160-16,-1-1 128 0,2 1-128 0,2-1 128 15,-3 2-128-15,3-1 0 0,1 1 144 0,-1-3-144 0,3-1 0 0,-1-3 0 16,0-2 0-16,0-2 128 0,0 0-128 0,1-2 0 15,-1 1 0-15,1-4 0 0,-1-1 128 0,5-1-128 16,2-4 160-16,-2 0-160 0,1-1 192 0,2 0-48 16,1-1-16-16,2-2 0 0,3-2-128 0,1-1 160 15,3-1-160-15,1-1 160 0,0-5-160 0,0 0 192 16,-1 0-192-16,-2 0 192 0,-1-4-192 0,0-1 192 16,-1 2-192-16,-1-2 192 0,-1 0-192 0,1-1 0 15,-1-3 0-15,1-1 128 0,0-2 0 0,1-3 0 16,1-4 0-16,0-1 0 0,-2-1 64 0,-1-1 16 15,4-5 0-15,-4 0 0 0,-1 0 48 0,0-2 0 16,-4-3 0-16,0 0 0 0,0 1 48 0,-1-1 16 16,0 1 0-16,-2-1 0 0,-3-4 0 0,-2-1 16 15,-2 1 0-15,-3-1 0 0,-3-2 128 0,-3-1 32 16,-3 1 0-16,-3-2 0 0,-1 0-128 0,-3 0-32 16,-2 1 0-16,-3 6 0 0,-1 7-80 0,-2 4 0 15,-3 0-16-15,-2 6 0 0,-2 3-240 0,-6 3 0 16,-2 3 0-16,-5 4 0 15,-5 3-992-15,-3 3-144 0,0 3-16 0,1 2-16 16,2-1-1392-16,2 2-288 0,4 2-48 0</inkml:trace>
  <inkml:trace contextRef="#ctx0" brushRef="#br0" timeOffset="45365.25">9231 7129 11055 0,'0'0'480'0,"0"0"112"0,-2-9-464 0,2 2-128 0,2 0 0 0,-2 7 0 16,-2-8 1296-16,2 8 240 0,-2-7 64 0,1-1 0 0,-2 1-688 0,-3 3-128 16,-2 1-16-16,-1-1-16 0,0-1 240 0,-2 2 48 15,-1 0 16-15,-2 3 0 0,-3 3-288 0,1-1-64 16,-4 2-16-16,1 3 0 0,-3 4-112 0,1 1-32 16,0 2 0-16,-4 2 0 0,1 0 32 0,-2 6 0 15,-2-1 0-15,-2 2 0 0,-3 2-128 0,0 2-32 16,-4 1 0-16,0 1 0 0,2 1-144 0,0 0-16 15,3 2-16-15,-1 2 0 0,0 2-48 0,2 1 0 16,3 2 0-16,0-1 0 0,1 2 96 0,-2-2 16 16,3 1 0-16,0-2 0 0,2-4-112 0,0 1-32 15,1 1 0-15,4-1 0 0,-2-2-32 0,6 4-128 16,1-1 192-16,3-1-64 0,0 0-128 0,3-2 192 16,1-1-192-16,4-1 192 0,2 0-192 0,3-1 128 0,3-1-128 0,1-7 128 15,0 0-128-15,5 1 0 16,0 1 0-16,4 1 0 0,2 2 0 0,2-2 128 15,0 1-128-15,3-2 0 0,0 0 0 0,1 1 0 16,1-4 128-16,2 1-128 0,-1-2 0 0,1 1 0 16,3-4 0-16,-3 0 0 0,4-2 0 0,2-1 0 0,1-1 0 0,3-3 0 15,2-2 0-15,0-2 0 0,0 1 0 16,0-2 0-16,-4-3 0 0,1-2 128 0,1-1-128 0,-1 0 0 16,-3-3 0-16,0 0 0 0,1-2 128 0,2-2-128 15,2 1 0-15,-2-6 128 0,1 0-128 0,-1-5 128 16,0-3 128-16,-3 0 32 0,0-5 0 0,12-14 0 15,-9 3 48-15,-2-1 16 0,-3 0 0 0,-2-2 0 16,1 1-32-16,-12 11-16 0,3-4 0 0,1-6 0 0,0-4-112 0,0-2-32 16,-1-3 0-16,-3-4 0 0,-5 0 192 15,-1-3 32-15,-1-1 16 0,-5 1 0 0,-3 0 144 0,-2 2 32 16,-3 2 0-16,-1 2 0 0,-6 2-128 0,1 6 0 16,-2 5-16-16,-7-10 0 0,-4 7 208 0,1 10 32 15,-2 4 16-15,-1 6 0 0,-2 1-688 0,2 0-192 16,-3 3-16-16,-1 2 0 0,-1 2-48 0,-1 1-16 15,-1 2 0-15,-1 5 0 16,-1 1-1104-16,0 1-224 0,1 1-32 0,1 0-16 16,3 2-1472-16,0 1-288 0</inkml:trace>
  <inkml:trace contextRef="#ctx0" brushRef="#br0" timeOffset="46518.02">6266 7013 5519 0,'-1'-11'496'0,"1"11"-496"16,0 0 0-16,0 0 0 0,-2-10 1856 0,1 2 256 15,0 2 64-15,-1 1 16 0,2 5-1232 0,-1-8-240 0,0 2-48 0,1 6-16 16,-3-8 128-16,0 2 32 0,3 6 0 0,-5-7 0 16,0-1 160-16,0 4 48 0,1-1 0 0,4 5 0 15,-9-2-128-15,-1 0 0 0,1 0-16 0,-2 2 0 16,2 2-432-16,-1 1-96 0,-6 2-16 0,1 0 0 15,-2 1 48-15,-4 2 16 0,1 1 0 0,-1 3 0 16,-4-1-48-16,3 1-16 0,-2 2 0 0,2 1 0 16,-2 0-16-16,3 1 0 0,-2 2 0 0,0 2 0 0,1 1-80 0,0 0-32 15,2 0 0-15,-1 0 0 0,0 0-32 0,2-3-16 16,-5-1 0-16,2 1 0 0,0 2 32 0,-1-1 0 16,-1 0 0-16,0 0 0 0,-2-1 32 0,-1 2 16 15,2 1 0-15,-2 0 0 0,2 3 32 0,2 1 16 16,1 1 0-16,0 0 0 0,-2 2-288 0,1 0 160 15,1 2-160-15,1 1 128 0,-1-4-128 0,0 3 192 16,-1 0-192-16,1-1 192 0,1-1-192 0,1-1 128 16,0 2-128-16,0-1 128 0,0 3 0 0,2 1 0 15,-1 1 0-15,6 0 0 0,-1 1 16 0,4 0 0 16,0 2 0-16,2-2 0 0,2-1-144 0,1 0 128 16,2-1-128-16,1-1 128 0,1 1-128 0,1-1 0 15,2-1 0-15,-1 1 0 0,1 1 0 0,3-2 128 16,1 1-128-16,3 0 0 0,2 0 0 0,0-3 0 15,2-1 128-15,1-1-128 0,3-1 0 0,-1 0 0 16,2-2 0-16,-5-9 0 0,3 1 0 0,-1 1 128 16,2 0-128-16,0-1 0 0,1-2 0 0,-1-3 128 15,2 1-128-15,1-2 0 0,1 0 144 0,1-1-144 0,0 0 160 0,1-3-160 16,0 0 192-16,3-3-64 0,0-1-128 0,2-2 192 16,4-2-64-16,0-2-128 0,1 0 176 0,0-2-176 15,0-3 160-15,0-1-160 0,-1-3 128 0,13-7-128 16,-4 1 128-16,-3-3-128 0,0-2 128 0,0 0-128 15,-2-3 176-15,4-3-48 0,-5-3-128 0,4-2 192 16,-2 0-64-16,-2-2 0 0,-2 0-128 0,0 0 192 0,0 0-48 16,-3 1-16-16,-2 1 0 0,-2 2 0 0,1-2 64 0,-3-2 16 15,0-2 0-15,-9 9 0 0,1-4 48 0,-1-2 16 16,0-3 0-16,-3-2 0 0,1-2 32 0,-5-5 0 16,-1-4 0-16,-5-5 0 0,-1 0-16 0,-3-2 0 15,-2-2 0-15,-2 0 0 0,-4 3-16 0,0 2 0 16,0 4 0-16,-1 8 0 0,-1 2 48 0,1 7 0 15,-2 8 0-15,-2 4 0 0,-1 2-80 0,1 5-16 16,-5 5 0-16,-1 4 0 0,-1 4-224 0,-3 4 0 16,-1 4-144-16,-12 5 144 15,3 5-1472-15,1 0-192 0,3 1-32 0,13-3-10992 16,2-1-2208-16</inkml:trace>
  <inkml:trace contextRef="#ctx0" brushRef="#br0" timeOffset="49574.73">4322 8802 8287 0,'0'0'736'0,"0"0"-592"0,0 0-144 0,-6-1 0 16,6 1 688-16,0 0 96 0,-9 0 32 0,9 0 0 15,0 0-336-15,-7 2-64 0,7-2-16 0,0 0 0 16,0 0 48-16,0 0 16 0,0 0 0 0,0 0 0 16,0 0 160-16,0 0 16 0,0 0 16 0,8 4 0 15,4-2 304-15,4-1 48 0,0-1 16 0,4-1 0 16,3-1-528-16,0-1-112 0,2 2 0 0,4-1-16 15,0-1 32-15,-1 0 16 0,2 1 0 0,1 1 0 16,-1 1-144-16,1-1-16 0,-1 0-16 0,0 1 0 16,-2 0-48-16,0 0-16 0,-2 0 0 0,-3 1 0 15,-2 0-176-15,-1 2 160 0,-4 0-160 0,-1 0 160 0,-5-1-160 0,-2 2 0 16,-8-4 0-16,8 3 128 0,-8-3-128 0,0 0 0 16,0 0 144-16,-6 8-144 0,-5-2 400 0,-6 0 16 15,-4-3 0-15,-6 0 0 0,-5 0-80 0,-2-2-16 16,-3-1 0-16,1-3 0 0,0-1-144 0,-2 0-48 15,3-2 0-15,0 1 0 0,0-1 128 0,4 2 32 16,5 0 0-16,4 2 0 0,2 0 32 0,4 1 0 16,5 0 0-16,11 1 0 0,0 0-128 0,0 0-32 15,0 0 0-15,17-3 0 0,5-2 0 0,6 2 0 16,4 1 0-16,2-1 0 0,4 2-160 0,4-1 0 16,2 2 144-16,3-2-144 0,1-1 0 0,0-1-240 15,-4 1 48-15,-1 1 0 16,-4 2-1376-16,-1 1-272 0,-7 3-48 0,-3 2-16 0</inkml:trace>
  <inkml:trace contextRef="#ctx0" brushRef="#br0" timeOffset="50447.8">7556 8732 4607 0,'-17'-8'400'0,"7"4"-400"0,0-1 0 0,-2 2 0 15,0 1 1712-15,1 0 256 0,0 1 48 0,-1-1 16 16,-3 4-1072-16,1-1-192 0,-2-1-64 0,0 0 0 16,3 0-288-16,1 0-64 0,0 1-16 0,0-1 0 15,1 0 80-15,3 1 16 0,-1-1 0 0,9 0 0 16,0 0 96-16,0 0 32 0,0 0 0 0,0 0 0 16,0 0 384-16,11-2 80 0,3-2 0 0,3 1 16 15,4-1-624-15,4-1-128 0,2 2-32 0,2 0 0 16,4-5-64-16,2 2 0 0,1-1-16 0,-1 1 0 0,1 2 64 0,-2-2 16 15,0 0 0-15,2 1 0 0,1 2-64 0,-4 1 0 16,0-1 0-16,-2 0 0 0,-3 0-192 0,-2 3 0 16,-4-1 0-16,-4 1 0 0,-2 0 192 0,-4 1-64 15,-3 1-128-15,-9-2 192 0,0 0-192 0,0 0 0 16,0 0 0-16,-6 9 0 0,-6-2 144 0,-3-1-16 16,-5 0 0-16,-5 0 0 0,-6 0 64 0,-2 0 0 15,-2-2 0-15,-1 0 0 0,0 1-48 0,2 0 0 16,1 1 0-16,-1 1 0 0,0 0 0 0,0-2 0 15,2 0 0-15,4 0 0 0,2 4-144 0,7-2 192 0,4-2-192 16,2 1 192-16,3-2-192 0,10-4 0 16,0 0 144-16,0 0-144 0,0 0 192 0,0 0-16 0,8 6-16 15,6-3 0-15,-1-3 32 0,7-2 0 0,2-1 0 16,2 0 0-16,-3 0-64 0,3-2 0 0,-2 1 0 16,1 1 0-16,-3-1-128 0,-1 2 0 0,-3 2 0 15,-2 1 0 1,-3 0-1152-16,-2 2-256 0,-9-3-48 0,0 0-16 0</inkml:trace>
  <inkml:trace contextRef="#ctx0" brushRef="#br0" timeOffset="51414.66">10380 8757 6447 0,'0'0'272'0,"-3"-6"80"0,1-1-352 0,2 7 0 16,0 0 0-16,0 0 0 0,2-8 2720 0,-2 8 480 16,0 0 80-16,7-4 32 0,2 1-2352 0,2-1-448 15,1 2-112-15,4 1-16 0,0 1-192 0,4 0-64 16,2 1 0-16,1-1 0 0,3-2 0 0,2 1 0 0,0 0 0 16,1-3 0-16,1-2 0 0,3 0 0 0,1-1 0 0,-2 1 0 15,-2 1 80-15,-4-1 16 0,-1 1 0 0,1 1 0 16,-3 2 96-16,-2 0 0 0,-3 1 16 0,-3 1 0 15,-4 0-96-15,-2 1-32 0,-9-1 0 0,0 0 0 16,0 0-80-16,0 0 0 0,-8 6-128 0,-3 1 192 16,-8 2-32-16,-2-4-16 0,-2 1 0 0,-3-2 0 15,-2 4 96-15,1-3 16 0,-3 0 0 0,4-1 0 16,-3 1 0-16,4-1 0 0,2 0 0 0,0 1 0 16,1-2-112-16,4 0-16 0,3 0 0 0,0 0 0 15,4 0 0-15,2-1 0 0,9-2 0 0,0 0 0 16,0 0-128-16,0 0 0 0,0 0 0 0,0 0 0 15,0 0 128-15,9 2-128 0,2 1 192 0,4-1-64 0,2 2-128 16,3 4-144-16,1 4 144 0,5 3-208 0</inkml:trace>
  <inkml:trace contextRef="#ctx0" brushRef="#br0" timeOffset="53294.68">13267 8720 8287 0,'0'0'736'0,"0"0"-592"0,0 0-144 0,0 0 0 16,0 0 1152-16,0 0 192 0,0 0 32 16,8 2 16-16,1 0-800 0,2 1-144 0,1 0-48 0,3-2 0 15,0 0-64-15,0 1-16 0,4 1 0 0,4 0 0 16,5-3-64-16,1 0-32 0,3-2 0 0,6 1 0 15,-1 1 0-15,5-1 0 0,2 0 0 0,1 1 0 16,6 2 112-16,1-2 32 0,7-2 0 0,2 1 0 16,1-3 16-16,1 3 0 0,-1 2 0 0,4-1 0 15,2-1 0-15,1-2 16 0,2 0 0 0,-2 2 0 16,-3 2-112-16,0 1-32 0,-3-2 0 0,0 0 0 16,0 0-32-16,-3 2-16 0,-1 1 0 0,-4 1 0 15,-1-2 32-15,-3 3 0 0,1 3 0 0,-1-3 0 16,-2-2-96-16,-4 0-16 0,-4 2 0 0,-1-2 0 15,-3 2-128-15,-3-1 0 0,-4 0 144 0,-1 1-144 16,-3-2 0-16,0 1 128 0,-4 1-128 0,-1-3 0 0,-2 0 0 16,-2 0 0-16,-3 1 0 0,-4-1 128 15,0-3 64-15,-10 1 0 0,0 0 16 0,0 0 0 16,0 0 240-16,0 0 32 0,0 0 16 0,-11-4 0 0,-3 3-160 16,-5 0-16-16,-3 0-16 0,-5-1 0 0,-2 0-112 0,-3 0 0 15,-3 2-16-15,-1 2 0 0,-3-2-32 0,-2 2 0 16,-3 0 0-16,0-1 0 0,-1-2-144 0,-2 1 0 15,0 0 0-15,-4 2 128 0,-2 2-128 0,-1-1 0 16,-1 1-160-16,-2-1 160 0,-1-2 0 0,0 0 0 16,-3-1 0-16,2 2 0 0,-2-2 0 0,1 1 0 15,-4-1 0-15,2 0 0 0,1-2 0 0,1 0 0 16,3-4 0-16,0 4 0 0,-4 1 0 0,3 0 0 16,-1 0 0-16,3-2 0 0,-2-1 0 0,4-1 0 15,2 2 0-15,1 0 160 0,3 0-160 0,1-1 0 0,2 1 0 16,5 2 0-16,4-2 0 0,6 1 0 0,2-2 0 15,6 2 0-15,0 1 0 0,6 0 0 0,1 1 0 0,4 0 0 16,3 0 0-16,8 0 0 0,0 0 0 0,0 0 0 16,0 0 0-16,0 0-256 0,0 0 64 0,8 4 16 15,4 1-32-15,6-3-16 16,5-2 0-16,6-1 0 0,4 3 224 0,5-2 0 0,6-2-160 0,7 1 160 16,6 1 0-16,7 2 0 0,4 1 0 0,6-1 0 15,5-4-144-15,0 2 144 0,0 0 0 0,5 3 0 16,2 1 0-16,2-2-128 0,1-2 128 0,0 1 0 15,0 2 0-15,0 0 0 0,0-3 0 0,0 0 0 16,-2 0 0-16,-4 2 0 0,0 2 0 0,-3-2 0 16,-1-2 0-16,-6 0 0 0,-2 3 0 0,-4 1 0 15,-4 3 0-15,-6 0 0 0,-5 0 0 0,-6 1 0 16,-6 0-272-16,-7 6 0 0,-7 1 0 0</inkml:trace>
  <inkml:trace contextRef="#ctx0" brushRef="#br0" timeOffset="62339.8">18473 7112 8287 0,'0'0'736'0,"1"-8"-592"0,1-1-144 0,0 2 0 15,-2 7 1072-15,0 0 176 0,4-8 32 0,1 1 16 16,-5 7-48-16,0 0-16 0,0 0 0 0,5-5 0 15,-5 5 112-15,0 0 0 0,0 0 16 0,0 0 0 16,0 0-176-16,0 0-32 0,0 0-16 0,0 0 0 16,0 0-176-16,3 6-48 0,-2 2 0 0,-2 3 0 15,-1 2-176-15,-2 4-32 0,0 1-16 0,-3 5 0 16,-1 4-144-16,-11 22-32 0,1-5 0 0,0-3 0 16,-1 1-128-16,1-5-16 0,-5-2-16 0,2-2 0 0,-2-1-32 0,1 1 0 15,-1-2 0-15,3-3 0 0,3-2-32 0,1-4-16 16,2-3 0-16,3-2 0 0,2 1 16 0,3-3 0 15,0 1 0-15,3-4 0 0,3 0-112 0,0 0-32 16,3-1 0-16,3 0 0 0,1-1-144 0,5-2 160 16,-1 0-160-16,5-1 160 0,0 2-160 0,4 0 192 15,0-3-192-15,2 0 192 0,0-2-192 0,-1-1 128 16,0 2-128-16,0-3 128 0,-1-2-128 0,2-1 160 0,-3-2-160 0,0 0 160 16,-2 2-160-16,0-1 128 15,-3-1-128-15,-1-1 128 0,-2 2-128 0,-1 0-224 0,-2 0 48 0,-8 2 16 31,8-3-1840-31,-8 3-368 0,0 0-80 0,0 0-12752 0</inkml:trace>
  <inkml:trace contextRef="#ctx0" brushRef="#br0" timeOffset="62650.02">19189 7500 23039 0,'0'0'2048'0,"0"0"-1648"16,0 0-400-16,0 0 0 0,0 0 1008 0,0 0 112 16,0 0 32-16,-2 12 0 0,0 1 80 0,-5 5 32 15,-1-1 0-15,1 5 0 0,-4 3-416 0,-3 1-80 16,1 1 0-16,1 2-16 0,-1 1-96 0,0-1-16 15,2 1 0-15,0-3 0 0,3 0-368 0,1-3-80 16,2-2 0-16,-2-3-16 0,2-4-176 0,1 3 128 16,0-3-128-16,2-4 128 0,0-2-368 0,1 0-80 15,2-2 0-15,-1-7-16 16,0 0-2288-16,0 0-448 0</inkml:trace>
  <inkml:trace contextRef="#ctx0" brushRef="#br0" timeOffset="63049">19611 7481 21183 0,'-6'6'1888'0,"-4"4"-1504"15,-2 1-384-15,0 3 0 0,-4 2 1152 0,1 5 176 0,-1 3 16 0,0 4 16 16,-3 2-80-16,3 0-32 0,-2-1 0 0,4 1 0 15,1-1-352-15,2 3-80 0,-1-3-16 0,3 0 0 16,2-4-240-16,4-3-48 0,-2-6-16 16,3 2 0-16,2-9-112 0,5 0-32 0,-3-2 0 0,-2-7 0 15,0 0 16-15,9-2 0 0,1-3 0 0,1-4 0 16,-2-3-48-16,4-4 0 0,0-2 0 0,1-2 0 0,0-2-144 0,1 1-48 16,-1-4 0-16,1-1 0 0,2 3 0 15,-1 2-128-15,3 3 192 0,0 2-64 0,-2 2-128 0,1 4 0 16,-3 3 0-16,0 5 0 0,-2 4 0 0,-2 5 0 15,0 3 0-15,-6 5 128 0,1 6-128 0,-2 2 0 16,-4 4 0-16,-2 2 128 0,-1 4 0 0,-2 4 0 16,1-1 0-16,-4-2 0 0,1 0 0 0,-1-3-128 15,0 0 192-15,3-4-64 0,0-4-352 0,2-3-80 16,1-3-16-16,3-4 0 16,3-3-2560-16,-4-10-512 0,17 0-96 0,3-6-32 15</inkml:trace>
  <inkml:trace contextRef="#ctx0" brushRef="#br0" timeOffset="63601.8">20259 7772 4607 0,'-11'1'400'0,"0"1"-400"15,-2 0 0-15,3 1 0 0,3 1 3280 0,7-4 576 16,-8 6 112-16,8-6 32 0,0 0-2144 0,0 0-448 15,9 6-64-15,4-3-32 0,1 0-272 0,4-2-48 16,-1-1-16-16,5-2 0 0,3-1-80 0,1-4-32 16,-1 2 0-16,1-3 0 0,-1-1-192 0,0 1-32 15,0-1-16-15,0 1 0 0,-3-3-112 0,-4 1-32 16,0 0 0-16,-3-1 0 0,-4 2-80 0,-3 0-16 16,-2-2 0-16,-5 1 0 0,-2 0 64 0,-6 2 0 15,-2 0 0-15,-5 4 0 0,-3 1 32 0,-5 4 16 16,-1 1 0-16,-4 7 0 0,-3 3-496 0,-2 3 0 15,-2 3 0-15,1 3 0 0,-2 3 0 0,2 3 0 16,0-1 0-16,2 1 0 0,1 2 0 0,6-1 0 16,0 0 0-16,7-2 0 0,6-4 0 0,6-2 0 15,4-1 0-15,6-2 0 0,7 1 0 0,5-4 0 16,4-2 0-16,3-3 0 0,5-4 0 0,3-3 0 0,1-3 0 0,3-4 0 16,1-2 0-16,2-2-208 15,-1-1 32-15,1-2 16 16,-1-1-1376-16,-3 1-288 0,1-1-48 0,-6 1-8400 15,-2 0-1680-15</inkml:trace>
  <inkml:trace contextRef="#ctx0" brushRef="#br0" timeOffset="64048.66">21091 7633 19407 0,'0'0'848'0,"0"0"192"0,0 0-832 16,-4-6-208-16,-2 1 0 0,6 5 0 0,-7-4 1536 0,7 4 256 15,-9-4 48-15,0 2 16 0,-3 1-624 0,1 1-112 16,0 1-32-16,0 3 0 0,-3 2-272 0,0 3-64 16,-1 0-16-16,-1 0 0 0,-1 6-176 0,-1-1-48 15,3 0 0-15,-4 4 0 0,0-2-128 0,2 2-16 16,1 1-16-16,2-1 0 0,2 1-112 0,3-1-32 15,3-2 0-15,2 0 0 0,3-3-16 0,4-2 0 16,3-1 0-16,1-4 0 0,2-3 64 0,5-3 0 0,0-3 0 0,1 1 0 16,0-4 0-16,2-1 16 15,0-3 0-15,-2 0 0 0,1-1 0 0,0 0 0 16,-2-2 0-16,-2 3 0 0,1 1-48 0,-2 2-16 0,-2 1 0 16,-2 2 0-16,-7 4-32 0,0 0-16 0,9 4 0 0,-4 4 0 15,2 3-160-15,-2 2 0 16,-2 2 0-16,0 1 128 0,1 2-128 0,1-1 0 0,-4-2 0 0,2 2 128 15,3-3-128-15,0 2 0 0,3-2 0 0,2-2 128 16,1-2-128-16,5-1 0 0,1-3 0 0,2-2 0 31,1-3-368-31,-2-4-96 0,1-1-32 0,-6-1 0 0,2-3-3024 0,2-2-624 16</inkml:trace>
  <inkml:trace contextRef="#ctx0" brushRef="#br0" timeOffset="64454.78">21930 7444 29135 0,'-12'10'1280'0,"7"-5"288"0,-1 3-1248 0,-4 4-320 15,0 3 0-15,-1 3 0 0,-1 5 752 0,-1 2 80 16,-1 2 32-16,1 2 0 0,2 2-96 0,-3 2 0 15,1 4-16-15,1-1 0 0,1-1-272 0,1 0-48 0,2-3-16 0,2-1 0 16,3-5-96-16,-2-3 0 0,2-2-16 0,1-4 0 16,1-4 208-16,1-3 32 0,1-2 16 0,-1-8 0 15,2 5 64-15,-2-5 16 16,8-2 0-16,-1-5 0 0,4-6-64 0,2-3-16 0,-2-3 0 0,3-2 0 16,0-3-304-16,2-3-48 0,3-2-16 0,2 0 0 15,2 1-32-15,2-1-16 16,3 1 0-16,-2 4 0 0,2 0 48 0,0 2 0 15,1 3 0-15,0 4 0 0,-3 1 48 0,0 5 16 0,1 1 0 0,-3 5 0 16,-1 2-128-16,-2 3-128 0,0 1 176 0,-3 5-176 16,-3 3 0-16,-1 1 0 0,-2 2 0 0,-1 1 0 15,-2-2 0-15,-1 1 0 0,0 0 0 0,-4 2 0 16,0-3-272-16,0-1-64 0,-1-2-16 0,-3-3 0 31,0-7-544-31,0 0-96 0,0 0-32 0,-7-1 0 16,1-4-2704-16,-2-4-560 0</inkml:trace>
  <inkml:trace contextRef="#ctx0" brushRef="#br0" timeOffset="64634.64">20776 6900 42207 0,'-15'-8'1872'0,"6"3"384"0,5 1-1808 0,4 4-448 15,0 0 0-15,0 0 0 0,0 0 256 0,0 0-32 16,0 0-16-16,0 0 0 0,0 0-208 0,0 0 0 16,0 0 128-16,0 0-128 15,0 0-1360-15,0 0-320 0,5 9-64 0</inkml:trace>
  <inkml:trace contextRef="#ctx0" brushRef="#br0" timeOffset="73586.37">4955 7110 11967 0,'0'0'1072'0,"0"0"-864"0,0 0-208 0,0 0 0 0,0 0 656 0,0 0 96 15,0 0 16-15,0 0 0 0,0-7 320 0,0 7 80 16,0 0 16-16,0 0 0 0,0 0-352 0,0 0-64 15,0 0 0-15,0 0-16 0,0 0-224 0,0 0-32 16,0 0-16-16,0 0 0 0,0 0-144 0,0 0-16 16,8 5-16-16,-2 2 0 0,2 1 208 0,1 0 32 15,2 2 16-15,-1 3 0 0,1 2-80 0,1 1-16 16,1 2 0-16,-2 2 0 0,1 1-96 0,0 2-32 16,1 2 0-16,0 4 0 0,-2 0-16 0,0 4-16 15,0 5 0-15,-2 1 0 0,0 2 0 0,-1 1 0 16,-2-3 0-16,-1 5 0 0,-1 4-32 0,1-3 0 15,-4-2 0-15,-1 2 0 0,-1 3 128 0,-4-1 32 0,0 1 0 0,-1-2 0 16,-4-1 16-16,1 2 16 16,-2-2 0-16,2-1 0 0,-1-4-112 0,0 0-32 0,0-2 0 15,2 0 0-15,-1-2-128 0,3-2-16 0,-3-2-16 0,2-2 0 16,-1-4-160-16,1 1 160 0,-1-1-160 0,2-3 160 16,1-3-160-16,1-2 0 0,-2 0 0 0,2-3 0 15,-3-5 0-15,3-4-192 0,4-6 0 0,0 0 16 16,0 0-1488-16,-8-5-288 15,3-5-64-15,0 1-12512 0</inkml:trace>
  <inkml:trace contextRef="#ctx0" brushRef="#br0" timeOffset="74534.25">5683 7006 8863 0,'0'0'384'0,"0"0"96"0,0 0-480 0,0 0 0 0,0 0 0 0,0 0 0 16,0 0 816-16,0 0 64 0,0 0 16 0,0 0 0 16,-4-7-16-16,-2 4 0 15,-2 3 0-15,-1 2 0 0,-1 2 0 0,-4-2 0 0,2 1 0 0,-1 1 0 16,-2 2 144-16,-1-1 16 0,1 3 16 0,-2 2 0 15,-1 0-128-15,0 4-32 0,-2 2 0 0,1 1 0 16,-2 2-96-16,0 4-32 0,0 6 0 0,0 0 0 16,-4 1-256-16,3 3-48 0,-1 3-16 0,3 5 0 15,1 4-64-15,-2 2 0 0,0 3-16 0,1 3 0 0,1 3-48 0,1 3 0 16,3 2 0-16,1-1 0 0,3 2-128 0,0-1-48 16,2 0 0-16,2 1 0 0,3-3-16 15,-1-3 0-15,2 0 0 0,1-1 0 0,2-1 32 0,-1 0 0 16,-1-2 0-16,4-2 0 0,0-1-16 0,1-2 0 15,1-4 0-15,1-4 0 0,1-2-144 0,3-2 0 16,2-1 0-16,-3-13 0 0,3 2 0 0,2-1 0 16,1-1 144-16,2-1-144 0,-1-3 0 0,2 0-128 15,-2-3 0-15,6 2 0 16,1-7-1792-16,1-3-336 0,1-4-80 0,-5-1-10464 0</inkml:trace>
  <inkml:trace contextRef="#ctx0" brushRef="#br0" timeOffset="75103.42">6237 6778 6447 0,'0'0'576'0,"0"0"-576"16,0 0 0-16,0 0 0 0,0 0 1776 0,0 0 240 16,0 0 48-16,0 0 16 0,0 0-1168 0,-2 10-224 15,2 0-48-15,1 1-16 0,3 1 80 0,2 2 32 16,3 3 0-16,2 2 0 0,1 2 32 0,4 6 16 15,2 3 0-15,1 4 0 0,1 4 0 0,2 4 0 16,-2 3 0-16,2 7 0 0,1 1 48 0,-1 1 16 16,-3 0 0-16,0 5 0 0,-7 4-64 0,-2 0-16 15,-5 1 0-15,-2-2 0 0,-3-2-16 0,-6 1-16 16,-2 0 0-16,-6-2 0 0,-3-2-64 0,-7 2-16 0,-3 1 0 0,-1-3 0 16,-5-1-80-16,0-1-32 15,0 0 0-15,-2 1 0 0,0 2-304 0,-1-1-64 0,-5-4-16 0,-2-2 0 16,-2 0-160-16,1-3 0 0,1-2 0 15,2-1 0 1,1-4-2864-16,3-1-496 0</inkml:trace>
  <inkml:trace contextRef="#ctx0" brushRef="#br0" timeOffset="77322.11">8901 7051 911 0,'0'0'0'0,"0"0"0"0,0 0 0 0,0 0 0 0,0 0 0 0,0 0 0 15,-8 0 2176-15,0-1 368 0,0 0 64 0,1 3 16 16,-1 1-1552-16,1 2-304 0,0-1-64 0,-4 2-16 15,-1-1-128-15,1 3-32 0,0 1 0 0,-4 2 0 16,1 2 16-16,-1 1 0 0,-2 2 0 0,2 0 0 0,-3 2 16 0,1 3 0 16,-1 2 0-16,-1 1 0 0,2 1-80 0,-2 2-16 15,1-1 0-15,-1 5 0 16,0 2-80-16,0 2 0 0,0 3-16 0,0 2 0 0,0-1 192 0,0 1 32 16,1 3 16-16,0 2 0 0,-1 3-160 0,4-1-16 15,2 0-16-15,-1 0 0 0,2-1-224 0,4-2-32 16,0 0-16-16,2-4 0 0,-1 2-144 0,1 1 160 15,1-1-160-15,1 0 160 0,3-1-160 0,1-1 192 16,2-2-192-16,4-1 192 0,-3-2-48 0,3-1 0 16,0-3 0-16,1 0 0 0,3-1-144 0,0-1 192 15,2-3-192-15,2 0 192 0,2-2-192 0,0-2 0 16,2-1 0-16,1-4 128 0,1-1-384 0,3-3-96 16,0-2-16-16,6 0-7568 15,0-4-1504-15</inkml:trace>
  <inkml:trace contextRef="#ctx0" brushRef="#br0" timeOffset="78008.07">9345 6937 8399 0,'0'0'368'0,"0"0"80"0,0 0-448 0,0 0 0 16,0 0 0-16,0 0 0 0,0 0 960 0,0 0 80 15,0 0 32-15,0 0 0 0,0 0-368 0,0 0-80 16,0 0-16-16,0 0 0 0,0 0-32 0,7 10 0 16,1 1 0-16,-1 2 0 0,2-2 0 0,1 2-16 0,0 1 0 0,1 5 0 15,-3 3-128-15,6 4-32 0,1 3 0 0,0 3 0 16,-1 3 144-16,0 4 32 15,0 1 0-15,2 4 0 0,-2-1-96 0,0 3-16 0,-3 2 0 0,-1 1 0 16,-1 2 160-16,-5 3 16 0,0 1 16 0,-2 2 0 16,-2-2 0-16,-2 1 0 0,-3-1 0 0,-3 1 0 15,0 1-16-15,-6 0 0 0,0 0 0 0,0-4 0 16,-2-1-80-16,0-2-32 0,-3-2 0 0,-3 0 0 16,0-1-80-16,0-2 0 0,-1 0-16 0,-1-1 0 0,-2-1-128 15,1-4-32-15,1-1 0 0,-2-3 0 0,0 0-96 16,2-2-32-16,-2 0 0 0,2-2 0 0,1-1-144 0,3-1 0 15,-2 0 0-15,3 0 0 16,3-2-1936-16,0 1-320 0,1-6-64 0</inkml:trace>
  <inkml:trace contextRef="#ctx0" brushRef="#br0" timeOffset="79461.66">11526 7073 9375 0,'0'0'416'0,"0"0"96"0,3-12-512 0,-1 2 0 15,0 1 0-15,0 0 0 0,0 1 864 0,-1 0 80 16,-1-2 16-16,3 2 0 0,-3 8 16 0,0-7 16 15,-3-1 0-15,3 8 0 0,0 0-32 0,0 0-16 16,0 0 0-16,0 0 0 0,-8-3-272 0,-1 3-48 16,1 2-16-16,-1 2 0 0,1 1-32 0,-5 0-16 15,1 1 0-15,0 2 0 0,0 3 112 0,-2 3 32 0,-2 0 0 0,1 2 0 16,-1 3-48-16,-3 2 0 0,-1 0 0 0,0 6 0 16,2 4-144-16,-3 2-48 15,-1-1 0-15,2 3 0 0,-3 3-80 0,3 1-32 16,1 3 0-16,1 4 0 0,2 3-112 0,2 1-32 15,1 3 0-15,1 1 0 0,3 3-208 0,2-3 176 16,2 2-176-16,0-1 160 0,2 0-160 0,-1-2 0 0,-1-1 144 0,2-2-144 16,0-1 128-16,-1-2-128 0,0-4 128 0,1-2-128 15,-1-3 208-15,2 0-16 0,1-1-16 16,0-3 0-16,1-2-32 0,2-1 0 0,2-3 0 0,4 1 0 16,-2-2-144-16,4 2 0 0,-2-4 144 0,4-2-144 15,3-3 0-15,1 1 0 0,2-3-192 0,1-1 64 16,0-1-1600-1,-1-1-320-15,2 1-64 0,1-4-10976 0</inkml:trace>
  <inkml:trace contextRef="#ctx0" brushRef="#br0" timeOffset="80294.75">11947 6821 11167 0,'0'0'496'0,"-5"-4"96"0,-3 0-464 0,3 2-128 0,-1 0 0 0,6 2 0 16,0 0 672-16,-5-1 112 0,5 1 32 0,0 0 0 16,0 0-256-16,0 0-48 15,0 0-16-15,0 0 0 0,0 0-112 0,0 10 0 0,2 0-16 0,1 0 0 16,3 0 256-16,-1 2 48 16,5 1 16-16,-1 2 0 0,2 4-48 0,2 1 0 0,2 2 0 0,0 3 0 15,2 3 0-15,-1 0-16 0,1 5 0 0,-1 5 0 16,-1 0 16-16,0 6 16 0,-1 2 0 15,-1 2 0-15,-3-1-128 0,0 2-16 0,0 1-16 16,-3-1 0-16,-2 0-80 0,-1 0-16 0,1 0 0 0,-3 1 0 16,-3-2 176-16,-2-1 16 0,-1 0 16 0,-3 3 0 15,0-1-128-15,-4 0-32 0,-1-1 0 0,0 0 0 16,1 2-112-16,-3-4-16 0,-1-1-16 0,1-2 0 16,-3 0-80-16,1 1-16 0,-2-3 0 0,2-2 0 15,-4-2 48-15,1-1 0 0,1-1 0 0,0 0 0 0,2-1 0 0,-1-2 16 16,-2-2 0-16,3-1 0 0,0-3-32 15,1 0-16-15,0 0 0 0,0-2 0 0,2-2-96 0,0 1-128 16,2 1 176-16,0-2-176 0,-2-3 160 0,1 0-160 16,1-4 128-16,1 0-128 0,0-3-192 0,2-1-128 15,3-1-32-15,1-4 0 16,4-6-2224-16,0 0-448 0</inkml:trace>
  <inkml:trace contextRef="#ctx0" brushRef="#br0" timeOffset="84751.2">13184 8861 6447 0,'12'-5'576'0,"-4"2"-576"0,3-4 0 0,2 2 0 15,-1 3 768-15,6-1 32 0,-1 1 16 0,4-2 0 16,3-1-288-16,1 1-48 0,1 0-16 0,2-3 0 16,2 0-208-16,1-1-32 0,0 1-16 0,1 0 0 15,3 2-208-15,1-1 176 0,2 1-176 0,4 0 160 16,4 2-160-16,4 0 128 0,1-2-128 0,6-3 128 15,4-2 16-15,1 2 0 0,2 4 0 0,8-4 0 16,4 1 96-16,3 0 16 0,2-1 0 0,1 2 0 16,0 2-256-16,2 1 0 0,-4-1 0 0,0 0 0 15,-3 1 0-15,-1 3 0 0,-1 2 0 0,1 0 0 16,-2-1 0-16,-2 1 0 0,-1 1 0 0,-5 1 0 16,-5 0 0-16,0 3 0 0,-2 2 0 0,-3 0 0 15,-2-3 0-15,-6 1 0 0,-4-1 0 0,-1 2 0 16,-6 0 0-16,-4 0 0 0,-5-1 0 0,-4 2 0 0,-4-1 0 0,-5-2 0 15,-7 1 0-15,-8-7 0 0,0 0 0 0,0 0 128 16,-5 7-128-16,-5-2 144 0,-4-1-144 0,-3 0 0 16,-3-2 0-16,-1 2 0 0,-3 1-272 0</inkml:trace>
  <inkml:trace contextRef="#ctx0" brushRef="#br0" timeOffset="96453.99">793 9870 17503 0,'0'0'768'0,"-4"-3"176"0,4 3-752 0,0 0-192 16,-8-1 0-16,8 1 0 0,0 0 192 0,0 0 0 16,0 0 0-16,-4 8 0 0,2 2-192 0,2 1 192 15,-2-3-192-15,2 3 192 0,1 2 64 0,0 2 0 16,1 3 16-16,0 2 0 0,-1 1 128 0,1 4 32 15,4 3 0-15,-4 2 0 0,-2 0-96 0,2 4-16 16,-1 4 0-16,1 5 0 0,-2 4-80 0,-2 5-32 0,1-1 0 0,-1 6 0 16,0 3 0-16,-4 2 0 0,1 4 0 15,1 1 0-15,-4 1-80 0,1-1-128 0,-2-3 176 0,3-3-176 16,-1-5 336-16,1-2-32 0,-2-5-16 0,2 1 0 16,-2-2 288-16,0 0 64 0,-2-1 16 0,0-3 0 15,-1 1-128-15,1-1-16 0,1-6-16 0,-2 0 0 16,3-2-80-16,0-2-16 0,0-1 0 0,2-2 0 15,0-1-144-15,1-3-48 0,1 2 0 0,1-4 0 16,0-3-64-16,-1-2-16 0,4-3 0 0,4-1 0 16,-3-2-128-16,3-3 192 0,2-2-192 0,-1-3 192 15,1 1-192-15,1-3 0 0,-7-4 144 0,8 3-144 16,2-1 0-16,-1-2 144 0,0-1-144 0,2-1 0 16,-1-1 176-16,1-1-176 0,1-2 160 0,-1 1-160 15,2 1 0-15,1 0 128 0,0-2-128 0,3 0 0 0,1 1 128 0,1 0-128 16,0 0 176-16,4-1-176 0,2 0 192 0,3 0-64 15,2 2 0-15,2-1-128 0,-2-1 176 0,7-1-176 16,2-1 160-16,0 0-160 0,0-1 128 0,1-3-128 16,1 0 0-16,-1 1 144 0,3 1-144 0,1 1 0 15,1-1 0-15,2 3 0 0,-1-1 0 0,-1 2 0 16,-1 1 128-16,-2 0-128 0,0 2 0 0,-2 0 0 16,-1-1 0-16,-1 1 0 0,1-1 0 0,0 0 0 15,2 2 0-15,0 0 0 0,1 0 0 0,-4 1 0 16,1 1 0-16,-4 0 0 0,0-1 0 0,1 1 0 15,-3 2 0-15,2 1 0 0,2-2 0 0,-1 1 0 16,0 2 128-16,0 0-128 0,-3-1 0 0,1 2 0 16,-1-1 144-16,0 1-144 0,-5-1 128 0,2 0-128 0,0 2 128 0,-3-1-128 15,1 1 128-15,-2-1-128 0,2 1 160 0,-4 0-160 16,0 2 128-16,0 0-128 0,0 0 0 0,2-1 144 16,-4 1-144-16,-1-1 0 0,-2-2 144 0,-2 1-144 15,0-2 0-15,0 0 128 0,-3 1-128 0,-1-2 0 16,-4-1 128-16,1 0-128 0,-1 2 160 0,1 0-160 15,-10-4 256-15,11 3-64 0,-1 1 0 0,-1-1 0 16,-1 0 0-16,-8-3 0 0,9 3 0 0,-9-3 0 16,11 3-64-16,0 0-128 0,-3 0 176 0,-8-3-176 15,10 0 176-15,-10 0-176 0,0 0 160 0,0 0-160 16,0 0 208-16,0 0-48 0,0 0-16 0,0 0 0 16,6-2 16-16,-6 2 0 0,0 0 0 0,4-5 0 15,-4 5-160-15,0 0 160 0,2-10-160 0,0 1 160 16,-4 0-160-16,2-1 0 0,2-1 144 0,-2-1-144 0,0-1 0 0,0-1 144 15,1-3-144-15,0-1 0 0,-1-3 144 0,1-2-144 16,2-3 0-16,0-1 144 0,0-3-144 0,2-2 192 16,-3-1-192-16,2-2 192 0,1-2-64 0,0-2-128 15,1-3 192-15,2-1-64 0,-1-1-128 0,1-2 192 16,-1 1-192-16,3-2 192 0,0-3-192 0,1 1 128 16,1-4-128-16,1 0 128 0,1-3-128 0,-1 1 0 15,1 2 0-15,0 2 0 0,0-1 0 0,-1 3 0 16,-2 3 0-16,-1 1 0 0,-1 1 0 0,-1 3 0 15,1 3 0-15,1 4 0 0,-3-1 0 0,1 4 0 16,1 0 0-16,-1 2 0 0,-1 3-128 0,-1 1 128 16,-1 1 0-16,0-2 0 0,2 1 0 0,-3 2 0 0,2 1-144 15,0 0 144-15,0-1 0 0,-1 3-192 0,1-1 192 0,-1 3-160 16,0 3 160-16,-1 0 0 0,0-1 0 0,1 2-128 16,-1 2 128-16,-2 2 0 0,1 0 0 0,-1 1-128 15,-1 2 128-15,0 0 0 0,-1 7 0 0,0 0 0 16,0-9 0-16,0 4 0 0,0 5 0 0,0 0 0 15,0 0 0-15,0 0 0 0,2-8 0 0,-2 8 0 16,0 0 0-16,0 0 0 0,0 0 0 0,0 0 0 16,0 0 0-16,0 0 0 0,0 0 0 0,0 0-128 15,0 0 128-15,-6-2 0 0,6 2 0 0,-9-4 0 16,1 3 0-16,8 1 0 0,-10-1 0 0,1 0 0 16,-2 0 0-16,3 0 0 0,-2 0 0 0,-5 0 0 15,-1 1 0-15,-1 0 0 0,-2 0 0 0,0 0 0 16,-1-2 0-16,0-1 128 0,-3 2-128 0,2-1 0 15,-4 2 0-15,0 0 0 0,-2 0 0 0,1 2 0 0,-2 0 0 16,1 2 0-16,-1 0 0 0,0 2 128 0,-2-1-128 0,-2 1 0 16,-1-2 0-16,-3 2 128 0,-2-1-128 0,3-1 0 15,-1 1 0-15,1 0 0 0,-2 2 0 0,2-2 0 16,-1 0 0-16,0-1 0 0,-2 0 0 0,-1 0 128 16,-4 0-128-16,-1 3 0 0,0 0 0 0,2-2 0 15,-3-2 0-15,1 1 0 0,-1 0 0 0,2-2 0 16,1 0 0-16,0 1 128 0,-2-1-128 0,-1 0 0 15,0 0 0-15,2-2 0 0,2-1 0 0,1 1 0 16,-1 2 0-16,0-1 0 0,2-3 0 0,-1 3 0 16,1 3 0-16,-3 0 128 0,0-1 0 0,-4 2 16 0,1 0 0 0,1-1 0 15,2 1-16-15,2 1 0 0,-2 2 0 0,5-1 0 16,0 3-128-16,3-1 0 0,-1-1 0 0,4 2 0 16,0-1 0-16,3 2 0 0,3-2 0 0,2 2 0 15,2-1-224-15,3 0-80 0,3-1-16 0,4 0-11872 16,0 1-2384-16</inkml:trace>
  <inkml:trace contextRef="#ctx0" brushRef="#br0" timeOffset="103252.34">15952 10357 12895 0,'-5'-17'576'0,"4"8"112"0,0 2-560 0,1 7-128 16,-2-10 0-16,1 1 0 0,0 1 2048 0,1 8 368 16,0 0 80-16,0 0 0 0,0 0-976 0,0 0-208 15,0 0-32-15,0 0-16 0,-5 10-624 0,-1 2-128 16,0 4-32-16,1 1 0 0,-2 2 128 0,0 5 32 15,0 6 0-15,0 6 0 0,-2 3-128 0,1 2 0 16,-6 5-16-16,1 0 0 0,-1-3-128 0,0-2-32 16,-1-2 0-16,2-2 0 0,-1-3 112 0,3-4 0 15,-1-6 16-15,2-1 0 0,2-2 112 0,-1-2 0 16,2-2 16-16,1-5 0 0,2-4-80 0,0 0 0 0,4-8-16 0,0 0 0 16,0 0-112-16,0 0 0 15,4-8-16-15,0-3 0 0,2-4-32 0,2-1 0 0,3-6 0 16,3-4 0-16,1-2-336 0,1-4 144 0,3-2-144 0,1-2 0 15,1 2 128-15,1 0-128 0,2-1 0 0,1 1 0 16,1 2 0-16,1 1 0 0,3 2 0 0,-4 3 0 16,2 4 0-16,-2 2 0 0,-2 5 0 0,-2 3 0 15,-1 4 0-15,-3 6 0 0,-4 4 0 0,-2 6 0 0,-2 4 0 16,-2 7 0-16,-2 6-128 0,-2 6 128 0,-4 3 0 0,-2 4 0 16,-1 5 0-16,-3 1 0 0,-1-1 0 0,-3-1 0 15,3-2 0-15,-4-5 0 0,1 0 160 0,0-1-160 16,-2-3 128-16,2-4-128 0,2-2 160 0,0-1-160 15,2 0 192-15,1-4-192 0,2-5 0 0,1-2 0 16,0 0 0-16,1-4 0 16,2 0-1152-16,-1-9-272 0,0 0-64 0,0 0-10160 15,10-1-2016-15</inkml:trace>
  <inkml:trace contextRef="#ctx0" brushRef="#br0" timeOffset="103669.81">16816 10566 25279 0,'0'0'560'0,"0"-5"112"0,-2-1 32 0,2 6 0 0,0 0-576 0,0 0-128 0,0 0 0 0,0 0 0 16,-10 0 816-16,1 3 128 0,1 6 16 0,-5 2 16 15,1 2-192-15,-1 2-32 0,-1 4-16 0,0 4 0 16,-2 2-96-16,3 3 0 16,-5-1-16-16,3 4 0 0,2 2-192 0,1-1-48 0,3-4 0 0,4-5 0 15,3-3-144-15,3-3-48 0,3 0 0 0,1-5 0 16,2-5 64-16,4-1 0 0,-1-4 0 0,2-3 0 16,1-1 176-16,3-6 32 0,2-1 16 0,1-3 0 15,3-1 208-15,-4-3 32 0,1-4 16 0,-7 5 0 0,0-1-256 0,0-3-48 16,-2-3-16-16,2-10 0 0,-4 4 64 0,-2 0 16 15,-6 1 0-15,-1 1 0 0,-5 3-160 0,-1 6-16 16,0-3-16-16,-2 7 0 0,-1 3-144 0,1 3-32 16,-3 1 0-16,1 2 0 0,0 3-128 0,1 2-176 15,0 3 48-15,3 1 0 16,-3 1-1584-16,4 0-304 0,0 3-64 16,1 2-10128-16,1 1-2016 0</inkml:trace>
  <inkml:trace contextRef="#ctx0" brushRef="#br0" timeOffset="104061.07">17284 10474 20271 0,'-1'7'1792'0,"-2"4"-1424"16,-2 1-368-16,-1 3 0 0,0 3 1504 0,-2 1 224 0,-2 1 64 0,0 3 0 15,-3 1-80-15,0 1-16 16,0 0 0-16,0 0 0 0,-1 3-592 0,3-4-112 0,-2-4-32 0,3 0 0 16,3-1-208-16,-1-3-48 0,1-1-16 0,4-4 0 15,-1-3-192-15,1-2-48 0,3-6 0 0,0 0 0 16,0 0 48-16,7-6 0 0,-2-2 0 0,3-5 0 16,2 0-176-16,0-3-16 0,1-4-16 0,2-1 0 15,1-1-288-15,2 0 160 0,0-1-160 0,2 1 128 0,2-2-128 16,0 1 0-16,3 1 144 0,0 3-144 0,0 1 192 0,0 3-16 15,-1 5-16-15,-1 3 0 0,-6 5 0 0,1 4 0 16,-5 4 0-16,0 4 0 0,-3 4-160 0,-1 6 160 16,-3 3-160-16,0 5 160 0,-5 2-16 0,-3 3 0 15,1 1 0-15,-1 2 0 0,-3-1-144 0,-1-2 160 16,1-2-160-16,-1-3 160 0,0 0-160 0,-1-4 0 16,1-4 0-16,-1 0 0 15,1 0-1440-15,-1404-1-272 0,2812-1-48 0,-1405-4-10736 16,0-5-2160-16</inkml:trace>
  <inkml:trace contextRef="#ctx0" brushRef="#br0" timeOffset="104678.28">18057 10698 3679 0,'0'0'160'0,"0"0"32"0,0 0-192 0,0 0 0 15,0 0 0-15,0 0 0 0,0 0 4608 0,0 0 896 16,0 0 160-16,0 0 32 0,0 0-3040 0,10-3-608 15,2 0-128-15,3 0-32 0,3-2-400 0,3 2-80 16,1 1 0-16,3 0-16 0,5 0-432 0,1-1-96 0,3 0-16 0,1 0 0 16,-2-1-304-16,-1 1-64 0,-2 0-16 0,-3 0 0 15,-2-1-240-15,-4 1-48 0,-1 1-16 0,-2 0 0 16,-3-1-160-16,-1 1 0 0,0 2 0 0,-3 0-176 16,-1 0-2368-16,-10 0-464 0</inkml:trace>
  <inkml:trace contextRef="#ctx0" brushRef="#br0" timeOffset="105504.1">18999 11091 12895 0,'0'0'1152'0,"0"0"-928"16,0 0-224-16,0 0 0 0,0 0 1280 0,0 0 192 16,0 0 64-16,0 0 0 0,7-4-64 0,3-1 0 15,3-4 0-15,-2 0 0 0,0 0-208 0,3-1-48 16,2 0-16-16,3-4 0 0,2-5-192 0,2 1-48 16,4-2 0-16,3-1 0 0,2-1-256 0,2-2-64 15,1-4-16-15,2 1 0 0,-4 0-176 0,1-1-16 16,0-3-16-16,0-1 0 0,-2 0-112 0,3-1-32 15,0 0 0-15,1-1 0 0,2-4-80 0,-1-2-32 16,-2 0 0-16,1 2 0 0,-6-5-160 0,-3 2 0 16,0 2 144-16,-3-1-144 0,-5 0 0 0,0 2 128 15,-1 1-128-15,-4 4 0 0,-4 1 0 0,-1 1 144 16,-2 0-144-16,-2 4 0 0,-2-1 176 0,-1 4-176 16,-4 2 160-16,0 0-160 0,-2 0 144 0,-2 3-144 15,-3 3 128-15,-1 2-128 0,-1 2 192 0,0 2-32 16,-2 6-16-16,-1 1 0 0,-2 2 48 0,0 3 16 15,-2 2 0-15,-2 4 0 0,-3 2-80 0,-1 7-128 16,-1 2 176-16,-3 5-176 0,-4 5 0 0,-2 4 0 16,-2 4 0-16,1 5 0 0,1 7 192 0,1 1-64 0,2 4 0 15,1 2-128-15,2 0 336 0,10-15-32 0,3 5-16 0,1 1 0 16,2 1 80-16,-3 16 16 0,3-8 0 0,5-6 0 16,4-4-192-16,2-3-48 0,2-3 0 0,2-4 0 15,3-3-144-15,-1-4 0 0,4-4 144 0,-1-2-144 16,3 1 0-16,2-4 0 0,-2-3 0 0,2-4 0 15,1-2-256-15,4-6-80 0,0 0-16 0,0-4 0 16,-1-4-2496 0,0-5-496-16</inkml:trace>
  <inkml:trace contextRef="#ctx0" brushRef="#br0" timeOffset="105783.65">20240 10561 19343 0,'0'0'1728'0,"0"0"-1392"16,0 0-336-16,0 0 0 0,-4 6 2048 0,-2 3 320 16,-2-1 80-16,0 3 16 0,-1 3-736 0,0 1-160 15,-6 0-32-15,0 5 0 0,-3 4-416 0,0 1-96 16,0 2 0-16,-2 2-16 0,2-1-304 0,2 3-64 15,1-3-16-15,1 0 0 0,1-1-400 0,2-3-80 16,1 1-16-16,3-2 0 0,-1-4-128 0,4-3 0 16,1-2-160-16,0-3 160 15,1 2-608-15,2-3-32 0,0-10 0 0,0 0 0 16,0 0-2032-16,10 0-400 0,2-4-96 0,-1-2-16 0</inkml:trace>
  <inkml:trace contextRef="#ctx0" brushRef="#br0" timeOffset="106237.59">20612 10521 8287 0,'0'0'736'0,"-5"3"-592"0,-4 2-144 0,1 4 0 16,-1 2 3520-16,-1 2 688 0,-1 2 128 0,-3 2 16 15,-1 5-2240-15,0 1-448 0,-2 2-80 0,-2 2-32 16,1 4-272-16,0 0-48 0,1-1-16 0,-1 1 0 15,0 0-368-15,2 0-80 0,0-3 0 0,2-2-16 0,3-3-176 16,1-3-16-16,1-4-16 0,4-2 0 0,1 0-288 16,1-6-64-16,3-8-16 0,0 0 0 0,0 0 96 0,0 0 32 15,11-3 0-15,-1-3 0 0,3-9 192 0,2-1 32 16,0-3 16-16,2-3 0 0,-2-4-384 0,5 0-160 16,1 1 128-16,-6 5-128 0,3-3 128 15,3-1-128-15,2-1 0 0,2 2 128 0,3 2-128 16,-1 2 128-16,-1 2-128 0,-1 3 128 0,-1 1 0 0,-2 5 0 15,-1 5 0-15,3 4 0 0,-4 3-128 0,-3 7 0 16,-3 6 0-16,-6 4 128 0,-2 5-128 0,-2 4 0 16,-5 1 0-16,-3 3 0 0,-4 3 128 0,0 0-128 15,0-3 128-15,-2-1-128 0,0-5 0 16,0 1 0-16,-2-1 128 0,5-10-128 0,-2 0-240 0,4-2-80 0,-2 1 0 16,2 1-16-1,1-3-3024-15,4-8-608 0</inkml:trace>
  <inkml:trace contextRef="#ctx0" brushRef="#br0" timeOffset="106910.16">21235 10671 15887 0,'0'0'704'0,"0"0"144"0,0 0-672 0,-7 7-176 16,2 1 0-16,-1-2 0 0,6-6 1312 0,-5 9 224 0,5-9 64 0,-4 10 0 16,1 0-192-16,4-3-48 0,-1-7 0 0,6 10 0 15,1-4-368-15,1 2-80 0,3-3-16 0,3 1 0 16,2-2 32-16,4-2 0 0,1-3 0 0,4-2 0 15,-2-1-192-15,5-1-32 16,1-4-16-16,3 1 0 0,1 0-176 0,-1-1-48 0,-1-1 0 0,-1 0 0 16,-1-3-64-16,-1-1-16 0,-4-1 0 0,-1 1 0 15,-5-1-64-15,-2 0 0 0,-1 0-16 0,-2 1 0 0,-3-1-64 16,-4 1-16-16,-2-1 0 0,-2 1 0 0,-3 3 32 16,-2 1 16-16,0 1 0 0,-5 0 0 15,0 2-80-15,-4 3-32 0,-3-1 0 0,0 2 0 0,-3 1-160 16,-3 1 128-16,-2 3-128 0,-2 1 128 0,-1 1-128 0,-4 0 0 15,-2 5 0-15,-2 1 0 16,1 2 0-16,2 3 0 0,1 4 0 0,1 0 0 0,0 0 0 0,0 4 0 16,4 4 0-16,3-4 0 0,6-2 0 0,1-1 0 15,3 2 0-15,7-3 0 0,0 0 0 0,5-2 0 16,5-2 0-16,-1-2 0 0,4 0 0 0,4-2 0 16,2-2 0-16,5-1 0 0,3-4 0 0,1 0 0 15,3-2 0-15,4-1 0 0,2-1-304 0,4-1 16 16,5-1 0-16,-1-1 0 15,-2 0-1872-15,-3 0-368 0,-2-2-80 0,-4 1-13072 0</inkml:trace>
  <inkml:trace contextRef="#ctx0" brushRef="#br0" timeOffset="107435.08">22444 10629 14735 0,'0'0'640'0,"0"0"160"0,0 0-640 0,-2-4-160 16,-3-1 0-16,2 0 0 0,3 5 1536 0,-4-5 288 16,-1-1 48-16,1 1 16 15,1-1-560-15,-3 1-112 0,2 0-32 0,-1 0 0 16,-2-1-160-16,1 1-48 0,-1 0 0 0,1 1 0 0,0 1-144 0,-2 0-48 15,1 1 0-15,-6 1 0 0,1 1-48 0,0 2-16 16,-1 1 0-16,1 1 0 0,-2-1-176 0,0 2-32 16,-1 2-16-16,0 1 0 0,-1 0-112 0,0 1 0 15,2-1-16-15,0 3 0 0,0 1-80 16,2 2-16-16,1 0 0 0,4-3 0 0,-1 2-32 0,-1 1-16 16,2 2 0-16,0-1 0 0,0 2-64 0,2-1-16 15,1 0 0-15,2 1 0 0,1-1-144 0,2-4 192 16,1 0-192-16,3-1 192 0,1 0-192 0,2-5 192 15,1 0-192-15,2-3 192 0,-1-2 48 0,3-2 16 16,1-2 0-16,2-1 0 0,0-3-32 0,2-2 0 16,-1-1 0-16,2-1 0 0,-2-1-80 0,-1-1-16 15,1-2 0-15,-2 0 0 0,-1 1-128 0,1 2 192 0,-6 0-192 16,2 2 192-16,-1 1-192 0,-1 5 160 16,-1-1-160-16,-2 2 160 0,-6 3-160 0,9 1 0 0,-3 2 0 0,-1 3 128 15,1 0-128-15,-2 3 0 0,1 2 0 16,0 4 0-16,-2 1 0 0,3 1 0 0,0-1 0 15,2 2 0-15,0-1 0 0,1 1 0 0,-1-3 0 0,5-3 0 16,-1 0 0-16,2-2-144 0,0-1 144 0,1-2 0 16,-1-4-512-1,0-1 16-15,0-2 0 0,1-1 0 0,-1-2-1872 16,0-2-384-16,1 1-80 0,-3-3-12848 0</inkml:trace>
  <inkml:trace contextRef="#ctx0" brushRef="#br0" timeOffset="107948.08">23072 10458 20271 0,'0'0'1792'0,"0"0"-1424"16,0 0-368-16,0 0 0 0,0 0 1008 0,0 0 128 15,-3 4 16-15,1 3 16 0,-4 1-272 0,1 1-64 16,0 4-16-16,-3 0 0 0,2 4 112 0,-4 2 32 0,-1 2 0 0,1 1 0 16,0 4-80-16,-1 1-16 0,0-1 0 0,-2 2 0 15,1 2-160-15,0 3-16 16,-1 0-16-16,2-2 0 0,-4-2-224 0,5-1-64 16,3 0 0-16,-2-2 0 0,3-4-48 0,0-1-16 15,1-4 0-15,2-3 0 0,2-3 32 0,1-3 0 0,0-8 0 0,0 0 0 16,5 4 112-16,5-5 32 0,-1-6 0 15,2-1 0-15,1-4-128 0,4-3-32 0,-5-2 0 0,2-4 0 16,0-3-144-16,0-3-48 0,2-4 0 0,-1 3 0 16,0-1-144-16,2 3 0 0,-1-2 0 0,1 5 128 15,0 0-128-15,1 3 0 0,2-1 144 0,0 5-144 0,2 3 128 16,-3 3-128-16,3 2 160 0,1 3-160 0,-2 1 144 16,2 3-144-16,0 2 128 0,0 3-128 0,0 2 0 15,-3 1 0-15,0 0 0 0,-2 2 0 0,-1 2 0 16,-2-1 128-16,-2 0-128 0,0 0 0 0,-1-2 0 15,-1 2 0-15,0-3 0 0,-4 1 0 0,2-3 0 16,-3 1-144-16,-5-6 144 0,0 0-160 16,0 0-400-16,0 0-80 0,0 0 0 0,0-6-16 15,-3 2-2320-15,-2-4-464 0,-4-2-80 16</inkml:trace>
  <inkml:trace contextRef="#ctx0" brushRef="#br0" timeOffset="108378.43">21521 10199 39455 0,'-9'-5'1744'0,"9"5"368"0,-7-6-1696 0,1 1-416 16,3 0 0-16,3 5 0 0,0 0 464 0,0-7 16 15,3-2 0-15,4 2 0 0,1 0 32 0,1-1 16 16,0-1 0-16,0 0 0 0,2 1-352 0,-3 0-176 15,-1 1 160-15,-1 2-160 0,-2-1 0 0,-4 6 0 16,0 0 0-16,0 0 0 16,0 0-2032-16,0 0-496 0,-11 8-96 0,-3 5-32 0</inkml:trace>
  <inkml:trace contextRef="#ctx0" brushRef="#br0" timeOffset="110104.37">12107 10026 9951 0,'8'-10'448'0,"-8"10"80"0,5-8-528 0,1-1 0 0,-2 0 0 0,1 1 0 16,-1 0 960-16,-2 2 64 0,2 0 32 0,-3 0 0 0,0 0-128 0,-1-2-32 15,0 1 0-15,0 7 0 0,-1-8-256 0,-2 1-64 16,-1 0-16-16,1 2 0 0,-2-1 144 0,0 0 16 16,-2-3 16-16,1 1 0 0,-3 4 96 0,-1-2 0 15,-1-1 16-15,-3-1 0 0,-2 0-48 0,1 1-16 16,-2-1 0-16,-1 1 0 0,-1 1-112 0,-1 0-32 15,-1 0 0-15,-2 0 0 0,1 3-160 0,0-1-32 16,-1 1-16-16,1 2 0 0,0 1-112 0,-1 1-32 16,-1 1 0-16,1 4 0 0,0 0-80 0,-1 3-16 0,1 1 0 15,-2 0 0-15,0 0-192 0,-1 1 144 16,6 3-144-16,-6 2 128 0,2-1-128 0,1 3 160 0,2 1-160 16,-2 2 160-16,1 0-160 0,-3 0 160 15,3 2-160-15,-4 1 160 0,2 1-32 0,-1 0 0 0,-2 2 0 0,1 0 0 16,0-1 128-16,-3 2 32 15,-2-4 0-15,2 5 0 0,0 2 32 0,0 4 0 16,2-1 0-16,0 1 0 0,2-1-80 0,2 1-16 0,-1 0 0 16,3 3 0-16,-1-5-96 0,4 3-128 15,3 1 176-15,0 2-176 0,-2-1 0 0,3 0 0 0,2-3 0 0,2 0 0 16,1 0 0-16,2-2 0 0,5-1 0 16,0-2 0-16,2-1 144 0,3 0-144 0,2 3 0 0,1-2 144 15,2-3-144-15,3 3 160 0,-1 2-160 0,0 0 160 16,-1-2-160-16,-1-2 0 0,2 0 0 0,-1-1 128 15,1 0-128-15,1-1 0 0,-2-3 0 0,3-1 0 16,0 0 0-16,3 0 0 0,1-2 0 0,-1 2 0 16,2-3 0-16,0-2 128 0,1 1-128 0,1-2 0 0,-1-2 128 15,3-2-128-15,0-1 0 0,1-1 128 0,-1-2-128 16,2 1 0-16,1-2 0 0,3-2 128 16,0 1-128-16,1-4 192 0,-1-1-192 0,3-2 192 0,1-3-48 15,2-1 0-15,1 0 0 0,1-1 0 0,-2-2 0 0,0 1 0 16,1-6 0-16,-1 2 0 0,-2-2 0 0,0-1 0 15,-1-1 0-15,-1-3 0 0,-3 1-16 0,1-1-128 16,-1 1 192-16,0-1-64 0,-1-3 16 0,0 0 0 16,2 0 0-16,-4-1 0 0,0-2 16 0,1-1 0 15,0-3 0-15,0 1 0 0,1-3-32 0,-9 11-128 16,2-4 192-16,-1-1-64 0,1-1 16 0,2-2 0 16,-3 0 0-16,1-3 0 0,-2-2 176 0,0-1 48 15,-2-2 0-15,-1-1 0 0,-1-3-48 0,-3-2-16 16,-1 1 0-16,-3-2 0 0,1 4 0 0,-2 2 0 15,-4 1 0-15,-3 3 0 0,-1 3-48 0,-3 3-16 16,-2 2 0-16,-2 2 0 0,-2 2-240 0,-5 2 176 16,0 3-176-16,-12-3 160 0,0 5-160 0,-1 3-144 0,0 2 144 0,0 4-208 31,3 3-1280-31,-1 4-256 0,-1 1-48 0,5 2-11152 16,3 3-2224-16</inkml:trace>
  <inkml:trace contextRef="#ctx0" brushRef="#br0" timeOffset="111384.43">11310 11725 911 0,'0'0'0'0,"-4"-8"0"0,2 0 0 0,1 0 0 0,1 8 3008 0,-1-10 528 15,1 0 112-15,0 0 0 0,0 1-1856 0,1 1-368 16,0-1-80-16,-1 9 0 0,1-10-320 0,0 2-64 16,2 0-16-16,-3 8 0 0,0 0-272 0,0 0-48 15,0 0-16-15,0 0 0 0,0 0-336 0,0 0-64 16,0 0-16-16,5 8 0 0,-5-8-192 0,7 9 176 16,-3 1-176-16,0 1 160 0,1 3 48 0,-2 2 16 15,2 0 0-15,-4 4 0 0,1 1 160 0,1 2 16 16,2 0 16-16,0 3 0 0,3 3-96 0,1 1-32 15,3-5 0-15,-1 4 0 0,1-5 0 0,3 2 0 16,4 1 0-16,0-1 0 0,-2 3 48 0,2-5 16 0,1 1 0 16,2 1 0-16,-3 1-16 0,5-3 0 0,0-3 0 15,2 0 0-15,-2 3 0 0,3 0 0 0,1-4 0 0,2 1 0 16,0 0-64-16,1-2-16 0,0 0 0 0,2 1 0 16,3-2 16-16,0-1 0 0,2 0 0 0,1-2 0 15,1 0-32-15,1 0-16 0,-1 0 0 0,2 1 0 16,1-3-80-16,3 1-16 0,1-1 0 0,0 1 0 15,2 0-128-15,-2-1 160 0,0-1-160 0,2-1 160 0,-1-2-160 16,3 0 0-16,-3 0 0 0,1-1 128 0,0 2-128 0,3-3 128 16,0-4-128-16,-4-1 128 0,0 1-128 0,0-1 128 15,-2 0-128-15,0-2 128 0,1 2-128 16,1 0 192-16,-2 1-192 0,1-2 192 0,0-3-192 0,0-1 0 16,-2 0 144-16,-1 1-144 0,0-1 128 0,1-1-128 15,-1 0 128-15,0 1-128 0,0-1 0 0,1 0 128 16,0-1-128-16,0 0 0 0,-1-2 128 0,0 1-128 15,-2-3 128-15,1 2-128 0,0 0 0 0,1-2 128 16,1 0-128-16,0-1 0 0,1-1 0 0,0 2 0 0,-5 1 0 16,1-3 128-16,0-2-128 0,-3 1 144 15,1 0-144-15,-3 0 160 0,2 0-160 0,-2 1 0 16,1 0 0-16,0-2 0 0,3-3 0 0,-6 2 0 16,-2 1 0-16,0 0 0 0,1 0 0 0,-1-1 0 15,0 2 0-15,0 1 128 0,-2-3-128 0,1 1 0 16,1-2 0-16,-2 1 0 0,-2 1 0 0,1 0 0 15,1 3 128-15,-3-4-128 0,-1-2 0 0,-1 1 0 0,1-2 0 0,-2 0 0 16,0 1 128-16,-2 1-128 16,0-2 0-16,-1 1 128 0,0-3-128 0,-1 3 0 15,-2 0 0-15,0 1 0 0,-2 1 0 0,0-1 0 0,-1 0 0 0,0 3 0 16,-2 0 0-16,0-2 128 16,-3 1-128-16,2 0 0 0,0 2 208 0,0-3-32 0,0-2-16 0,1 1 0 15,-2 3-160-15,4-1 0 0,-2-1 144 0,0 0-144 16,1 0 0-16,0 1 0 0,0-1 0 15,2 2 128-15,-2 0-128 0,2 0 0 0,-1-1 0 0,0 1 0 0,-2 0 0 16,-1 1 0-16,-1 1 0 0,0 0 0 0,-1-1 0 16,-1 1 0-16,0-1 0 0,-3 2 128 0,2 2-128 0,-4-2 0 15,3 2 0-15,-8 7 128 0,4-9-128 16,1 4 176-16,-5 5-176 0,4-6 192 0,-4 6-192 0,4-6 0 16,-2 1 144-16,-2 5-144 0,0 0 0 0,0 0 0 15,0 0 0-15,0 0 0 0,0 0 0 0,0 0-128 16,0 0 0-16,0 0 0 15,0 0-576-15,0 0-128 0,0 0 0 0,0 0-16 16,0 0-1584-16,0 0-320 0,-3-5-64 0,3 5-11152 0</inkml:trace>
  <inkml:trace contextRef="#ctx0" brushRef="#br0" timeOffset="111879.65">15348 11679 14111 0,'-12'-5'624'0,"6"3"128"0,6 2-608 0,-11 0-144 0,2-1 0 0,1 1 0 15,0 1 1280-15,0 1 208 0,8-2 48 0,-8 4 16 16,8-4-160-16,0 0-48 0,-6 4 0 0,6-4 0 15,0 0-320-15,0 0-80 0,0 0-16 0,0 0 0 16,9 5-16-16,2-2 0 0,1-2 0 0,2-2 0 16,1-4-160-16,4-1-48 0,4-1 0 0,3-3 0 15,1-3-256-15,3 0-48 0,2 0-16 0,4 0 0 16,2-1 0-16,3-1-16 0,1-3 0 0,0 1 0 0,-2 0-112 16,1 2-32-16,1-2 0 0,-1 4 0 0,-1 3-32 15,1 0 0-15,-5 0 0 0,1 3 0 0,-2-2 112 0,-2 2 16 16,-2 1 0-16,-2 2 0 0,-3 1 32 0,-8 3 16 15,2 0 0-15,-2 2 0 0,-1 3-64 0,1 0-16 16,-2 2 0-16,0 2 0 0,-3 1-48 0,-1 3-16 16,0 1 0-16,-3 0 0 0,0 3-32 0,0 0 0 15,-4 2 0-15,0 3 0 0,-2 0 0 0,-1 1 0 16,-1 0 0-16,-2 9 0 0,-2-3 80 0,-1-3 16 16,0 0 0-16,-3-1 0 0,1-1-48 0,0-1-16 15,2-2 0-15,-3-1 0 0,1-1-224 0,-1-1 0 16,4 1 0-16,-3-3 0 0,2-1 0 0,1 0 0 15,2-2 0-15,1 3 0 16,-2-3-1120-16,4 0-272 0,-1 0-48 0,2-1-17312 0</inkml:trace>
  <inkml:trace contextRef="#ctx0" brushRef="#br0" timeOffset="121955.47">897 17000 16287 0,'0'0'720'0,"0"0"160"0,1-9-704 0,-1 1-176 0,1 0 0 0,-1 8 0 16,0 0 1520-16,0 0 272 0,0 0 48 0,0 0 16 16,0 0-384-16,0 0-64 0,0 0 0 0,0 0-16 15,-3 8-752-15,-3 2-128 0,3 2-48 0,0 2 0 16,0 2 48-16,-1 4 0 0,1 3 0 0,-1 3 0 16,1 5-176-16,-1 0-16 0,-1-2-16 0,1 4 0 15,2 0-128-15,-3-2-32 0,3-1 0 0,0 0 0 16,-1-5 48-16,2-1 0 0,2-2 0 0,1-2 0 15,0-3 48-15,1-1 16 0,3-3 0 0,3 0 0 16,1-4 16-16,3 0 16 0,0-3 0 0,3-1 0 16,3-2-16-16,3 0 0 0,2-3 0 0,4 0 0 15,2-2-32-15,0 0-16 0,2-1 0 0,-1 1 0 16,0-2-224-16,-1 2 128 0,-3 0-128 0,1-1 0 0,-2-2 0 0,-2 2 128 16,-2 1-128-16,-2-1 0 0,-2 0 0 0,-2 0-208 15,-2-2 32-15,0 1 16 16,-3 3-1504-16,-1 0-320 0,-10 1-48 0,0 0-12448 15</inkml:trace>
  <inkml:trace contextRef="#ctx0" brushRef="#br0" timeOffset="122169.39">841 17232 26719 0,'0'0'2368'0,"0"0"-1888"0,2-6-480 0,2 1 0 15,-4 5 400-15,11-6-16 16,3 1 0-16,3 0 0 0,5 0 496 0,4-2 80 0,5-1 32 0,4 1 0 16,0-3-400-16,0 2-80 0,-1 0 0 0,-2 2-16 15,-3-1-352-15,-5 3-144 0,-2 1 128 0,-4 0-128 32,0-1-448-32,-3 2-160 0,-4 1-32 0,-11 1-8960 0,0 0-1776 0</inkml:trace>
  <inkml:trace contextRef="#ctx0" brushRef="#br0" timeOffset="122332.48">863 16985 28559 0,'-7'-9'2544'0,"7"9"-2032"0,0 0-512 0,1-9 0 15,4 0-352-15,2 1-160 0,4 0-48 16,5 2 0-16,1-1 1296 0,8 2 256 0,4-1 48 0,7-2 16 16,3 2-320-16,3-2-64 0,0-1-16 0,0-2 0 0,-1 1-176 0,0 4-32 15,-1 3-16-15,-3 0 0 16,-2 1-960-16,-1 1-192 0,0 0-48 0,-3 2-13696 15</inkml:trace>
  <inkml:trace contextRef="#ctx0" brushRef="#br0" timeOffset="126175.56">1941 17035 6447 0,'0'0'576'0,"-5"-5"-576"0,2-2 0 0,-1-1 0 15,2 1 2528-15,-1 1 400 0,1-2 80 0,2 8 0 16,1-8-1168-16,1 1-240 0,-2 7-64 0,4-6 0 16,-4 6-256-16,0 0-64 0,0 0-16 0,0 0 0 15,11 1-496-15,0 4-112 0,-1 1-16 0,2 3 0 16,2 5-80-16,3 3-32 0,2 5 0 0,1 1 0 15,-3 1-64-15,2 3-16 0,2-1 0 0,0 0 0 16,0 1-176-16,-1-4-32 0,-1-2-16 0,-3-1 0 16,0-1-160-16,-2-1 128 0,-3-3-128 0,0 0 128 0,0-3-128 0,-2-2 192 15,-1-2-192-15,-1-1 192 0,-7-7-192 0,7 4 0 16,-7-4 0-16,0 0 0 16,0 0-1536-16,5-7-400 0,-2-3-80 0,-3-2-16 0</inkml:trace>
  <inkml:trace contextRef="#ctx0" brushRef="#br0" timeOffset="126425.99">2296 16897 21359 0,'0'0'944'0,"0"0"208"0,0 0-928 0,0 0-224 15,-6-3 0-15,-3 2 0 0,2 4 1248 0,-3 4 208 0,0 2 32 0,0 5 16 16,-4 3-80-16,2 5-16 0,-1 3 0 0,-1 2 0 15,-3 4-272-15,-1 3-64 0,1 3-16 16,-2 0 0-16,-1 0-288 0,2 1-48 0,-2-3-16 0,1-2 0 16,-2-4-384-16,3-2-64 0,0-4-32 0,3 0 0 15,0-2-224-15,3-2 144 0,2-2-144 0,0-1 128 16,0-3-128-16,3-3 0 0,2-4-160 0,5-6 160 31,0 0-2800-31,0 0-464 0</inkml:trace>
  <inkml:trace contextRef="#ctx0" brushRef="#br0" timeOffset="127052.56">3000 16561 15663 0,'-3'-7'1392'0,"2"-2"-1120"0,0 4-272 0,0-2 0 16,-1-2 1456-16,0 3 224 0,2 6 48 0,0 0 16 15,0 0-96-15,0 0-32 0,-4-5 0 0,4 5 0 16,-9 4-704-16,2 3-144 0,-1 4-16 0,2 4-16 0,-2 2-208 0,1 5-32 16,-1 6-16-16,1 3 0 15,1 4 64-15,1-2 16 0,2 3 0 0,0-2 0 0,0-4-192 0,0-3-48 16,3-1 0-16,3-3 0 0,0-3 0 0,2-3-16 15,4-3 0-15,-1-1 0 0,2-4 64 16,3 1 16-16,-1-4 0 0,3-2 0 0,4-2-64 0,-1-3 0 16,-2-2 0-16,5-4 0 0,3-1-80 0,-3-2-32 15,0 0 0-15,0-2 0 0,0-3-208 0,-1 1-208 16,0 0 32-16,-3 2 16 16,1 3-1936-16,-2-1-384 0,0 0-80 15</inkml:trace>
  <inkml:trace contextRef="#ctx0" brushRef="#br0" timeOffset="127289.55">3418 16470 27071 0,'0'0'1200'0,"0"0"240"0,-9 8-1152 16,1 0-288-16,-1 1 0 0,-1 5 0 0,0 6 1344 0,-2 7 192 0,1 7 64 0,-2 4 0 15,-3 5-192-15,0-2-16 0,-3 5-16 0,0-1 0 16,1 0-416-16,-3 2-96 0,1 4-16 0,1-3 0 15,3 2-400-15,0-3-96 0,4-1-16 16,0-5 0-16,0-4-336 0,2-2 144 0,1-3-144 0,3-2 0 16,0-6 0-16,3-2 0 0,0-3 0 0,2-2 0 31,1-4-1248-31,1-5-304 0,-1-8-64 0,0 0-15488 0</inkml:trace>
  <inkml:trace contextRef="#ctx0" brushRef="#br0" timeOffset="127620.69">4100 16884 20271 0,'0'0'1792'0,"0"0"-1424"0,0 0-368 0,0 0 0 16,0 0 2240-16,-8-2 368 0,8 2 80 0,0 0 0 15,-4-9-704-15,3 1-128 0,1 0-48 0,0 8 0 16,4-10-1088-16,2 0-208 0,-1-1-64 0,3 2 0 15,0 2-448-15,1 0 128 0,-1 0-128 0,0 4 0 32,-8 3-976-32,0 0-240 0,7 7-64 0,-5 4-14400 0</inkml:trace>
  <inkml:trace contextRef="#ctx0" brushRef="#br0" timeOffset="127841.25">4001 17158 16575 0,'0'0'1472'0,"0"0"-1168"0,0 0-304 0,7-7 0 0,-2 0 3456 0,-5 7 624 16,6-5 128-16,-6 5 16 0,6-4-1984 0,1-2-416 15,-7 6-80-15,9-3-16 16,-9 3-928-16,11-2-192 0,-11 2-32 0,9 0-16 0,-9 0-560 0,9 2 0 16,-9-2 0-16,0 0-17808 15</inkml:trace>
  <inkml:trace contextRef="#ctx0" brushRef="#br0" timeOffset="129188.03">5304 16617 8287 0,'0'0'736'0,"0"0"-592"16,2-8-144-16,-1 1 0 0,-1 7 1216 0,0 0 192 15,0 0 64-15,0-8 0 0,0 0-320 0,0 8-48 16,0 0-16-16,0 0 0 0,-1-10 32 0,-1 2 0 16,2 8 0-16,0 0 0 0,0 0-64 0,0 0-16 15,-3-7 0-15,3 7 0 0,0 0-320 0,0 0-64 16,0 0-16-16,0 0 0 0,-5 10-256 0,0 1-48 0,1 3-16 16,0 3 0-16,-1 4 64 0,3 2 0 0,-2 3 0 15,0 2 0-15,1 5-64 0,1-3 0 0,1-2 0 0,0-2 0 16,0 0-32-16,1-3-16 0,1-2 0 0,0-3 0 15,2-4-80-15,1-1 0 0,3-2-16 0,0-2 0 16,1-2 144-16,1-2 48 0,2-1 0 16,2-1 0-16,2-4 96 0,0-2 32 0,1-3 0 0,0-3 0 15,1 3-176-15,-1-4-48 0,1-1 0 0,-1 0 0 16,2-1-144-16,-2-2-128 0,1 2 192 0,0-2-192 16,2 1 128-16,-4 0-128 0,1-1 0 0,0 1 0 15,-1 0 0-15,-3-2 0 0,1-3 128 0,-1 3-128 16,-1 0 0-16,-2 2 0 0,-2 3 0 0,1 1 0 15,0 2 0-15,-8 7 0 0,0 0 0 0,0 0 0 16,0 0 0-16,0 0 0 0,0 0 0 0,0 0 0 0,4 11 0 16,-4 0 0-16,-2 0 0 0,0 5 0 0,0 4 0 0,-4 2 0 15,1 1 0-15,-2 2 0 0,-4 3 0 0,0 3 0 16,-1-2 0-16,0 7 0 0,-1 1 0 0,-3 4 160 16,0 3-160-16,-3 1 128 0,3-1 0 0,-3-2-128 15,-1-3 192-15,1 0-64 0,-2-1 80 0,3 0 16 16,-1-2 0-16,0-2 0 0,0-1 96 0,-1-2 0 15,-1-1 16-15,0-3 0 0,0 1 0 0,0-4 0 16,0-2 0-16,0-2 0 0,0-5-128 0,-1-1-16 16,2-3-16-16,1-2 0 0,-1-3-176 0,2-3 192 15,2-2-192-15,1-3 192 0,-1-5-64 0,2-2 0 16,1-2 0-16,2-4 0 0,1-8 16 0,3-2 0 0,3-2 0 0,4-1 0 16,3-4-144-16,4 0 0 0,4 0 0 0,3 4 0 15,1 5 0-15,2 3 0 0,3 3 0 0,1 3 0 16,1 0 0-16,1 6-176 0,-1-2 176 0,2 4-128 15,1 1 128-15,-1 2 0 0,-2 3-144 0,0 3 144 16,-1 2-144-16,-2 3 144 0,0 0-192 0,-4-2 192 31,-3 3-1792-31,0 0-256 0,-2-2-64 0,-1 0-14640 0</inkml:trace>
  <inkml:trace contextRef="#ctx0" brushRef="#br0" timeOffset="130154.9">6298 16703 5519 0,'0'0'496'15,"-6"-6"-496"-15,1-2 0 0,5 8 0 0,-6-7 2640 0,0 1 432 16,0 2 96-16,6 4 16 0,-4-6-1152 0,4 6-240 16,0 0-32-16,0 0-16 0,-10 1-448 0,5 4-80 15,-2 1-32-15,1 3 0 0,0 3-320 0,0 4-64 16,1 0-16-16,-2 7 0 0,2 0-368 0,1 2-80 15,0-1-16-15,1 0 0 0,1 1-64 0,0-1-32 16,1 0 0-16,1-2 0 0,3-4-96 0,0-2-128 16,2-1 176-16,0-3-176 0,0 0 384 0,3-5-48 15,2-4 0-15,2-2 0 0,3-2 304 0,2-4 64 16,-1-4 16-16,4-2 0 0,0-3-112 0,0-2-32 16,-2 0 0-16,2 0 0 0,-3 1-288 0,0-1-64 0,1 1-16 15,-2 0 0-15,0-2-208 0,-2 3 128 0,-2 0-128 0,-2 5 0 16,-1-2 128-16,1 3-128 0,-5 1 0 15,-5 7 144-15,0 0-144 0,0 0 0 16,8 5 0-16,-4 5 0 0,0 3-144 0,-3 5 144 0,-2 2 0 0,-1 4 0 16,-2 1-128-16,-3 5 128 0,-3 4 0 0,-2 3 0 15,-4 5 0-15,-3 1 0 0,1 2 0 0,-2-1 0 16,-2-1 0-16,-2-4 0 0,0 0 0 0,0-3 0 16,0-1 176-16,1-2-176 0,1-2 192 0,1-3-192 15,1-2 320-15,3-4-32 0,0-4-16 0,1-3 0 16,-2-5 0-16,2-3 0 0,-1-4 0 0,4-3 0 15,3-2-64-15,1-5-16 0,2-4 0 16,-1-3 0-16,1-4-48 0,5-2-16 0,-1-2 0 0,6 1 0 16,0 2-128-16,4 1 0 0,3 0 0 0,2 2 0 0,1 1 0 15,0 2 0-15,3 4 0 0,-1 0 0 0,1 2-160 0,2 3 160 16,1-2 0-16,2 4-144 0,1 3 144 0,-3 0 0 16,-1 1-144-16,1 1 144 0,-1 0-144 0,-3 0 144 15,-2 1-192-15,-1-1 192 16,-1-2-2096-16,-1 0-304 0,-10-1-64 15</inkml:trace>
  <inkml:trace contextRef="#ctx0" brushRef="#br0" timeOffset="130652.43">7205 16210 13823 0,'0'0'1216'0,"0"0"-960"0,6-6-256 0,-6 6 0 16,0 0 1664-16,0 0 272 0,0 0 64 0,0 0 16 15,0 0-512-15,0 0-96 0,0 0-32 0,-6 6 0 0,-1 1-448 0,-1 3-96 16,0 2 0-16,0 4-16 16,-2 1 32-16,-2 4 16 0,-2 2 0 0,1 1 0 0,0 0 0 0,1 1 0 15,-1 0 0-15,-2 0 0 0,2-6-304 0,2 0-64 16,1-2-16-16,1-4 0 0,5-3 0 0,0-2 0 16,4-8 0-16,0 0 0 0,0 0 64 0,0 0 16 15,0 0 0-15,0 0 0 0,8-2 48 0,3-4 16 16,-2-4 0-16,2-2 0 0,0-3-192 0,0 0-48 15,0-4 0-15,0 1 0 0,0 0-192 0,-1-2-64 16,0-2 0-16,1 0 0 0,-3-5-128 0,1 2 0 16,-4 3 144-16,4 4-144 0,-1 0 0 0,0 6 0 15,-2 1 0-15,-2 4 128 0,-4 7-128 0,0 0 0 16,0 0 0-16,-6 8 0 0,-2 3 0 0,-1 6 0 16,0 4 0-16,-3 4-128 0,-1 2 128 0,-2 4 0 15,-4 1 0-15,0-1 0 0,-1-1 0 0,3-4 0 0,1-2 0 16,1-3 0-16,3-3 0 0,2-1 0 0,2-1 160 0,3-3-160 15,2-4 0-15,3-9-192 0,-2 8 16 0,2-8 0 32,0 0-2640-32,9 3-544 0</inkml:trace>
  <inkml:trace contextRef="#ctx0" brushRef="#br0" timeOffset="131079.78">7626 16730 11967 0,'0'0'1072'0,"-6"7"-864"0,6-7-208 15,-5 5 0-15,5-5 1824 0,-5 5 320 0,5-5 64 16,0 0 16-16,0 0-176 0,0 0-48 0,0 0 0 0,0 0 0 16,8 5-560-16,5-3-112 0,4-3-32 0,-1 0 0 15,1 1-464-15,1 0-112 0,4-3-16 0,3-1 0 16,0 1-368-16,2 1-80 0,-1 0 0 0,-2 0-16 16,-2-3-240-16,-1 4 0 0,-6-1 0 0,-1 2 0 31,-3 1-1472-31,-11-1-352 0,0 0-64 0,0 9-11872 0</inkml:trace>
  <inkml:trace contextRef="#ctx0" brushRef="#br0" timeOffset="131260.15">7550 16991 4607 0,'-16'3'192'0,"8"1"64"0,8-4-256 0,-6 6 0 0,6-6 0 0,0 0 0 0,0 0 5824 0,8 8 1104 16,2-3 240-16,4 0 32 0,4-3-4576 0,4-1-896 16,3 1-192-16,2-4-48 15,3 1-688-15,2-3-144 0,2-1-16 0,5-1-16 0,2 0-320 0,1-1-64 16,1 0-16-16,-6-3 0 0,-2 2-224 0,-4-1-160 15,0-1 32-15,-1 1 0 16,-1 1-2944-16,-2-1-592 0</inkml:trace>
  <inkml:trace contextRef="#ctx0" brushRef="#br0" timeOffset="132016.96">8960 16301 5519 0,'0'0'496'0,"3"-9"-496"0,1-1 0 0,1 0 0 15,-2 2 2496-15,2-1 384 0,-2 0 96 0,-1 1 16 16,2 1-880-16,-4 7-160 0,1-10-32 0,1 4-16 16,-2 6-288-16,0 0-48 0,0 0-16 0,0 0 0 15,0 0-384-15,0 0-80 0,0 0 0 0,0 0-16 0,-7 8-208 16,0 3-32-16,-2 4-16 0,-1 6 0 0,0 5-176 16,0 0-16-16,0 1-16 0,-1 5 0 0,-1 4 48 0,1-2 16 15,-2-1 0-15,2-3 0 0,2 1-128 16,1-2-32-16,3-3 0 0,-1-2 0 0,3-3-192 0,1-2-32 15,0 0-16-15,1-5 0 0,1-2-128 0,0-1-16 16,0-2-128-16,0-9 192 0,0 8-192 0,1-2 0 16,-1-6 0-16,0 0 0 15,0 0-1888-15,3 8-320 0,0 1-64 0</inkml:trace>
  <inkml:trace contextRef="#ctx0" brushRef="#br0" timeOffset="148014.76">8907 16542 9215 0,'0'0'400'0,"0"0"96"0,5-8-496 0,-1 2 0 16,-4 6 0-16,5-7 0 0,1-1 1584 0,-6 8 208 16,3-8 64-16,1 0 0 0,-2-1-800 0,0 1-160 15,1 0-16-15,-3 8-16 0,0 0-64 0,0 0-16 0,2-11 0 0,0 2 0 16,-2 9 80-16,0 0 16 0,0 0 0 0,0 0 0 15,0-8 80-15,0 8 32 0,0 0 0 0,0 0 0 16,0 0-192-16,0 0-32 0,0 0-16 0,0 0 0 16,0 0-208-16,0 0-32 0,-8 4-16 0,1 3 0 15,3 1 0-15,-2 4 0 0,1 5 0 0,2 3 0 16,-4 1-48-16,0 6-16 0,0 2 0 0,-1 3 0 16,-2 4-16-16,2 4 0 0,-2 3 0 0,3-2 0 15,-4-1-16-15,0-1 0 0,0-1 0 0,0 0 0 16,-4-2-16-16,2-2 0 0,1 0 0 0,3-1 0 15,-1-5-80-15,3-1-32 0,-2 0 0 0,1-3 0 16,1-2-80-16,0-3-32 0,1-3 0 0,3-1 0 0,0 0 48 16,-2-4 16-16,2-1 0 0,1-2 0 15,2-8-32-15,0 0-16 0,0 0 0 0,0 0 0 0,0 0 16 0,0 0 16 16,0 0 0-16,0 0 0 0,0 0 32 0,0 0 0 16,0-14 0-16,1 0 0 0,0-2-96 0,4-1-16 15,0-4 0-15,2-1 0 0,0-2-128 16,1-3 0-16,1-2 0 0,0-2 0 0,1 0 0 0,1 0 0 15,-2-2 0-15,2 1 0 0,-1 0 0 0,-1 1 0 16,-1-5 0-16,0 2 0 0,-2-1 0 0,-1 2 0 16,-1 0 0-16,1 2 0 0,-1 2 0 0,-1 1 0 15,1 2 0-15,2 3 0 0,-2 2 0 0,1 1 0 16,-2 2 128-16,0 3-128 0,0 1 0 0,-1 1 0 16,-1 2 0-16,0 3 0 0,-1 8 128 0,0 0-128 15,-1-9 0-15,1 9 128 0,0 0-128 0,0 0 0 16,0 0 0-16,0 0 128 0,0 0-128 0,-3 10 0 0,3-10 0 15,-3 11 0-15,2-1 0 0,-2 2 0 0,1-2 0 0,0 1 0 16,-1 0 0-16,2 2 0 0,-1 0 0 0,1 5 0 16,-1 4 0-16,-3 0 0 0,2 4 0 0,-1 5 0 15,0 1 0-15,-3 1 0 16,0 1 128-16,-2 1-128 0,2 1 128 0,-4 2-128 0,-2-3 128 0,1 2-128 16,1 1 128-16,0-1-128 0,1-1 0 0,3-1 128 15,-1-4-128-15,1-1 0 0,2-2 0 0,1-5 0 16,0 0 0-16,2-3 0 0,0-3 0 15,2 0 0-15,-1-3 0 0,1-1 0 0,0-1 128 0,1-1-128 16,1 0-272-16,1-2-96 0,-3-9-16 0,6 7 0 16,-6-7-1776-1,0 0-352-15,13-1-80 0,0-4-15056 0</inkml:trace>
  <inkml:trace contextRef="#ctx0" brushRef="#br0" timeOffset="149242.13">9580 16926 15951 0,'0'0'704'0,"0"0"144"0,0 0-672 0,0 0-176 16,0 0 0-16,0 0 0 0,0 0 1088 0,-5-2 176 15,-4-1 32-15,9 3 16 0,-9 4-64 0,2 1-16 16,1 4 0-16,-2 3 0 0,3 5-128 0,-3 2-16 16,2 3-16-16,-1 4 0 0,0 2-96 0,0 2-16 15,-2 2 0-15,-1 2 0 0,0 2-336 0,-1-5-80 16,2-1-16-16,2-6 0 0,0-1-144 0,3-5-16 15,1-3-16-15,0-4 0 0,2-2 192 0,1-9 32 16,0 0 16-16,0 0 0 0,0 0-16 0,0 0 0 0,0 0 0 0,5-8 0 16,4-4-112-16,0-1-16 0,2-4-16 0,2-1 0 15,-2-2-208-15,2-1-32 0,1-1-16 0,0 0 0 16,0-1-176-16,2 2 0 0,-1-3 0 0,2 2 0 16,-1 1 0-16,-1 4 0 0,1 4 0 0,-1 1 0 15,1 2 0-15,-1 5 0 0,-3 1 0 0,0 7 0 16,-3 1 0-16,-1 6 0 0,-2 2 0 0,1 5 0 15,-4 2 0-15,1 4 0 0,-4 4 0 0,0 0 0 16,0 2 0-16,-3 0 0 0,0-1 0 0,-2 1 0 16,-1 0 0-16,3 0 0 0,-3-4 128 0,3-3-128 15,1-3 0-15,0 0 0 0,-1-3 0 0,3-1 0 16,-1-4 0-16,1-2 0 0,1-2 0 0,-1-7 0 16,0 0-1136-1,0 0-304-15,8 4-64 0,2-4-16 0,2-2-1952 0,-1-3-400 16</inkml:trace>
  <inkml:trace contextRef="#ctx0" brushRef="#br0" timeOffset="149535.51">10158 17074 17503 0,'0'0'1552'0,"-8"1"-1232"16,-4 1-320-16,0 1 0 0,0 1 2672 0,0 5 464 0,-4 3 112 0,-1 2 16 15,-2 3-1568-15,1 5-304 16,1 0-64-16,1 4-16 0,3 2-448 0,1-1-96 0,2 0 0 0,3 0-16 16,1 1-400-16,4-3-80 0,3-3-16 0,2-2 0 15,2-4-128-15,1-2-128 16,3-2 144-16,1-6-144 0,2 0 432 0,2-5-16 0,2-2 0 0,0-5 0 16,1 2 112-16,1-5 32 0,1-2 0 0,0-1 0 15,1-2-16-15,-4-2 0 16,0-1 0-16,-2 0 0 0,-4-2 48 0,0 1 16 15,-4 0 0-15,-1-1 0 0,-4-1-160 0,-2 0-48 0,-5 2 0 16,0 3 0-16,-3-1-208 0,0 5-32 0,-3 0-16 0,0 4 0 16,-1-2-144-16,-1 6 0 0,2 0 0 0,1 3 0 31,1 3-1136-31,2 1-144 0,0 1-48 0,3 2 0 16,2 2-2096-16,3-9-416 0</inkml:trace>
  <inkml:trace contextRef="#ctx0" brushRef="#br0" timeOffset="149934.66">10543 17095 7359 0,'0'0'656'0,"0"0"-528"16,0 0-128-16,0 0 0 0,0 0 3552 0,2 10 672 15,-2 0 144-15,-1 1 32 0,-1 1-2288 0,-1 4-464 16,-1 1-96-16,-1 5-16 0,0 0-256 0,0 1-48 0,-4 1-16 15,1 1 0-15,-3 0-128 0,3 0-16 16,-1-2-16-16,-2-1 0 0,1-3-288 0,1-4-64 0,1-4-16 0,2 0 0 16,-1-2 80-16,3-3 32 0,4-6 0 0,0 0 0 15,0 0-80-15,0 0-16 0,0 0 0 0,-4-10 0 16,3 0-176-16,4-2-32 0,0-4-16 0,2 0 0 16,-1-1-160-16,1-1-48 0,4-2 0 0,-1 1 0 15,2 2-272-15,3 0 128 0,-3 2-128 16,2-1 0-16,2 3 0 0,-1 2 0 0,0 5 0 0,2 1 0 15,-4 1 0-15,1 4 0 0,-1 4 0 0,0 5 0 16,-3 3 0-16,-1 3 0 0,-3 2 0 0,-1 2-144 16,-2 2 144-16,0 2 0 0,-1 0 0 0,-1 1 0 15,-1 0-208-15,0 0-16 16,0 1 0-16,1-2 0 16,0-2-352-16,-1-3-64 0,2-1 0 0,0-3-16 15,0-3-1088-15,3-2-224 0,-3-9-32 0,0 0-15648 0</inkml:trace>
  <inkml:trace contextRef="#ctx0" brushRef="#br0" timeOffset="150516.84">11004 17587 18191 0,'0'0'800'0,"0"0"176"0,0 9-784 0,0-9-192 0,0 0 0 0,8 6 0 16,-8-6 1520-16,9 5 256 0,2-3 48 0,3-3 16 15,-3-4-240-15,3 1-32 0,2-5-16 0,1-1 0 16,2-4-448-16,-2-1-80 0,3-6-32 0,0-1 0 16,0 0-224-16,-3-2-64 0,2-2 0 0,1 1 0 15,2 0-144-15,-2-1-48 0,-2 2 0 0,2-3 0 16,0-3-48-16,-4-2-16 0,0-4 0 0,-2 1 0 15,-4-4-144-15,0 1-48 0,-2-2 0 0,-2 4 0 0,0 0-64 16,-3 5 0-16,-1 2-16 0,-2 6 0 0,0 4 64 16,0 6 16-16,-2 2 0 0,2 11 0 0,-6-4-48 0,6 4 0 15,-9-3 0-15,-2 9 0 0,-4 6-208 16,0 7 176-16,-1 4-176 0,1 5 160 0,-1 6-160 0,-2 5 0 16,-3 2 0-16,2 0 128 0,4 0-128 0,3 1 0 15,1-2 0-15,0-4 0 0,3-2 0 0,3-2 0 16,0-2 128-16,4-5-128 0,-2 0 0 15,2-2 0-15,0-1 0 0,2-2 0 0,3-2 0 0,-1-3 0 16,3-2 128-16,2-2-128 0,-1-3-208 0,3-1-80 16,3-4-16-16,0-3 0 15,2-3-2672-15,0-3-544 0,1-1-96 0</inkml:trace>
  <inkml:trace contextRef="#ctx0" brushRef="#br0" timeOffset="150813.87">11799 17238 20271 0,'0'0'1792'0,"0"0"-1424"0,0 0-368 0,0 0 0 16,0 0 1104-16,-5 7 160 0,0 3 16 0,-4 0 16 15,2 1 176-15,-3 3 48 0,0-1 0 0,0 5 0 16,0 4-192-16,0 0-48 0,-1 2 0 0,0 2 0 15,-1 2-320-15,0 2-64 0,1-3 0 0,-1-1-16 0,2-2-304 16,1-4-64-16,0-2-16 0,3-1 0 0,-2-2-128 0,4-1-32 16,0-3 0-16,2-2 0 0,2-9-160 0,-2 8-48 15,2-8 0-15,0 0 0 0,7 4-128 0,0-2 0 16,-7-2-160-16,12-2 160 16,1-4-1232-16,-1-1-160 0,1-1-16 0,-1-2-16 15,2-2-1008-15,1 0-192 0,-1 0-32 0</inkml:trace>
  <inkml:trace contextRef="#ctx0" brushRef="#br0" timeOffset="151272.26">12095 17281 16575 0,'0'0'1472'0,"0"0"-1168"0,-2 11-304 0,-4-1 0 16,-2 1 2384-16,-2 2 432 0,0 3 64 0,-1 0 32 16,-4 0-1184-16,2 0-224 0,-2-1-48 0,-3 3-16 15,2-1-384-15,0-1-80 0,1-2-16 0,4 1 0 16,-1-4-256-16,3 0-48 0,2-3-16 0,4-1 0 16,3-7-64-16,0 0-32 0,0 0 0 0,0 0 0 15,0 0-112-15,0 0-32 0,0 0 0 0,0 0 0 16,0 0 0-16,5-9 0 0,1-2 0 0,1-2 0 15,2-2 32-15,2 1 0 0,3-1 0 0,0 1 0 16,-1-2-160-16,2 2-16 0,0 0-16 0,2 2 0 0,-1-2-240 16,1 2 176-16,-2 1-176 0,0 3 160 0,-1 0-160 0,0 2 0 15,-4 1 0-15,0 4 128 0,0 3 16 16,-3 2 0-16,2 3 0 0,-3 4 0 0,-2 4-144 0,0 3 128 16,-1 2-128-16,-1 2 128 0,-1 1-128 0,-2 2 0 15,-1 3 0-15,0-1 128 0,1 1-128 0,-2-2 0 16,1-4 0-16,1 0 0 0,0-2 0 0,1-1 0 15,0-2-160-15,0-1 160 16,-1-4-1008-16,1-1-96 0,1 0-32 0,1-3 0 16,-2-8-1760-16,0 0-368 0,9 4-64 0</inkml:trace>
  <inkml:trace contextRef="#ctx0" brushRef="#br0" timeOffset="151692.96">12580 17365 21183 0,'-11'-1'1888'0,"11"1"-1504"0,-10 3-384 0,0-1 0 16,-1 4 1296-16,1-1 192 0,1 2 48 0,0-1 0 0,3 1-96 15,3 0-16-15,3-7 0 0,0 8 0 0,0-8-448 0,0 0-80 16,9 7-32-16,1-3 0 16,2 0-128-16,-1-3-32 0,1-2 0 0,1-3 0 0,1 0-48 0,1 0-16 15,-1-3 0-15,1-1 0 0,2 1-112 0,-2-1-16 16,1-1-16-16,-3 0 0 0,-2 0-112 0,-3 2 0 16,-2-1-16-16,-6 8 0 0,6-8 0 0,-6 8 0 15,0 0 0-15,0 0 0 0,-7-2 64 0,-2 2 16 16,-4 2 0-16,-2 6 0 0,-2 3-256 0,1 2-32 15,-5 3-16-15,3-1 0 0,1 0-144 0,0 2 0 16,2 1 0-16,0-1 0 0,1 0 0 0,6-2 0 16,1 0 0-16,3 0 0 0,2-3 0 0,2-1 0 0,3 0 0 15,6-3 0 1,1-2-512-16,3 0 0 0,4-5 16 0,0-1 0 16,3-1-1536-16,1-2-304 0,4-1-64 0,1 0-16 15,0-1-1024-15,2-1-208 0,10-5-32 0,-3 5-16 0</inkml:trace>
  <inkml:trace contextRef="#ctx0" brushRef="#br0" timeOffset="152098.76">13208 17349 23039 0,'0'0'1024'0,"-4"-7"192"0,-2 1-960 0,1 2-256 0,5 4 0 0,-10 0 0 16,-2 0 2128-16,-2 2 384 0,-3 0 80 0,-1 4 16 15,2 4-848-15,-1-2-160 0,0 2-48 0,-2 2 0 16,3-1-528-16,0 1-128 0,1 1 0 0,1-1-16 15,1-1-496-15,2 0-112 0,4 1-16 0,1-3 0 16,6-9-256-16,0 0 0 0,0 0 0 0,5 7 0 0,-5-7 144 0,12 4-144 16,1-6 0-16,1-1 144 0,1-2-144 0,0-2 160 15,0-2-160-15,1 0 160 16,-2 0-32-16,1 0-128 0,0-2 192 0,-3 2-64 0,-1 1 128 16,-1 3 0-16,-3-1 16 0,-7 6 0 0,0 0 48 0,0 0 16 15,0 0 0-15,0 0 0 0,0 0 16 0,0 0 0 16,3 11 0-16,-3 1 0 0,-1 0-352 0,-1 3 0 15,1-2 0-15,1 1 128 0,0 2-128 0,1-2 0 16,1-2 0-16,2-1 0 0,-1-1 0 0,4-1 0 16,2-3 0-16,3 0 0 0,-2-2 0 0,3-2 0 15,2-2 0-15,2-1 0 0,0-1 0 0,3-1 0 16,-2-3 0-16,2 1 0 0,0-2 0 0,0 2 0 16,-3 0 0-16,-2 2 0 0,-2 0-144 0,-3 2 144 0,0 1-160 15,-10 0 160 1,0 0-1280-16,0 0-144 0,6 7-48 0,-6-7-11312 15,-4 10-2256-15</inkml:trace>
  <inkml:trace contextRef="#ctx0" brushRef="#br0" timeOffset="152948.47">13611 17288 17503 0,'0'0'1552'0,"0"0"-1232"16,0 0-320-16,0 0 0 0,-2 7 1472 0,-2 1 256 15,0 1 32-15,2 2 16 0,-3 2-496 0,2 3-112 16,1 0-16-16,0 3 0 0,1 2-112 0,-1 2-16 15,2 1-16-15,-1 0 0 0,-2-1-416 0,2 0-80 16,1-3 0-16,0-2-16 0,1-3-48 0,1-3 0 16,-1-3 0-16,0-1 0 0,-1-8 416 0,0 0 80 15,0 0 16-15,0 0 0 0,0 0-144 0,0 0-32 16,8-5 0-16,1-2 0 0,0-4-64 0,1-5-16 16,1-2 0-16,2-3 0 0,-2-4-128 0,2 3-48 15,0 0 0-15,2 0 0 0,0 0-160 0,1 5-48 0,2 0 0 16,2 2 0-16,1 1-320 0,-1 2 144 0,-1 2-144 0,2 2 0 15,-3 2 160-15,1 3-160 0,-3 1 128 16,-1 2-128-16,0 3 128 0,-2 3-128 0,0 0 0 0,-3 3 128 16,0 0-128-16,1 2 0 0,-3 0-192 0,0 1 192 31,-3 1-1408-31,-1 3-176 0,-2 0-16 0,-2 1-16 16,-2-2-2160-16,-2-2-448 0</inkml:trace>
  <inkml:trace contextRef="#ctx0" brushRef="#br0" timeOffset="153157.91">12261 16832 41471 0,'-6'-4'3680'0,"6"4"-2944"0,-5-7-592 0,5 7-144 0,0 0 416 0,0 0 48 16,0 0 16-16,0 0 0 0,9-7-480 0,1 1 0 16,0 0-208-16,0 0 64 15,1-1-1328-15,-4 0-272 0,1-1-48 0,-5 0-15408 0</inkml:trace>
  <inkml:trace contextRef="#ctx0" brushRef="#br0" timeOffset="155939.49">666 16263 16175 0,'0'0'704'0,"-9"3"176"0,2-2-704 0,7-1-176 0,-8 2 0 0,8-2 0 16,0 0 352-16,0 0 32 0,0 0 16 0,0 0 0 16,0 0 144-16,0 0 32 0,0 0 0 0,0 0 0 15,0 0 368-15,10-3 80 0,-2 1 0 0,1-1 16 16,-9 3-64-16,11-1-16 0,-2 0 0 0,1 1 0 16,0 0-192-16,1 0-32 0,1 1-16 0,1-1 0 0,0-1-32 0,4 0-16 15,1 0 0-15,3 0 0 0,2 0-64 0,5 0-16 16,1-1 0-16,5 2 0 0,2 0-128 15,6 0-16-15,-1 0-16 0,3 0 0 0,0-2-80 0,1 2-16 16,1 0 0-16,2-1 0 0,3-1-144 0,4 1-16 16,3 1-16-16,-1 0 0 0,2-1-16 0,-2-2 0 15,0 0 0-15,2 0 0 0,3 3 0 0,4-2 0 16,2-2 0-16,-2-2 0 0,-5-1 32 0,1 1 0 16,2-1 0-16,4 0 0 0,0-1 16 0,-1 0 0 15,-1 0 0-15,-3 2 0 0,-1-1-192 0,0 1 192 16,-1-2-192-16,5 1 192 0,1 2-192 0,-3 2 128 15,-4-1-128-15,-1 2 128 0,-3 0-128 0,3 0 0 0,0 1 0 16,3-2 0-16,4 1 0 0,-3 1 0 0,-6 1 128 0,2-2-128 16,1 1 0-16,3 0 0 0,3 0 0 0,0 1 0 15,-2 0 0-15,-3 2 0 0,-1 1 0 16,-3-1 0-16,3-2 0 0,2 1 0 0,1-1 0 0,-3 1 0 16,-3-1 0-16,1 3 0 0,-5-1 0 0,4-1 0 15,-5-2 0-15,4 0 0 0,4-1 0 0,-4 0 0 16,0 1 0-16,-2 0 0 0,-1 1 0 0,0-1 0 15,-1 0 128-15,0-2-128 0,2 1 128 0,0 0-128 16,-1 0 128-16,-3 1-128 0,-5 0 128 0,0 0-128 16,-2 0 128-16,0 0-128 0,0 0 128 0,3 1-128 15,3-3 128-15,-1 2-128 0,-1 0 0 0,-1-1 128 16,-4-1-128-16,-1 2 0 0,2-3 0 0,-1 1 0 0,1-1 0 16,-3 0 0-16,3 1 0 0,0 1 0 0,-1 0 0 0,-1 1 128 15,-2-2-128-15,-3 1 0 0,-3 0 0 0,0 0 0 16,1 0 128-16,2 0-128 0,-2 0 0 0,2 1 0 15,1 1 0-15,-2 0 0 0,1-1 0 0,2 0 0 16,-5-1 0-16,1 1 0 0,-2-2 0 0,-3 2 0 16,0-1 0-16,-1-1 0 0,2 3 0 0,-2 0 0 15,-1-1 128-15,1 0-128 0,-1 0 0 0,4 1 0 16,-1 0 144-16,2 0-144 0,-2 0 128 0,2 0-128 16,-1-2 128-16,0 1-128 0,-6 1 0 0,3 0 0 15,-1-1 0-15,2 1 128 0,0 0-128 0,-1 2 0 16,1 0 0-16,0-1 0 0,1-1 0 0,3 1 128 0,4 0-128 15,-3 1 0-15,1-2 0 0,-2 0 128 0,0 1-128 16,-2-1 0-16,-1-1 0 0,2 1 144 0,2 0-144 0,-1 0 0 16,1 0 0-16,3 0 0 0,0-2 0 0,0 2 0 15,4 0 0-15,-1 0 0 16,-2 0 0-16,0 0 0 0,-1 0 128 0,-2 0-128 0,3 0 0 0,-2 0 0 16,1 0 0-16,3 0 0 0,2 0 0 0,1 0 0 15,1-1 0-15,-2 1 0 0,-1 0 0 0,0-1 0 16,-2 0 0-16,0-1 0 0,2 2 0 15,-1 0 0-15,2-1 0 0,2 0 0 0,1 3 0 0,0-2 0 16,-1-1 0-16,-4 1 0 0,0 0 0 0,-3 0 0 16,4 0 0-16,-3 0 0 0,3-1 0 0,2 1 0 15,-1 0 0-15,4 0 0 0,-1 0 0 0,-2-1 0 16,-1 0 0-16,-4 0 0 0,1 1 0 0,0 1 0 0,1-1 0 16,-1 1 0-16,2-1 0 0,1 1 0 0,1 0 0 15,0-1 0-15,-3 1 0 0,-1 1 0 0,-3 0 0 0,2-1 0 16,0-1 0-16,-1 2 0 0,-1-2 0 15,1 1 0-15,-1 1 0 0,5-1 0 0,-1 1 0 0,0-2 0 16,2 0 0-16,-6 0 0 0,0-2 0 16,1 1 0-16,-2 1 0 0,1 0 0 0,-4-1 0 0,4 1 0 15,-3 1 0-15,3 0 0 0,4-1 0 0,-3 2 0 16,3-2 0-16,-3 0 0 0,-3 0 0 0,0 0 0 16,1-2 0-16,0 1 0 0,-1-1 0 0,0 1 0 15,-1-1 0-15,2 2 0 0,1-1 0 0,1 0 0 16,-2 0 0-16,0-1 0 0,-1 0 0 0,-1 1 0 15,-3 0 0-15,-2 1 0 0,1 0 0 0,1 1 0 0,-1-1 0 0,1 0 0 16,1 0 0-16,0 0 0 0,1 0 0 0,-1 1 0 16,5 0 0-16,-1 0 0 0,1-1 0 0,-4 2 0 15,-1-5 0-15,-1 3 0 0,-3 1 0 0,4 1 0 16,0-2 0-16,-1 1 0 0,0 1 0 0,1 0 0 16,0-1 0-16,1 1 0 15,2 1 0-15,-2-1 0 0,0 0 0 0,-2 0 0 0,0-1 0 0,-2 1 0 16,-1 0 0-16,-1 0 0 0,2-1 0 15,-1 1 0-15,1-1 0 0,1 1 0 0,-1-1 0 0,3 2 0 16,1-3 0-16,1 2 0 0,1-1 128 0,1 0-128 16,-2 0 0-16,-2-1 0 0,-4 0 0 0,0 1 0 15,-2 0 0-15,3-1 0 0,-2 1 0 0,0 1 0 16,1-2 0-16,-4 2 0 0,3 0 0 0,2-1 0 16,-2 1 0-16,3 0 0 0,1 1 0 0,-1-1 0 15,0-1 0-15,-1 0 0 0,1 0 0 0,-3-1 0 0,-1 0 0 16,-2 0 0-16,-1 3 0 0,0 0 0 0,1-1 0 15,0 0 0-15,0 0 0 0,-1-1 0 0,2 0 0 0,-3 2 0 16,1-2 0-16,1 0 0 0,4-1 0 0,-2 2 0 16,1-2 0-16,0 1 0 0,-4 1 0 0,2-2 0 15,-2 3 0-15,0-2 0 0,-1 0 0 0,-1 1 0 16,-1-1 0-16,2 1 0 0,-1 0 0 0,0 1 0 16,1-2 0-16,-4-2 0 0,2 1 0 0,0 1 0 15,-2 1 0-15,1 0 0 0,1-2 0 0,-2 1 0 16,1 1 0-16,1 3 0 0,-1-5 0 0,2 2 0 15,-3-1 0-15,-1 1 0 0,3-1 0 0,-2 2 0 16,0-1 0-16,-2 0 0 0,1 0 0 0,-2-2 0 0,-1 1 0 16,0 2 0-16,1-2 0 0,0 1 0 0,-3-1 0 15,2 0 0-15,0-1 128 0,-1 1-128 16,0-1 0-16,-3 1 0 0,1-1 0 0,-1 0 0 0,0 0 0 0,1 0 0 16,-3 0 0-16,2 0 0 0,-9 0 0 0,10 0 0 15,0-1 176-15,1 0-176 0,-3 0 160 0,0 0-160 16,1 0 0-16,1 0 0 0,-1 0 0 0,1 1 0 15,0-2 0-15,1 1 0 0,0 0 0 0,0-1 0 16,0 1 0-16,-2 0 0 0,0-1 0 0,1 1 0 16,0-1 0-16,0 1 0 0,-1 0 0 0,2 0 0 15,-1 1 0-15,-1 0 0 0,1-1 0 0,-2 1 0 16,-8 0 0-16,10 0 0 0,0 1 0 0,-1 0 0 16,-9-1 0-16,10 1 0 0,-1-1 0 0,-9 0 0 15,10 3 0-15,-10-3 0 0,9 2 0 0,-1 1 0 0,-8-3 0 0,9 2 0 16,-9-2 0-16,8 5 0 15,-8-5 0-15,7 4 128 0,-7-4-128 0,9 4 0 0,-1 1 128 0,-2 1-128 16,-6-6 0-16,9 7 0 0,-1-1 144 0,-3 3-144 16,1-1 128-16,-2 1-128 0,2 0 176 0,-3 0-48 15,2-1-128-15,0 3 192 0,-3 1-192 0,2 3 0 16,-2 0 0-16,0 2 0 0,0 1 160 0,1 3-160 16,-1 2 160-16,-1 2-160 0,0 0 128 0,2 2-128 15,-1-1 0-15,0 2 144 0,1 0-144 0,0-1 192 16,-2 1-192-16,1 1 192 0,0 0-192 0,1 2 0 15,0 0 0-15,2 1-176 0,-2-3 176 0,0 1 0 16,-1-4 0-16,1 2 0 0,1 2 0 0,-2-2 0 16,2 0 0-16,0 1 0 0,-2 0 0 0,2 0 0 0,-2-1 0 15,2 1 0-15,-2 0 0 0,0-1 0 0,1 1 0 16,0-1 0-16,-1 1 0 0,1-1 128 0,-1-1-128 0,1-1 0 16,1 2 128-16,-2-2-128 0,3 2 128 0,-2-1-128 15,0 1 0-15,0 0 0 0,1-3 0 0,-1 4 128 16,0-1-128-16,2 0 0 0,-3 1 0 0,1 0 0 15,1-1 0-15,-2-1 0 0,-2-1 0 0,0-2 0 16,2 3 0-16,-2 0 0 0,0-2 0 0,0 3 0 16,-1-1 0-16,-1 1 0 0,-1 0 0 0,1 2 128 15,0-3-128-15,0 3 0 0,1 0 128 0,-3-2-128 16,1 1 144-16,1 0-144 16,0-2 192-16,0 0-192 0,0-1 160 0,2-1-160 0,-1-1 128 0,-1 0-128 15,1-1 0-15,0 0 0 0,0 0 128 0,1-11-128 16,0 1 0-16,0 1 128 0,-1 2-128 0,0-1 128 15,0 1-128-15,-1-1 160 0,1-1-160 0,-1 12 160 0,1-7-160 16,-2-1 192-16,1-4-192 0,-1 1 192 0,1-2-192 16,0-1 160-16,0-2-160 0,1 0 160 0,0 2-160 0,-1-2 0 15,-1-1 144-15,3-9-144 16,-1 9 0-16,1-9 144 0,-1 9-144 0,1-9 0 0,0 9 176 0,0-9-176 16,0 0 160-16,0 9-160 0,0-9 176 0,0 0-176 15,-1 9 192-15,1-9-192 0,0 0 192 0,-1 8-64 16,1-8 0-16,0 0-128 0,0 8 176 0,0-8-176 15,0 0 160-15,0 0-160 0,0 0 192 0,0 0-64 16,0 0-128-16,0 0 192 0,0 0-192 0,0 0 144 0,0 0-144 16,0 0 128-16,0 0-128 0,0 0 0 0,0 0 0 15,0 0 128-15,0 0-128 0,0 0 0 16,0 0 0-16,0 0 0 16,0 0-1024-16,0 0-144 0,1-6-32 0</inkml:trace>
  <inkml:trace contextRef="#ctx0" brushRef="#br0" timeOffset="158926.18">1208 14394 9375 0,'0'0'416'0,"0"0"96"0,-6-6-512 0,-1 2 0 16,0-1 0-16,7 5 0 0,-7-3 416 0,0 0-16 15,-2 1 0-15,3-1 0 0,-3 1-224 0,2 0-48 16,-1 1-128-16,-1 0 192 0,-1 0 208 0,0 1 48 16,1 1 0-16,-3 0 0 0,0-1 320 0,-2 1 64 15,-1 2 0-15,1-1 16 0,0 2-112 0,4-2-32 0,-1 0 0 0,2 0 0 16,0 1-128-16,3-1-16 0,6-2-16 0,0 0 0 15,0 0 16-15,0 0 0 0,0 0 0 0,0 0 0 16,0 0-112-16,10 2-32 0,2-2 0 0,6 0 0 16,8-1-96-16,3 0-32 0,5-1 0 0,6 2 0 15,2-3-16-15,3 2 0 0,3-3 0 0,7 1 0 16,3 0-80-16,2 1 0 0,2 0-16 0,-1-1 0 16,0-1-176-16,-1 0 0 0,0 0 144 0,1-3-144 15,2-2 256-15,0 4-32 0,-1 0 0 0,0 0 0 16,-3 0-64-16,0 1-16 0,-5 0 0 0,2 0 0 15,-2 2 0-15,-1 1 0 0,-1 1 0 0,-2 0 0 16,-5 1-144-16,-2 1 192 0,0 2-192 0,-5-1 192 0,-3 0-192 16,-1 0 0-16,-6 1 0 0,-1-1 0 0,-1 1 0 15,-4 1 128-15,-5-2-128 0,-4 4 0 0,-4-2 128 16,-9-5-128-16,0 0 0 0,0 0 128 0,0 0 64 0,1 8 16 16,-1-8 0-16,-6 7 0 0,-5-3 160 0,-4-1 16 15,-1 1 16-15,-3-2 0 0,-4 0-48 0,-2-1-16 16,-2-1 0-16,-4-1 0 0,-7 0-16 0,-1 1-16 15,-8 2 0-15,-4 0 0 0,-7-1-112 0,-2 4 0 16,-1-2-16-16,-2 1 0 0,-4 2-176 0,-4 1 128 16,-4 1-128-16,-1 0 128 0,-1 0-128 0,4-3 192 15,1 3-192-15,2-1 192 0,2-2-192 0,1-2 0 16,-1 0 0-16,6-1-176 0,2 3 176 0,6 3 0 16,1-4 0-16,1 3 0 0,2 0 0 0,4-2 0 0,3 1 0 15,8-2 0-15,1-1 0 0,8 2 0 0,4 0 0 16,5-3 0-16,4 2 0 0,4-2 0 0,9-2 128 0,0 0-128 15,0 0 0-15,0 0 0 0,13 2 0 0,6-2-128 16,7-1 128-16,3-1 0 0,5-2 0 0,6 1-128 16,6-6 128-16,4 3 0 0,3-4 0 0,6 1 0 15,2 1 0-15,4 1 0 0,5-2 0 16,2-1 0-16,1-1 0 0,-2 1 0 0,2-1 0 0,3 1 0 16,5 0 0-16,-2 1 0 0,-3 1 0 0,0 1 0 15,-3 2 0-15,2 1 0 0,1 1 192 0,-3 0-64 16,-3-1-128-16,-4 2-160 0,-4 1 160 0,-2 1-208 15,-1 0 208-15,0 1 0 0,-6 1 144 0,-5 1-144 16,-5-1 0-16,-4 0 0 0,-4 0 0 0,-3-1 0 16,-4 0 0-16,-6 0 0 0,-3 2 0 0,-3-1 0 15,-5 1 128-15,-2-1-128 0,-9-2 0 0,0 0 0 16,0 0 0-16,0 0 0 0,-8 5 0 0,-6-2 0 0,-3-1 0 16,-5-1 0-16,-8 0 144 0,-2 1-144 0,-8-1 128 0,-6 0-128 15,-4-1 0-15,-6 0 128 0,-6-1-128 0,-2 0 0 16,-2 1 144-16,-3 0-144 0,-2 0 0 0,-5-2 0 15,1 1 0-15,1-2 128 0,3 0-128 0,-4-2 0 16,1 3 0-16,0 0 0 0,0 1 0 0,1 1 0 16,4 0 0-16,1 2 128 0,0 0-128 0,1 2 0 15,1 0 0-15,4 1 128 0,2 1-128 0,4 2 0 16,3-1 0-16,5 1 0 0,3 3 0 0,4-2 0 16,4-1 0-16,6-2 0 0,5 0 0 0,6-1 0 15,4 0 0-15,8-1 0 0,8-4 0 0,0 0 0 16,0 0 0-16,19 3-128 0,6-2 128 0,9-3-160 15,7-3 160-15,10-2-160 0,6-1 160 0,7 1 0 0,6-2 0 0,4-2 0 16,5-2 0-16,1-1-128 0,1 0 128 0,4 2 0 16,3 0 0-16,-1 2 0 0,-3 0 0 0,1-1 0 15,-4 1 0-15,3 0 0 0,1-1 0 16,-5 3 0-16,-3-1 0 0,-4 2 0 0,-5-1 0 0,-2 3 0 16,-4-1 0-16,-3 1 0 0,-4-1 0 0,-9 2 0 15,-9 0 0-15,-3 0 0 0,-5 1 144 0,-6 2-144 16,-4 1 0-16,-6 1 0 0,-4-1 0 0,-9 0 0 15,0 0 0-15,-7 7 0 0,-5 0 0 0,-9 1 0 16,-7 0 0-16,-11 2 0 0,-9-3 0 0,-8 4 160 16,-11-1-160-16,-4 1 0 0,-4-1 0 0,-6 0 128 15,-6 0-128-15,-3 0 0 0,0-1 0 0,2-3 128 16,-1 1-128-16,1-2 160 0,1 1-160 0,2-2 160 16,6 0-32-16,4 0 0 0,5 1 0 0,-1-1 0 0,3-2-128 15,5 0 0-15,4-2 0 0,5 2 128 0,4-2-128 16,8 0 0-16,5-3 0 0,8 2 0 15,5-1 0-15,6 0 0 0,7-3 0 0,2 1 0 0,9 4-128 0,1-7-64 16,6 2-16-16,4 0-10512 16,6 0-2096-16</inkml:trace>
  <inkml:trace contextRef="#ctx0" brushRef="#br0" timeOffset="172910.66">2228 14713 911 0,'0'0'0'0,"0"0"0"0,0 0 0 0,0 0 0 0,0 0 0 0,0 0 0 15,0 0 2720-15,0 0 464 0,7-4 80 0,-7 4 32 16,0 0-2016-16,0 0-384 0,0 0-96 0,0 0-16 16,0 0 112-16,2-7 0 0,-2 7 16 0,0 0 0 15,-1-10-80-15,0 2 0 0,-2 0-16 0,0 1 0 16,3 7 16-16,-7-9 0 0,0-3 0 0,0 2 0 15,-1 2-96-15,2 0-16 0,0 2 0 0,0-2 0 16,-5 2-192-16,2-1-32 0,0 0-16 0,0 2 0 16,1 2-208-16,-3-1-32 0,2 1-16 0,0 1 0 15,-1 0-80-15,1 2-16 0,-3 0 0 0,0 1 0 16,1 0-128-16,-3 1 0 0,-3 1 0 0,2 2 128 16,-1-1-128-16,0-1 0 0,-2 1 0 0,1-1 0 15,0 1 0-15,1 1 128 0,0-2-128 0,0 0 0 0,0 2 128 0,2-1-128 16,0 1 128-16,0 0-128 0,-1 1 128 0,1 0-128 15,0 1 128-15,0-1-128 0,3 2 0 0,-1 1 0 16,4 0 0-16,-2-1 0 0,-2 1 0 0,1 1 0 16,2 0 0-16,-2 1 0 0,2 0 0 0,0 0 0 15,-1 0 0-15,3 2 0 0,-3 3 0 0,0-2 0 16,-1-1 0-16,1 1 0 0,-1 2 0 0,0-1 0 16,-3 1 0-16,-1-2 0 0,2-2 0 0,0 0 0 15,0 0 0-15,-1 1 0 0,3 2 0 0,-1 0 128 16,2-1-128-16,2 1 128 0,-2-1-128 0,1 1 0 15,1 1 144-15,1-1-144 0,0 1 0 0,1-1 0 0,-3 4 0 0,3-1 0 16,-1 1 0-16,2 2 0 0,-1 0 0 0,0 0 0 16,-1-1 0-16,2-2 0 0,-2-1 0 0,4-1 0 15,-3 1 0-15,3-2 128 0,-1 1-128 16,1-2 0-16,1 0 0 0,-2 2 0 0,2-2 0 0,-1 1 0 16,1 1 0-16,0-3 0 0,2 1 0 0,-1 1 0 15,0-1 0-15,-1 1 0 0,1 1 0 0,-1-1 0 16,2-1 0-16,0 2 0 0,0-1 0 0,2-2 0 15,1 1 0-15,-2 0 0 0,0 0 0 0,2 0 128 16,1-1-128-16,0 0 0 0,0 1 0 0,2-1 0 16,-1-1 0-16,3 2 0 0,0-2 0 0,1 0 0 15,1-1 0-15,-2 0 0 0,3 0 0 0,1-1 0 16,3-3 0-16,1 1 0 0,1 0 0 0,1 1 0 16,-1-3 0-16,-1 0 0 0,1-2 0 0,1 0 0 0,1 1 0 15,-1-1 144-15,-3-4-144 0,1 0 0 0,-1-1 224 0,2 0-64 16,-1-2-16-16,1-1 0 0,-2 0-16 15,3 0 0-15,-1-2 0 0,2 3 0 0,2-4 0 0,-2 2 0 16,-1-2 0-16,1 1 0 0,1-2 0 0,-2-2-128 16,2 2 192-16,0-2-64 0,0-3 0 0,-1 2-128 15,-1-2 192-15,0 1-64 0,-1-2 48 0,0-1 0 16,2 2 0-16,-3 0 0 0,-2-3 0 0,1-1 0 16,-3-1 0-16,1 0 0 0,-1-2 16 0,0-1 16 15,1 1 0-15,-2 0 0 0,0-1-16 0,0 0-16 16,0 1 0-16,-1-2 0 0,1-2-32 0,1 1 0 15,-2 0 0-15,2 0 0 0,-1 0 0 0,-1-1 0 16,0-1 0-16,0-1 0 0,-2 2 16 0,1-3 0 0,-5-1 0 0,0 2 0 16,1 1 64-16,-3 3 16 0,-2 0 0 0,0 3 0 15,1-3 48-15,-1 2 16 0,-1 2 0 0,0 2 0 16,-3 0 16-16,0 2 0 0,0 0 0 0,1 1 0 16,-3-1-96-16,2 2-16 0,-1 0 0 0,0 0 0 15,0 0-80-15,1 1 0 0,-2-2-128 0,1 2 192 16,-1-1-192-16,-1 1 128 0,-1 1-128 0,1 0 0 15,1 0 176-15,-1 2-176 0,0 2 192 0,1 1-192 16,-3 1 128-16,4 1-128 0,5 3 0 0,-8-2 0 16,0 0 0-16,-2 4 0 0,2 3-128 0,0-1 128 15,2 3-224-15,0-2 48 0,0 5 16 0,4 0 0 32,0 2-1312-32,0 3-256 0,2 1-48 0,3 3-9696 0,-1 1-1952 0</inkml:trace>
  <inkml:trace contextRef="#ctx0" brushRef="#br0" timeOffset="176343.34">5462 14405 5519 0,'0'0'496'0,"0"0"-496"16,0 0 0-16,0 0 0 0,9-4 1392 0,-9 4 176 16,9-4 32-16,-9 4 16 0,0 0-464 0,0 0-80 15,6-6-32-15,-6 6 0 0,7-5-208 0,-7 5-32 16,0 0-16-16,0 0 0 0,0 0-48 0,0 0-16 16,-1-7 0-16,1 7 0 0,0 0-208 0,0 0-64 15,-8-7 0-15,2-1 0 0,1 1 48 0,-3 1 0 0,-1 0 0 0,2 0 0 16,-1-1-224-16,0 0-32 0,0 0-16 15,-1 2 0-15,0-1 64 0,2 0 16 0,-1 2 0 0,0 1 0 16,-2 0-160-16,0 1-16 0,0-2-128 16,-1 2 192-16,0 2-192 0,1 0 0 0,-2 0 0 15,1 0 0-15,-1 0 128 0,1 0-128 16,-3 0 0-16,-1 1 144 0,1-1-144 0,-1 0 192 0,-1 0-192 0,2 1 192 16,0 0-32-16,-2 2 0 0,-1-1 0 0,-1 1 0 15,2 0-160-15,-2 0 128 0,-1 3-128 0,2 0 128 16,-2 0-128-16,0 3 0 0,2-1 0 0,-1 1 128 15,-1 0-128-15,1-1 0 0,-1-2 0 0,0 2 0 16,2 1 0-16,-3 0 0 0,1 0 0 0,-1 1 0 16,0 1 0-16,-1 0 0 0,-1 3 0 0,-1-3 0 15,-2 0 0-15,0 1 0 0,1 0 0 0,1 0 0 16,0-1 0-16,1 0 0 0,1 0 0 0,1 0 0 0,0 1 0 16,3-1 0-16,1-1 0 0,2 1 0 0,0 1 0 0,-1 1 0 15,1 1 0-15,0 1 0 0,-2 0 0 0,2 2 0 16,2 0 0-16,-1 3 0 0,-1 0-144 0,1-1 144 15,0 1 0-15,0 1 0 0,1 1 0 0,-1-1 0 16,2 0 0-16,-2 0 0 0,2-2 0 16,-2-1 0-16,-1 1 0 0,1 0 0 0,1 1 0 0,1-1 0 15,1 2 0-15,0-2 0 0,-1-1 0 0,0 0 0 16,1 1 0-16,2 1 0 0,-3 0 0 0,1-2 0 16,2 0 0-16,-1 1 0 0,2 0 0 0,-2 0 0 0,3-1 0 15,-2-1 0-15,1 1 0 0,2 0-128 16,1-1 128-16,-1 2 0 0,3 0 0 0,-2-1 0 0,0 1 0 15,2 2 0-15,1 0 0 0,0-1 0 0,-1-3 0 16,2 2 0-16,1-2 0 0,1 2 0 0,0-1 0 16,0-2 0-16,3-1 0 0,-3 0 0 0,1 0 0 15,2 1 0-15,-1-1 0 0,0 1 0 0,2-1 0 0,-2 0 0 16,2 1 0-16,-1-1 0 0,1-1 0 0,0 2 0 16,3-2 0-16,0-1 0 0,1 1 0 0,-2-2 0 15,0-1 0-15,2 1 0 0,-1 0 0 0,3-1 0 16,-1-2 0-16,1 2 0 0,2-1 0 0,0-3 0 15,0 1 128-15,3-1-128 0,0-4 0 0,2 2 144 16,-1 0 0-16,0-2 0 0,-2-3 0 0,-1 0 0 16,2 0-144-16,-1-1 128 0,2 0-128 0,-2 0 128 15,1-1 0-15,0-1 0 0,1-1 0 0,1 0 0 16,-2-1 0-16,2 0-128 0,1-1 192 0,-2 1-64 0,2-1 16 16,0-2 0-16,2 0 0 0,1 0 0 0,0 1 0 0,0 0 0 15,0-2 0-15,0-1 0 0,-1 0-144 0,0-1 192 16,-1-2-192-16,1-1 192 0,0 1-64 0,-2 0 0 15,-2 0 0-15,-1-1 0 0,4-3 16 0,0 1 0 16,2-1 0-16,-2 0 0 0,1-1 16 0,1-1 0 16,0 1 0-16,2-1 0 0,-2-2 0 0,-1 0 0 15,-1 0 0-15,1 0 0 0,-3-1-16 0,1 0 0 16,-3 0 0-16,-1 0 0 0,1 0-144 0,-1 0 160 16,2-2-160-16,-3 0 160 0,1 0-160 0,-3-2 0 15,-2 0 144-15,0 0-144 0,1-1 144 0,-2-2-144 16,1 0 192-16,0-1-192 0,-1-2 192 0,0 0-64 0,-1-2 0 15,-1 0-128-15,0-1 176 0,-2 1-176 0,2-1 160 16,-3 1-160-16,0 1 256 0,1 2-64 0,-3 2 0 0,0 1 0 16,-1-2 128-16,1 4 32 0,-2 2 0 0,-1 2 0 15,-1-2-64-15,-1 4-16 0,-1 1 0 16,0 1 0-16,0 0-96 0,-5 3-32 0,1 0 0 16,-4 0 0-16,0 1-144 0,1 1 0 0,-3 1 144 0,-1 1-144 15,0 3 0-15,1 0 0 0,1 4 0 0,1 0 0 31,-3-1-352-31,0 3-144 0,2 5-16 0,0 1-10576 0,-1 1-2112 0</inkml:trace>
  <inkml:trace contextRef="#ctx0" brushRef="#br0" timeOffset="180736.87">12299 14264 5519 0,'0'0'496'0,"0"0"-496"15,7-3 0-15,-7 3 0 0,10-3 1408 0,-10 3 192 16,8-3 48-16,-8 3 0 0,8-4-704 0,-8 4-144 16,0 0-32-16,0 0 0 0,0 0 0 0,0 0 0 15,3-8 0-15,-3 8 0 0,0 0 0 0,1-4 0 16,-1 4 0-16,-1-6 0 0,0 1-144 0,-1 1-48 15,-1 0 0-15,-1-2 0 0,0 0-16 0,-5-4-16 16,0 4 0-16,0 0 0 0,-1-2-272 0,-1 0-48 16,0 1-16-16,1 1 0 0,-3 2-16 0,-1 0-16 15,-3 0 0-15,1 1 0 0,0 1-16 0,-1 2 0 16,-2-3 0-16,-1 1 0 0,-1-1 48 0,-3 3 16 16,1 0 0-16,-3 0 0 0,0 0-64 0,1 0-16 15,-3 0 0-15,0 0 0 0,2 2 0 0,0 1 0 16,-1 1 0-16,-2 2 0 0,0 3-144 0,1 1 0 15,2 0 0-15,-2 1-176 0,1 1 176 0,-2 0 0 16,-1 0 0-16,0-1 0 0,-1-3 0 0,-1 1 0 0,-1-2 0 16,2 2 128-16,2 1-128 0,4 2 0 15,-2 0 0-15,1-1 0 0,2 0 0 0,2-1 128 0,2 2-128 0,2-1 128 16,0-3-128-16,3 4 176 0,-1 0-176 0,1 2 192 16,-1 1-192-16,2-1 0 0,0 0 144 0,1 2-144 15,-1 0 0-15,2 2 0 0,2-1 0 0,-2 2 0 16,1 2 0-16,3-2 0 0,-3-2 0 0,2 2 0 15,0 0 0-15,-1 1 0 0,1-1 0 0,-1 1 0 0,2 1 0 16,-1 0 0-16,0 2 0 0,0 0 0 0,1-1 0 16,1 0 0-16,-2 0 0 0,1 0 0 0,-1-1 0 0,3 0 0 15,-3 1 0-15,4-1 0 0,-3-2 0 0,1 0 0 16,1-1 0-16,-1 1 0 0,3-1 0 0,-4 1 0 16,4-1 0-16,0 3 0 0,0-1 128 0,1 2-128 15,-1-3 160-15,1 1-160 0,2 3 128 0,-2-1-128 16,-1 0 0-16,1 0 144 0,-1 1-144 0,-1-1 0 15,1-1 0-15,0 2 0 0,1-1 0 0,1 0 128 16,-1-1-128-16,2-2 0 0,1-2 0 0,0 1 0 0,0 0 128 0,0-2-128 16,0 4 0-16,0-1 0 15,0-1 144-15,1 1-144 0,0-3 0 0,2 4 128 0,-3 1-128 16,1-1 0-16,0-1 0 0,1-2 144 0,2 1-144 16,0-1 0-16,-1 1 128 0,3-3-128 0,-1-1 0 15,1-2 0-15,1 2 160 0,1-2-32 0,0-1 0 16,2-1 0-16,2-1 80 0,-2 0 16 0,1 1 0 0,1-5 0 15,1 1-16-15,-1-2 0 0,0 0 0 0,3 1 0 16,0-2-16-16,1 0-16 0,-1 0 0 0,0 0 0 16,0 0-16-16,0 0 0 0,0-3 0 0,2 2 0 15,-1 0 32-15,1-2 16 0,-1 0 0 0,1 0 0 0,-2-5-16 16,2 2 0-16,0 0 0 0,1-2 0 16,-1-1 0-16,0-2-16 0,0 0 0 0,1 1 0 0,1-1-48 15,1-1-128-15,-3 0 192 0,3 1-64 0,1 0-128 16,0 0 128-16,-1 0-128 0,1 1 128 0,-1-1-128 0,-2 0 0 15,1 1 0-15,1-1 128 0,0 0-128 0,-1-1 0 16,1 0 144-16,-1-1-144 0,0 1 0 0,-3-1 0 16,-1 0 0-16,4 0 128 0,1-1-128 0,-1 0 0 15,-1-2 128-15,0 1-128 0,2-2 0 0,1 0 128 16,0 1-128-16,-3 1 0 0,2 0 0 0,1 0 128 16,-2-1-128-16,-2 1 0 0,1-2 192 0,-1 1-48 15,0-1 0-15,-1 0 0 0,0 0 112 0,-1-1 32 16,1-3 0-16,-2 3 0 0,-1-4 64 0,0 2 16 15,1-2 0-15,0 0 0 0,-3 1-160 0,2-2-16 16,0-1-16-16,2 0 0 0,-1 2-176 0,0-2 128 16,0-2-128-16,2 0 128 0,-1 0-128 0,1 1 128 15,-1 2-128-15,2 0 128 0,-2 0-128 0,0 1 192 16,1 2-192-16,-1 0 192 0,-1-3-192 0,1 0 160 16,-1-1-160-16,-2 3 160 0,0 0-160 0,-1-1 192 0,0-1-192 15,-3 0 192-15,1-2-48 0,-2 1 0 0,1-1 0 16,-3 0 0-16,0 2 96 0,1 2 16 15,-2 1 0-15,1 0 0 0,1-2-48 0,-3 2 0 0,1-1 0 0,-2 2 0 16,-3-1-208-16,1 2 128 0,-1-5-128 0,-2 5 0 16,0-1 128-16,-1 0-128 0,-2-1 0 0,0 2 144 15,-1-3-144-15,-1 3 192 0,1-1-192 0,-2 1 192 16,-2 0-64-16,0-1 0 0,-2 1 0 0,-1 1 0 16,-3-1-128-16,-1 1 160 0,-2 2-160 0,1 1 160 0,-6 1-160 15,1 1 128-15,-3 1-128 0,-3 2 128 0,-3-1-128 16,0 4-192-16,-3 2 32 0,0 3 16 15,0 0-144-15,0 4-32 0,1 1 0 0,4 3 0 16,6 2-1312-16,6 1-272 0,6 2-48 16,5 0-15328-16</inkml:trace>
  <inkml:trace contextRef="#ctx0" brushRef="#br0" timeOffset="189365.6">10547 14434 11055 0,'0'0'480'0,"-2"-5"112"16,0-1-464-16,0 1-128 0,-2-1 0 0,1 2 0 0,3 4 976 0,0 0 176 16,0 0 48-16,0 0 0 0,-6-2-464 0,6 2-96 0,0 0 0 0,0 0-16 15,0 0-368-15,0 0-80 16,0 0-16-16,6 10 0 0,-1-2 320 0,2 0 64 0,2 0 16 0,0 1 0 16,2 1 64-16,0-2 16 0,0 3 0 0,-2 1 0 15,1 3-176-15,2-2-16 0,-4 2-16 0,2 1 0 16,0-1 128-16,2 1 16 15,0-1 16-15,-1 1 0 0,0 2-64 0,-1 1-16 16,-1 1 0-16,-2 0 0 0,0 1-48 0,-2 2-16 16,-1 3 0-16,0 1 0 0,0-1-64 0,-3 0-32 0,1 0 0 0,-1 1 0 15,-1-1-16-15,0 1 0 0,0-1 0 0,-1 0 0 16,0 1 80-16,0-2 16 0,1-1 0 0,-1 3 0 16,-2-1-48-16,2 0 0 0,-1 0 0 0,1-1 0 15,-1-1 0-15,0 0-16 0,0 2 0 0,0-3 0 16,-3-2 0-16,2 1 0 0,0-1 0 0,-1 1 0 15,2-1-112-15,-1-1-32 0,-1-1 0 0,0 1 0 16,0-4 16-16,-3 2 0 0,3 1 0 0,0-3 0 0,-2 0-16 16,1-1 0-16,2-1 0 0,-2 2 0 0,-1-2-64 15,2 0-16-15,-2-2 0 0,3 2 0 0,0 1-144 16,-1-2 192-16,2-1-192 0,-2 0 192 0,-1-1-48 0,2 0 0 16,2 0 0-16,-4 0 0 0,2-1 16 0,1 0 0 15,0-2 0-15,0 1 0 0,-1-3-32 0,3-6 0 16,-4 11 0-16,1-2 0 0,-2-3 0 0,2 1-128 15,2 0 192-15,1-7-64 0,-6 9 32 0,3-3 0 16,-1 1 0-16,4-7 0 0,0 0 0 0,-6 7 0 16,1-1 0-16,5-6 0 0,0 0-32 0,-6 5-128 15,6-5 192-15,0 0-64 0,-5 3-128 0,5-3 128 16,0 0-128-16,0 0 128 0,-7-1-128 0,7 1 128 16,0 0-128-16,-3-6 128 0,-1-1-128 0,4 7-176 0,0-9 48 0,3 0 0 31,-2 0-1856-31,1 1-352 0,1 1-80 0</inkml:trace>
  <inkml:trace contextRef="#ctx0" brushRef="#br0" timeOffset="193689.37">16177 13473 16927 0,'0'0'752'0,"0"0"144"16,1-7-704-16,0 2-192 0,3-1 0 0,-4 6 0 0,2-5 736 0,0 0 112 16,-2 5 32-16,0 0 0 0,2-5-256 15,-2 5-48-15,0 0-16 0,0 0 0 0,0 0-16 0,0 0 0 16,0 0 0-16,0 0 0 0,0 0 224 0,-1 8 64 15,-1 3 0-15,0 2 0 0,0 1-304 0,-3 3-48 16,2 1-16-16,-2 3 0 0,0 2-288 0,1 2-176 16,0-1 192-16,1-1-192 0,1-1 192 0,-2 0-192 15,3-2 192-15,1-3-192 0,0-1 192 0,0-3-64 16,1-1 0-16,4 2-128 0,-3-3 384 0,1-1-16 16,-3-10-16-16,6 9 0 0,-1-5 32 0,-5-4 0 15,0 0 0-15,10 3 0 0,-1-6-176 0,2 1-16 0,-3-3-16 0,2-5 0 16,2-2-32-16,-1-4 0 0,3 2 0 0,0-1 0 15,1-1-144-15,0 0 128 0,2-2-128 0,-1 2 128 16,3-2-128-16,-1 1 0 16,0 1 0-16,-1 2 0 0,0-1 0 0,2 3 0 0,0 0 0 0,0 1 0 15,-2-1-128-15,-2 2-128 0,0-1 0 0,-3 2-16 32,-1 2-720-32,-1 0-144 0,-2 0-16 0,-8 7-7920 0,0 0-1568 0</inkml:trace>
  <inkml:trace contextRef="#ctx0" brushRef="#br0" timeOffset="194105.48">16218 13691 15663 0,'0'0'1392'0,"-5"2"-1120"15,0 2-272-15,5-4 0 0,-6 4 1040 0,2-3 160 16,4-1 16-16,-5 3 16 0,5-3-336 0,0 0-80 16,0 0-16-16,0 0 0 0,0 0 96 0,0 0 0 15,0 0 16-15,0 0 0 0,0 0-128 0,0 0-16 16,0 0-16-16,0 0 0 0,1-9 0 0,3-1 0 15,-1-2 0-15,3-1 0 0,2-2-48 0,0-3 0 16,3-2 0-16,1-3 0 0,3-1-128 0,0-1-16 16,2-3-16-16,1 0 0 0,3-2 32 0,1 0 16 0,4 2 0 0,10-12 0 15,-1 6-16-15,-1 1-16 16,-2 1 0-16,1 3 0 0,1 3-176 0,-2 1-48 16,-1-1 0-16,-1 2 0 0,0 2-144 0,1 2-48 15,0-2 0-15,-4 4 0 0,1 0-144 0,-2 4 160 0,-3 3-160 16,-2 2 160-1,-4 0-544-15,-2 5-96 0,-4 2-32 0,-2 2 0 16,-9 0-2608-16,0 0-528 0</inkml:trace>
  <inkml:trace contextRef="#ctx0" brushRef="#br0" timeOffset="195354.75">17564 12656 3679 0,'0'0'320'0,"0"0"-320"0,0 0 0 0,4-7 0 0,-2 2 2272 0,0-1 384 15,0-1 80-15,-1 3 16 16,-1 4-1280-16,0 0-256 0,4-8-64 0,-3 3 0 0,-2-2-224 0,1 7-48 16,-3-5-16-16,3 5 0 0,-1-9-48 0,-3 2-16 15,1 2 0-15,3 5 0 0,-6-5-80 0,-2 2-16 16,-2 1 0-16,-1 3 0 0,0 2-192 0,-1 2-64 15,-1 1 0-15,-2 3 0 0,-2 1-192 0,-1 1-32 16,-2 4-16-16,2 3 0 0,2 1 128 0,0 2 32 16,2 1 0-16,4 1 0 0,2 1-176 0,3-1-16 15,4-4-16-15,2-1 0 0,3 1-160 0,1-1 0 16,1-3 0-16,3-2 0 0,2-2 0 0,-1-1 192 16,2-4-192-16,1-1 192 0,-1-3-32 0,3-3 0 0,0 0 0 15,-1-4 0-15,1-2 16 0,0-2 0 0,-1-2 0 16,1 0 0-16,-3-1-32 0,-1-1 0 15,0 0 0-15,-4-3 0 0,1 2-144 0,-2 1 128 16,0 1-128-16,2 2 128 0,-1-1-128 0,-1 1 0 0,0 5 0 0,-6 5 0 16,10-6 0-16,-4 3 0 15,-6 3 0-15,0 0 0 0,11 5 288 0,0 4-32 16,-5 1 0-16,1 4 0 0,1 2-80 0,2-1-32 0,-3 3 0 16,1 0 0-16,0 2-144 0,1 3 160 0,-3 3-160 0,2-1 160 15,-5-2-160-15,3 4 128 0,-2 0-128 0,1-1 128 16,-3 2 0-16,-1-3 0 0,-2-3 0 0,0 3 0 15,0 2 96-15,-5 0 16 0,0 2 0 0,-2-5 0 16,-1-2-32-16,-1 1 0 0,-2 2 0 0,1-1 0 16,0-4 16-16,-1-1 0 0,-1-1 0 0,1-2 0 15,-1-1-96-15,2-2-128 0,0-2 176 0,1-1-176 16,-2-3 128-16,2-1-128 0,2-4 0 0,-1-3 0 16,-2-2-880-16,1-3-272 0,1-3-64 0,2-4-16 15,0-3-1440 1,3-3-272-16</inkml:trace>
  <inkml:trace contextRef="#ctx0" brushRef="#br0" timeOffset="195727.86">18097 12154 24479 0,'0'0'1088'0,"0"0"208"0,0 0-1040 0,0 0-256 0,0 0 0 0,0 0 0 16,-9-3 544-16,9 3 48 0,-9 1 16 0,1 4 0 15,0 2-240-15,0 3-48 0,1-1-16 0,0 4 0 16,0 2 80-16,-2 5 0 0,0 3 16 0,2 6 0 15,-3 0 240-15,3 6 64 0,-3 2 0 0,1 3 0 16,2-3-208-16,1 4-48 0,-1 0 0 0,3-1 0 16,4-3-272-16,4-1-176 0,-1-4 192 0,3-1-192 15,-1 1 128-15,4-2-128 0,-3-4 0 0,4-4 0 16,-1-3 0-16,2-3 0 0,1-1 0 0,-2-1 0 0,1-4 0 16,2-3-256-16,3-3 64 0,-1-2 0 15,-2-2-320-15,3-2-64 16,-1-2-16-16,-1-1-8848 0,1-2-1760 0</inkml:trace>
  <inkml:trace contextRef="#ctx0" brushRef="#br0" timeOffset="196077.54">18500 12111 24927 0,'0'0'1104'0,"0"0"240"0,0 0-1088 0,-6-1-256 16,-1 0 0-16,-3 2 0 0,5 2 496 0,-4 4 32 15,1 2 16-15,-2 3 0 0,2 3 144 0,-1 6 16 16,0 3 16-16,1 4 0 0,2 0 16 0,1 3 0 16,2 2 0-16,2 2 0 0,1 2-240 0,2-1-48 0,2-4-16 0,3 1 0 15,-3-2-256-15,4 0-48 0,1-5-128 0,1-1 192 16,-1-2-192-16,-1-4 144 0,1-2-144 15,0-5 128-15,0 0-128 0,0-3 0 0,1-5 0 0,-2 0 128 16,1 0-128-16,-9-4 160 0,0 0-160 0,10 0 160 16,-10 0-352-16,10-3-80 0,-10 3-16 0,10-4 0 15,-8-4-1744 1,0 1-336-16,-2 7-80 0,-2-12-16 0</inkml:trace>
  <inkml:trace contextRef="#ctx0" brushRef="#br0" timeOffset="196218.5">18188 12605 26607 0,'0'0'1168'0,"-4"-7"256"0,4 7-1136 0,-2-9-288 16,5-1 0-16,1 2 0 0,4-1 736 0,4 3 96 15,0-3 0-15,4 2 16 0,5-1-144 0,2 1-16 16,4 0-16-16,1-1 0 0,3-1-224 0,0 0-64 16,-1-3 0-16,-1 2 0 0,1 1-256 0,-2 0-128 15,1 1 128-15,-1 1-128 16,-2-1-432-16,0 4-160 0,-3 0-48 0,-4 2-8960 15,-1-2-1792-15</inkml:trace>
  <inkml:trace contextRef="#ctx0" brushRef="#br0" timeOffset="196629.34">18697 11889 20271 0,'-4'-13'1792'0,"3"7"-1424"0,1 6-368 0,0 0 0 16,0 0 960-16,0 0 112 0,6-4 16 0,-6 4 16 16,11 2-16-16,1 5-16 0,3 3 0 0,0 4 0 15,1 5 0-15,1 1 0 0,2 5 0 0,3 2 0 0,0 1-32 0,0 5 0 16,-1 4 0-16,-3 4 0 15,2 3-272-15,-1 3-64 0,-4 3-16 0,-1 1 0 0,-5 1-432 0,-1 0-64 16,-2-2-32-16,-4 2 0 0,-3 0-160 0,-1-4 128 16,-5-4-128-16,-1-3 128 0,-2-4-128 0,-2 2 128 15,-1-5-128-15,-6-1 128 0,-2-1-128 0,-2-5 0 16,-1-4 0-16,-1-1 0 16,-3 1-1056-16,3-1-240 0,-2-2-48 0</inkml:trace>
  <inkml:trace contextRef="#ctx0" brushRef="#br0" timeOffset="207399">20964 16169 13823 0,'-1'-11'1216'0,"0"4"-960"0,1 7-256 0,0-8 0 16,0-1 368-16,0 1 16 0,0 8 16 0,1-9 0 0,-1 2 800 0,1-1 144 15,2 0 48-15,-1 3 0 16,-1-1-64-16,2 2-16 0,-3 4 0 0,6-7 0 0,-3 1-176 0,-3 6-48 16,0 0 0-16,0 0 0 0,3-4-80 0,-3 4-32 15,4-4 0-15,-4 4 0 0,0 0-256 0,0 0-48 16,0 0-16-16,1 8 0 0,0 13-160 0,-2 2-48 16,-4 3 0-16,0 4 0 0,-5 4 32 0,-1 4 0 15,0 4 0-15,-3 0 0 0,-2 0 16 0,2 3 0 16,0 3 0-16,-1-3 0 0,0-2-176 0,1-1-48 15,-1-1 0-15,2-3 0 0,0 0-80 0,2-5 0 16,1-3-16-16,0-4 0 0,1-3 16 0,2-3 0 16,-1-3 0-16,4 2 0 0,-2-4 0 0,2-4 0 15,0 0 0-15,2-2 0 0,-2-3-192 0,4-6 192 0,0 0-192 16,0 0 192-16,2 6-192 0,-2-6 0 16,5 5 144-16,3-1-144 0,-8-4 176 0,13 0-48 15,2-1 0-15,1-1 0 0,3-2 48 0,2 4 0 0,1-3 0 0,3 0 0 16,4 0-176-16,-2 0 0 0,3 1 0 0,1 0 0 15,2 0 0-15,-3 0 0 0,-1-1 0 0,-1 0 0 16,-2 1 0-16,-3 1 0 0,-2-4 0 0,-3 2 0 16,-3 1 0-16,-4 0 0 0,0-1-176 0,-11 3 176 31,10-1-1584-31,-10 1-224 0,0 0-48 0,0 0-10128 0,9 0-2032 0</inkml:trace>
  <inkml:trace contextRef="#ctx0" brushRef="#br0" timeOffset="207732.18">21764 16298 28047 0,'0'0'1232'0,"0"0"272"0,0 0-1200 0,0 0-304 16,0 0 0-16,0 0 0 0,-8-2 1136 0,0 6 160 16,-1 5 48-16,-1 5 0 0,-1 5-192 0,0 5-16 15,-1 2-16-15,0 5 0 0,-1 3-208 0,-1 3-32 16,1-1-16-16,-1 2 0 0,1 3-256 0,1-2-48 16,-1-1-16-16,5-6 0 0,-1-1-352 0,2-3-192 0,2-2 192 0,1-3-192 15,2-6 128-15,2-1-128 0,1-3 0 0,2-2 0 16,0 0 0-16,1-4-352 0,-4-7 48 0,0 0 16 31,7 5-1664-31,2-5-336 0,2-3-64 0,0-3-13680 0</inkml:trace>
  <inkml:trace contextRef="#ctx0" brushRef="#br0" timeOffset="208212.17">22181 16286 24879 0,'-12'10'1088'0,"2"-1"256"0,0 5-1088 0,-1 2-256 16,-3 2 0-16,-2 4 0 0,-2 3 1472 0,-1 4 256 16,0 0 32-16,1 3 16 0,0 1-144 0,2 1-32 15,-3 3 0-15,3-3 0 0,3-1-752 0,0 0-144 16,3-4-48-16,4-2 0 15,-1-2-272-15,4-5-64 0,-1-4-16 0,3-1 0 0,1-6-96 0,0-3-16 16,0-6 0-16,0 0 0 0,0 0 112 0,0 0 16 16,9 0 0-16,2-4 0 0,2-5 0 0,2-4 0 15,-1-5 0-15,1-4 0 0,1-4-144 0,0-4-32 16,2-3 0-16,2-3 0 0,-2 1-144 0,2-1 0 16,-1 2 144-16,1 2-144 0,2 2 0 0,-2 2 0 15,2 3 0-15,-1 5 0 0,-4 6 0 0,-1 3 0 0,-1 3 0 16,-1 4 0-16,-3 5 0 0,-1 4 176 15,-4 3-48-15,-1 5 0 0,-2 5-128 0,-2 3 160 0,-2 3-160 16,-2 4 160-16,-4 6-160 0,0 2 128 0,-3 1-128 0,0 0 128 16,-2 3-128-16,2-3 0 0,1-2 0 0,0-5 128 15,3-4-128-15,-2-3 0 0,2-3 0 16,5-3 0-16,-2-1-288 0,3-4 16 0,0 0 0 0,4-7 0 31,-4-5-2096-31,9 0-400 0,2-4-96 0,1-4-13840 0</inkml:trace>
  <inkml:trace contextRef="#ctx0" brushRef="#br0" timeOffset="208765.84">22757 16418 14735 0,'-12'3'1312'0,"0"2"-1056"16,0 1-256-16,-1 1 0 0,1-2 1248 0,-1 1 192 15,2-1 32-15,3-1 16 0,0 1 176 0,8-5 48 0,0 0 0 0,0 0 0 16,0 0-352-16,0 0-64 15,2 6-16-15,6 1 0 0,0-3-192 0,4 1-32 0,2-2-16 16,4 0 0-16,3 0-176 0,4-3-32 0,4-1-16 0,3-2 0 16,1 0-400-16,-2-1-80 0,0 1-16 0,0-3 0 15,-2-4-80-15,-3 0-32 0,-2 0 0 0,-2 0 0 16,-3 0 32-16,0 0 0 0,-1 3 0 0,-1-4 0 16,-6 2-112-16,-1 0 0 0,-5 0-128 0,0 1 192 15,-2-1 32-15,-3 9 0 0,-3-9 0 0,-4 1 0 16,-3 1 96-16,-3 2 0 0,-2 3 16 0,-2 3 0 15,-3 2-208-15,-2 4-128 0,-4 3 128 0,-4 2-128 16,-3 3 0-16,-2 3 0 0,-6 2 0 0,4 2 0 16,-2 1 0-16,5 4 0 0,5 1 0 0,1-2 0 0,4 0 0 15,2-2 176-15,5-3-176 0,5 1 192 16,3-1-192-16,6-3 0 0,0 2 0 0,6-6 0 0,0 4 0 16,6-3 0-16,3-1 0 0,5-3 0 0,2-2 0 0,4 1-144 15,4-4 144-15,5 0-160 0,4 0-48 0,4-2-16 16,1-1 0-16,-1-3 0 15,-2-3-1312-15,-2 0-256 16,-2-2-48-16,-1-2-16 0,0-2-1344 0,-1-1-256 0</inkml:trace>
  <inkml:trace contextRef="#ctx0" brushRef="#br0" timeOffset="209232.31">23705 16413 19807 0,'0'0'880'0,"-3"-7"176"0,-3-2-848 0,0-1-208 0,2 2 0 0,-3 3 0 16,2-3 1632-16,1 4 288 0,-2-2 48 0,1 2 16 16,5 4-640-16,-5-5-112 0,-4 2-16 0,4 2-16 15,-4 2-432-15,9-1-64 0,-8 2-32 0,-3-1 0 16,0 3-192-16,0 0-32 0,-1 3-16 0,1 0 0 15,0 2-48-15,1 2-16 0,-3 1 0 0,2 4 0 16,-1 1 32-16,2 1 16 0,-2-2 0 0,1 4 0 16,0 0-32-16,2-1-16 0,1-4 0 0,4 1 0 15,2 1-160-15,0-3-16 0,3-3-16 0,2-1 0 16,2-1 0-16,2 0 0 0,1-3 0 0,1 0 0 16,2-2 80-16,-2-2 32 0,2-3 0 0,2-2 0 0,1-2-96 15,-2-3 0-15,2-1-16 0,1 0 0 0,-1 0-32 0,1-2 0 16,0-2 0-16,-2-4 0 0,-1 1-144 15,0 1 128-15,-3-1-128 0,1 4 128 0,-3 1-128 0,0 1 160 16,-2-1-160-16,0 3 160 0,-5 8-160 0,0 0 192 16,0 0-192-16,0 0 192 0,5-7-192 0,-5 7 0 15,0 0 144-15,0 0-144 0,-1 10 128 0,0 2-128 16,-3 2 160-16,2 4-160 0,-1 1 0 0,2 0 128 16,-1 2-128-16,2-1 0 0,3-1 0 0,2 0 0 15,0-1 0-15,1 0 0 0,3-1-160 0,-1-1-32 16,3-3 0-16,3-2 0 15,-3-1-384-15,3-2-64 0,2-3-32 0,1-2 0 16,2-1-1696-16,-1-2-320 0,4-6-80 0,0-2-12704 0</inkml:trace>
  <inkml:trace contextRef="#ctx0" brushRef="#br0" timeOffset="209765.33">24164 16324 26719 0,'0'0'2368'0,"-10"5"-1888"0,2 2-480 0,-1 3 0 16,-1 0 752-16,1 2 48 0,-3 2 16 0,2 2 0 0,1 1 400 0,2 3 64 16,2-2 32-16,2 4 0 15,-1-1-544-15,0 1-96 0,2-1-32 0,0-2 0 0,1 1-112 0,0-2-16 16,-3 2-16-16,3-2 0 0,1 1-48 0,-1 0 0 15,-1-2 0-15,1 0 0 0,0-3-176 0,0-1-32 16,0 1-16-16,-1-2 0 0,2-4 32 0,0-1 16 16,0-7 0-16,0 7 0 0,0-7-16 0,0 0 0 15,0 0 0-15,0 0 0 0,0 0 80 0,0 0 16 16,0 0 0-16,0 0 0 0,0 0-80 0,0 0-16 16,7-9 0-16,0-1 0 0,-4 2-16 0,0-1-16 15,1-2 0-15,0 0 0 0,-1-1 16 0,2-2 0 16,-1-2 0-16,3-3 0 0,-1 1-64 0,3 1-16 15,0-3 0-15,1-1 0 0,1-1 0 0,0 1 0 16,3 0 0-16,1 1 0 0,1 1 64 0,3 0 16 0,-1 2 0 16,2 0 0-16,0-2-240 0,1 1 0 0,-3 3 0 15,2-1 0-15,0 0 0 0,0 1 144 0,-4-1-144 16,2 5 128-16,-2 1-128 0,1 2 0 0,-2 0 0 0,2 4 128 16,-1 0-128-16,0 3 0 0,-3 2 0 0,-1 3 128 15,-2-1-128-15,-1 2 0 0,1 2 0 0,-3 2 128 16,2 1-128-16,-2 0-176 0,0 1 48 0,-1 2 0 31,-1 2-832-31,1 1-176 0,-2 0-16 0,-3 3-12608 0,-2 3-2496 0</inkml:trace>
  <inkml:trace contextRef="#ctx0" brushRef="#br0" timeOffset="210725.3">17250 16716 11967 0,'0'0'1072'0,"0"0"-864"0,0 0-208 0,0 0 0 15,0 0 1408-15,-7 7 256 0,-1 0 32 0,1 2 16 16,-1-1-336-16,-1 4-64 0,3 1-16 0,-3 1 0 16,1 2-208-16,-2 0-32 0,0 1-16 0,1 1 0 15,1 3-208-15,0 1-64 0,-1 1 0 0,3 1 0 16,-3 0-224-16,2-4-48 0,3-2-16 0,2 1 0 16,0-1-96-16,4 0-32 0,2-1 0 0,0-3 0 15,3-1-64-15,3-2-16 0,1-2 0 0,0-1 0 0,2-2-32 0,2 1-16 16,3-1 0-16,2 1 0 15,-4-2-16-15,3 1 0 0,1-2 0 0,2 1 0 0,-2-3-80 16,2 0-128-16,0-1 176 0,0 0-176 0,1-1 160 16,-3-1-160-16,-2-2 128 0,1 1-128 0,0-2 128 0,-3 1-128 15,0-2 0-15,-3-1 128 0,1 1-128 16,-2-2-144-16,-3-1 144 0,-1 3-208 16,-2-3-1600-16,-1 2-320 0,-5 6-64 0,2-9-11248 0</inkml:trace>
  <inkml:trace contextRef="#ctx0" brushRef="#br0" timeOffset="210864.4">17191 17035 15663 0,'0'0'688'0,"0"0"144"0,0 0-656 0,1-8-176 0,3 1 0 16,2 2 0-16,0-2 2096 0,5 3 384 0,-1 0 80 0,4-2 0 16,3 2-1152-16,1-3-224 0,3-1-48 0,2 2-16 15,6-1-352-15,-1 1-64 0,1-2 0 0,0 2-16 16,0 2-320-16,-3-2-64 0,-3 3-16 0,-2 0 0 15,-5 0-288-15,-3 0 0 0,-2 1 0 0,-11 2-144 32,9 0-1680-32,-9 0-336 0,0 0-64 0</inkml:trace>
  <inkml:trace contextRef="#ctx0" brushRef="#br0" timeOffset="211079.15">17153 16831 23263 0,'-10'-10'1024'0,"6"5"224"0,4 5-992 0,-3-8-256 0,2-1 0 0,3 1 0 15,4-1 1152-15,-1 1 176 0,5 0 32 0,4 2 16 0,1-5-384 16,5 1-80-16,4-1-16 0,3 1 0 0,4 1-160 0,3 0-32 16,4 1-16-16,0-2 0 0,1 0-160 0,-1-3-16 15,0-1-16-15,-2 2 0 16,-2 1-288-16,-3 2-48 0,-5 2-16 0,-3 0 0 0,-3-1-144 0,-3 4 0 16,-4 0 0-16,-4 1 0 15,-9 3-1696-15,0 0-224 0,0 0-32 0</inkml:trace>
  <inkml:trace contextRef="#ctx0" brushRef="#br0" timeOffset="211356.33">17918 16749 17503 0,'0'0'1552'0,"0"0"-1232"0,0 0-320 0,0 0 0 15,0 0 1680-15,0 0 288 0,0 0 48 0,0 0 16 16,8 9-512-16,1 3-112 0,1 1 0 0,-1 2-16 16,2 2-352-16,1-2-64 0,-1 1-16 0,-1 0 0 15,1 4-256-15,-3-1-48 0,1-1-16 0,0 1 0 16,-1 1-320-16,-2-3-80 0,0 1-16 0,-1-2 0 16,0-1-224-16,0-2 128 0,-1-1-128 0,-1 0 0 15,-1 0 128-15,1-4-128 0,2 0 0 0,-5-8 144 16,0 0-368-16,0 0-80 0,0 0-16 0,0 0 0 15,0 0-1712-15,0 0-336 16,4-9-80-16,1 0-6624 0,0-1-1312 0</inkml:trace>
  <inkml:trace contextRef="#ctx0" brushRef="#br0" timeOffset="211604.83">18186 16660 4607 0,'1'-20'400'0,"-1"8"-400"15,0 3 0-15,0 0 0 0,0 1 3904 0,0 8 704 16,0 0 144-16,0 0 32 0,0 0-2096 0,-8 2-432 15,-2 1-80-15,-1 6 0 0,-3 5-720 0,-3 5-144 16,-1 3-32-16,-3 5 0 0,-3 6-224 0,-1 3-48 16,2 0-16-16,0 2 0 0,-2-2-224 0,2 5-32 15,-5 0-16-15,4 2 0 0,1-1-320 0,5-1-64 0,1-2-16 0,5-3 0 16,1-2-320-16,3-5 144 0,3-6-144 16,1-2 0-16,3-1 0 0,2-4-272 0,1-3 16 0,3-3 16 31,0-3-1856-31,3-4-368 0,2-2-80 0,5-5-16 15</inkml:trace>
  <inkml:trace contextRef="#ctx0" brushRef="#br0" timeOffset="212264.13">18613 16503 11055 0,'0'0'480'0,"-8"3"112"0,-1-3-464 0,-1 1-128 16,1-1 0-16,1 0 0 0,0-1 2880 0,0 0 544 16,2-1 112-16,6 2 32 0,-8-2-1520 0,8 2-288 0,0 0-64 15,0 0-16-15,-5-9-640 0,5 1-128 0,0 8-16 0,7-8-16 16,1-1-464-16,2 1-96 0,5-3 0 0,3 2-16 16,1 0-64-16,2 2-16 0,6-1 0 0,1 3 0 15,5 1 32-15,0 1 0 0,0 3 0 0,-1 1 0 16,-2 1-48-16,-5 2 0 0,-6 4 0 0,-4 2 0 15,-3 2-208-15,-7 1 144 0,-3 2-144 0,-4 5 128 16,-5 2-128-16,-4 0 0 0,-6-1 144 0,-3 0-144 16,0 0 160-16,0 0-32 0,-6-3-128 0,5-1 192 15,-1-4-192-15,4 1 176 0,3-4-176 0,4 0 160 16,3 0-160-16,5-2 128 0,2 1-128 16,1-9 128-16,5 8-128 0,6 1 0 0,0 1 0 0,6-1 128 15,2 0-128-15,1 3 128 0,1-1-128 0,2 3 128 16,-3-2-128-16,0 4 0 0,0 1 0 0,-3 3 0 15,-1-1 0-15,-3 2 0 0,-6-4 0 0,-3 4 0 0,-4 1 128 16,-2 0 0-16,-5-1 0 0,-3-1 0 0,-3 1 272 0,-3-2 48 16,-5-1 16-16,-5-1 0 0,-2-2 96 0,-6-2 16 15,-5-1 0-15,1-3 0 0,-1 1-224 0,1-2-32 16,0-5-16-16,3 0 0 0,1-3-176 0,3-3-128 16,4-1 192-16,1-4-192 15,7-2-1072-15,3-2-320 0,5-1-64 0,7-1-16624 0</inkml:trace>
  <inkml:trace contextRef="#ctx0" brushRef="#br0" timeOffset="212658.61">19768 16675 13823 0,'0'0'1216'0,"0"0"-960"0,0 0-256 0,0 0 0 0,0 0 2752 0,0 0 512 16,0 0 112-16,0 0 16 0,0 0-1328 0,0 0-256 15,0 0-48-15,-8 9-16 0,-1 4-496 0,-1 6-96 16,-1 1-32-16,-1 3 0 0,-1 5-256 0,0 0-48 15,1-1-16-15,-2 1 0 0,3-2-416 0,4 1-96 16,-2-2-16-16,3 0 0 0,0-2-112 0,1-2-32 16,2-2 0-16,2-4 0 0,1-2-128 0,1 1 0 15,-1-6 0-15,0-8-176 16,7 6-1280-16,-7-6-256 0,11-3-48 0,1-5-9152 16,1-3-1824-16</inkml:trace>
  <inkml:trace contextRef="#ctx0" brushRef="#br0" timeOffset="212917.74">19766 16401 30399 0,'-4'-6'2704'0,"1"-1"-2160"0,1 0-544 0,-3 3 0 16,5 4 1040-16,0 0 112 0,-10 0 0 0,3-3 16 16,-1 0-272-16,8 3-64 0,0 0-16 0,0 0 0 15,0 0-592-15,0 0-224 0,0 0 176 0,0 0-176 16,0 0 0-16,0 0 0 0,0 0 0 0,0 0-160 15,1 9-1312 1,2 0-272-16,3 0-48 0,0 1-13104 0</inkml:trace>
  <inkml:trace contextRef="#ctx0" brushRef="#br0" timeOffset="213226.22">20328 16523 19343 0,'0'0'1728'0,"0"0"-1392"16,0 0-336-16,0 0 0 0,0 0 1504 0,0 0 224 16,-10 1 64-16,2 2 0 0,8-3 80 0,-10 3 32 15,0 0 0-15,1 0 0 0,-3 4-608 0,0 0-112 16,-2 1-32-16,-3 1 0 0,0 2-432 0,-5-1-80 0,-5 2-32 0,2 4 0 16,2 0-240-16,1 1-48 0,3-2-16 0,4 2 0 15,3-1-176-15,4-1-128 0,0-1 192 0,5 0-192 16,3 0 128-16,3 2-128 15,3-3 0-15,0 0 0 0,4 1 160 0,0 0-160 16,2-2 128-16,2 1-128 0,0-1 128 0,0 1-128 0,-1 0 0 0,-3-2 128 16,0 0 0-16,-3 0-128 0,-2 0 192 0,-5 0-64 15,0 0 192-15,-5 1 48 0,-3 1 0 0,-2 0 0 16,-3-1 144-16,-2 0 48 0,-5 0 0 0,-1-1 0 16,-4-1-48-16,-1 0-16 0,0-1 0 0,-4-1 0 15,2-1-256-15,0 0-48 0,0-3-16 0,2-1 0 16,-1 0-176-16,2-2 0 0,3-1 144 0,4 0-144 15,1-3-1072 1,4 1-272-16,2 1-64 0,11 1-18192 0</inkml:trace>
  <inkml:trace contextRef="#ctx0" brushRef="#br0" timeOffset="-206446.94">697 1828 13823 0,'-8'-17'1216'0,"6"7"-960"16,1 2-256-16,2-1 0 0,2 2 192 0,3-2-16 16,-2-1 0-16,3 1 0 0,0 1 112 0,2 1 32 15,-1-1 0-15,1 1 0 0,-2 2 128 0,3 2 16 16,-2-1 16-16,-8 4 0 0,11 1 16 0,-1 2 0 16,-10-3 0-16,10 5 0 0,-10-5 112 0,10 12 32 15,-5 4 0-15,-2 1 0 0,-5 5-96 0,0 6-16 0,-1 2 0 16,-1 7 0-16,-2 5-144 0,-1 2-48 15,1 1 0-15,-1 4 0 0,-1 4-16 0,-1 7-16 0,0 1 0 0,1 2 0 16,-1 0-112-16,1 3 0 0,-3-1-16 16,1-1 0-16,1-2 0 0,-6 0 0 0,0 2 0 0,2-2 0 15,-1-3 32-15,1 1 16 0,0-2 0 0,-2-1 0 16,-3 0 48-16,0 2 16 0,0 2 0 0,-1 0 0 16,-3-3 16-16,0 0 0 0,1 1 0 0,1-3 0 15,2-2 32-15,1-3 16 0,4-2 0 0,1-3 0 16,0-8-160-16,3-1-48 0,5-5 0 0,-1-2 0 15,5-3-144-15,2-5 128 0,3-2-128 0,-1-5 128 16,2-4-128-16,1-1 128 0,4-1-128 0,0-3 128 16,3-2-128-16,2-3 0 0,3-1 144 0,1 0-144 15,-1 0 144-15,4-1-144 0,4-2 192 0,0 2-192 16,1 0 176-16,2 0-176 0,-1-1 160 0,0 1-160 0,1-1 144 0,1-1-144 16,5 1 128-16,0-1-128 0,6 0 128 0,3 0-128 15,2 1 128-15,4 1-128 0,5 0 0 0,-2-2 128 16,1-5-128-16,1 4 0 0,6-2 0 0,2 3 0 15,4-2 128-15,1 0-128 0,0-5 0 0,2 3 0 16,-1 2 0-16,5-1 128 0,1 1-128 0,-3-1 0 16,3 2 0-16,0-3 0 0,0 2 0 0,2-1 0 15,4 1 0-15,0 1 0 0,-3-2 0 0,4 4 0 16,1-3 0-16,3 1 0 0,5 0 0 0,-2-1 0 16,-3-1 0-16,3-1 0 0,7 3 0 0,1-2 0 15,-2 0 0-15,3-1 0 0,0 0 0 0,4 1 0 16,-2-2 0-16,1 3 0 0,-1-3 0 0,3 1 0 15,1 1 0-15,0 0 0 0,-6 2 0 0,5-1 0 0,4 2 0 16,-2 2 0-16,-7-1 0 0,4 1 128 0,1 1-128 0,-2 0 0 16,-2 1 0-16,1 1 0 0,4 0 0 0,-3 0 0 15,3 1 0-15,-1 0 0 0,1 2 0 0,-1-1 0 16,3 0 0-16,-1 0 0 0,0 1 0 0,2 0 0 16,1 3 0-16,0-2 0 0,-3-1 0 0,3-1 128 15,2 3-128-15,-1-1 0 0,-2-3 0 0,2 1 0 16,5 1 0-16,-5-1 0 0,-3-2 0 0,4 3 0 15,4-3 0-15,-3 0 0 0,-4-1 128 0,1-1-128 16,3 0 0-16,-3 0 0 0,-5-1 0 0,5 2 0 16,1 1 0-16,-1-1 0 0,-3-2 0 0,0 2 128 15,4 2-128-15,-2-1 0 0,-5 0 0 0,2 1 128 16,3 2-128-16,0-2 0 0,-3 3 0 0,3-2 128 16,2 0-128-16,0 1 0 0,-2-2 0 0,2-1 0 15,1 2 0-15,4-3 0 0,-2-2 0 0,5-1 0 0,-4 2 0 16,4-1 0-16,-3-3 0 0,3 1 0 0,0 0 128 0,-3 2-128 15,-2-1 0-15,0 1 128 0,-1 1-128 0,-4 1 0 16,-4 0 0-16,-1 1 0 0,1 2 0 0,-4 0 0 16,1 1 0-16,-5 0 0 0,-3 2 0 0,2 1 0 15,1-2 0-15,-2-1 0 0,-2 0 0 0,2-1 0 16,4 4 0-16,0-5 0 0,0-3 0 0,0 2 0 16,-4 1 0-16,4-1 0 0,5 0 0 0,-4-1 0 15,-5-1 0-15,2 2 0 0,1 2 0 0,-2-2 0 16,-1-2 0-16,-1 2 0 0,1 1 0 0,-1 1 0 15,-1 0 0-15,-1-3 0 0,-2-4 0 0,1 2 0 0,6 1 0 16,-3-1 0-16,-1-4 0 0,1 1 0 0,3 2 0 16,1-4 0-16,0 1 128 0,2-2-128 0,-2 0 0 15,5 2 128-15,-2-1-128 0,-1 2 0 16,-2 0 0-16,-3 1 0 0,3-2 0 0,-2 1 0 0,-3-1 0 0,0 4 0 16,0-2 0-16,1 1 128 0,2-3-128 0,0 2 0 15,1 1 0-15,0-4 0 0,2 2 0 0,-4-1 0 16,-2 1 0-16,2 2 0 15,5 0 0-15,-4-1 0 0,-3 1 0 0,0 0 0 0,-2-1 128 0,4 3-128 16,2-1 0-16,-2-1 0 0,-4-2 0 0,0 2 0 16,7 1 0-16,-5 0 128 0,-1-4-128 0,-1 3 128 15,1-2-128-15,1 0 0 0,0 2 0 0,-4-1-176 16,-6 1 176-16,3-2 0 0,1 1 0 0,-3 0 0 16,-5-1 0-16,-3 3 0 0,-1-2 0 0,1 1 0 15,0 0 0-15,0 1 128 0,-2-2-128 0,-4 2 128 0,-4-1-128 16,3 2 192-16,1 0-64 0,3 0 0 15,0 3 16-15,-3 0 16 0,-4-1 0 0,1 0 0 16,3 1-160-16,3-1 0 0,1 3 0 0,-1-2 0 16,-3 0 0-16,2 2 0 0,-3-2 0 0,3 2 128 0,1-1-128 0,-2-1 128 15,-3 4-128-15,-2-3 128 0,-1 1-128 16,0 0 0-16,0 2 0 0,3-1 0 16,1 0 0-16,-4-2 0 0,-3-2 0 0,1 3 0 0,1 3 0 0,-2-2 0 15,1 0 0-15,-2-1 0 0,-3 2 0 0,-2-1 0 16,-5 0 0-16,-1 0 0 0,3 0 0 0,-2 2 128 15,-1 0-128-15,2 1 192 0,2 0-192 0,-3-2 0 16,2-2 144-16,-6 2-144 0,-1-1 128 0,1 3-128 16,2-1 128-16,3 1-128 0,-2 1 0 0,1-1 0 15,3 1 0-15,-1-1 128 0,-5 0-128 0,2 0 0 0,0 2 0 16,-1 1 128-16,0 0-128 0,2-1 0 0,1 2 0 16,0 0 0-16,-4 1 0 0,-3-1 0 0,-3 0 0 0,-5 0 0 15,1 0 0-15,-2-1 0 0,0-1 0 0,-4 0 0 16,0-1 0-16,0 0 0 0,-2-1 0 15,0 2 0-15,-2-2 0 0,-1 0 0 0,-2-2 0 16,-3 0 128-16,-1 0-128 0,-2-2 0 0,-1-1 128 16,-4-1-128-16,0-1 160 0,-4-1-32 0,0 0-128 0,-1 0 192 15,-8-1 0-15,8-3-16 0,-2 0 0 0,-6 3 0 16,7-7 64-16,-1-1 16 0,-2-1 0 0,0 1 0 16,2-3-112-16,-2 0-16 0,2-1 0 0,0-5 0 15,-1-3-128-15,2-2 128 0,0-3-128 0,-1-3 128 0,1-2-128 16,-3-3 0-16,2-4 0 0,2-1 128 15,-2-5-128-15,2-2 0 0,0-2 0 0,0-6 128 0,2-4-128 16,0-3 0-16,0-1 0 0,0-2 0 0,0 0 0 0,1 0 0 16,-6 1 0-16,1-1 0 0,-2 3 0 0,-3 0 0 15,2 1 0-15,-3-3 0 0,-3 3 0 16,0-3 0-16,-5-1 0 0,2 2 0 0,-5 1 0 0,1 2 0 16,0-1 0-16,-2 2 0 0,2 5 0 0,1-2 0 15,-2-3 0-15,1 0 0 0,0 0 0 0,-1 6 0 16,2 1 128-16,1 3-128 15,0 0 0-15,0 2 0 0,1 4 0 0,0 0 0 0,2 0 0 0,-2 3 0 16,0 2 0-16,3 2 0 0,-1 1 0 0,0 2 0 16,2 1 0-16,-3 1 0 0,0 1 0 0,2 1 0 15,-2 1 0-15,0 2 0 0,0 2 0 0,-2-1-144 16,-2 3 144-16,1-1 0 0,-3 1-128 16,0-1 128-16,0 2 0 0,-3 2 0 0,-2 1 0 0,-3 0 0 0,-1 2 0 15,-3 1 0-15,1 1 0 0,-4-2-128 0,-3 4 128 0,-1 1 0 16,-2-1 0-16,-4 2 0 0,-1 4 0 0,-2 0 0 15,-5 4 0-15,-4-1 0 16,-5-1 0-16,0 1 0 0,-1 1 0 0,1 1 0 0,1 2 0 0,-6 2 0 16,1 0 0-16,-4 0 0 0,-3-2 0 0,-2 0 0 15,-1 0 0-15,0 1 0 16,0-1 0-16,-5-1 0 0,-5-1 0 0,-4 0-160 0,0-1 160 0,-1 2-128 16,-5-1 128-16,-4-1-160 0,-3-1 160 0,-1-1-160 15,-3 4 160-15,-5-2-128 0,-3-3 128 0,-1 2-128 16,0 1 128-16,-5-2 0 0,-7-1-144 0,2 1 144 15,2-1 0-15,-5 0 0 0,-5-2 0 0,2 2 0 16,1 3 0-16,-5-2 0 0,-1-2 0 0,-2 0 0 0,-4 2 0 0,3 1 0 16,-1 2 0-16,-5-2 0 0,-2-2-128 0,-2 2 128 15,-1 3 0-15,-1-1 0 16,-2-2 0-16,-4-1-176 0,-4-2 176 0,-2 4-128 0,0 3-16 0,5-2 0 16,-2 0 0-16,-6-1 0 0,-5-3 144 0,2-1-128 15,0 2 128-15,1 1-128 0,3-1 128 0,0-3 0 16,1-1 0-16,2-1-128 0,0 1 128 0,1 1 0 15,0 1 0-15,-1-1 0 0,-2 0 0 0,-3-1 0 16,-1 1 0-16,-1 2-128 0,-2 0 128 0,1 3 0 16,1-2-144-16,-4-1 144 0,-3 0 0 0,-4 1 0 15,-1 2 0-15,3 3 0 0,0 1 0 0,4 0 0 16,2-1 0-16,-2-1 0 16,-5-1 0-16,4 0 0 0,2 0 0 0,4 1 0 0,3 1 0 0,1-3-256 0,0-3 64 0,0 1 16 15,-3-1 176-15,3 2-160 0,0 2 160 0,2 0-160 16,1-2 160-16,-1 0 0 0,-3 0 0 15,-1 2 0-15,-1 3 0 0,5 3 0 0,2-4 0 0,-2 1 0 16,-5-1 0-16,2 2 0 0,-1-2 0 0,6 3 0 16,2 2 0-16,1-4 0 0,-2-3 0 0,1 1 0 15,2 2 0-15,2-1 0 0,8-1 0 0,-2-1-192 16,-2-2 0-16,1 1 0 0,3 2 0 0,2-2 0 16,1-1 192-16,0 0-128 0,0 1 128 0,5-1-128 15,4 0 128-15,-1-2 0 0,-5-2 0 0,6 3 0 16,5 1 0-16,0-2 0 0,-3-4 0 0,7 4 0 15,2 2 0-15,0-3 0 0,0-3 0 0,2 2 128 16,4 4-128-16,2-2 0 0,-3-3 0 0,6 1 0 0,2 0 0 16,-1 0 0-16,-1-2 0 0,1 3 0 0,4-3 128 15,-3 3-128-15,-5 0 128 0,3 0-128 16,4 3 128-16,-3 1-128 0,-5 0 128 0,1 2-128 0,4 1 0 0,-1 0 0 16,-1 2 0-16,3 0 128 0,1-3-128 0,1 3 128 15,3 2-128-15,-1-1 128 0,1-5-128 0,6 1 192 16,5 2-64-16,-2 2 0 0,-5-2 0 0,3 1 0 15,2-2 0-15,1 2 0 0,2 2-128 0,2 0 176 16,-6-2-176-16,5 3 192 0,2 1-192 0,0 0 0 16,0 1 0-16,-1 0 128 0,4-1-128 0,4 1 0 15,5 1 0-15,1 2 0 0,2-1 0 0,2 4 0 16,2-2 0-16,8 0 0 16,4 2-1024-16,6 0-128 0,5 3-16 0,6-4-14624 0</inkml:trace>
  <inkml:trace contextRef="#ctx0" brushRef="#br1" timeOffset="-200221.69">21049 14290 911 0,'0'0'0'0,"0"0"0"0,0 0 0 0,9 4 0 0,0-3 0 0,0 1 0 0,-9-2 4016 0,11 2 720 15,-3 0 128-15,1-1 48 0,-9-1-3536 0,10 4-704 16,-2-2-144-16,-8-2-16 0,0 0-64 0,9 2 0 16,-9-2 0-16,6 3 0 0,-6-3 192 0,0 0 48 15,0 0 0-15,0 0 0 0,8 5-48 0,-8-5 0 16,0 0 0-16,0 0 0 0,10 3-64 0,-4 0-32 15,-6-3 0-15,0 0 0 0,8-1-96 0,-8 1 0 16,0 0-16-16,10-5 0 0,-5 1-48 0,-5 4 0 16,7-5 0-16,-1-2 0 0,-3 0 0 0,0-2 0 15,-1 0 0-15,-1-1 0 0,-1 0 0 0,0-2 0 16,2-1 0-16,-2-1 0 0,0-1-64 0,0 0 0 0,0 0-16 16,0-3 0-16,0-2-160 0,0 0-16 0,-2-1-128 15,1 2 192-15,1-1-192 0,-1-1 0 0,-1 0 0 0,0-1 0 16,0 1 0-16,-1 0 128 0,-2 0-128 0,-2 2 0 15,-3-1 0-15,2 0 0 0,-4 2 128 0,1-1-128 16,-3-2 0-16,1 0 0 0,-1-1 0 0,-2-1 0 16,-3 0 0-16,0-3 0 0,-1-2 0 0,-1 1 0 15,-1 2 0-15,1-1 0 0,-3-3 0 0,2 0 0 16,-3 2 0-16,1 2 0 0,-2 1 0 0,1 2 0 16,0-1 0-16,-5 0 0 0,-4 3 0 0,-1-3 0 15,-4-2 0-15,0-1 0 0,-3-1 0 0,0 1 0 16,0 2 0-16,2 1 0 0,0-2 0 0,0 2 0 15,1 0 0-15,-4-1 0 0,-3-1 0 0,-2 2 0 16,-1-3 0-16,-2 2 0 0,3 0 0 0,-1 0 0 0,1-1 0 16,0 2 0-16,-1 0 0 0,-2 0 0 0,-5-2 0 0,1 0 0 15,2-2 0-15,0 2 0 0,0 3 0 16,2 1 0-16,0 0 0 0,-4-1 0 0,-5-2 0 0,0 2 0 16,-2 0 0-16,3 1 0 0,2-1-160 0,-3 2 160 15,1 3-128-15,-4-2 128 0,-1-1 0 0,-2-1-160 16,6-2 160-16,-1 3 0 0,1 5-128 0,-1 1 128 15,-3 0 0-15,-2-2 0 0,-1-3 0 0,0 3-128 16,5 0 128-16,-2 4 0 0,-1 1 0 0,-1 1 0 16,-3 0-128-16,-3 3 128 0,4-1 0 0,0 2 0 15,3-1 0-15,-1 1 0 0,-7 2 0 0,2-2 0 16,-1 1 0-16,2 0 0 0,0 3 0 0,-1 0 0 16,-4 1 0-16,3 0 0 0,-3-1 0 0,2 2 0 0,2 2 0 0,-3 2 0 15,-3 1 0-15,0 1 0 0,0 1 0 0,3 1 0 16,3 1 0-16,0 2 0 0,1 2 0 0,0 0 144 15,-1 0-144-15,4 2 0 0,2 2 0 0,2-1 0 16,3-1 0-16,-2-2 128 0,1-1-128 0,-1 1 0 16,3 1 144-16,3 0-144 0,1-3 160 15,2 3-160-15,2 4 192 0,0-1-64 0,-6-1-128 16,6 0 192-16,-2 2-192 0,5 3 0 0,1-2 128 16,3 3-128-16,4 0 0 0,-1 1 0 0,4 1 0 0,0-1 0 15,2-4 128-15,0 2-128 0,-4-1 0 0,6 0 144 16,3 0-144-16,0-2 0 0,3-1 0 0,0 1 0 15,-1 1 0-15,2 1 0 0,2 1 0 0,-1-1 0 16,1-1 0-16,1 0 128 0,2-1-128 0,-1 0 0 0,-1-1 0 0,1 2 0 16,0 0 0-16,3 0 0 15,-1 0 144-15,2 0-144 0,1-4 160 0,-1 3-160 16,1-2 208-16,2 2-48 0,0 1-16 0,0-1 0 0,1 1-16 16,0 0-128-16,1-2 192 0,-2 2-64 0,2 1 64 0,-1-3 0 15,-2-1 0-15,2 0 0 0,1 2 32 0,0 1 16 16,-1-2 0-16,2 1 0 0,2-2-32 0,-2 2 0 15,0-2 0-15,1 2 0 0,1 2-64 0,0-3-16 16,3 1 0-16,-4 0 0 0,3-1-128 0,0 0 160 16,1-3-160-16,-1-1 160 0,1 0-160 0,1 2 0 15,1-4 0-15,3 0 0 0,-2-1 0 0,2-1 0 16,0 0 128-16,2-2-128 0,0-7 0 0,0 0 0 16,0 0 0-16,0 0 0 0,0 0-128 0,0 0-64 15,0 0-16-15,0 0 0 16,0 0-384-16,7-9-80 0,-3-1-16 0,1-2 0 15,-2 1-1744-15,2-2-368 0,-1-1-64 0,-1-2-11168 0</inkml:trace>
  <inkml:trace contextRef="#ctx0" brushRef="#br1" timeOffset="-199942.43">13837 13304 23039 0,'-7'-3'2048'0,"-3"1"-1648"0,1 1-400 0,0 2 0 16,2 1 960-16,-1 3 128 0,0-1 0 0,2 3 16 0,-1 2-480 15,1-1-112-15,1 1 0 0,-2 4-16 16,2 1 128-16,0 1 16 0,-2 3 16 0,0 2 0 0,1 4 48 0,-1 0 0 16,-1 1 0-16,1 3 0 0,-2 0-48 0,1 2 0 15,0 1 0-15,2-2 0 0,1 0-288 0,1-3-64 16,2-1-16-16,2-3 0 0,2-2-288 0,2-1 128 15,0-1-128-15,2-3 0 0,2-3 176 0,2 0-176 16,2-3 160-16,6-1-160 0,4-3 320 0,4-2-48 16,4-3 0-16,4-4 0 0,0-3 48 0,7 0 16 15,1-5 0-15,6-2 0 0,1-4-208 0,4 1-128 16,2 0 160-16,2-2-160 16,2 0-592-16,-4 0-224 0,-5 1-32 0,-4 3-16080 0</inkml:trace>
  <inkml:trace contextRef="#ctx0" brushRef="#br1" timeOffset="-198304.01">16204 15995 7359 0,'0'0'656'0,"0"0"-528"0,-5-4-128 0,5 4 0 0,0 0 1808 0,-5-5 336 15,5 5 64-15,0 0 16 0,-8-3-736 0,8 3-144 16,-7-4-16-16,3 2-16 0,4 2 32 0,0 0 16 16,0 0 0-16,0 0 0 0,0 0-256 0,0 0-48 15,-7 0-16-15,7 0 0 0,0 0-336 0,0 0-80 16,0 0-16-16,0 0 0 0,0 0-224 0,-1 11-32 15,1 0-16-15,1 0 0 0,4-2-80 0,1 5-32 0,1-2 0 0,2 1 0 16,2 0-96-16,0 0 0 0,2 2-128 0,1 0 192 16,3-4 32-16,-1 2 0 0,3 2 0 0,1-1 0 15,2-1 48-15,0 0 16 0,2 0 0 0,0-3 0 16,4 2-16-16,0-1 0 0,2 0 0 0,2-1 0 16,1-1-32-16,0-1-16 0,-1-3 0 0,2 0 0 15,2-1-16-15,0-2 0 0,3 1 0 0,1-3 0 16,1 0-32-16,4 0-16 0,2 0 0 0,-1 0 0 15,0-3-160-15,1 1 128 0,1 0-128 0,1 0 128 16,1 0-128-16,0-1 0 0,3 6 144 0,0-3-144 16,0 0 0-16,-3 1 0 0,1 0 0 0,1 0 128 15,-1 0-128-15,6-1 0 0,1 0 0 0,2 1 0 0,2 0 0 16,-3-2 0-16,-2-2 0 0,1-2 0 0,0 3 0 16,3 0 0-16,2 2 0 0,-1-1 0 0,-3-1 0 0,-2 1 0 15,-2-2 0-15,1 2 0 0,3 0 0 16,-2-1 0-16,5 0 0 0,-3 0 0 0,-2-2 0 15,0 1 128-15,-5-3-128 0,2 2 0 0,0 0 0 0,2-2 0 16,0 3 0-16,-1-2 0 0,-1 0 0 0,-1-2 0 16,-7 1 0-16,-1-1 128 0,-2 1-128 0,1 0 0 15,0-2 0-15,1 2 0 0,1-2 0 0,-2 1 0 16,-3 3 0-16,-4-3 0 0,-1-1 0 0,-3 0 0 16,-1 0 0-16,-2-1 128 0,-1 0-128 0,0-1 0 15,-2-1 128-15,2 0-128 0,-4-3 0 0,1 1 144 16,2 0-144-16,-5 0 0 0,0-1 176 0,-2-1-176 0,-2-1 160 15,-4 1-160-15,-2 0 192 0,-2 1-64 16,-2-1-128-16,-2 2 192 0,-2 1 0 0,0 1-16 16,-3 2 0-16,-1 1 0 0,1-1 0 0,-2 9 0 0,-1-9 0 0,0 3 0 15,1 6-176-15,0 0 0 0,0 0 0 0,0 0 128 16,-9-2-128-16,9 2-224 0,-8 1 48 0,-2 2 16 31,2 0-1184-31,-1 2-256 0,0 2-32 0,0 3-9504 16,0 0-1920-16</inkml:trace>
  <inkml:trace contextRef="#ctx0" brushRef="#br1" timeOffset="-197846.66">19571 15935 12895 0,'-12'-2'576'0,"12"2"112"0,-8-2-560 0,8 2-128 15,-8-1 0-15,8 1 0 0,0 0 2176 0,0 0 416 16,0 0 80-16,0 0 16 0,0 0-960 0,0 0-176 16,0 0-32-16,0 0-16 0,9-4 448 0,4 2 96 15,0-3 0-15,4 1 16 0,4 0-1888 0,1-3-384 16,4 0-80-16,1-1-16 0,1 1 576 0,2-4 112 15,1 0 32-15,1-1 0 0,2-2-32 0,2 3 0 0,1-2 0 16,4 4 0-16,2-5 80 0,-2 6 16 0,-1-2 0 0,-3 2 0 16,-4 2-48-16,-5 2-16 0,-2 0 0 0,-5 1 0 15,-4 3 16-15,-1 3 0 0,-3 1 0 16,-1 2 0-16,-2 6-112 0,-4 1-32 0,1 2 0 0,-3 3 0 16,0 1-80-16,-1 1-16 0,-3 4 0 0,-1-1 0 15,-1-1 32-15,-1 1 0 0,2-1 0 0,-1-1 0 16,-1-2 48-16,2 0 16 0,-1-2 0 0,-1-2 0 15,2-1-48-15,0 0-16 0,0-2 0 0,0 0 0 16,1-1-224-16,0-1 144 0,0-10-144 0,1 11 128 16,1-3-128-16,0 2-176 0,-2-10 48 0,4 15 0 15,0-5-2432 1,-2 1-496-16,3-2-80 0</inkml:trace>
  <inkml:trace contextRef="#ctx0" brushRef="#br1" timeOffset="-186337.27">5414 3762 8751 0,'0'0'384'0,"0"0"80"0,9 2-464 0,1 0 0 0,1-2 0 0,-1 4 0 16,2-2 560-16,0 0 16 0,3-1 0 0,0 1 0 15,1 2-112-15,2-1-16 0,3 0 0 0,2 1 0 16,-1-2 0-16,2 0 0 0,5 0 0 0,-3-2 0 16,1-1-112-16,0 0-16 0,2-1-16 0,0 0 0 15,4-1 16-15,0 1 0 0,2 1 0 0,4-2 0 16,2 2 32-16,3-1 16 0,1-1 0 0,1 1 0 15,1-1-80-15,0-2-16 0,0 2 0 0,3 1 0 16,1 1-64-16,2 0-16 0,4-1 0 0,1-1 0 16,3 0-192-16,-1 0 0 0,-3-1 0 0,3 2 0 15,3 1 160-15,3 0-16 0,3 0 0 0,-2-2 0 16,2 0-16-16,0 1 0 0,-1 0 0 0,4 0 0 0,2 0 16 16,0-1 0-16,2-1 0 0,0 1 0 0,0 1-144 0,3 0 192 15,3 1-192-15,-2 1 192 0,-2-1-32 0,1 1 0 16,1 1 0-16,2 0 0 0,1-1-32 0,0 0-128 15,-3 0 192-15,4 2-64 0,1 0 0 0,1-1-128 16,0-1 192-16,-1 0-64 0,-3 0 0 0,4 2 0 16,-1 1 0-16,2-3 0 0,1 0 0 0,-1 1 0 15,-1 2 0-15,0-1 0 0,2-1-128 0,0 1 192 16,-3-1-192-16,2 1 192 0,4 1-192 0,-4-1 128 16,-1-2-128-16,0 2 128 0,-1 0-128 0,6 2 0 0,0-2 144 15,-2 0-144-15,0-1 0 0,0 1 144 0,2 0-144 16,-3 0 0-16,1-2 192 0,-1 1-192 0,-3 1 192 0,3-1-192 15,3 0 192-15,0-1-64 0,-1-1 0 0,-2 1-128 16,2 0 208-16,1 1-64 0,0-1-16 0,-1 1 0 16,0 0 128-16,0 1 32 0,2 1 0 0,-1-1 0 15,-2-2-144-15,0 2-16 0,-2 1-128 0,1 1 192 16,0-2-32-16,0 3-16 0,-2 1 0 0,3-2 0 16,-2 3-144-16,4-3 128 0,2 0-128 0,-2 1 128 15,-3 2-128-15,3-3 0 0,2 3 144 0,-1-3-144 16,-4-1 0-16,1 2 128 0,0 0-128 0,4 0 0 15,2-3 0-15,-1 0 0 0,-3 2 0 0,2 1 128 16,0-1-128-16,-1 1 0 0,-1-2 0 0,0 2 0 16,0 2 0-16,-1-3 0 0,3-1 0 0,-2 0 0 0,-1 2 0 0,2 1 0 15,0-1 0-15,-1 1 128 0,1-3-128 16,0 2 0-16,3 0 0 0,-2 0 0 0,2-1 0 0,-1 1 0 16,0 2 0-16,-1-4 0 0,1 0 0 0,-2-1 0 15,-2 3 0-15,3-1 0 0,1-1 0 0,0-3 0 16,-2-1 0-16,2 2 0 0,-1 2 0 0,1-3 128 15,-3 0-128-15,2-1 0 0,0 2 0 0,2-1 0 16,4 2 0-16,-6-1 0 0,-2-1 0 0,3 3 0 16,3 0 0-16,-3-3 0 0,0-2 0 0,0 1 0 15,4 3 0-15,-3-1 128 0,-2-2-128 0,0 1 0 16,-5 0 128-16,3 2-128 0,2 1 128 0,-3 0-128 16,-3-5 160-16,1 2-160 0,0 2 144 0,2-2-144 15,-1 2 128-15,-3-2-128 0,0-2 128 0,2 2-128 0,3 2 0 0,-2-4 128 16,-3-1-128-16,1 1 0 0,0 1 0 0,3 1 128 15,1 0-128-15,-4-1 0 0,-2-3 0 0,-1 2 0 16,6 4 0-16,-1-2 0 0,-5-3 128 0,1 1-128 16,-4-1 0-16,3 2 0 0,1 3 0 0,-2-3 0 15,-1-4 128-15,-1 2-128 0,-3 2 0 0,4 1 128 16,-1 2 0-16,2-3 0 0,-4-3 0 0,1 4 0 16,1 0-128-16,1 0 0 0,0 0 0 0,0 0 128 15,-4-4 48-15,0 4 0 0,-2 3 0 0,2-2 0 16,-1-2 0-16,-1 0 0 0,-4-1 0 0,-1 4 0 15,-1 0-48-15,0 1-128 0,-1 1 192 0,-3 0-64 16,-2-3-128-16,-2 1 0 0,0-1 0 0,-2 5 128 16,0-1-128-16,-2 0 0 0,-3 1 0 0,-1-1 128 15,-4-2-128-15,-3 2 0 0,-2 3 0 0,-1 2 0 16,0 3-1024-16,-1 4-224 0,-1 1-48 16,2 3-16-16</inkml:trace>
  <inkml:trace contextRef="#ctx0" brushRef="#br1" timeOffset="-177352.85">6580 7145 11055 0,'0'0'976'0,"2"-9"-784"16,0 0-192-16,0 0 0 0,1-1 832 0,0 1 128 15,-2-2 32-15,1 2 0 0,0-1 112 0,1 0 32 16,-1 0 0-16,-2 1 0 0,-2 2-48 0,0 0-16 16,-1-1 0-16,0-1 0 0,0 2 64 0,-2-2 16 0,-1 2 0 0,0 1 0 15,-1-1-192-15,2 0-48 0,-4 1 0 0,1-1 0 16,-4 5-208-16,0-1-64 0,-1-2 0 0,-1 0 0 15,-1 0-48-15,-1 0-16 0,-2-1 0 0,-1 3 0 16,1-2-80-16,-3-2-32 0,1 3 0 0,0-1 0 16,2 1-112-16,-4 0-32 0,1 1 0 0,-1 1 0 15,-1 0-64-15,-2 1-32 0,0 1 0 0,-4 0 0 0,1 0-32 16,-1 1-16-16,-2 1 0 0,1 1 0 0,-2 1-48 16,0 2-128-16,1 1 192 0,1 0-64 0,1 1-128 0,0 3 0 15,2 1 144-15,-2 1-144 0,1 2 0 0,1 0 0 16,-2 1 0-16,3 0 128 0,-3 4-128 0,3 1 0 15,0 1 0-15,0 1 0 0,2 1 0 0,1 1 0 16,0 2 0-16,3-1 0 0,1 2 0 0,5-2 0 16,2 2 0-16,2-1 0 0,2 1 0 0,5-2 0 15,0-2 0-15,3 3 0 0,4 0 0 0,-1 1 0 16,4 0 0-16,2-1 0 0,3-3 0 0,1 0 0 16,3 0 0-16,0-1 0 0,1-1 128 0,2 0-128 15,3 0 128-15,1 0-128 0,1-5 0 0,1-1 144 16,1-1-144-16,-2-1 0 0,2-2 160 0,0-1-160 15,-1-1 128-15,2-1-128 0,-1-2 128 0,0 1-128 16,0 0 128-16,0-3-128 0,3-1 208 0,-2-2-32 16,2 0-16-16,0-1 0 0,-2-4 32 0,2-1 16 15,-3-1 0-15,1-2 0 0,-2 2-16 0,0-5 0 16,-1 0 0-16,1-2 0 0,-2-2 0 0,0-2 0 0,0 0 0 16,9-10 0-16,-5 1 16 0,1-1 0 0,-4-4 0 0,0 1 0 15,-2 1-32-15,-1 3-16 0,-1-1 0 0,-1 2 0 16,-3 0 48-16,-2 1 16 0,0-4 0 0,-2 3 0 15,-4 2 16-15,2 0 0 0,-2 2 0 0,-1-2 0 16,-5-1-64-16,0 1-16 0,0 0 0 0,-1 0 0 16,-1 0 48-16,-2 1 16 0,-1 0 0 0,-4-1 0 15,0 2-16-15,-4-1 0 0,-3-1 0 0,0 3 0 16,2 2-48-16,-3 3-16 0,-1 1 0 0,-3 0 0 0,0 0-16 0,-1-1-128 16,0 3 192-16,-3 3-64 0,1 0-128 0,-1 0 192 15,1 4-192-15,-1 0 192 0,-4 2-192 0,-1 2 128 16,0 0-128-16,0 2 128 0,-4 1-128 0,-1 1 0 15,-1 3 0-15,-4 0 0 0,-1 1 0 0,-2 1 0 16,-1 3 0-16,5 0 0 0,2-2-192 0,4 2-32 16,3 1 0-16,8-1 0 15,4-2-1808-15,6-2-352 0,10-8-80 0</inkml:trace>
  <inkml:trace contextRef="#ctx0" brushRef="#br1" timeOffset="-176048.59">17143 6745 11055 0,'0'0'976'16,"0"0"-784"-16,0 0-192 0,-9 2 0 0,9-2 1664 0,0 0 272 15,-5-1 64-15,5 1 16 0,-6-4-272 0,6 4-48 16,-1-7-16-16,4-4 0 0,0-3-464 0,1-1-112 15,5-5-16-15,2 2 0 0,4 1-256 0,2-2-48 16,-1 0-16-16,4 1 0 0,2-4-192 0,-6 7-64 16,3 0 0-16,11-5 0 0,-2 5-64 0,-1 3-32 15,-3 4 0-15,-2 3 0 0,-2 3-96 0,-8 4-32 16,0 3 0-16,-1 6 0 0,-1 5-288 0,-1 5 0 16,-5 3 0-16,1 18 0 0,-5 3 176 0,-4 3-176 15,-1 1 160-15,-4 0-160 0,-1-3 240 0,-1-1-48 16,0-3-16-16,-1-6 0 0,2-6 32 0,-2-4 16 15,2-3 0-15,3-2 0 0,0-2 176 0,3-4 48 16,4-3 0-16,4-3 0 0,2-3-176 0,3-2-16 16,2-5-16-16,5-4 0 0,1-2-48 0,7-3 0 15,-1-1 0-15,3-2 0 0,-1-3-192 0,3 0 176 16,0-1-176-16,0 2 160 0,0-1-160 0,-10 7-176 16,2 0 48-16,9-7 0 15,-2 8-528-15,-5 1-112 0,-4 3 0 0,-1-1-16 16,-4 0-2640-16,-5 1-528 0</inkml:trace>
  <inkml:trace contextRef="#ctx0" brushRef="#br1" timeOffset="-175632.66">17749 6201 24815 0,'-13'-8'1088'0,"7"4"256"0,0-1-1088 0,6 5-256 16,-8-1 0-16,8 1 0 0,-8 1 784 0,8-1 112 15,-7 7 0-15,3 3 16 0,-1 3-224 0,2 3-48 16,0 4-16-16,1 4 0 0,2 1-160 0,0-8-16 16,0 3-16-16,0 5 0 0,2-2-96 0,1-8-16 15,-1-2 0-15,2 2 0 0,1-4 80 0,-1-3 16 16,-4-8 0-16,7 4 0 0,-7-4 256 0,7-2 48 15,1-4 16-15,-3-1 0 0,1-3-32 0,4-6-16 16,-1-1 0-16,-1-3 0 0,0-1-416 0,-1-3-80 16,-2 0 0-16,3 2-16 0,-4 1-176 0,3 5 0 15,-2 1 0-15,2 3 128 0,1 1-128 0,-3 2 0 16,2 3 0-16,-7 6 0 0,6 4 0 0,2 6 0 16,0 1-160-16,1 1 160 0,-4 4-128 0,1 3 128 15,-2 5 0-15,0-1-144 0,-2 1 144 0,0 0 0 16,-1 1 0-16,1-3 0 0,0-5-224 0,0-4 32 0,2-2 16 0,-1-2 0 31,1-1-1424-31,-4-8-272 0,8 3-64 0,-1-3-8528 0,3-6-1696 0</inkml:trace>
  <inkml:trace contextRef="#ctx0" brushRef="#br1" timeOffset="-175259.93">18275 5961 24815 0,'-9'-10'1088'0,"4"5"256"0,-1-2-1088 16,-3 0-256-16,-1 1 0 0,-1 0 0 0,-1 2 1216 0,0 2 192 16,-2 1 48-16,0 1 0 0,-1 1-528 0,0 2-96 15,-1 6-32-15,0 3 0 0,-4 3-304 0,1 4-64 16,2 2-16-16,1 2 0 0,1 3-160 0,3-1-48 16,2 1 0-16,5 0 0 0,1-1-208 0,3-2 0 15,2-2 0-15,4-6 0 0,1-7 0 0,4-2 128 16,1-1-128-16,3-4 0 0,2-2 128 0,1-4 0 15,2-6-128-15,0-3 192 0,-3-4 224 0,2-1 32 16,1-3 16-16,-3-2 0 0,2-2-48 0,-2 1-16 16,-1-4 0-16,-2 1 0 0,-6-3 32 0,1-1 0 15,-5-1 0-15,0-2 0 0,-3-3-96 0,-3-1-16 16,-1-3 0-16,-1 3 0 0,0 4-176 0,1 3-144 16,0 6 192-16,2 6-192 0,0 6 0 0,1 7 0 15,1 7 0-15,0 0 0 0,0 0-160 0,-4 16 16 16,0 3 0-16,0 6 0 0,2 3 0 0,-1 5 0 15,1 5 0-15,0 4 0 16,0 2-432-16,-1-1-96 0,1-1-16 0,2-2 0 16,4-2-2448-16,-2-1-512 0</inkml:trace>
  <inkml:trace contextRef="#ctx0" brushRef="#br1" timeOffset="-174799.54">19051 6054 20959 0,'0'0'928'0,"-6"-1"192"0,-6 0-896 0,1 2-224 15,-1 2 0-15,0 5 0 0,-3 7 880 0,0 2 128 16,-1 4 16-16,1 2 16 0,0 1-224 0,-2 6-48 16,-2 1-16-16,2 3 0 0,0-2-144 0,5 1-32 15,3-2 0-15,7-6 0 0,2-5-144 0,6-4-48 16,4-5 0-16,3 0 0 0,3-4 112 0,1-4 16 15,-2-4 0-15,3-3 0 0,-1-4 64 0,2-3 0 16,0-3 16-16,0-2 0 0,-3-1 0 0,-2-4 0 16,-3-2 0-16,-1-3 0 0,-2 2-176 0,-4 0-32 15,-3-1-16-15,-2 1 0 0,-5-1-64 0,-1 4-16 0,-2 6 0 16,1 2 0-16,-6-1-288 0,2 4 160 0,-1 4-160 0,1 4 128 16,0-1-288-16,1 4-64 0,0 2-16 0,2 1 0 31,2 2-1680-31,7-6-320 0,0 0-80 0,-2 7-12544 0</inkml:trace>
  <inkml:trace contextRef="#ctx0" brushRef="#br1" timeOffset="-174476.98">19368 5953 23151 0,'0'0'1024'0,"-9"10"208"0,4 3-976 0,-4 1-256 0,3-1 0 0,-3 4 0 0,3 6 720 0,-1 1 112 16,-1-1 0-16,1 0 16 0,1-2 112 0,-1 1 32 15,0-1 0-15,3-3 0 0,-3-2 0 0,3-2 0 16,1-2 0-16,2-4 0 0,-2-2-304 0,3 2-64 16,0-8-16-16,0 0 0 0,0 0-160 0,0 0-16 15,10-4-16-15,1-5 0 0,1-3 176 0,2-4 48 16,-2-1 0-16,1-4 0 0,0-2-256 0,-1 0-64 16,0-3 0-16,0 3 0 0,3-1-96 0,-3 8-32 15,1-2 0-15,2-2 0 0,2 4-192 0,-1 0 128 16,1 1-128-16,1 1 0 0,-1 0 0 0,3 6 0 0,-5-1 0 15,3 2 0 1,-2 3-416-16,1-1-128 0,-1 4-32 0,0 1 0 16,-2 2-2512-16,-1 2-512 0,1 0-112 0</inkml:trace>
  <inkml:trace contextRef="#ctx0" brushRef="#br1" timeOffset="-174028.07">19974 5807 15663 0,'0'0'688'0,"0"0"144"0,0-6-656 0,-1 1-176 0,1 1 0 0,0 4 0 16,-4-4 1664-16,4 4 320 0,-6-1 48 0,0 2 16 0,-6 1-752 15,-5 4-144-15,2 1-16 0,-2 2-16 16,1 5-192-16,-5 2-32 0,-1 4-16 0,7-2 0 0,-3 0-336 0,1 3-64 16,1 1-16-16,-3 2 0 0,3 2-208 15,1-1-32-15,4-1-16 0,1-3 0 0,5-2-208 0,1-3 128 16,4-4-128-16,4-1 0 0,0-4 192 15,6-2-48-15,0-2-16 0,7-4 0 16,-1-6 304-16,3-4 48 0,-2-3 16 0,2-4 0 0,-2-3 32 0,0 1 16 16,1-3 0-16,-6 7 0 0,0-3-96 0,1-4-32 15,2-3 0-15,-3-4 0 0,0-3-48 0,-1-6-16 16,1-1 0-16,-3-7 0 0,0 0-144 0,-1-5-16 16,1-1-16-16,1-2 0 0,-2-3-176 0,2 8 0 15,-4 5 0-15,1 7 128 0,-3 6-128 0,1 7 0 16,-2 4 0-16,0 6 0 0,-3 4 0 0,-2 5 0 15,2 6 0-15,-7 5 128 0,1 2-128 0,-5 8 0 0,-1 4 0 16,0 8-176-16,1 8 176 0,-4 6 0 0,1 3 0 16,-6 21-128-16,3-3 128 0,2-3 0 0,5-7 0 15,7-12-128-15,-1-3 128 0,3 3 0 0,1-4-144 16,3-2 144-16,1-2-288 0,2-3 16 0,0-2 0 16,3-2 0-1,1-2-1328-15,0-3-256 0,-1-5-48 0,2-4-8512 0,-1-2-1696 0</inkml:trace>
  <inkml:trace contextRef="#ctx0" brushRef="#br1" timeOffset="-173603.04">20270 5805 23039 0,'0'0'1024'15,"0"0"192"-15,0 0-960 0,0 0-256 0,0 0 0 0,0 0 0 0,0 0 1104 0,0 0 176 16,0 0 48-16,8 0 0 0,1 1 16 0,2-2 0 16,-1-1 0-16,3-2 0 0,1-2-272 0,2-1-48 15,1 2-16-15,0-2 0 0,-2-1-400 0,-1 1-80 16,1-2-16-16,-2 0 0 0,-1-1-80 0,-2 2-32 16,-2-2 0-16,-2 2 0 0,1 1-16 0,-5 0-16 15,-2 1 0-15,-1 3 0 0,1 3 16 0,-7-3 0 16,1 1 0-16,-4 2 0 0,-1 2-128 0,-3 4-32 15,0 3 0-15,-1 3 0 0,-2 2-64 0,2 4-16 16,0 1 0-16,1 3 0 0,1-1-144 0,3 2 0 16,2 2 0-16,1-1 0 0,3-3 0 0,1 0 0 15,2-3 0-15,3 0 0 0,3-3 0 0,3-1 0 16,0-2 0-16,3-4 0 0,4-2-192 0,0-4 192 16,2-3-192-16,2-2 192 15,3-3-1248-15,1-1-128 0,2-4-32 0,-1 0 0 16,0-4-1520-16,1-1-304 0,-3-2-64 0,-1-2-16 0</inkml:trace>
  <inkml:trace contextRef="#ctx0" brushRef="#br1" timeOffset="-173274.19">20842 5444 15663 0,'0'0'1392'0,"-3"8"-1120"15,-5-1-272-15,2 2 0 0,-4 5 1072 0,2 2 144 16,-2 0 48-16,0 4 0 0,0 1 176 0,-1 2 32 15,2 5 16-15,0-1 0 0,-4 1-256 16,2 0-48-16,2 1-16 0,-2-1 0 0,0 1-192 0,2 1-32 16,-1-2-16-16,2-1 0 0,1-2-224 0,1-3-64 15,1-1 0-15,1-3 0 0,2-4 32 0,0-2 0 16,1-3 0-16,1-3 0 0,0 0 16 0,0-6 0 16,0 0 0-16,0 0 0 0,0 0 144 0,4-7 16 15,1-4 16-15,0-3 0 0,0-4-304 0,0-1-64 16,1-5-16-16,-2 0 0 0,3 0-160 0,0-2-16 15,2-2-16-15,1 1 0 0,1-2-96 16,0 2 0-16,2-1-16 0,1 3 0 0,1 3-32 0,1-2 0 16,1 3 0-16,0 2 0 0,1 1 32 0,0 4 0 15,-2 2 0-15,2 2 0 0,0 1-176 0,1 2 0 16,1 0 144-16,-3 3-144 0,2-1 0 0,0 3 0 0,-2 2 0 16,1 2 0-16,0 3 0 0,-3-1 0 15,-2 5 0-15,2 0 0 0,-2-1-272 0,0 1-32 16,0 1 0-16,0 1 0 15,1 0-2064-15,-5 1-432 0,1 0-80 0</inkml:trace>
  <inkml:trace contextRef="#ctx0" brushRef="#br1" timeOffset="-170678.6">6265 9881 6447 0,'0'0'576'0,"0"0"-576"0,9-5 0 0,2-1 0 0,1 1 1728 16,-1-3 224-16,1-1 48 0,1 1 16 0,-1-1-656 15,1 1-128-15,-3 0-16 0,0 0-16 0,0-2-176 16,-3 1-48-16,-1 3 0 0,1 1 0 0,-3-1-80 0,-4 6 0 16,4-7-16-16,-4 7 0 0,0 0-32 0,0 0 0 15,0-10 0-15,-1 3 0 0,1 7 64 0,-5-9 16 16,1 3 0-16,-4 0 0 0,0 1-176 0,-3 0-48 15,0 1 0-15,1 1 0 0,-3-4-128 0,-1 2-48 16,-3 1 0-16,2 0 0 0,0 2-80 0,-2 1 0 16,-4 0-16-16,0 1 0 0,0 3-48 0,-1 2 0 15,0 0 0-15,0 0 0 0,-1 2-160 0,0 1-32 16,0-1-16-16,0 2 0 0,0 1-176 0,0 0 128 0,0 3-128 16,1 0 128-16,-2 4-128 0,2 1 0 0,-4 3 0 0,6 1 128 15,0 1-128-15,6-5 192 16,-1 2-192-16,-7 12 192 0,1 0-48 0,5-2 0 15,-2 1 0-15,6 0 0 0,1-1-144 0,6-8 192 16,0 0-192-16,1 12 192 0,1-1-192 0,4-1 0 0,3 0 144 0,-1-10-144 16,1 1 0-16,6 11 128 0,1-3-128 0,3-3 0 15,2-1 128-15,1-3-128 0,-1-1 128 0,4-3-128 16,1 1 0-16,-5-9 0 0,4 0 0 0,1 0 128 16,1 2-128-16,11 5 0 0,-3-3 0 0,-2 0 128 15,-1-1-128-15,-3 1 0 0,-2-5 128 0,0 1-128 16,-1-2 0-16,2 2 128 0,-4-1-128 0,-1 0 0 15,-1-2 0-15,0-1 128 0,3-1-128 0,-8-4 0 0,1-1 128 0,9 0-128 16,-1-6 160-16,4 1-160 0,-1-5 256 16,1-2-64-16,-1-2 0 0,2-1 0 0,0-2-16 15,-8 6-16-15,4-5 0 0,8-8 0 16,-1-3-160-16,-2 1 128 0,-3-2-128 0,-2 0 128 0,-2-1-128 0,4-3 160 16,-2-2-160-16,-2 0 160 0,-1-1 32 0,-8 10 16 15,2-3 0-15,5-14 0 0,-3 3 0 0,-6 14 0 16,-2-1 0-16,0-13 0 0,-4 3 128 0,-4 1 32 15,-4-1 0-15,-6-1 0 0,-3-1-16 0,-2-2 0 16,-1 1 0-16,-6-1 0 0,-3 3 0 0,-3 2 0 16,0 4 0-16,-1 3 0 0,0 3-128 0,-3 4-32 15,3 8 0-15,-1 3 0 0,-1 1-192 0,-1 4 144 16,-4 3-144-16,3 4 128 0,1 7-128 0,0 0-176 16,0 3 48-16,2 3 0 15,3 2-1120-15,6 3-224 0,2-1-32 0,6-1-12288 16,6 1-2464-16</inkml:trace>
  <inkml:trace contextRef="#ctx0" brushRef="#br1" timeOffset="-169086.69">15735 9570 9215 0,'-13'6'816'0,"5"-3"-656"15,-1-1-160-15,-1 0 0 0,2 5 1488 0,-2-2 272 16,1-1 48-16,0 0 16 0,-1-1-48 0,2 1-16 0,0-1 0 0,8-3 0 16,-7 0-272-16,7 0-48 0,0 0-16 0,-5-7 0 15,3-1-224-15,5-2-48 16,2-2-16-16,4-4 0 0,3-2-608 0,6-2-112 0,4-1-32 0,-1-3 0 15,4-2-48-15,0 3-16 0,4 2 0 0,-1 1 0 16,0 2 0-16,0 3-16 0,-1 4 0 0,-2 4 0 16,-2 6-144-16,-3 4-32 0,-3 6 0 0,-4 4 0 15,-4 6-128-15,-4 6 0 0,-7 5 144 0,-5 6-144 16,-3 5 256-16,-5 1 0 0,-5 4-16 0,-1 0 0 0,-3-4-64 16,1-3-16-16,0-1 0 0,1-3 0 0,1-1-160 0,2-5 128 15,1-6-128-15,3-2 128 0,4-4-128 0,2-2 0 16,4-4 0-16,3-4 128 0,2-7 16 15,0 0 0-15,0 0 0 0,9 0 0 0,2-4 32 0,2-1 0 16,5-1 0-16,10-3 0 0,1 2-176 0,0-1 0 16,4 1 144-16,2-2-144 0,1 0 0 15,0 3 0-15,0-1 0 0,-3 3 0 0,-1 1 0 0,-3 0 0 16,-6 2 0-16,0 1 0 0,-5 2-304 0,-4 0-80 0,-4-2 0 16,-1 3-16-1,-2 2-2272-15,-7-5-448 0,0 0-80 0</inkml:trace>
  <inkml:trace contextRef="#ctx0" brushRef="#br1" timeOffset="-168679.32">16402 9086 13823 0,'-3'-11'1216'0,"-1"1"-960"16,2 0-256-16,0 1 0 0,0 2 1600 0,2 7 288 15,0 0 48-15,0 0 16 0,0 0-400 0,0 0-80 16,0 0 0-16,0 0-16 0,-6 6-608 0,-2 5-112 15,2 5-32-15,-3 2 0 0,2 6 0 0,-2-1 0 16,3 2 0-16,-2 2 0 0,1 2-128 0,2 0-16 16,1-3-16-16,-1-3 0 0,3-2-224 0,-1-3-32 15,2-4-16-15,1-2 0 0,0-3 176 0,0-9 16 16,0 0 16-16,0 0 0 0,0 0 32 0,0 0 16 16,0 0 0-16,4-10 0 0,0-4 16 0,3-4 0 15,1-3 0-15,-1-1 0 0,2 1-288 0,1-1-48 16,-2-1-16-16,1-2 0 0,-1-2-192 0,1 0 0 15,1 2 128-15,1 3-128 0,0 1 0 0,1 4 0 16,-2 4 0-16,1 4 0 0,0 3 0 0,0 6 0 16,1 2 0-16,0 6 0 0,-1 4 0 0,0 4 0 15,0 3 0-15,0 1 0 0,-1 4 0 0,0 3 0 0,0 4 0 16,-1-3 0-16,-2-4 0 0,1-1 0 0,-1-2 0 0,-1-1 0 31,1-3-576-31,-4-1-16 0,1-6 0 0,-1-2 0 16,-3-8-2000-16,0 0-400 0</inkml:trace>
  <inkml:trace contextRef="#ctx0" brushRef="#br1" timeOffset="-168122.27">17122 8962 11055 0,'1'-9'976'0,"-1"-1"-784"15,0 0-192-15,-1 0 0 0,0 1 1872 0,-1 2 336 16,2 7 64-16,-6-6 16 0,0 2-640 0,6 4-128 16,-11-2-32-16,-3 4 0 0,-1 3-544 0,0 3-112 15,-2 2-32-15,1 0 0 0,-1 2-64 0,-2 3-16 16,1 3 0-16,-1 4 0 0,-1 0-128 0,5 4-16 0,-1 2-16 0,1-1 0 15,2 0-176-15,2-4-48 16,3-2 0-16,3-1 0 0,2-2-192 0,5-5-144 16,1-4 192-16,-3-9-192 0,10 6 256 0,1-3-48 15,2-2-16-15,2-3 0 0,2-6 112 0,-1-3 16 0,2-3 0 16,1-4 0-16,-1-1 16 0,2-2 16 16,-3-1 0-16,0-3 0 0,0-1-112 0,-2-1-32 0,-1-3 0 0,0-1 0 15,-3-1 32-15,-5 6 0 0,0-5 0 0,0-4 0 16,-2-3-16-16,1-1 0 0,0-1 0 0,-1 4 0 15,-1 4-80-15,1 6-16 0,-1 6 0 0,-2 5 0 16,-1 4 144-16,-2 6 32 0,2 5 0 0,-8 8 0 16,-2 7-176-16,-1 10-128 0,0 6 192 0,-1 4-192 15,-1 4 0-15,1 5 0 0,2 4 0 0,0 3 0 16,3 3 0-16,0-5 0 0,4-1 0 0,3-4 0 0,3-5 0 16,1-3 0-16,4-1 0 0,1-6 0 0,0-1-240 15,0-11-96-15,0 1-32 0,6 4 0 16,2-6-1904-16,-1-5-384 15,6-1-80-15,-2-7-16 0</inkml:trace>
  <inkml:trace contextRef="#ctx0" brushRef="#br1" timeOffset="-165326.33">17909 9331 5519 0,'3'-15'240'0,"0"8"64"0,-2 1-304 0,1-1 0 0,1 1 0 0,-1 0 0 15,-1-1 2608-15,-1 1 464 0,0-1 80 0,0 7 32 16,-2-6-1440-16,-2 0-272 0,1 2-64 0,-2 2-16 15,-1 0-176-15,-2 0-16 0,-1 2-16 0,-4 5 0 16,-2 2-400-16,-3 5-80 0,0 4 0 0,-3 3-16 0,1 3-288 0,1 2-48 16,2 2-16-16,1 1 0 0,3-2-80 0,2-2-32 15,5-2 0-15,-1-2 0 0,5-4 64 0,4-2 16 16,3-1 0-16,3-4 0 0,3 0 208 0,3-4 64 16,3-3 0-16,3-1 0 0,4-2-160 0,-2-2-32 15,2-3 0-15,-2-1 0 0,1-5-48 0,-2 0-16 16,0-1 0-16,-1-3 0 0,-4 0 0 0,0 0 0 15,-5 0 0-15,-2 1 0 0,-3-1 80 0,0 2 16 16,-5 1 0-16,-1 1 0 0,-2 3-32 0,-4 0 0 16,-1 1 0-16,0 1 0 0,-2 2-176 0,-1 1-32 15,1 3-16-15,-2 1 0 0,1 1-160 0,2 1-272 16,-2 1 64-16,0 3 16 16,2 0-2128-16,8-5-432 0,-2 8-64 0</inkml:trace>
  <inkml:trace contextRef="#ctx0" brushRef="#br1" timeOffset="-165001.97">18313 9259 18431 0,'0'0'1632'0,"-2"7"-1312"0,0 1-320 0,-2 2 0 15,-2 0 1088-15,-2 3 128 0,1 4 48 0,-2 2 0 0,-1 1 112 0,0 3 32 16,-2 3 0-16,1 0 0 0,-1 0-544 0,2 0-96 15,0-3-32-15,3-1 0 0,0 0-288 0,1-2-48 16,5-3-16-16,-1-1 0 0,0-6-64 0,4-2-32 16,0-1 0-16,0-3 0 0,-2-4 288 0,7-1 64 15,1-3 16-15,2-3 0 0,1-1-128 0,1-3-16 16,0-3-16-16,2-1 0 0,1 0-256 0,2-2-48 16,-1-1-16-16,0-1 0 0,0-1-176 0,1 1 0 15,-1 4 144-15,2 1-144 0,0 2 0 0,-2 4 128 16,-2 1-128-16,1 1 0 0,-2 4 0 0,-1 1-192 15,-1 2 32-15,2 5 0 16,-1 1-2304-16,-1 3-464 0</inkml:trace>
  <inkml:trace contextRef="#ctx0" brushRef="#br1" timeOffset="-164532.47">19061 9345 15663 0,'0'-6'1392'0,"0"1"-1120"0,0-2-272 0,0 0 0 15,0 1 736-15,-1-3 96 0,-2 0 0 16,0-2 16-16,-3 3 48 0,-3-1 16 0,-1 0 0 0,-2 3 0 16,1 3 304-16,-1 3 64 0,-2 5 16 0,-1 2 0 15,-2 1-368-15,-3 4-80 0,-2 4-16 0,-3 2 0 16,2 2-352-16,-1 1-80 0,-1 0-16 0,3 4 0 15,3 2 64-15,2-1 0 0,6-2 0 0,7-9 0 16,3 0-176-16,2-3-16 0,2 1-16 0,4-3 0 16,3-2 48-16,2-3 16 0,3-2 0 15,9-3 0-15,0-3-32 0,3-5 0 0,-2-5 0 0,2-2 0 0,0-3 0 16,-3-3 0-16,-1-3 0 0,-6 6 0 16,-1-1-112-16,1-3-32 0,-1-2 0 0,1-1 0 0,-1-2 64 0,1-3 0 15,-2-2 0-15,1-1 0 0,-1-4-64 16,0-5 0-16,1-5 0 0,-1 0 0 15,1 1-128-15,-2 3 128 0,-1 3-128 0,-1 4 128 0,-3 7-128 0,-1 4 0 16,-3 6 0-16,0 4 0 0,-1 5 0 0,-4 10 0 16,0 0 0-16,-4 6 0 0,-1 5 0 0,-1 7 0 15,-3 4 128-15,-2 6-128 0,-1 7 0 16,-4 6 0-16,1 4 0 0,1 4 0 0,0 0 0 0,3 1 0 0,4-3 0 0,0-3 0 16,4-5-192-16,3-1 0 15,2-3-16-15,5-4 0 16,-1-5-432-16,5-3-96 0,2-3-16 0,1-3 0 15,1-4-1296-15,3-3-272 0,-2-5-48 0</inkml:trace>
  <inkml:trace contextRef="#ctx0" brushRef="#br1" timeOffset="-164101.1">19432 9303 14735 0,'0'0'1312'0,"0"0"-1056"0,0 0-256 0,0 0 0 16,0 0 2320-16,0 0 416 0,0 9 80 0,0-3 0 16,0-6-1664-16,0 0-320 0,7 2-80 0,3 2-16 15,3-4-64-15,-1-1-16 0,2-3 0 0,2 0 0 16,3-2-32-16,-1 0-16 0,1-2 0 0,-1-1 0 16,0-1-144-16,-3 2-16 0,0-1-16 0,-2 0 0 0,-1-4-112 0,-1 1 0 15,-3 1-16-15,-2 0 0 0,-2 1 16 0,-3 0 0 16,-2 0 0-16,-3 2 0 0,-1 2 64 0,-2 1 0 15,-1 3 16-15,0 2 0 0,-4 1 48 0,-2 5 16 16,0 2 0-16,-1 5 0 0,-1 1-288 0,2 3-176 16,0 3 192-16,0 3-192 15,2-1 144-15,0 1-144 0,3 1 0 0,3 1 144 0,3 1-144 16,0 0 0-16,7-4 0 0,-2-2 0 16,3-1 0-16,4-2 0 0,-1-2 128 0,3 0-128 0,2-3-240 0,2-3-80 15,3-2 0-15,3-1-16 16,3-3-1776-16,4-2-336 0,-2-2-80 0</inkml:trace>
  <inkml:trace contextRef="#ctx0" brushRef="#br1" timeOffset="-163807.25">20116 9173 9215 0,'0'0'400'0,"0"0"96"0,0 0-496 0,0 0 0 15,0 0 0-15,7 5 0 0,-2 3 4128 0,-2 4 736 0,-3 1 128 16,-3 5 48-16,-1-5-2992 0,-1 3-576 0,-1 2-128 0,-2 2-32 16,1 1-624-16,-1 1-128 0,0 1-32 15,-2 0 0-15,4 0-192 0,-2-1-32 0,1-4-16 0,2-2 0 16,1-1-48-16,0-3-16 0,2-1 0 16,1-2 0-16,0-3 272 0,1-6 48 0,0 0 16 0,0 0 0 15,0 0 192-15,5-2 32 0,2-1 16 0,2-4 0 16,2-3-192-16,0-3-32 0,2-3-16 0,1-2 0 0,2 0-176 0,0-3-16 15,1 2-16-15,0-2 0 0,2-2-16 0,-3 1 0 16,3 1 0-16,0 1 0 0,-2 0-96 16,2 3-32-16,1 0 0 0,1 2 0 0,0 0-48 0,0 4-16 15,0 3 0-15,-1 1 0 0,1 1-144 16,0 3 0-16,1 2 0 16,-2 2 0-16,0 2 0 0,0 2-176 0,1 0 48 0,-2 2 0 15,-1 2-1728-15,1 2-320 0,-2 2-80 0</inkml:trace>
  <inkml:trace contextRef="#ctx0" brushRef="#br1" timeOffset="-139603.68">20545 17348 13823 0,'-4'-11'608'0,"4"11"128"16,0-7-592-16,0 7-144 0,-1-9 0 0,1 9 0 0,0 0 2544 0,0 0 464 16,0 0 112-16,0 0 16 0,0-7-1168 0,0 7-240 15,0 0-32-15,0 0-16 0,0 0-784 0,-2 12-144 16,-3 3-48-16,3 2 0 0,-2 7 0 0,1 5-16 16,1 3 0-16,1 5 0 0,1 3-128 0,-1 4-32 0,0 2 0 0,0-1 0 15,-1-2-192-15,1 0-32 0,-3-1-16 16,4-2 0-16,-1-1-288 0,1-4 160 0,3-6-160 15,0-4 128-15,-1-3-128 0,1-4 0 16,2-5 0-16,0-3-176 16,-2-4-1424-16,-3-6-304 0,0 0-48 0</inkml:trace>
  <inkml:trace contextRef="#ctx0" brushRef="#br1" timeOffset="-139185.83">20424 17628 14735 0,'0'0'1312'15,"0"0"-1056"-15,0 0-256 0,0 0 0 0,0 0 2192 0,0 0 384 0,0 0 80 0,0 0 16 0,0 0-880 0,0 0-192 16,10 0-16-16,2-1-16 16,3-2-336-16,1 0-64 0,3-1-16 0,2-4 0 0,2-1-336 15,2-1-80-15,3-2-16 0,-4-1 0 0,-1-4-208 0,0 0-32 16,0-1-16-16,-2 0 0 0,-3-3-112 0,-2 0-32 16,0 0 0-16,-2 1 0 0,-1 0-128 0,-1 0-16 15,0 0-16-15,-3 1 0 0,-1 2 80 0,-1 3 16 16,1 3 0-16,-2 3 0 0,-1 3-32 15,-5 5 0-15,0 0 0 0,0 0 0 0,0 0-80 0,3 14-16 16,-3 4 0-16,-3 3 0 0,-1 3-128 0,-1 4 0 16,1 7 0-16,-5 1 0 0,3 1 128 0,-4 1-128 15,2-1 192-15,0-3-64 0,-1-3 192 0,2-4 16 16,2-3 16-16,0-2 0 0,2-5 0 0,0 1 0 16,3-5 0-16,1-1 0 0,2-4-128 0,-3-8-32 15,7 3 0-15,1-2 0 0,2-3 32 0,1-1 0 0,1-4 0 0,1 2 0 16,3-2-96-16,1 6 0 0,0 1-128 0,0 4 192 15,2 1-192-15,-2 5 0 0,-1-2 0 0,-1 4 0 16,1 2 0-16,-5 0 0 0,-1 0 0 0,0 2 0 31,-6-5-944-31,2 2-80 0,-1-1 0 0</inkml:trace>
  <inkml:trace contextRef="#ctx0" brushRef="#br1" timeOffset="-138590.22">21785 17884 20383 0,'0'0'896'0,"0"-7"192"0,0-1-864 16,0 1-224-16,-1-1 0 0,0 2 0 0,1 6 1424 0,-5-9 240 0,0 1 64 0,1 4 0 16,-4 0-64-16,0 2 0 0,-1 1 0 0,2 3 0 15,-3 3-688-15,0 2-144 0,0 1-16 0,-2 3-16 16,1 2-352-16,2 5-80 0,-2 3-16 0,3 2 0 15,2 0-96-15,1 0 0 0,3-1-16 0,2-1 0 16,1-2-80-16,3-3-16 0,1-1 0 0,2-3 0 16,1-2 48-16,5-2 0 0,1-2 0 0,3-3 0 0,2-2 176 0,3-3 32 15,-2-3 16-15,2-3 0 16,1-2-48-16,0-3-16 0,0-3 0 0,-1 0 0 16,-1-4-16-16,-4 0 0 0,-3-1 0 0,-4-2 0 0,-1 2-48 15,-4-1-16-15,-4 1 0 0,-3 1 0 0,-2-1-64 16,-3 2-16-16,0 4 0 0,1 1 0 0,-5 2-192 15,1 2 0-15,0 3 0 0,-1 1 0 16,1 2-1328-16,1 3-256 0,1 2-48 0,1 1-10528 16,7-2-2112-16</inkml:trace>
  <inkml:trace contextRef="#ctx0" brushRef="#br1" timeOffset="-138275.74">22381 17675 24879 0,'-9'9'2208'0,"2"-3"-1760"0,-2 6-448 0,-3 1 0 15,-1 2 1104-15,-2 1 144 0,1 2 32 0,2 3 0 16,0 0 320-16,-1-1 80 0,2-2 16 0,3 1 0 16,0 1-672-16,3-1-144 0,0-2-32 0,2-1 0 15,1-3-304-15,1-2-64 0,1-11-16 0,1 9 0 16,-1-9-128-16,0 0-16 0,8 6-16 0,-8-6 0 15,0 0 144-15,8-3 48 0,2-4 0 0,2-4 0 16,-2-1-224-16,2-3-32 0,0-2-16 0,3 0 0 16,-3 2-224-16,1 0 176 0,0 2-176 0,2 1 160 15,0 0-160-15,0 3 0 0,1-1 0 0,-2 4 128 16,0-1-128-16,0 1 0 0,0 1 0 0,-3 0 0 0,0 3 0 0,0 1 0 16,0 0 0-16,-2 1 0 0,1 0-176 0,-1 2-64 15,-9-2-16-15,11 4 0 16,-1 2-2240-1,-1-2-464-15,0 0-96 0</inkml:trace>
  <inkml:trace contextRef="#ctx0" brushRef="#br1" timeOffset="-137747.47">23130 17708 15663 0,'0'0'1392'0,"3"-9"-1120"0,-2 0-272 0,-1 3 0 15,0-3 1664-15,-1 3 256 0,-2-1 64 0,1-1 16 16,-2-1-144-16,0 0-16 0,0 0-16 0,-1 2 0 16,-1 1-464-16,-1 2-80 0,2 0-32 0,-2 3 0 15,-3 1-304-15,2 3-64 0,-4 1-16 0,-1 3 0 16,-2 4-400-16,-1 1-80 0,-3 4 0 0,1 1-16 15,-3 3-144-15,2 1-32 0,-1 0 0 0,-1 3 0 16,2 0-192-16,4-3 176 0,3 0-176 0,2-1 160 16,2-2 0-16,5-2 0 0,3-3 0 0,2 0 0 15,3 0 16-15,3-3 0 0,3-3 0 0,3-4 0 16,2-3 96-16,-1-3 32 0,3-4 0 0,1-2 0 0,1-5-80 16,1 1-16-16,-1-4 0 0,-1-1 0 0,-2-3-16 0,2 0-16 15,-2-2 0-15,-2 0 0 0,-1-3 32 0,0-1 16 16,0-3 0-16,0-4 0 0,-1-6 0 15,-1-5 0-15,-1-5 0 0,-2-2 0 0,0-1-80 16,1 6-16-16,1 1 0 0,-1 9 0 0,-1 7 0 0,-2 4 0 16,0 4 0-16,0 7 0 0,-5 4-128 0,-1 4 128 15,-1 7-128-15,0 0 128 0,0 0-128 0,-3 7 0 16,-3 8 0-16,-2 4 0 0,1 4 0 0,-2 6 0 16,-1 4 0-16,2 4 0 0,-2 4 0 0,2 3 0 15,0 4 0-15,2 1 0 0,-1-2 0 0,1-2 0 0,4-3 0 16,0-4 0-16,2-2 0 0,3-3 0 15,-1 0 0-15,3-5 0 0,0-1-208 0,3-7-32 0,2-3 0 16,-3-3 0 0,3-2-1680-16,1-6-320 0,1-6-80 0,2-6-15280 0</inkml:trace>
  <inkml:trace contextRef="#ctx0" brushRef="#br1" timeOffset="-137275.3">23499 17579 24879 0,'0'0'1088'0,"-10"5"256"0,1-2-1088 0,1 0-256 0,8-3 0 0,-6 6 0 0,6-6 1744 0,0 0 304 15,-2 6 48-15,2-6 16 0,0 0-736 0,0 0-144 16,6 6-16-16,0-2-16 15,-6-4-336-15,13 4-64 0,0-2-16 0,3-1 0 0,-1-1-224 0,4-1-48 16,2-3-16-16,1 1 0 0,0 0-96 0,2-3-16 16,-2 1 0-16,1-2 0 0,-3 1-96 0,-1-4-32 15,-1 0 0-15,0 0 0 0,-1-1 0 0,-4 0 0 16,-2-1 0-16,0 1 0 0,-2-1-128 0,-2 0-128 16,-5 0 192-16,-1 1-192 0,-1-3 240 0,-2 2-64 15,-1 0-16-15,-4 0 0 0,-1 3 0 0,-2 2 0 16,-1 0 0-16,-1 4 0 0,-3 2-160 0,0 3 0 15,-2 2 144-15,-2 6-144 0,0 4 0 0,-1 4 0 0,1 3 0 16,-1 3 0-16,2 2 0 0,1 3 0 0,2 1 0 0,1 2-128 16,6 0 128-16,-1-2 0 0,2 0 0 0,6 0 0 15,1-3 0-15,2 0 0 0,3-3 0 0,4 0 0 16,-1-4 0-16,4-3 0 0,3-1 0 0,2-5 0 16,3-5 0-16,2-1 0 0,2-7 0 0,3-2 0 15,0-3-128-15,2-3-112 0,-5-2-16 0,1 0 0 31,-2-6-2080-31,-1 0-416 0,-1 2-96 0</inkml:trace>
  <inkml:trace contextRef="#ctx0" brushRef="#br1" timeOffset="-136861.08">24467 17343 27647 0,'-9'9'1216'0,"0"-1"256"16,0 3-1168-16,0 3-304 0,-4 2 0 0,0 3 0 0,-1 1 2000 0,0 2 352 15,-1 2 64-15,3 0 16 0,-1 0-960 0,1-1-176 16,1-3-32-16,2-1-16 0,-2-1-480 0,3 1-112 16,1-3-16-16,1-3 0 0,0-2-128 0,1 0-16 15,2-2-16-15,2-2 0 0,1-7-128 0,0 0-32 16,0 0 0-16,0 0 0 0,0 0 16 0,0 0 0 15,0 0 0-15,4-10 0 0,3-2 48 0,1-1 16 0,0-1 0 16,1-3 0-16,2-3-240 0,-1 1-160 0,3-2 192 16,2 0-192-16,-1-2 144 0,0 3-144 0,0 2 0 0,2 2 144 15,-1-2-144-15,2 5 0 0,-1 0 0 0,1 3 0 16,0 2 0-16,1 2 0 0,0 1 0 0,0 3 128 16,1 1-128-16,1 3 160 0,0 1-160 0,2 2 160 15,1 0-160-15,1 3 0 0,2 1 0 0,-3 2 0 16,2 3 0-16,-2 0 0 0,0 1 0 0,-1 0 0 15,-1 1 0-15,-2 0-192 0,0-1 32 0,-1 1 16 32,-3-2-1920-32,1-1-384 0,-3-1-80 0</inkml:trace>
  <inkml:trace contextRef="#ctx0" brushRef="#br1" timeOffset="-134189.95">6587 17761 2751 0,'0'0'256'0,"0"0"-256"0,9-4 0 0,-9 4 0 0,10-5 2432 0,-10 5 432 16,7-6 80-16,-7 6 32 0,7-6-1504 0,-7 6-320 15,6-8-48-15,-6 8-16 0,4-9-160 16,-1 2-32-16,2-1-16 0,-4 0 0 0,-1 8-64 0,1-5-16 16,-1-1 0-16,1 0 0 0,-1-2-160 0,0 2-48 15,0 0 0-15,0-1 0 0,0 1 0 0,-2-6 0 16,1 1 0-16,-1 1 0 0,-2 0-16 0,1 2 0 15,0 0 0-15,-1 2 0 0,-2-2-128 0,0 1-16 16,2 1-16-16,-3-1 0 0,2 3-32 0,0-1-16 16,-1 1 0-16,0 1 0 0,-2 1-96 0,1 0-16 15,7 2 0-15,-9 0 0 0,0 0-48 0,-1 4-16 0,2-1 0 16,-1 1 0-16,0 2-32 0,0 1-16 0,-1 0 0 0,0 2 0 16,3 2 64-16,-1 1 16 0,0 4 0 0,3 0 0 15,-2 1 96-15,3 0 0 0,1 2 16 0,-2 0 0 16,3 0-16-16,1 0-16 15,0 1 0-15,1-1 0 0,1 0-128 0,0-2-32 0,0 0 0 0,2 1 0 16,0-1-144-16,-1 0 0 0,1 1 144 0,1-3-144 16,2-2 128-16,-3-2-128 0,3-1 128 0,0-2-128 15,1-1 0-15,2-2 0 0,-3-2 0 0,-6-3 0 32,11 1-528-32,-1-2-128 0,-10 1-32 0,8-4 0 15,-3-3-2800-15,0 0-560 0,-4-5-112 0,-1 12-32 0</inkml:trace>
  <inkml:trace contextRef="#ctx0" brushRef="#br1" timeOffset="-133956.6">6329 17838 12895 0,'0'0'1152'0,"0"0"-928"16,0 0-224-16,0 0 0 0,0 0 3296 0,0 0 608 15,0 0 128-15,0 0 32 0,6-7-1728 0,3 2-352 16,1-1-64-16,2 2 0 0,4 2-704 0,1-2-128 15,3 1-16-15,0 0-16 0,2 0-336 0,1 3-64 16,1-1-16-16,-1 1 0 0,-1-2-304 0,2 2-64 16,-2-1-16-16,-1 0 0 0,-3 0-256 0,-3 1 160 15,1-1-160-15,-2 0 128 0,-4 1-128 0,1 0-176 16,0-1 48-16,-3-1 0 16,-8 2-2624-16,7-2-528 0</inkml:trace>
  <inkml:trace contextRef="#ctx0" brushRef="#br1" timeOffset="-133592.1">6959 17792 15663 0,'0'0'1392'0,"0"0"-1120"0,0 0-272 0,0 0 0 0,0-11 1648 16,0 2 272-16,0 9 48 0,0 0 16 0,0 0-352 15,0 0-64-15,0 0-16 0,0 0 0 16,0 0-400-16,0 0-96 0,0 0-16 0,0 0 0 16,0 0-240-16,0 0-48 0,0 0-16 0,0 0 0 0,0 9-80 0,2-1-16 15,-1 3 0-15,-1 0 0 0,1 3-64 0,-1 1 0 16,0 0-16-16,0 2 0 0,0 0-400 0,0 1-160 15,0-3 128-15,2 1-128 0,0-2 144 0,0-1-144 16,-1 1 160-16,0-3-160 16,0-3 0-16,-1-8 128 0,2 8-128 0,-2-8 0 15,0 0-320-15,0 0-96 0,0 0-32 0,8 3 0 16,-8-3-1776-16,0 0-352 0,10-3-80 0</inkml:trace>
  <inkml:trace contextRef="#ctx0" brushRef="#br1" timeOffset="-133156.15">7264 17765 17503 0,'0'0'768'0,"0"0"176"15,-7 5-752-15,7-5-192 0,-9 4 0 0,2 3 0 0,-1-1 2688 0,1 2 496 0,2 1 96 0,-1 1 32 16,1-1-1472-16,-1 2-304 0,2 2-48 0,0-5-16 16,1 2-512-16,0 0-96 0,3-10-32 0,-1 12 0 0,0-1-320 15,1-2-64-15,0 0 0 0,0-9-16 16,0 0-64-16,0 0-16 0,0 0 0 0,0 0 0 0,0 0 96 0,0 0 0 16,0 0 16-16,0 0 0 0,9-9 112 0,-2 2 0 15,0-2 16-15,-2-2 0 0,0-2-208 0,-1 0-64 16,1-1 0-16,-1 0 0 0,2-1-80 0,-3 1-32 15,2 2 0-15,3-1 0 0,-2-2-80 0,2 4-128 16,0 2 176-16,2 1-176 0,-3 0 0 0,1 4 0 16,-1-1 0-16,2 2 0 0,-9 3 0 0,10-1 0 15,0-1 0-15,1 4 0 0,-3 0-144 0,1 1 16 16,0 0 0-16,-1 0 0 16,-1 2-1600-16,1 1-304 0,-1-1-64 0,-2 2-16208 0</inkml:trace>
  <inkml:trace contextRef="#ctx0" brushRef="#br1" timeOffset="-132682.78">7839 17770 10127 0,'0'0'896'0,"0"0"-704"0,0 0-192 0,0 0 0 0,0 0 2288 0,0-8 416 15,0 8 96-15,-1-8 16 0,1 0-608 0,0 8-112 16,0 0-32-16,-2-7 0 0,0 0-448 0,2 7-80 15,-5-6-32-15,5 6 0 0,-6-7-384 0,-1 3-80 16,0 1-16-16,1 2 0 0,-1 1-336 0,-3 2-80 16,0 2-16-16,2 0 0 0,-3 1-272 0,2 0-64 15,1 1-16-15,4 0 0 0,-3 2-240 0,7-8 176 16,-3 9-176-16,2 1 160 0,1-10-160 0,2 8 128 16,-2-8-128-16,8 11 128 0,-1 0 48 0,3-3 0 15,-2 0 0-15,2 1 0 0,1-1-176 0,-4 2 160 0,3-1-160 16,-3 1 160-16,1-1-160 0,-4 0 160 15,-1 0-160-15,1 1 160 0,-1 1 112 0,-3 0 32 0,-2-1 0 0,0-1 0 16,-3-1 16-16,-1-3 0 0,-4 3 0 0,0-3 0 16,0 1-16-16,-3-2 0 0,-2 0 0 0,1-2 0 15,-1 0-144-15,-1-2-32 0,2 0 0 0,0-1 0 16,-1-2-128-16,5-2 0 0,1-1 0 0,4-1 0 31,0-2-1472-31,4-2-160 0,1-2-32 0,5 0-10704 0,3 1-2144 0</inkml:trace>
  <inkml:trace contextRef="#ctx0" brushRef="#br1" timeOffset="-132377.45">8162 17558 2751 0,'0'0'256'0,"0"0"-256"16,0 0 0-16,0 0 0 0,0 0 4304 0,0 0 816 15,0 0 176-15,-1 10 16 0,0-1-2464 0,-1 1-496 16,-1 0-112-16,1 3 0 0,-3 4-576 0,2 1-128 16,-3 1 0-16,3 3-16 0,-2 0-560 0,0 2-96 15,2 3-32-15,1 1 0 0,-2 1-240 0,2-1-48 16,0 5-16-16,1-4 0 0,0-3-288 0,1-1-64 16,0-3-16-16,-1-4 0 0,0 0-160 0,1-3 128 15,0-3-128-15,0-1 128 0,1-1-128 0,-1-10 0 16,0 0 0-16,0 0 0 15,0 0-1024-15,0 0-272 0,0 0-64 0,4-9-16 16,0-2-1632-16,0 0-336 0</inkml:trace>
  <inkml:trace contextRef="#ctx0" brushRef="#br1" timeOffset="-132180.93">8028 17797 25791 0,'0'0'1152'0,"0"0"224"15,0 0-1104-15,0 0-272 0,0 0 0 0,0 0 0 0,10 3 2016 0,2-3 352 0,1 1 64 0,3 1 0 16,0-1-1008-16,1 0-208 0,0-3-32 0,3-1-16 16,2 3-368-16,1-2-80 0,3 0-16 0,1 1 0 15,3 0-400-15,-3-1-96 0,1-2-16 0,-3 1 0 16,-2-1-896-16,-1-1-192 0,-2 1-48 0,-2-1-10944 16,-3 2-2192-16</inkml:trace>
  <inkml:trace contextRef="#ctx0" brushRef="#br1" timeOffset="-130947.09">9628 17883 15663 0,'0'0'1392'0,"-5"9"-1120"0,1 2-272 0,-2 0 0 16,2 1 2064-16,-2 0 368 0,0 1 64 0,0-1 0 15,-1-1-448-15,1-1-112 0,0 0-16 0,0-1 0 16,2-3-736-16,4-6-160 0,-5 8-16 0,5-8-16 16,0 0-336-16,0 0-64 0,0 0-16 0,0 0 0 15,0 0 0-15,0 0-16 0,0 0 0 0,0 0 0 16,0 0-48-16,0 0-16 0,0 0 0 0,0 0 0 16,0 0-160-16,6-9-16 0,-6 9-16 0,5-9 0 15,-1 3 0-15,1-1 0 0,-5 7 0 0,4-9 0 0,2 1-48 0,-1 1 0 16,1 0 0-16,1 2 0 0,-1-1-256 15,1 0 160-15,0-1-160 0,1 2 128 0,1-1-128 0,0 2 0 16,0-1 0-16,0 1 0 0,-2 2 0 0,2-1 0 16,-9 3 0-16,8-5 0 0,0 0 0 0,-8 5 0 15,5-4 0-15,-5 4 0 0,0 0-144 0,0 0-64 16,0 0-16-16,0 0 0 16,4-5-1632-16,-4 5-320 0,0 0-64 0,0 0-9312 15,0 0-1872-15</inkml:trace>
  <inkml:trace contextRef="#ctx0" brushRef="#br1" timeOffset="-129934.46">9255 17849 11967 0,'0'0'1072'0,"0"0"-864"0,0 0-208 0,0 0 0 0,0 0 1728 0,0 0 288 16,2-7 64-16,-2 7 16 0,0 0-368 0,0 0-80 16,2-8-16-16,-2 8 0 0,0 0-352 0,0-7-80 15,0 7-16-15,0 0 0 0,-2-9-192 0,2 9-32 16,0 0-16-16,-4-4 0 0,-4-2-144 0,8 6-32 16,-8-3 0-16,-2 2 0 0,0 1-288 0,0 1-64 15,-1 1-16-15,0 2 0 0,0 2-144 0,-3-1-16 16,1 2-16-16,0 2 0 0,0 1-16 0,0 1 0 15,2 1 0-15,0 1 0 0,3 0 32 0,1 1 0 16,3 1 0-16,3-3 0 0,-1 1-48 0,5-2-16 16,-3-11 0-16,5 11 0 0,4-1 0 0,0-2 0 0,2-3 0 0,2-2 0 15,2 1 80-15,2-3 32 0,0-1 0 0,2-2 0 16,0-2-16-16,1 0 0 0,-4-3 0 16,0 0 0-16,0-2 112 0,-1-2 32 0,0-1 0 0,-1-1 0 15,-3-2 0-15,-1 0 0 0,0 1 0 0,-5 0 0 16,0 1-32-16,-3 0-16 0,-2-1 0 0,-1 0 0 15,-2 1-64-15,-2 0-16 0,-3 1 0 0,1 1 0 16,-1 2-96-16,-1 1 0 0,-1 2-16 0,2 3 0 16,-5 0-176-16,1 2 0 0,0 0 0 0,-2 2 0 15,0 3-320-15,-1 0 16 0,3 1 0 0,-1 2 0 16,2 1-1968 0,3 2-400-16,1 1-80 0</inkml:trace>
  <inkml:trace contextRef="#ctx0" brushRef="#br1" timeOffset="-128565.34">10273 17983 6447 0,'0'0'576'0,"0"0"-576"0,0 0 0 0,0 0 0 16,0-6 2832-16,0 6 464 0,0-5 96 0,-2-1 0 16,-2 0-1408-16,2-1-304 0,-1 0-48 0,1-1-16 15,-1 2-336-15,-3 1-80 0,0-2-16 0,1 3 0 16,-2-1-224-16,0 1-64 0,-3 3 0 0,4 0 0 15,-3 1-144-15,-1 1-48 0,-1 0 0 0,-3 2 0 16,1-2-240-16,0 4-48 16,-2-1-16-16,1 2 0 0,-1 0-16 0,3 0-16 0,0 3 0 0,1-3 0 15,1 3 32-15,0 0 16 0,0 1 0 0,3 1 0 16,-1 2-144-16,2-1-16 0,2-1-16 0,2 0 0 16,1-1-240-16,2-1 0 0,-1-9 0 0,6 10 0 15,-6-10 128-15,10 5-128 0,0-2 0 0,3-3 144 16,3-1 16-16,-1-2 0 0,1-1 0 0,0-3 0 15,3-2 48-15,-2-2 16 0,0-1 0 0,-2-2 0 0,1-2 80 16,-2 1 16-16,-1-4 0 0,0 0 0 16,1-5-64-16,-1 2-16 0,-3-1 0 0,0-2 0 0,0-5-96 0,-4-3-16 15,0-1 0-15,-1-1 0 0,-3 0-128 0,1 3 128 16,-1 2-128-16,-1 4 128 0,0 1-128 0,0 6 0 16,0 3 0-16,-1 5 128 0,0 3-128 0,0 8 160 15,0 0-160-15,0 0 160 0,0 0 0 0,-5 7 0 16,-1 5 0-16,-2 7 0 0,1 4-160 0,0 6 0 15,1 4 144-15,1 3-144 0,0 2 0 0,0 1 0 16,1 2 0-16,-3 1 0 0,3-2 0 0,1-4 0 16,1-3 0-16,1-2 0 0,1-2 0 0,0-3 0 0,0-5 0 15,3 0 128-15,-2-1-128 0,3-5 0 16,0 1 0-16,2-3 0 16,-1-1-448-16,1-1 0 0,2-2 0 0,-2-6 0 15,-6-3-2240-15,11-3-464 0,0-3-96 0</inkml:trace>
  <inkml:trace contextRef="#ctx0" brushRef="#br1" timeOffset="-128095.28">10508 17928 8287 0,'-13'5'736'0,"7"0"-592"0,-3 0-144 0,4 1 0 0,5-6 3392 0,-6 4 656 16,6-4 128-16,0 0 32 0,-3 9-2352 16,3-9-448-16,0 0-112 0,7 9-16 0,-7-9-192 0,7 6-64 15,3-2 0-15,3-2 0 0,-2-1 0 0,4-3 0 16,0 0 0-16,2-2 0 0,0 1-224 0,2-1-48 15,-2-2-16-15,1 0 0 0,0-2-48 0,-1-1-16 16,0 1 0-16,-2-2 0 0,-4 3-256 0,0-2-48 16,-5 1-16-16,-1 2 0 0,1 0-32 0,-6 6 0 15,1-8 0-15,-1 8 0 0,-1-6 32 0,1 6 0 16,0 0 0-16,-9-3 0 0,0 1-80 0,-3 5-16 16,-1 1 0-16,-2 5 0 0,0 2-128 0,-3 4-128 0,2 4 192 15,-1 1-192-15,1-2 208 0,1 2-64 0,4-1-16 0,3 0 0 16,2-2-128-16,3 1 0 15,2-2-192-15,1-1 192 0,2-3-128 0,3-1 128 0,1-1 0 0,3-3 0 16,2-1-160-16,2-3 160 0,3 2-208 0,2-2 80 31,3-2-1008-31,2-3-192 0,0-5-32 0,0 1-16 16,1-2-1552-16,-2-1-304 0,0-1-64 0</inkml:trace>
  <inkml:trace contextRef="#ctx0" brushRef="#br1" timeOffset="-127540.33">11158 17943 19919 0,'0'0'880'0,"0"0"192"0,0 0-864 0,-5 6-208 16,5-6 0-16,-8 4 0 0,2 3 1376 0,-2-1 224 15,2 3 64-15,-2 0 0 0,0 2-64 0,3 0 0 0,-1 0 0 16,1 0 0-16,-1-1-384 0,2 0-64 0,0 0-32 15,1-1 0-15,3-9-352 0,-3 9-64 0,3-9 0 0,0 10-16 16,0-10-160-16,0 0-16 0,0 0-16 0,0 0 0 16,0 9-96-16,0-9-16 0,0 0 0 0,0 0 0 15,0 0-32-15,0 0-16 0,0 0 0 0,0 0 0 16,0 0 48-16,0 0 16 0,0 0 0 0,8-3 0 16,0-3-48-16,-2-1-16 0,1-2 0 0,0 0 0 15,-1-1-80-15,4 0 0 0,-1-1-16 0,2 0 0 16,0 0-96-16,0 1-16 0,0 0 0 0,0 4 0 15,2-1-128-15,-2 1 0 0,1 1 0 0,1 1 0 16,1 1 0-16,1-1 128 0,0 4-128 0,-2 2 0 16,1 0 0-16,-3 0 128 0,0 1-128 0,0 0 0 15,-2 1 0-15,1 0 0 0,0-1 0 0,-2 3 0 16,1-2-416 0,-9-4-16-16,0 0 0 0,7 9 0 0,0-2-3088 0,-7-7-640 0</inkml:trace>
  <inkml:trace contextRef="#ctx0" brushRef="#br1" timeOffset="-120318.88">3854 16401 8511 0,'0'0'384'0,"0"0"64"0,0 0-448 0,0 0 0 0,0 0 0 16,0 0 0-16,0 0 416 0,0 0-16 0,0 0 0 0,0 0 0 15,0 0-144-15,0 0-48 0,0 0 0 0,0 0 0 16,0 0-64-16,0 0-16 0,0 0 0 0,0 0 0 16,0 0 192-16,0 0 16 0,0 0 16 0,0 0 0 15,0 0 0-15,0 0 0 0,0 0 0 0,0 0 0 16,0 0-48-16,-1 8-16 0,1-8 0 0,0 0 0 15,-5 6 352-15,5-6 64 0,0 0 0 0,0 0 16 16,0 0-80-16,0 0 0 0,0 0-16 0,0 0 0 16,0 0-304-16,0 0-48 0,0 0-16 0,0 0 0 15,0 0-128-15,0 0-128 0,0 0 144 0,0 0-144 16,0 0 192-16,0 0-48 0,0 0-16 0,0 0 0 0,0 0-128 0,0 0 0 16,0 0 144-16,0 0-9616 15</inkml:trace>
  <inkml:trace contextRef="#ctx0" brushRef="#br1" timeOffset="-119209.28">4168 16349 7359 0,'0'0'656'0,"-5"5"-528"0,-4-1-128 0,2 1 0 16,1-1 1344-16,6-4 256 0,-8 4 32 0,2 2 16 15,1-3-688-15,5-3-128 0,0 0-16 0,0 0-16 16,0 0 160-16,0 0 48 0,-5 6 0 0,5-6 0 16,0 0-16-16,0 0 0 0,0 0 0 0,0 0 0 0,0 0-96 15,0 0 0-15,0 0-16 0,0 0 0 0,0 0 144 16,0 0 16-16,0 0 16 0,0 0 0 0,0 0 32 0,0 0 0 15,0 0 0-15,0 0 0 0,0-6-320 0,3 0-64 16,0-1-16-16,4 2 0 0,-1-4-240 0,5 0-32 16,-1 0-16-16,2 0 0 0,1 2-176 0,2-1-32 15,3 0-16-15,-2 2 0 0,-1 0-48 0,1 3-128 16,-1 0 192-16,0 0-64 0,-3 1 0 0,0 1-128 16,-5 2 192-16,-7-1-64 0,11 5 16 0,-3 0 0 15,-8-5 0-15,6 11 0 0,-5 1 48 0,-1 6 16 16,-1-3 0-16,-7 3 0 0,-1 0-16 0,-3 1-16 15,-1-1 0-15,0 2 0 0,-2-6 32 0,-1 1 16 16,-3 1 0-16,2-3 0 0,1-2 208 0,2 0 32 0,1-2 16 16,1-1 0-16,3 1-80 0,-1-2-16 0,4-2 0 15,6-5 0-15,-7 6-128 0,7-6-48 0,0 0 0 16,0 0 0-16,0 0-48 0,0 0-16 0,0 0 0 0,8-3 0 16,1-2-144-16,1 2 0 0,2 0 144 0,1-1-144 15,3 1 0-15,0 1 0 0,1 1 0 0,-1 1 0 16,-1 0 0-16,-2 1 0 0,-1 0 0 0,1 1 0 15,1 0 0-15,0 0 0 0,-3 1 0 0,-1-1 0 16,-1 0 0-16,2-1 0 0,-3-1-176 0,-8 0 176 31,11 0-1104-31,0 0-128 0,-2-1-32 0,-9 1 0 16,10-2-1232-16,-1 0-256 0,-9 2-64 0,7-5-13024 0</inkml:trace>
  <inkml:trace contextRef="#ctx0" brushRef="#br1" timeOffset="-118876.89">4604 16555 17503 0,'0'0'768'0,"0"0"176"0,0 0-752 0,-6 8-192 15,6-8 0-15,-4 6 0 0,-4 0 3488 0,2-1 672 16,6-5 128-16,-8 4 16 0,1-1-1744 0,7-3-368 16,0 0-64-16,0 0-16 0,0 0-896 0,0 0-192 15,0 0-48-15,0 0 0 0,0 0-320 0,-1-9-64 16,1-2-16-16,3 0 0 0,1 0-256 0,1 0-64 0,1 0-16 0,1 0 0 16,0 2-240-16,1 2 0 0,-1 1 128 0,-7 6-128 15,6-6 0-15,-6 6 0 0,0 0 0 0,0 0 0 16,0 0-144-16,0 0-32 0,0 0 0 0,0 0 0 31,0 0-1264-31,0 0-256 0,0 0-48 0,0 0-16 16,5 10-1808-16,0-3-352 0,-5-7-80 0,6 13-16 0</inkml:trace>
  <inkml:trace contextRef="#ctx0" brushRef="#br1" timeOffset="-118366.05">4913 16343 11055 0,'-8'-6'976'0,"8"6"-784"0,0 0-192 0,0 0 0 0,-11-2 3328 0,5 1 608 16,-2 1 128-16,8 0 32 0,-7-1-1696 0,7 1-336 15,0 0-64-15,0 0-16 0,0 0-720 0,0 0-160 16,-1-7-16-16,4 1-16 0,-3 6-496 0,9-7-80 16,1 3-32-16,1 0 0 0,-1 0-144 0,2 0-48 0,0 1 0 0,1 2 0 15,-2 0-80-15,0 1 0 0,-3 2-16 0,-8-2 0 16,10 6 224-16,-3 3 48 0,-3 1 16 0,-2 2 0 16,1-2-80-16,-4 4 0 0,-2 2-16 0,-3 3 0 15,-3 1-208-15,0 2-32 0,-4 1-128 16,0-2 192-16,-3-3-64 0,2-2-128 0,1-2 176 0,1 0-176 15,1-3 384-15,-1-2-16 0,3 0-16 0,1-2 0 16,3-2 32-16,5-5 16 0,0 0 0 0,0 0 0 16,-5 7-224-16,5-7-48 0,0 0-128 15,0 0 192-15,9 8-192 0,0-5 128 0,1-1-128 0,3 0 0 16,-2-2 128-16,3-1-128 0,3 0 0 16,-2 0 144-16,1 0-144 0,-1-1 0 0,-1 1 0 0,2-3 0 15,0 0 0-15,1 1 0 0,-2 0 0 0,-1-1 0 16,0-1-144-16,-1 0-64 0,0 2-16 0,-1-2 0 15,-1 1-1312-15,-1 0-272 16,-2-1-48-16,-8 5-16 0,5-3-1920 0,-5 3-384 0</inkml:trace>
  <inkml:trace contextRef="#ctx0" brushRef="#br1" timeOffset="-117012.54">5385 16134 9215 0,'0'0'816'0,"0"0"-656"0,0 0-160 0,0 0 0 15,0 0 1984-15,0 0 384 0,0 0 64 0,0 0 0 16,0 0-400-16,0 0-96 0,0 0-16 0,0 0 0 16,0 0-800-16,-1 11-160 0,-2-5-48 0,3-6 0 15,0 0-16-15,0 0-16 0,-8 7 0 0,3-3 0 16,5-4-48-16,-9 3-16 0,-1-1 0 0,1-2 0 15,1 1-112-15,0-1 0 0,1-2-16 0,-2 1 0 0,-1 1-176 0,-1-3-16 16,-3 1-16-16,-2-2 0 0,-1 1-112 0,-5-1-32 16,-5 2 0-16,-1 0 0 0,-4 0-208 0,0 1-128 15,-2 2 128-15,-1 1-128 0,-2-2 0 0,0 1 0 16,1 0 0-16,-6-1 128 0,-2-1-128 0,-1 1 0 16,-1 2 0-16,0 0 128 0,1-1-128 0,5 1 128 15,2-1-128-15,2-1 128 0,1 0-128 0,-2 0 192 16,4 0-64-16,-1 0 0 0,-1 0-128 0,3 0 176 15,1 0-176-15,3-1 192 0,0-1-192 0,5 0 0 16,1 0 0-16,5 0 128 0,1 0-128 0,4-2 0 16,3 0 0-16,-1 1 0 0,2 2 0 0,8 1 0 0,-8-2 0 15,8 2 0-15,0 0 0 0,0 0 0 0,-8 0 0 16,8 0 0-16,0 0 0 0,0 0 0 0,-6 3 0 0,6-3 0 16,0 0 0-16,-6 1 0 0,6-1 0 15,0 0 0-15,0 0 128 0,0 0-128 0,-9 3 128 0,9-3-128 16,0 0 192-16,0 0-64 0,0 0 0 0,0 0 0 15,-6 2-128-15,6-2 192 0,0 0-192 0,-8 4 192 16,8-4-192-16,0 0 192 0,-8 3-192 0,3 1 192 16,-1 1-192-16,6-5 0 0,-3 8 0 0,0 2 128 15,-6 1-128-15,2 3 0 0,-1 2 0 0,-1 3 128 16,-1-1-128-16,0 6 0 0,-2 3 0 0,1 3 128 16,-3-4-128-16,0 4 0 0,0 2 144 0,-2-1-144 15,-2-2 0-15,0 2 144 0,1-1-144 0,1-2 0 16,1-1 272-16,2 0-48 0,-2-1-16 0,2-2 0 15,1-3-80-15,2-3 0 0,1 1-128 0,2-4 192 0,0 0-192 16,2-2 144-16,0-1-144 0,2-1 128 0,-1-4-128 16,1-2 128-16,3-5-128 0,0 0 128 0,0 0-128 15,0 0 0-15,0 0 144 0,0 0-144 0,0 0 0 0,0 0 0 16,0 0 0-16,9 0 128 0,1-3-128 0,3 0 0 16,-2-2 0-16,1 1 0 0,0 0 0 0,1 1 0 15,-2 1 0-15,1 0 0 0,1-3 0 0,1 4 0 16,3-2 0-16,-1 2 0 0,2 2 0 0,3-1 0 15,-2 0 0-15,3 1 0 0,4 2 0 0,0 1 0 16,3-1 0-16,-2 1 0 0,3 1 0 0,2-1 0 16,3-1 0-16,0 2 0 0,3 0 0 0,-1-1 0 15,-1-1 0-15,-2 0 0 0,-1 1 0 0,2 0 0 16,-2 0 0-16,-2 1 0 0,2-1 0 0,-1-1 0 0,-1 4 0 0,0 0 0 16,1 0 0-16,-1 0 0 15,-2 0 0-15,0 1 0 0,-2 0 0 0,-3 0 0 0,0-3 0 0,-4 1 0 16,-2-1 0-16,0 0 0 0,-2-2 0 0,1 1 0 15,-2-3 0-15,1 2 0 0,-3-3 0 0,0 0 0 16,-1-3 0-16,0 3 0 0,-3 0 0 0,1 0 0 16,-1 0 192-16,-9 0 32 0,10 0 0 0,0 0 0 15,-10 0-32-15,7 0-16 0,-7 0 0 0,9 0 0 16,-9 0-32-16,0 0 0 0,9 0 0 0,-9 0 0 16,9 0-144-16,-9 0 0 0,8-2 144 0,-8 2-144 15,0 0 128-15,9-1-128 0,-9 1 160 0,7-3-160 16,-7 3 176-16,0 0-176 0,0 0 192 0,8-1-192 15,-8 1 176-15,0 0-176 0,6-5 160 0,-6 5-160 16,0 0 192-16,0 0-64 0,0 0-128 0,0 0 192 0,0 0-192 16,0 0 176-16,7-5-176 0,-7 5 160 0,0 0-160 15,5-6 0-15,-5 6 0 0,7-6 0 0,-7 6 0 0,4-7 0 16,-4 7 0-16,6-5 128 0,-1-1-128 16,-5 6 0-16,5-5 144 0,0-1-144 0,1 0 128 0,-3-1-128 15,1 0 128-15,1 1-128 0,0-1 128 16,0-3-128-16,0-2 160 0,1 1-160 0,-1-1 176 0,1 0-176 15,-1-1 192-15,4-2-192 0,0 0 128 0,2-4-128 16,-4 1 0-16,3-4 0 0,-1-5 160 0,1-1-160 16,1-2 128-16,-2-2-128 0,1 2 176 0,1 0-48 15,-4-2-128-15,2 3 192 0,0-1-192 0,-1 6 176 16,-2 3-176-16,2 3 160 0,-4 0-160 0,2 3 0 16,1 1 0-16,-4 2 128 0,-1 1-128 0,0 2 0 0,-2 2 0 15,0 1 0-15,0 6 0 0,0 0 0 0,0 0-192 0,0 0 192 31,0 0-1328-31,-7 0-144 0,7 0-16 0,-7 8-12704 0,7-8-2528 16</inkml:trace>
  <inkml:trace contextRef="#ctx0" brushRef="#br1" timeOffset="-102560.52">11422 14242 15599 0,'1'-10'688'0,"1"4"144"0,-2 6-656 0,3-11-176 15,2 4 0-15,-3-2 0 0,0-1 1216 0,-1 2 224 16,-1 8 32-16,0-8 16 0,0 1-304 0,0 7-64 16,0 0-16-16,0 0 0 0,0 0-304 0,0 0-64 15,0 0-16-15,0 0 0 0,0 0-448 0,-4 10-80 16,-2 2-32-16,1 3 0 0,-1 3 352 0,-1 4 64 16,0 4 0-16,1 7 16 0,-2 1-96 0,0 4-32 0,0 3 0 0,1 0 0 15,-1 2 0-15,0 1 0 0,2-3 0 0,-1 1 0 16,2 1-192-16,0-3-32 0,0 0-16 15,1-4 0-15,3-2-32 0,0-2-16 0,0-2 0 0,0-3 0 16,0-1 16-16,2-3 16 0,1-1 0 0,0-1 0 16,2-4-80-16,-1 0 0 0,-1-1-128 0,2 0 192 15,-1-1-192-15,2-1 144 0,-1 0-144 0,0-1 128 16,0-2-128-16,2 0 160 0,-4 0-160 0,1-2 160 16,-3-9-160-16,0 0 192 0,0 0-192 0,6 7 192 15,-6-7 0-15,0 0 16 0,9-1 0 0,1-1 0 16,-3 0 32-16,3-1 0 0,0-2 0 0,2 2 0 15,1-4-112-15,2 3-128 0,0 1 176 0,1-2-176 16,-1 0 128-16,0-1-128 0,0 1 0 0,1-1 0 16,3 1 0-16,3-1 0 0,-1 0 0 0,2 0 0 15,0 1 0-15,3-1 0 0,-1 1 0 0,1 0 0 0,1 2 0 0,-2 2 0 16,0 0 0-16,-1 0 0 0,-1-1 0 0,0 0 0 16,0 2 0-16,-1 0 0 0,-1 2 0 0,-2 1 0 15,0-6 0-15,-2 3 0 0,1 0 128 0,2 2-128 16,-3-2 0-16,1 0 0 0,-3-2 0 0,2 2 0 15,-4 2 0-15,0-2 0 0,2-4 128 0,-3 4-128 16,0-1 0-16,1 0 0 0,0 0 0 0,0 0 0 16,-2 0 0-16,-1 1 0 0,-1 0 0 0,0 1 0 15,-9-1 0-15,10 2 0 0,-1-1 128 0,-9-1-128 16,8 1 0-16,1 1 0 0,-9-2 208 0,0 0-64 16,8 2-16-16,-8-2 0 0,0 0 0 0,10 0-128 15,-10 0 192-15,7 0-64 0,-7 0-128 0,8 0 128 0,-8 0-128 0,0 0 128 16,9-2-128-16,-9 2 0 0,0 0 144 15,8-2-144-15,-8 2 144 0,0 0-144 0,0 0 192 0,5-5-192 16,0-3 288-16,-2 1-48 0,-2 0-16 0,-1 0 0 16,0 7 32-16,1-12 0 0,-1 2 0 0,0-2 0 15,0 0-112-15,2-1-16 0,0 0 0 0,2-3 0 16,0 1-128-16,-2-4 0 0,2-1 0 0,0-1 0 16,3-3 0-16,-2-2 128 0,2-1-128 0,0-1 0 15,1 0 0-15,0 1 0 0,-3-1 128 0,2 2-128 16,-2 1 0-16,3-1 0 0,-1 1 0 0,-1 0 0 15,0-1 0-15,0 3 0 0,2 2 0 0,-1 2 0 16,0-3 0-16,-1 2 0 0,1 0 0 0,0 1 0 16,1 2 0-16,-1-1 0 0,-1 0 0 0,1 3 0 15,-2 1 0-15,1 1 0 0,-1 0 0 0,-1 1 0 16,-1 0 0-16,0 2 0 0,-3 10 0 0,5-7 0 16,-4-1 0-16,-1 8 0 0,0-9 0 0,0 9 0 15,0 0 0-15,0 0 0 0,0 0 0 0,0 0 0 0,-10 1 0 0,2 3 0 16,-3 1 0-16,1 1 0 0,-2-3 0 0,0 0 0 15,-1 0 0-15,-2 2 0 0,1-3 0 0,-3 2 0 16,-5 0 0-16,-2-1 0 0,-1 0 0 0,-1 2 0 16,-4-2 0-16,-2 1 0 0,-3 0 0 15,-1-1 0-15,-2-1 0 0,-5 0 0 0,-1 0 0 16,-1 0 0-16,-1-1 128 0,0 1-128 0,-3 0 0 0,1 2 0 16,1-2 0-16,1 0 0 0,0 0 0 0,5-1 0 15,1-1 0-15,2-1 0 0,5 0 0 0,1 0 0 16,1-1 0-16,3 0 0 0,5-2 0 0,1 2 0 15,5-2 0-15,1 0 0 0,4 0 0 0,2 1 0 16,-1-3 0-16,4 4 0 0,7 2 0 0,-8-2 0 0,8 2 0 16,-6-1 0-16,6 1 0 0,0 0 0 0,-8 1 0 0,8-1 0 15,0 0 0-15,0 0 0 0,0 0 0 0,0 0 0 16,0 0 0-16,0 0 0 0,0 0 0 0,0 0 0 16,0 0 0-16,0 0 0 0,6 6 0 0,4-1 0 15,2-3 0-15,2-2 0 0,4-1 0 0,3-1 0 16,3-1 0-16,5 1 0 0,2 0 0 0,4-1 0 15,3-2 0-15,2-1 0 0,2-2 0 0,-2 1 0 16,4 2 0-16,1-1 0 0,-1 0 0 0,2 0 0 16,-1 4 0-16,0-1 0 0,1-4 0 0,-3 1 128 15,0-2-128-15,-1 2 0 0,-1 2 0 0,-3 0 0 16,-2-2 0-16,-1 1 0 0,-2 2 0 0,-1 1 0 16,-1 0-128-16,-4 0 128 0,-6 0 0 0,-2 1 0 15,-4 1 0-15,-1 0 0 0,-2-2 0 0,-2 0 0 0,-10 2 0 16,0 0 0-16,0 0 0 0,0 0 0 0,0 0 0 0,0 0 0 15,0 0 0-15,0 0 0 0,0 0 0 0,0 0 0 16,-9 4 0-16,1 0 0 0,2 3 0 0,-2-1 0 16,0 2 0-16,2 1 0 0,-3 2 0 0,3 0 0 15,-3 4 0-15,2 5 0 0,-4 4-128 0,1 5 128 16,2 1 0-16,-3 6 0 0,1 1 0 16,0 4 0-16,2 2 0 0,0 0 0 0,-2-3 0 15,3 1 0-15,-1 0 0 0,1-2 0 0,-2 0 0 0,4-2 0 16,-3-3 0-16,2-2 0 0,1-2 0 0,1-2 0 15,-1-1 0-15,2-2 0 0,0-2 0 0,-1-4 0 16,2-3 0-16,0 0 0 0,0-2 0 0,1-1 0 16,-1-2 0-16,2-1 0 0,-1 0 0 0,-1-1 0 15,2-1 0-15,0-1 0 0,0-7 0 0,0 0 0 16,0 0 0-16,0 0 0 0,0 0 0 0,0 0 0 0,0 0 0 16,0 0 0-16,0 0 192 0,0 0-64 15,0 0 0-15,0 0 0 0,0 0-128 0,-10-1 0 16,-1-1 0-16,1 0 128 0,0-1-128 0,1 0 0 15,-1 1 0-15,-4 0 0 0,1-1 0 0,-2 0 0 0,-2 2 0 16,-1 1 0-16,-4 1 0 0,0 1 0 0,-1-1 0 16,-2-1 0-16,-3-1 0 0,-2 1 0 0,-1 3 0 15,0-2 0-15,0-4 0 0,-1 3 0 0,-1 2 128 0,1-2-128 16,-3 0 0-16,-1 0 0 0,1 0 0 0,1 0 0 16,0 2 0-16,1-2 0 0,1-1 0 0,2 1 0 15,2 1 0-15,1 1 0 0,3 0 0 0,2 1 0 16,2-3 0-16,4 0 0 0,2 3 0 15,3-2 0-15,0-2 144 0,1 0-144 0,-1-2 160 0,2 1-160 16,2 2 0-16,7 0 0 0,-9-1 0 0,9 1 0 16,0 0 0-16,0 0 0 0,0 0 0 0,0 0 0 0,-6-3 0 0,6 3 0 15,0 0 0-15,0 0 0 0,0 0 0 0,0 0 0 16,-6-5 0-16,6 5 0 0,0 0 0 0,0 0 0 16,-3-5 0-16,3 5 144 0,0 0-144 0,0 0 0 15,0 0 0-15,-2-11 0 0,0 0 0 0,1 1 0 16,1 0 0-16,0 0 0 0,0-3 0 0,1-1 0 15,0-4 0-15,0 1 0 0,-2-1 0 0,1-3 128 16,0-2-128-16,-1-1 0 0,0-2 128 0,-1-1-128 16,2-1 0-16,-1-1 128 0,-1-3-128 0,1 3 0 15,0 2 0-15,0 1 0 0,-1-2 0 0,-1-1 0 16,1 0 0-16,0 0 0 0,1 4 0 0,-2 2 0 16,-1 2 128-16,1 3-128 0,0 2 0 0,-1 1 0 0,-1 1 0 0,1 2 0 15,0 1 0-15,-2 2 0 0,0 0 0 0,2 2 0 16,-3 1 0-16,3 2 0 15,0-1 0-15,4 5 0 0,0 0 0 0,0 0 0 16,-2-4 0-16,2 4 0 0,0 0-144 0,0 0 144 0,0 0 0 0,0 0 0 16,0 0 0-16,9 3 0 0,2 1 0 15,2 0 0-15,-2 0 0 0,2 1-128 0,1-2 128 0,1 2 0 16,0-2 0-16,2 0 0 0,-1 2 0 0,3-2 144 16,3-1-144-16,2-1 0 0,3-2 0 0,2 0-176 15,4 0 176-15,3-1 0 0,0-2 0 0,2 0 0 0,1 0 0 16,-1-3 0-16,0-1 0 0,-1 1 0 15,3-1 0-15,-3 0 0 0,2-3 0 0,-3 2 0 0,0 2 0 0,0 0 0 16,-3 0 0-16,-3 1 0 0,2-3 0 0,-1 1 0 16,-2 3 0-16,-4-2 0 0,-2 0 0 0,-1-1 0 15,-2 3 128-15,-1 0-128 16,-4 3 0-16,0-2 0 0,-3 0 0 0,1 2 0 16,-2 1 0-16,0 1 0 0,-4 1 0 0,3-1-128 15,-10 0 128-15,0 0 0 0,0 0 0 0,7 2 0 0,-7-2 0 0,0 0 0 16,0 0 0-16,0 0 0 0,0 0 0 0,0 0 0 15,0 0 0-15,0 0 0 0,0 0 0 0,0 0 0 16,-4 6 0-16,4-6 0 0,0 0 0 0,-4 9 0 16,-3 4 0-16,3-2 0 0,1 1 0 0,-3 2-128 15,2 4 128-15,-1 4 0 0,2 4 0 0,-2 4 0 16,0 0 0-16,1 6 0 0,-1 1 0 0,1 3 0 16,1-1 0-16,2 2-128 0,3 1 128 0,1 0 0 15,2 0 0-15,0-1-128 0,2-3 128 0,0-3 0 16,1-4 128-16,1-4-128 0,0-2 0 0,-2-2 0 0,0-1 0 15,0-3-128-15,-3-1 128 0,1-5 0 16,1 0 0-16,-4-2 0 0,0-3 0 0,-1 2 0 16,-1-1 0-16,0-9 0 0,0 0 0 0,0 0 0 15,-3 7 0-15,3-7 0 0,-3 7 0 0,3-7 0 0,-8 0 0 0,8 0 0 16,-6 3 0-16,-3-1 0 16,2-3 0-16,7 1 128 0,-11-1-128 0,2 1 0 0,-1 1 0 0,-1-1 0 15,0-2 0-15,-1 1 0 0,-3 1 0 0,-3 1 0 16,-1 1 0-16,-5-1 0 15,-1-1 0-15,-3 3 0 0,-4 2 0 0,-1-2 0 0,0-2 0 0,-3-1 0 0,-5-1 0 16,0 0 128-16,0 1-128 0,-2-2 0 0,2 0 0 16,-1 0 0-16,0-2 0 0,0 1 128 15,1-1-128-15,1 0 0 0,0-1 0 0,3-2 0 0,3 7 0 0,3-2 0 16,3-1 0-16,9 1 0 16,1 0-832-16,7 5-256 0,11-3-32 0,0 0-17696 15</inkml:trace>
  <inkml:trace contextRef="#ctx0" brushRef="#br1" timeOffset="-98611.84">19937 17630 1839 0,'5'-8'160'0,"2"0"-160"0,1 0 0 0,-2-1 0 15,1 0 2672-15,0-1 496 0,-2 0 96 0,2 0 32 16,-4 0-1632-16,0 2-336 0,2-2-64 15,0 0-16-15,-3 1-32 0,2 1-16 0,-1 1 0 0,-1 0 0 16,-2 7-176-16,0 0-16 0,0 0-16 0,0 0 0 16,0 0-80-16,0 0-16 0,0 0 0 0,0 0 0 15,0 0-176-15,0 0-32 0,-5 3-16 0,-1 1 0 16,1 0-288-16,-1 0-48 0,0 3-16 0,-4 0 0 16,0 0 128-16,0 2 0 0,-9 8 16 0,2 0 0 0,-1-1 16 15,0-1 0-15,2 0 0 0,-2 2 0 0,1 4-96 0,-1 0 0 16,-2 0-16-16,1 2 0 0,-1-1-112 15,-2 1 0-15,-1 3-16 0,-1 2 0 0,1 3-112 0,4-1-128 16,-1-1 176-16,2 0-176 16,3-1 144-16,0-1-144 0,2-3 0 0,3 0 144 0,-1 1-144 0,5-2 128 15,0 0-128-15,3 1 128 0,-1-2-128 16,2 2 128-16,-1-2-128 0,3 3 128 0,2-2-128 0,-2 0 160 16,0 0-160-16,3-2 160 0,2-2-160 0,-1-9 160 15,2 2-160-15,2-1 160 0,0 1-160 0,1 0 192 16,1 0-192-16,1 0 192 0,0 0-192 0,9 8 160 15,-4-4-160-15,-1-1 160 0,-1-3-160 0,-3-1 0 0,0-1 144 0,0-1-144 16,2-3 128-16,-2-1-128 16,1-1 160-16,2 0-160 0,-1-4 256 0,1-2-64 0,-1 0 0 0,-1-1 0 15,2-1 32-15,-1-2 0 16,1-2 0-16,0 0 0 0,2-2-224 0,-1 0 144 16,1-1-144-16,-1-1 128 0,0-2 0 0,1 1-128 15,-2 0 192-15,-1 0-64 0,-1-1-128 0,-5 7 0 0,1-1 0 0,-1-1 0 16,0 1 0-16,0 0 0 0,-2-3 0 15,1 0 0-15,-1 0 0 0,5-8 0 0,-5 4 0 16,0 2 0-16,-2 1 0 0,-2 1 128 0,-2 2-128 0,0 0 192 16,0-1-192-16,0 0 0 0,-1 0 0 0,-1 1-176 15,1 1 176-15,-2 0 0 0,0 1 160 0,1 3-160 16,0 1 0-16,-1-1 0 0,-2 0 0 0,1 0 0 16,-2 0 0-16,0 1 0 0,0 0 0 0,-9-3 0 0,2 2 0 15,2 2 128-15,-2 0-128 0,0 1 0 0,0 1 0 0,1 3 0 16,0 0 128-16,2 0-128 15,-2 3 0-15,-1-1 0 0,1 0 0 0,0 2 0 0,0 0 0 0,-2-1 0 16,0 1 0-16,-2 1 0 0,1-2 0 0,0 1 0 16,-1-2 0-16,2 1 0 0,-1-1 0 15,2 2 0-15,1-1 0 0,1 1 0 0,-2 1 0 0,2 0 128 16,1 2-128-16,1-3 0 0,-1 2 0 16,3 0 144-16,0 1-144 0,0 1 128 0,2-2-128 0,1 0 0 15,-1 1 0-15,3-4-176 0,1-1 176 0,0 2 0 16,2-3 0-16,0-4 0 0,0 0 0 0,0 0 0 15,0 0 0-15,0 0 0 0,0 0 0 0,0 0 0 16,4 1 0-16,3-2 0 16,1-2-880-16,3-1-144 0,-1-3-16 0</inkml:trace>
  <inkml:trace contextRef="#ctx0" brushRef="#br0" timeOffset="-93554.44">20061 14395 11567 0,'0'-10'512'0,"0"10"112"0,4-10-496 0,-3-1-128 0,-1 1 0 0,0-1 0 0,0 1 1120 0,-1 0 208 16,-3-1 32-16,2-1 16 0,-1-3-336 0,1 3-64 15,-1-4-16-15,-1 2 0 0,-1-1-96 0,-1 0-32 16,-1 3 0-16,0 0 0 0,-2 0-272 0,1 1-64 16,-3 0-16-16,-1 1 0 0,-3 2 32 0,-2 1 16 15,0 0 0-15,-3 3 0 0,-2 0-144 0,-3 3-16 16,-3 3-16-16,-1 2 0 0,-2-2-160 0,-5 1-16 16,-3 3-16-16,0 1 0 0,0 2-160 0,1 2 192 15,-1 2-192-15,1 4 192 0,0 3-192 0,-1 3 192 16,1 1-192-16,-1 1 192 0,0 3-192 0,-1 0 0 15,-4 2 144-15,2 1-144 0,4 0 0 0,-2 2 0 16,3 2 0-16,0 0 0 0,3-1 0 0,0 1 128 16,1-2-128-16,3 4 0 0,2 1 384 0,1 2 16 15,3 1 0-15,-1-2 0 0,4-1-96 0,1 0-32 16,5 1 0-16,3-1 0 0,0-5-272 0,2 0 160 16,1-1-160-16,2 1 128 0,3 0-128 0,1 0 0 15,2-1 0-15,1-1 0 0,1-1 0 0,2-1 0 16,1-1 0-16,3-2 128 0,-2 3-128 0,5-3 0 0,-2-1 0 0,3-2 0 15,1-1 0-15,4-3 0 0,-1 0 0 16,-1-1 0-16,2 0 0 0,0-3 0 0,1-2 0 0,0-1 0 16,5 0 128-16,1 0-128 0,0-1 128 0,3-1-128 15,1-1 176-15,1-2-48 0,1-1-128 0,3-1 192 16,1-1-48-16,1-2-16 0,4-2 0 0,0-2 0 16,-4-6 48-16,3 1 0 0,1 0 0 0,-1-3 0 15,-1-2 128-15,1-2 16 0,1 0 16 0,0 0 0 0,-3-1-48 0,2 1-16 16,-1 0 0-16,-2 1 0 0,-1-3 16 0,-1 1 0 15,-3-1 0-15,-2-2 0 0,-2-3 32 0,1-1 0 16,-1-1 0-16,-3-1 0 0,1-2-64 16,-3-1 0-16,-1-3 0 0,-3-1 0 0,-1-1-48 0,0-1-16 15,-2-2 0-15,0 1 0 0,-4-1-64 0,0 0-128 16,-3-1 176-16,1 2-176 0,-3 1 160 0,0 0-160 16,-3 0 128-16,-1 1-128 0,-2 2 128 0,-3 0-128 15,-1 0 128-15,-2 4-128 0,-2-3 160 0,-1 4-160 16,-3 2 192-16,-3 1-192 0,-3 0 160 0,1 0-160 15,-2 2 128-15,0-2-128 0,0 0 0 0,0 1 0 0,-3 1 128 16,3 2-128-16,-1 0 0 0,1 2 0 16,0-2 0-16,-3 3 0 0,0 1 0 0,-1 2 0 15,1 0 0-15,2 2 0 0,4 3-320 0,0 3-32 16,3 3-16-16,1 3-11664 16,7 3-2320-16</inkml:trace>
  <inkml:trace contextRef="#ctx0" brushRef="#br0" timeOffset="-87251.33">11416 15141 5519 0,'0'0'240'0,"0"0"64"15,0 0-304-15,0 0 0 0,0 0 0 0,0 0 0 0,0 0 1424 0,0 0 240 16,-4-6 32-16,4 6 16 0,0 0-832 0,-6-4-176 16,2-1-16-16,4 5-16 0,-8-2-208 0,8 2-32 15,-6-2-16-15,6 2 0 0,-7-1-32 0,7 1 0 16,0 0 0-16,0 0 0 0,0 0 208 0,0 0 48 15,0 0 0-15,0 0 0 0,0 0-240 0,0 0-32 16,0 0-16-16,10-4 0 0,2 3-160 0,-1 1-16 16,1 0-16-16,3 0 0 0,-1 0-160 0,1 1 0 15,2 3 0-15,-1-3 0 0,1-1 0 0,0 0 0 16,2 0 0-16,-2 0 0 0,1 0 208 0,1 0 16 16,0-1 0-16,0 0 0 0,-1-2 32 0,-1 1 0 15,-1 0 0-15,1-1 0 0,-2-1-48 0,0 1 0 0,0 1 0 16,-1 0 0-16,0-2 0 0,-2 0 0 0,0 1 0 0,-1 1 0 15,2 0-208-15,-5 2 176 0,1 0-176 0,0 0 160 16,-9 0-160-16,9 3 0 0,-9-3 144 0,0 0-144 16,0 0 0-16,0 0 144 0,0 0-144 0,0 0 0 15,0 0 192-15,-7 7-64 0,-4 0 0 0,-1-2-128 16,-2 1 256-16,-3-1-64 0,0 0-16 0,-2-1 0 16,-1 1-176-16,-1 0 0 0,0 0 144 0,-1-1-144 15,-2-1 0-15,-1 1 0 0,-2-1 0 0,3-2 0 16,2-2 0-16,1-1 192 0,2-1 0 0,2 2-16 15,4 0-176-15,2-1 0 0,2-1 0 0,1 2 128 16,8 1-128-16,0 0 128 0,0 0-128 0,0 0 128 16,0 0-128-16,10-3 0 0,5-1 0 0,1 1 0 0,5-1 0 15,3 1 128-15,6 0-128 0,-2-2 0 16,3 0 0-16,-1-1 0 0,-1 1 0 0,-2 1 0 0,-1 0 0 16,-1 1 128-16,-2-1-128 0,-1-1 0 0,0 0 0 0,-5 4 0 15,1 1 128-15,-3-2-128 0,-1-1 128 0,-3 1-128 16,-3 0 192-16,-8 2-64 0,0 0-128 0,0 0 192 15,0 0-192-15,0 0 192 0,0 0-192 0,0 0 0 16,0 0 144-16,0 0-144 0,0 0 0 0,-11 4 128 16,0 2-128-16,-3-2 0 0,-2-1 128 0,-2 1-128 15,0-1 128-15,1 1-128 0,0 1 0 0,-3 0 144 16,-3 1-144-16,0-2 0 0,-1 1 0 0,0-2 0 16,-1 3 0-16,1-2 0 0,-1-2 128 0,5-1-128 15,2-1 0-15,4-1 0 0,2-1 128 0,4 0-128 16,8 2 0-16,0 0 0 0,0 0 0 0,0 0 0 0,1-8 0 0,4 2 0 15,5 2 0-15,4-2 0 0,5 3 0 16,2-1 0-16,1-1 0 0,1 2 0 0,1 0 0 16,0-1 0-16,1 0 0 0,-1 0 0 0,-1 0 0 0,0 0 0 15,-2 1 0-15,0-2 0 0,-4 2-128 0,0 1 128 16,-3 1 0-16,-1 0 0 0,-4-1 0 0,-9 2 0 16,9-2 0-16,-9 2 0 0,0 0 128 0,0 0-128 15,0 0 128-15,0 0-128 0,0 0 144 0,-9 0-144 16,-3 0 128-16,-3 1-128 0,-4 2 0 0,-2 0 144 15,-3 1-144-15,-1 3 0 0,-2-2 144 0,2 1-144 16,0-1 0-16,2 1 0 0,2-1 0 0,3-2 128 16,3-2-128-16,0 0 0 0,3-1 0 0,3 0 128 15,9 0-128-15,0 0 0 0,0 0 0 0,0 0 0 0,0 0 0 16,9-4 0-16,3 0 0 0,4 2 0 16,1-3 0-16,3 2 0 0,2 1 0 0,-1-1 0 15,2 0 0-15,0 0 0 0,0 1 0 0,-2 1 0 0,0-1 0 16,-1-1 0-16,0 1 0 0,-4 0 0 0,0 3 0 15,-2 0 0-15,-1-1 0 0,-3 2 128 0,-10-2-128 16,8 5 0-16,-8-5 0 0,3 8-8832 16,-3-8-1792-16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7:04:12.0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769 2037 23951 0,'0'0'2128'16,"-5"5"-1696"-16,-1-3-432 0,-3 1 0 16,4-1 0-16,-1 1 0 0,1-3 0 0,-1 0 0 15,1-3 848-15,1 0 192 0,-1-1 48 0,0-3 0 0,-1-2-96 16,2-3-16-16,-1-1 0 0,0-1 0 0,-2-4-80 0,-4-12-32 15,5-2 0-15,-4-3 0 0,-2-1-160 0,3-4-48 16,-2-3 0-16,0-4 0 0,-1-6-208 0,-3-1-64 16,2-3 0-16,0 0 0 0,3 1-112 0,4 3-16 15,-1 6-16-15,4 5 0 0,2 5 16 0,-2 4 0 16,1 4 0-16,2 5 0 0,0 3-64 0,0 2-16 16,0 5 0-16,0 2 0 0,0 2-32 0,0 1 0 15,0 4 0-15,0 5 0 0,0 0-144 0,0 0 128 16,0 0-128-16,11 14 128 0,2 1-128 0,2 3 0 15,-1 2 0-15,0 3 128 0,2 3-128 0,-1 3 0 16,0-1 144-16,0 0-144 0,-1-4 0 0,-1 1 0 0,-1 0 0 0,-1-2 128 16,-1-1-128-16,2-1 0 15,-3 2 0-15,2-2 0 0,1-4 0 0,-4 1 0 0,-5-3 0 0,2-2 128 16,-3 2-128-16,-3 0 0 16,-5 1 0-16,-1 0 128 0,-1-1-128 0,-2 2 192 0,-3-2-64 0,-3 3 0 15,-1 0-128-15,-5-2 176 16,-2-2-176-16,-2 0 192 0,-1-5-192 0,-1-1 0 0,0-2 144 0,0-3-144 15,4-3 0-15,2-1 0 0,2-4 0 0,0 0 128 16,5-5-128-16,4-3 0 0,2-5 0 0,5-3 0 16,2-5 0-16,4-4 0 0,3-4 0 0,5-2-128 15,4-4 128-15,5-3-160 0,4-2 160 0,5 2-160 16,3 3 160-16,-1 0 0 0,1 3 0 0,0 3 0 16,-1 1 0-16,-4 7 0 0,-2 4 0 0,-3 7 0 15,-4 5 128-15,-3 6 0 0,0 7 0 0,-5 7 0 16,-3 6 176-16,-4 8 32 0,-1-6 16 0,-2 7 0 0,-5 7 224 0,-3 9 32 15,-3 8 16-15,-1 6 0 0,-4 4-336 0,-4 0-64 16,-4 1-16-16,-12 21 0 0,-4-5-208 16,3-7 176-16,-3-4-176 0,6-6 160 0,2-2-160 0,3-9 128 15,2-6-128-15,9-7 128 16,6-5-1392-16,6-7-272 0,5-8-64 0,6-8-11568 16,5-11-2304-16</inkml:trace>
  <inkml:trace contextRef="#ctx0" brushRef="#br0" timeOffset="1172.06">16648 1552 1839 0,'0'0'160'0,"-6"9"-160"0,2 0 0 0,0 1 0 15,0 1 3472-15,0-1 672 0,2-1 128 0,-2-1 16 16,0-2-2512-16,-3-1-512 0,2 1-112 0,-2-2 0 15,-1 0 624-15,-1 0 128 0,-1-1 16 0,0 0 16 16,-2-2-288-16,1-2-64 0,-2-2-16 0,-2-2 0 16,1-5-352-16,2-5-64 0,1-2 0 0,2-6-16 15,3-6-288-15,-1-6-48 0,1-6-16 0,2-5 0 16,2-7-320-16,0-3-64 0,1-4-16 0,2-2 0 16,1 0-192-16,4 2-64 0,0-2 0 0,5 7 0 0,0 8 0 0,3 5-128 15,1 3 192-15,-1 3-64 16,-1 6 128-16,-1 5 0 0,-1 3 16 0,-1 7 0 0,0 4-272 0,0 2 0 15,0 3 0-15,0 1 0 0,-3 3 0 0,2 4 0 16,-1 4 0-16,1 4 0 0,-1 5 0 0,2 7 0 16,1 4 0-16,-4-3 0 0,2 5 0 0,-2 4 0 15,4 4 0-15,0 2 0 0,-1-1 0 0,0-1 0 16,0-1 0-16,-2 0 0 0,2-4 0 0,-3 0 0 16,2-4 0-16,-2-3 0 0,-1-1 0 0,-3-2 0 15,-1-2 0-15,-3-2 0 0,-1 2 0 0,-4-2 0 16,-2 0 128-16,-2-1-128 0,-3 0 144 0,-9 5-16 15,-2-3-128-15,-1-2 192 0,-5 1-64 0,-3-3-128 0,-4-3 176 0,-3-3-176 16,-1-2 128-16,1-2-128 16,-1 0 0-16,2-7 0 0,3 0 128 0,4-3-128 15,5-3 0-15,5-1 0 0,4-1 0 0,5-3 0 16,3-4 0-16,6-3-144 0,3-3 144 0,5-3-128 16,6-2 128-16,4-4-128 0,4-4 128 0,4-2-128 15,5-4 128-15,6 0-128 0,5-2 128 0,2 2 0 16,4 2 0-16,3 3 0 0,0 0 0 0,-13 15 0 0,3-3 0 0,2 1-192 15,2 0 192-15,0 3 0 0,-1 6 0 0,1 1 0 16,-4 4 160-16,-4 4-32 0,-5 6-128 0,-5 6 192 16,-4 5 0-16,-5 5-16 0,-8 4 0 0,-4 9 0 15,-7 6 272-15,-7 7 48 0,-7 4 16 0,-4 2 0 16,-7 1-64-16,-5 3 0 0,-6-1 0 0,-18 19 0 16,1-6-160-16,-2-7-32 0,-3-6-16 0,-1-1 0 15,1-3-240-15,5-4 0 0,6-3 0 0,4-4 0 16,6 0-1344-16,8-4-384 0,3-2-64 15,3-4-18560-15</inkml:trace>
  <inkml:trace contextRef="#ctx0" brushRef="#br0" timeOffset="11137.56">5881 5488 911 0,'0'0'0'0,"0"0"0"0,-7-6 0 0,2 2 0 16,5 4 2336-16,0 0 384 0,-4-5 80 0,4 5 16 16,-5-8-1392-16,5 8-272 0,-4-9-48 0,0 2-16 15,4 7-272-15,-1-7-64 0,0-1-16 0,1 8 0 16,1-8-224-16,-1 8-32 0,0 0-16 0,3-7 0 16,-3 7-208-16,0 0-64 0,0 0 0 0,0 0 0 15,0 0 48-15,6-7 0 0,-6 7 0 0,8-5 0 16,-2 0 160-16,2 2 48 0,-8 3 0 0,12-3 0 15,-2-1-48-15,2 1 0 0,0 0 0 0,2-1 0 16,0 2 128-16,1 0 32 0,2 1 0 0,0-2 0 16,3 0-128-16,1 1-32 0,0 0 0 0,2 1 0 0,3-1-80 15,2 1 0-15,1-1-16 0,-3 2 0 16,3 0-128-16,0 2-32 0,2 0 0 0,1 0 0 0,1-1-144 16,2 1 0-16,0 2 144 0,1-1-144 0,-2-1 0 0,2-1 144 15,2 0-144-15,2 0 0 0,-3 0 144 0,2 2-144 16,-3-1 0-16,2-1 144 0,-2 0-16 0,1 1-128 15,3-2 192-15,-3 1-64 0,3 0 0 0,0 2-128 16,1-1 192-16,2 0-64 0,-3 0 0 0,2 0-128 16,1 0 192-16,1-2-64 0,-3 0-128 0,3 0 192 15,1 3-192-15,3-2 192 0,-1-1-192 0,-1 1 0 16,-1 0 0-16,2 1 128 0,-1-1-128 0,-1 2 0 16,0 0 0-16,1-1 128 0,0-2-128 0,1 1 0 15,-2 1 0-15,0 2 0 0,1-1 0 0,0 0 0 16,-1 0 144-16,3 0-144 0,-1-1 160 0,2-1-32 0,2 0-128 15,0 0 192-15,-1 0-192 0,1 1 144 0,-2-1-144 0,2 0 128 16,-1-1-128-16,-1 0 0 0,1 0 144 0,0 2-144 16,-3-1 0-16,1 1 0 0,1-1 0 0,-2-1 128 15,0 0-128-15,-1 1 0 0,0 1 128 0,1-1-128 16,2 0 0-16,0 0 128 0,2 0-128 0,0 1 0 16,-2-2 0-16,3 2 0 0,-3-1 0 0,3 1 128 15,-4 0 0-15,3 0 0 0,0 0 0 0,1 0 0 16,0-2-128-16,0 1 0 0,-2 1-176 0,1 0 176 15,-1 0 0-15,2 0 0 0,-2 0 0 0,1 1 0 16,1-2 0-16,1 1 0 0,-2-3 0 0,2 1 0 16,-3 0 0-16,3 2 0 0,1 0 0 0,1-1 0 15,0-1 0-15,3 0 0 0,-3-1 0 0,1 1 0 16,0 1 0-16,2 1 0 0,1 1 0 0,-1-1 0 0,-3-1 0 16,1-1 0-16,-1 0 0 0,0 2 0 0,1 0 0 0,-1 2 0 15,2-1 0-15,3-1 0 0,-2-2 0 0,3 0 0 16,1-1 0-16,0 0 0 0,-2 0 0 0,2 1 0 15,0 0 0-15,-1-1 0 0,1-1 0 0,-1-1 0 16,1 3 0-16,1-1 0 0,-2 1 128 0,2 1-128 16,0-1 0-16,-1 0 0 0,3 0 0 0,-2 0 0 15,-1 0 0-15,0 0 0 0,0 4 0 0,1-2 0 16,-2-1 0-16,2-1 0 0,0 0 0 0,-1 1 0 16,0-1 128-16,1 2-128 0,-1 0 0 0,1 1 0 15,0-3 0-15,-1 1 0 0,0-2 0 0,-2 0 0 16,0 5 0-16,-1-3 0 0,-2 1 0 0,5-1 0 0,1-1 128 15,-3 0-128-15,-1 0 0 0,-1 1 0 16,0 2 0-16,-2-1 0 0,1-1 0 0,3 0 0 0,0-1 0 0,1 0 0 16,-3 0 0-16,2 1 0 0,0 1 0 0,-1 1 0 15,0-2 128-15,2 0-128 0,-1-1 144 0,-3 0-144 16,1 1 192-16,1 0-64 0,1 2-128 0,-2-2 192 16,1-1-192-16,0 0 0 0,-1 0 0 0,2 0 0 15,-2 1 0-15,0 3 128 0,1-2-128 0,-1 0 0 16,-1-1 0-16,0 0 0 0,-1 0 0 15,1 1 0-15,0 0 128 0,0 2-128 0,1 1 176 0,-2-2-176 16,2-1 0-16,0 0 0 0,-2-1 0 0,1 2 0 16,1-1 0-16,2 0 0 0,-3 0 0 0,1 0 0 15,1-2 0-15,0 0 0 0,-2 0 0 0,0 0 0 16,0 1 0-16,-1-1 0 0,0 2 0 16,2-1 0-16,-2-1 0 0,4 1 0 0,-2 2 0 15,0-2 0-15,-1 0 0 0,2 0 128 0,-1-1-128 0,0 3 0 16,-1-1 128-16,1-1-128 0,0-2 0 15,0 1 0-15,-3 3 128 0,2 1-128 0,2 0 0 0,-3-2 0 0,-1-1 0 16,-1-1 0-16,-1 0 0 0,0 0 0 0,1 0 128 0,-1 2-128 16,2 2 0-16,-2-2 0 15,-2-2 128-15,0 0-128 0,-1-2 0 0,0 2 0 0,1 0 160 16,2 2-160-16,0 0 128 0,-1 0-128 0,0 0 128 0,3-1-128 16,-2-1 128-16,0 0-128 0,-3 0 128 0,2 0-128 15,3 0 0-15,-2 3 128 0,3 0-128 0,-3-2 128 16,-3-1-128-16,1 0 128 0,-4 2 0 0,0 0 0 15,3 1 0-15,1 0 0 0,1 1 0 0,-2 2-128 16,-1-2 192-16,1 0-64 0,1-3-128 0,-1 1 0 0,0 1 0 16,0 2 0-16,3-1 0 0,0-1 0 0,3 4 0 15,-3-3 0-15,-3-3 128 0,2 2 0 16,-4-2 0-16,2 2 0 0,1-2-128 0,2 1 0 0,0 2-160 16,2-2 160-16,-5 0 0 0,1-1 0 0,2-1 0 0,-1 0 0 15,0 2 0-15,0 0 0 0,2 2 0 16,0-1 0-16,1 0 0 0,1-2 0 0,3-1 0 0,-3 3 160 15,1-1-160-15,0 1 0 0,0 3 0 0,-1-2-176 16,2-3 176-16,-1 1 0 0,0-2 128 0,-1 0-128 16,-1 0 0-16,0 1 0 0,-1 3 0 0,-1-1 0 15,-1-1 0-15,1 0 0 0,-2 1 0 0,-1-2 0 16,-2 0 0-16,0 1 0 0,3 1 128 16,-3 1-128-16,-1-1 128 0,-1 0-128 0,-4-1 128 0,-1 1-128 15,0-1 0-15,-2 0 128 0,-2 0-128 0,-3 2 0 16,-2 0 0-16,-2 1 0 0,-2 3 0 0,-4 0 128 15,0 1-128-15,-7 2 0 0,-1 3 0 0,-4 2 0 16,-6 3-992-16,-4 2-224 0,-6 2-32 0,-9 1-14288 16</inkml:trace>
  <inkml:trace contextRef="#ctx0" brushRef="#br0" timeOffset="16120.44">1254 6867 8287 0,'-4'-3'736'0,"0"-1"-592"16,-1-1-144-16,1 1 0 0,-2-2 736 0,2 3 112 16,0-2 32-16,-1-1 0 0,2-1-176 0,-3 2-48 15,3-2 0-15,-2 2 0 0,0 0-112 0,1 1-32 16,-2 0 0-16,2-1 0 0,-1 1-64 0,3-2 0 16,-2 2-16-16,4 4 0 0,0 0-48 0,-1-6 0 15,1 6 0-15,0-8 0 0,0 8-32 0,4-7-16 16,1 0 0-16,3 2 0 0,2-1-32 0,2 2-16 0,3 0 0 15,1-1 0-15,4 1 16 0,3 1 0 0,-1 1 0 16,4 1 0-16,3-1-16 0,2 2 0 0,2 1 0 0,3 0 0 16,2-1-96-16,0 1-32 0,4-1 0 15,0 2 0-15,3-2-160 0,1 0 192 0,0 0-192 0,1 1 192 16,4-1-64-16,-1 0 0 0,1-1 0 0,4 1 0 16,-2 0 48-16,2-2 0 0,-2 1 0 0,2-1 0 15,-1 0 16-15,2 1 16 0,-1 1 0 0,1 0 0 16,2 0-48-16,-2 0-16 0,2 0 0 0,0 0 0 15,2 0 48-15,1 2 16 0,-2 0 0 0,1-2 0 16,-2-1-208-16,0 0 128 0,3 0-128 0,-1 0 0 16,2-1 192-16,-1 2-64 0,0-1-128 0,1-3 192 15,-2-1-32-15,1 1-16 0,-2 2 0 0,1 0 0 16,0 1-16-16,0 0 0 0,2 0 0 0,1-1 0 0,-3-2-128 0,2 2 128 16,-2 0-128-16,0 1 128 0,1 0-128 15,1-2 0-15,1 0 0 0,-3 0 128 0,-2 1-128 0,0-1 0 16,0 3 144-16,-1-1-144 0,1 1 0 0,2-1 0 15,0-2 0-15,0 1 128 0,-3 0-128 0,2 0 0 16,-2 4 0-16,2-1 0 0,-4 0 0 0,1 0 0 16,-1 0 0-16,-1-1 0 0,-1-2 0 0,-2 2 0 15,-2 3 0-15,-1 0 0 0,0-2 0 0,2 2 0 16,-1-2 0-16,1-1 128 0,-6-1-128 0,1 1 0 16,-2 1 0-16,0 1 0 0,0 0 0 0,-3 1 128 15,2 0-128-15,1-1 0 0,0 0 128 0,-1-1-128 16,1 0 128-16,0 0-128 0,-4-1 0 0,1 0 0 0,-2 1 0 15,1 2 0-15,-1-1 0 0,2-1 128 0,-2 0-128 16,2 0 0-16,2 0 0 0,-3-1 128 16,0 2-128-16,-1 0 0 0,0-4 0 0,-3 2 128 0,-1 3-128 15,4-1 0-15,-3-1 128 0,1 1-128 0,1-1 128 16,-1 1-128-16,0 1 0 0,1-1 128 0,0 1-128 16,-2-1 0-16,0-1 0 0,-2 2 0 15,-2-2 0-15,-1 1 0 0,-3-1 0 0,1-1 0 0,-1 2 0 16,1-2 0-16,1 0 0 0,-5 1 0 0,1-1 0 0,-1 1 0 15,1 1 144-15,2 0-144 0,-2 0 192 0,0-1-192 16,0-1 0-16,0 0 0 0,2 2 0 0,1-1 0 16,-5 0 0-16,1 2 0 0,0-1 0 0,0 0 0 15,3-1 128-15,-2 0-128 0,1-1 0 16,2 1 0-16,-5 2 128 0,3-2-128 0,2-1 0 0,-3 0 0 16,2 0 0-16,-1 0 0 0,0-1 0 0,0 1 0 15,-1-2 0-15,-1 2 0 0,0 0 0 0,0 0 0 0,-1 0 0 16,1 0 0-16,1 0 0 0,2 0 0 0,1-1 0 0,-3 0 0 15,1 1 0-15,1 0 0 0,-1 0 192 16,1 1-192-16,2 2 192 0,-2-2-192 0,-3 0 0 0,2 0 0 16,-2 1 0-16,0 0 0 0,2 0 0 0,-1 1 0 15,0-1 0-15,1 0 0 0,-1 0 0 0,1 0 0 16,3-2 0-16,-3 0 0 0,-1 2 0 0,2 0 0 16,1-1 0-16,-1 0 0 0,0-1 0 0,1 0 0 15,0 0 0-15,-2 0 0 0,-1 0 0 0,-1 0 0 16,-2 0 0-16,3 0 0 0,-2 1 0 0,2-1 0 15,-1 0 0-15,0 0 0 0,0 0 0 0,-1 1 0 16,-1 0 0-16,3-1 0 0,2-1 0 0,-3 1 0 0,2 3 0 16,-1-1 0-16,-1-2 0 0,2 0 0 0,-1 0 0 0,-1 0 0 15,-1 0 0-15,0 0 0 0,0-2 0 16,0 2 0-16,1 0 0 0,2-1 0 16,-1 0 0-16,-1 0 0 0,-1 1 208 0,-1-1-64 0,3 0-16 0,-1 1 0 15,0 0-128-15,0 0 0 0,0 0 0 0,2 0-176 16,-4 0 176-16,2 0 0 15,-3 1 0-15,1-1 0 0,0 0 0 0,0 0 0 0,1 0 0 16,-1 1 0-16,1 0 0 0,-1 0 0 0,2-1 0 0,-2 0 0 16,0 0 0-16,0 1 0 0,0-1 0 0,0 0 0 15,0-1 0-15,1 2 0 0,-2 2 0 0,1-1 0 16,0-2 0-16,0 0 128 0,1 0-128 0,-3 1 0 16,-1-1 160-16,-2 1-32 0,3-1-128 0,-3 1 192 0,1-1-48 15,0 0-16-15,-3 0 0 0,1 0 0 0,-1 0-128 16,2 1 0-16,-1 1 0 0,0 0 128 15,-3-2-128-15,0 1 0 0,0 0 144 0,2 1-144 16,-3 1 0-16,1-1 0 0,-1 2 0 0,-1 0 0 0,1-1 0 0,-3 2 0 16,1-1 0-16,-1 2 0 0,-3-1 0 0,0 2 0 15,-6-7 0-15,3 10 0 16,-3 0-560-16,-3 1-128 0,-4 1-16 0,-7 2-13184 0</inkml:trace>
  <inkml:trace contextRef="#ctx0" brushRef="#br0" timeOffset="30017.59">817 7527 1839 0,'0'0'160'0,"-3"-7"-160"16,-1-4 0-16,2 3 0 0,2 8 3776 0,-2-7 736 0,2 7 144 0,-2-8 16 15,1 0-3328-15,1 8-688 0,0 0-128 0,0-8-16 16,0 8 96-16,0 0 32 0,0 0 0 0,0 0 0 16,0 0 32-16,0 0 16 0,0 0 0 0,0 0 0 15,1 12-304-15,1 4-64 0,0 0-16 0,0 4 0 16,-3 1 128-16,1 4 16 0,1 3 16 0,-1 1 0 16,0 2-272-16,0 2-64 0,-1 2-128 0,0 4 192 15,-1-2 64-15,-1 6 16 0,-2 2 0 0,-1 3 0 16,2 1 112-16,-4 2 32 0,3-1 0 0,-2 4 0 15,1 2 96-15,1-3 0 0,-1 1 16 0,2 0 0 16,2-1-144-16,0-1-16 0,2-2-16 0,-1-2 0 16,-1 0-208-16,0-2-144 0,2-1 192 0,-1 0-192 15,0 1 224-15,1-1-64 0,0 0-16 0,0-2 0 0,-1-3-16 0,1-2 0 16,0 0 0-16,1-3 0 0,0-2-128 16,2-2 160-16,0-1-160 0,1-3 160 0,1-2-160 0,1-3 128 15,-1-2-128-15,2-4 128 0,1-1-128 0,2-3 160 16,-2-2-160-16,3-1 160 0,2-2-160 0,1 0 0 15,2-1 144-15,1-2-144 0,3-1 0 0,1 1 0 16,1-2 0-16,3 1 128 0,3 0-128 0,1 1 128 16,3-2-128-16,2-1 128 0,3 1-128 0,0-2 0 15,-1-3 0-15,4 2 128 0,2 0-128 0,3 0 128 16,1-1-128-16,4 0 128 0,5 0-128 0,1 0 0 16,1-1 0-16,-1-2 0 0,1-1 0 0,4-1 128 15,0 0-128-15,4 1 0 0,6 2 0 0,-4-1 0 16,-3-3 0-16,3 3 0 0,2 1 0 0,5 1 0 15,2 0 0-15,-4-2 0 0,1 1 0 0,-1-1 0 0,4 0 0 16,3 1 0-16,3-3 0 0,-3 3 0 0,-5-4 0 0,4 1 0 16,3 1 0-16,5-1 0 0,1 0 0 0,0-1 0 15,-2-1 0-15,3 1 0 0,3 1 0 0,0-1 128 16,2 0-128-16,0 2 0 0,-1-1 0 0,5 0 0 16,2 2 0-16,-3-1 0 0,-1 2 0 0,2 0 0 15,5 1 0-15,-2 1 0 0,-3 0 0 0,2 0 0 16,4 0 0-16,-2-1 0 0,0 1 0 0,-2 0 0 15,3-1 0-15,-3 1 0 0,1-1 0 0,1 0 0 16,1 2 0-16,-1-1 0 0,3-2 0 0,-2 2 0 16,-2-1 0-16,5 0 0 0,-1 3 0 0,-2-1 0 15,-3-1 0-15,2 1 0 0,2 0 0 0,-2 2 0 16,-1 0 0-16,-1 2 0 0,5-3 0 0,-3 0 0 16,1 0 0-16,3 0 0 0,-3 0 0 0,4-1 0 15,0-1 0-15,1 0 0 0,0 0 0 0,0 0 0 0,2 1 0 0,-1 1 0 16,-1-1 0-16,1 0 128 0,2-1-128 0,-4 4 0 15,-4-1 0-15,3 0 0 0,3-1 0 0,-2 0 0 16,-6 1 0-16,4 0 0 0,5-1 0 0,-3 0 0 16,-4 0 0-16,1 0 0 0,4 0 0 0,-2 0 0 15,-5-1 0-15,1 1 128 0,-2-1-128 0,2 1 0 16,1 0 0-16,1 0 0 0,-5 0 0 0,3-1 128 16,3 2-128-16,-4-1 128 0,-4-1-128 0,4 1 0 15,1 0 0-15,0-1 0 0,-4-3 0 0,2 4 0 16,3-2-128-16,-2 0 128 0,-1 0 0 0,2-1 0 15,-1 1 0-15,2 0 0 0,2 0 0 0,-2 1 0 0,-2-3 0 16,2 0 0-16,7 3 0 0,-3-1 0 0,-3-2 0 0,4 4 0 16,3-2 0-16,-2 0 0 0,-4-1 0 0,4-2 0 15,1 0 0-15,-1-1 0 16,-3-1 0-16,3 2 0 0,1 1 0 0,0-1 0 0,-1 1 0 0,3 2 0 16,0 0 0-16,-2-1 0 0,-1 0 0 0,0 2 0 15,-1 1 0-15,1 0 0 0,1 0 0 0,0 1 0 16,0 1 0-16,-1 1 0 0,-1-2 0 0,0 1 0 15,0 0 0-15,0 0 0 0,-1 0 0 0,0 2 0 16,-5-1 0-16,2 1 0 0,3-1 0 0,-3 3 0 16,-2 0 0-16,-1-3 0 0,2 1 0 0,-2 1 0 15,-2-1 0-15,1 1 0 0,2-1 0 0,-4-1 128 16,0 2-128-16,-3-1 0 0,1-1 0 0,1 1 0 16,-2-1 0-16,-4-1 0 0,-5 2 0 0,3-1 0 0,-1 1 0 0,-2 1 0 15,-4-1 0-15,-1 0 0 0,0 1 0 16,2-1 0-16,0 2 0 0,-3-2 0 0,-2-1 0 0,-1 2 0 15,-3-2 0-15,4 2 0 0,0 0 0 0,0-2 0 16,-5 1 0-16,-2 0 0 0,-2 0 0 0,2 1 0 16,0-1 0-16,1 1 0 0,-3-2 0 0,-3 1 0 15,-4 3 0-15,0-2 0 0,-2-2 0 0,3-1 0 16,2-2 0-16,-4 2 0 0,-4 1 0 0,-4 2 0 16,-5-4 0-16,1 1 128 0,0 2-128 0,-2 1 0 15,0-2 0-15,2-1 0 0,0-1 0 0,-2 2 0 16,-4 0 0-16,0 0 0 0,-6-1 0 0,0 2 128 15,-4-1-128-15,1 0 0 0,-1 0 0 0,-1-1 0 16,-1 3 0-16,-2 0 128 0,-2-1-128 0,-1 0 0 0,-2 2 0 0,-1-2 0 16,-3-1 0-16,-2 2 0 15,0 2 0-15,-3-4 0 0,-2 0 192 0,1-2-48 0,0-1 0 16,-6 3 0-16,2-1-16 0,-9-2-128 0,0 0 192 0,8 0-64 16,-8 0 32-16,0 0 0 0,7 0 0 0,-7 0 0 15,6-7 0-15,-2 1 0 0,2-2 0 0,-3-3 0 16,2-5-32-16,-2 0 0 0,0-2 0 0,-1-4 0 15,2-2-128-15,-1-2 0 0,0-3 0 0,3-4 128 16,-4-4-128-16,1-2 0 0,2-1 144 0,-1-6-144 16,-2-4 0-16,2-3 128 0,-1-2-128 0,2-2 0 15,-2-6 0-15,1 3 0 0,-1 1 0 0,3 3-128 16,-3 2 128-16,1 4 0 0,1 0 0 0,-1 2 0 16,-3 1 0-16,2 1 0 0,-2 1 0 0,-1 2 0 15,0 2 0-15,-3 1 0 0,2 3 0 0,-1 1 0 0,-2 2 0 0,0 2 0 16,1-1 0-16,1 2 0 0,2-2 0 0,-1 0 0 15,0 2 0-15,1 0 0 0,0 0-128 0,0 0 128 16,1-1-128-16,-1 2 128 0,0 0-208 0,-1 2 32 16,-1 3 16-16,-1-2 0 0,1-2 160 0,-1 5-160 15,0 2 160-15,-4 2-160 0,1 1 160 0,1 1 0 16,-3 1 0-16,2 1 0 0,-4 0 0 0,1 2 0 16,0-1 0-16,-1 1 0 0,0 3 0 0,-3 0 0 15,1 1 0-15,-2 2 0 0,-3-1 0 0,0 2 0 16,-2 1 0-16,-3 0-128 0,0 2 128 0,-2 0 0 15,0-1 0-15,-3 2-128 0,1-1 128 0,-3 3 0 0,-1-1 0 16,0 4 0-16,0 2 0 0,-4-1 0 0,0 1 0 16,-4 1 0-16,-5-5 0 0,-1 0 0 15,-3 0 0-15,0 2 0 0,0 1 0 0,-1 3 0 0,2-2 0 16,-2-1-128-16,0 2 128 0,-7-3 0 0,-4 0 0 0,-2 1 0 16,3 0 0-16,-2 1 0 0,0 0 0 0,-3 1 0 15,-1-2 0-15,-6 0 0 0,0 0 0 0,-2 0 0 16,1 0 0-16,-2 2 0 0,-4-1 128 0,-4-1-128 15,-2 1 0-15,2-2 128 0,2 0-128 0,-6 1 0 16,-5 1 0-16,1 0 128 0,-3-3-128 0,2 1 0 16,0-2 0-16,-5 3 0 0,-2-1 0 0,-2-1 0 15,2-2 0-15,-6 1 0 0,-4 1 0 0,1-1 0 16,2 0 0-16,-3 0 0 0,-4 0 0 0,2 0 0 16,0-2 0-16,0-1 0 0,-4 0 0 0,3 0 0 15,1 0 0-15,-2 0 0 0,-4 1 0 0,2 1 0 16,2-1 0-16,-2 0 0 0,-5-1 0 0,2 1 0 15,2 0 0-15,0 1 0 0,-3-1 0 0,3 1 0 0,1 0 0 0,-2 1 128 16,-2-2-128-16,1 1 0 0,2 0 0 0,0-1 0 16,-3-1 0-16,1 2 0 0,4 0 0 0,-3 1 0 15,0 0 0-15,0-2 0 0,4 1 0 0,-2 0 144 16,-4 1-144-16,3 1 0 0,3 2 0 0,-1-1 0 16,-3 0 0-16,2 1 0 0,3-2 128 0,-1 2-128 15,-2-2 0-15,3 0 0 0,3 0 0 0,-2 1 0 16,-7-2 0-16,5 0 0 0,2 1 0 0,-3 1 0 15,-7 2 0-15,5-3 0 0,2 1 0 0,-3 0 0 16,-2 0 0-16,2 2 0 0,5 0 0 0,-1-2 0 16,-2 3 0-16,3-1 0 0,3-2 128 0,-1 0-128 0,0 0 0 0,1 0 0 15,6-1 0-15,3 0 0 0,-2-1 0 0,1 0 0 16,1 0 0-16,2 0 0 0,2-1 0 16,-1 1 0-16,-2 1 128 0,0 0-128 0,6-1 0 0,-5 2 0 15,-1 0 0-15,2 1 0 0,0-1 0 0,2 0 0 16,1 1 128-16,0 0-128 0,-4-1 0 0,4 0 0 15,3 1 0-15,0-1 0 0,-3 1 0 0,3-2 0 16,-1-2 0-16,3 1 0 0,3 0 0 0,-2-1 0 16,-2-1 0-16,2 0 0 0,4 0 0 0,0-1 0 15,0-1 0-15,1 2 0 0,-1 0 0 0,2 0 0 16,2 0 0-16,0-1 0 0,-2 1 0 0,0 1 0 16,0 0 0-16,3 0 0 0,0 0 0 0,0 2 0 15,-1-2 0-15,0 1 0 0,0 0 0 0,2-1 0 0,4 0 0 16,-2 0 0-16,-1-1 0 0,2 0 0 15,2-2 0-15,2-1 0 0,-3 1 0 0,5 0 0 16,-2-1 0-16,1 2 0 0,-2 0 0 0,2-3 0 0,2 2 128 0,1-1-128 16,4 2 0-16,-3 0 0 0,-3-1 0 0,2 1 0 15,1 2 0-15,-1-1 0 0,1-3 0 0,3 2 0 16,0 1 0-16,-2 0 0 0,-3-2 0 0,4 2 0 16,2 0 0-16,5-1 0 0,-2-1 0 0,4 1 0 15,-2-2 0-15,-1 0 0 0,-1 2 0 0,0-3 0 16,4 2 0-16,-2-1 0 0,3-2 128 0,2 4-128 15,0 2 0-15,0-2 0 0,-4 0 0 0,0-1 0 16,3-1 0-16,0 1 0 0,0-3 0 0,3 5 0 0,1-1 0 16,0 2 0-16,-1 1 0 0,-1-1 0 15,-5-3 0-15,4 0 0 0,1 2 0 0,3-2 0 0,0 2 0 16,2 1 0-16,1 0 0 0,-1 2 0 0,-2 1 0 0,-1-1 0 16,-2-3 0-16,1 0 0 0,0 0 0 0,2 3 0 15,1 2 128-15,1 2-128 0,3-2 0 0,-3 2 0 16,0 0 128-16,0-2-128 0,-2-2 0 0,2 2 0 15,-1 2 0-15,4 0 0 0,1 2 128 0,1-2-128 16,-1-1 0-16,1-1 0 0,2 4 128 0,0-3-128 16,-3 0 0-16,2 2 128 0,0-2-128 0,1 0 0 15,3-2 160-15,-1 2-160 0,2 0 128 16,0 0-128-16,2-1 0 0,3 2 128 0,-1-1-128 0,3-1 0 16,-2 1 0-16,1-4 0 0,-2 3 128 0,1-1-128 15,0 0 0-15,-2-1 0 0,4-1 0 0,1 0 0 16,2 2 0-16,1 1 0 0,0-2 128 0,1-1-128 15,0 0 0-15,1 0 0 0,1-1 0 0,3 0 0 16,-1 1 0-16,2 0 0 0,-1 1 0 0,3-1 128 16,0-2-128-16,1-1 0 0,0 2 0 0,0 0 0 0,0 1 0 15,-2 0 0-15,0 0 0 0,2 0 0 0,1-1 0 16,-3 0 0-16,1 0 0 0,0 0 0 0,1 1 0 16,1 0 0-16,-2-2 0 0,2 2 0 0,1-3 0 0,1 1 0 15,1-2 0-15,-1 2 0 0,0-1 0 0,2 1 0 16,-1 0 0-16,2 0 0 0,0 0 0 0,6 2 0 15,-7-5 0-15,0 1 0 0,0 2 0 0,1-1 0 16,6 3 0-16,-9-2 0 0,4 0 0 0,-2 0 0 16,7 2 0-16,-6-2 0 0,6 2 0 0,-8-3 0 15,1 2 0-15,7 1 0 0,-7-1 0 0,7 1 0 16,0 0 0-16,-7 0 0 0,7 0 0 0,-7-2 0 0,7 2 0 16,0 0 0-16,-7 0 0 0,7 0 0 15,0 0 0-15,0 0 0 0,0 0-128 0,0 0 128 16,0 0 0-16,0 0 0 0,-6 1 0 0,6-1 0 0,0 0 0 0,0 0 0 15,0 0 0-15,0 0 0 0,0 0 0 0,0 0 0 16,0 0 0-16,0 0 0 16,0 0 0-16,0 0 0 0,0 0 0 0,0 0 0 0,0 0 0 0,0 0 0 15,0 0 0-15,0 0 0 0,-5 6 0 0,5-6 0 16,0 0 0-16,0 0 0 16,0 0 0-16,0 0 0 0,0 0 0 0,0 0 0 0,0 0 0 15,0 0 0-15,0 0 0 0,0 0 0 0,0 0 0 0,0 0 0 16,0 0 0-16,0 0 0 0,0 0 0 0,0 0 0 15,-3 6 0-15,3-6 0 0,0 0 0 0,-2 7 0 16,2-7 0-16,0 0 0 0,-2 9 0 0,2-9 0 16,-2 10 0-16,1-2 0 0,1-8 0 0,-1 11 0 15,-3 0 0-15,2 4 0 0,0-3 0 0,0 3 0 16,0 1 0-16,-1 2 0 0,-1-1 0 0,1 1-176 16,0 1 176-16,0 2 0 0,0 2 0 0,-3 1 0 0,3 4 0 15,0-1 0-15,1 1 0 0,0 0 0 0,-2 2 0 16,3 0 0-16,-1 1 0 0,-2-2 0 0,1 0 0 15,-3 0 0-15,2-1 0 0,1 0 0 0,1 0-160 16,0-1 160-16,-1 0-192 0,3 1 192 16,5-3-1888-16,-2 1-272 0</inkml:trace>
  <inkml:trace contextRef="#ctx0" brushRef="#br0" timeOffset="47737.32">11381 11275 10127 0,'0'0'896'0,"8"-5"-704"0,-2-1-192 0,2 2 0 16,-8 4 1344-16,0 0 224 0,0 0 48 0,0 0 16 16,6-6-160-16,-6 6-48 0,0 0 0 0,0 0 0 15,0 0 80-15,0 0 16 0,0 0 0 0,-7 7 0 0,-3 1-688 0,0 1-144 16,-4 2-32-16,-1 3 0 0,-3 1-64 0,-1 0-16 15,-2 5 0-15,-1 0 0 0,-1 2-32 0,-1-2-16 16,0 3 0-16,-1-3 0 0,-1-3 0 0,3 0 0 16,2-1 0-16,-1 1 0 0,2-1-16 0,4-1 0 15,2-4 0-15,4-1 0 0,2-1-208 0,5 1-48 16,-1-3-16-16,4-7 0 0,0 0-64 0,8 10-16 16,4-2 0-16,1-2 0 0,6 1 96 0,1-2 0 15,2 0 16-15,3-1 0 0,3 0-272 0,0 1 160 16,-1 3-160-16,-2-3 128 0,-2-3-128 0,1 3 0 15,2-1 0-15,-4 0 0 0,1-1 128 0,-2 1-128 16,0 0 0-16,-2 0 128 0,-1-1-128 0,-3 3 0 16,2-3 0-16,-1 1 0 0,1-2 0 0,-2 3 0 15,-3-2 0-15,-1-1-176 16,-1-2-1504-16,-10 0-304 0,0 0-64 0,0 0-8384 16,0 0-1664-16</inkml:trace>
  <inkml:trace contextRef="#ctx0" brushRef="#br0" timeOffset="47920.49">11216 11600 10127 0,'0'0'896'0,"0"0"-704"0,0 0-192 0,1-8 0 15,5 1 3824-15,4 1 720 0,3 1 160 0,3-1 32 16,3 0-3136-16,4 2-640 0,4-1-112 0,3 2-16 16,4-5 96-16,7 3 32 0,4-1 0 0,3 1 0 0,1-4-368 0,1 3-64 15,-3-3-16-15,-2 2 0 0,-3 3-320 0,-4-1-64 16,-1 4 0-16,-14 1-128 15,2 1-2048-15,-1-1-528 0</inkml:trace>
  <inkml:trace contextRef="#ctx0" brushRef="#br0" timeOffset="48570">13789 11306 1839 0,'0'0'0'0,"0"0"160"0,0 0-160 16,0 0 0-16,-4-6 0 0,-3 1 0 0,0-1 3632 0,7 6 688 16,-7-5 144-16,-1-1 16 0,-1 1-2272 0,2 2-464 15,-3 2-80-15,0-1-32 0,-2 1-288 0,-2 2-64 16,-1 2-16-16,-3 0 0 0,-1 0-464 0,-2 3-96 16,0-1 0-16,-2 3-16 0,0 1-224 0,0 1-32 15,1 0-16-15,3-1 0 0,0 0-192 0,5 1-32 16,4-1-16-16,4 0 0 0,6-9-16 0,0 11 0 15,5 1 0-15,1-1 0 0,4 1 48 0,4-1 16 16,1-1 0-16,1 1 0 0,2 0 32 0,3 0 16 16,2 0 0-16,-5 2 0 0,-2 1-112 0,-2 1-32 15,0-1 0-15,-4 4 0 0,-4-1-128 0,-1 1 0 16,-4-1 0-16,-4 1 0 0,-1 0 496 0,-6-4 16 16,-1 3 0-16,-4 0 0 0,-6-1 32 0,-3 1 16 15,-3-2 0-15,0 0 0 0,-4-2-288 0,1-5-48 16,3-1-16-16,0-3 0 0,0-3-208 0,4-2 176 15,2-3-176-15,4-1 160 16,5-3-912-16,5-2-176 0,2-4-32 0,10 0-16 16,1-3-1872-16,11-1-368 0</inkml:trace>
  <inkml:trace contextRef="#ctx0" brushRef="#br0" timeOffset="48960.44">13964 11548 26431 0,'0'0'1168'0,"0"0"240"0,0 0-1120 0,0 0-288 16,7 5 0-16,-1 0 0 0,4-2 944 0,-1-1 128 15,2 2 16-15,2-4 16 0,2-1-144 0,2 1-48 16,2-3 0-16,-1 1 0 0,3-1-368 0,-2-2-80 16,1 2-16-16,2-2 0 0,-4-1-160 0,1 2-32 15,-1-3-16-15,-2 1 0 0,-3-2 64 0,-2-1 16 16,-2 0 0-16,-1-1 0 0,-1 3 112 0,-3-3 16 15,-3 0 16-15,-4 1 0 0,-3 1 128 0,0 1 32 16,-6-1 0-16,-4 2 0 0,-1 4-16 0,-4 2 0 16,-1 2 0-16,-1 2 0 0,-3 1-352 0,2 4-64 15,0 4 0-15,0 3-16 0,-1-2-176 0,3 1 0 16,5 3 0-16,3 0 0 0,1-1 0 0,5-1 0 16,2-4 0-16,4 2 0 0,2 0 0 0,5 2 0 15,1-2 0-15,5-1 0 0,0-1 0 0,4-1-176 16,5-2 176-16,-2-2-192 0,0 0-128 0,1-2-16 15,-1-2-16-15,3-1 0 16,-2-1-976-16,2-1-192 0,0-1-32 0,2-1-16 16,3-2-1376-16,1-2-256 0,8-5-64 0,-4 1-16 0</inkml:trace>
  <inkml:trace contextRef="#ctx0" brushRef="#br0" timeOffset="49461.34">14635 11530 16575 0,'-9'-4'736'0,"9"4"160"0,0 0-720 0,0 0-176 16,0 0 0-16,0 0 0 0,0 0 1840 0,6 9 336 15,1-3 64-15,5-1 0 0,1-4-816 0,4 0-160 16,1-1-48-16,-3 0 0 0,1 0-384 0,4-1-64 15,1-2-32-15,-1-1 0 0,-1 1-160 0,0 1-16 16,-2-4-16-16,0 1 0 0,-3-2-48 0,-1 3-16 16,-1-1 0-16,-1-1 0 0,-5 0-32 0,-1 0 0 15,1 0 0-15,-6 6 0 0,0-8 80 0,0 1 16 16,-5-2 0-16,-1 1 0 0,-4 3 96 0,-3 0 0 0,-4 1 16 16,-3 1 0-16,-2 2-272 0,-14 4-64 15,2 2-16-15,-1 3 0 0,1 1-112 0,0 3-32 0,3 6 0 16,3 1 0-16,4 1-16 0,5 2 0 0,5-3 0 15,3 2 0-15,3 1-144 0,5-4 0 16,1 0 144-16,6 0-144 0,3-3 0 0,6-2 0 16,4-2 0-16,6 0 128 0,3-2-128 0,-2-5 0 15,7 3 0-15,4-3 0 16,6 0-1504-16,-3-4-224 16,3 0-32-16</inkml:trace>
  <inkml:trace contextRef="#ctx0" brushRef="#br0" timeOffset="50046.58">17282 11354 8287 0,'0'0'368'0,"-11"-4"80"0,-2-3-448 0,0 2 0 0,-2 0 0 0,-2 0 0 15,0 2 3344-15,-1 2 592 16,-2 1 112-16,-3 3 32 0,-2 0-1904 0,-1 3-384 0,0-1-80 0,2 3-16 15,0 3-704-15,2 0-144 0,4 1-16 16,3 0-16-16,2 1-368 0,3 0-64 0,4 1 0 0,4-1-16 16,3-3-208-16,2 0-32 0,5 0-128 0,4 1 192 15,5 0 80-15,0 1 16 0,2-1 0 0,-1 1 0 16,-3 4-64-16,2-1-16 16,-3 0 0-16,-3-3 0 0,-2 1-16 0,-4 2-16 0,-4 0 0 15,-2 3 0-15,-3-2 480 0,-3 1 112 0,-5-1 0 16,-2-1 16-16,-3 3-144 0,-3-3-16 0,-5-1-16 15,0-2 0-15,-2-2-256 0,-1-2-48 0,0 1-16 16,2-2 0-16,2-4-144 0,2-1-16 16,2-2-128-16,3-2 192 0,3-3-192 0,4-2 0 0,5-2 128 15,4-1-128-15,3-3-1664 0,8-2-368 16,5-3-80-16,3-3-14752 0</inkml:trace>
  <inkml:trace contextRef="#ctx0" brushRef="#br0" timeOffset="50382.58">17758 10933 24879 0,'0'0'1088'0,"0"0"256"0,0 0-1088 0,0 0-256 0,0 0 0 0,0 0 0 16,0 0 1776-16,-9 2 288 0,0 5 64 0,-1 5 16 15,0 4-864-15,-3 3-160 0,-2 3-32 0,-1 5-16 16,1 8-368-16,0 5-64 0,-2 4 0 0,1 3-16 15,0 1-240-15,1 3-32 0,-1 1-16 0,2-2 0 16,0-3-208-16,1-3-128 0,2-3 160 16,-1-5-160-16,2-3 128 0,1-3-128 0,0-3 0 0,2-2 144 15,2-3-144-15,1-4 0 0,0-1 0 0,3-6 0 16,1-3-1296 0,0-8-240-16,0 0-64 0,0 0-9376 0,14-6-1888 0</inkml:trace>
  <inkml:trace contextRef="#ctx0" brushRef="#br0" timeOffset="50578.77">17918 11468 23039 0,'0'0'2048'0,"-7"5"-1648"16,-3 3-400-16,0-3 0 0,-2 3 1952 0,-1 2 304 16,-3 5 64-16,0 2 16 0,-3-1-768 0,1 2-160 15,2-2-16-15,2 4-16 0,0 1-768 0,6-2-160 16,-1-3-16-16,6-1-16 0,3-4-128 0,4-1-32 15,4-5 0-15,0-1 0 0,7 0 64 0,3-3 0 16,4-2 0-16,5-4 0 0,1-3-16 0,-6 0 0 16,-1-1 0-16,4-2 0 0,-5-2 160 0,1 2 48 15,0-3 0-15,-4-1 0 0,-3 1 64 0,-3 0 32 16,-2-2 0-16,-3 2 0 0,-1 0-32 0,-5 0-16 16,0 3 0-16,-6 0 0 0,0 2-240 0,-3 0-64 15,-2 1 0-15,-10-1 0 0,2 3-256 0,1 2 0 0,-1 3-208 16,5 1 80-1,0 1-1664-15,2 2-320 0,2-1-64 0,-1 2-16800 16</inkml:trace>
  <inkml:trace contextRef="#ctx0" brushRef="#br0" timeOffset="50961.41">18410 11391 19343 0,'-4'7'1728'0,"-3"10"-1392"0,-1 2-336 0,-1 1 0 0,-2 1 1248 0,-4 5 176 16,-1 1 48-16,-2 4 0 0,-1 1 0 0,0 4 16 16,-3 2 0-16,1 0 0 0,-2 2-720 0,2-1-160 15,2 2-32-15,-1-5 0 0,3-2-64 0,1-2-32 16,3-2 0-16,3-6 0 0,2-6 224 16,3-1 32-16,2-7 16 0,3-10 0 0,-5 7 144 0,5-7 48 15,0 0 0-15,0 0 0 0,9-11-208 0,2-3-32 16,-1-7-16-16,4-2 0 0,2-4-320 15,-1-4-64-15,-1 2-16 0,2-9 0 0,-1-1-160 16,3-3-128-16,0-2 144 0,2 2-144 0,1 4 128 0,3 2-128 16,1 6 0-16,-9 10 0 0,1 3 0 0,-1 3 0 15,2 1 0-15,-3 4 0 0,0 1 128 0,-2 5-128 0,-4 4 0 16,1 2 144-16,-4 2-144 0,-2 4 0 0,-3 3 0 16,-3 3 0-16,-3 4 0 0,-5 1 0 0,-3 2 0 15,-13 9 0-15,-2 1 0 0,-2-4 128 16,0-6-128-16,3-5 128 0,1-1-128 0,3-3 0 15,6-4-192-15,6-5 192 16,1 0-1120-16,-1-4-96 0,2-3-32 0,2-1-11008 16,3-4-2208-16</inkml:trace>
  <inkml:trace contextRef="#ctx0" brushRef="#br0" timeOffset="51376.68">18785 11506 14735 0,'0'0'640'0,"0"0"160"0,0 0-640 0,0 0-160 0,0 0 0 0,4 7 0 0,3-3 3200 0,1 1 592 16,2-2 128-16,5-1 32 0,1-2-2160 0,0-2-416 15,3-1-96-15,0-2 0 0,-2 0-416 0,2-2-80 16,-3-1-16-16,0 0 0 0,-3-2-192 0,-1-1-32 15,-2-1-16-15,-1 3 0 0,-3-1-32 0,0-2-16 16,-3 3 0-16,-1 0 0 0,-5 1 144 0,-2 4 16 0,-2 0 16 0,-5 1 0 16,-2 3-96-16,-4 4-32 15,-3 1 0-15,-10 7 0 0,3 4-128 0,-1-1-16 0,-1 4-16 0,13-7 0 16,0 3-192-16,2 4-48 0,2 0 0 16,4-1 0-16,3 0-128 0,4 0 0 0,4 0 0 15,5-2 0-15,4 0 0 0,5 0 0 0,3-1 0 0,5-2 0 16,5-2-192-16,1-1-64 15,2-2 0-15,-1-2-16 16,4-1-2992-16,-1-3-576 0</inkml:trace>
  <inkml:trace contextRef="#ctx0" brushRef="#br0" timeOffset="52070.68">20145 11346 2751 0,'-1'-13'256'0,"0"4"-256"0,0-2 0 0,-2 1 0 0,2 0 3936 0,0 0 736 16,0 3 160-16,1 1 32 0,0 6-2464 0,0 0-480 15,0 0-112-15,0 0-16 0,0 0-608 0,0 0-128 16,-5 7-32-16,2 5 0 16,-1 4-160-16,1 5-32 0,-3 3-16 0,2 6 0 0,-4 2-176 0,3 2-48 15,-3-1 0-15,1 0 0 0,0-1-128 0,0-3-16 16,3 0-16-16,-3-2 0 0,0-2 96 0,3-3 32 15,0-5 0-15,1-3 0 0,1-4-48 0,2-10 0 16,0 0 0-16,0 0 0 0,0 0 192 0,12 0 48 16,-1-4 0-16,4-6 0 0,0-9-112 0,3-2 0 15,3-3-16-15,1-1 0 0,1-3-336 0,-2 0-64 16,-4-2-16-16,0 2 0 0,-1-1-208 0,0 4 0 16,-2-2 128-16,-2 6-128 0,-1 3 0 0,-3 3 0 15,-2 3 0-15,0 3 0 0,-2 2-192 0,2 1-64 16,-6 6-32-16,0 0 0 15,0 0-2336-15,0 0-448 0,7-1-112 0</inkml:trace>
  <inkml:trace contextRef="#ctx0" brushRef="#br0" timeOffset="52488.16">20746 11183 11967 0,'0'0'1072'0,"0"0"-864"16,0 0-208-16,2-9 0 0,0 0 2256 0,-2 9 416 15,0 0 80-15,0 0 0 0,0 0-752 0,0 0-144 0,0 0-48 16,0 0 0-16,-2 7-560 0,-4 2-112 0,1 2-32 15,0 4 0-15,-2 1-208 0,-1 6-32 16,-1-1-16-16,0 2 0 0,-2 3-96 0,1 1-32 16,1 2 0-16,-4-1 0 0,2 0-192 0,0-2-32 0,0-4-16 0,0-1 0 15,3 0-96-15,0-3 0 16,0-3-16-16,3-2 0 0,1 1-64 0,2-3-16 0,1-2 0 16,0 0 0-16,1-9 16 0,0 0 0 0,2 7 0 15,-2-7 0-15,0 0-176 0,6 5-128 16,-6-5 144-16,0 0-144 0,10 1 176 0,-10-1-176 0,10-2 192 15,-2-1-192-15,-8 3 0 0,10-4 0 0,-3-2 0 16,-1-1-144 0,0 0-1840-16,1 1-352 0,1 3-80 0,-1-4-14528 0</inkml:trace>
  <inkml:trace contextRef="#ctx0" brushRef="#br0" timeOffset="53021.27">21243 11305 24815 0,'0'0'1088'16,"4"-2"256"-16,2-5-1088 0,-1 2-256 0,2 1 0 0,0-1 0 0,-1 0 1232 0,1 1 192 16,-2 0 48-16,1-2 0 0,1-3-272 0,-2 3-48 15,-1-3-16-15,-1-1 0 0,2-1-176 0,-5-1-48 16,0-1 0-16,0 3 0 0,-5 0-304 0,2 2-64 15,-2 4-16-15,-2 0 0 0,-2 2-208 0,-2 4-64 16,-2 4 0-16,-4 2 0 0,-1-2-80 0,-2 9-32 16,-4 1 0-16,-9 9 0 0,3 1-16 0,1 0 0 0,1 3 0 15,5-2 0-15,5 0-128 0,4 0 0 0,2-3 0 16,5-3 128-16,3-3-128 0,5-2 0 16,3 0 0-16,2-4 128 0,4-2-128 0,-2-5 128 0,6-2-128 15,2 1 128-15,5-4 0 0,0-4-128 0,2-2 192 16,1-4-64-16,2-3 16 0,-3-3 0 0,1-1 0 15,-1-3 0-15,2-4-144 0,-1-2 128 16,1 0-128-16,0-3 128 0,-2-6-128 0,2-3 192 0,0-4-192 0,1-4 192 16,3-6-192-16,-1-3 192 0,-1-3-192 0,-2-2 192 15,0 2-192-15,-4 5 128 0,-1 5-128 16,-4 6 128-16,-2 6-128 0,-3 6 0 0,-4 7 0 16,0 5 0-16,-3 4 0 0,-2 4 0 0,0 5 0 0,-2 5 0 15,-6 5 0-15,-3 5 0 0,-2 3 0 0,-4 8 0 16,-1 4 0-16,-4 7 128 0,-4 6-128 0,0 5 0 0,0 5 0 15,-2 5 0-15,0 3 0 0,3 1 0 0,3-2 0 16,2-3 0-16,3-2 0 0,3-3 0 0,2-4 0 16,4-4 0-16,0-3 0 0,3-3 0 0,1-2 0 0,2-4-144 15,2-5 144-15,1-4-160 16,1-2-896-16,0-4-176 0,2-4-48 0,3-4-10864 16,1-6-2176-16</inkml:trace>
  <inkml:trace contextRef="#ctx0" brushRef="#br0" timeOffset="53466.37">21741 11226 28559 0,'0'0'2544'0,"0"0"-2032"0,0 0-512 0,0 0 0 15,0 0 832-15,-1 5 64 0,1-5 0 0,0 0 16 16,0 0 288-16,4 6 48 15,4-2 16-15,-1-1 0 0,3-3-432 0,-2-1-96 0,3-3-16 0,1 1 0 16,3-4-208-16,0-1-32 0,-1-1-16 0,2 1 0 16,-1-1-144-16,-2 1-16 0,1-2-16 0,-3 1 0 15,0 1-144-15,-5 0-16 0,2 4-128 0,-5-4 192 16,1 1 0-16,-4 2-16 0,0 5 0 0,-6-4 0 16,-3 4 144-16,-3 0 16 0,-3 3 16 0,-3 2 0 15,-2 3-96-15,1 3-32 0,-6 3 0 0,3 2 0 16,1 0-96-16,3 2 0 0,0-1-128 15,4 2 192-15,2 0-192 0,3-2 0 0,2 0 128 0,3-2-128 0,3 1 0 0,2-2 0 16,2-1 0-16,4 0 0 0,-1-1 0 16,5-2 0-16,4-2 0 0,-1-1 0 0,1-2 0 15,3-2-128-15,3-3-16 0,2 0 0 16,0-4-1584-16,4 1-304 0,2-1-64 0,1 0-15728 16</inkml:trace>
  <inkml:trace contextRef="#ctx0" brushRef="#br0" timeOffset="53790.38">22631 11135 3679 0,'3'-11'160'0,"-3"11"32"0,0 0-192 0,0 0 0 15,-1-5 0-15,1 5 0 0,0 0 6400 0,-9 3 1248 16,1 2 240-16,-3 0 48 0,-4 2-5248 0,-1 2-1040 15,-4 0-224-15,-1 4-32 0,-2-2-528 0,-2 4-96 0,-1 3-32 0,4 0 0 16,4 0-272-16,2 1-48 16,1 0-16-16,4 0 0 0,5-2-96 0,3-2-32 15,3 0 0-15,4-1 0 0,3-2 0 0,4 0 0 0,3-1 0 0,2-2 0 16,2-4-48-16,2-2-16 0,2-2 0 16,-2-1 0-16,1-4 80 0,0-4 16 0,-2 0 0 15,-2-2 0-15,0-1 80 0,-2-1 32 0,-2-2 0 0,-1 0 0 16,-5-1 96-16,0-2 0 0,-5 1 16 0,-2-2 0 15,-1 0-176-15,-5 1-32 0,0-1-16 16,-4 4 0-16,-4 0-176 0,0 3-128 0,-2 1 144 0,-1 2-144 0,0 1 0 0,-2 3 0 16,0 1 0-16,2 1-160 15,-3 2-320 1,3 0-64-16,2 0-16 0,2 1 0 0,2 1-2192 0,3 1-432 0,2 0-80 0</inkml:trace>
  <inkml:trace contextRef="#ctx0" brushRef="#br0" timeOffset="54497.68">20827 10677 35935 0,'-12'-11'3200'0,"6"4"-2560"0,1 1-512 0,0-2-128 0,5 8 128 0,-3-8 0 16,3 8 0-16,0-9 0 0,0 3 704 0,0 6 160 16,0 0 32-16,6-9 0 0,0 2-704 0,0 1-128 15,3 1-16-15,-3 2-16 16,-6 3-1152-16,10-5-224 0,-2 0-64 0,-8 5-15504 16</inkml:trace>
  <inkml:trace contextRef="#ctx0" brushRef="#br0" timeOffset="55419.41">12993 12788 17727 0,'0'0'784'0,"5"-7"176"0,-2-2-768 0,0-2-192 0,-3 11 0 0,2-7 0 15,-2-2 1344-15,0 1 224 0,0 0 48 0,-2 3 16 16,2 5 0-16,-7-2 0 0,-1-3 0 0,0 4 0 15,-5 4-320-15,0 2-64 0,-3 0-16 0,-2 4 0 16,-4 2-592-16,-1 3-112 0,-1 5-16 0,0 0-16 16,-2 1-64-16,4 3-16 0,1 3 0 0,3-2 0 15,2 4-240-15,4-2-48 0,5 1-128 16,3-5 192-16,4-5-192 0,6-1 176 0,4-2-176 0,4-3 160 16,1-2 32-16,4-5 16 0,4-3 0 0,4-2 0 15,0-1-16-15,2-2 0 0,-4-4 0 0,0-2 0 16,-1-3 288-16,-2-2 48 0,-4-2 16 0,-3 0 0 0,-2 1 32 15,-4-1 0-15,-3 0 0 0,-3-1 0 0,-3-3-48 0,-3 4 0 16,-3 1 0-16,-2 1 0 0,-6 1-112 0,-1 1-32 16,-3 0 0-16,0 4 0 0,-5 3-240 0,1 0-144 15,-3 0 160-15,3 4-160 16,4 2-560-16,-1 2-208 0,4 1-32 0,4 0-16 16,0 1-1920-16,11-4-384 0,-4 6-80 0,4-6 0 0</inkml:trace>
  <inkml:trace contextRef="#ctx0" brushRef="#br0" timeOffset="55791.49">13339 12674 24479 0,'0'0'1088'0,"0"0"208"0,0 0-1040 0,0 0-256 16,0 0 0-16,0 0 0 0,-1 9 832 0,0 0 96 0,0 0 32 0,0 1 0 15,1 3 48-15,-2 2 16 16,0 4 0-16,0 1 0 0,0-4-272 0,0 5-48 0,0 2-16 0,-1 1 0 16,-1 1-176-16,1-2-48 0,-2 2 0 0,2-4 0 0,-2 1-32 0,1-4-16 15,1-3 0-15,1-1 0 0,0-2 224 0,-1-3 64 16,2-3 0-16,1-6 0 0,0 0 48 0,0 0 16 16,0 0 0-16,0 0 0 0,10-9 64 0,2-4 32 15,3-6 0-15,0-3 0 0,0-2-352 0,2 0-64 16,0-3 0-16,3 1-16 15,2-1-192-15,-1 4-48 0,1 3 0 0,0 1 0 0,0-1-192 0,1 3 144 16,0 3-144-16,2 3 128 0,-1 1-128 0,1 2 160 16,1 2-160-16,-1 1 160 0,-1 4-160 0,0 1 0 15,0 0 0-15,-2 4 0 16,-2 0-768-16,-3 3-192 0,-2 1-48 0,0 3-12736 16,-1-1-2544-16</inkml:trace>
  <inkml:trace contextRef="#ctx0" brushRef="#br0" timeOffset="60290.95">15860 12954 911 0,'10'-6'0'0,"-10"6"0"16,7-4 0-16,-1-1 0 0,-6 5 3120 0,9-4 528 15,-2 0 128-15,-1-2 0 0,-6 6-1808 0,0 0-368 16,0 0-80-16,5-8-16 0,-1 0 16 0,-4 8 0 16,0 0 0-16,1-9 0 0,-2 1-16 0,1 8 0 15,-4-11 0-15,-1 5 0 0,-2 0-288 0,-2 3-48 16,-2 1-16-16,-1 0 0 0,-2 2-288 0,-2 2-64 16,0-2-16-16,-1 5 0 0,0-1-144 0,-2 4-48 15,-2 2 0-15,0 3 0 0,0-1-272 0,1 3-64 16,1 0-16-16,0 3 0 0,1 1-32 0,5 2 0 15,3-1 0-15,4 0 0 0,2-1-80 0,4-1 0 16,2-3-128-16,5-1 192 0,3-2-192 0,2-1 0 16,2-2 128-16,2-1-128 0,1-5 144 0,-2-3-16 0,1-2 0 15,11-5 0-15,-3-1 80 0,0-2 16 0,-2 1 0 16,0-4 0-16,-1-1-96 0,-2 0 0 0,-3 0-128 16,-2-1 192-16,-2 0-192 0,-1 1 176 0,-2 0-176 0,-2 2 160 15,-3 3-160-15,0 4 128 0,-2 1-128 0,-2 4 128 16,0 0 0-16,0 0-128 15,-4 11 192-15,1 3-64 0,-5 3-128 0,2 2 0 0,-1-2 0 0,1 0 128 0,1 1-128 16,1-1 0-16,2 2 0 0,2-2 0 0,3-1-336 16,2-2 0-16,3-3 0 0,2-1 0 15,2-1-512 1,0-6-112-16,3-3 0 0,3-2-16 0,1-4-544 0,3-3-96 0,3-4-32 0,1 1 0 16,-1-3-1856-16,-1 1-368 0,-2-3-80 0</inkml:trace>
  <inkml:trace contextRef="#ctx0" brushRef="#br0" timeOffset="60512.25">16433 12301 20271 0,'8'-8'1792'0,"-2"1"-1424"15,-2-2-368-15,-4 9 0 0,0 0 1600 0,0 0 256 16,0 0 64-16,6 9 0 0,-5 3-320 0,-2 4-48 16,-4 2-16-16,-1 6 0 0,-2-8-128 0,1 5-48 15,-4 5 0-15,1 4 0 0,0 2-320 0,1 2-64 16,-1 2-16-16,0 4 0 0,-9 31-352 0,1-10-80 0,6-7-16 0,-1-5 0 15,2-2-288-15,3 0-64 16,-1-4-16-16,2-5 0 0,-1-4-144 0,4-3 0 16,3-7 144-16,0-3-144 0,0-3 0 0,1-5 0 0,0-13 0 0,0 0-192 31,1 10-1072-31,-1-10-208 0,0 0-64 0,0 0 0 16,7-10-1152-16,1 0-256 0,-2-4-32 0</inkml:trace>
  <inkml:trace contextRef="#ctx0" brushRef="#br0" timeOffset="60729.3">16210 12892 20271 0,'0'0'1792'15,"0"0"-1424"-15,0 0-368 0,0 0 0 0,0 0 2304 16,0 0 400-16,0 0 80 0,8-1 16 0,3 0-1008 0,0 0-192 16,2 1-32-16,1 1-16 0,3-1-464 0,0 0-112 15,1-2-16-15,8 0 0 0,0 2-96 0,-2 0-32 16,-1 0 0-16,1 1 0 0,-1 1-832 0,3 0-128 15,-4 1-64-15,-1 0 0 0,-2-7 192 0,-2 3 0 16,-1 1-144-16,-5-1 144 16,0-1-1408-16,0-1-224 0,1-2-32 0,-2 2-9632 15,0 1-1920-15</inkml:trace>
  <inkml:trace contextRef="#ctx0" brushRef="#br0" timeOffset="61077.09">16749 12894 23439 0,'0'0'1024'0,"0"0"240"0,0 0-1008 0,0 0-256 16,2 6 0-16,3-1 0 0,-5-5 1472 0,6 5 240 16,3-3 48-16,1 0 16 0,0-1-176 0,1-1-16 15,0-2-16-15,1-1 0 0,1-2-544 0,0 0-96 16,1-1-32-16,-4 1 0 0,-1-5-336 0,1 2-80 0,-2 1-16 16,-1-1 0-16,-5-3-32 0,0 2-16 0,-2 0 0 0,-1 2 0 15,-2 1 48-15,-5 3 16 0,0-1 0 0,-4 4 0 16,-1 4-224-16,-2 3-32 0,-2 2-16 0,-1 3 0 15,-1 4-32-15,-1 1-16 0,1 3 0 0,2 0 0 16,1 0 64-16,4 0 16 0,2 2 0 0,4-4 0 16,2 1-112-16,4-1-128 0,2-2 176 0,4-1-176 15,2 0 128-15,4-3-128 0,0-3 0 0,3 1 0 0,2-5-160 16,3 1-96-16,-3-3 0 0,3-3-16 16,0-1-1680-16,1-1-336 15,0-4-64-15,3 1-9616 0,0-3-1936 0</inkml:trace>
  <inkml:trace contextRef="#ctx0" brushRef="#br0" timeOffset="61348.27">17265 12829 23775 0,'0'0'1056'0,"-5"6"224"0,-1 1-1024 0,-2 2-256 0,0 4 0 0,-2 2 0 0,0 4 1344 0,-3-1 240 16,-1 4 32-16,2 0 16 0,0 0 288 0,2 0 48 15,1-8 16-15,4 1 0 0,-3 0-768 0,3 0-160 16,3-2-32-16,-1-1 0 0,1-2-384 0,2-1-96 15,2-3-16-15,2 0 0 0,1-4-16 0,4-3 0 16,2-2 0-16,2-3 0 0,1-2 0 0,2-3 0 16,-1-2 0-16,7-7 0 0,-3-1-224 0,2 1-48 15,2 0-16-15,-3 1 0 0,0 0-32 0,0 4-16 16,-2 2 0-16,2 2 0 0,0 0-176 0,-1 3 0 0,-3 3 0 16,-1 1 0-1,-2 2-528-15,1 0-192 0,-3 0-48 0,0 3-12864 0,-1 4-2560 0</inkml:trace>
  <inkml:trace contextRef="#ctx0" brushRef="#br0" timeOffset="61977.78">19387 12705 15663 0,'0'0'1392'0,"0"0"-1120"0,0 0-272 0,0 0 0 0,-1-5 1856 16,0 0 304-16,-5 1 64 0,1 2 16 15,-5-2-320-15,1 2-48 0,-5 1-16 0,-3 1 0 16,0 1-560-16,-8 1-112 0,-1 2-32 0,0 2 0 16,-4 4-384-16,0 4-96 0,1 1-16 0,2 0 0 0,1 6-144 0,4-1-16 15,6-3-16-15,3 0 0 0,4-2-144 0,3 1-16 16,4-1-16-16,0 1 0 0,5-4-176 0,2 0-128 15,4-2 192-15,2 1-192 0,3-1 208 0,2-1-64 16,0-3-16-16,1 3 0 0,-2 0 32 16,0 0 0-16,0 0 0 0,-4 0 0 0,-2 0-32 0,-4-1 0 15,1 0 0-15,-6 1 0 0,0-9 224 0,-6 10 32 16,-3 0 16-16,-2-2 0 0,-2-1 0 16,-2 1 0-16,3-4 0 0,1 2 0 0,-4-1-176 0,1 1-32 15,-4-2-16-15,2 0 0 0,-4-1-176 0,2-2 0 16,1 2 144-16,-14-4-144 0,9-2 0 0,4-3-208 15,5-2 16-15,6 0 16 16,3-2-1776-16,6-1-352 0,7 0-80 0,6-4-9392 16,1-5-1888-16</inkml:trace>
  <inkml:trace contextRef="#ctx0" brushRef="#br0" timeOffset="62267.27">19856 12231 28047 0,'0'0'1232'0,"0"0"272"0,0 0-1200 0,0 0-304 0,0 0 0 0,0 0 0 0,0 0 1408 0,-7 10 208 15,-2 3 48-15,1 6 16 0,-4 5-368 0,1 2-80 16,0 3-16-16,0 5 0 0,-3 7-320 0,-1 4-80 16,-2 3-16-16,-2 1 0 0,2 0-176 0,-1 2-48 15,0 1 0-15,0-1 0 0,0-1-256 0,3-2-64 16,1-2-16-16,2-4 0 0,2-4-240 0,1-7 176 15,0-4-176-15,2-4 160 0,4-2-160 0,-1-4 0 16,3-1 0-16,1-8 0 16,0-8-1152-16,0 0-272 0,5 5-48 0,-5-5-10848 15,11-4-2160-15</inkml:trace>
  <inkml:trace contextRef="#ctx0" brushRef="#br0" timeOffset="62465.75">20121 12718 34143 0,'0'0'1520'0,"0"0"304"0,0 6-1456 0,-1 3-368 0,-2 2 0 16,0 2 0-16,0 2 1168 0,-4 4 176 0,1 2 16 0,-2 1 16 15,0-5-384-15,0 3-80 0,2 2-16 0,-1 2 0 16,1 0-432-16,0-1-80 0,0-1-32 0,1-1 0 15,-3 12-224-15,4-7-128 0,1-3 128 0,2-4-128 16,0-3 0-16,1-3 0 0,0-3 0 0,2-3-192 16,-2-7-1216-16,0 0-256 0,6 2-64 0,5-2-10128 15,3-2-2032-15</inkml:trace>
  <inkml:trace contextRef="#ctx0" brushRef="#br0" timeOffset="62997.99">20868 12715 14735 0,'0'0'1312'0,"-4"-4"-1056"0,0-1-256 0,1 0 0 16,0-1 3360-16,-2 1 608 15,1-1 128-15,-1 0 32 0,-4 2-2336 0,2-1-480 0,-3-2-96 0,-1 5 0 16,-2 0-208-16,-1 1-48 15,-3 2 0-15,-2 2 0 0,-2 2-320 0,-3 1-80 16,-1 3-16-16,-4 3 0 0,6 0-176 0,0 2-48 16,0 3 0-16,1 4 0 0,2-1-112 0,-1 2-16 15,3 0-16-15,3 0 0 0,-1 8-176 0,5-2 0 16,4-4 144-16,4-2-144 0,3-3 0 0,3-4 128 0,2 0-128 16,4-4 0-16,4-4 176 0,4-1-48 0,4-6 0 0,3-5 0 15,6-2 32-15,-1-4 0 0,2-4 0 16,-2-2 0-16,-1-3-32 0,1-2-128 0,-1-1 192 0,-1-2-64 15,-4-4 48-15,1-2 0 0,-3-2 0 0,-1-2 0 16,1-6-32-16,-2-6 0 0,0-5 0 16,1-6 0-16,0-6-144 0,-1 3 160 0,-2 1-160 0,1 8 160 15,-3 7-160-15,-1 9 0 0,-3 9 0 0,-4 5 0 16,0 6 0-16,-5 7 0 0,-2 9 0 0,0 0 0 16,-8 10-128-16,-2 8 128 0,-5 7-160 0,0 5 160 0,-2 5 0 15,-3 6 0-15,1 8 0 0,-1 4 0 0,2 2 0 0,-1 0 0 16,7-14 0-16,1 1 0 0,0 0 0 15,3 1 0-15,-2-1 0 0,3-2 0 0,0-4 0 0,3-3 0 16,1-2 0-16,2 4 0 0,1-7-304 0,1-5 48 16,2-8 0-16,1-4 0 15,4-5-2208-15,-1-5-432 0,2-6-96 16</inkml:trace>
  <inkml:trace contextRef="#ctx0" brushRef="#br0" timeOffset="63417.43">21159 12717 27647 0,'0'0'2448'0,"0"0"-1952"16,0 0-496-16,6 6 0 0,-1-3 1216 0,5-1 160 16,-2 0 32-16,4 1 0 0,2-3 80 0,4-1 32 15,2-3 0-15,2 0 0 0,-2 1-656 0,4-2-128 16,-4 0-32-16,2-2 0 0,2-1-336 0,-1 0-80 15,0-2-16-15,-1 2 0 0,-1-1-64 0,-4 0-16 0,-1-1 0 0,-5 2 0 16,-1 0 64-16,-3 0 0 0,-5 1 0 0,-2 1 0 16,-2 1 0-16,-5 1 16 0,-4 3 0 0,-4 3 0 15,2 3-272-15,-6-1 0 0,-2 3 128 0,1 3-128 16,-5 1 144-16,3 2-16 0,-3 2-128 0,2 3 192 0,-6 4-16 16,4-1-16-16,5 0 0 0,4-3 0 0,3 1-16 0,5-2 0 15,3-3 0-15,4 0 0 0,4 4-144 0,3-4 0 16,2-4 144-16,4 0-144 15,2-1 0-15,4-3 0 0,2 0 0 0,2-4 128 0,-1-3-384 0,4-1-64 16,-1-2 0-16,2 1-16 16,3-4-1376-16,1 1-272 0,1-2-48 0,0 2-10048 15,0-1-2000-15</inkml:trace>
  <inkml:trace contextRef="#ctx0" brushRef="#br0" timeOffset="63780.59">22258 12542 25791 0,'3'-11'1152'0,"-2"7"224"0,-1-2-1104 0,0 2-272 0,0 4 0 0,0 0 0 16,-4-7 2112-16,0 2 384 16,-2-1 64-16,0 2 0 0,-2 1-1280 0,-2 1-256 15,-2 0-48-15,0 2-16 0,-4 3-480 0,-2 1-96 0,-3 0-32 16,0 3 0-16,0 0-128 0,0 1-32 15,1 2 0-15,0 1 0 0,4 3 0 0,4-3 0 16,-1 0 0-16,5 2 0 0,4 0-48 0,2-1-16 0,4 2 0 0,2 0 0 16,5 0 112-16,1 0 16 0,1 0 0 0,1 1 0 15,2 1 64-15,1 2 0 0,-1-3 16 0,0 0 0 16,-2-1-64-16,1 1-16 0,0 2 0 0,-2 0 0 16,3 3 16-16,-4-1 0 0,-2 0 0 0,4 7 0 15,-7-2 64-15,-2-1 16 0,-1-1 0 0,-3-2 0 0,-2 0-96 0,-1-3 0 16,-3 0-16-16,-1-2 0 15,-2-1-32-15,-1-2 0 0,-1-1 0 0,-1-1 0 0,-1-3-16 0,-2-1 0 16,1-2 0-16,-2-2 0 0,0-1-64 0,0-3-128 16,-2-2 176-16,-1-2-176 0,-1-2 0 0,-1-2-224 15,-1-4 16-15,0 2 0 16,1-5-3168-16,0-1-624 0</inkml:trace>
  <inkml:trace contextRef="#ctx0" brushRef="#br0" timeOffset="64301.43">20438 12373 47103 0,'-15'-10'2096'0,"8"6"416"0,0 0-2000 0,7 4-512 0,-3-8 0 0,-3 3 0 16,6 5 624-16,0 0 16 15,-9-3 16-15,9 3 0 0,-5-2-256 0,-1 1-48 16,2 1-16-16,4 0 0 15,-9-4-1024-15,3 1-208 0,6 3-32 0,-8 0-20656 0</inkml:trace>
  <inkml:trace contextRef="#ctx0" brushRef="#br0" timeOffset="65786.83">12882 14243 10127 0,'0'0'448'0,"0"0"96"0,0 0-544 0,0 0 0 15,0-7 0-15,0 2 0 0,0 5 2976 0,0 0 480 16,0 0 112-16,0 0 16 0,0 0-1456 0,0 0-272 15,0 0-64-15,0 0-16 0,0 0-352 0,0 0-64 16,0 0-16-16,-5 8 0 0,1 0-320 0,-3 4-80 16,1 4-16-16,-2 3 0 0,0-1-272 0,0 3-48 15,0 0-16-15,-4 7 0 0,1-2-288 0,2-2-64 16,-1-1-16-16,-1 7 0 0,2-7-224 0,6-3 0 16,-2-1 128-16,4-6-128 15,2-4-400-15,-1-9-128 0,0 0-32 0,11 4 0 16,1-1-2224-16,3-7-448 0,7-10-96 0,2-1 0 15</inkml:trace>
  <inkml:trace contextRef="#ctx0" brushRef="#br0" timeOffset="66196.64">13209 14314 24639 0,'0'0'1088'0,"0"0"240"0,0 0-1072 0,0 0-256 0,0 0 0 0,-1 10 0 16,1-10 1040-16,-3 9 160 0,0 2 16 0,-1-1 16 0,2 0 64 16,-3-1 16-16,0 0 0 0,1-1 0 0,-2-1-528 0,1 1-96 15,0-1-32-15,5-7 0 0,-4 9-32 0,4-9-16 16,-3 10 0-16,1-3 0 0,2-7-144 0,0 0-16 16,0 0-16-16,0 0 0 0,0 0-160 0,0 0-16 15,0 0-16-15,8-6 0 0,1-2-32 0,2-1 0 16,1-2 0-16,4-3 0 0,-1-1-208 0,2 0 176 15,0-1-176-15,2 2 160 0,2 0-160 0,0 0 128 16,1 6-128-16,0-2 128 0,-4 2 64 0,2 2 0 16,-9 5 0-16,1 2 0 0,-2 2 0 0,1 2 0 15,0 5 0-15,-2 2 0 0,0 2-64 0,-3 2 0 16,1 0 0-16,-4 2 0 0,1 3 0 0,-3 0 0 16,-1 1 0-16,-1-2 0 0,-2 0-128 0,0 1 128 15,1-3-128-15,-3 0 128 16,3-1-768-16,1 0-144 0,0-3-48 0,2-1-11872 15,0-3-2384-15</inkml:trace>
  <inkml:trace contextRef="#ctx0" brushRef="#br0" timeOffset="66835.19">14926 13912 13823 0,'0'0'608'0,"0"0"128"0,0 0-592 0,0 0-144 0,0 0 0 0,0 0 0 16,0 0 2432-16,-6 9 464 0,-3-1 96 0,0 5 16 16,0 2-1136-16,0 4-208 0,-1 3-64 0,-1 6 0 15,4-8-384-15,-1 4-64 0,-2 9-32 0,1 1 0 0,0 4-320 0,-4 2-64 16,-1 2-16-16,1 1 0 0,-9 35-352 0,1-13-80 15,6-9-16-15,3-5 0 0,1-5-272 0,3-5 0 16,0-6 0-16,4-5 0 16,1-5-448-16,2-6-160 0,-1-6-32 0,4-4-10240 15,-2-9-2048-15</inkml:trace>
  <inkml:trace contextRef="#ctx0" brushRef="#br0" timeOffset="67407.42">14659 14273 26719 0,'0'0'1184'0,"0"0"240"0,10-4-1136 0,3 1-288 0,2 0 0 15,2-2 0-15,2-1 912 0,4-1 128 0,-9 4 32 0,3-4 0 16,1 0-80-16,1-3-16 0,2-2 0 0,2-2 0 16,-2 0-464-16,3-1-112 0,-1-1-16 0,22-15 0 15,-4 5-64-15,-6 1 0 0,-2 1-16 0,-1 2 0 16,-3 1-16-16,-2 2 0 0,-1-1 0 15,-3 3 0-15,-2 1-32 0,-4 2 0 0,-2 0 0 0,-4 0 0 0,-7 10 0 16,1 0-16-16,0 0 0 0,-2 1 0 16,-3 3-64-16,0 0-16 0,0 0 0 0,0 0 0 0,0 0-160 15,-3 12 128-15,0 0-128 0,-5 2 128 0,0 1-128 16,-1 3 192-16,2 3-192 0,-4 2 192 0,-1 4 0 0,-1 4 16 16,1 4 0-16,-3 3 0 0,-4 2 128 0,1 1 32 15,-1-1 0-15,0 3 0 0,2-2 16 0,-2-3 0 16,9-18 0-16,0 2 0 0,1 0-96 15,-1 1-16-15,3-2 0 0,-1 0 0 0,2 0-32 0,0-2-16 16,3-5 0-16,-1 8 0 0,2-8-96 0,4-5 0 16,2-3-128-16,-4-6 192 0,6-4-64 0,3-3-128 15,3-1 176-15,1-2-176 0,0-3 128 16,5 0-128-16,0-3 0 0,-1 1 0 0,16-13 0 0,-5 9 0 16,-4 1 0-16,-2 7 0 0,-4 3 0 0,-3 4 0 15,-7 4 0-15,-1 2 0 0,2 2 0 0,-1 3 0 16,0 2 0-16,-2 2 0 0,1 2 0 0,-1 1 0 15,-2 1 0-15,2 12 0 0,-1-2 0 0,-4-5 0 16,0-1 0-16,-1-5 0 0,0-2 0 0,2-1 0 16,0 0-144-16,2-2 144 15,-4-9-1600-15,0 0-256 0,8 1-32 0,-8-1-10688 16,9-3-2144-16</inkml:trace>
  <inkml:trace contextRef="#ctx0" brushRef="#br0" timeOffset="67606.62">15764 14417 24879 0,'0'0'2208'0,"0"0"-1760"0,0 0-448 0,0 0 0 15,-7 6 2144-15,0 5 352 0,-1 1 64 0,1 2 0 16,-3 1-944-16,2 3-192 0,-2 0-32 0,2 3-16 16,-1 2-304-16,1 0-64 0,0 1-16 0,5-4 0 15,-1 0-544-15,2 1-128 0,0-1 0 0,4-2-16 0,0-3-304 0,2-2 0 16,-1-1 0-16,2-5 0 15,0-2-544-15,2 0-112 0,0-1-32 0,-1-2 0 16,2-3-2480-16,0-1-496 0,0-2-112 0</inkml:trace>
  <inkml:trace contextRef="#ctx0" brushRef="#br0" timeOffset="67792.25">15801 14226 15663 0,'-11'-9'688'0,"5"4"144"16,1 0-656-16,-4-2-176 0,0-1 0 0,-3-2 0 0,-2 2 5040 0,0 0 976 15,2-2 192-15,1 5 32 0,2 0-3728 0,0 1-736 16,2-2-160-16,1 2-16 0,6 4-896 0,0 0-192 0,0 0-16 0,-5-6-16 16,3 1-480-16,2 5 128 0,0 0-128 0,0 0 0 15,0 0 0-15,6-5-208 16,-6 5 32-16,0 0 16 15,7 0-1648-15,0 5-336 0,2-1-64 0</inkml:trace>
  <inkml:trace contextRef="#ctx0" brushRef="#br0" timeOffset="68203.66">16398 14242 17503 0,'0'0'1552'16,"0"0"-1232"-16,2-7-320 0,-2 7 0 0,0 0 3584 0,2-5 640 16,-2-1 144-16,0 6 32 0,0 0-2272 0,-8 0-448 15,1-2-80-15,-2 3-32 0,0 2-608 0,-4 2-128 16,-1 0-32-16,-1 3 0 0,-2 1-416 0,1 2-64 16,-1 1-32-16,1 2 0 0,1-2-96 0,3 3 0 15,2-3-16-15,3 0 0 0,2 0-176 0,2-1 128 16,3 0-128-16,4-1 128 0,0 3-128 0,3-1 160 15,3 0-160-15,2 0 160 0,3 0-32 0,-1 2 0 16,0 0 0-16,-2-1 0 0,1 0 96 0,-2 2 16 16,-3-2 0-16,-1 1 0 0,-3-1 144 0,-1 1 48 15,-3-2 0-15,-3 1 0 0,-1 0 16 0,-5 0 0 16,-1 2 0-16,-4-2 0 0,-4-1-256 0,-3-1-32 0,-1 0-16 16,-8-1 0-16,-2-5-144 0,1-1-224 15,-1-3 48-15,5-4 16 16,1-2-2912-16,5-3-576 0</inkml:trace>
  <inkml:trace contextRef="#ctx0" brushRef="#br0" timeOffset="69291">18365 14175 27519 0,'-2'-15'1216'0,"0"7"256"0,1 1-1168 15,1 7-304-15,-4-8 0 0,4 8 0 0,0 0 1216 0,0 0 176 16,-7 4 32-16,-3 4 16 0,0 3-192 0,0 7-32 0,-4 6-16 0,1 5 0 16,0 3-432-16,0 6-64 0,-1 4-32 0,2-1 0 15,-3 1-144-15,2-1-16 0,0 3-16 16,0-1 0-16,1-1-96 0,0 1-16 0,-4-1 0 0,3-4 0 15,2-1-224-15,4-7-160 0,-1-5 192 0,2-6-192 16,-1-3 160-16,5-4-160 0,2-12 128 0,0 0-128 16,0 0 0-16,0 0 0 0,0 0 0 0,4-9 0 15,1-4 0-15,-2-5 128 0,3-6-128 0,2-2 0 16,-2-4 0-16,4-1-144 0,2-1 0 0,-1 1 0 0,0 2-128 16,2-1-32-16,3-1 0 0,1 4 0 0,4 0 176 15,1 1 128-15,1 0-192 0,3-1 192 0,2 1 0 16,-2-1-128-16,0 2 128 0,-1 0 0 15,-9 13 0-15,-1-3 144 0,0-1-16 0,1-1 0 0,0 2 160 0,1 0 32 16,-1 1 0-16,1 1 0 0,10-4 16 0,-9 7 16 16,-10 5 0-16,-2 3 0 0,1 2-80 0,-1 2-16 15,-2 3 0-15,-2 2 0 0,-1 3 0 16,-1 3-16-16,-1 4 0 0,-2 1 0 0,-3 0-32 0,-3 2 0 16,-2 2 0-16,-13 14 0 0,-3-7-32 0,0-2-16 15,0-5 0-15,1-2 0 0,-1-3-160 0,1-3 160 16,-2-2-160-16,4-3 160 0,4-4-160 15,1-1 0-15,4-5 0 0,4-3 0 16,0-2-1408-16,5-3-176 0,1-3-16 0,6-2-16 16,5-1-1568-16,6 0-304 0,6-3-64 0,4 0-16 0</inkml:trace>
  <inkml:trace contextRef="#ctx0" brushRef="#br0" timeOffset="69621.27">19061 14067 11055 0,'0'0'976'0,"0"0"-784"0,0 0-192 16,-6 15 0-16,-2 2 3584 0,0 0 688 0,1 4 128 0,-3 4 16 16,-3 3-2032-16,-2 4-400 0,5-12-96 0,-1 4-16 15,-2 4-256-15,-2 3-48 0,-2 4-16 0,-1 0 0 16,-1 5-576-16,-2-1-112 0,1-1-32 0,-16 31 0 16,8-11-416-16,9-12-96 0,2-6 0 0,4-7-16 15,4-7-176-15,4-5-128 0,2-6 144 0,2-2-144 16,1-13 208-16,0 0-48 0,0 0-16 0,8-3 0 15,2-4 80-15,3-7 16 0,2-4 0 0,3-5 0 0,1-3-112 16,3-3-128-16,0-5 176 0,-6 7-176 0,-1 1 176 0,0-4-176 16,1-1 160-16,3-2-160 0,1 0 208 0,1-1-48 15,1 0-16-15,1 2 0 0,4-7-144 0,1 6 0 16,1 3 0-16,-1 6 0 0,0 5 240 0,-4 5-48 16,0 3 0-16,-2 5 0 0,-3 3-192 0,-3 5 176 15,-4 4-176-15,-3 2 160 0,-3 2-160 0,-6 3 0 16,-5 3 0-16,-2 4 0 0,-3-1 128 0,-7 3-128 15,-2-1 0-15,-3 0 128 0,-1 1-128 0,-3-1 0 16,1 1 0-16,0-3 0 0,-2 0 0 0,2-3 0 16,6-5 128-16,1-1-128 0,1-5-144 0,0 0-64 15,1-2-16-15,1-4 0 16,2-3-1248-16,4-2-240 0,3-3-48 0,4-3-16 16,2-1-1472-16,5-1-288 0</inkml:trace>
  <inkml:trace contextRef="#ctx0" brushRef="#br0" timeOffset="69986.13">20029 13575 30399 0,'0'0'2704'0,"0"0"-2160"0,0 0-544 0,0 0 0 16,0 0 752-16,0 0 32 0,0 0 16 0,-4 8 0 0,0 0 576 0,-4 3 112 15,1 2 32-15,-1 3 0 0,-1 3-416 0,-4 4-80 16,-1 5 0-16,0 4-16 0,-2 1-288 0,-1 4-48 16,0 1-16-16,0 5 0 0,0 0-272 0,1 2-64 15,2 2-16-15,-1 0 0 16,0 14-304-16,3-6 160 0,4-5-160 0,4-6 128 0,0-4-128 16,4-7 0-16,3 0 0 0,0-6 0 0,2-3 0 0,1-2 0 15,1-2-128-15,0-6 128 0,3-3-336 0,-1-5 0 16,0-4 0-16,-2-4 0 15,2-3-1264-15,1-1-240 0,0-4-48 0,0-1-16 16,0-4-1184-16,-1-1-240 0,-3-4-64 0</inkml:trace>
  <inkml:trace contextRef="#ctx0" brushRef="#br0" timeOffset="70172.97">19496 14034 23039 0,'-11'-1'1024'0,"11"1"192"0,0 0-960 0,0 0-256 15,0 0 0-15,0 0 0 0,0 0 3600 0,9 2 688 0,1-1 128 0,5 1 16 16,5 1-2496-16,5-3-496 0,8 0-96 0,7 0-32 16,6-4-288-16,6 1-64 15,3-1-16-15,3-3 0 0,-15 1-432 0,8 1-96 0,5-1-16 0,0 0 0 16,-1-3-256-16,-5 1-144 0,-2 0 160 0,-8 0-160 16,-3 1 0-16,-7 2-128 0,-4 0-16 0,-4 3 0 15,-5 2-2896 1,-2 0-576-16</inkml:trace>
  <inkml:trace contextRef="#ctx0" brushRef="#br0" timeOffset="71332.89">20700 14014 21183 0,'0'0'1888'0,"0"0"-1504"15,0 0-384-15,0 0 0 0,0 0 1376 0,0 0 208 0,-4 11 32 0,1-2 16 16,1 3-272-16,2 3-48 0,0 4-16 0,3 2 0 16,2 4-144-16,2 2-16 0,4 1-16 0,4 3 0 15,1 2-400-15,-2-9-80 0,3 5 0 0,0 0-16 16,4 0-240-16,2 2-32 0,-2 0-16 0,0 1 0 16,1-3-192-16,0 0-144 0,1-4 192 0,-4 0-192 15,-2-2 128-15,-1-1-128 0,-4-4 0 0,1-1 0 16,-3-3-912-1,0-2-240-15,0-3-64 0,-4-2-9792 0,2-5-1952 0</inkml:trace>
  <inkml:trace contextRef="#ctx0" brushRef="#br0" timeOffset="71515.03">21079 14033 32255 0,'0'0'2864'0,"0"0"-2288"16,0 0-576-16,-6 2 0 0,3 1 928 0,-4 5 80 15,1 1 16-15,-5 6 0 0,-2 3 192 0,-3 3 32 16,-1 2 16-16,-2 3 0 0,2-2-288 0,1 3-48 16,-4 1-16-16,0 3 0 0,-2 1-272 0,-2 0-48 0,0 2-16 0,-5 2 0 15,-26 28-256-15,7-12-64 0,6-8-16 0,7-4 0 16,5-4-240-16,7-4-128 0,11-15 128 0,2 2-208 31,2-1-2448-31,1 0-480 0</inkml:trace>
  <inkml:trace contextRef="#ctx0" brushRef="#br0" timeOffset="75674.56">14820 13156 10127 0,'0'0'896'0,"0"0"-704"16,0 0-192-16,0 0 0 0,0 0 960 0,0 0 176 15,0 0 16-15,0 0 16 0,-4 6-80 0,4-6-32 16,-1 6 0-16,1-6 0 0,-1 8 32 0,0-1 16 16,1-2 0-16,0 3 0 0,0-8 0 0,0 0 0 15,0 0 0-15,0 0 0 0,0 0 32 0,0 0 0 16,0 0 0-16,9 1 0 0,0-1-112 0,0-2 0 16,2-3-16-16,-2-2 0 0,5-4-288 0,1-4-48 0,3 0-16 0,0-1 0 15,3-2-176-15,0-5-32 16,3-2-16-16,1 0 0 0,1-3-48 0,1-2-16 0,-1-3 0 0,0-1 0 15,-1 1-48-15,1-5 0 16,-1-3 0-16,-2-6 0 0,-1-2-80 0,-3-3-32 16,0-1 0-16,-3 3 0 0,-2 0-208 0,-2 4 0 0,-1 3 0 0,-1 4 0 15,-2 2 0-15,-1 5 0 0,-2 4 0 16,0 4 0-16,-3 3 0 0,-1 3 0 0,-2 3 0 0,-1 4 0 16,-1 1 0-16,1 3 0 0,-4 2 0 0,-1 2 0 15,-1 3 0-15,-2 5 0 0,-2 3 0 0,-4 4 0 16,-1 3 0-16,-1 4 0 0,-4 3 0 0,0 4 0 0,1 5 0 0,-1 2 0 15,-1 2 0-15,1 6 0 0,1 5 128 0,0 2-128 16,1 2 176-16,1-1-176 0,2-1 224 0,1-1-64 16,1-1-16-16,3-1 0 0,2-1 0 0,1-1 0 15,0-1 0-15,3-3 0 0,1-5-144 0,3-2 160 16,2-3-160-16,4-2 160 0,0-5-160 0,5 0 0 16,3-3 144-16,3-3-144 0,4-4 0 0,3-2 0 15,3-2 0-15,15-3 0 16,1-2-1104-16,-1-4-304 0,1-1-48 0,-14 1-16080 15</inkml:trace>
  <inkml:trace contextRef="#ctx0" brushRef="#br0" timeOffset="78007">22179 7828 14111 0,'0'0'624'0,"0"0"128"0,0 0-608 0,0 0-144 0,0 0 0 0,0 0 0 15,0 0 880-15,0 0 144 16,-7 4 16-16,7-4 16 0,-7 3-336 0,0 3-64 16,0-1-16-16,1 2 0 0,0 0-128 0,-3-1-16 15,2 3-16-15,-3 2 0 0,1-1-48 0,-2 0-16 0,-2-1 0 0,-1 0 0 16,-1 2 32-16,-1 0 16 16,-3-1 0-16,-1 1 0 0,-2 0-32 0,1 0-16 0,-3-1 0 0,2 1 0 15,-2 1-32-15,2-2-16 0,-1 0 0 0,2 0 0 0,3 3-112 16,1-1-32-16,-1-1 0 0,3-1 0 0,-1 1-16 15,3-1 0-15,-1-2 0 0,1 0 0 16,1-2-16-16,2 2 0 0,1-2 0 0,1 2 0 0,2 1-32 16,1-1-16-16,0-2 0 0,5-6 0 0,0 0-16 0,-1 9 0 15,1-9 0-15,0 0 0 0,4 9 160 0,3-3 32 16,1 1 0-16,3-3 0 0,1 0-128 16,4-1-32-16,3-1 0 0,0 0 0 0,1 1-160 0,3 1 0 15,3-2 144-15,2 2-144 0,0 0 0 0,1-1 0 16,3-1 0-16,1 3 128 0,-1-1-128 0,0 1 0 15,-1-3 0-15,-1 0 0 0,-3 0 0 0,1 0 0 16,-2 1 128-16,-2-1-128 0,-2-2 0 0,-1 0 0 16,-2 0 0-16,-1 0 0 15,-2 1-1312-15,-5-1-176 0,-2-3-48 16,-9 3-7360-16,0 0-1472 0</inkml:trace>
  <inkml:trace contextRef="#ctx0" brushRef="#br0" timeOffset="78694.84">21941 8150 14047 0,'-11'-6'624'0,"11"6"128"0,-4-1-608 0,-1-1-144 0,-1 1 0 0,0 0 0 16,1 0 976-16,0 0 176 0,5 1 16 0,-5-1 16 16,5 1-384-16,0 0-80 0,-3-1-16 0,3 1 0 15,0 0-80-15,0 0-32 0,0 0 0 0,0 0 0 16,0 0-160-16,0 0-48 0,6 0 0 0,5 0 0 16,-1 0 48-16,2 0 0 0,3-2 0 0,1 1 0 15,3 0-64-15,2-1-16 0,2 1 0 0,3-1 0 0,2 0 0 16,2-1 0-16,1-1 0 0,17-2 0 15,-7 1-16-15,4 1 0 0,3-1 0 0,-2 0 0 0,-1-1 16 0,0 2 0 16,0 0 0-16,-1 1 0 0,-1 0-80 0,3-2-16 16,-1 3 0-16,3-1 0 0,-1 0-16 0,0 0-16 15,-2-1 0-15,1 2 0 0,-6 0-224 0,1-1 0 16,-3 0 0-16,1 0 0 0,-1-3 0 0,2 2 0 16,1 0 0-16,-1 2 0 0,1 1 128 0,-1 1-128 15,-3-3 0-15,1 1 0 0,-2-1 0 0,-3 0 0 16,0 0 0-16,1 0 0 0,-1-3 0 0,1 2 128 15,1 1-128-15,-1-3 0 0,3 2 0 0,0 1 128 16,-2 2-128-16,-1 0 0 0,-2-4 224 0,-1-2-48 16,-1 4-16-16,-3 0 0 0,0-1-160 0,-3 1 192 15,0-1-192-15,-1 1 192 0,0 1-64 0,-3 1-128 0,1 0 192 0,0 1-64 16,-2-2-128-16,0 0 0 0,3-1 0 0,-3 2 128 16,-1 0-128-16,0 1 0 0,1 1 0 0,-1-1 128 15,-3-1-128-15,4 0 0 0,-4 0 0 0,2-2 128 16,-2 2-128-16,0-1 0 0,0 0 0 0,-4 0 0 15,0-1 0-15,0 1 0 0,-1-1 0 0,-2 3 0 0,1-1 128 16,-9 1-128-16,9 0 0 0,-9 0 128 0,0 0-128 16,0 0 0-16,0 0 0 0,0 0 0 0,0 0 0 0,0 0 0 15,0 0 0-15,9 0 0 0,-9 0 0 16,0 0 0-16,0 0 0 0,0 0 0 0,0 0 0 0,0 0 0 16,0 0 0-16,0 0 0 15,0 0-528-15,0 0 16 0,0 0 0 0,-6 9 0 16,6-9-2048-1,-6 7-384-15,6-7-96 0,-11 6-16 0</inkml:trace>
  <inkml:trace contextRef="#ctx0" brushRef="#br0" timeOffset="79221.03">24158 7522 11967 0,'-12'-10'528'0,"3"6"112"0,-1-1-512 0,1 2-128 0,-1 0 0 0,3 0 0 16,-1 3 1744-16,8 0 320 0,-6 4 64 0,6-4 16 0,0 0-1312 15,0 0-256-15,0 0-48 0,0 0-16 0,0 0 96 0,0 0 16 16,8 4 0-16,4 0 0 16,4 2 128-16,3-1 16 0,4 1 16 0,4 2 0 0,4 2-336 0,4-1-64 15,0 1 0-15,0 1-16 0,-1-2-48 0,2 3 0 16,-5 3 0-16,0 0 0 0,0-3-48 16,-3 3-16-16,0 1 0 0,-1-1 0 0,-3 3-80 0,-4-3-32 15,-1 2 0-15,-1-2 0 0,-3 1 96 0,-3 0 16 16,-2 1 0-16,-2 0 0 0,0-1 160 0,-4 0 32 15,-2 1 16-15,3-2 0 0,-1 0-48 0,-3 1-16 16,-1-2 0-16,0 0 0 0,-1 0-32 0,-2 1-16 16,-5 0 0-16,-2 2 0 0,-1-1 112 0,-4 3 32 15,-5 2 0-15,-2 0 0 0,-2-1-64 0,-3-1-16 16,-2 1 0-16,-3 1 0 0,0-1-128 0,-3-2-32 0,0-2 0 16,2-1 0-16,1 1-96 0,0-2-32 0,0-1 0 0,0 1 0 15,0 0-128-15,2-2 160 0,3-1-160 16,4-1 160-16,3-2-160 0,6-3-256 0,4 1 64 0,1-2 16 31,9-4-2768-31,0 0-576 0</inkml:trace>
  <inkml:trace contextRef="#ctx0" brushRef="#br0" timeOffset="82985.12">21863 8984 15663 0,'-2'-5'1392'0,"1"1"-1120"15,-1-3-272-15,-1 2 0 0,3 5 256 0,0-7 0 16,-2 2 0-16,2 5 0 0,0-9 368 0,0 9 64 16,0 0 16-16,1-7 0 0,0-1 288 0,-1 8 64 15,0 0 16-15,0 0 0 0,2-7-32 0,-2 7 0 16,0 0 0-16,0 0 0 0,0 0-208 0,-5 3-64 16,-1 4 0-16,-2 3 0 0,0 2-320 0,-3 5-64 15,-1 5 0-15,3 3-16 0,-2 0 624 0,2 1 128 16,1 1 32-16,0-2 0 15,1-1-1728-15,4-2-352 0,3-1-64 0,1-2-16 0,4-3 848 0,1-4 160 0,1-1 0 16,5-4 0-16,0 0 336 0,3-4-16 0,4-3 0 16,-1-2 0-16,3-3 80 0,2-2 16 0,-1-3 0 0,3-5 0 15,-3-4-48-15,1 0-16 0,-3 2 0 0,1-2 0 16,1-1-96-16,-6 0-32 0,0 0 0 0,-4 2 0 16,-1-1-16-16,-1 1 0 0,0 3 0 0,-3 1 0 15,-1 3-32-15,-1 2-16 0,1 1 0 0,-6 8 0 16,4-8-32-16,-4 8 0 0,0 0 0 0,0 0 0 15,0 0 0-15,0 10-128 0,-2 1 192 0,-1 5-64 16,-1 5 0-16,-1 3-128 0,-2 3 192 0,0 3-64 16,-1 2-128-16,-1 3 128 0,-2 5-128 0,-2 3 128 15,-4 3-128-15,1 2 0 0,-2 1 0 0,-3-1 0 16,-1-2 0-16,0-1 128 0,0-2-128 0,1-1 0 16,2-2 0-16,-1-4 0 0,0-3 128 0,2-2-128 15,0-2 128-15,2-2 0 0,5-3 0 0,-3-1 0 16,0-2 48-16,1-2 0 0,-1-4 0 0,3-3 0 0,1-3-176 15,2-3 0-15,8-6 144 0,-8 0-144 0,-2-4 0 0,5-2 144 16,-3-4-144-16,2-3 0 0,3-3 128 16,-1-4-128-16,1-3 0 0,3-4 0 0,2-5 0 15,2 0 0-15,-2-1 0 0,5 1 0 0,2 1 0 0,0 3 0 16,2 2-160-16,4 3 160 0,0 3 0 0,1 4 0 16,-2 2-144-16,1 3 144 0,3 1 0 0,2 3 0 15,1 4 0-15,2 3 0 0,0 2 0 0,4 2 0 16,1 5 0-16,-1 1 0 0,0 2 0 0,-4 0 0 15,0-1 0-15,-3 0 0 0,-5 5 0 0,-1-1 0 16,-2-2 0-16,-4 2 0 0,0-1-192 0,-4 1 192 16,1 1-192-16,-3-2 192 15,-1-2-1856-15,-1-1-256 0,0-1-48 0,0-1-13424 16</inkml:trace>
  <inkml:trace contextRef="#ctx0" brushRef="#br0" timeOffset="83405.5">22628 9077 8287 0,'0'0'736'0,"0"0"-592"0,0 0-144 0,0 0 0 0,-8 0 2144 0,0 0 400 16,8 0 80-16,-7 0 0 0,0 0-1776 0,7 0-352 15,0 0-80-15,0 0-16 16,0 0 688-16,0 0 128 0,0 0 16 0,0 0 16 0,0 0 96 0,0 0 0 16,0 0 16-16,0 0 0 0,0 0-224 0,9-6-48 15,3-1-16-15,0 0 0 0,1 3-256 0,4-3-48 16,1 0-16-16,1 0 0 0,2 2-368 0,2 0-64 15,-1 1 0-15,2 1-16 0,-1-1-304 0,0 3 128 16,-3 1-128-16,-1 1 0 0,-3 3 0 0,-2-1 0 16,-2 1-192-16,-3 1 48 15,-9-5-1760-15,5 8-336 0,-5-8-80 0,-2 13-6944 16,-7-4-1376-16</inkml:trace>
  <inkml:trace contextRef="#ctx0" brushRef="#br0" timeOffset="83514.58">22621 9249 18431 0,'-9'9'1632'0,"0"-1"-1312"0,-2-1-320 0,3 0 0 15,-1-1 1088-15,1-2 160 0,8-4 32 0,0 0 0 16,0 0 16-16,0 0 16 0,0 0 0 0,0 0 0 16,0 0-528-16,0 0-96 0,9 2-32 0,3-4 0 15,2 2-128-15,4-5-16 0,4 0-16 0,3-2 0 16,4-1-192-16,2 0-48 0,1-3 0 0,2 0 0 16,0-2-256-16,-1 5-176 0,-2-3 32 0,-3 2-9504 15,-1 0-1888-15</inkml:trace>
  <inkml:trace contextRef="#ctx0" brushRef="#br0" timeOffset="84487.96">23412 8705 19231 0,'0'0'848'0,"-6"5"176"0,-2-3-816 0,2 1-208 0,-3 2 0 0,4 1 0 16,-4 2 672-16,4 0 96 0,2-1 0 0,3-7 16 15,0 0 272-15,-4 6 48 0,4-6 16 0,0 0 0 16,1 11-304-16,-1-11-64 0,6 5-16 0,1-2 0 15,3-4 112-15,2-3 32 0,3 0 0 0,0-2 0 16,1-1-16-16,0-2 0 0,0-2 0 0,1-1 0 0,0-1-272 0,2-2-48 16,0 1-16-16,1-1 0 0,-1-1-96 0,1 1-32 15,-1-2 0-15,0 2 0 16,-3-3-128-16,0-2-16 0,-1 2-16 0,-1-2 0 16,-3 1-64-16,1-3-16 0,-1-1 0 0,-2 0 0 0,-1-1-160 0,-3 1 192 15,1 2-192-15,-3 3 192 0,-1 4-192 0,-1 4 192 16,-1 2-192-16,0 8 192 0,0 0-192 0,0 0 192 15,-8 1-192-15,-2 5 192 0,0 3-192 0,0 4 0 16,-3 3 0-16,-3 8 128 0,2 5-128 0,-2 8 0 16,-1 3 0-16,-2 5 0 0,2 3 0 0,-1 1 0 15,1 3 0-15,0-3 0 0,2-1 0 0,0 0 0 16,2 0 0-16,-1-1 0 0,0-2 0 0,3-3 0 0,-3-4 0 16,4-4 128-16,2-3 16 0,-2-4 0 0,1-2 0 0,2-2 0 15,4-1-144-15,1-1 160 0,-1-4-160 0,0-4 160 16,2-5-160-16,1-8 0 0,0 0 144 15,0 0-144-15,0 0 128 0,11 0-128 0,2-4 128 0,-2-7-128 16,2-2 0-16,-1-3 128 0,1 0-128 0,1 0 0 16,0-4 0-16,3 3 0 0,1 0 0 0,0 3 0 15,3 1 0-15,1 0 0 0,0 3 0 16,1 1 0-16,1 2 0 0,3 1 0 0,0 0 0 0,2 3 0 16,-5 1 0-16,-1 1 192 0,-1 1-64 0,-3 2 0 15,1 0-128-15,-6 2-160 0,-4 1 160 0,-2 1-208 16,-3 1 208-16,-3 2 0 15,-3 0 0-15,-1-1 0 0,-2 1 0 0,-6 2 0 0,-3 1 0 0,-2 0 0 16,-1 1 0-16,-2-1 0 0,-3-1 128 0,0-3-128 16,0 1 0-16,3 1 0 0,0 1 128 0,3 0-128 0,0-1 0 15,4 1 0-15,2 0 0 0,3-1 0 0,2-3 128 16,4 2-128-16,3 1 0 0,2 1 0 0,4 0 128 0,4 0-128 16,4 0 144-16,4-2-144 0,3-1 208 0,2-2-48 15,2 2-16-15,1-3 0 0,0-1 0 0,1 0 0 16,0 0 0-16,2-3 0 0,1-2-144 15,2 0 160-15,2 1-160 0,-2-3 160 0,2-1-160 0,-1 2 0 16,-3 1 0-16,0 0 128 16,0-3-896-16,-2 3-192 0,-2-1-48 0,-1 1-11584 15,-4 5-2320-15</inkml:trace>
  <inkml:trace contextRef="#ctx0" brushRef="#br0" timeOffset="95683.1">1270 14718 6447 0,'0'0'576'0,"0"0"-576"0,0 0 0 0,2-3 0 15,-2 3 2304-15,0 0 336 0,0-6 80 0,1 3 16 16,-1 3-960-16,0 0-192 0,0 0-48 0,0 0 0 16,0 0-480-16,0 0-96 0,0 0-32 0,0 0 0 15,0 0-112-15,-3 15-32 0,2 2 0 0,-5 3 0 0,-1 2-96 0,-2 1-32 16,-1 2 0-16,-3 5 0 0,-1 2-144 16,0 4-16-16,0 4-16 0,0-2 0 0,-1 1-96 0,2-2-32 15,2-2 0-15,1-2 0 0,4-1 80 0,-2-3 16 16,3-5 0-16,4-1 0 0,1-2 0 0,1-2 0 15,3-4 0-15,1-3 0 0,2 0-64 0,3-2-16 16,1-3 0-16,1-2 0 0,1 0-48 0,4-1-16 16,1-1 0-16,1 0 0 0,0-3-80 0,2 1-16 15,2 1 0-15,1 0 0 0,2 0-208 0,-2 0 144 16,2 0-144-16,-1-1 128 0,-1 2-128 0,2-1 0 16,-3 0 0-16,-2 1 0 0,-3 0 0 0,-1-2 0 15,-2-1 0-15,-1 0 0 0,-1-2-192 0,-2 0-112 16,-11 2-16-16,8-5-16 15,-1 1-1648-15,-7 4-336 0,3-8-64 0,-5-1-12464 0</inkml:trace>
  <inkml:trace contextRef="#ctx0" brushRef="#br0" timeOffset="95888.62">1157 15165 18431 0,'0'0'816'0,"0"0"160"0,5-8-784 0,3 0-192 0,2 0 0 0,2 0 0 15,-1 1 1712-15,4 2 288 0,4-5 64 0,1 1 16 16,3 0-608-16,1-1-112 0,2 2-16 0,1-1-16 16,1 0-368-16,2 1-80 0,0 1-16 0,-2 1 0 15,0 2-544-15,-5 0-96 0,0 0-32 0,-4 2 0 16,-2 1-192-16,-1 0 0 0,-4-2-192 0,0 2 192 16,-4-1-944-16,-8 2-80 0,0 0 0 0,0 0-8480 15,3-7-1696-15</inkml:trace>
  <inkml:trace contextRef="#ctx0" brushRef="#br0" timeOffset="96078.37">1269 14768 19343 0,'-5'-11'848'0,"5"11"192"0,-1-8-832 0,1 8-208 16,5-9 0-16,-1 0 0 0,7 2 1792 0,0 0 304 16,2 0 64-16,5 3 16 0,4-5-736 0,3 3-144 15,6-3-16-15,5 2-16 0,2-3-304 0,1 0-48 16,-2-1-16-16,-1 2 0 0,0 0-384 0,-4 0-96 15,-2 1-16-15,-3 2 0 0,-1 1-224 0,-2 3-48 0,-3 1-128 16,-4 0 192 0,-1 0-2128-16,-3 3-432 0,-2 2-96 0,-5 3-16 0</inkml:trace>
  <inkml:trace contextRef="#ctx0" brushRef="#br0" timeOffset="96458.59">2074 14905 20271 0,'0'0'1792'0,"0"0"-1424"16,0 0-368-16,7 5 0 0,-7-5 256 0,7 6-32 16,-1 2 0-16,-1 3 0 0,1 3 1216 0,-1 2 240 15,5 0 48-15,-2 3 16 0,2 3-400 0,2 5-64 16,-1 0-32-16,3 3 0 0,3 5-352 0,-2-2-80 16,-1 1-16-16,1-2 0 0,-2-2-464 0,0-1-80 0,0-3-32 0,-2-1 0 15,0-3-224-15,0-2 176 16,0-2-176-16,-3-1 160 0,1-4-32 0,-5-1-128 0,1-3 192 0,-2-2-64 15,-3-7-128-15,0 0 0 16,0 0 0-16,0 0 0 16,0 0-864-16,3-7-256 0,-3-4-48 0,-1-1-8880 15,-3-2-1760-15</inkml:trace>
  <inkml:trace contextRef="#ctx0" brushRef="#br0" timeOffset="96771.22">2451 14885 21535 0,'8'-11'960'0,"-8"11"192"0,2-7-928 0,1-1-224 16,-3 8 0-16,0 0 0 0,0 0 1728 0,0 0 288 16,0 0 64-16,0 0 16 0,-7-1-432 0,-3 5-64 15,-2 4-32-15,-4 4 0 0,-1 6-288 0,-2 3-48 16,-4 2-16-16,0 4 0 0,-1 3-32 0,-1 4-16 15,-3 4 0-15,-1 6 0 0,0 2-352 0,1-4-80 16,2 0-16-16,1-5 0 0,2-1-336 0,4-4-64 16,2-4 0-16,2-1-16 0,0-1-160 0,3-6-16 15,2-2-128-15,3-2 192 0,0-3-192 0,4 0 0 16,-2-2 128-16,4-2-128 16,1-9-672-16,0 0-176 0,0 0-48 0,0 0 0 15,11-2-1936-15,1-5-400 0</inkml:trace>
  <inkml:trace contextRef="#ctx0" brushRef="#br0" timeOffset="97243.77">3221 14940 18431 0,'0'0'1632'0,"0"0"-1312"15,-4-2-320-15,4 2 0 0,0 0 2208 0,-7-3 368 16,7 3 80-16,-5-5 16 0,1 1-256 0,4 4-48 15,-4-8-16-15,4 8 0 0,0-8-944 0,1 0-192 16,2-1-48-16,1 4 0 0,1-1-720 0,-5 6-128 0,9-8-48 0,-2 4 0 16,1-2-272-16,0 1 0 15,0 3 128-15,-8 2-128 0,4-5 0 0,-4 5-256 16,0 0 64-16,0 0 0 16,0 0-2416-16,0 0-464 0,-6 12-112 0</inkml:trace>
  <inkml:trace contextRef="#ctx0" brushRef="#br0" timeOffset="97419.02">3033 15290 30399 0,'0'0'2704'0,"0"0"-2160"0,0 0-544 0,0 0 0 15,0 0 1808-15,0 0 256 0,0 0 48 0,0 0 16 16,0 0-464-16,0 0-80 0,0 0-32 0,0 0 0 0,0 0-848 0,0 0-160 16,0 0-32-16,0 0-16 0,10 2-496 0,-1 1 0 15,1-3 0-15,-10 0 0 16,9 0-2240-16,-1-3-512 0,-8 3-80 0,0 0-32 0</inkml:trace>
  <inkml:trace contextRef="#ctx0" brushRef="#br0" timeOffset="99428.47">4769 14532 13935 0,'2'-12'608'0,"0"7"144"0,1-2-608 0,-2 0-144 0,-1 1 0 0,0-2 0 16,-1 0 1280-16,-1 1 208 0,0-1 48 0,-1-1 16 16,0 0-16-16,-4 1-16 0,2-1 0 0,-1 0 0 15,-4 1-464-15,1 0-96 0,-1 2 0 0,-1 1-16 16,-2 0-272-16,-1 3-48 0,-1 2-16 0,-2 2 0 0,-2 3-224 15,1 1-64-15,0 4 0 0,-2 3 0 0,0 3-32 0,0 5-16 16,-2 1 0-16,0 5 0 0,2 4 16 16,-2 4 0-16,2 5 0 0,2 3 0 0,2 2-32 0,-3 1-16 15,2 1 0-15,2 2 0 16,4 0-112-16,0-4 0 0,2-3-128 0,3-1 192 0,1-4-192 0,1-2 144 16,2-2-144-16,0-2 128 0,-1-2-128 0,2-3 0 15,0-2 144-15,1-2-144 0,0-3-208 0,0-4-112 16,-1 0-32-16,0 1 0 15,-3-6-1696-15,-1-4-352 0,5-6-64 0</inkml:trace>
  <inkml:trace contextRef="#ctx0" brushRef="#br0" timeOffset="99636.05">4102 15130 25391 0,'0'0'1120'0,"0"0"240"0,0 0-1088 0,9-3-272 15,0 0 0-15,2 1 0 0,1 0 1312 0,6-1 208 16,0 1 32-16,4-1 16 0,4-3-416 0,2 3-64 15,1-2-32-15,-2-2 0 0,2 0-384 0,-2-1-80 16,1 2-16-16,-5 0 0 0,0 0-368 0,-2 1-80 16,-2 0 0-16,4 1-128 15,-6 2-1152-15,-2-1-352 0,-2 1-64 0,-6 1-8544 16,0 1-1696-16</inkml:trace>
  <inkml:trace contextRef="#ctx0" brushRef="#br0" timeOffset="99852.95">4795 14940 21183 0,'0'0'944'0,"0"0"192"0,0 0-912 0,0 0-224 0,3 6 0 0,-1 2 0 16,-1 4 1408-16,-1 2 256 0,-2 0 32 0,-1 3 16 15,-3 1 16-15,-1 3 0 0,0 2 0 0,-1-2 0 16,0-1-848-16,0 0-176 0,2 1-16 0,0 0-16 0,2 0-416 16,2-2-96-16,-2 0-16 0,3-2 0 0,1-3-384 15,1-3-80-15,3 0 0 0,-1-1-16 16,-3-10-2336-16,11 3-464 0,-2-6-80 0</inkml:trace>
  <inkml:trace contextRef="#ctx0" brushRef="#br0" timeOffset="100166.87">5090 14976 22223 0,'-8'13'976'0,"5"-6"224"0,-1 6-960 15,-5 0-240-15,1 1 0 0,1-2 0 0,0 0 1904 0,-2 4 336 0,1 1 64 0,-1 1 0 16,0-1-752-16,1 1-144 0,-1 0-48 0,2-3 0 16,0-3-656-16,1-1-144 0,3-2-32 0,1-2 0 15,2-7 0-15,0 0 0 16,0 0 0-16,0 0 0 0,0 0 160 0,7-6 16 16,0-4 16-16,1-2 0 0,2-2-208 0,0-3-32 15,1-1-16-15,1-3 0 0,1 1-192 0,1 1-32 16,2 2-16-16,-1-2 0 0,3-1-224 0,-1 2 176 0,1 2-176 0,-2 2 160 15,0-1-160-15,-2 4 0 0,-1 3 0 0,1 1 0 16,-1 1 0-16,-3 3 0 0,0 1 0 16,2 1 0-1,-4 2-1280-15,-8-1-144 0,9 7-32 0,-2 1 0 0,-7-8-2192 16,5 9-448-16</inkml:trace>
  <inkml:trace contextRef="#ctx0" brushRef="#br0" timeOffset="100730.25">5763 14915 16575 0,'0'0'1472'0,"-6"1"-1168"0,-1-1-304 0,-2 1 0 0,-3 0 2496 0,-1 2 432 15,-2 1 80-15,-2-1 32 0,0 1-1376 0,-1 0-256 16,0 1-64-16,-1 2-16 0,1 0-528 0,3 0-96 15,0 0-32-15,5 0 0 0,0 1-320 0,5 0-64 16,-1 0-16-16,5-1 0 0,2 0-80 0,4 3-32 16,-1-2 0-16,5-1 0 0,2 1 96 0,2 2 32 15,2 1 0-15,-1 0 0 0,-1-1 16 0,1 0 0 16,-3 0 0-16,0 0 0 0,-1 2 48 0,-2 1 16 16,-1-2 0-16,-6-1 0 0,-1 0 176 15,-6 1 32-15,1 0 16 0,-4 0 0 0,-2 0 80 0,-6 0 16 16,-5 2 0-16,-1-2 0 0,-1-1-304 0,1-1-64 15,-2-2-16-15,3 0 0 0,-1-2-112 0,2 0-32 16,2-3 0-16,-6-2 0 16,7-2-992-16,4-4-208 0,3-1-48 0,6 0-11888 15,4-1-2384-15</inkml:trace>
  <inkml:trace contextRef="#ctx0" brushRef="#br0" timeOffset="101067.81">5999 14479 23903 0,'0'0'1056'0,"4"-5"224"0,1 1-1024 0,0 0-256 0,2 1 0 0,-1 2 0 0,-6 1 1424 0,8 2 240 16,-1 2 64-16,-2 3 0 0,-1 3-736 0,-1 5-144 15,-3 7-16-15,-1 0-16 0,-2 1-160 0,0 4-16 16,-2 3-16-16,-2 3 0 0,-1 4 80 0,1 3 0 15,-4-1 16-15,1 1 0 0,0 2-208 0,1-2-32 16,2-1-16-16,-1-2 0 0,1-5-272 0,-1-1-64 16,2-1-128-16,0-4 192 0,2-3-192 0,0-2 128 15,1-3-128-15,2-3 0 0,-2-3 0 16,1-3-128-16,2-9-16 0,0 0 0 16,0 0-1792-16,0 0-368 0,-4-8-64 0,2-2-12864 15</inkml:trace>
  <inkml:trace contextRef="#ctx0" brushRef="#br0" timeOffset="101178.2">5818 14840 8287 0,'0'0'736'0,"0"0"-592"16,1-4-144-16,3-2 0 0,1 2 5056 0,3-2 992 15,3 3 192-15,-1-1 32 0,1 2-3792 0,2-1-768 16,2 1-160-16,2 0-16 0,2-1-512 0,2-1-80 16,2 3-32-16,3-1 0 0,-2-1-272 0,3-1-48 15,0 2-16-15,-2 1 0 0,2-1-384 0,-2 2-192 0,-5 0 160 0,0 2-160 31,-4-1-2320-31,-1 1-560 0</inkml:trace>
  <inkml:trace contextRef="#ctx0" brushRef="#br0" timeOffset="101752.77">7146 14824 19295 0,'0'0'848'0,"0"0"176"0,-3-8-816 16,3 8-208-16,-5-9 0 0,1 6 0 0,-2 1 1632 0,0 2 288 0,-3 3 48 0,-2 1 16 15,-2 2-512-15,-3 4-112 0,1 3-16 0,-3 5 0 16,-1-1-528-16,0 3-112 0,-1 3-32 0,3 0 0 16,2 1-256-16,3-2-48 0,6-1-16 0,0-1 0 15,5-1-160-15,3-4-16 0,3 1-16 0,1-4 0 0,4-3 176 16,3-2 48-16,0-2 0 0,3-4 0 0,3-5 144 0,-2 1 48 16,2-3 0-16,0-3 0 0,-2-4-96 0,0-2-16 15,-2 3 0-15,-2-2 0 0,-2-2-96 0,0 0-32 16,-4-2 0-16,-1 3 0 15,-3-3 0-15,-3 3 0 0,-1 0 0 0,-5 1 0 0,1 1-144 0,-1 0-16 16,-4 2-16-16,0 2 0 0,0 1-160 0,-2 3 0 16,1 1-192-16,-3 2 192 15,1 4-2000-15,3 1-288 0,0 1-48 16,4 1-14560-16</inkml:trace>
  <inkml:trace contextRef="#ctx0" brushRef="#br0" timeOffset="102064.46">7457 14857 20271 0,'-11'13'1792'0,"7"-6"-1424"15,-2 1-368-15,0 3 0 0,-3 1 1152 0,0 3 144 16,-1 1 48-16,-1 3 0 0,0-1 544 0,1-2 112 16,1-1 32-16,0-1 0 0,0-3-816 0,1 0-176 15,3-3-16-15,-1 0-16 0,2-1-480 0,4-7-80 16,0 0-32-16,0 0 0 0,0 0 16 0,0 0 0 15,8-4 0-15,1-2 0 0,2-3 96 0,-1-2 32 16,4-2 0-16,-1-3 0 0,1-1-128 0,0-1-32 0,1 2 0 16,-1-1 0-16,-2 1-128 0,2 0-16 0,1-2-16 0,0 2 0 15,2 2-240-15,-2 4 0 0,0 0 0 0,0 2 0 16,-3 2 0-16,0 1 0 0,0 4 0 0,-3 1 0 16,0 3-256-16,-1 0-80 0,1 0-32 0,2 8 0 15,-4-1-3008-15,-2 0-592 16</inkml:trace>
  <inkml:trace contextRef="#ctx0" brushRef="#br0" timeOffset="102560.16">8017 14901 15663 0,'0'0'1392'0,"0"0"-1120"16,0 0-272-16,5-5 0 0,-5 5 2304 0,1-6 416 15,-1-2 80-15,-1 0 16 0,-3 1-992 0,1-1-192 16,-6 2-32-16,0 1-16 0,-3 1-688 0,-1 1-144 16,-1 2-32-16,-3 3 0 0,-1 4-336 0,-3 1-64 15,-1 1 0-15,1 3-16 0,-3 1-32 0,3 4 0 16,0 3 0-16,2-2 0 0,3 1 48 0,1-1 16 16,4 1 0-16,4 0 0 0,2-3-96 0,5-1-32 15,1-3 0-15,4-1 0 0,0 1 16 0,3-3 0 16,4-4 0-16,0-2 0 0,4-2 64 0,3-2 16 15,1-1 0-15,2-4 0 0,0-1-16 0,0-2 0 0,0-4 0 16,-3 0 0-16,1-2 32 0,-1-2 0 0,1-1 0 0,-3 0 0 16,-2-2-16-16,1-2 0 0,-1-2 0 0,-1-2 0 15,1-4-128-15,-3-4-32 0,1-1 0 0,0-5 0 16,-2-3-144-16,1 0 160 16,-2 0-160-16,1 4 160 0,0 6-160 0,-2 7 0 0,-1 4 0 0,-2 3 0 0,1 7 0 15,-5 4 0-15,-1 4-176 0,-1 5 176 16,0 0 0-16,-5 9-160 0,-1 5 160 15,-1 6 0-15,-1 3-128 0,-3 5 128 0,-1 5 0 0,-3 4 0 0,0 4 0 0,-1 3 0 16,1 2 0-16,1-1 0 0,1-1 0 0,2-2 0 16,2-2 0-16,-1-3 0 0,4-2-176 15,0-1 176-15,4-4-160 0,-1 7 160 16,3-8-624 0,3-6-16-16,0-5-16 0,2-6 0 0,1-4-1648 0,4-5-336 0,-3-3-64 0,2-5-12752 0</inkml:trace>
  <inkml:trace contextRef="#ctx0" brushRef="#br0" timeOffset="102847.3">8223 14962 16575 0,'0'0'1472'0,"0"0"-1168"16,0 0-304-16,0 0 0 0,0 0 2768 0,0 0 496 15,0 0 112-15,0 0 16 0,0 0-1280 0,8 5-256 16,-1-3-64-16,3-2 0 0,3-2-576 0,2 0-112 15,1-2-16-15,2 0-16 0,-1-3-400 0,1 1-80 16,-3-2-16-16,0-1 0 0,-3 0-128 0,-1 1-48 16,-1-3 0-16,-1 1 0 0,-4-1-64 0,-1 0-16 0,-1 0 0 0,-3 2 0 15,-1 2 0-15,-3 3 0 0,-1 1 0 0,-2 3 0 16,-2 1-160-16,-1 2-32 0,-2 2-128 0,0 3 192 16,-3 1-192-16,-1 4 0 0,0-1 0 0,2 3 0 15,-1 0 128-15,4 3-128 0,1-2 0 0,3 1 0 16,2-2 0-16,1 0 0 0,4 2 0 15,2-3 0-15,3-1 0 0,-1-1 0 0,5-1 0 0,0-1 0 0,3-1-208 0,1-2-144 16,2-4-32-16,7 1 0 16,-1-4-1952-16,-2-2-400 0,1-3-80 0,-2-3-13952 15</inkml:trace>
  <inkml:trace contextRef="#ctx0" brushRef="#br0" timeOffset="103277.42">8649 14893 24239 0,'0'0'1072'0,"-7"8"224"0,-1 2-1040 0,1 2-256 16,-1 1 0-16,-1 2 0 0,0 1 1968 0,-2 1 336 0,1-1 64 15,2-2 0-15,-1 0-720 0,1 0-160 0,-2-2-16 0,5-1-16 16,-2-3-560-16,3 0-96 16,4-8-32-16,0 0 0 0,-4 7-288 0,4-7-64 15,0 0-16-15,0 0 0 0,0 0 112 0,8-7 0 16,1-1 16-16,3-1 0 0,-1-4-96 0,2 0-32 15,0-2 0-15,1-1 0 0,-1 0-64 0,2-1-16 16,2 1 0-16,1-1 0 0,2 3-64 0,2 1-32 0,-1 0 0 16,0 2 0-16,0 1-96 0,-1 3 0 0,-2 1-128 15,-1 2 192-15,-2 3-64 0,0 3-128 16,-2 2 176-16,-1 0-176 0,0 1-160 0,-2 1-144 0,0 1-16 0,2 4-16 16,-2-1-2672-1,-2 2-512-15,-1 0-128 0,-7-12 0 0</inkml:trace>
  <inkml:trace contextRef="#ctx0" brushRef="#br0" timeOffset="103941.19">9503 15238 15663 0,'0'0'1392'0,"-4"4"-1120"0,-4-1-272 0,2 0 0 0,0 0 1328 16,6-3 208-16,0 0 32 0,0 0 16 0,0 0 224 0,0 0 48 15,0 0 16-15,6-6 0 0,-1-1-496 0,5 1-96 16,1-6-32-16,3 0 0 0,3-4-352 0,3 1-80 15,3-4-16-15,4 0 0 0,5-3-240 0,2-1-48 16,4-1-16-16,-4-1 0 0,0-4-160 0,0 0-16 16,0-2-16-16,0 0 0 0,-1-2-80 0,-1-2-16 15,0-3 0-15,0-1 0 0,0-1-64 0,-1-3-16 16,-4-2 0-16,-3 3 0 0,-2 4-128 0,-4 3 0 16,-4 3 144-16,-2 3-144 0,-4 4 0 0,-1 5 0 15,-5 5 0-15,-2 3 0 0,0 2 0 0,-6 3 0 0,0 3 0 0,-4 4 0 16,-5 3 0-16,-1 5-128 15,-4 4 128-15,-1 5-192 0,-3 4 192 0,2 5-160 16,-4 3 160-16,0 6-160 0,1 3 160 0,0 1 0 16,3 4 0-16,-2 0-128 0,3 0 128 0,0-1 0 0,3-2 0 0,3-3 0 15,3 1 0-15,2-2 0 0,2-4 0 0,4-3 128 16,3-1-128-16,1-3 128 0,1-2-128 0,2-2 128 16,2-1-128-16,1-4 0 0,2-1 0 0,3 1 0 31,-1-4-1216-31,2-6-272 0,-1-3-48 0,1-3-14400 0</inkml:trace>
  <inkml:trace contextRef="#ctx0" brushRef="#br0" timeOffset="104181.28">10356 14851 23039 0,'0'0'2048'0,"0"0"-1648"0,0 0-400 0,0 0 0 0,0 0 1664 0,-5 7 240 16,-1 2 48-16,-1 3 16 0,0 1-288 0,-2 0-48 16,-1 5-16-16,-1-1 0 0,-1 5-528 0,-3 0-96 15,1 0-32-15,1 0 0 0,1 1-352 0,2-2-80 16,-1-2-16-16,2 2 0 0,1-5-368 0,2 0-144 16,0-3 0-16,3 0 144 0,2-3-144 0,1-1-272 15,1-2 64-15,-1-7 16 16,7 6-1728-16,0-3-352 0,2-3-64 0,-1-2-8320 15,2 0-1664-15</inkml:trace>
  <inkml:trace contextRef="#ctx0" brushRef="#br0" timeOffset="104551.24">10576 14907 18431 0,'0'0'1632'0,"-6"6"-1312"0,2 2-320 0,-5 0 0 16,-1 3 2480-16,-1 3 416 0,-1 1 96 0,0 1 16 16,0 1-1008-16,0 1-192 0,-2-3-32 0,-1 1-16 0,2 2-640 0,1-1-128 15,0-3-32-15,3-1 0 16,-1-1-384-16,5-2-64 0,-2-2-32 0,4-2 0 16,3-6-160-16,0 0-48 0,0 0 0 0,0 0 0 0,8-1 112 0,-1-3 32 15,3-4 0-15,1-1 0 0,2-2-128 0,2-1-32 16,0-1 0-16,2-2 0 0,0 1-256 0,3-1 128 15,-2-3-128-15,1 3 0 0,2 1 128 0,-1-2-128 16,0 4 0-16,-1 2 0 0,-2 3 128 0,0 1-128 16,-4 3 192-16,-2 1-192 0,0 4 208 0,-5 6-64 15,1-1-16-15,-5 6 0 0,-1 4-128 0,-2 3 0 16,-3-2 0-16,-3 6 0 0,-3-1 0 0,0 3 0 16,-4-2 0-16,1 0 0 0,-2 1-304 0,0-2-32 15,2-1-16-15,-2 3 0 16,3-4-1824-16,3-5-384 0,2-2-64 0,4-6-14240 0</inkml:trace>
  <inkml:trace contextRef="#ctx0" brushRef="#br0" timeOffset="105101.34">10856 15010 24015 0,'0'0'1056'0,"0"0"224"0,0 0-1024 0,0 0-256 15,0 0 0-15,0 0 0 0,0 0 1232 0,0 0 192 16,5 4 48-16,-1 0 0 0,6-2-192 0,0-1-48 16,3-1 0-16,4 0 0 0,3-1-432 0,0-2-96 15,4 0 0-15,1-1-16 0,2-1-96 0,-2 1-16 16,-3-1 0-16,-2 1 0 0,0-1-160 0,0-1-32 15,-3 1-16-15,-5-1 0 0,-1-1-64 0,-3 3-16 16,-1 1 0-16,0 1 0 0,-7 2 16 0,0 0 0 16,0-6 0-16,0 6 0 0,-7-1-48 0,-1 1 0 15,-4 2 0-15,-1 3 0 0,-2-2-256 0,-3 2 128 16,-2 2-128-16,-3 1 0 0,1-1 144 0,0 2-144 0,0 1 0 0,3 0 144 16,0 1-144-16,1 0 0 15,2-1 0-15,2 3 0 0,3-1 0 0,1 0 0 0,5 0 0 0,-1 0 0 16,4-2 0-16,4-1 128 15,4 2-128-15,3 2 0 0,4-3 0 0,3-1 0 16,3-1-144-16,-2-6 144 16,4 0-624-16,-1 0-16 0,6 2 0 0,-1-4 0 15,3 0-2176-15,-1 0-432 0,1-4-80 0</inkml:trace>
  <inkml:trace contextRef="#ctx0" brushRef="#br0" timeOffset="105503.55">11487 14991 17503 0,'0'0'1552'0,"-5"-4"-1232"0,1-2-320 0,-3 2 0 0,2-1 2288 0,-2 2 400 15,0 0 64-15,-2 0 32 0,0 2-768 0,-1 1-160 16,-1 4-16-16,0-1-16 0,-3 2-752 0,-1 2-160 16,1 1-16-16,0 3-16 0,-3 0-320 0,2 2-64 15,1-1-16-15,2 0 0 0,3 0-80 0,-1 3-16 16,4-3 0-16,1 1 0 0,3-3-80 0,1 0-32 15,2-2 0-15,2 0 0 0,2-1-48 0,1-2-16 0,1-1 0 0,1-1 0 16,2-5 48-16,1 1 16 16,0-2 0-16,1 0 0 0,2-1 0 0,-3-3 0 0,1 0 0 15,0-1 0-15,-1-2-48 0,0 0-16 0,0 0 0 16,-1 0 0-16,-2 1 0 0,0 0 0 16,-1 1 0-16,-1-1 0 0,1 3-80 0,0 1 0 0,-5-1-128 0,-2 6 192 15,0 0-192-15,0 0 0 0,0 0 0 16,0 0 0-16,0 0 0 0,3 8 0 0,0 1 0 0,0 0 0 15,-2 1 0-15,0 1 0 0,-1 1 0 0,2 0 0 16,-1 0 0-16,0-1 0 0,1 0 0 0,3-1 0 16,1 0 0-16,-1 0 0 0,1-2 0 0,2 0 0 0,1-1-384 15,0-3 16-15,-1 0 16 0,2 0 0 16,1-4-1760 0,1 1-368-16,-1-1-64 0,2-1-9104 0,0-1-1840 0</inkml:trace>
  <inkml:trace contextRef="#ctx0" brushRef="#br0" timeOffset="105845.84">11874 14925 19343 0,'0'0'848'0,"0"0"192"0,-6 4-832 0,1 2-208 16,-2 0 0-16,1 3 0 0,-5 3 2880 0,1 3 544 15,1 0 96-15,-2 3 32 0,1-3-1648 0,0 3-336 16,-2-1-64-16,2 3-16 0,1-1-624 0,2-2-128 15,-1 1-32-15,-1 3 0 0,3-4-256 0,1-2-48 16,3-3-16-16,0-1 0 0,1-2 16 0,1-9 0 16,0 0 0-16,0 0 0 0,7 4 80 0,-7-4 16 0,10-1 0 15,2-3 0-15,1-4-144 0,0-1-32 16,-2-2 0-16,3 0 0 0,0-2-64 0,2 0 0 16,-1-1-16-16,2-1 0 0,0 0-96 0,2 3-16 0,-1 2 0 0,-3 3 0 15,1 0-128-15,3 2 192 0,-1 2-192 0,0-2 192 16,0 1-32-16,1 1 0 0,-1 0 0 0,0 2 0 15,-3 1-160-15,1 1 0 0,-2 2 0 0,-1 0 0 16,1 1 0-16,-5 2 0 0,2 0 0 0,0 3 0 16,-3 0-784-16,0 0-144 15,0 2-32-15,-1 1-12672 0,-2 1-2560 0</inkml:trace>
  <inkml:trace contextRef="#ctx0" brushRef="#br0" timeOffset="107364.97">4034 16381 11967 0,'0'0'528'0,"0"0"112"0,3-10-512 0,-1 1-128 0,-2 9 0 0,4-10 0 15,-2 1 2160-15,-2 9 400 0,0 0 64 0,0 0 32 16,0 0-1248-16,0 0-256 0,0 0-64 0,1 11 0 15,-2 3-512-15,0 5-128 0,-1 4 0 0,0 2-16 16,1 2 48-16,-1 2 16 0,-1 3 0 0,1-1 0 0,1-1-16 0,1-3 0 16,1 0 0-16,1-4 0 0,1 0 48 0,1-7 16 15,3-1 0-15,2-3 0 16,2-3 192-16,-1-4 32 0,2-2 16 0,4-2 0 0,1-3-208 0,6-4-32 16,0-5-16-16,4-1 0 0,0-2-144 0,-2-2-16 15,-1-6-16-15,0 1 0 0,0 0-176 0,-1-1-48 16,-1-2 0-16,-1 0 0 0,-3 1-128 15,-2 1 0-15,-1 1 144 0,-2 2-144 0,-1 1 0 0,-1 4 144 16,-6 4-144-16,2 1 0 0,-2 3 0 0,-5 6 0 16,5-6 0-16,-5 6 0 0,0 0 0 0,4 11 0 15,1 2 0-15,-4 5 0 0,-1 3 0 0,-1 4 0 16,-4 6 0-16,2 3 0 0,0 5 0 0,-2 0 0 16,-5 6 0-16,-1 2 0 0,0-1 176 0,-3 1-176 0,-1-4 160 15,-2 0-160-15,-2 0 192 0,1-3-48 0,-3 0-16 0,0-3 0 16,-1-4 176-16,1-1 16 0,-2-2 16 15,1-1 0-15,-1-4 80 0,1-2 16 0,2-4 0 0,-1-3 0 16,5-3-144-16,0-2-32 0,2-3 0 0,1-2 0 16,2-4 32-16,0-3 0 0,1-3 0 0,1-1 0 15,1-5 80-15,2-2 16 0,-1-1 0 16,3-6 0-16,0-4-240 0,4-3-144 0,4-3 192 0,3-1-192 16,0-2 0-16,4 5 0 0,3 3 0 0,3 2 0 15,2 1 0-15,1 2-144 0,2 0 144 0,2 6-128 16,3 3 128-16,2 3 0 0,-1-1 0 0,-1 2 0 15,-2 3 0-15,0 1 0 0,-4 1 0 0,0 2 0 16,-1 1 0-16,-4-1 0 0,0 2 0 0,-2 2-128 0,-3 0 128 16,0 1-128-16,-1 2 128 0,-2-2-128 15,-8-6-1184 1,7 10-224-16,-2-1-64 0,-1-3-10992 0,-4-6-2192 0</inkml:trace>
  <inkml:trace contextRef="#ctx0" brushRef="#br0" timeOffset="107886.89">5245 15759 14735 0,'-1'-10'640'0,"0"4"160"0,1 0-640 0,0 1-160 0,0 5 0 0,-2-4 0 16,2 4 2416-16,0 0 448 0,-6-1 80 0,6 1 32 0,0 0-1248 0,0 0-256 16,-5 5-64-16,-4 6 0 0,2 3-368 0,-1 0-80 15,1 0 0-15,-2 4-16 0,3 2-128 0,-2 3-32 16,0 1 0-16,1-1 0 0,-1-1-80 0,0 0 0 15,0 0-16-15,2-2 0 0,-1 0-256 0,1-2-48 16,0-1-16-16,1-1 0 0,0 2-160 0,2-3-16 16,-1-2-16-16,0 0 0 0,2-4-176 0,-2 0 0 15,4-9 144-15,-4 9-144 16,4-9-720-16,0 0-224 0,0 0-32 0,0 0-10672 16,0 0-2144-16</inkml:trace>
  <inkml:trace contextRef="#ctx0" brushRef="#br0" timeOffset="108294.01">5697 16232 16703 0,'0'0'736'0,"0"0"160"0,0 0-720 0,-7 2-176 16,7-2 0-16,0 0 0 0,0 0 1696 0,0 0 304 16,0 0 64-16,0 0 16 0,0 0-224 0,10 2-32 15,2 3-16-15,3-5 0 0,2-2-576 0,0-1-112 16,3 1-32-16,1-1 0 0,1-2-544 0,1 0-112 16,-2 0-32-16,2 0 0 0,1-2-224 0,0 2-48 15,-3 0-128-15,1 2 192 0,-1-1-192 0,-4 0-128 16,-1 0 128-16,-3 2-208 15,-5 1-2400-15,-8 1-464 0,0 0-112 0</inkml:trace>
  <inkml:trace contextRef="#ctx0" brushRef="#br0" timeOffset="108479.57">5673 16477 17503 0,'0'0'1552'0,"0"0"-1232"0,0 0-320 0,0 0 0 15,9 6 1248-15,2-1 192 0,0-1 32 0,3 0 16 16,2-4 48-16,1 1 0 0,3 1 0 0,1-2 0 15,3 2-560-15,-1-1-96 0,3-2-32 0,-1-1 0 16,1 0-448-16,1 0-80 0,-2 1-32 0,1-1 0 16,2-1-288-16,-4 1 160 0,-2-1-160 0,-1-1-9600 15,0 0-1984-15</inkml:trace>
  <inkml:trace contextRef="#ctx0" brushRef="#br0" timeOffset="109174.93">7233 16139 14735 0,'0'0'1312'0,"1"-7"-1056"0,-1-2-256 0,0 9 0 0,-1-9 1472 0,-2-1 256 15,-2 2 32-15,-2 1 16 0,-1-1-320 16,-2 3-64-16,1 0-16 0,-2 3 0 0,-1-1-496 0,-2 3-112 15,-2 3 0-15,-2 1-16 0,-2 3-304 16,-3 3-48-16,1 2-16 0,-2 1 0 0,0 1 16 0,-2 4 0 16,1 3 0-16,1 0 0 0,2 0 96 0,2 0 16 15,2 0 0-15,4 2 0 0,4 0-240 16,2-1-32-16,6-6-16 0,1-1 0 0,1-4 48 0,2-2 16 16,4 1 0-16,4-4 0 0,-1-4 208 0,5-1 32 15,1 1 16-15,2-4 0 0,2-1-160 0,-1-3-16 16,-2 0-16-16,2-1 0 0,-3 1-80 0,1-4-16 0,-1 0 0 15,-2 0 0-15,1 0-64 0,-4 1 0 0,-1 5-16 0,0-2 0 16,0 1-176-16,0 3 128 0,-9 2-128 0,8 4 128 16,-1 4-128-16,-2 2 0 0,0 1 0 0,2 2 0 15,-3 2 0-15,3 1 0 0,-1-2 0 0,0 1 0 16,0 0 0-16,-1-1 0 0,1-2 0 0,2-2 0 16,1-2 0-16,2-2-272 0,0 0 64 0,0-3 16 31,0-1-2464-31,0-3-480 0</inkml:trace>
  <inkml:trace contextRef="#ctx0" brushRef="#br0" timeOffset="109873.47">7768 16095 12895 0,'-2'-6'1152'0,"2"6"-928"0,-4-6-224 0,4 6 0 16,-4-4 2080-16,4 4 368 0,-6-2 80 0,6 2 16 16,-8 4-1040-16,1 6-208 0,-2 0-32 0,1 4-16 15,-2 3-512-15,4 1-96 16,-3 3-32-16,3 2 0 0,-1-1-224 0,2 1-64 0,3 2 0 0,1-2 0 16,2-1-128-16,2 0-16 0,2-7-16 0,1 1 0 15,4-7 272-15,1-1 48 0,1-3 16 0,4-3 0 16,0-2 64-16,3-2 16 0,0-2 0 0,4-2 0 15,4-4 0-15,-4-1 0 0,2-2 0 0,-4-1 0 16,-1-2-256-16,1 0-64 0,-2 1 0 0,-1 1 0 16,-2-1-48-16,0 0-16 0,-2 0 0 0,-1 1 0 15,0 0-192-15,-2 3 176 0,-1 2-176 0,0 3 160 16,-6 1-160-16,-4 5 128 0,0 0-128 0,0 0 128 16,9 8-128-16,-4 3-176 0,-1 3 48 0,-2 4 0 0,-3 2 128 0,-1 4 0 15,-1 8 0-15,-1 3 0 0,-3 4 0 0,-2 1 0 16,-4 5 0-16,-4 3 0 0,-3 1 0 15,-1 1 176-15,-1-2-48 0,-3 2 0 0,1-5 176 0,-2-5 16 16,-3 0 16-16,3-5 0 0,-1-5 208 0,2-3 32 16,-2 0 16-16,2-3 0 0,1-5-160 0,2-1-48 15,1-3 0-15,2-4 0 0,3-5-128 16,0-4-48-16,3-3 0 0,2-4 0 0,2-3 112 0,1-6 0 16,2-5 16-16,4-2 0 0,-1-2-144 0,5-3-48 15,0-5 0-15,6 1 0 0,2-2-144 0,3 2 0 16,4-1 0-16,4 2 0 0,2 3 752 0,1 4 160 15,1 1 48-15,2 5 0 16,0 4-1568-16,1 2-304 0,3 4-64 0,-1 3-16 0,-4 1 688 16,3 2 144-16,-4 3 32 0,-1 0 0 0,-2 2 128 0,-1 0 0 0,-3 0 0 15,-3 2 0-15,1 0-336 0,-3 0-48 0,-3-2 0 0,0 1 0 32,1 2-2816-32,-4-4-576 0</inkml:trace>
  <inkml:trace contextRef="#ctx0" brushRef="#br0" timeOffset="110325.58">9156 15923 11055 0,'-1'-10'480'0,"1"2"112"0,1 0-464 0,-1 8-128 16,0 0 0-16,3-7 0 0,-2-1 3760 0,-1 8 720 15,0 0 160-15,0 0 32 0,0 0-2576 0,0 0-512 16,0 0-112-16,-2 11 0 0,-4 2-480 0,1 4-96 16,-2 0 0-16,0 5-16 0,-1 5-144 0,0 2-32 0,-1 3 0 0,1 7 0 15,-2-2-256-15,2 2-64 0,-1-1-16 0,2 0 0 16,-4-3-112-16,2-2-32 0,2-4 0 0,2-1 0 16,-3-2-96-16,2-4-128 0,4-1 176 0,-1-3-176 15,0-4 0-15,2-1 0 0,-1-1 0 0,2-3 0 31,0-9-1600-31,0 0-336 0,0 0-64 0,0 0-8992 0,0 0-1792 0</inkml:trace>
  <inkml:trace contextRef="#ctx0" brushRef="#br0" timeOffset="110512.34">8836 16236 18431 0,'0'0'1632'0,"0"0"-1312"0,0 0-320 0,10 2 0 0,-1-1 3008 0,2 2 544 16,4-1 96-16,0-1 32 15,2 0-1632-15,5-1-336 0,2-1-64 0,2 0-16 0,3-1-608 0,2-1-112 16,1 0-16-16,4 0-16 0,-1 0-432 0,2-1-64 16,1-1-32-16,-2 0 0 0,-3-1-352 0,-2 0 128 15,-4 1-128-15,-1-1 0 16,-5 1-928-16,0 0-256 0,-2 1-48 0,-1 1-16 16,1-2-1952-16,-3 2-384 0,4-4-64 0,-5 4-9392 0</inkml:trace>
  <inkml:trace contextRef="#ctx0" brushRef="#br0" timeOffset="111100.34">10002 15698 14735 0,'0'0'1312'0,"0"0"-1056"0,0 0-256 0,0 0 0 16,0 0 1664-16,0 0 256 0,0 0 64 0,0 0 16 16,-8 2-672-16,-1 3-144 0,4 1-32 0,-4 2 0 15,-2 3-288-15,0 5-64 0,-2 1-16 0,-1 5 0 16,0 3 112-16,0 4 32 0,-2 4 0 0,1 4 0 15,-3 4-112-15,0 2-32 0,0 1 0 0,-2 2 0 0,3 3-176 0,1-4-32 16,1-5-16-16,2-2 0 0,2-3-112 16,2-5 0-16,1-6-16 0,2-3 0 0,2-5 32 0,2-2 16 15,2-3 0-15,1-2 0 16,-1-9-32-16,0 0 0 0,0 0 0 0,10 4 0 0,-2-4-32 16,2-1-16-16,1-4 0 0,1-2 0 0,0-4-128 0,2-3-16 15,1-1-16-15,0 0 0 0,1-3-240 0,1 1 128 16,-1 2-128-16,2 1 0 0,1-1 0 0,1 4 0 15,-2 2 0-15,1 1 0 0,-1 0 0 0,-1 7 0 16,2 1 0-16,-3 3 0 0,0 4 0 0,-1 2 0 16,-3 2 0-16,-1 3-160 0,-1 4 160 0,0 1 0 0,-1 2 0 15,-1 0 0-15,-4 0 0 0,-2 1 0 16,-3 0 0-16,-1-1 0 0,-1-2 0 0,-2-2 0 0,-1 0 0 0,-2-3 0 16,-1-2 0-16,-3-1 128 0,-1-2-128 15,-2-1 128-15,0-3 240 0,-1 0 48 0,-1-5 16 0,-1 0 0 16,1-3-80-16,-4-4-16 0,0-2 0 0,0 0 0 15,0-2-144-15,0 0-48 0,2-2 0 0,-3-1 0 16,2-2-144-16,3 1-144 0,2 1 144 0,2-4-208 31,3 3-1696-31,1-3-336 0,2-1-64 0</inkml:trace>
  <inkml:trace contextRef="#ctx0" brushRef="#br0" timeOffset="114402.59">975 14269 23039 0,'0'0'1024'0,"-1"-5"192"0,-2-1-960 0,3 6-256 0,0 0 0 0,0 0 0 16,0 0 512-16,0 0 64 0,0 0 16 0,0 0 0 16,-8 6-192-16,1 3-32 0,2 3-16 0,-1 5 0 15,1 5 224-15,-1 6 64 0,1 4 0 0,-3 5 0 16,1 3-112-16,0 5-16 0,-2 4 0 0,-1 6 0 15,-1 6-272-15,0 5-64 0,-2 0-16 0,2 4 0 16,-3 2-160-16,0 3 0 0,1 0 0 0,1 5 0 0,-2-2 160 16,2 0 0-16,0 1 0 0,-1-1 0 0,2-1 224 0,-3-1 32 15,0-3 16-15,2-2 0 0,0 0 80 0,2-4 32 16,-5-2 0-16,4-4 0 0,2-3-208 0,0 0-32 16,-1-4-16-16,2-1 0 0,-1-1-80 0,3-1-16 15,-3-3 0-15,2-3 0 0,-3 0-64 0,4-1 0 16,-6-1-128-16,4 2 192 0,0 2-192 0,2-5 144 15,-2 0-144-15,1-2 128 0,1-3-128 0,1-2 0 16,1-2 0-16,2 0 128 0,0-3-128 0,1-2 0 16,1-4 0-16,1-1 0 0,1 0 0 0,2-1 0 15,-2-2 0-15,4-1 0 0,3-1-128 0,-2-1 128 16,3-2 0-16,4-1 0 0,0 1 0 0,1-1 0 16,3 0-144-16,1 0 144 0,1-1 0 0,2 0 0 0,0-3 0 15,3 0 0-15,-6 1 0 0,3 0 0 0,0 1 0 0,3-1 0 16,1 1 0-16,4 0 0 0,2 0 0 0,2 0 0 15,3 0 0-15,4 0 0 0,3 3 0 0,0-1 0 16,0-2 0-16,0 0 0 0,2 0 0 0,1-1 0 16,2-1 128-16,4 1-128 0,2 2 176 0,3-2-176 15,-1 2 192-15,0 2-192 0,1-1 192 0,-1 2-192 16,1 0 160-16,6 1-160 0,4-3 128 0,-2 0-128 16,-1 2 0-16,0-3 0 0,-1-3 128 0,4 2-128 15,4-1 0-15,0-3 0 0,3 0 0 0,0-1 0 16,-3 0 128-16,4-1-128 0,5 1 0 0,1-3 128 15,-4-2-128-15,1 1 160 0,0-2-160 0,5 2 160 16,0-2-160-16,1 1 0 0,-4 2 0 0,0-2 128 16,2 0-128-16,3 2 0 0,5 2 0 0,-4-1 128 0,-6 0-128 15,0 0 0-15,6 1 0 0,-2-1 128 0,2 1-128 16,-5-2 0-16,-1 1 0 0,2-2 0 0,1 1 0 0,2 1 0 16,-5 0 0-16,2-2 0 0,0 0 0 0,1-1 0 15,4 0 128-15,-4 1-128 0,0-3 0 0,-4 3 0 16,1-3 0-16,2 0 0 0,6 0 0 0,-3 0 0 15,-8-2 0-15,4 1 0 0,1 1 0 0,1-2 0 16,-3 2 0-16,1-2 128 0,-3-1-128 0,3 0 0 16,0 1 0-16,-1 0 0 0,-3-1 0 0,1-2 0 15,0 1 0-15,2 1 0 0,1 2 0 0,0-3 0 16,-4 0 128-16,0 1-128 0,-1 0 0 0,4 1 128 16,1 0-128-16,-3 0 128 0,-4 0-128 0,0-1 128 15,-1 1-128-15,5 0 128 0,2 0-128 0,-2-2 0 0,-6 0 144 16,-1 0-144-16,2-2 0 0,2 3 0 15,3 1 0-15,-4-3 128 0,-6-2-128 0,1 0 0 0,-1 3 0 0,2 0 0 16,3 1 0-16,-4-1 0 0,-2-3 0 0,-5 3 128 16,0-1-128-16,1 1 0 0,1 0 0 15,3 0 0-15,-1-1 0 0,-2 0 0 0,-5 1 0 0,2 0 0 16,0 0 0-16,3 0 128 0,3-2-128 0,-3 1 0 16,0-1 0-16,-2 1 0 0,-2-1 0 0,0 0 128 15,1-1-128-15,2 1 0 0,1 1 0 0,-4-1 0 16,-3 1 0-16,-1-1 0 0,1 2 0 0,-1 0 0 15,-1-1 0-15,4 1 0 0,-1 1 0 0,-2-1 0 16,-2 1 0-16,0 1 0 0,0 0 0 0,2-1 0 16,-1 1 0-16,2 1 0 0,2-3 0 0,-2 1 0 15,-3 1 0-15,1 1 144 0,-1 0-144 0,1 0 0 0,0-1 144 0,2 1-144 16,2 1 0-16,-3-3 144 0,-4 2-144 0,-1 0 0 16,0 0 0-16,-1 0 0 0,-3 0 0 15,3 0 0-15,-3 0 0 0,-1 1 0 0,0 0 0 0,-6 1 0 16,-2 1 128-16,-2 0-128 0,0 0 0 15,-2 2 0-15,0-1 0 0,-2 0 0 0,-1 0 0 0,1-1 0 16,-2 1 0-16,-3-1 0 0,0 0 0 0,-2 1 128 16,1-2-128-16,-5 0 0 0,-1-1 0 0,-2 0 0 15,-3 0 0-15,-2 0 0 0,-3 0 128 0,-2 0-128 16,-9 0 0-16,8-2 128 0,-8 2-128 0,0 0 160 16,0 0-160-16,0 0 160 0,5-6-32 0,-5 6 0 0,0-8 0 15,0 2 0-15,-1-3-128 0,0-2 192 0,1 1-192 16,-3-1 192-16,0-1-192 0,2-2 0 0,0-4 144 15,0-2-144-15,0 1 0 0,0-3 128 0,0-3-128 16,0-1 0-16,0-2 128 0,-1-3-128 0,0-5 160 0,1-1-160 16,-1-4 128-16,2-2-128 0,-1-2 0 0,1 0 144 15,0-1-144-15,1-1 0 0,0-4 0 0,0-4 128 16,0-2-128-16,3 0 0 0,-3-2 0 0,1 0 0 16,1 1 0-16,0-1 0 0,2 0 0 0,-3 0 0 15,-1 1 0-15,1 0 0 0,1-2 0 0,-1 0 0 16,-1 1 0-16,1-1 0 0,1-2 0 0,-2 1 0 15,2 1 0-15,0-1 0 0,1 2 0 0,1-2 0 16,-1 2-160-16,2-1 160 0,-1 1 0 0,0 3-144 16,1 0 144-16,0 2 0 0,-3 0-144 0,0 1 144 15,-1 2 0-15,1 1 0 0,-3 1 0 0,0 2 0 16,0 1 0-16,-1 1 0 0,-1-1 0 0,0 1 0 0,0 0-144 0,1 2 144 16,0 2 0-16,0 3 0 0,0 0-128 0,0 2 128 15,-3 2 0-15,3 1 0 0,0 1-128 0,0 1 128 16,1 0 0-16,0 0 0 0,0 3-144 0,-1 0 144 15,1 1 0-15,0-1-144 0,-1 2 144 0,1 1 0 16,0-1 0-16,0 3 0 0,0 1 0 0,0 0 0 16,0 0 0-16,0 2 0 0,-1 1 0 0,1-2 0 15,-1 1 0-15,1 2 0 0,-2 1 0 0,1 0 0 16,0 1 0-16,-1-2 0 0,0 1 0 0,0 1 0 16,-1 1 0-16,1 2 0 0,0 0 0 0,0 2 0 15,0-1 0-15,-3 1 0 0,0 1 0 0,0 2 0 0,-1-1 0 16,0 2 128-16,-1 1-128 0,-1 0 0 0,-1 0 0 15,-1 1 0-15,-5 1 0 0,-1 2 0 0,1-1 0 16,-5 2 0-16,-2-2 0 0,0 0 0 0,-5-1 0 0,0 2 0 16,0-1 0-16,-2 1 0 0,-2 2 0 0,-2 0 0 15,-1 1 0-15,-2 1 0 16,0 1 128-16,-5 1-128 0,-4-1 0 0,-4 0 0 0,0 0-160 0,-4-1 160 16,1-2 0-16,0 1 0 0,-2 0 0 0,-3-1 0 15,-5 2 0-15,-3-2 0 0,-2 0 0 0,-3 1 0 16,0-1 0-16,-3-1 0 0,-1 2 0 0,-4-1 0 15,-4-3 0-15,2 5 0 0,-2-2 0 16,-3 0 0-16,-5-2 0 0,-1 1 0 0,6 1 0 0,-2-1 0 16,-1-1 0-16,-4 1 0 0,-3-1 0 0,1 1 0 15,2-1 0-15,-3 1 0 0,-4 0 0 0,2 0 0 16,2-2 0-16,1 2 0 0,-2 0 0 0,0-1 0 16,-3-1 0-16,2 2 0 0,0 1 0 0,-3 0 0 0,-3-6 0 0,-1 4 0 15,5 2 0-15,-3-1 0 0,-4-1 0 0,5-1 0 16,0 0 0-16,1 2 0 15,-5 0 0-15,3-1 0 0,1-2 0 0,2 2 0 0,2 1 0 0,-1-1 0 16,-1-3 0-16,3 3 0 0,4-1 0 16,-2 1 128-16,-3-3-128 0,3 2 0 0,4-2 0 0,0-1 0 15,-3 4 0-15,2-1 0 0,-1-3 0 0,6 2 0 16,1-1 0-16,-1 3 0 0,-6-1 0 0,1-1 0 16,3 1 0-16,3 1 0 0,-1 0 0 0,2 1 0 15,-2-4 0-15,2 2 0 0,3 1 0 0,0 0 0 16,1-2 0-16,0 1 0 0,0 0 0 0,2 0 128 15,2 0-128-15,2 1 0 0,-3-1 0 0,2 2 0 16,1-1 0-16,3 1 0 0,2 0 192 0,1 1-64 0,1 2-128 16,-4 0 192-16,-2-1-64 0,3-1-128 0,-2 5 176 0,5 1-176 15,4 0 144-15,-5 0-144 0,-3-1 0 0,0 1 144 16,4 0-144-16,3 2 0 0,3-2 0 0,-3 1 0 16,-4 1 0-16,2 0 128 0,1-4-128 0,2 4 0 15,-2-2 128-15,7 2-128 0,0 1 0 0,-1-1 128 16,-2 0-128-16,0 2 0 0,0 0 144 0,0 1-144 15,3 0 0-15,0 1 144 0,3 0-144 0,-2 2 0 16,-3-1 144-16,1 1-144 0,1 1 0 0,6 1 144 16,0-2-144-16,2-2 0 0,4 1 0 0,0 0 0 15,-1-2 160-15,0-2-160 0,1 0 192 0,1 1-192 16,3-2 0-16,1 2 0 0,1-1 0 0,3 2 0 0,1-2 192 16,2 2-192-16,2-1 192 0,0 1-192 0,-1 0 160 15,3 0-160-15,2-1 128 0,2 0-128 0,-4-1 0 0,4-1 0 16,0 0 128-16,3 1-128 0,2-3 0 0,-1 0 0 15,3 0 0-15,2 0 0 0,2 2 0 0,0-1 0 16,0-2 0-16,1 2 0 0,2-1 0 0,-1 1 0 16,2 0 0-16,-1-1 0 0,4-1 0 0,-1 0-192 15,1 1 32-15,1-1 16 16,3 1-1104-16,-1 1-224 0,0 0-32 0,5-7-10976 16,0 0-2208-16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7:06:16.2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17008 6007 4607 0,'0'0'400'0,"0"0"-400"16,0 0 0-16,-6 5 0 0,6-5 2304 0,-8 4 368 15,8-4 80-15,-6 4 0 0,-2 4-1120 0,3-1-224 16,5-7-64-16,-8 7 0 0,0-2-96 0,2 0-32 16,-1-1 0-16,7-4 0 0,0 0-128 0,0 0-48 15,0 0 0-15,0 0 0 0,0 0-256 0,0 0-48 16,7-8-16-16,3-1 0 0,1-2-144 0,2 0-48 16,1-2 0-16,3-1 0 0,-1-1-224 0,3 1-48 15,1 0-16-15,-2-2 0 0,2 1-64 0,-3 1-16 0,-1 0 0 0,-1 2 0 16,0 1 80-16,-1 4 16 0,-3 0 0 0,-2 6 0 15,-9 1-256-15,10 6 144 0,-5 4-144 0,0 4 128 16,-3 1-128-16,-1 4 0 0,-1 3 0 0,-3 5 0 16,-5 4 128-16,-2 4-128 0,-3 1 192 0,0 3-64 15,1-2-128-15,-2 0 128 0,0-4-128 0,2-3 128 16,0-1-128-16,4-11 128 0,-2-1-128 0,-3 5 128 16,1-5 128-16,3-4 0 0,5-4 16 0,4-9 0 0,0 0 32 0,0 0 0 15,0 0 0-15,0 0 0 0,9-7 80 0,2-6 32 16,1-5 0-16,2-1 0 0,-1-2-160 0,1 0-48 15,2-2 0-15,3-2 0 0,0-1-208 0,2 1 128 16,-2 1-128-16,2 0 0 0,0 1 0 0,0 2 0 16,0 3 0-16,-3 5 0 0,-1 2 0 0,-2 4 128 15,-2 3-128-15,-1 4 0 0,-3 4 0 0,-2 5 0 16,-3 2 0-16,0 3-160 0,-2 4 160 0,-3 1 0 16,-4 2 0-16,0 2 0 0,-4 2 0 0,1-1 0 15,-3 0 0-15,1-1 0 0,3-2 0 0,-3-6 0 16,2-1 0-16,0-4 0 0,3-3 0 0,5-7 0 15,0 0 0-15,0 0 176 0,2-9-176 0,4-2 192 16,2-3-192-16,4-1 192 0,2-2-48 0,3-3 0 16,1-4 0-16,-1 1 0 0,4 0-144 0,0 2 128 15,-2-3-128-15,1 3 128 0,1 2-128 0,-2 4 0 16,-1 1 0-16,0 4 0 0,-2 3 0 0,0 5 0 16,-1 4 0-16,-3 4 0 0,-3 4-144 0,-1 4 144 0,0 5 0 15,-2 3 0-15,-5 2 0 0,-1 2 0 0,-1 2 0 0,-1 0 0 16,-5 1 0-16,2-1 0 0,1 1 0 0,-1-5 0 15,0-3 0-15,3-9 128 0,1-1-128 0,0 5 0 32,2-4-1344-32,0-2-320 0,-1-10-64 0</inkml:trace>
  <inkml:trace contextRef="#ctx0" brushRef="#br0" timeOffset="677.62">18170 6002 7359 0,'0'0'656'0,"0"0"-528"0,0 0-128 0,0 0 0 0,0 0 1520 0,5-8 272 0,-2 2 48 0,-3 6 16 16,0 0-576-16,0 0-96 0,2-9-32 0,-2 9 0 16,0 0 32-16,0 0 0 0,1-6 0 0,-1 6 0 15,0 0-32-15,0 0 0 0,0 0 0 0,0 0 0 0,0 0-320 0,0 0-64 16,0 0 0-16,-2 12-16 0,1 1-128 0,0 4-32 15,-1 3 0-15,2 3 0 0,0 0-48 0,0 3-16 16,0 1 0-16,3 1 0 0,-2 0-64 0,1-1-16 16,1-3 0-16,0 1 0 0,0-4-80 0,2-3-32 15,-1-1 0-15,1-3 0 0,2-5 160 0,-1 0 16 16,0-3 16-16,0 0 0 0,-6-6 96 0,11 0 16 16,-3 0 0-16,3-5 0 0,2-1 64 0,-2-5 0 15,2-4 16-15,0-1 0 0,0-3-208 0,0-1-32 16,1-3-16-16,-5 0 0 0,2-3-224 0,0-1-48 15,0 0-16-15,2 2 0 0,0-2-176 0,-1 4 0 16,0 1 0-16,-3 2 128 0,1 2-128 0,0 2 0 16,-1 2 0-16,0 3 0 0,-2 2 0 0,1 1 0 15,-4 3 0-15,-4 5 0 16,0 0-1136-16,0 0-144 0,0 0-48 0,0 0 0 16,0 0-1920-16,0 0-384 0</inkml:trace>
  <inkml:trace contextRef="#ctx0" brushRef="#br0" timeOffset="1066.67">19011 5473 14975 0,'7'-8'656'0,"-1"2"144"0,1 0-640 0,-1 1-160 0,2 0 0 0,-4-1 0 0,-4 6 1472 16,5-6 256-16,-5 6 48 0,0 0 16 0,0 0-112 16,0 0-16-16,0 0 0 0,0 0 0 0,0 0-240 0,0 0-48 15,-6 10-16-15,0 2 0 0,-3 1-256 0,-1 3-48 16,1 3-16-16,-4 2 0 0,-1 1-80 0,-1 2 0 15,0 3-16-15,1-3 0 0,0-2-240 0,2-1-32 16,1-1-16-16,-1-2 0 0,1-2-304 0,3 1-64 16,0-1-16-16,2-3 0 0,3-2-144 0,0 1-128 15,0-2 144-15,3-4-144 0,0-6 0 0,0 0 0 16,4 9 0-16,-4-9 0 16,8 5-1248-16,2-2-288 0,-1-1-64 0,1-3-15920 0</inkml:trace>
  <inkml:trace contextRef="#ctx0" brushRef="#br0" timeOffset="1643.89">19197 6107 1839 0,'0'0'0'0,"0"0"160"0,0 0-160 0,0 0 0 16,0 0 0-16,0 0 0 0,0 0 3904 0,0 0 768 16,-5 4 128-16,5-4 48 0,0 0-2608 0,0 0-528 15,0 0-112-15,8 3 0 0,-1-1-128 0,4-1-32 16,3 1 0-16,1-2 0 0,2-2-304 0,1 0-64 0,3 0-16 0,9-2 0 16,-2 0-352-16,-1 1-64 0,2-5 0 0,-2 3-16 15,0-3-240-15,-2 2-64 0,0 2 0 0,-2 0 0 16,-3-1-176-16,-7 4-144 0,-1 1 192 15,0 0-192-15,-5-1-192 0,-7 1-128 0,0 0-48 0,0 0 0 16,-4 8-2912-16,-7 0-592 0</inkml:trace>
  <inkml:trace contextRef="#ctx0" brushRef="#br0" timeOffset="1835.61">19210 6300 23775 0,'0'0'1056'0,"0"0"224"0,6 7-1024 0,3 0-256 15,2-3 0-15,-1-1 0 0,1-2 1616 0,2 0 288 16,3-1 48-16,9 0 16 0,3-1-528 0,-2 0-96 15,3-5-32-15,0 1 0 0,1-2-448 0,1-1-96 16,0-3 0-16,-9 6-16 0,2-2-320 0,2 2-64 16,-3-2-16-16,0 2 0 15,-1-1-1088-15,-2 2-224 0,-3-1-32 0,-4 1-15584 16</inkml:trace>
  <inkml:trace contextRef="#ctx0" brushRef="#br0" timeOffset="4161.72">20287 6043 7359 0,'0'0'320'0,"0"0"80"16,-9 5-400-16,1-3 0 0,0-2 0 0,0-1 0 0,0 3 2448 0,0 0 416 15,1-1 80-15,-1 1 0 0,0 0-1024 0,8-2-192 16,-10 2-64-16,2 1 0 0,0-1-384 0,8-2-64 15,-8 4-32-15,8-4 0 0,0 0-208 0,0 0-32 16,0 0-16-16,0 0 0 0,0 0-192 0,0 0-32 16,10 1-16-16,3-2 0 0,3-1 48 0,1-2 16 15,1 2 0-15,3-1 0 0,1-3-304 0,0 2-64 16,2-1-16-16,-2 0 0 0,2-2 16 0,-2 3 16 0,4-2 0 16,-2 2 0-16,1 0-16 0,-1 3-16 15,-1-3 0-15,-2 3 0 0,-1 0-176 0,-5 2-48 16,-2 0 0-16,-4 0 0 0,-9-1-144 0,0 0 128 15,10 3-128-15,-10-3 128 0,0 0-352 0,0 0-80 16,0 0-16-16,0 0 0 16,0 0-2112-16,0 0-416 0,0 0-96 0</inkml:trace>
  <inkml:trace contextRef="#ctx0" brushRef="#br0" timeOffset="4945.3">20886 5495 10127 0,'1'-14'448'0,"1"7"96"0,0-2-544 0,0-1 0 0,0-2 0 0,1 1 0 0,1 1 2320 0,-2 0 368 15,1 1 64-15,1 2 0 0,-2 0-1072 0,2-2-208 16,1 1-64-16,-1 2 0 0,-1-1-368 0,-3 7-80 16,6-5 0-16,-6 5-16 0,0 0-208 0,0 0-32 15,0 0-16-15,0 0 0 0,9-2-272 0,-9 2-48 16,0 0-16-16,9 6 0 0,1 2-112 0,-1 3-32 16,0 4 0-16,3 2 0 0,-1 3 32 0,2 3 0 15,2 2 0-15,0 1 0 0,0 3-16 0,0 3 0 16,-3 4 0-16,0 2 0 0,-3-1-32 0,-1 4 0 15,0 3 0-15,-1 2 0 0,-5 0-32 0,1 0-16 16,-1-3 0-16,0 0 0 0,-1 0 32 0,0-3 0 16,-1-3 0-16,0-3 0 0,-2-2 112 0,-2-2 32 15,0-4 0-15,-1-1 0 0,0-2-16 0,-1-3 0 16,-1 0 0-16,-1-2 0 0,1-3-64 0,-1-3-16 16,-2-1 0-16,2-2 0 0,-1-2-48 0,3-2-16 15,-3-1 0-15,2-2 0 0,-2-5 0 0,4 0 0 0,-3-2 0 16,2-2 0-16,-3-1-32 0,2-1 0 15,0-2 0-15,0-4 0 0,-1-4-128 0,2 0 0 0,2-2 144 0,1 0-144 16,2 0 0-16,1-1 0 0,3-1 0 16,1 1 0-16,1 0 0 0,3 0 0 0,-2-1 0 0,4 0 0 15,1-2 0-15,1 1 0 0,3-1 0 16,0-3 0-16,2-4 0 0,-1 1 0 0,1-4 0 0,0 0 0 16,1-2 0-16,-2-1 0 0,0 0 0 0,-1-3 0 0,0-3 0 15,1 2 0-15,-1 4 0 0,1 3 0 0,-2 1 0 0,-1 2 0 16,-1 1 0-16,1 2 0 0,0 6 0 15,-1 3 0-15,-6 1 0 0,2 2-128 0,-3 4 128 0,1 3 0 16,-1 2 0-16,-2 3 0 0,-3 5 0 0,0 0 0 16,0 0 0-16,0 0 0 0,0 0 0 0,0 0 0 15,6 12 0-15,1 3 0 0,-4 4 0 0,2 2 0 16,-2 4 0-16,2 3 0 0,0 0 0 0,0 1 0 16,2 1 0-16,-2-2 0 0,1 0 0 0,-1-8 128 15,1 2-128-15,2-3 176 0,-4-1-48 0,3-2 0 16,-1 1 0-16,1-2 0 0,-1 0-128 0,-1-2 160 15,0-2-160-15,2-1 160 0,-4 1-160 0,0-1 0 16,0-2 0-16,-2 2-176 16,-1-10-2736-16,0 0-544 0</inkml:trace>
  <inkml:trace contextRef="#ctx0" brushRef="#br0" timeOffset="5866.33">21761 5801 12831 0,'0'0'576'0,"0"0"112"0,-1-8-560 0,1 8-128 16,1-8 0-16,-1 8 0 0,-1-9 1408 0,1 9 240 16,-1-6 48-16,1 6 16 0,0 0-384 0,0 0-80 15,0 0-16-15,0 0 0 0,0 0-336 0,0 0-64 16,0 0 0-16,0 0-16 0,0 0-288 0,2 11-48 16,0 1-16-16,1 5 0 0,0 1 96 0,-1 3 16 15,1 2 0-15,0 2 0 0,2 0-16 0,-3 3 0 16,-2 1 0-16,0-1 0 0,2 1-48 0,0-1-16 15,1-1 0-15,-1-4 0 0,0-3-64 0,1-1-16 16,-2-1 0-16,3-3 0 0,-1-1 96 0,0-3 32 16,-3-11 0-16,6 8 0 0,-6-8 48 0,0 0 16 15,0 0 0-15,7 2 0 0,-7-2-16 0,10-4 0 16,0-3 0-16,1-4 0 0,-1-8-16 0,0 1-16 16,0-2 0-16,1-2 0 0,1-3-240 0,-1-2-32 0,3-2-16 0,1-1 0 15,0 0-112-15,0-2-32 16,2-2 0-16,-1 1 0 0,2 2 0 0,2 3-128 15,-3 3 192-15,2 2-64 0,0 1-128 0,-2 2 0 0,-1 5 0 0,-2 3 0 16,-3 1 0-16,0 2 0 0,-5 2 0 0,-6 7 0 16,0 0 0-16,0 0 0 15,0 0 0-15,0 0 0 16,0 0-512-16,0 0-16 0,-6 7-16 0,-2 2 0 16,1 0-2272-16,-3 5-448 0,3 1-80 0</inkml:trace>
  <inkml:trace contextRef="#ctx0" brushRef="#br0" timeOffset="7081.96">22743 5706 7359 0,'0'0'656'0,"0"0"-528"0,0 0-128 0,0 0 0 15,0-9 1488-15,0 1 272 0,0 8 48 0,0 0 16 16,0 0-240-16,0 0-48 0,0 0-16 0,0 0 0 16,0 0-48-16,0 0 0 0,0-7 0 0,0 7 0 15,0 0-304-15,0 0-64 0,0 0-16 0,0 0 0 0,0 0-304 0,-4 11-64 16,-1 3-16-16,1 1 0 0,1 2 80 0,-3 3 16 15,2 2 0-15,-1 3 0 0,3 2-224 0,-2 2-32 16,-1 0-16-16,1-3 0 0,0 0-128 0,-1 0-16 16,0-1-16-16,1-2 0 0,-1-1-128 0,2-1-32 15,-1 0 0-15,3-1 0 0,-1-5-208 0,-1-2 176 16,-1-2-176-16,2 0 160 0,1 0-160 16,2-1 0-16,-1-10 0 0,0 0-176 15,0 0-1168-15,0 0-256 0,0 0-32 0,0 0-8656 16,0 0-1728-16</inkml:trace>
  <inkml:trace contextRef="#ctx0" brushRef="#br0" timeOffset="7296.87">22459 5999 27119 0,'0'0'1200'0,"0"0"256"0,0 0-1168 0,0 0-288 0,0 0 0 0,0 0 0 15,10-5 960-15,2 1 128 0,3 0 16 0,2 0 16 16,3-1-80-16,3-1-16 0,-1-2 0 15,3-1 0-15,-1 1-272 0,2-1-64 0,1 0-16 0,-1 2 0 16,-2 2-336-16,-2 0-64 0,-1 1-16 0,-5 1 0 16,-1 1-256-16,-4 0 0 0,-1 2 0 0,-10 0 0 31,9 2-1456-31,-9-2-240 0,0 0-48 0,0 0-8480 0,0 0-1680 0</inkml:trace>
  <inkml:trace contextRef="#ctx0" brushRef="#br0" timeOffset="8046.31">23119 5786 22287 0,'0'0'976'0,"6"-5"224"0,-2-2-960 0,1-2-240 16,1 0 0-16,1-1 0 0,-1 1 912 0,3-2 144 16,0-2 32-16,2 0 0 0,0 1-336 0,2 0-64 15,-1 0-16-15,0 0 0 0,1 0-160 0,-1 0-48 0,-1 3 0 0,-5 6 0 16,-6 3-144-16,7 0-16 16,-7 0-16-16,5 4 0 0,-1 4-144 0,-2 2-16 0,-2 2-128 0,-1 10 192 15,-4 1-16-15,-1 3-16 16,-3 3 0-16,-2 3 0 0,-1 1 240 0,-1 0 48 15,-2 0 16-15,3-5 0 0,-2-5 144 0,3 0 32 0,2-4 0 0,1-2 0 16,4-3 48-16,-1-3 16 0,0 0 0 0,3-6 0 16,2-5-240-16,0 0-32 0,0 0-16 15,0 0 0-15,8-3-112 0,2-2-32 0,1-4 0 16,2-2 0-16,-3-3-64 0,3-1-16 16,1-1 0-16,0-2 0 0,1 1-192 0,-3 2 128 0,0-2-128 0,3-1 0 15,2 0 0-15,0 3 0 0,0 0 0 0,-2-1 0 16,0 2 0-16,-3 4 0 0,-1 3 0 15,-1 2 0-15,-3 3 0 0,1 4-192 0,-4 3 192 0,1 2-160 16,-3 2 160-16,-2 3-160 0,-1 2 160 0,-1 6-160 0,-3 0 160 16,1 2 0-16,-4 1 0 0,2-1 0 0,-2-2 0 15,0-3 0-15,1-3 0 0,0 0 0 0,0-3 0 16,2-1 0-16,2-1 0 0,1-4 128 0,2-5-128 0,0 0 128 16,0 0-128-16,3-4 128 0,3-3-128 0,1-2 192 15,1-2-64-15,0-3 0 0,4-3-128 0,-1-1 0 16,3-2 128-16,0-1-128 0,0-2 144 0,1 2-144 15,0 1 192-15,0 3-192 0,0 1 0 0,-1 1 0 16,0 3-192-16,2 2 48 0,-2 3 144 0,-3 5 0 16,-1 0-144-16,-2 5 144 0,-2 5 0 0,-1 3-176 15,-2 4 176-15,-2 4-128 0,-2 4 128 0,-1 0 0 16,-3 2 0-16,0 2 0 0,-5 0 0 0,1 0 0 16,-1-1 0-16,1-2 0 0,2-2 0 0,-2-2 128 15,2-4-128-15,1 1 0 0,0-5 0 0,4-3 0 16,2-9 0-16,0 0-192 15,0 0-1600-15,0 0-320 0,0 0-64 0,4-7-14208 0</inkml:trace>
  <inkml:trace contextRef="#ctx0" brushRef="#br0" timeOffset="8651.98">24181 5698 11055 0,'1'-4'976'0,"-1"4"-784"16,0 0-192-16,0-6 0 0,1 1 2304 0,-1-1 432 15,-1 2 80-15,1 4 0 0,0 0-832 0,-2-4-192 16,-5 1-16-16,1 2-16 0,-1 1-672 0,-2 1-144 15,-1 2-32-15,-2 1 0 0,-1-1-272 0,-2 3-64 16,-2 1-16-16,1 3 0 0,0 1-48 0,0 5 0 16,-1 1 0-16,1 4 0 0,-2 1-64 0,3 2-32 15,0 0 0-15,3 1 0 0,3-3-176 0,2-1-48 16,3-3 0-16,4-1 0 0,4-4 0 0,2-1-16 16,0-3 0-16,4-1 0 0,-1-4 128 0,3-2 16 15,2-2 16-15,1-2 0 0,2-2 48 0,-1 0 0 16,2-2 0-16,0-2 0 0,-1-2-192 0,1-1-16 15,-3 0-16-15,1-1 0 0,-1-1-32 0,-2 0-128 16,1 2 192-16,-1 1-64 0,-2 2 32 0,-3 2 0 0,0-1 0 0,-1 3 0 16,-7 4-160-16,0 0 0 15,5 7 144-15,0 4-144 0,-2 2 0 0,0 5 0 16,-2 3 0-16,1 2 0 0,0 2 128 0,-2 5-128 0,-2 6 128 0,-2 3-128 16,0 1 128-16,-2 4-128 0,-2 1 160 15,1 3-160-15,-3-1 208 0,-1 1-48 0,0 0-16 0,-3 1 0 16,0-1 48-16,-1-2 16 15,0 0 0-15,-2-3 0 0,1-4 0 0,-4 0 0 0,1-6 0 0,0-3 0 16,1-6 64-16,0-4 16 0,-2-5 0 0,2-3 0 16,-1-4-32-16,0-5-16 0,2-4 0 0,-2-4 0 15,1-5-48-15,1-7 0 0,-2-4 0 16,2-4 0-16,3-4-192 0,4 0 128 0,4-2-128 0,5 0 0 0,4 0 0 16,6 2 0-16,1 2 0 0,4 4 0 15,3 3 0-15,4 4-128 0,0 0 128 0,5 6-160 0,-2 3 160 16,3 0-160-16,3 4 160 0,2 3-160 15,1 3 160-15,1 3 0 0,3 0 0 0,-1 4-128 0,-1 1-64 0,-3-1 0 16,-5 2 0-16,-3 1 0 16,-7 1-2304-16,-3-1-480 0,-3-1-96 0</inkml:trace>
  <inkml:trace contextRef="#ctx0" brushRef="#br0" timeOffset="13485.25">17708 8273 3679 0,'0'0'160'0,"0"0"32"0,0 0-192 0,0-6 0 15,0 6 0-15,0 0 0 0,0 0 3408 0,0 0 640 16,0 0 128-16,0 0 32 0,5-8-2384 0,-5 8-480 16,0 0-80-16,0 0-32 0,0 0-432 0,0 0-96 15,0 0 0-15,0 0-16 0,9 6-48 0,-2 2 0 16,-2 0 0-16,0 2 0 0,2 1 0 0,-3 2-16 15,1 6 0-15,0-1 0 0,-2 2 16 0,1 3 0 16,-1 3 0-16,0-1 0 0,1 0-128 0,-3-3 0 16,1 0-16-16,0-1 0 0,0-2 16 0,-1-3 0 15,-1 0 0-15,1-4 0 0,4-2-64 0,-4-3-16 16,-1-7 0-16,3 8 0 0,-3-8 48 0,0 0 16 16,0 0 0-16,11 3 0 0,-2-4 64 0,1-3 16 15,0-4 0-15,1-2 0 0,2-3-96 0,0-3-16 0,0-4 0 0,-3-3 0 16,1 1-176-16,1-4-32 15,2-2-16-15,-3-2 0 0,1-1-80 0,1 0-16 0,1 0 0 16,1 0 0-16,0 0-144 0,1 3 160 16,3 3-160-16,-1 2 160 0,-2 2-160 0,1 1 128 0,0 2-128 0,-1 2 128 15,-5 2-128-15,1 2 192 0,-1 1-192 0,-1 3 192 16,-4 0-192-16,0 3 0 0,-6 5 0 0,0 0 0 31,0 0-800-31,0 0-192 0,0 0-32 0,0 0-16 0,0 0-1600 16,-8 8-320-16,0-2-64 0</inkml:trace>
  <inkml:trace contextRef="#ctx0" brushRef="#br0" timeOffset="13873.52">18710 7593 15663 0,'0'0'688'0,"6"-5"144"0,-6 5-656 0,5-3-176 15,1-4 0-15,-1 1 0 0,-5 6 2208 0,0 0 416 16,0 0 64-16,0 0 32 0,0 0-1056 0,4 8-192 15,-4 0-64-15,-1 6 0 0,-4-1-176 0,0 5-32 16,-3 3-16-16,0 3 0 0,-2-1-144 0,1 5-16 16,-2-3-16-16,0 4 0 0,1 1-304 0,-2-1-48 0,-1-5-16 0,4 0 0 15,1-2-128-15,-1 0-48 0,-1-1 0 16,2-2 0-16,3-4-144 0,2-3-16 16,-3-2-16-16,3-1 0 0,1 0-96 0,2-9-32 0,0 0 0 0,0 0 0 15,0 0-160-15,0 0 128 0,0 0-128 0,0 0 128 16,0 0-128-16,10-4 0 0,-3 1-192 0,1-2 192 31,-4-1-2032-31,3 0-272 0,1 0-64 0,5-1-14768 0</inkml:trace>
  <inkml:trace contextRef="#ctx0" brushRef="#br0" timeOffset="14329.22">19211 8106 15263 0,'0'0'672'0,"0"0"144"0,-8 7-656 0,1-2-160 0,-1 1 0 15,2-1 0-15,-1-1 1328 0,1 1 224 16,6-5 48-16,-9 4 16 0,3-2-112 0,6-2-32 16,0 0 0-16,0 0 0 0,0 0-240 0,0 0-48 0,0 0-16 15,9 4 0-15,3-5-176 0,2 1-32 0,2-3-16 0,-1 1 0 16,2-1-272-16,2 0-48 0,1-2-16 0,0 1 0 15,1-2-80-15,2 2-16 0,1 0 0 0,-1-1 0 16,0-1-64-16,0 0 0 0,-1 2-16 0,0-1 0 16,-5 1-256-16,-1 2-48 0,0-1-128 0,-5 1 192 15,0 1-192-15,-2 1 0 0,-1 1-192 0,-8-1 192 16,0 0-2480-16,0 0-384 0,0 7-80 0</inkml:trace>
  <inkml:trace contextRef="#ctx0" brushRef="#br0" timeOffset="14507.24">19186 8341 11967 0,'0'0'528'0,"0"0"112"0,0 0-512 0,0 0-128 15,0 0 0-15,0 0 0 0,0 0 4416 0,8 8 832 16,1-2 192-16,2-3 16 0,2 0-3040 0,5-3-624 16,0 0-112-16,4 0-16 0,2 0-496 0,-1-1-80 15,2 0-32-15,2-2 0 0,-2-2-256 0,1 0-48 16,1 1-16-16,8-2 0 0,-1-2-288 15,-4 2-64-15,-3-2-16 0,-3 1 0 0,0 0-240 0,-4 2-128 16,-1 1 128-16,0 0-128 16,-6 1-1552-16,-1 2-384 0,-3 0-80 0</inkml:trace>
  <inkml:trace contextRef="#ctx0" brushRef="#br0" timeOffset="16253.34">20731 7999 5519 0,'0'0'240'0,"0"0"64"0,0 0-304 0,8-4 0 15,0-2 0-15,-8 6 0 0,5-5 2832 0,1-1 512 16,-6 6 112-16,6-5 0 0,0-1-1648 0,-6 6-336 16,0 0-64-16,4-6 0 0,-1-3-128 0,-3 9 0 15,0-9-16-15,-1 3 0 0,1 6-144 0,0 0-32 0,-6-9 0 0,-1 3 0 16,-2 3-384-16,-2 1-64 15,0 1-32-15,-4 0 0 0,0 1-256 0,-2 2-48 0,-2 1-16 0,-2 1 0 16,-1 2-112-16,-4 3-32 16,-1 2 0-16,1 3 0 0,1 3-16 0,1 3 0 0,0 5 0 15,3 1 0-15,1 2-128 0,2-1 192 16,2 1-192-16,1-3 192 0,3 1-192 0,5-3 0 0,1-3 0 0,4-2 128 16,2-4-128-16,4-2 0 0,1-3 0 15,4-1 0-15,0-3 160 0,4-2-160 0,0-4 192 0,2-2-192 16,2-2 384-16,1-2-48 0,2-1 0 15,2-2 0-15,-1 0-48 0,1-3-16 0,-1 0 0 16,-1 0 0-16,-2 0-144 0,-1 2-128 0,-4 1 144 0,-1 2-144 16,-1-1 0-16,-2 5 128 0,0 1-128 0,-9 3 0 15,12 2 0-15,-2 3 0 0,0 4 0 0,1 2 0 16,-4 0 0-16,3 2 0 0,-2 0 0 0,1 2 0 0,0-2 0 0,1 0 0 16,-1-2 128-16,0 0-128 0,2-1 0 0,1 0 0 15,-2-3 128-15,2-3-128 0,0 0 0 0,1-3-128 16,-2-2 128-16,0-1-208 15,0-2-2288-15,1-4-464 0,-1-8-96 0,-4 1-16 0</inkml:trace>
  <inkml:trace contextRef="#ctx0" brushRef="#br0" timeOffset="16926.95">21324 7810 15999 0,'0'0'704'0,"0"0"160"0,0 0-688 0,1-8-176 0,-1 8 0 0,0 0 0 0,0 0 1392 0,0 0 240 16,0 0 48-16,0 0 16 0,0 0-368 0,0 0-80 15,0 0-16-15,0 0 0 0,0 10-336 0,0 1-80 16,1 4-16-16,-1 2 0 0,0 2 32 0,1 2 0 15,1 1 0-15,-1 2 0 0,-1 0-192 0,3 3-16 16,-1-2-16-16,-2-2 0 0,0 0-144 0,1-3-16 16,1-3-16-16,1-1 0 0,-1-5 80 0,2-1 0 15,1-3 16-15,-1 1 0 0,-4-8 80 16,7 6 16-16,-7-6 0 0,8 2 0 0,2-3-48 0,-2-3 0 16,2-1 0-16,0-5 0 0,1-2-32 0,0-2-16 15,1-3 0-15,-1 0 0 0,1-2-144 0,0-2-16 0,0-2-16 0,-1 0 0 16,4-1-48-16,-1 0-16 0,-1 5 0 15,0-2 0-15,-1-1-80 0,0 2-16 16,-2 1 0-16,1 5 0 0,1 1-192 0,-2 3 0 0,0 1 0 16,0 2 0-16,-4 1 0 0,-1 1 0 0,-5 5 0 15,0 0 0 1,0 0-320-16,0 0-128 0,0 0 0 0,0 0-16 16,0 0-2368-16,0 0-480 0,0 0-80 0</inkml:trace>
  <inkml:trace contextRef="#ctx0" brushRef="#br0" timeOffset="17406.97">22583 7640 5519 0,'0'0'496'0,"4"-6"-496"16,-2-1 0-16,1 1 0 0,1-2 3456 0,-1 0 608 0,1 1 112 0,-2 0 32 15,0 1-1840-15,0 0-352 16,0-1-80-16,-2 7-16 0,0 0-544 0,0 0-112 0,0-3-32 16,0 3 0-16,0 0-400 0,0 0-96 0,0 0-16 0,-4 7 0 15,0 0-224-15,-1 4-48 0,-1 4-16 0,2 1 0 16,-3 4 80-16,2 2 0 0,-2 2 16 0,2 2 0 16,-2 1-128-16,2-1-16 0,-1 3-16 0,2 1 0 15,-1-2-144-15,2 1-32 0,1 0 0 0,0-4 0 0,0-2-64 16,0-1 0-16,0-2-128 0,-1-3 192 0,1-1-64 0,1-4-128 15,0-1 176-15,1-2-176 0,-2-2 160 16,1-1-160-16,1-6 128 0,0 0-128 0,0 0-208 0,0 0-128 16,0 0-32-16,0 0 0 15,0 0-2368-15,-3-3-464 0,-1-3-112 0</inkml:trace>
  <inkml:trace contextRef="#ctx0" brushRef="#br0" timeOffset="17598.25">22311 7888 19343 0,'0'0'1728'0,"-1"-10"-1392"0,0-2-336 0,2 7 0 0,-1 5 2464 0,9-6 416 16,-1 2 96-16,4 0 16 0,1 1-1200 0,-1 2-224 16,3 0-48-16,5-1-16 0,2 0-592 0,2-2-112 15,2 1-32-15,2-1 0 0,1-3-112 0,1 3-16 16,1-3-16-16,0 0 0 0,0 1-240 0,-2 0-64 16,-3 1 0-16,9-3 0 0,-10 1-176 0,-2 1-144 15,-4 3 192-15,-2-2-192 0,-3 2 0 0,-1 0-304 16,-2-1 48-16,-3 2 0 15,2-1-2240-15,-5 3-448 0,-5 0-96 0</inkml:trace>
  <inkml:trace contextRef="#ctx0" brushRef="#br0" timeOffset="18380.05">23601 7184 14975 0,'0'0'656'0,"0"0"144"0,0 0-640 0,0-4-160 16,-1-4 0-16,1 1 0 0,0 1 1520 0,0-1 272 16,0 1 48-16,0-2 16 0,-1 2-320 0,0 1-64 15,1 5-16-15,0 0 0 0,-2-7-416 0,1 2-80 16,1-2 0-16,0 7-16 0,0 0-352 0,0 0-64 15,0 0-16-15,0 0 0 0,0 0-144 0,-6 6-48 16,3-2 0-16,-1 4 0 0,0 1 128 0,0 4 32 16,-2 2 0-16,1 5 0 0,-3 3 32 0,0 5 16 0,1-1 0 0,-1 5 0 15,-3 4-144-15,0 4-16 16,1 0-16-16,-2 1 0 0,1 1-144 0,0 1-16 0,0-1-16 0,1-3 0 16,2-2 80-16,-1-3 0 0,3-2 16 15,-2-5 0-15,3-1 64 0,0-2 16 0,1-4 0 0,2-3 0 16,1-1-80-16,1-3-16 0,0-3 0 0,2-3 0 15,1 0-16-15,4-4-16 0,-1-2 0 0,7-2 0 16,3-6 16-16,1-2 0 0,2-4 0 0,2-2 0 0,1-1-240 16,2-1 144-16,-2 1-144 0,2 0 128 0,0 2-128 0,1 1 0 15,2 2 0-15,2 2 128 16,2 1-128-16,-8 5 0 0,4-1 0 0,0 3 0 0,-1 2 0 0,-1 2-144 16,-1 2 144-16,-1 4 0 0,-6 2 0 0,0 2 0 15,-3 1 0-15,-1 3 0 0,-5 0 128 0,0 3 16 16,-5-1 16-16,-3 10 0 0,-4-2 16 0,-6 1 0 15,-2-5 0-15,-5 0 0 0,-5-5 0 0,-2-2 0 16,-3 0 0-16,-1-4 0 0,-7-5 160 0,-1 0 48 16,2-3 0-16,1-1 0 0,-2-6-32 0,1-1 0 15,1-3 0-15,1-2 0 0,2-4-208 0,2-1-144 16,-1 0 192-16,11 2-192 0,-1-4 0 0,1 0-176 16,2-2 0-16,3 1 0 15,2-2-1536-15,3 0-304 0,1 2-64 0,5 0-17184 0</inkml:trace>
  <inkml:trace contextRef="#ctx0" brushRef="#br0" timeOffset="19519.77">19665 9910 5519 0,'0'0'496'0,"0"0"-496"0,9-3 0 0,-1-2 0 16,-8 5 2624-16,9-5 416 0,-9 5 96 0,8-6 0 15,-2 1-1040-15,-6 5-224 0,0 0-32 16,6-6-16-16,-6 6-480 0,5-6-80 16,-5 6-32-16,3-7 0 0,-3 7-96 0,0 0-32 15,0 0 0-15,-1-9 0 0,1 9-112 0,-5-6-32 0,-3 0 0 0,-1 0 0 16,-1-3-208-16,-1 4-48 0,0 1-16 0,-3-3 0 16,0 1-208-16,-3-3-32 0,1 2-16 0,-5 1 0 15,1 1-176-15,-1 3-48 0,0-1 0 0,-1 3 0 16,1 4-208-16,-3 3 0 0,2 3 128 0,-3 0-128 0,-1 1 0 15,2 4 0-15,0 3 0 0,1 4 0 0,-2 1 0 16,3 3 0-16,-2 3 0 0,6 2 0 0,2 2 0 16,5 2 0-16,5-1 0 0,4 0 0 0,2-1 0 15,3-1 0-15,5-2 0 0,3-4 0 0,3-3 0 16,2-2 0-16,1-4 0 0,0-3 144 0,1-3-16 16,2-3-128-16,-1-4 192 0,-5-3-64 0,0-2 160 0,9-6 32 15,-1-4 0-15,-2-3 0 0,-1-1 32 0,-6 1 16 16,1-1 0-16,1-4 0 0,-1-3-176 0,0-1-16 15,0 0-16-15,4-13 0 0,-4 2 48 0,2 1 16 16,-3 0 0-16,-2 1 0 0,1 2-80 0,0 3-16 16,0 2 0-16,-1 1 0 0,1 3 128 0,-1 7 0 15,-2 6 16-15,0 4 0 0,1 2-272 0,-2 5 0 16,-1 7 0-16,-2 5 0 0,-1 6 0 0,-1 5 0 16,-2 3 0-16,-1 1 0 0,0 3 0 0,3-9 0 15,-3 4 128-15,1 13-128 0,2-3 0 0,2-4 0 0,1-3 0 0,1-4 0 16,3-3 144-16,-1-2-144 15,5-2 0-15,0-3 144 0,1-3-144 0,-2-7 0 16,0-2 144-16,8 0-144 16,-2-2-416-16,1-5-160 0,-3-4-16 0,-1-2-12832 0,0-5-2560 0</inkml:trace>
  <inkml:trace contextRef="#ctx0" brushRef="#br0" timeOffset="20352.97">21274 9580 11055 0,'0'0'976'0,"4"-2"-784"0,1-1-192 0,2-1 0 16,0 1 2016-16,0 1 352 0,0 0 80 0,1 0 16 15,-4 0-720-15,-4 2-144 0,7-3-16 0,-7 3-16 0,0 0-400 0,0 0-80 16,5-2 0-16,-5 2-16 0,0 0-256 0,0 0-48 16,0 0-16-16,0 0 0 0,-5 5-16 0,-2 3 0 15,-2 1 0-15,-1 0 0 0,-3 0-16 0,-1 4 0 16,-4 1 0-16,-3 0 0 0,-3 0-128 0,-2 2-16 15,-4-1-16-15,-15 7 0 0,-1 0-144 16,3 0-32-16,-1 0 0 0,1-1 0 0,3 0 0 0,1-1 0 16,-1 2 0-16,2-2 0 0,0-3 0 0,2 0 0 15,1-3 0-15,0-1 0 0,0 0-80 0,5-2-32 16,3-3 0-16,4-1 0 0,7 2-80 0,2-3-32 16,3 0 0-16,4-1 0 0,7-5-160 0,0 0 192 15,-4 5-192-15,4-5 192 0,0 0-192 0,0 0 192 16,11 5-192-16,7 1 192 0,1-1-192 0,8 1 128 15,6 0-128-15,0 1 128 0,2 0-128 0,1 2 0 16,0-1 144-16,-1 0-144 0,1-2 0 0,1 2 0 16,-2 1 0-16,0 0 128 0,1-1 0 0,0 0 16 15,0 2 0-15,-11-5 0 0,3 1 96 0,-3-1 16 16,0 0 0-16,-2-1 0 0,-2 2-64 0,-1 0 0 16,-1-2 0-16,-3-1 0 0,-1 0-192 0,-2 2 128 15,-2-2-128-15,3 1 0 0,-4-3 0 0,-10-1 0 0,0 0 0 0,0 0 0 31,0 0-1664-31,0 0-208 0,0 0-48 0,0 0-11248 0,0 0-2240 0</inkml:trace>
  <inkml:trace contextRef="#ctx0" brushRef="#br0" timeOffset="21154.26">22609 9418 5519 0,'0'0'496'0,"5"-5"-496"0,1-1 0 0,-2 0 0 16,1 0 2624-16,0 0 448 0,-1 1 64 0,-1 0 32 15,-3 5-1312-15,2-6-272 0,0 2-48 0,-2-3-16 16,0 7-224-16,-2-5-32 0,2 5-16 0,0 0 0 0,-4-7-160 0,0 2-16 16,-2 1-16-16,0-1 0 0,1 1-192 0,-4 0-32 15,0 0-16-15,-1 0 0 0,-2 2-256 0,-1 1-48 16,0 1-16-16,-2 2 0 0,0-1-64 0,-3 4-16 15,-1 0 0-15,-1 0 0 0,-3-1-48 0,0 4-16 16,-2 3 0-16,1 0 0 0,-2 2 0 0,1 5 0 16,0 0 0-16,-3 5 0 0,-2 5-48 0,0 2-16 15,0 1 0-15,0 7 0 0,0 4-128 16,0 3-32-16,1-1 0 0,2 1 0 0,1 1-128 0,6 0 0 16,1-2 0-16,7-1 128 0,1-3-128 0,7-3 160 15,3-2-160-15,3-3 160 0,6-2 16 0,4-2 0 16,5-4 0-16,7 0 0 0,-1-4 16 0,4 0 0 15,3-4 0-15,1-2 0 0,1-2-32 0,1-1 0 16,0-2 0-16,0 0 0 0,2-5-16 0,0 0 0 16,2-3 0-16,2-2 0 0,-4-1 176 0,1-3 48 15,1-3 0-15,-2-1 0 0,-3-5-16 0,-1-1 0 0,-1-4 0 0,-2-2 0 16,-1-1 80-16,-2-3 16 16,-1-2 0-16,-3-4 0 0,-3-3 112 0,-1-6 16 0,-4-4 16 15,-4-2 0-15,-4-3-96 0,-4-1-32 0,-4-2 0 16,-2 0 0-16,-7 4-208 0,-3 3-64 0,-1 3 0 15,-2 3 0-15,-6 0-192 0,0 5 144 0,-5 4-144 0,-2 4 128 16,1 3-128-16,0 4 0 0,1 6 0 0,2 0-176 16,-1 3-1616-1,3 4-336-15,2 6-64 0</inkml:trace>
  <inkml:trace contextRef="#ctx0" brushRef="#br0" timeOffset="23411.2">18649 9508 21183 0,'-8'-12'944'0,"3"7"192"0,0-1-912 0,2 1-224 16,-4-2 0-16,3 1 0 0,1-2 1040 0,3 8 176 16,-3-8 16-16,3 8 16 0,0 0 96 0,0 0 32 15,0 0 0-15,0 0 0 0,0 0-352 0,0 0-80 16,0 0-16-16,-5 10 0 0,1 6-304 0,0 6-64 16,1 7-16-16,-3 4 0 0,2 8-32 0,0 6-16 15,-2 8 0-15,2 7 0 0,-1 3-224 0,-3 6-32 16,-1 4-16-16,3-20 0 0,0 7-224 0,-1 3 0 15,-1 2 128-15,4 0-128 0,-5 0 0 0,4-3 0 16,-3-3 128-16,2 1-128 0,0-3 192 0,-1-3 0 0,2 1 0 0,-2-6 0 16,2-2 128-16,0-3 32 15,0-1 0-15,0-4 0 0,1-4 16 0,0-3 0 0,-1 0 0 16,1-1 0-16,2-5-112 0,-2-3-32 0,3-2 0 0,2-2 0 16,-1-2-96-16,2-5-128 15,1-3 176-15,0 0-176 0,2-3 144 0,2-4-144 16,2-3 0-16,1-3 144 0,2-3-144 0,0-3 0 15,3-1 0-15,4 0 0 0,3-2 0 0,2-1 0 16,-1-1 0-16,6 1 0 0,2-1 0 0,3 1 128 0,4-1-128 0,1 4 128 16,4 0-128-16,0 0 0 15,-3 0-160-15,3 0 160 0,1-1 0 0,5 3 0 0,6 1 0 0,2 2 0 16,4-1 0-16,1 0 0 0,-3-2-128 0,3 2 128 16,1 2 0-16,6 0 0 0,3-1 0 0,0 1 0 15,1-1 0-15,-3 1 0 0,1 0 0 0,4 1 0 16,7-2 0-16,-2 3 0 0,-2 2 0 0,-2-2 0 15,-2-1 0-15,4 0 0 0,5 2 0 0,-1 3 0 16,-6-1 0-16,1-1 0 0,0-1 0 0,4 1 0 0,4 1 0 16,-4 0 0-16,-5 0 0 0,1-1 0 0,1-2 0 0,4 1 0 15,-1 0 0-15,-3 0 0 0,-5 0 0 0,-3-2 0 16,3-4 0-16,2 4 0 0,2 2 0 0,-6-3 0 16,-3 1 0-16,0-2 0 0,-2 4 0 0,2 0 0 0,1 0 0 15,0 1 0-15,-4 2 192 0,-1-1-192 16,-6 1 192-16,2 0-192 0,-2-2 160 0,3 2-160 15,-1 0 128-15,-2-1-128 0,0 1 0 0,-7 0 0 16,-5-1 128-16,1 0-128 0,0 0 0 0,0 2 0 0,1 0 0 0,0 1 0 16,0-2 0-16,-1 0 0 0,-3 0 128 0,-2-1-128 15,-2 0 0-15,-4-1 128 0,1 0-128 0,0 2 128 16,-1 3-128-16,1-2 160 0,-2-2-160 0,-3 1 160 16,1 4-160-16,-1 0 160 0,-4 0-160 0,-1-3 160 15,-3-1-32-15,-2 1 0 0,-2 2 0 0,-2-3 0 16,-2-2 16-16,-1 1 0 0,-1 1 0 0,0 0 0 15,-4 1 0-15,-1-1 0 0,2-2 0 0,-3 0 0 16,-8-1-144-16,8 2 192 0,-8-2-192 0,0 0 192 16,0 0-48-16,4-7 0 0,-4 7 0 0,1-10 0 15,-2-1 32-15,-1-1 0 0,0-2 0 0,-4 0 0 16,2-2-176-16,0-1 128 0,-1-4-128 0,1-1 128 0,-1-2-128 16,2-4 0-16,-2 1 144 0,1-5-144 0,1-5 0 15,1-1 0-15,1-3 0 0,0-3 128 0,-1-2-128 0,2-2 0 16,2-4 0-16,-1-3 0 0,1-1 0 15,1-4 0-15,0-3 0 0,3-3 0 0,-3-1 0 0,2-3 0 16,0-1 0-16,1-3 0 0,-1-2 0 0,2 2 0 16,-4 3 0-16,3 3 0 0,0 0 0 0,0 2-160 15,1 2 160-15,1 3 0 0,2 4 0 0,-2 6-128 16,2 5 128-16,-2 3 0 0,2 4 0 0,1 0 0 16,-3 3 0-16,1 0 0 0,-2-1 0 0,1 4 0 15,-1 4 0-15,0 0 0 0,0 0 0 0,1 3 0 0,-4-2 0 0,2 3 0 16,1 2 0-16,-1 0 0 0,-3 0 0 15,3 1 0-15,-3 4 0 0,0 2-128 16,1-1 128-16,-2 2 0 0,0 2-128 0,-2-2 128 0,0 2 0 16,-2 1 0-16,0 1 0 0,-1 0 0 0,1 0 0 0,-1 2 0 15,-3 0 0-15,0 1 0 0,0-1 0 0,-1 0 0 16,0-1 0-16,-2 2 0 0,3 4 0 0,-5 0 0 16,1-1 0-16,-1 2 0 0,-4 0 0 0,0 0 0 15,-2 2 0-15,-3 1-128 0,-1 1 128 0,0 2 0 16,-3-1 0-16,2 0 0 0,-3 0 0 0,0 0 0 15,-2-2 0-15,-3 3 0 0,0-2 0 0,-3 2 0 16,-2 1 0-16,-1 1 0 0,0-3 0 0,0 0 0 16,-1-1 0-16,0-1 0 0,1 0 0 0,-2 3 0 0,-3-1 0 15,0-1 0-15,-3 1 0 0,-2-1 0 16,0 0 0-16,1 1 0 0,0 0 0 0,0 0 0 0,-1-1 0 16,1 1 0-16,-1 0 0 0,-1 2 0 0,-3 0 0 0,0 1 0 15,-3 1 0-15,0-1 0 0,3 1 0 16,-1 1 0-16,4-1 0 0,-3 1 0 0,-2-1 0 15,0 0 0-15,-3-2 0 0,1 1 0 0,0-1 0 0,1 2 0 16,2 0 0-16,0 2 0 0,-1-3 0 0,-2 2 0 16,-2 0 0-16,1 0 0 0,-1 4 0 0,3-1 0 15,-2-1 0-15,2 2 0 0,-2 1 0 0,-3-1 0 16,-1-2 0-16,-5 1 0 0,1 1 0 0,3 1 0 16,1 1 0-16,-2 1 0 0,-1-2 0 0,-1 1 0 15,-3-2 0-15,4 1 0 0,0 0 0 0,5 1 0 16,-2-2 0-16,0 1 0 0,-2-1 128 0,-1 1-128 15,-2 0 0-15,4 0 0 0,0 0 128 0,2-1-128 16,0 2 0-16,-3-1 144 0,-4-1-144 0,0 1 0 0,2-1 0 0,2 1 128 16,3 0-128-16,-1-2 0 15,1-1 0-15,-1-2 0 0,-2 1 0 0,4 0 128 16,-1-1-128-16,3 1 0 0,1 1 144 0,0 0-144 0,0 0 160 0,-2-1-160 16,-6 2 128-16,3-3-128 0,3 3 0 0,2-1 144 15,2-1-144-15,3 2 0 0,1 1 0 0,0-1 0 16,0-2 0-16,1-2 0 0,5 1 0 0,0 1 0 15,7-1 0-15,4 1 0 16,4 1 0-16,6-2 0 0,1-2-176 0,9 1-64 0,2 0-16 0,9-6 0 16,0 0-2624-1,15 7-512-15,7-3-128 0</inkml:trace>
  <inkml:trace contextRef="#ctx0" brushRef="#br0" timeOffset="28691.36">5536 12989 4607 0,'0'0'400'0,"0"0"-400"0,0 0 0 0,0 0 0 15,0 0 1152-15,0 0 128 0,0 0 48 0,0 0 0 16,0 0-880-16,0 0-192 0,0 0-16 0,0 0-16 16,0 0 464-16,0 0 80 0,0 0 32 0,0 0 0 15,0 0 352-15,0 0 64 0,0 0 0 0,0 0 16 16,-6-6 64-16,6 6 16 0,0 0 0 0,0 0 0 16,0 0-368-16,0 0-80 0,0 0-16 0,0 0 0 15,0 0-128-15,0 0-16 0,11-2-16 0,2 0 0 16,2 1 80-16,0-1 0 0,0 0 16 0,3-2 0 15,2 5-272-15,2-1-64 0,1-1-16 0,0 0 0 16,2 1-112-16,2 1 0 0,-1-3-16 0,1 1 0 16,-1 1-32-16,3-1 0 0,0-1 0 0,3 1 0 0,1-1 32 15,1 2 0-15,-1 2 0 0,2-4 0 0,2 1-32 0,0 0 0 16,-1 0 0 0,-3-1 0-16,2 2-64 0,-1-2-16 0,-1 0 0 0,1-1 0 0,2 1-64 0,0 1-128 15,3 0 176-15,-4 0-176 16,0 1 208-16,3-1-64 0,-2-1-16 0,0-1 0 15,2 1 32-15,-4 1 0 0,0 1 0 0,1-1 0 0,1 0-160 0,1 0 192 16,1 0-192-16,-3 1 192 0,-1 2-192 0,2-1 128 16,1 0-128-16,0 0 128 0,1 1-128 0,-3-1 0 15,1-1 0-15,3 2 0 0,-3-5 0 0,2 3 128 16,1 1-128-16,-1 1 0 0,-2 1 144 0,2-1-144 16,1-1 160-16,-1 1-160 0,1 1 160 0,-3-1-160 15,3 0 160-15,-3 1-160 0,0-1 0 0,2 2 128 0,0-2-128 16,1 0 0-16,-3-1 0 0,1 3 144 0,1-3-144 0,0 1 128 15,1-3-128-15,-1 0 128 0,0 0-128 0,-1 1 128 16,2 0 0-16,0 0 0 0,2-3 0 0,0 1 0 16,-4 1-128-16,3 0 128 0,0 1-128 0,1-1 128 15,-1 1-128-15,0 0 160 16,2 0-160-16,-1 0 160 0,1 0-32 0,0 0-128 0,4-1 192 0,-5 1-64 16,1 2-128-16,0-1 160 0,-2-1-160 0,0 0 160 15,0 0-160-15,-1 1 160 0,2-1-160 0,1 1 160 16,1 0-160-16,-1 2 160 0,-2-3-160 0,2 0 160 15,1 2-160-15,0 1 0 0,-3-1 144 0,0 0-144 16,2 1 0-16,-1 0 0 0,1-3 0 0,0 1 128 16,1 0-128-16,0-1 0 0,0-1 0 0,0 1 0 0,0 0 0 15,-3 0 128-15,-1-1-128 0,1 1 0 0,-2 0 0 16,3 0 144-16,-3-3-144 0,2 2 0 0,-1-1 176 16,-1 2-176-16,1 0 160 0,-1 2-160 0,-1-2 160 0,1 0-160 15,0 0 160-15,0 2-160 0,0-2 128 0,-1 0-128 16,-1 0 0-16,1-1 144 0,1 0-144 15,1-1 0-15,0 2 0 0,3 2 0 0,-3-2 0 0,1 0 0 16,1 0 128-16,-4-3-128 0,3 3 0 0,-3 0 0 16,4 1 0-16,-4-2 0 0,0-1 0 0,2 1 0 15,3 3 0-15,-4-1 128 0,2-2-128 0,2 1 0 16,-2 0 0-16,1 0 128 0,0-1-128 0,-1 0 0 16,3-1 0-16,-3 1 0 0,1 0 0 0,0 0 0 15,0 1 128-15,2 0-128 0,-1-3 0 0,-1 3 0 16,-4 0 0-16,1-1 0 0,3-1 0 0,-1 1 0 15,-1 1 128-15,2 0-128 0,-1 0 0 0,0-1 0 0,1-1 0 0,0 1 0 16,-1 1 0-16,-1 0 160 0,-1-2-160 0,3 1 160 16,0-1-160-16,0 0 0 0,-5 2 0 0,2-1 0 15,2-1 0-15,2 1 0 16,-5 2 0-16,3-2 0 0,-4 2 0 0,1-1 0 0,-1 2 0 0,1-3 0 16,2 0 0-16,-4 1 0 0,-1 1 0 0,2-1 0 15,0-1 0-15,1-2 0 0,1 5 0 0,-4-2 0 16,0 0 0-16,-1 0 0 0,0-2 0 0,3 1 0 15,-3 0 0-15,1 1 0 0,1 0 0 0,-1 1 0 16,-2 2 0-16,2-2 0 0,0-1 0 0,0 1 0 16,-1 1 0-16,-1 0 0 0,0 0 0 0,0-2 0 15,-1 0 144-15,0 0-144 0,-2 0 160 0,3 1-160 16,1 1 0-16,-3-1 0 0,-3-1 0 0,2-1 0 0,2 1 0 16,-2 1 0-16,1 2 0 0,-1-2 0 15,0-1 0-15,-1 0 0 0,1 1 0 0,-1 0 0 0,-1 0 0 0,0-1 0 16,-1 0 128-16,2 0-128 0,-1 0 0 0,2 0 0 15,-4-1 0-15,3 1-160 0,-1 0 160 0,2 0 0 16,2 1 0-16,-5-1 0 0,-1 0 0 0,1 3 0 16,-2-3 0-16,1 0 0 0,2 0 0 0,-4 1 0 15,2 0 0-15,-2-1 0 0,2 0 0 0,0 0 0 16,0 0 0-16,0 1 0 0,-3 1 0 0,2-1 0 16,-2 0 0-16,3-1 0 0,-2 0 0 0,1 1 0 15,-3 0 0-15,1 2 0 0,0-3 0 0,1 0 0 16,-2 0 0-16,0 1 0 0,0 1 0 0,0-2 128 15,-1 0-128-15,2 1 128 0,-2 2-128 0,1-2 0 16,0 1-128-16,-1-2 128 0,0 0 0 0,1 2 0 0,-3 0 0 16,2 2 0-16,0-3 0 0,2 2 0 0,-2 0 0 15,1-1 0-15,-1 5 0 0,-1-5 0 0,1 0 0 16,1 0 0-16,0 1 0 0,-1-1 0 0,-2 2 0 0,3-2 0 16,-4 2 0-16,1-2 0 0,2-1 0 0,1 1 0 15,-2 0 0-15,2 1 0 0,1-1 0 0,-3 0 0 16,0 0 0-16,0-1 0 0,0 0 0 0,1 2 0 15,4-2 0-15,-2 0 0 0,-3-1 0 0,2 0 0 16,0 0 0-16,-2 0 0 0,1 0 0 0,-2 0 0 16,2-1 0-16,-3 1 0 0,-1 0 0 0,1 0 128 15,-1 0-128-15,2 0 0 0,-2 0 0 0,1 1 0 16,-2 1 0-16,1-2 0 0,-1 0 0 0,0 0 0 0,1 1 0 16,-2 1 0-16,-1 0 0 0,0-2 0 0,1 0 0 15,-3 0 0-15,3 0 0 0,-1 0 128 0,0 2-128 0,-1-2 0 16,2 0 0-16,-3 0 0 0,1 0 0 15,-1 0 0-15,1 0 0 0,-2 0 128 0,0-2-128 0,0 2 128 16,-3 0-128-16,3 0 128 0,-10 0-128 0,8-1 128 16,2 1-128-16,-10 0 128 0,10 0-128 0,-2 0 0 15,-8 0 128-15,0 0-128 0,9 0 0 0,-9 0 128 16,0 0-128-16,0 0 0 0,0 0 0 0,0 0 0 16,0 0 0-16,0 0 128 0,0 0-128 0,0 0 0 15,0 0 0-15,0 0 0 0,0 0 0 0,0 0 0 16,0 0 0-16,0 0 0 0,0 0 0 0,0 0 0 15,0 0 0-15,0 0 128 0,0 0-128 0,0 0 0 0,0 0 0 16,0 0 0-16,0 0 0 0,0 0 0 0,0 0 0 0,0 0 0 31,-12 3-848-31,2-1-192 0,1 0-48 0,-2 2-11968 0,0-1-2384 16</inkml:trace>
  <inkml:trace contextRef="#ctx0" brushRef="#br0" timeOffset="29748.21">15991 13051 1839 0,'0'0'160'0,"0"0"-160"16,0 0 0-16,0 0 0 0,0 0 2976 0,0 0 560 16,0 0 112-16,0 0 32 0,0 0-2416 0,0 0-496 15,0 0-80-15,0 0-32 0,0 0-240 0,0 0-48 16,0 0-16-16,0 0 0 0,0 0-96 0,0 0 0 15,0 0-16-15,0 0 0 0,0 0-112 0,0 0 0 16,2-9-128-16,-2 9-8736 0</inkml:trace>
  <inkml:trace contextRef="#ctx0" brushRef="#br0" timeOffset="30304.93">16145 12726 20271 0,'-18'-14'1792'0,"8"5"-1424"0,0 1-368 0,1 3 0 0,1 1 704 0,8 4 80 15,-7-3 16-15,7 3 0 0,0 0 224 16,0 0 32-16,0 0 16 0,0 0 0 15,0 0-576-15,9 3-112 0,4 2-32 0,2 3 0 16,3 1-128-16,5 4-32 0,5-1 0 0,4 3 0 0,1 3 80 0,3 0 16 16,1 2 0-16,1 1 0 0,1 1 0 0,1 1 0 15,-1 1 0-15,2 2 0 0,-5-1-32 0,0 0-16 16,-1 1 0-16,-3-2 0 0,-5 0-48 0,-3-2 0 16,-4-2 0-16,-5 0 0 0,-2-2-32 0,-4 0-16 15,-3 1 0-15,-5-2 0 0,-5 2 304 0,-3 1 64 16,-4 1 16-16,-5-2 0 0,-8-3 128 0,-6 1 32 15,-6 3 0-15,-7 0 0 0,-4-2-80 0,-5-1-16 16,-7-1 0-16,-2-1 0 0,-1-1-224 0,-3 2-48 16,-2-2-16-16,0 1 0 0,-1 0-304 0,6 0 0 15,0 3 128-15,2-2-128 16,2 1-2112-16,1-3-496 0,-25 4-80 0,14-9-12736 0</inkml:trace>
  <inkml:trace contextRef="#ctx0" brushRef="#br0" timeOffset="30971.44">6100 12502 21183 0,'-14'-10'944'0,"7"5"192"0,-2 1-912 0,5 2-224 0,-3 0 0 0,0-1 0 16,-2 3 1472-16,-1 4 240 0,-4-1 48 0,-3 2 16 15,-2 5-1120-15,-2 5-208 0,-2 1-64 0,-5 2 0 16,-3 2-96-16,-1 0-32 0,-4 6 0 0,-4 1 0 0,-4 1 32 0,-3 3 0 16,-3 2 0-16,-2 0 0 0,-2-3 224 15,0 3 32-15,0 1 16 0,-1-2 0 0,-1-3 208 0,-3 0 64 16,2-2 0-16,4 2 0 0,1-2 16 0,4-3 16 16,3 3 0-16,7-3 0 0,6-1-400 15,5 0-80-15,7 0 0 0,3-2-16 0,4-4-208 0,7-2-32 16,5-1-128-16,6 0 192 0,3-3-192 0,9 1 0 15,6-2 128-15,6-1-128 0,3 2 144 0,3 0-16 16,8-2 0-16,6 0 0 0,7-1 16 0,0-2 0 16,3-3 0-16,2 0 0 0,2-1-144 0,5 1 192 0,4 1-192 15,0-2 192-15,-2-1-192 0,-3 2-256 16,-7 1 64-16,0 2-12208 0,-3 2-2448 0</inkml:trace>
  <inkml:trace contextRef="#ctx0" brushRef="#br0" timeOffset="33736.25">7171 7948 3679 0,'0'0'320'0,"0"0"-320"0,0 0 0 0,0 0 0 16,1-7 1248-16,-1 7 176 0,0 0 48 0,0 0 0 15,5-10-464-15,-3 1-96 0,2-1-16 0,-4 10 0 16,7-4 128-16,-7 4 32 0,0 0 0 0,0 0 0 16,0 0 128-16,0 0 32 0,0 0 0 0,0 0 0 15,0 0-240-15,0 0-32 0,0 0-16 0,0 0 0 0,0 0-416 0,4 10-96 16,-1-1-16-16,1 2 0 0,2 1-80 0,-1 0 0 16,2-1-16-16,0 1 0 0,2 1 192 0,1 1 32 15,2 2 16-15,-1 1 0 0,2 0-48 0,2 1-16 16,-1-1 0-16,2 3 0 0,1 0-96 0,1 1-32 15,1 0 0-15,0 1 0 0,1 1-128 0,2-1-32 16,-1 3 0-16,1-2 0 0,1-2 112 0,1 0 16 16,-2 0 0-16,0 1 0 0,0 0-32 0,0 2 0 15,3 0 0-15,0 3 0 0,-2-1-64 0,0 1-16 16,0 1 0-16,0-1 0 0,0 1-80 0,1-2 0 16,0 0-128-16,2 1 192 0,-3 4-192 0,2 0 128 15,-2-3-128-15,3 0 0 0,-2-1 128 0,0 1-128 0,-2 0 0 16,1 1 0-16,0 1 144 0,1-3-144 0,-1 2 128 15,2-1-128-15,0 0 144 0,-1-1-144 0,3 0 160 0,1 0-160 16,1 0 144-16,-2 0-144 0,1 1 128 0,-1-2-128 16,1-2 176-16,-2 2-48 0,-2 0-128 0,-1 2 192 15,-1-2-192-15,0 0 144 0,0 1-144 0,-2-1 128 16,1 1-128-16,1-2 0 0,0-2 144 0,1 1-144 16,-2 2 128-16,3-1-128 0,-2 0 160 0,4 2-160 15,-3-3 192-15,1 1-48 0,-1 1-16 0,1 0 0 16,0-3-128-16,0 0 192 0,-2 0-192 0,0 2 192 15,-2 2-192-15,1 0 0 0,0 0 144 0,0-2-144 16,2-3 0-16,-2 3 128 0,1-1-128 0,0 1 0 16,1-2 128-16,1-1-128 0,1 0 160 0,1-1-160 15,0 0 224-15,0-1-48 0,-1 1-16 0,1-1 0 0,3-1-32 16,-4 0-128-16,0 0 192 0,-2 2-64 0,0 0-128 16,0 1 160-16,0 1-160 0,1 0 160 0,-1 0-160 0,1-3 0 15,1 1 0-15,0 1 0 0,0 0 0 0,1 0 0 16,0-1 128-16,-1 0-128 0,2-1 0 0,0 1 0 15,2-5 0-15,-3 2 0 0,1 0 128 0,-1 3-128 16,-4-3 128-16,3 2-128 0,1 1 160 0,0-2-160 16,-1-1 192-16,2 1-192 0,-2 1 144 0,1 0-144 15,1-1 0-15,1 2 144 0,1-1-144 0,0 0 128 16,-2-3-128-16,2 2 128 0,-3 2-128 0,0 1 0 16,0-3 0-16,-1-1 128 0,0 0-128 0,2 2 0 0,-1 2 0 15,1 1 0-15,-1-6 128 0,3 2-128 0,-3 2 0 16,3 0 128-16,1 0-128 0,1 1 0 0,0 1 0 15,1-1 0-15,1-1 128 0,1-1-128 0,-2-1 0 16,0 2 128-16,-1-2 32 0,1 2 0 0,1-1 0 0,1-1 0 16,-2 1-160-16,1 0 160 0,2-1-160 0,-1 2 160 15,0 0-160-15,1-2 160 0,-1-1-160 0,-1 0 160 16,-1 0-160-16,0 1 0 0,3 1 144 0,2-2-144 16,-1 0 0-16,-1 1 128 0,2 1-128 15,2-2 0-15,-2 3 0 0,3-2 0 0,0-2 0 0,-3 1 0 16,-1 0 0-16,-1-1 0 0,1 1 0 0,-1-2 128 15,0 2-128-15,1 0 0 0,-2-1 0 0,3 1 0 16,0-1 0-16,-2-1 0 0,2 1 0 0,-2-3 0 16,0 0 0-16,-1 1 0 0,1 2 0 0,2-2 0 15,-4-1 0-15,1 1 0 0,0-1 0 0,1 1 0 16,2 1 0-16,1-1 0 0,-1 2 0 0,-2-2 128 0,0-2-128 0,-1 1 0 16,-1 0 0-16,2-1 0 0,-1 0 0 0,0-1 0 15,-1 2 0-15,3 0 0 0,-2-2 0 0,3-1 0 16,0 0 0-16,-2 0 0 0,1 0 0 0,-2 0 0 15,-1-1 0-15,0 0 128 0,-1 0-128 16,-1 1 0-16,2 1 0 0,2-1 0 0,-2-2 0 16,1 0 0-16,2 1 0 0,-1 0 0 0,0 0 0 0,2-1 0 15,-4-1 0-15,0-2 0 0,0 3 0 0,0 0 0 16,-1 0 0-16,-2 1 128 0,1-4-128 0,-1 3 0 16,0-5 0-16,0 2 128 0,2-1-128 0,0 1 0 15,0-2 0-15,1 2 128 0,1-4-128 0,-1 1 0 16,-3-1 0-16,-2 1 0 0,2-2 128 0,0 0-128 0,0-1 128 15,-1 0-128-15,-1-1 0 0,-1 1 128 0,-3 0-128 16,1 0 0-16,-1 0 0 0,-1 1 0 0,-1 0 0 16,-1 0 128-16,-5 2-128 0,2 0 0 0,0-1 0 0,-3 1 0 15,-2 0 0-15,0 1 0 0,-3-1 0 0,0 1 0 16,0 1 0-16,-3-1 0 0,-1-1 0 0,1 1 0 16,-7-4-288-16,8 4-32 0,-8-4 0 0,0 0 0 31,0 0-1280-31,0 0-256 0,0 0-48 0,1 9-9696 0,-1-9-1952 0</inkml:trace>
  <inkml:trace contextRef="#ctx0" brushRef="#br0" timeOffset="34239.94">13771 12323 27071 0,'-14'-13'1200'0,"6"8"240"0,2 0-1152 0,6 5-288 16,0 0 0-16,0 0 0 0,0 0 384 0,0 0 32 0,0 0 0 0,11 3 0 15,1-2-16-15,8 3 0 16,1-1 0-16,5 4 0 0,4-2 16 0,1-1 0 0,-1-1 0 0,2 4 0 16,3 1-80-16,1 1-16 0,-1-1 0 0,-2 3 0 15,2 3 32-15,1 1 0 0,2-2 0 0,0 1 0 16,1-1-80-16,-2 0-16 0,-2 3 0 0,-3-2 0 16,-3-2-64-16,-2 4-32 15,-1-1 0-15,-4 0 0 0,-5 0 64 0,-2-1 16 0,-6 0 0 0,-3 2 0 16,-5-2 96-16,-5 5 32 0,-6-2 0 0,-7 3 0 15,-7 0 112-15,-7 2 32 0,-4 2 0 0,-7 0 0 16,-5-3-128-16,-6 1 0 0,-1 1-16 0,-2 2 0 16,0 1-368-16,-2 1 144 0,-1 1-144 0,0-1-12048 15,-3 4-2480-15</inkml:trace>
  <inkml:trace contextRef="#ctx0" brushRef="#br0" timeOffset="40077.83">8525 16993 6447 0,'-7'10'272'0,"3"-4"80"0,0 2-352 0,-3 0 0 0,2 1 0 0,-1 1 0 15,0 1 2256-15,-1 1 384 0,0 0 80 0,-1 0 16 16,0 1-960-16,0-3-192 0,1 1-48 0,-1-1 0 16,0 0-272-16,1-1-64 0,-1-1-16 0,1 2 0 15,1-2-48-15,-1 0-16 0,2-2 0 0,-2 0 0 16,3-2-64-16,4-4-16 0,0 0 0 0,0 0 0 15,0 0-64-15,0 0-16 0,3-6 0 0,5-4 0 0,-1-4-160 0,4-2-32 16,3-4-16-16,0-3 0 0,2-2-240 0,1-3-32 16,3-1-16-16,4-4 0 0,-3-4-144 0,6-1-16 15,6-4-16-15,22-21 0 0,-2 5-48 0,-2 2-16 16,-3 1 0-16,-2 2 0 0,-2 0-64 0,1 4-16 16,2 0 0-16,2 1 0 0,4 0 16 0,0-2 0 15,3-1 0-15,0-1 0 0,0-3-32 0,-2 1-128 16,-1 0 192-16,2 2-64 0,1 3 16 0,1-2 0 15,-2-1 0-15,-1 1 0 0,-5-2-16 0,0-1-128 16,-4 3 192-16,-2 4-64 0,-5 3-128 0,2 3 160 16,-1 3-160-16,2 2 160 0,-2 0-32 0,-2 1 0 0,-2-2 0 15,-1 2 0-15,2 0 0 0,-3 4-128 0,-3 0 192 0,3 0-64 16,-1 0-128-16,2 3 0 0,2 2 144 0,0 2-144 16,1-2 128-16,3 0-128 15,1 1 128-15,0 1-128 0,1-1 128 0,0 0-128 16,-1 2 128-16,-1-1-128 0,1-2 0 0,-1-1 144 15,-1 0-144-15,3 0 0 0,1 2 128 0,0 1-128 0,-5 2 0 16,1-1 0-16,-3 1 0 0,1 0 0 0,-1-1 0 16,0 2 0-16,-1 0 128 0,1 0-128 0,-3-1 0 0,4 1 0 15,1 1 128-15,-2 0-128 0,0 0 0 0,0-1 0 16,-2-1 0-16,2 1 0 0,0-1 0 0,-1 3 0 16,-2-3 128-16,2 3-128 0,0 3 0 0,3-2 0 0,0 3 0 15,4-2 0-15,-1-1 0 0,-3 2 0 0,2 2 0 16,-2-1 0-16,2-3 0 0,-3 0 0 15,1 0 0-15,-2 0 0 0,3 2 0 0,0 1 0 0,4 2 0 16,-3-1 0-16,0-2 0 0,-1 2 0 0,-2 1 0 0,1 1 0 16,0 1 0-16,-1-1 0 0,-3 0 0 0,1 2 0 15,-2 0 0-15,1 0 0 0,3-2 0 0,-9 5 0 16,4 1 0-16,3-1 0 0,2-2 0 0,1-1 0 16,-1 1 0-16,15-3 0 0,-7 2 0 0,-2 2 0 15,-5-1 0-15,1 1 0 0,-5 0 128 0,1 2-128 16,-1 0 0-16,-11 2 0 0,2 0 0 0,1-1 0 15,0 2 0-15,13-4 0 0,-3 1 128 0,-13 1-128 16,1 1 0-16,1 1 0 0,0-1 0 0,1 2 0 16,-1-1 0-16,11-1 0 0,-8 2 0 0,-13 2 0 15,0 0 0-15,3-1 0 0,-1-1 144 0,1 0-144 16,0 1 0-16,0 0 144 0,2-2-144 0,17 0 0 16,-4 1 0-16,0 0 0 0,2 2 0 0,1-1 0 0,-3-2 0 0,-1 3 0 15,-1 3 0-15,-2 0 0 16,-3-2 0-16,-4-1 0 0,-2 0 0 0,-1 1 0 15,-2-1 0-15,-1 0 0 0,3 0 0 0,-3 0 0 0,0 2 0 16,-1-1 0-16,-1 0 0 0,1-1 0 0,-2-1 0 16,1 1 0-16,3 3 0 0,-1-1 0 0,3-1 0 0,-1 0 0 15,2 0 0-15,-9 0 0 0,3 0 0 0,0 0 0 16,1-1 0-16,0 1 0 0,0 2 0 0,0-3 0 16,2 1 0-16,10 1 0 0,-2-1 0 15,-4 1 0-15,-2 0 0 0,-1 2 0 0,-2-1 0 0,0-2 0 16,-2 1 0-16,-1-1 0 0,3-1 0 0,-4 0 0 15,0 0 0-15,0 0 0 0,1 0 0 0,-1 0 0 0,-3 0 0 16,1 0 0-16,0 0 0 0,-1 0 0 0,0 2 0 16,-4-2 0-16,-5 0-144 0,6 1 144 0,0 0-144 0,-6-1 144 15,5 3-208-15,-5-3 80 0,0 0-192 0,0 0-48 16,3 6 0-16,-3-6 0 16,0 0-960-16,0 0-192 0,0 0-32 0,-6 9-16 15,1 2-1376-15,-3-1-288 0</inkml:trace>
  <inkml:trace contextRef="#ctx0" brushRef="#br0" timeOffset="40703.8">14039 13555 10127 0,'0'0'896'0,"0"0"-704"0,0 0-192 0,0 0 0 0,0 0 1648 15,0 0 288-15,0 0 64 0,0 0 16 0,0 0-624 16,0 0-128-16,0 0-32 0,7-3 0 0,0-1-352 0,4-1-80 16,3 2-16-16,3 1 0 0,2 0 128 0,6 2 32 15,1-1 0-15,6-1 0 0,4 2-160 0,2 0-16 16,3 0-16-16,0 0 0 0,0-1-80 0,0 0-16 15,-2 0 0-15,2 1 0 0,1 2 48 0,-3 1 16 16,3-2 0-16,-1-1 0 0,0 0-96 0,-1 1-32 16,-2 1 0-16,-1 0 0 0,-3-1-144 0,-1 3-16 15,-2-1-16-15,-1 0 0 0,-1 2-160 0,0-1-16 16,-4 0-16-16,1 2 0 0,-3-2-96 0,-2 5-128 16,-4-2 176-16,-1 4-176 0,-3 1 240 0,-4 2-64 15,-3 1-16-15,-2 2 0 0,-4-1 16 0,-4 3 0 16,-2 3 0-16,-3 0 0 0,-5-1 48 0,-2 1 16 15,-1 1 0-15,-5-1 0 0,0-2 16 0,-2-1 0 0,0-3 0 0,-3 1 0 16,-1-2 160-16,0-1 32 16,-2 2 16-16,-1-3 0 0,-1-2-176 0,0-2-32 0,-1-2-16 15,1 3 0-15,-1-4-240 0,4-1 0 0,1 0 128 16,4-2-128 0,3 0-720-16,4 0-192 0,2-1-48 0,5 0 0 0,2-2-2176 15,8 0-432-15</inkml:trace>
  <inkml:trace contextRef="#ctx0" brushRef="#br0" timeOffset="41918.21">17901 12801 18015 0,'-16'8'800'0,"8"-4"160"0,-1-1-768 0,-3 2-192 16,1 5 0-16,1-3 0 0,1-1 976 0,1 1 160 16,1 3 16-16,3 2 16 0,0-2-32 0,2 1-16 15,0-1 0-15,4 0 0 0,3 0-288 0,3-1-64 16,3-3-16-16,8-1 0 0,6-3 112 0,1-2 32 16,4-1 0-16,2-5 0 0,1-2-64 0,1-6 0 15,-3 0 0-15,1-1 0 0,-3-4-240 0,-1 0-48 16,1 0-16-16,-1 0 0 0,0 0-32 0,-1 0-16 15,-5 2 0-15,-1-2 0 0,-1 3-224 0,-6 1-32 0,-5 1-16 0,-1 1 0 16,-6-1-80-16,-2 1 0 16,-2 1-128-16,-8 1 192 0,-3 0-32 0,-4 4-16 0,-3 3 0 0,0 4 0 15,-4 3-144-15,-1 2 0 16,-1 6-160-16,-1 3 160 0,2 4 0 0,0 4-144 0,-1 3 144 0,3 2 0 16,1 0 0-16,2 3-160 0,3 2 160 0,4-1 0 15,3-5 0-15,3 0 0 0,4-3 0 0,4 1 0 16,2-2 0-16,8-3 0 0,0-2 0 0,3-2 0 15,3-3 0-15,4-2 0 0,0-2 0 0,4-4 0 16,-1 0 0-16,4-4 0 0,1-1 0 0,3-3 0 0,0-1-192 16,1-3 0-16,-1-1 16 0,-2 2 0 15,-4-1-1952 1,2-1-400-16,-5-2-80 0,0 1-16 0</inkml:trace>
  <inkml:trace contextRef="#ctx0" brushRef="#br0" timeOffset="42186.97">18730 12484 28447 0,'0'0'1264'0,"0"0"256"0,0 0-1216 0,0 0-304 0,0 0 0 0,0 0 0 16,6 11 448-16,1 1 48 15,3 1 0-15,4 4 0 0,0 2 176 0,1-2 32 16,1 4 16-16,1 1 0 0,0 1-336 0,1 0-64 15,0 0 0-15,0 0-16 0,-1 2-176 0,1-1-128 0,-4 1 192 0,0-1-192 16,1-2 144-16,-3-2-144 0,-1 2 0 16,-2-2 144-16,-3 0-288 0,0-3-64 0,0-3-16 0,-3-2 0 31,-2-4-704-31,-1-8-144 0,0 6-16 0,0-6-16 16,0 0-1584-16,-3-11-320 0,-4-8-64 0,3-1-16 0</inkml:trace>
  <inkml:trace contextRef="#ctx0" brushRef="#br0" timeOffset="42410.13">19014 12516 6447 0,'0'0'576'0,"0"0"-576"16,0 0 0-16,0 0 0 0,0 0 4192 0,0 0 736 15,0 0 128-15,-9 5 48 0,-1 5-2976 0,-1 5-592 16,-2 2-112-16,0 6-16 0,6-7-224 0,-5 1-32 16,-1 3-16-16,-2 3 0 0,-2 5-96 0,-2 1-16 15,-1 2 0-15,-2 2 0 0,-19 31-352 0,8-9-80 16,4-5-16-16,7-8 0 0,5-4-384 0,2-4-64 15,4-4-128-15,4-3 176 0,-2-5-176 0,4-2-224 16,4-2 48-16,1-4 16 16,1-2-2640-16,4-7-528 0</inkml:trace>
  <inkml:trace contextRef="#ctx0" brushRef="#br0" timeOffset="43374.15">19521 12574 16575 0,'0'0'736'0,"0"0"160"0,-3-5-720 0,3 5-176 0,0 0 0 0,0 0 0 16,-8 0 1600-16,0 4 272 0,8-4 64 0,-7 13 16 16,-2 4-528-16,1 4-96 0,-3 4-32 0,1 4 0 15,0 8-208-15,1 5-32 0,-2 2-16 0,1 2 0 16,-2 1-128-16,-1 3-16 0,-1 0-16 0,0 0 0 15,0-5-240-15,-1-3-64 0,3-1 0 0,-1-5 0 0,1-3-224 16,5-13-48-16,-3-1-16 0,-2 7 0 0,1-6 160 0,2-4 48 16,2-3 0-16,2-4 0 0,5-9-64 0,0 0-16 15,0 0 0-15,0 0 0 0,1-11 112 0,6-7 32 16,1-4 0-16,2-5 0 0,1 1-256 0,2-3-48 16,2-5-16-16,2-1 0 0,1-2-240 0,0-3 0 15,1-4 0-15,2-1 0 0,2-1 0 0,-1 4 0 16,1 3 0-16,-2 4-160 0,0 1 160 0,0 6-192 15,-2 7 192-15,1 5-192 0,0 4 192 0,-2 5-128 16,-4 5 128-16,-2 4-128 0,0 8 128 0,-3 3-128 16,-4 3 128-16,-2 1-128 0,-6 1 128 0,-1 4-128 15,-5 4 128-15,-2 3-128 0,-3-4 128 0,-3 3 0 16,-1-1 0-16,1 0-128 0,0-3 128 0,-1-2 0 0,-1-5 0 16,3-1 0-16,-1-3 0 0,2-4 128 0,1-3-128 15,3-2 0-15,2-4 0 0,1-3 0 0,4-2 0 0,-1-3 128 31,5-2-1088-31,5-2-192 0,-1-3-64 0,7-4 0 16,1 2-1104-16,7-3-240 0,1-3-32 0,2 2-12128 0</inkml:trace>
  <inkml:trace contextRef="#ctx0" brushRef="#br0" timeOffset="43667.16">20023 12626 13823 0,'0'0'1216'0,"0"0"-960"16,-11 5-256-16,2 4 0 0,-1 1 2768 0,-1 2 512 15,-2 4 112-15,-1 5 0 0,-2 2-1456 0,1 0-288 16,-1-1-64-16,4 1-16 0,-2 1-368 0,4 0-80 16,2-1-16-16,2-1 0 0,4-6-464 0,4-3-80 15,3-1-32-15,3-2 0 0,3-3-160 0,3-4-48 16,3-2 0-16,0-5 0 0,2-2 144 0,0-4 32 16,-2-2 0-16,2-2 0 0,-1-2-16 0,0 0 0 15,1-3 0-15,-2 3 0 0,-2-3-144 0,-3 0-16 16,-2-1-16-16,-3 1 0 0,-4-2 48 0,-3 1 16 15,-3-1 0-15,-4 5 0 0,-2 0-96 0,-2 2-16 16,-2 5 0-16,-1 0 0 0,-2 2-256 0,0 1 0 16,5 5 0-16,1 1 0 15,1 1-880-15,-2 1-224 0,1 0-48 0,1 2-16 16,1-1-1840-16,0 1-384 0</inkml:trace>
  <inkml:trace contextRef="#ctx0" brushRef="#br0" timeOffset="44065.18">20361 12594 11967 0,'0'0'1072'0,"-7"6"-864"0,1 0-208 0,2 3 0 16,-4 2 2256-16,2 1 416 0,-4 2 80 0,2 1 0 15,-2 0-1072-15,0 3-208 0,0 1-64 0,-3 3 0 16,0-1-96-16,-1-1-32 0,-2-2 0 0,1 0 0 15,0-1-192-15,-1-1-64 0,1-1 0 0,4-4 0 16,3-4-192-16,8-7-32 0,-2 7-16 0,2-7 0 16,0 0-208-16,10-3-32 0,3-6-16 0,1-1 0 0,2-3 16 15,1-3 0-15,2-1 0 0,1-2 0 0,-4-1-336 0,2-1-64 16,-1-1-16-16,2 2 0 0,1 1-128 0,-2 0 0 16,-1 2 0-16,0 1 128 0,-3 2-128 0,1 4 0 15,1 2 0-15,-3 6 0 0,-1 2 0 0,-3 3 0 16,-9-3 0-16,6 12 0 0,0 4 0 0,-4 1 0 15,-2 2 0-15,-2 2 0 0,-1 3 0 0,-5 2 0 16,0 0 0-16,-2-2 0 0,3-1 0 0,-1 0 0 16,0-1 0-16,3-3 0 15,0-2-1152-15,3-3-128 0,-1-2 0 0,3-12-10496 16,3 10-2112-16</inkml:trace>
  <inkml:trace contextRef="#ctx0" brushRef="#br0" timeOffset="44621.31">20820 12730 10127 0,'0'0'896'0,"-5"8"-704"16,5-8-192-16,0 0 0 0,-5 10 2112 0,4-1 400 15,1-3 80-15,0-6 16 0,0 0-672 0,10 6-128 16,2-1-16-16,2-3-16 0,2-4-128 0,2 0-32 16,-1-5 0-16,3 0 0 0,0 0-544 0,3-1-112 15,-1-3-32-15,2-2 0 0,0 2-448 0,-1 2-96 16,-2-1 0-16,-3-1-16 0,-4 0-176 0,-2-1-48 16,-3-2 0-16,-1 2 0 0,-4-1 16 0,-2 3 0 15,-2 0 0-15,-2 1 0 0,-2 1 80 0,-4 2 16 16,-4 4 0-16,-4 2 0 0,-3 2-64 0,-3 6-16 15,-3 2 0-15,-1 3 0 0,1 1-48 0,2 4-128 0,1 5 192 16,3 0-64-16,4 0-128 0,2 0 0 0,2 0 0 0,4-1 0 16,1-1 0-16,3-4 0 0,1-5 0 0,3 0 128 15,2 4-128-15,4-3 0 0,-2-1 144 0,5-6-144 16,5-1 0-16,0-2 0 0,2-1 0 0,3-2 0 16,6-5-624-16,-1-3-80 15,4-3-32-15,1 0-10560 0,3-1-2112 0</inkml:trace>
  <inkml:trace contextRef="#ctx0" brushRef="#br0" timeOffset="44911.95">21400 12563 20271 0,'-4'8'1792'16,"-6"0"-1424"-16,0 4-368 0,0 1 0 0,-2 1 752 0,1 3 80 16,-2 0 0-16,1 2 16 0,-3 0 224 0,1-1 32 15,0 0 16-15,0 1 0 0,2 1 272 0,4-3 48 16,-1-4 16-16,3 1 0 0,0-2-448 0,2-1-96 15,2-1-16-15,2-5 0 0,0-5-320 0,0 0-80 16,11-2-16-16,-1-3 0 0,3-6 32 0,3 0 0 16,0-2 0-16,1-1 0 0,0-3-192 0,4 0-48 15,-1-2 0-15,2 0 0 0,1 0-144 0,1 0-128 16,2 0 192-16,-1 4-192 0,0-1 192 0,-3 7-64 16,-4 2 0-16,-3 4-128 0,-3 2 224 0,-12 1-64 0,8 7-16 15,-1 5 0-15,-6 4-144 0,-1 0 128 0,-3 0-128 0,-4 3 128 16,0 2-128-16,-4 2 160 0,0 1-160 0,-2-1 160 15,-2-2-32-15,0-2-128 0,4 3 192 0,0-3-64 16,1-1-128-16,4-4 0 0,2-3 0 16,2 0 0-1,2-1-1264-15,2-2-336 0,-2-8-64 0,6 2-15600 0</inkml:trace>
  <inkml:trace contextRef="#ctx0" brushRef="#br0" timeOffset="45850.21">22202 12094 23615 0,'1'-30'1040'0,"1"12"224"0,0 2-1008 0,1 0-256 0,-1 5 0 0,-2 11 0 15,0-11 928-15,0 11 144 0,0 0 16 0,0 0 16 16,0 0-176-16,0 0-32 0,0 0-16 0,-2 19 0 16,-3 6-384-16,2 6-80 0,-5 2-16 0,1 3 0 15,-2 2-16-15,0 4 0 0,-3 5 0 0,0 0 0 0,0 1 80 16,-2 0 16-16,-1 0 0 0,1 2 0 0,1 2-272 0,-1-6-48 15,2-9-16-15,2 1 0 0,2-3-144 0,2-4 192 16,2-7-192-16,1-2 192 0,2-4-192 0,1 0 0 16,1 0 0-16,4-6 0 0,1-6 0 0,-6-6-320 15,8 3 48-15,2-5 16 16,1-1-2336-16,-3-5-464 0</inkml:trace>
  <inkml:trace contextRef="#ctx0" brushRef="#br0" timeOffset="46127.4">21932 12558 23039 0,'0'0'2048'0,"0"0"-1648"0,-3-7-400 0,3 7 0 0,0 0 1216 0,0 0 144 16,10-4 48-16,3 2 0 0,0-1-256 0,5 2-64 15,0 1 0-15,0-1 0 0,3-2-192 0,2 1-32 16,2-1-16-16,-1 0 0 0,-1-1-64 0,2-3-16 16,2 2 0-16,-1-2 0 0,0 0-224 0,-1 2-48 15,-3-4-16-15,-2 3 0 0,0-4-304 0,-2 2-176 16,-4 2 192-16,-1 2-192 0,-4-1-144 0,-1 1-144 15,-3 1-32-15,-5 3 0 16,0 0-480-16,0 0-96 0,0 0-32 0,0 0 0 16,0 0-48-16,0 0-16 0,4 7 0 0,-4-7 0 0,0 0 672 0,-3 11 128 0,-1 3 16 0,1-1 16 15,-4-1 288-15,2 4 64 0,-2 2 16 0,0 3 0 16,2-1 336-16,-4 0 64 0,3-2 16 0,-2 2 0 16,1 2-64-16,1-1-16 0,-2-1 0 0,0-1 0 15,1-1-272-15,0 1-48 0,1 0-16 0,2-1 0 0,-1-2-208 16,0-3 144-16,2-1-144 0,2-1 128 15,0 0-320-15,2-4-80 0,-1-7-16 0,0 0 0 16,0 0-2416-16,11-1-496 16</inkml:trace>
  <inkml:trace contextRef="#ctx0" brushRef="#br0" timeOffset="46855.49">22783 12530 14735 0,'0'0'640'0,"0"0"160"0,0 0-640 0,0 0-160 16,0 0 0-16,9-2 0 0,-9 2 1968 0,0 0 352 16,7-3 80-16,-7 3 16 0,0 0-864 0,0 0-160 15,0 0-48-15,0 0 0 0,0 0-112 0,0 0-16 16,0 0-16-16,0 0 0 0,-10-2-480 0,0 4-80 15,1-2-32-15,-2 2 0 0,-4 3-208 0,2 3-32 0,1-1-16 0,-2 2 0 16,-2 2-16-16,1 1 0 0,-2 0 0 0,2 2 0 16,1 1-16-16,0 1-16 0,2-1 0 0,0-2 0 15,3 0-48-15,3-2-16 0,3-3 0 16,-1 2 0-16,4 1-80 0,4-1-16 0,-2-1 0 0,3-4 0 16,4-2 32-16,0 0 0 0,2 0 0 0,2-5 0 15,4-3 128-15,-1-3 16 0,2 0 16 0,-2-1 0 16,0-1-160-16,-2 1-48 0,-1-2 0 0,-1 1 0 15,-1 0-128-15,-1 1 128 0,-1 1-128 0,-9 8 128 0,5-5-128 0,-5 5 0 16,0 0 0-16,0 0 0 0,0 0 0 16,0 0 0-16,-4 6 0 0,0 3 0 0,-2 2 0 15,1-1 0-15,-1-1 0 0,6-9 0 0,-4 12 0 0,1-2 0 16,2-1 0-16,1-9 0 0,5 6 0 0,2 0 0 16,1-2 0-16,3-3 0 0,2-2 0 0,4-2 0 15,4-3 0-15,3-1 0 0,0-2 0 0,1-2 0 16,2 0 0-16,-10 1 0 0,1-2 0 0,2-1 0 15,2-1 128-15,-1-1-128 0,1-1 0 0,0-3 0 16,0-1 0-16,2-1 0 0,-2-2 128 0,2-1-128 16,1-4 0-16,2 3 128 0,1-6-128 0,2-2 0 15,1-4 0-15,0-2 0 0,0-1 0 0,-2-3 0 16,-7 8 0-16,0-4 0 0,-3-3 0 0,0 0-144 0,-3 2 144 16,0 2-208-16,-3 1 208 0,-1 4-144 0,-4 2 144 0,0-1-128 15,-1 5 128-15,-3 6 0 16,0 4 0-16,-4 3 0 0,-5 3 0 0,1 3 0 15,-3 3 0-15,-2 3-128 0,-2 2 128 0,-3 4 0 0,-3 5 0 16,-3 4 0-16,-2 5-144 0,-5 4 144 0,0 5-160 0,-2 5 160 16,1 4 0-16,0 4 0 0,2 4 0 0,5 2 0 15,0 3 0-15,6-2 0 0,1 0 0 16,6-1 0-16,1 2 0 0,3-2 0 0,1-2 0 0,3-2 0 16,0-3 0-16,3-2 0 0,-1-2 0 0,0-4 0 15,1-4 0-15,-1-4 0 0,1-1 0 0,-1-3 0 16,-1 0-1728-1,-1-7-256-15,-2-2-64 0,2-10-14352 0</inkml:trace>
  <inkml:trace contextRef="#ctx0" brushRef="#br0" timeOffset="47052.82">22660 12073 12895 0,'-10'-12'1152'0,"3"4"-928"15,2 1-224-15,2 4 0 0,3 3 5824 0,0 0 1136 16,0 0 208-16,0 0 64 0,0 0-5504 15,7 0-1104-15,1 2-224 0,-2-1-32 0,4-1-32 0,-2 2 0 16,2 1 0-16,-1 2 0 16,-3 0-816-16,0 2-160 0,-1 2-48 0,-3 5-17040 0</inkml:trace>
  <inkml:trace contextRef="#ctx0" brushRef="#br0" timeOffset="47744.28">21041 13991 20271 0,'-4'-9'1792'0,"-1"-1"-1424"0,-1-2-368 0,1 0 0 0,-3 0 1472 0,-1 2 208 16,0 1 48-16,-3 2 16 0,0 0-208 0,-1 3-32 16,-1 3-16-16,-2 2 0 0,0 4-640 0,-2 4-128 15,-2 2-16-15,0 4-16 0,-5 3-160 0,1 4-16 16,-1 1-16-16,0 3 0 0,1 1-96 0,0 3-16 16,3-4 0-16,4-1 0 0,1-2-128 0,6-2-48 15,6-3 0-15,3-2 0 0,2-1-16 0,5-2-16 16,4-5 0-16,5-3 0 0,2-3 0 0,4-4 0 15,3-5 0-15,2-4 0 0,1-6 112 0,2-3 32 16,0-3 0-16,2-2 0 0,2-3-176 0,1 0-16 16,-1-2-128-16,4-3 192 0,0-1-192 0,-2-4 144 0,-3-1-144 15,-2-5 128-15,-3-1-128 0,-2-4 128 0,-5-1-128 16,-1-3 128-16,1-3-128 0,-5-1 0 0,-4-3 0 0,1 3 0 16,2 6-160-16,-2 5-16 0,-2 5 0 0,-3 7 0 15,-2 9 176-15,-2 4 0 0,1 6-144 0,-2 4 144 16,-2 3 0-16,0 8 0 0,0 0 0 0,-9 9 0 15,-2 4-192-15,0 2 192 0,-4 6-160 0,1 7 160 16,0 4-144-16,-2 4 144 0,0 4-128 0,-2 3 128 16,2 2 0-16,-1 4 0 0,0 1 0 0,4-1-128 15,-1 1 128-15,3-1 0 0,3-2 0 0,1-1 0 16,3-4 0-16,2-2 128 0,2-4-128 0,2-5 0 0,1-4 0 0,1-4 0 16,3-2 0-16,-1-3 128 0,3-1-256 0,-1-4-64 15,0-4 0-15,0-4 0 16,1-7-2720-16,0-1-544 15,2-9-128-15,2-4 0 0</inkml:trace>
  <inkml:trace contextRef="#ctx0" brushRef="#br0" timeOffset="48075.57">21367 13832 27647 0,'0'0'1216'0,"-10"5"256"0,-1-1-1168 0,2 3-304 16,2 2 0-16,1-1 0 0,2 1 784 0,3 0 112 16,1-9 0-16,0 0 16 0,4 9 416 0,3-3 80 15,1-4 0-15,5-2 16 0,3-1-336 0,4-4-80 0,4-2-16 16,0-3 0-16,4 0-352 0,1-3-80 0,3-1-16 0,-2 0 0 16,-4 1-224-16,-8 3-32 0,-6 1-16 0,1-2 0 15,-2 0-64-15,-1 1-16 0,-2 1 0 0,0 0 0 16,-5 0 32-16,-1 1 0 0,-1 3 0 0,-1 5 0 15,-3-4-32-15,-5 4-16 0,-3 4 0 0,-3 1 0 16,-3 3-176-16,-3 2 0 0,-21 12 0 0,5 1 0 16,5 2 0-16,5 0 0 0,3 0 0 0,5-1 0 0,1-2 0 15,5-2 0-15,4-3 0 0,1 0 0 0,3-1-320 0,2 1 64 16,2-2 16-16,2-5 0 16,1 0-1872-16,1 1-368 0,1-5-80 15</inkml:trace>
  <inkml:trace contextRef="#ctx0" brushRef="#br0" timeOffset="48497.52">22157 13780 20271 0,'0'0'896'0,"0"0"192"0,2-9-880 0,0 1-208 15,-2 0 0-15,0 0 0 0,0-1 1472 0,-1 0 256 0,-1 3 64 0,0-1 0 16,-4 0-128-16,1 3 0 16,-4 0-16-16,0-1 0 0,-2 3-480 0,-2 2-80 0,-1 1-32 0,-3 2 0 15,-3 1-288-15,-1 1-64 0,-4 4-16 0,0 1 0 16,0 2-224-16,-1 2-32 0,2 5-16 0,0-1 0 15,2 0-160-15,2 2-16 0,4 2-16 0,1-2 0 16,3 0-224-16,2 0 176 0,5-3-176 0,0 0 160 16,3-2-160-16,3 0 0 0,1 1 0 0,4-3 128 0,-1-3-128 15,4 0 0-15,0-1 0 0,5 1 0 0,3-3 0 0,3 0 0 16,3-1-176-16,3 0 176 16,9-1-512-16,1-2-32 15,-3-3 0-15,-2-3 0 0,-1-1-1888 0,-2-3-384 0,-3-1-80 0</inkml:trace>
  <inkml:trace contextRef="#ctx0" brushRef="#br0" timeOffset="48973.21">22573 13759 11055 0,'0'0'976'0,"0"0"-784"0,0 0-192 0,0 0 0 16,-4-4 3024-16,4 4 560 16,0 0 128-16,-6-5 0 0,0 0-1616 0,0 0-336 0,-1 1-64 0,-2 1-16 15,0 1-496-15,-4 0-96 16,-1 1-32-16,-3 2 0 0,0 3-432 0,-4 1-96 0,0 2-16 16,1 1 0-16,-2 3 32 0,1 4 0 0,2 1 0 0,0 1 0 15,2 0 0-15,4 1 0 0,0 2 0 0,2-3 0 16,1-1-112-16,3-1-32 0,4 1 0 0,2-2 0 15,1-1-192-15,2-1-32 0,4-2-16 0,3-2 0 16,2-2-160-16,4-1 0 0,4-3 144 0,-1-1-144 16,4-3 0-16,1-3 0 0,3-1 0 0,-3-2 0 15,0-1 0-15,-1 1 0 0,-2-2 0 16,-2 0 0-16,-3 0-256 0,-2-1 48 0,0-1 0 0,-1-1 0 16,-1-1-272-16,-1 2-48 15,-1 1-16-15,-4 1 0 0,2-1 80 0,-1 3 16 0,-3 2 0 0,-3 6 0 16,0 0 304-16,0 0 144 0,0 0-128 0,0 0 128 0,-5 7 0 0,1 1 0 15,0 3 0-15,0 3 128 0,1 0 32 0,0-1 16 16,2 0 0-16,1 1 0 0,0 0-16 0,3 0 0 16,-1 2 0-16,3-3 0 0,1 0-160 0,2-1 128 15,0-2-128-15,0-1 128 0,3-2-128 0,0-1 0 16,3-3 0-16,-1-2 0 0,0-2-128 0,0-1-128 16,1-1 0-16,1-1-16 15,-1-1-2240-15,-2-2-448 0</inkml:trace>
  <inkml:trace contextRef="#ctx0" brushRef="#br0" timeOffset="49232.85">23134 13559 34143 0,'0'0'1520'0,"0"0"304"0,-4 5-1456 0,-2 2-368 0,-2 3 0 0,1 0 0 16,1 4 1200-16,1 2 160 0,-1 2 48 0,3 3 0 15,0 2-448-15,2 3-64 0,2 1-32 0,2 1 0 16,0 3-448-16,3 1-96 0,-1 0 0 0,1 0-16 16,1-1-176-16,1 2-128 0,-1-1 144 0,1 0-144 0,0-4 0 0,0 0 0 15,-2-2 0-15,-1 0 0 16,0-2-320-16,1-2-96 0,-1-6-32 0,1-2 0 15,-1-2-2320-15,1-5-480 0,1-3-80 0</inkml:trace>
  <inkml:trace contextRef="#ctx0" brushRef="#br0" timeOffset="49599.45">23629 13559 25791 0,'0'0'2304'0,"0"0"-1856"15,1-5-448-15,-1 5 0 0,0 0 1856 0,0 0 256 0,-5 7 64 0,0 3 16 16,-4 4-448-16,-1 6-80 16,-1 3-32-16,-1 6 0 0,-2 0-368 0,-2 8-80 15,0 2-16-15,-4 6 0 0,-1 5-144 0,-2 3-16 0,-6 3-16 16,-1 1 0-16,-3 2-288 0,-3 4-64 15,0 1-16-15,1-3 0 0,-1 2-272 0,0-3-48 0,1-1-16 0,-2-1 0 16,-1-1-128-16,2 0-32 0,-3-2 0 0,1-3 0 16,-3-1-128-16,5-2 0 0,2 1 144 0,5-2-144 15,6-11-816 1,4 0-224-16,1-2-48 0,0 2-13440 0,1-6-2688 0</inkml:trace>
  <inkml:trace contextRef="#ctx0" brushRef="#br0" timeOffset="60343.55">10785 8448 18831 0,'0'0'832'0,"0"0"176"0,-4 1-816 0,-1 1-192 0,5-2 0 0,-5 5 0 16,0-3 1104-16,-1 1 176 0,-1-1 48 0,0 1 0 16,0-3 144-16,-1 0 48 0,0 0 0 0,0 0 0 15,0-3-128-15,1 3-32 0,1 0 0 0,-1-1 0 16,2-2-176-16,0 1-32 0,2-3-16 0,-2 2 0 16,2-2-304-16,2-1-64 0,-1 0-16 0,3-1 0 0,2-3-368 0,2 0-64 15,1-3 0-15,2 1-16 0,2-2-128 0,1-2-32 16,0 0 0-16,1 0 0 0,0 1-144 0,0 1 192 15,2 1-192-15,2 2 192 0,-2 2 32 0,-2 0 16 16,-1 2 0-16,0 4 0 0,1 1-240 0,-3 3 0 16,0 2 0-16,-1 1 0 0,-1 4 192 0,-3 2-48 15,-1 2-16-15,-2 2 0 0,-2 3 48 0,-2 1 0 0,-1-1 0 0,-2 2 0 16,-1 0-176-16,-1 1 192 16,-3-1-192-16,2 1 192 0,-1-4-192 0,-1 1 128 15,0-2-128-15,1-1 128 0,0-3 0 0,1-3-128 16,1-4 192-16,0-2-64 0,2-2-128 0,-1-3 192 15,3-4-192-15,1-3 192 0,2-4-16 0,1-2 0 16,1-1 0-16,2-2 0 0,3-1-176 0,1 0 0 16,2 0 0-16,1 0 0 0,1 0 0 0,2 0 0 15,3 1 0-15,-3 1 0 0,0 1 0 0,-1 4 0 0,0 2 0 16,1 2 0-16,-3 4 0 0,1 4 0 16,-1 1 0-16,0 3 0 0,-2 4 0 0,-3 2 0 15,-3 2-144-15,-2 2 144 0,-3 3 0 0,-2 1 0 0,-3 0 0 0,-1 1 0 16,-4 0 0-16,0 2 128 0,-3-1-128 0,1 0 0 15,-3-4 144-15,1-1-144 0,0-4 128 0,-1-1-128 16,0-2 128-16,1-2-128 0,2-5 0 0,2-3 128 0,2-3 0 0,0 0-128 16,2-5 192-16,4-4-64 0,1-1 0 0,4-2-128 15,4-1 192-15,3-1-64 16,1 0-128-16,3 1 0 0,2 1 0 0,3-1 0 0,0-1 0 0,1 2 0 16,1 3 0-16,1 2 0 0,-1 1 0 0,-2 3 0 15,1 1 0-15,-3 5 0 0,1 4-144 0,0 2 144 16,-2 4 0-16,-2 3 0 0,-2 3-128 0,-4 2 128 15,-2 3 0-15,-2 2 0 0,-4 2 0 0,-3-1 0 16,-3-1 0-16,-2 0 0 0,-2 4 0 0,-2-5 0 16,-1-2 0-16,-2-3 0 0,1 3 0 0,-1-2 0 15,0-3 0-15,2-4 0 0,-2-5 144 0,1-3-144 16,1-2 128-16,3-4-128 0,0-2 192 0,3-4-64 16,3-2 0-16,2-4 0 0,4-1-128 0,3-1 192 15,3-2-192-15,2-1 192 0,3-1-192 0,3 0 0 16,1-2 0-16,2 3 0 0,-1 1 0 0,3 2 0 15,-1 3 0-15,2 1 0 0,-2 3 0 0,-1 3 0 16,0 4-144-16,0 4 144 0,-1 4 0 0,0 3 0 16,-2 3 0-16,-2 4 0 0,-2 3 0 0,-3 4-128 15,-5 2 128-15,-2 1 0 0,-1 2 0 0,-6-1 0 16,1 0 0-16,-5-2 0 0,0 0 0 0,-2-1 0 16,0 1 128-16,0-3-128 0,-3-3 0 0,0-4 0 0,-1-2 0 0,2-3 0 15,-1-1 0-15,2-5 176 0,1-5-32 0,2-1 0 16,0-6 0-16,3-2 0 0,5 0 0 0,1-1 0 15,4-3-144-15,3-1 192 0,2 1-192 0,4-2 192 16,-2 2-192-16,5 1 0 0,2-1 0 0,0 3 0 16,2 2 0-16,-2 3 0 0,1 3 0 0,-1 4 0 15,-1 6 0-15,0 4 0 0,-2 1 0 0,-5 5 0 16,1 1 0-16,-5 3 0 0,-2 3 0 0,-3 2 0 0,-1-2 0 16,-5-1 0-16,2 1 160 0,-3-2-160 0,2 0 0 0,-3-2 0 15,0-2-192-15,-2 0 48 16,-1-9-2416-16,3-8-496 0</inkml:trace>
  <inkml:trace contextRef="#ctx0" brushRef="#br0" timeOffset="62845.7">10413 7284 6447 0,'0'0'576'0,"0"0"-576"0,0 0 0 0,0 0 0 16,0 0 960-16,0 0 96 0,0 0 16 0,-5-1 0 16,5 1-48-16,-6 0-16 0,6 0 0 0,0 0 0 15,0 0-240-15,0 0-32 0,-4 1-16 0,4-1 0 16,0 0-112-16,-6 4-32 0,6-4 0 0,-3 4 0 15,3-4-64-15,-3 5 0 0,3-5-16 0,0 0 0 16,-2 6-48-16,1 2-16 0,0-4 0 0,1 3 0 0,0-7-80 0,1 7-16 16,0 1 0-16,2 1 0 0,-2 0-96 0,1 1-32 15,0-1 0-15,3 4 0 0,-2-1-32 0,2 2-16 16,2 1 0-16,-3 2 0 0,3 0-160 0,0 2 192 16,-1 0-192-16,2 1 192 0,0-2-192 0,-1 3 0 15,1 1 0-15,0 0 128 0,2 2-128 0,0 1 0 16,1-1 0-16,2 1 0 0,-2 0 0 0,3 3 0 15,0 2 0-15,3 0 0 0,0 2 0 0,3 1 0 16,-4 0 0-16,0 1 0 0,1 3 0 0,-1-1 0 16,0 0 0-16,0 1 0 0,2-2 0 0,0-2 0 15,0 1 0-15,0-3 0 0,0-2 0 0,-2-1-224 16,-1-3 48-16,-1-2 16 0,0-3 160 0,-1-2 0 16,-1-3-144-16,-1-2 144 0,1-2 0 0,-3-1-144 15,2-2 144-15,-4-3 0 0,0-2-384 0,-7-3 48 16,0 0 0-16,4-5 0 15,-2-2-640-15,-5-3-128 0,-1-4-32 0</inkml:trace>
  <inkml:trace contextRef="#ctx0" brushRef="#br0" timeOffset="63290.67">10452 7450 8511 0,'0'0'384'0,"0"0"64"0,0 0-448 0,0 0 0 16,0 0 0-16,0 0 0 0,0 0 992 0,-4 5 96 16,4-5 32-16,-2 6 0 0,1 1-448 0,0 0-96 15,1-1 0-15,0 1-16 0,0 2 48 0,2-2 16 16,1 4 0-16,2 1 0 0,0 0-48 0,2 3-16 0,2 2 0 0,0 4 0 16,3 5 0-16,1 1 0 0,1 3 0 0,4 4 0 15,3 2-208-15,1 4-32 16,1 0-16-16,0 1 0 0,0 3-176 0,2 1-128 15,-1 1 144-15,3 1-144 0,0-2 0 0,1 0 0 16,2-1 0-16,-3-2 0 0,2-2 0 0,1-2 128 0,1-4-128 0,0-2 0 16,0-1 0-16,-3-2 0 15,-1-1 128-15,-2-3-128 0,-4-2-240 0,-1-2-80 0,-1-2-32 0,-4-3-9248 16</inkml:trace>
  <inkml:trace contextRef="#ctx0" brushRef="#br0" timeOffset="63717.09">10753 8129 11567 0,'0'0'256'0,"0"0"48"0,0 0 16 0,-1 6 0 0,0 0-320 0,1 1 0 16,0-7 0-16,2 9 0 0,0 0 704 0,4 2 80 15,1 2 16-15,0 2 0 0,2 4 144 0,2-1 16 16,0 5 16-16,3 4 0 0,2 3-256 0,1 1-48 16,2 2-16-16,2 4 0 0,3 1-160 0,3 3-48 15,1 1 0-15,14 18 0 0,-5-5-256 0,-2-3-48 16,-3-1-16-16,-3-3 0 0,-2-3-128 0,0-1 0 16,-3-1 0-16,0-3 128 0,0-6-128 0,-3-6-272 0,-2-4 64 0,-1-4 16 31,-2-4-1424-31,-2-4-288 0</inkml:trace>
  <inkml:trace contextRef="#ctx0" brushRef="#br0" timeOffset="64134.64">10952 8401 3679 0,'0'0'320'0,"0"0"-320"16,0 0 0-16,0 0 0 0,0 0 1488 0,0 0 240 16,0 0 32-16,1 6 16 0,1 3-640 0,2 2-128 0,1 0-32 0,6 10 0 15,1 1-32-15,3 4-16 0,0 4 0 0,5 4 0 16,1 4-128-16,2 1-32 16,3 3 0-16,0 3 0 0,-1 1-128 0,3 4-48 0,4-1 0 0,0 3 0 15,0 1-320-15,1-1-64 0,0-1-16 16,1-1 0-16,3-4-192 0,-3 0 128 0,-2 0-128 0,-2-2 0 15,-2 0-192-15,-3-3-144 0,-2-4-32 16,-2-5 0 0,0-4-688-16,-3-3-144 0</inkml:trace>
  <inkml:trace contextRef="#ctx0" brushRef="#br0" timeOffset="64473.52">11247 8942 12895 0,'0'0'1152'0,"0"11"-928"15,0 0-224-15,1 1 0 0,2 0 592 0,2 4 80 16,1 1 16-16,1 4 0 0,4 1-48 0,3 2-16 16,3 5 0-16,3 2 0 0,0 1-240 0,6 3-32 15,5 2-16-15,2 3 0 0,1-2-16 0,2 4-16 16,-1 1 0-16,1 0 0 0,2-1-304 0,0 0 128 0,1-2-128 0,0 1 0 16,1-1 0-16,3-1 0 0,-1-3 0 15,1 4-5888 1,-2 0-1216-16</inkml:trace>
  <inkml:trace contextRef="#ctx0" brushRef="#br0" timeOffset="65354.32">11569 9326 6447 0,'0'0'576'0,"-1"8"-576"15,1 3 0-15,3-2 0 0,1 0 896 0,0 2 64 0,1 4 0 0,1 1 16 16,1 1-784-16,0 2-192 0,4 3 0 0,4 3 0 15,0-1 624-15,6 3 80 0,2 2 0 0,5 2 16 16,4 2 192-16,3 1 48 0,4 0 0 0,5 1 0 16,5 1-480-16,-1 2-96 0,-3 1 0 0,-1 0-16 15,-2 1-192-15,-1-1-48 0,1 0 0 0,-3-3 0 16,0-3-128-16,-1 0 192 0,1-4-192 16,-3 0 192-16,-1 2-192 0,-1-2 0 15,-7-2 0-15,-2 0 0 0,-2-4 0 0,-2-2-224 0,-2-1 32 0,-3-4-5088 16,0-5-1008-16</inkml:trace>
  <inkml:trace contextRef="#ctx0" brushRef="#br0" timeOffset="65720.28">12052 9846 10479 0,'0'0'448'0,"-8"-4"128"0,2 1-576 0,6 3 0 16,-8-5 0-16,8 5 0 0,-8-3 768 0,8 3 64 16,0 0 0-16,0 0 0 0,0 0 48 0,-1 11 16 0,2 0 0 0,5 2 0 15,3 2-208-15,0 4-48 16,2 3 0-16,2 2 0 0,3 1 80 0,5 3 16 15,3 3 0-15,5 1 0 0,-2 0-128 0,5 1-32 0,2 0 0 16,5 2 0-16,4 0-320 0,1 3-64 0,0 1 0 16,-3 1-16-16,-3-2-176 0,1 2 0 0,-1 1 144 0,-2-3-144 15,-2-3 0-15,2-2 128 0,-4-3-128 16,-1-3 0-16,-1 0 0 0,-1-2 144 0,-3-2-144 16,-1-1 0-16,-1-2 0 0,-2-2 0 0,-6-2 0 0,-1-2 0 15,0 0-384-15,-5-7-192 16,-3 1-48-16,-7-8-6352 0,0 0-1280 0</inkml:trace>
  <inkml:trace contextRef="#ctx0" brushRef="#br0" timeOffset="66066.67">12326 10185 10127 0,'0'0'896'0,"-8"-3"-704"15,4-3-192-15,4 6 0 0,-4-5 880 0,4 5 144 16,0 0 16-16,0 0 16 0,0 0-608 0,0 0-128 16,0 0-32-16,14 6 0 0,1 2 96 0,4 3 0 15,2 4 16-15,2 4 0 0,4 3 48 0,1 2 0 16,1 5 0-16,0 3 0 0,2 3 64 0,2 2 0 0,0 2 16 0,3 1 0 16,3-2-160-16,0 1-48 15,4-2 0-15,1 1 0 0,0 0-320 0,-4 0 144 16,-3 0-144-16,-1-2 0 0,-2 1 144 0,-4-2-144 0,-2-6 0 15,-2-1 144-15,-4-4-384 0,-1-4-80 16,-2-5 0-16,-4-3-16 16,-4-3-496-16,-1-3-80 0,-10-6-32 0</inkml:trace>
  <inkml:trace contextRef="#ctx0" brushRef="#br0" timeOffset="66423.73">12625 10496 3679 0,'0'0'160'0,"0"0"32"0,0 0-192 0,2 10 0 0,3-1 0 0,1 1 0 0,1 0 2208 0,4 2 400 16,0 1 80-16,7 3 0 0,-1 0-1280 0,5 2-256 15,4 0-48-15,3 2-16 0,2 3-320 0,1 3-64 16,1 0 0-16,-1 1-16 0,-2 3-320 0,0 1-64 15,1 1-16-15,0 0 0 0,-1-1-96 0,0-1 0 16,1 0-16-16,0-1 0 0,0-2-176 0,1 1 0 16,0-1 144-16,0 2-144 0,-2 0 0 0,-1 0 0 15,-3-3 0-15,-1 0 128 0,-3-3-272 0,-2 1-48 16,-1-3-16-16,1-2 0 16,-1-4-512-16,-2-2-112 0,-4-1 0 0,-2-1-16 0</inkml:trace>
  <inkml:trace contextRef="#ctx0" brushRef="#br0" timeOffset="66608.37">13142 10928 16575 0,'0'0'1472'0,"-6"2"-1168"0,6-2-304 0,-8 4 0 15,8-4 192-15,0 0 0 0,-2 10-16 0,4 2 0 0,5 1 256 0,0 2 48 16,4 1 16-16,5 3 0 15,2 2-224-15,4 1-32 0,4 0-16 0,1 2 0 16,4 0 144-16,0 1 16 0,1 0 16 0,-2 0 0 16,0-1-64-16,2 1-16 0,2 1 0 0,-1-2 0 15,-2 0-160-15,2 0-32 0,2 2-128 0,-1-4 192 16,0-1-192-16,-1-1 128 0,0 1-128 0,0-1 0 16,1-3 0-16,-6-1 0 15,-2 2 0-15,-1-3 0 0,-6-2-288 0,0 1-160 16,-1-3-16-16,-3 0-16 0,-3-2-1440 0,-2-3-272 0</inkml:trace>
  <inkml:trace contextRef="#ctx0" brushRef="#br0" timeOffset="66948.23">13481 11287 15663 0,'0'0'688'0,"0"0"144"0,0 0-656 0,0 0-176 15,0 0 0-15,2 9 0 0,2-1 528 0,2 1 80 16,4 0 16-16,2 2 0 0,2 2 320 0,3 0 64 0,1 3 16 16,4 4 0-16,2-1-208 0,2 1-48 15,2-2 0-15,2 1 0 0,5 3-336 0,0 0-80 0,1 0-16 0,-1 1 0 16,3 0-144-16,-2 1-48 0,-1 1 0 16,0-2 0-16,-2-1-16 0,1 0 0 0,-2-3 0 0,-1 2 0 15,-1-2-128-15,-2-1 0 0,2-3 0 0,-2-1 0 16,-2 0-304-16,-2-3 64 0,-2-3 16 0,-3-1 0 15,-4-3-496-15,-3 0-112 16,1-3 0-16,-13-1-16 0,0 0-560 0,4-6-96 0,-2-3-32 16</inkml:trace>
  <inkml:trace contextRef="#ctx0" brushRef="#br0" timeOffset="67192.7">13898 11569 7359 0,'0'0'656'0,"0"0"-528"15,0 0-128-15,2 6 0 0,-2-6 2048 0,8 10 368 16,-3 1 80-16,5 0 0 0,-1-1-1504 0,3 2-304 16,2 2-64-16,1-2-16 0,0 1 0 0,2 2 0 15,1 0 0-15,2 0 0 0,2 0-96 0,1 2-32 16,3-3 0-16,1 0 0 0,-1 0-320 0,5 0-160 15,1 1 160-15,2 0-160 0,-2-2 0 0,0-1 128 0,-2 0-128 16,1 1 0-16,-2-1 0 0,-1 2 0 16,-1-5 128-16,0 2-128 0,-1-1 0 0,-4 0-160 15,0-1 32-15,-2 0 0 16,-3-3-592-16,-1 0-112 0,-3-2-32 0</inkml:trace>
  <inkml:trace contextRef="#ctx0" brushRef="#br0" timeOffset="67593.97">14129 11694 13471 0,'0'0'592'0,"10"7"128"0,-1-1-576 0,3 2-144 15,1 0 0-15,3 1 0 0,3-2 688 0,2 3 96 16,0 1 32-16,3 1 0 0,1 2-176 0,3-2-16 16,-3 1-16-16,3 2 0 0,1 3-192 0,1-1-32 15,-1-1-16-15,2 1 0 0,-1 2-368 0,2-2 144 16,0-2-144-16,0-1 0 0,-1-3 128 0,1 0-128 15,-4 3 0-15,1-2 0 0,-3 0 0 0,0-1 0 16,-3-1-240-16,-3 1 80 16,-2 1-512-16,1-1-96 0,-3-4-32 0</inkml:trace>
  <inkml:trace contextRef="#ctx0" brushRef="#br0" timeOffset="67836.92">14469 11946 11055 0,'0'0'976'0,"0"0"-784"0,0 0-192 0,3 8 0 16,-2 1 944-16,4-3 144 0,1 0 16 0,5-1 16 0,-1 2-208 0,3 1-32 15,3 1-16-15,2 1 0 0,3-3-288 0,0 4-64 16,5 2-16-16,-1 0 0 0,1 1-224 0,2-2-32 15,0-1-16-15,1 1 0 0,-2 0-224 0,0-1 128 16,-1 0-128-16,-2 0 0 0,2 2 128 0,-2-1-128 16,-2 0 0-16,-1-1 0 15,-1 0-304-15,-1-1-144 0,-4-2-48 0</inkml:trace>
  <inkml:trace contextRef="#ctx0" brushRef="#br0" timeOffset="68743.05">14447 11876 10127 0,'0'0'896'0,"0"0"-704"15,0 0-192-15,0 5 0 0,3 1 1088 0,-1 0 176 16,5 0 32-16,2 2 16 0,4 1-592 0,3 1-112 16,1-1-32-16,6 2 0 0,5-1-144 0,5 0-48 15,4 0 0-15,1 1 0 0,3 1-192 0,3 0-32 16,-4-2-16-16,2 2 0 0,3 1-16 0,0-3-128 15,2-2 192-15,-1 0-64 0,2-2-128 0,-1 2 0 16,-3 0 0-16,-5-2 0 0,-1 1 0 0,-5 0 0 16,-1 4 0-16,-3-1 0 0,-2-1 0 0,-3-1-144 0,0 2 144 15,-4-3-5728 1,0 0-1024-16</inkml:trace>
  <inkml:trace contextRef="#ctx0" brushRef="#br0" timeOffset="69034.23">14924 12113 10815 0,'0'0'480'0,"0"0"96"0,0 0-448 0,-9 5-128 16,2-1 0-16,7-4 0 0,0 0 432 0,0 0 64 16,0 0 16-16,0 0 0 0,0 0 384 0,2 8 96 15,5-2 16-15,2 4 0 0,4-1-368 0,3 0-64 16,4 0 0-16,3 0-16 0,6-2-112 0,4 1-32 16,5 0 0-16,-1-1 0 0,5 2-208 0,-2-1-32 15,1 2-16-15,0-3 0 0,-1 0-160 0,2 0 0 16,2-1 144-16,-5 1-144 0,0-2 128 0,-4 0-128 15,-2 1 160-15,0 0-160 0,-4-2 128 0,-4 1-128 16,-3-1 0-16,-2-3 0 0,-5 2 0 0,-2 0-288 0,-3-2 32 16,-2-1 16-1,-8 0-464-15,0 0-112 0,7-4-16 0,-7 4-7264 0</inkml:trace>
  <inkml:trace contextRef="#ctx0" brushRef="#br0" timeOffset="69384.39">15186 12246 1839 0,'0'0'160'0,"0"0"-160"0,0 0 0 0,0 0 0 15,0 0 2144-15,8-5 400 0,-8 5 80 0,9 0 0 0,3 1-1104 0,1 3-240 16,0 0-32-16,1 2-16 0,2 4-448 0,1 1-80 16,3 0-32-16,2 1 0 0,-1 2-192 15,5-1-32-15,2 0-16 0,4 1 0 0,3 1-240 0,0-1-32 16,3 0-16-16,-1 0 0 0,0 1-144 0,1-2 128 16,-4 0-128-16,0 3 128 0,-2-1-128 0,-1 0 0 15,-3 1 144-15,1-3-144 0,-2-2 0 0,-3-1 0 16,-1 0 0-16,-6-4-192 15,0-1-368-15,-3-1-80 0,-3-2 0 16,-11-2-7776-16</inkml:trace>
  <inkml:trace contextRef="#ctx0" brushRef="#br0" timeOffset="69734.63">15255 12255 12783 0,'0'0'560'0,"10"4"128"0,0 1-560 0,2 3-128 0,3 1 0 0,1-1 0 0,5 1 576 0,0 1 96 16,-1-1 16-16,2 0 0 0,4-3-80 0,4 1-16 15,3-2 0-15,2 1 0 0,3-2-80 0,1 1-32 16,2-1 0-16,-3 0 0 0,-2 2-192 0,-1-1-32 16,-1-1-16-16,1 1 0 15,0 1-240-15,-3-1 176 0,0 1-176 0,-1-1 160 0,-3 1-160 0,-1-1 128 16,-1 0-128-16,-1 0 128 0,-4 1-128 0,-2-1 0 16,-3 0 0-16,-2-2 0 0,-3-2-240 0,-4 0-80 15,-7-1 0-15,0 0-16 16,0 0-304-16,0 0-64 0,-4-5-16 0,-3-3-4576 15,-4-2-912-15</inkml:trace>
  <inkml:trace contextRef="#ctx0" brushRef="#br0" timeOffset="69994.7">15684 12308 10127 0,'0'0'896'0,"0"0"-704"15,0 0-192-15,0 0 0 0,8 7 800 0,3 1 128 16,-2 0 32-16,4 2 0 0,2 0-240 0,5 1-32 0,3 1-16 0,5 0 0 15,-2-1 0-15,5 0 0 16,2-1 0-16,1-2 0 0,-1-4-128 0,1 2-32 0,0-2 0 0,2-1 0 16,-3 0-64-16,-5-1 0 0,1-1-16 0,-2-1 0 15,0-1-288-15,-2-1-144 0,-2 2 160 0,0-3-160 16,-1 1 128-16,-1-1-128 0,-2 0 0 0,-3 0 144 0,-1 1-144 16,-2 2 128-16,-2 0-128 0,0 0 128 0,-11 0-416 15,0 0-96-15,0 0 0 0,0 0-16 16,0 0-240-16,0 0-64 15,-10-2 0-15,-1-1 0 0,-2-3-304 0,-1 2-64 0</inkml:trace>
  <inkml:trace contextRef="#ctx0" brushRef="#br0" timeOffset="70184.72">16059 12376 7359 0,'0'0'320'0,"0"0"80"0,3 10-400 0,2-2 0 16,4-3 0-16,2 2 0 0,2 0 2480 0,4 0 400 16,2 1 96-16,1 1 16 0,1 0-1984 0,3-1-400 15,4 1-80-15,-2-1-16 0,2-3-16 0,-1 3-16 16,2 2 0-16,1-2 0 0,-3-3-160 0,2 2-48 15,-3-1 0-15,0 2 0 0,-1-1-144 0,-2-1-128 16,-1 0 192-16,0 3-192 0,-6-3 128 0,0 1-128 16,-4-2 0-16,-2 0 0 15,-3-2-448-15,-7-3-192 0</inkml:trace>
  <inkml:trace contextRef="#ctx0" brushRef="#br0" timeOffset="73793.63">9668 10571 9375 0,'0'0'416'0,"0"0"96"0,0 0-512 0,0 0 0 16,0 0 0-16,0 0 0 0,0 0 368 0,-2 11-32 15,2-11 0-15,-1 9 0 0,1-9 48 0,0 0 16 16,0 0 0-16,0 9 0 0,0-9 176 0,0 0 16 15,0 0 16-15,0 0 0 0,0 0-96 0,0 0 0 16,0 0-16-16,0 0 0 0,0 0 16 0,0 0 16 16,0 0 0-16,-9 4 0 0,2-5 48 0,-2-2 0 0,-1-4 0 0,0 2 0 15,0-2-64-15,-1-2 0 0,-2-1 0 0,-1-1 0 16,-3-1-80-16,2-2-32 16,-5 0 0-16,2-2 0 0,1 1 0 0,-3-2 0 0,0-1 0 0,-1-2 0 15,-1 0-112-15,3-2-32 0,0 1 0 0,0 0 0 16,-2-2-256-16,1 0 0 0,0 0 0 0,4 3 0 15,2 1 0-15,0 4 0 0,1 1 0 0,6 2 0 0,-3 1 0 16,4 3 0-16,-2 1 128 0,8 7-128 16,0 0-1504-16,0 0-352 0,0 0-80 0</inkml:trace>
  <inkml:trace contextRef="#ctx0" brushRef="#br0" timeOffset="74184.81">9726 10741 10127 0,'0'0'896'0,"0"0"-704"16,0 0-192-16,0 0 0 0,-5-7 1248 0,0 0 224 15,-4 0 32-15,1-2 16 0,-3 2-336 0,0 0-64 16,-1-2-16-16,0 0 0 0,-2-2-128 0,-2 1-16 16,-2-1-16-16,0-1 0 0,-1-1-288 0,-1-5-48 0,1-1-16 0,-1 1 0 15,1 0-144-15,0-1-16 0,0-1-16 0,-2-1 0 16,0 1-80-16,2-1-16 0,-3-2 0 0,1 1 0 15,1 0-64-15,-2 0 0 0,2-1-16 0,1 0 0 16,-3-2-240-16,2 5 128 0,1 0-128 0,0 2 0 16,2 2 128-16,3 0-128 0,2 2 0 0,1 3 0 0,1 1 0 15,3 2-208-15,3 2 16 0,4 6 0 16,0 0-768-16,0 0-160 0,0 0-32 0,0 0-6512 16,7 5-1296-16</inkml:trace>
  <inkml:trace contextRef="#ctx0" brushRef="#br0" timeOffset="74487.86">9554 10591 11055 0,'8'9'976'0,"-3"0"-784"16,1-2-192-16,-6-7 0 0,0 0 832 0,0 0 128 15,0 0 32-15,0 0 0 0,0 0 240 0,0 0 48 0,-11-2 16 0,-3-5 0 16,-2-2-176-16,-2-5-32 15,-3-1-16-15,1-5 0 0,-5-2-320 0,0-2-64 16,-4-1-16-16,0-1 0 0,-3-1-160 0,-1-2-48 16,0 0 0-16,-2-1 0 0,-1 0-112 0,1 0-32 15,-1 0 0-15,2-3 0 0,1-3-96 0,-1 0-32 16,0-5 0-16,1 2 0 0,2 0-192 0,1 2 0 0,3 1 0 0,2 2 0 16,3 2 0-16,4 4 0 0,1 3 0 15,3 6 0-15,0 3 0 0,4 0-240 0,2 3 32 0,0 2 0 16,4 2-560-1,4 9-128-15,0 0 0 0,0 0-6976 0,0 0-1376 0</inkml:trace>
  <inkml:trace contextRef="#ctx0" brushRef="#br0" timeOffset="74843.97">9166 10259 8287 0,'0'0'368'0,"0"0"80"0,0 0-448 0,0 0 0 16,0 0 0-16,0 0 0 0,-8 0 1664 0,-3-4 240 15,-2-3 48-15,-2-4 16 0,-1-4-720 0,-1-1-144 16,-1-4-16-16,0-2-16 0,-1-2-176 0,1-2-48 16,-2-5 0-16,1 0 0 0,-2-1-80 0,2-2 0 15,0 1-16-15,-1-3 0 0,-3-2-304 0,1-1-48 16,-2 2-16-16,1 1 0 0,-5 1-256 0,2 1-128 15,2 0 128-15,-4 0-128 0,2-3 0 0,-1 2 128 16,4-1-128-16,4 5 0 0,2 2 0 0,3 2 0 16,1 0 0-16,4 5 0 15,-1 5-464-15,1 2-176 0,4 4-48 0,3 0 0 16,-3-1-1360-16,3 5-256 0</inkml:trace>
  <inkml:trace contextRef="#ctx0" brushRef="#br0" timeOffset="75123.81">8858 9780 5519 0,'10'23'240'0,"-4"-8"64"0,1-2-304 0,-4 0 0 0,1-2 0 0,0-2 0 16,-4-9 1968-16,0 0 336 0,0 0 64 0,0 0 0 0,0 0-576 0,-10-6-128 16,-2-4-32-16,-1-4 0 0,-1 0-576 0,-2-3-112 15,-3-1-32-15,-2-1 0 0,-4-4-336 0,-1-2-80 16,-1-2-16-16,-1 0 0 0,-2-5-32 0,2-1-16 15,0-1 0-15,-1-2 0 0,-1-2-176 0,4 2-16 16,2 0-16-16,2 2 0 0,1 2-224 0,2 2 128 16,1 0-128-16,0 3 0 0,0 5 0 0,3 2 0 15,2 1 0-15,2 2 0 0,0 1-144 0,2 3-128 16,1 2-32-16,3 2 0 16,0 0-608-16,5 9-128 0,-1-8-32 0,1 8-6112 15,0 0-1232-15</inkml:trace>
  <inkml:trace contextRef="#ctx0" brushRef="#br0" timeOffset="75445.14">8598 9499 3679 0,'0'0'320'0,"2"9"-320"16,-1 0 0-16,-1-9 0 0,-3 9 1664 0,3-9 256 15,-8 3 48-15,1 0 16 0,-2-6-528 0,-1 0-112 0,-2-5 0 0,0-4-16 16,-4-1-48-16,-3-3 0 15,-1-5 0-15,0 1 0 0,1-1-528 0,-4-3-112 0,1 0-32 0,-4-2 0 16,-1-1-160-16,-1-1-16 0,-1 0-16 0,-4-3 0 16,1-2-160-16,0-2-48 0,2-2 0 0,0 0 0 15,2-3-208-15,0 1 128 0,2 0-128 16,4 1 0-16,0-2 0 0,0 2 0 0,0 1 0 0,3 1 0 0,1 2 0 16,2 0 0-16,1 1 0 0,1 4 0 0,2 4 0 15,3 2-240-15,1 5 32 0,4 4 0 16,0 2-688-16,2 3-144 15,1 2-32-15,1 7-8560 0</inkml:trace>
  <inkml:trace contextRef="#ctx0" brushRef="#br0" timeOffset="75661.95">8143 9123 6447 0,'2'15'272'0,"-2"-15"80"0,0 0-352 0,0 0 0 15,0 0 0-15,0 0 0 0,-9-4 1632 0,-3-2 256 0,-1-5 48 0,-3-3 16 16,-2-5-576-16,-3-3-112 16,1-5-32-16,0 0 0 0,-2-4-336 0,-1-1-64 15,-3 1 0-15,-2-2-16 0,0-1-48 0,-3-1-16 0,-3 0 0 0,2-1 0 16,2-2-304-16,0-1-48 0,3-3-16 0,0 2 0 16,2 3-256-16,0 1-128 0,-2 0 128 0,3 0-128 15,1-2 128-15,7 9-128 16,-2-1 128-16,0-1-128 0,0 0 0 0,2 0 0 0,2 0 0 15,2 1 0-15,-1 1 0 0,3 0 0 0,2 3 0 0,0 4 0 32,2 2-272-32,0 3-144 0,1 3-32 0,2 2 0 0,0 2-720 15,3 2-160-15,0 3-16 0</inkml:trace>
  <inkml:trace contextRef="#ctx0" brushRef="#br0" timeOffset="76006.28">7819 8731 10943 0,'0'0'480'0,"0"0"96"0,0 0-448 0,0 0-128 16,0 0 0-16,0 0 0 0,-7-5 896 0,-6-2 144 15,-2-3 48-15,0-3 0 0,-1-4 0 0,0-3 16 16,-2-2 0-16,-4-4 0 0,0-4-320 0,-3-1-64 15,-2-2-16-15,1-1 0 0,1 0-128 0,-1-1-48 16,1-4 0-16,-1 0 0 0,-4-1-144 0,1 0-16 16,3-3-16-16,-3 0 0 0,1 0-144 0,0 2-16 15,4 2-16-15,0-1 0 0,4 0-176 0,6 13 128 16,1-3-128-16,1 0 128 0,-1 0-128 0,2 0 0 0,2 5 0 16,2-2 0-16,-2 1 0 0,4 1 0 15,-3 3 0-15,4 3 0 16,0 3-576-16,0 3-32 0,-1 0-16 0,3 4 0 15,2-1-768-15,0 4-144 0</inkml:trace>
  <inkml:trace contextRef="#ctx0" brushRef="#br0" timeOffset="77099.42">7524 8328 5519 0,'3'21'496'0,"-1"-7"-496"0,2 0 0 0,-2-2 0 0,0-6 1392 0,-2-6 176 16,2 9 32-16,-2-9 16 0,0 0-720 0,0 0-128 15,0 0-48-15,0 0 0 0,-8-7 112 0,0-2 0 16,0-5 16-16,-1 0 0 0,-2-1 96 0,-2-3 16 16,-2-2 0-16,0-3 0 0,-2-3-176 0,0-4-16 15,-3-4-16-15,0-1 0 0,-4-3-192 0,4 0-48 16,-2 0 0-16,1 0 0 0,1-6-272 0,6 12-64 15,-2-4-16-15,-3-3 0 0,2 0-160 0,2-2 0 0,2-1 0 16,-3 1 0-16,3 3 0 0,1 2 128 0,2 2-128 16,1 3 0-16,0 4 0 0,1 2 0 15,-1 4 0-15,5 2 0 0,-2 4 0 0,2 3 0 16,2 2 0-16,-1 2 0 0,2 5-240 0,1 3-16 16,0 0-16-16,0 0 0 15,0 0-224-15,0 0-32 0,-1 8-16 0,1 2 0 16,1 2-256-16,0 2-48 0,2 1-16 0,1 3 0 15,3 3 256-15,-1 4 48 0,5 4 16 0,3 4 0 0,0 2 368 0,4 17 176 0,1-4-160 0,2-3 160 16,0-1 0-16,2-2 0 0,0-1 0 0,-2-2 0 16,1-2 0-16,0-1-144 0,0-2 144 0,0 1 0 15,1-2 0-15,0 0 144 0,0 0 0 0,0 0 0 16,-3 0 320-16,1 1 64 0,-1 0 16 0,-1-3 0 16,-1-5 16-16,-1-2 0 0,-3 0 0 0,-2-5 0 15,-3-3-112-15,-2-3 0 0,-3-4-16 0,-4-9 0 0,0 0 80 0,0 0 0 16,0 0 16-16,0 0 0 0,-10-5 224 0,-1-6 32 15,-2-5 16-15,-3-6 0 0,-1-5-176 0,-4-4-48 16,0-4 0-16,-3-4 0 0,-5-3-320 0,-4-3-64 16,0-2 0-16,1-1-16 0,0-2-176 0,2 0 160 15,-1-3-160-15,11 13 160 0,1-2-160 0,0-3 0 16,0-2 0-16,2 1 0 0,3 1 0 0,0 2 0 16,2 2 0-16,0 1 0 0,2 3 0 0,3 2 0 15,-1 2 0-15,3 3 0 0,2 4 0 0,-2 4 0 16,3 3 0-16,0 5 0 0,1 2 0 0,1 4 0 15,2 4 0-15,-2 4 0 0,0 0-192 0,4 4 192 16,3 5-160-16,-1 4 160 0,2 5-192 0,2 2 192 16,2 4-208-16,1 4 80 0,2 5 128 0,0 3-128 15,0 3 128-15,4 2-128 0,3 3 128 0,9 17 0 16,-2-1-144-16,0-5 144 0,1-4 0 0,0-2 0 16,-3-5 0-16,0 0 0 0,-3 0 0 0,-2-4 0 15,-2-1 0-15,-4-4 0 0,-2-2 0 0,2-4 0 0,-1-4 0 16,-2-3 0-16,-1-2 0 0,-3-4 0 15,0-4-160-15,-2-2 160 0,-3-2-128 0,-4-8 128 16,3 8 0-16,-3-8-144 0,0 0 0 0,-7-7 0 0,-2-4 0 0,-3-3 0 16,0-3 144-16,-3-2-192 0,0-5 192 0,0-3-192 15,-2-4 192-15,-2-1 0 0,-2-3-144 0,1 1 144 16,0-1 0-16,0-2 0 0,-3 1-144 0,2 1 144 16,0 1 0-16,7 10 0 0,1-5 0 0,-3-2 0 15,-1-1 0-15,0-1 0 0,1-2 0 0,0 0 0 0,1 0 0 0,0 2 0 16,4 2 0-16,-1 1 0 15,1 3 0-15,3 3 0 0,-3 4 0 0,3 2 0 0,1-1 176 0,3 4-16 16,3 1 0-16,-3 5 0 0,3 2 16 0,1 7 0 16,0 0 0-16,0 0 0 0,7 4-176 0,2 3 128 15,2 5-128-15,1 6 128 0,1 3-128 16,5 5 160-16,3 3-160 0,3 8 160 0,4 6-160 0,13 23 0 16,1 0 0-16,1 0 0 0,0 0 0 0,0 1 128 15,-4-2-128-15,0-1 0 0,-2-3 0 0,-4-5 0 16,-1-7 128-16,-3-2-128 0,-4-4 0 0,-2-3 0 15,-2-7 0-15,-2-6 0 0,-2-5 0 0,-4-3 0 16,-2-7 0-16,-2-2 0 0,-9-10 0 0,0 0 0 16,0 0 0-16,0 0 0 0,-14-12 0 0,-3-3 128 15,-2-5-128-15,-3-7 0 16,-4-4-256-16,2-4-144 0,0 0-32 0,0 0 0 16,2 0-1456-16,1 1-288 0</inkml:trace>
  <inkml:trace contextRef="#ctx0" brushRef="#br0" timeOffset="77503.81">7095 7389 14047 0,'0'0'624'0,"0"0"128"16,0 0-608-16,-6-2-144 0,-1 2 0 0,7 0 0 0,0 0 448 0,-3 6 48 15,1 2 16-15,2 2 0 0,2 3-32 0,3 5 0 16,1 4 0-16,6 3 0 0,3 3 160 0,4 8 48 15,3 5 0-15,14 27 0 0,5 0-48 0,6 3 0 16,7 2 0-16,4 6 0 0,-3 7-304 0,6 3-64 0,5 2-16 16,5 2 0-16,2-1-128 0,4 2-128 15,-1-1 144-15,-3-3-144 0,-2-3 128 0,2-2-128 16,-3-3 0-16,1-6 144 0,-9-9-144 0,-7-6 0 16,-3-6 0-16,-10-7 128 0,-4-7-128 0,-4-7-256 15,-3-4 64-15,-4-7 16 16,-4-6-1440-16,-6-4-304 0</inkml:trace>
  <inkml:trace contextRef="#ctx0" brushRef="#br0" timeOffset="77803">7828 8523 18879 0,'8'24'832'0,"2"-3"192"0,4 3-832 0,6 7-192 15,1 3 0-15,2 2 0 0,2 3 416 0,3 4 32 16,-2 2 16-16,4 4 0 0,0 5 336 0,7 5 64 16,3-1 16-16,6 2 0 0,3 2-256 0,3 2-48 15,1 0-16-15,-1 0 0 0,2 2-256 0,-2-1-48 16,1-2-16-16,0-5 0 0,-2-5-240 15,-3-3 176-15,-7-5-176 0,-3-3 160 0,-5-5-160 0,-5-4 0 16,-3-4 144-16,-5-5-144 0,-1-4 0 0,-5-6 0 16,-5-4 0-16,-2-6-192 15,-7-4-560-15,0 0-112 0,-5-11-32 0,-3-9-6496 16,-4-3-1312-16</inkml:trace>
  <inkml:trace contextRef="#ctx0" brushRef="#br0" timeOffset="78471.95">8197 9063 13823 0,'-11'-6'608'0,"5"4"128"0,6 2-592 0,0 0-144 0,0 0 0 0,0 0 0 16,0 0 720-16,4 9 112 0,1 2 32 0,6 2 0 16,0 3-32-16,5 6 0 0,4 4 0 0,2-1 0 15,2 2-240-15,2 4-48 0,1 2-16 0,1 3 0 16,-1 1 48-16,3 6 0 0,2 0 0 0,0 2 0 15,1 0-160-15,4 0-32 0,3-2 0 0,3 0 0 16,-4 0-240-16,1-1-144 0,-2-4 160 0,-4-1-160 16,-4-3 128-16,-4-4-128 0,-1-4 0 0,-7-4 144 15,-1-4-144-15,-2-5 0 0,-2-3 0 0,-4-5 0 0,-9-5-192 16,0 0-64-16,0 0 0 0,-3-9-16 16,-4-3-336-1,-4-3-64-15,-2-4-16 0,-1-2 0 0,-4-1 304 0,-2 0 48 0,0 0 16 0,-1 1 0 16,0 2-256-16,3 0-32 15,-3 1-16-15,1 2 0 0,2 0 384 0,-3 2 80 0,2-1 16 0,0-1 0 0,1 1 144 0,-2-1 0 16,0 1 0-16,1-1 0 0,1-2 0 0,-1-1 128 16,-6-1-128-16,2-2 176 0,1-2 192 0,2 2 32 15,-2 1 16-15,4 1 0 0,3 2 240 0,4 3 48 16,2 7 16-16,5 2 0 0,4 6 48 0,0 0 0 0,0 0 0 16,4 9 0-16,7 2 160 0,2 5 32 15,5 5 16-15,2 5 0 0,4 1-576 0,1 4-112 16,2 1-32-16,2 3 0 0,3 1-128 0,1 1-128 15,1-2 192-15,1 1-192 0,2 1 160 0,-3 0-160 16,0-1 128-16,0 2-128 0,-4-4 0 0,-3 0 128 0,-1 0-128 0,-2-2 0 16,1-2 0-16,-1-4 128 0,-4-2-128 0,-1-2 0 15,-1-2 0-15,0-2 0 0,-3-4 128 0,0-1-128 16,-2-1 0-16,-3-3 0 0,-10-9 0 0,0 0 0 16,0 0 0-16,0 0-224 0,0 0 48 0,-12-13 16 15,-5-3-128-15,0-6-32 0,-5-2 0 0,-3-3 0 16,-4-6 176-16,0-3 144 0,-1 1-208 0,1 0 80 15,-1 0-208-15,6 4-48 0,0 0 0 0,5 8 0 0,6 6 96 16,4 4 16-16,5 6 0 0,4 7 0 16,0 0 272-16,9 6 0 0,5 8 0 0,2 2 144 0,6 4 240 15,3 5 64-15,4 7 0 0,3 4 0 16,2 4-96-16,5 0-16 0,1 2 0 0,2-2 0 0,1-1-176 0,-1-2-32 16,-3-2-128-16,1-2 192 0,-3-2-192 0,-4-1 0 15,-1-3 0-15,-1-2-8800 16,-2-3-1808-16</inkml:trace>
  <inkml:trace contextRef="#ctx0" brushRef="#br0" timeOffset="80770.42">8485 17160 6447 0,'0'0'576'0,"-4"10"-576"0,2 0 0 0,-2 1 0 15,1-1 1136-15,0-1 112 0,3-9 32 0,-3 8 0 16,2 0-576-16,1-8-128 0,-1 9 0 0,1-9-16 0,0 0 144 15,0 0 48-15,0 0 0 0,-2 7 0 0,2-7-192 16,0 0-48-16,0 0 0 0,0 0 0 0,0 0 64 0,0 0 16 16,0 0 0-16,0 0 0 0,0 0 208 0,0 0 32 15,5-9 16-15,5-4 0 0,-2-4-400 0,4-3-96 16,1-3-16-16,2-2 0 0,2-8-192 16,2-2-144-16,2-5 192 0,2-1-192 0,2 0 176 0,2-6-176 15,2-3 160-15,1-5-160 0,1-1 128 0,2-3-128 16,2-1 0-16,1 3 144 0,-1 2-144 0,3 1 0 15,-1 2 0-15,2 0 128 0,0 1-128 0,0 2 0 16,-1 3 0-16,1 5 0 0,-2 4-176 0,-2 3-64 16,-2 3-16-16,-3 5-6976 15,-6 1-1392-15</inkml:trace>
  <inkml:trace contextRef="#ctx0" brushRef="#br0" timeOffset="81086.14">8961 16600 6447 0,'-10'9'272'0,"10"-9"80"0,0 0-352 0,0 0 0 0,0 0 0 0,0 0 0 16,0 0 2400-16,0 0 416 0,2-10 64 0,4-1 32 16,2-2-1760-16,1-4-336 0,4-3-80 0,-2-4-16 15,4 2-464-15,1-4-112 0,3-4-16 0,0 2 0 16,2-3 16-16,2-2 0 0,0 0 0 0,2-3 0 15,3-4 208-15,-1 0 32 0,4 1 16 0,1-1 0 16,1 2 0-16,0-1 0 0,2 1 0 0,-1 0 0 0,-1 3-400 0,2-1 0 16,2 0 128-16,0 0-128 0,-1 1 0 0,0 3 0 15,-3 3 0-15,-1 3 0 0,-2 5 0 0,-4 5 0 16,-5 2 0-16,-4 5 0 16,-4 3-976-16,-3 5-80 0,-10 1-16 0</inkml:trace>
  <inkml:trace contextRef="#ctx0" brushRef="#br0" timeOffset="81411.3">9286 16267 11679 0,'-31'31'512'0,"13"-11"128"0,-2-1-512 0,4-1-128 15,0-3 0-15,4-3 0 0,1-2 1072 0,5-4 192 0,6-6 32 0,0 0 16 16,0 0-448-16,0 0-96 0,0 0 0 0,12-6-16 16,1-4 64-16,2-4 16 0,0-6 0 0,0-2 0 15,3-3-464-15,0-2-96 0,3-5-16 0,-1-1 0 16,1 0-80-16,1-5-32 0,1 0 0 0,0-2 0 15,0-1 96-15,2 1 16 0,0-2 0 0,2 2 0 16,2-3-64-16,1 2 0 0,-1-3 0 0,4 2 0 16,1-2-192-16,3 2 0 0,-2 1 128 0,3 3-128 15,0 0 0-15,-3 5 0 0,-2 0 0 0,-1 6 0 16,-2 4 0-16,-4 5 0 0,-3 4 0 0,-2 6 0 31,-6 5-768-31,-4 4-80 0,-11-1-32 0,4 12-6048 0,-9 6-1216 0</inkml:trace>
  <inkml:trace contextRef="#ctx0" brushRef="#br0" timeOffset="81617.37">9562 15975 3679 0,'-9'9'320'0,"0"0"-320"15,-1-1 0-15,2-3 0 0,8-5 2736 0,0 0 464 16,0 0 112-16,0 0 16 0,0-10-1616 0,5-2-320 16,3-4-64-16,3-2-16 0,2-2-672 0,3-4-128 15,1-4-16-15,1-3-16 0,3-3-288 0,1-3-48 16,0-1-16-16,3-2 0 0,-1 0 192 0,1-1 16 15,0 0 16-15,6 2 0 0,0-1 16 0,1 0 0 16,-1 1 0-16,4 0 0 0,4 1-112 0,-1 0 0 16,1 2-16-16,-1 2 0 0,0 2-240 0,0 1 128 15,-1 2-128-15,1 0 0 0,-4 1 0 0,-1 4 0 16,-4 2 0-16,0 4 0 0,-1 1 0 0,-5 4-160 0,0 2 0 16,-5 3 0-1,-1 6-688-15,-4 2-144 0,-3 0-32 0</inkml:trace>
  <inkml:trace contextRef="#ctx0" brushRef="#br0" timeOffset="81933.82">9872 15531 911 0,'0'0'0'0,"0"0"0"0,0 0 0 0,0 0 0 15,0 0 3344-15,6-11 592 0,4-3 112 0,5-3 32 16,2-3-2576-16,5-3-512 0,5-3-96 0,1 0-32 0,3-4-384 0,4-1-80 15,4-2-16-15,-1-1 0 16,4 0 144-16,3-2 32 0,1-1 0 0,-1 3 0 0,-4 0-32 0,2 1 0 16,0 1 0-16,1 0 0 0,-3 0-160 15,-1 0-48-15,2 2 0 0,-3 0 0 0,1 1-144 16,-4 1-48-16,-3-3 0 0,-1 5 0 0,-2 0 0 16,0 2-128-16,0 1 192 0,-3 3-64 0,1 3-128 15,-7 3-224-15,-2 4 48 0,-1 3-7440 16,-4 0-1504-16</inkml:trace>
  <inkml:trace contextRef="#ctx0" brushRef="#br0" timeOffset="82200.14">10212 15226 6447 0,'-27'14'576'0,"12"-7"-576"0,0 1 0 0,2-3 0 15,5 0 1472-15,-1-2 176 0,9-3 32 0,0 0 16 16,0 0-192-16,0 0-32 0,9-11-16 0,5-2 0 15,4-5-528-15,1-3-96 0,8-4-32 0,-2 0 0 16,4-5-416-16,1 0-64 0,3 0-32 0,5-3 0 16,1-4 96-16,3 0 0 0,1 0 16 15,2-1 0-15,-3 2-16 0,2-2 0 0,1 1 0 0,-1 2 0 16,0 0-16-16,1 2-16 0,2 0 0 0,0 3 0 16,1 1-80-16,0 2-16 0,-3-1 0 0,0 2 0 15,0 2-256-15,-6 1 128 0,0 2-128 0,-4 1 0 16,-6 5 160-16,-1 0-160 0,-1 1 128 0,-4 5-128 15,-2-1 0-15,-4 4-256 0,-3 0 48 0,-3 4 0 16,-3 0-880 0,-8 2-160-16,0 0-32 0</inkml:trace>
  <inkml:trace contextRef="#ctx0" brushRef="#br0" timeOffset="82578.82">9770 15474 6447 0,'-8'10'576'0,"-2"0"-576"0,3 2 0 0,0-1 0 15,1-1 1216-15,0 0 144 0,1-3 32 0,5-7 0 16,0 0-496-16,-1 8-112 0,1-8-16 0,0 0 0 16,0 0 176-16,0 0 16 0,0 0 16 0,0 0 0 15,8 1-80-15,-1-5-32 0,1-5 0 0,1-1 0 16,2-2-208-16,-1-2-32 0,2-3-16 0,2-3 0 16,3-2-192-16,4-3-32 0,3-3-16 0,2-1 0 15,1-2 48-15,6-2 16 0,3-4 0 0,7 1 0 16,0 0 64-16,6-2 16 0,1-4 0 0,4 1 0 15,1 0-160-15,3 0-32 0,5 0 0 0,-2 0 0 16,2 2-160-16,1 0-32 0,1 1-128 0,-1 1 192 16,-4 3-192-16,-1 4 128 0,1 3-128 0,-4 3 0 0,-2 3 0 15,-2 0 0-15,-3 0 0 0,-1 2 0 16,-5 2 0-16,0 0 0 0,-2 2 0 0,-3 2 0 0,1 2-208 0,-6 3-144 16,-2 0-32-16,-4 3 0 15,-6-1-688-15,-2 3-144 0,-3 2-16 0</inkml:trace>
  <inkml:trace contextRef="#ctx0" brushRef="#br0" timeOffset="82867.7">10668 14787 5519 0,'12'-8'496'15,"4"-3"-496"-15,1-4 0 0,5 0 0 0,0-2 1744 0,5-3 256 0,4-1 48 0,2-2 16 16,5-3-672-16,4 1-144 0,2 0-32 0,3-2 0 16,1-1-192-16,1-2-64 0,4-1 0 0,-3 1 0 15,2 1-192-15,2 0-64 0,2 1 0 0,1 0 0 16,1 2-352-16,-2-1-80 0,-4 2-16 0,0 0 0 16,-1-1-256-16,-3 4 160 15,-2 4-160-15,-2 0 128 0,-4 0-128 0,-4 1 0 0,-3-1 0 0,0 1 0 16,0 1 0-16,-5 2-224 0,-2 0 48 0,-1 2 16 15,-4 1-800 1,0 1-144-16,5-4-48 0,-10 7 0 0</inkml:trace>
  <inkml:trace contextRef="#ctx0" brushRef="#br0" timeOffset="83130.02">11620 14266 6447 0,'16'-11'576'0,"-1"2"-576"16,1-3 0-16,6-2 0 0,5-2 1536 0,3 0 192 15,4-2 32-15,6 1 16 0,2-1-688 0,3-1-128 16,1 1-16-16,4-3-16 0,0-2-272 0,1 1-48 16,1 1-16-16,0 1 0 0,1 1-192 0,-2 2-32 15,-2 2-16-15,-3 3 0 0,-4 4-192 0,-3 0-32 0,-5 1-128 16,-3 2 192-16,-4 1-192 0,-3 1 0 0,-3 1 128 0,-4 2-128 31,-3 0-512-31,-4 1-128 0</inkml:trace>
  <inkml:trace contextRef="#ctx0" brushRef="#br0" timeOffset="83472.83">11397 14333 2751 0,'0'0'256'0,"0"0"-256"0,0 0 0 0,0 0 0 15,0 0 2288-15,9-3 400 0,4-3 96 0,2-1 16 0,4-2-1456 0,3-1-272 16,2-2-64-16,4 0-16 0,4-3-240 0,5 0-48 16,2-3-16-16,2-2 0 0,5-2 48 0,7 0 16 15,7-2 0-15,3 0 0 0,1-1-256 0,4 0-48 16,3-1-16-16,-1 1 0 0,-1 2-240 0,1 2-64 15,-2 1 0-15,-2 2 0 0,-4 0-128 0,-2 1 128 16,-3 2-128-16,-4 2 128 0,0 1-128 0,-2 2 0 16,0 1 0-16,-4 1 0 0,-1 0 192 0,-4 1-64 15,-4 3 0-15,-3-1 0 0,-1 0-128 0,-4 1-176 16,-3 1 48-16,-2 3 0 0,-3-2-176 0,-3 2-16 16,-6 2-16-16,-2-1 0 15,-11-1-752-15,0 0-128 0,0 0-48 0,-7 6 0 0</inkml:trace>
  <inkml:trace contextRef="#ctx0" brushRef="#br0" timeOffset="83723.61">12363 14017 12543 0,'-36'10'560'0,"14"-3"112"0,1 0-544 0,1-3-128 0,8 0 0 0,1 0 0 16,11-4 1152-16,0 0 192 0,0 0 32 0,7-6 16 16,6-3-336-16,9-1-64 0,3-1-16 0,7-1 0 15,6-1-256-15,4 0-48 0,5-6-16 0,6 2 0 16,5-2-240-16,4 1-48 0,2 2-16 0,8-1 0 15,7 1-80-15,-1-1-16 0,-3 2 0 0,-1 1 0 16,-3-1-256-16,-5 4 0 0,-5 1 128 0,-4 3-128 16,-6 1 0-16,-5-1 0 0,-4-1 0 0,-4 1 0 15,-3 2 128-15,-4 1-128 0,-3 4 0 0,-5 0 0 16,-2-4 0-16,-5 2 0 0,-4 1 0 0,-1 0 0 16,-11 1-352-16,0 0-80 0,0 0-16 0,0 0-10560 15</inkml:trace>
  <inkml:trace contextRef="#ctx0" brushRef="#br0" timeOffset="83964.6">12905 13905 6447 0,'18'-12'272'0,"1"3"80"0,6-2-352 0,7-1 0 15,1-1 0-15,5 1 0 0,3-1 2400 0,6 2 416 0,2 3 64 0,5 0 32 16,5 0-1808-16,2 0-352 0,-1 0-80 0,6 4-16 15,-1-2-128-15,4 4-16 16,0 5-16-16,0 2 0 0,-1-2-368 0,-4 4-128 0,-8-4 0 16,-5 4 144-16,-5-1-144 0,-4 1 0 0,-4-1 0 0,0 3 128 15,-2-2-416-15,-2-1-96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7:08:03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17777 7206 11055 0,'0'0'976'0,"0"0"-784"15,0 0-192-15,-6 9 0 0,3-1 1056 0,3-8 160 16,0 0 48-16,-5 8 0 0,2 1 16 0,-1 0 0 16,1-3 0-16,3-6 0 0,0 0-176 0,-3 9-16 15,3-9-16-15,-2 8 0 0,2-8-160 0,0 0-16 16,-2 9-16-16,2-9 0 0,0 0-176 0,0 0-16 16,0 0-16-16,0 0 0 0,0 0 112 0,10 0 32 15,1-3 0-15,1-2 0 0,1-1-176 0,2-3-48 16,3-4 0-16,3-1 0 0,1-1-256 0,-1-1-48 0,0-4-16 15,1 1 0-15,-3 0-80 0,1 1-32 0,-2-5 0 0,-2 1 0 16,0 1-16-16,-2 3 0 0,-1 2 0 0,-1 1 0 16,-1 3-144-16,-2 2 192 0,-9 10-192 0,0 0 192 15,0 0-192-15,0 0 0 0,0 0 0 0,6 12 0 16,-5 2 0-16,-1 5 0 0,-6 3 144 0,0 9-16 16,-4 5-128-16,0 4 176 0,-2 0-176 0,0 1 192 15,0-3-192-15,2 1 0 0,-4 2 0 0,3-6 0 16,0-5 0-16,3-4 0 0,-1-4 128 0,2-2-128 0,1-1 0 15,1-4 128-15,3-6-128 0,2-9 128 0,0 9 256 0,0-9 32 16,0 0 16-16,10-1 0 0,-1-7 240 0,2-4 48 16,1 0 16-16,0-8 0 0,1-2-320 0,1-3-64 15,1-3-16-15,0-2 0 0,3 1-208 0,-2 0-128 16,1 2 160-16,1-2-160 0,0 0 144 0,2 1-144 16,0 3 128-16,1 3-128 0,1 3 128 0,2 5-128 15,1 4 0-15,1 4 128 0,2 0-128 0,-1 2 0 16,-5 4 0-16,0 4 128 0,-2 0-128 0,-3 2 0 15,-4 1 144-15,-4 1-144 0,-2 5 0 0,0-1 144 16,-3 2-144-16,1-2 0 0,-5-2 0 0,0-1 0 16,0 0 0-16,-1 1 0 15,-3-1-1104-15,1-1-176 0,3-8-48 0,-4 6-11040 16,4-6-2224-16</inkml:trace>
  <inkml:trace contextRef="#ctx0" brushRef="#br0" timeOffset="628.07">19112 6938 12895 0,'0'0'1152'0,"0"0"-928"15,-7-1-224-15,0-3 0 0,0 2 1808 0,7 2 320 16,-9-1 64-16,9 1 16 0,0 0-400 0,0 0-80 16,0 0 0-16,0 0-16 0,0 0-432 0,0 0-64 15,0 0-32-15,0 0 0 0,0 0-384 0,0 0-80 16,0 0-16-16,0 0 0 0,13 4 32 0,5 3 0 16,1-1 0-16,5 0 0 0,6 2-128 0,-6-2-32 15,4 4 0-15,3-1 0 0,1-1-176 0,0 0-32 16,-1-3-16-16,10 5 0 0,-8 1-32 0,-4-1-16 0,-2 0 0 0,-3 0 0 15,-1 1 64-15,-3 0 16 16,1 0 0-16,-2-1 0 0,-2-3-16 0,-3 1 0 0,-3 0 0 16,-1-1 0-16,-1-1-48 0,-9-6-16 15,0 0 0-15,0 0 0 0,3 12-32 0,1-3 0 16,-4-9 0-16,-2 9 0 0,-1-1-16 0,-5 1-16 0,1-1 0 0,-4 1 0 16,-4 1-32-16,-1-1 0 15,-2 5 0-15,0-3 0 0,-4 1 0 0,0 0 0 0,-1 0 0 16,-3 2 0-16,0 2 32 0,1-3 0 0,1-1 0 0,2 2 0 15,0 1-112-15,3 0 0 0,-1-3-128 0,2 0 192 16,3-1-192-16,2 0 0 0,1-1 0 0,-1-2 0 16,4-2 0-16,1-3-288 0,8-3 32 0,0 0 16 15,0 0-2048 1,0 0-400-16,14-3-96 0,3-4-15968 0</inkml:trace>
  <inkml:trace contextRef="#ctx0" brushRef="#br0" timeOffset="1804.84">21021 6945 8287 0,'14'-2'368'0,"-8"1"80"0,3 0-448 0,1-2 0 0,1 2 0 0,-2-3 0 0,2-1 2048 0,1-1 320 16,-3 2 64-16,1 0 0 0,1-1-656 0,-4 1-144 16,2-2-32-16,-2 2 0 0,-7 4-224 0,4-5-48 15,-4 5-16-15,0 0 0 0,0 0 64 0,0 0 16 16,0 0 0-16,-4-2 0 0,-2 0-320 0,-6 1-64 16,-3 3-16-16,1 3 0 0,-4 1-368 0,-13 10-80 15,-1 1-16-15,1 4 0 0,1 5-144 0,1 5-16 16,2 4-16-16,2 5 0 0,2 3-128 0,2 2-32 15,4-2 0-15,1-1 0 0,5-4-192 0,7-5 0 16,3-1 128-16,3-5-128 0,6-2 160 0,5-5-16 16,5-4 0-16,4-2 0 0,2-1 16 0,7-2 0 15,5-5 0-15,-8-4 0 0,10-2 16 0,1-1 0 16,2-1 0-16,16-6 0 0,-6-6 160 0,-4-4 48 0,-4-2 0 16,-1-1 0-16,-5 0 176 0,1-1 32 0,-2-2 16 15,-11 5 0-15,1-4 0 0,-2-4 0 16,-7-2 0-16,-1-3 0 0,-7-2-16 0,-3 1 0 0,-6-1 0 0,-5-13 0 15,-5 6-80-15,-7 5 0 0,-6 6-16 16,-3 3 0-16,-5 5-304 0,-2 5-48 0,-2 3-16 0,8 7 0 16,-3 1-128-16,-3 2 0 0,-1 3 0 0,-13 0 0 31,8 2-1040-31,4 0-240 0,2 3-64 0,4 1-13248 0,4-1-2672 0</inkml:trace>
  <inkml:trace contextRef="#ctx0" brushRef="#br0" timeOffset="4876.85">14482 4302 7359 0,'0'0'656'0,"0"0"-528"0,0 0-128 15,2-10 0-15,0 4 1152 0,2-3 208 0,1 1 48 0,-3 0 0 0,-2 8-128 16,4-5-32-16,-4 5 0 0,3-4 0 16,0-2-272-16,-3 6-48 0,0 0-16 0,0 0 0 0,0 0-176 0,0 0-32 15,0 0-16-15,7 10 0 16,-4 1 16-16,-2 3 16 0,-2 3 0 0,-1 4 0 0,-1 2-208 0,-5 6-64 16,1 4 0-16,-4 8 0 0,-2 5 112 15,-1 3 16-15,-1-1 0 0,-2 3 0 0,-1 2-128 16,1-4 0-16,-2 3-16 0,2-7 0 15,-3-8-128-15,3-4-32 0,3-5 0 0,4-3 0 0,-1-3 368 0,3-4 64 16,3-5 0-16,0-3 16 0,5-10-16 0,0 0-16 16,0 0 0-16,0 0 0 0,0 0 64 0,4-11 16 15,1-7 0-15,2-4 0 0,2-3-288 0,1-4-48 16,1-3-16-16,2-4 0 0,-2-4-272 0,2-2-144 16,0-5 160-16,3 0-160 0,1-1 0 0,2-1 128 0,2-1-128 0,0 3 0 15,3 5 0-15,-2 6 0 16,2 8 0-16,-2 4 0 0,2 2 0 0,-3 4 0 15,0 5 0-15,1 4 0 0,-2 2 0 0,0 5 0 16,-3 3-128-16,-1 4 128 0,-5 5 0 0,-1 4 0 0,-5 3-128 0,-2 1 128 16,-3 0 0-16,-3 1 0 15,-4 7 0-15,-5-1 0 0,-2-3 0 0,-4 0 0 0,-2 2 0 0,-5-1 144 16,-1-2 16-16,-3-1 0 0,0-1 0 16,0-4 0-16,-1 1-32 0,2-7-128 0,1-2 192 0,5-3-64 15,6-1-128-15,0-4 0 0,2-2 0 0,5-4 0 31,5-3-1168-31,4-1-320 0,4-1-64 0,5-4-9984 0,2-1-2000 16</inkml:trace>
  <inkml:trace contextRef="#ctx0" brushRef="#br0" timeOffset="5246.94">15311 3698 14735 0,'0'0'1312'0,"6"-5"-1056"15,-2-2-256-15,1 1 0 0,0-1 896 0,-1 3 128 0,-4 4 32 0,0 0 0 16,0 0 800-16,0 0 144 15,0 0 48-15,0 0 0 0,0 0-496 0,-5 6-80 16,-3 2-32-16,1 4 0 0,-5 3-160 0,0 3-16 16,-1 2-16-16,0 2 0 0,-1 2-80 0,1 2-16 15,-2 0 0-15,1-2 0 0,1 1-512 0,0 0-96 16,0-1-32-16,0-2 0 0,4-2-288 0,1 0-64 0,1-1-16 16,2-3 0-16,0-1-144 0,2-2 0 0,1-2 144 0,1 0-144 15,1-11 0-15,0 0 0 0,0 0-192 0,7 5 64 16,-7-5-1632-1,13 0-320-15,-2-3-64 0,-2-2-14304 0</inkml:trace>
  <inkml:trace contextRef="#ctx0" brushRef="#br0" timeOffset="5577.38">15754 4320 8287 0,'0'0'736'0,"0"0"-592"0,-9 3-144 0,1 0 0 15,0 1 2192-15,8-4 416 0,0 0 80 0,0 0 0 16,0 0-576-16,0 0-112 0,0 0-16 0,0 0-16 16,0 0-464-16,13-1-96 15,2-3 0-15,4 0-16 0,2-1-304 0,1 0-48 16,2-3-16-16,0 2 0 0,3 0-512 0,-6 4-96 16,4 0-32-16,2-2 0 0,4 1-176 0,-3 0-32 15,-2-2-16-15,-2 3 0 0,-3 1-160 0,-2 1 0 0,-4 1 0 16,-4 1 0-1,-6 3-1920-15,-3 1-400 0,-6 2-96 0,-9 5-16 0</inkml:trace>
  <inkml:trace contextRef="#ctx0" brushRef="#br0" timeOffset="5806.77">15792 4487 23039 0,'-8'3'2048'0,"4"1"-1648"0,4-4-400 0,0 0 0 16,0 0 1360-16,0 0 192 0,7 12 48 0,4-6 0 0,3-4 64 0,2 2 0 16,6 0 16-16,5-2 0 0,1-3-800 0,-4 0-176 15,4-1-16-15,5-1-16 0,6-2-288 0,0 2-48 16,4 0-16-16,15-3 0 0,-9 0-320 0,-6 1 128 15,-6 0-128-15,-5-1-11360 16,-8 4-2320-16</inkml:trace>
  <inkml:trace contextRef="#ctx0" brushRef="#br0" timeOffset="6752.49">17445 4228 13583 0,'0'0'592'0,"9"-4"144"0,-1 0-592 0,0-2-144 0,-1 1 0 0,0 0 0 0,-7 5 1040 0,8-5 176 16,-1-2 48-16,0 1 0 0,-3-2-128 0,1 1-32 16,-1 1 0-16,-4 6 0 0,0-8 0 0,0 8 0 15,-1-8 0-15,0 2 0 0,1 6-208 0,-4-6-64 16,-4 2 0-16,1 0 0 0,-4 1-256 0,0 1-48 15,0 2-16-15,-1 0 0 0,-2 0-128 0,-9 0-48 16,0 2 0-16,-2 3 0 0,1 0 0 0,0 3 0 16,0-1 0-16,-3 3 0 0,1 1-144 0,2 3-16 15,-3-2-16-15,3 3 0 0,1 2 16 0,3 2 0 16,-1 4 0-16,4-3 0 0,1 2-48 0,4-2-128 16,4 0 192-16,2 1-64 0,3 1-128 0,5-1 0 15,3-5 0-15,4 0 0 0,3-4 128 0,4-2-128 16,0-4 128-16,4 0-128 0,2-4 192 0,1-2-32 15,1-2-16-15,4-4 0 0,-3 0 96 0,3-4 16 0,-1-1 0 0,2-1 0 16,-3-2-32-16,1 0 0 16,-2-1 0-16,-3 1 0 0,-5 3-224 0,-1-1 176 15,-2 1-176-15,-4 1 160 0,-3 1-32 0,-1 2-128 16,-6 7 192-16,0 0-64 0,0 0 96 0,0 0 16 16,0 0 0-16,9 10 0 0,-2 1-240 0,-1 2 176 0,2-2-176 0,-3 2 160 15,2 4-160-15,1 0 0 0,1-1 0 0,2-3 0 16,2-2 0-16,2-2 0 15,2 1 128-15,1-3-128 0,4-1 0 0,0-5 0 0,3-3 144 0,1-2-144 16,0 0-1376 0,2-3-352-16,-1 0-64 0</inkml:trace>
  <inkml:trace contextRef="#ctx0" brushRef="#br0" timeOffset="8132.85">18472 4153 11679 0,'0'0'512'0,"2"-7"128"0,2 0-512 0,1-1-128 16,-5 8 0-16,5-10 0 0,1-1 1136 0,-1 2 208 0,0 1 32 0,-5 8 16 15,0 0-304-15,0 0-48 16,0 0-16-16,0 0 0 0,0 0 64 0,0 0 16 0,1 10 0 0,-2 2 0 16,-3 1-208-16,1 5-64 15,-1 4 0-15,-1 4 0 0,-1 3-192 0,-2 5-64 0,0 5 0 0,-1 1 0 16,-3 3 0-16,-1 2-16 0,-1 0 0 15,0-1 0-15,-1-2-192 0,0-2-48 0,-3-7 0 0,2-2 0 16,0-4 96-16,2-4 16 0,1-1 0 0,3-5 0 16,-1-5 144-16,2-1 48 0,5-5 0 0,4-6 0 15,0 0-112-15,0 0-32 0,0 0 0 16,0-8 0-16,2-5 96 0,5 0 32 0,-2-5 0 0,5-4 0 0,4-3-304 16,2-3-64-16,0-3-16 0,2-4 0 0,2-5-224 0,3 2 128 15,-1-2-128-15,4 0 0 0,-2 1 0 0,5 0 128 16,1 2-128-16,-1 3 0 0,-1 3 0 0,3 7 0 15,-3 3 0-15,1 3 0 0,0 5 0 0,0 4 0 16,-1 4 0-16,-5 4 0 0,-5 4 0 0,-6 5 0 16,-2 3-128-16,-4 2 128 0,-4 0 0 0,-6 4 0 15,-4 1 0-15,-5 3 0 0,-6 0 0 0,-5-1 0 16,-5-2 0-16,0 0 144 0,-2 0-144 0,2 1 160 16,-1-2-160-16,3-1 160 0,-1-4-160 0,5-2 0 15,1-3 0-15,6-2 128 16,3-3-448-16,4-3-112 0,9 1-16 0,-1-7 0 15,2-1-3168-15,5 0-640 0</inkml:trace>
  <inkml:trace contextRef="#ctx0" brushRef="#br0" timeOffset="8452.23">19711 3909 16703 0,'0'0'736'16,"0"0"160"-16,0 0-720 0,0 0-176 0,0 0 0 0,0 0 0 0,0 0 1440 15,0 0 256-15,0 0 48 0,0 0 16 0,-6 5-448 0,-3 4-96 16,0 1 0-16,0 2-16 0,-2 1-64 0,-4 8-16 16,1 1 0-16,1 4 0 0,0 4-288 0,4 2-64 15,-2-4-16-15,2 2 0 0,0 0-448 0,1-3-96 16,2 0-16-16,1 0 0 0,0-3-192 0,1-1 176 16,2-2-176-16,2-3 160 0,0-4-160 0,0-1 0 15,0-2 0-15,0-4 0 16,0 0-384-16,0-7-64 15,0 0-16-15,-3 6 0 0,-5-1-1904 0,1-3-368 0,-4-2-80 0</inkml:trace>
  <inkml:trace contextRef="#ctx0" brushRef="#br0" timeOffset="8737.27">19342 4274 6447 0,'-8'-15'272'0,"7"11"80"0,1-1-352 0,1 1 0 16,-1 4 0-16,7-5 0 0,2-1 4224 0,2 1 768 16,1-1 144-16,3 2 48 0,2-1-2816 0,3 1-576 15,4-1-96-15,1 1-32 0,1-1-544 0,4-1-112 16,2 1-32-16,3-3 0 0,2 0-288 0,1 2-64 15,-3-2-16-15,-1 0 0 0,-2 2-272 0,-1-1-48 0,-3 1-16 16,-6 1 0-16,-3-1-272 0,-2 1 0 0,-3 1 0 0,-4-1 0 31,-5 0-1952-31,0 0-400 0,-1 1-80 0</inkml:trace>
  <inkml:trace contextRef="#ctx0" brushRef="#br0" timeOffset="9249.48">20631 3326 12895 0,'0'0'1152'0,"-3"-5"-928"0,0-1-224 0,0 2 0 16,3 4 1008-16,0 0 144 0,0 0 48 15,0 0 0-15,-5-3 144 0,5 3 48 16,-6 0 0-16,2 3 0 0,-4 0-560 0,2 3-128 16,-1 0 0-16,-1 4-16 0,0 2 16 0,0 3 0 15,-4 3 0-15,1 3 0 0,-1 6 32 0,0 2 16 0,-3 3 0 0,1 5 0 16,0 1-176-16,-1 5-16 15,0 0-16-15,1-1 0 0,-1 0-48 0,3-2-16 0,1 1 0 0,0-3 0 16,2-3-32-16,3-4-16 0,1-2 0 0,-1-4 0 16,1-2 48-16,2-1 16 0,2-2 0 0,-2-3 0 15,1-3-48-15,0-2-16 0,1-3 0 0,1-2 0 16,0-7-48-16,0 0 0 16,0 0 0-16,0 0 0 0,9-2-48 0,0-3-16 0,0-4 0 0,2-1 0 15,-1-2-144-15,3 1-48 0,0-1 0 0,2 0 0 0,2 0-128 16,1 0 0-16,0 1 0 15,3 2 0-15,-2 0 0 0,2 3 0 0,2 2 0 0,-2 3 0 0,0 1 0 0,-2 3 0 16,0 3 0-16,-1 3 0 0,-3 1-144 0,-1 2 144 16,-1 1 0-16,-4 6 0 0,-2 0 0 0,-1 3 0 15,-3 0 0-15,-2 0 0 0,-2 0 0 16,-1-1 0-16,-2 0 0 0,0-2 0 0,-4-1 0 0,1-2 0 16,-3-1 192-16,-2 1-48 0,-4-1 240 0,-4-4 32 15,-2 0 16-15,-14 1 0 0,2-4-16 0,3-1 0 16,1-5 0-16,10-3 0 0,-4-3-112 0,1 0-32 15,1-3 0-15,1-1 0 0,2-4-64 0,2-2-16 0,3 0 0 16,2 0 0-16,2-2-192 0,3 0-256 16,2-1 48-16,1 2 16 15,6 0-2016-15,2-1-400 0,4 1-80 0</inkml:trace>
  <inkml:trace contextRef="#ctx0" brushRef="#br0" timeOffset="12394.53">22488 3777 10127 0,'0'0'896'16,"0"0"-704"-16,-1-7-192 0,1-1 0 16,0 0 1312-16,-1 1 224 0,-1-2 64 0,-1 1 0 15,0 0-224-15,-4 0-32 0,1-2-16 0,-3 2 0 16,0 3-176-16,-4-3-48 0,-2 0 0 0,-1 4 0 0,-1 2-112 0,-3 0-32 16,0 1 0-16,-1 5 0 0,-3 1-272 0,0 2-64 15,-4 4-16-15,2 3 0 0,-1 3-192 0,2 2-32 16,1 2-16-16,1 5 0 0,-2 3-144 0,4 1-32 15,4 0 0-15,3-2 0 0,4 0 32 0,6-4 0 16,2-2 0-16,5-4 0 0,3-1 64 0,5-1 16 16,5-1 0-16,2-4 0 0,1-6 16 0,3-1 16 15,1-3 0-15,4-2 0 0,-1-3 16 0,3-1 0 16,-3-6 0-16,0-1 0 0,1 2-48 0,-3-2-16 16,0-2 0-16,-1-2 0 0,-1 3-96 0,-5 0 0 15,-3 2-16-15,-4 1 0 0,-2 0-16 0,-4 3 0 16,-4 7 0-16,0 0 0 0,0 0-160 0,0 0 0 15,1 12 144-15,-1 5-144 0,-1 3 0 0,-1 1 0 16,0 0 0-16,1 1 0 0,1 0 0 0,2 0 0 16,0-2 0-16,2-1 0 0,3-3 0 0,2-2 0 15,0 0 0-15,3-3 0 0,-2-5 0 0,3-2 0 16,2-2 0-16,-1-1 0 16,0-2-1728-16,0-2-272 0,-1-3-48 0</inkml:trace>
  <inkml:trace contextRef="#ctx0" brushRef="#br0" timeOffset="13016.53">22892 3388 10127 0,'-10'-5'896'0,"1"3"-704"16,2-2-192-16,-3 2 0 0,2 0 1600 0,-1-1 304 15,0 1 48-15,4 2 16 0,0 0-400 0,-1 1-80 16,0 0-16-16,2 1 0 0,-3-1-384 0,2 0-64 15,-1 0-32-15,6-1 0 0,0 0-128 0,0 0-32 16,0 0 0-16,0 0 0 0,0 0-208 0,0 0-48 0,0 0-16 0,3 6 0 16,-3-6-48-16,5 6 0 15,2-1 0-15,4 2 0 0,4 0-80 0,2 0-32 16,4 1 0-16,10 4 0 0,1-1-32 0,-1 0-16 0,1 0 0 0,-2 0 0 16,1 0-80-16,0 3-16 15,-1 0 0-15,-10-6 0 0,3 0 32 0,0 2 0 0,1 1 0 0,-2 0 0 16,0-1 0-16,-1 1 0 15,-5 0 0-15,0-1 0 0,-2 0-48 0,-4 0-16 0,-1 1 0 0,-2 0 0 16,0-3 96-16,-4 1 0 0,0 1 16 0,-2 0 0 16,-2 0 96-16,-3 1 16 0,0 1 0 0,-6 0 0 15,-1 0 32-15,-3 1 16 0,-4 3 0 0,-8 6 0 16,-1-2-112-16,1 1 0 0,-1-4-16 0,2 1 0 16,-2-1-96-16,2 1-16 0,3-2 0 0,3 0 0 0,2-4-128 0,2 0-128 15,0 0 192-15,2-2-192 16,3-3 160-16,3-2-160 0,7-5 128 0,0 0-128 0,0 0 0 0,0 0 0 15,0 0 0-15,0 0 0 16,6-11-304-16,3 0-80 0,1-3-32 16,2 1 0-16,1-2-1872 0,2 2-368 15,-1-1-80-15,2-2-14656 0</inkml:trace>
  <inkml:trace contextRef="#ctx0" brushRef="#br0" timeOffset="13485.12">23956 3198 17503 0,'0'0'1552'0,"4"-6"-1232"0,0 1-320 0,-2-2 0 16,1-1 1056-16,-1 2 160 0,-2 6 16 0,0 0 16 15,1-5-240-15,-1 5-48 0,0 0-16 0,0 0 0 16,0 0-320-16,-7 8-64 0,0 1-16 0,-1 3 0 16,-3 2 80-16,0 5 16 0,-2 2 0 0,1 3 0 15,-3 4 32-15,2 2 16 0,-1 3 0 0,-1 3 0 16,0 0-288-16,1 2-48 0,-1 0-16 0,4 0 0 16,3 1-128-16,1-2-16 0,4-2-16 0,3-3 0 0,3-4 80 0,4-3 0 15,4-4 16-15,0-1 0 0,2-1 240 16,2-4 64-16,2-3 0 0,0-2 0 0,3-2 176 15,-1-6 32-15,1-1 16 0,-1-1 0 0,2-3-96 0,1-5 0 16,1-2-16-16,1 0 0 0,-1-3-96 0,-1-1-16 16,2-3 0-16,-2 0 0 0,1-4-64 0,-1-4 0 15,2-2-16-15,-4-3 0 0,-2-2 96 0,-3 0 32 16,-2 2 0-16,-1-1 0 0,-5 2-112 0,-3 3 0 16,-2 1-16-16,-3 1 0 0,-2 4-176 0,-5 1-16 15,-4 1-16-15,-3 3 0 0,-3 1-160 0,0 0-128 16,-8 2 192-16,0 1-192 0,-3 5 0 0,0-1 0 15,-3 2 0-15,0 1 0 16,1 2-960-16,0 1-192 0,1 3-32 0,3 1-16 16,-1 2-2128-16,4-1-448 0</inkml:trace>
  <inkml:trace contextRef="#ctx0" brushRef="#br0" timeOffset="21135.12">1825 14554 11055 0,'0'0'976'0,"0"0"-784"15,0 0-192-15,0 0 0 0,0 0 304 0,0 0 16 16,0 0 0-16,0 0 0 0,0 0 192 0,0 0 32 16,0 0 16-16,0 0 0 0,0 0-144 0,0 0-32 15,0 0 0-15,0 0 0 0,0 0 128 0,0 0 0 16,0 9 16-16,-1-2 0 0,1-7-16 0,0 0-16 16,0 0 0-16,0 0 0 0,-3 11-48 0,3-11-16 0,0 0 0 0,0 0 0 15,1 11 16-15,-1-11 16 0,0 0 0 16,4 8 0-16,-4-8 112 0,7 8 0 0,1-1 16 0,-2-2 0 15,-6-5-48-15,12 5-16 0,1-3 0 0,-1 2 0 16,3-2-112-16,0 1-32 0,1-3 0 0,0 2 0 16,0-1-112-16,2 0-16 0,1-1-16 0,2-1 0 15,2 0-48-15,-2 0 0 0,3 1 0 0,-2-2 0 16,4-2 96-16,-2 2 16 0,-1 0 0 0,1 1 0 16,2-3-48-16,2 2 0 0,1-1 0 0,-2 2 0 15,2 2-64-15,-2-1-32 0,0-1 0 0,-1-1 0 16,1-1-160-16,1 2 128 0,1 0-128 0,-2 0 128 15,-4-2-128-15,2 1 160 0,0 1-160 0,0-1 160 16,1 1 32-16,-1 1 16 0,-1-1 0 0,1 2 0 0,1 2-16 16,1-1 0-16,1-1 0 0,-2 0 0 0,0-1-192 0,1 0 0 15,-2 0-192-15,1 0 192 0,2-2 0 0,-1 1 0 16,-4 0 0-16,3-1 0 0,1 1 0 0,-2 0 0 16,1-1 0-16,1 2 144 0,-3 3-144 0,4-2 0 15,-1-1 0-15,2 0 0 0,-4 3 0 0,2-1 0 16,0 0 0-16,0-2 0 0,-1-2 0 0,0 1 0 15,2 0 0-15,-3 0 0 0,1-2 0 0,0 2 0 16,-2-1 0-16,1 2 0 0,1 0 0 0,0 0 0 16,1 0 0-16,2 2 0 0,1 0 0 0,0 1 0 15,-3-1 0-15,2-2 0 0,0-2 0 0,1 1 0 16,-1 1 0-16,0-2 0 0,1 0 0 0,0 0 0 16,0-1 0-16,-2 2 0 0,3 1 0 0,-1 0 0 0,-1 0 0 15,2 0 0-15,1 0 0 0,1 0 128 0,0 0-128 16,0 0 0-16,-1-5 128 0,1 3-128 15,0 0 128-15,2 2-128 0,-2-2 128 0,2 1-128 0,-3-1 128 0,2 0-128 16,-1 2 128-16,0 0-128 0,0-1 0 0,4 0 128 16,-1 0-128-16,2 1 0 0,-1 0 144 0,0 0-144 15,1-2 0-15,-5 1 128 0,0 1-128 0,0 0 0 16,1-1 0-16,2 1 144 0,-2 0-144 0,0 0 0 16,-2 0 160-16,1 0-160 0,2 0 128 0,-2 0-128 15,-1 0 160-15,1 0-160 0,-1 0 192 0,1 0-192 16,0 0 192-16,1 1-192 0,1 1 192 0,-2 0-192 15,3-1 128-15,-1 0-128 0,0 0 0 0,0-1 0 16,4 0 0-16,0 0 0 0,0 0 0 0,-1 0 0 16,0 0 192-16,0 1-192 0,1 1 192 0,0-1-192 15,3-1 0-15,-3 2 0 0,0-2 0 0,-3 0 0 0,2-2 0 16,-1 2 128-16,1-3-128 0,-1 2 160 16,-5 1-160-16,2 1 128 0,0-2-128 0,4 2 128 0,-4 2-128 0,1-1 128 15,-1 1-128-15,0-2 128 0,2-1-128 0,0-1 0 16,-2 3 0-16,1-2 0 0,-1-2 144 0,0 2-144 15,-1 1 160-15,1 1-160 0,-1 2 0 0,2-2 0 16,-2-2 0-16,0 1-160 0,-1-1 160 0,1 0 0 16,0 0 0-16,-1 0 0 0,-1 0 0 0,0 0 0 15,-2 0 0-15,1 0 0 0,-1 0 0 0,0 2 0 16,1-1 128-16,0 0-128 0,1 2 128 16,-2-3-128-16,0-1 128 0,0-1-128 0,6 4 0 0,-3-2 0 15,0 0 0-15,-1-2 128 0,2 1-128 0,-1-2 0 0,0 5 0 16,0-2 0-16,0-2 0 0,0 2 0 0,1 0 0 15,1 0 0-15,-2 0 0 0,0 0 128 0,1-2-128 16,0 1 0-16,0 0 0 0,0 0 0 0,2-2 0 0,-2 2 0 16,-2 0 0-16,1 1 0 0,0 1 0 0,1-1 0 15,1 0 0-15,-2 0 0 0,-3-1 0 16,3 0 128-16,2 0-128 0,-2 0 0 0,-1-4 0 0,0 2 0 16,-1 1 0-16,0 1 0 0,0-4 0 0,0 3 0 15,-1 0 0-15,1 2 0 0,1 2 0 0,-1-2 128 16,0-2 0-16,0 0 0 0,0-1 0 0,0 0 0 15,-3 1-128-15,4-1 0 0,0 0 0 0,-2-1 0 16,1 1 0-16,-1 1 0 0,-2-2 128 0,1 3-128 16,0-1 192-16,-1 1-48 0,0 0 0 0,2 0 0 15,-1 0 48-15,-2 0 16 0,-2-2 0 0,1 1 0 16,-1 1-16-16,1 1 0 0,-3-4 0 0,1 2 0 0,-4 0-64 16,0 1 0-16,-1-1-128 0,-2 1 192 0,1 0-192 15,-3 0 128-15,-3 0-128 0,0 1 0 0,-1 0 128 0,-1 0-128 16,1 0 0-16,-10 0 144 0,6 0-144 0,-6 0 160 15,9-4-160-15,-9 4 160 0,0 0-160 0,8 4 0 16,-8-4 0-16,0 0 0 0,0 0 0 0,10 1 128 16,-5 1-128-16,-5-2 0 0,0 0 0 0,0 0 0 15,0 0 128-15,0 0-128 0,0 0 0 0,0 0 0 16,0 0 0-16,0 0 0 0,0 0 0 0,0 0 128 16,0 0-128-16,0 0 0 0,0 0 0 0,0 0 128 15,0 0-128-15,0 0 0 0,0 0 0 0,0 0 0 16,0 0 128-16,0 0-128 0,0 0 0 0,0 0 0 15,0 0 0-15,0 0 0 0,0 0 0 0,0 0 0 0,0 0 0 16,0 0 0-16,0 0 0 0,0 0 0 0,0 0 0 0,0 0 0 16,0 0 0-16,-8-3 0 0,8 3 0 0,-12-5 0 15,2 3 0-15,-1 1 0 0,0 1 0 16,-1 1 0-16,-1 0 0 0,-3 1 0 0,-2 2 0 0,-1 0 0 16,-3 1 0-16,1 1 0 0,-3-1 0 0,-1 2 0 15,0-1 0-15,-2-1 0 0,2 0 0 0,-5-1 0 16,-2 0 0-16,0 1 0 0,1-2 0 0,-6 0 0 15,0 2 0-15,-2-1 0 0,0 1 0 0,-1-1 0 16,-4 2 0-16,-2-2 0 0,-1 0 0 0,-1 0 0 16,0-2 0-16,0 1 0 0,-1 0 0 0,0 3 0 15,0-2 0-15,-1 0 0 0,1-2 0 0,1-2 0 16,-4 4 0-16,2 0 0 0,1-4 0 0,0 2 0 16,-4 1 0-16,0-1 0 0,-1 3 0 0,0-3 0 0,0-2-128 15,0 0 128-15,-1 0 0 0,-1 2 0 0,1-2 0 0,-3 1 0 16,1 0 0-16,0 0 0 0,-2-2-128 15,3 1 128-15,2-1 0 0,-2 1 0 0,1 0 0 0,-1 2-144 16,-2 2 144-16,2-2 0 0,2-5 0 0,1 1-128 16,1 2 128-16,2 0 0 0,1 0 0 0,-2 2 0 15,-1 1 0-15,1-2 0 0,2 1 0 16,-4-2 0-16,0-1 0 0,0 2 0 16,1 1-128-16,1 1 128 0,-1 0 0 0,1-1 0 0,-2 0-160 0,-2-2 160 15,2 0-128-15,-1-2 128 0,2 0 0 0,1 1-160 16,-1 0 160-16,-1 2 0 0,-4 1-128 0,4-2 128 15,-1-4 0-15,4 0 0 0,1 1 0 0,-1 2 0 0,1-1 0 0,1 2 0 16,1-1 0-16,-1-1-128 0,0 2 128 0,-2-1 0 16,-1-2 0-16,0 0 0 0,2-1 0 0,-1 1 0 15,2 2 0-15,-4 1 0 0,-2-1-128 0,4-1 128 16,-1-2 0-16,3 2 0 16,1-3-128-16,3-1 128 0,4 0 0 0,-3 0 0 0,-1 2 0 0,1 0 0 15,0 0 0-15,0 1 0 0,0-2 0 0,1 1 0 16,2 0 0-16,-2-1 0 0,2 1 0 0,1 0 0 15,-1 0 0-15,2 1 0 0,-4 1 0 0,1-1 0 16,0-2 0-16,2 2 0 0,0-1 0 0,1 0 0 16,-1-3 0-16,2 1 0 0,-1 0 0 0,3 1 0 15,-2 1 0-15,2 2 0 0,1 0 0 0,-5 1 0 16,1 1 0-16,-2-1 0 0,4-1 0 0,2-2 0 16,-4 1 0-16,3 1-128 0,1 0 128 0,2-1 0 0,0 1 0 15,-1 1 0-15,2 0 0 0,-1 0 0 0,0 0 0 0,1 0 0 16,-1 0 0-16,1-1 0 0,0 1 0 0,-1 0 0 15,-1 0 0-15,0 0 0 0,-1 1 0 0,-3 1 0 16,1 1 0-16,1 1 0 0,-1-1 0 0,-1 1 0 16,-3 1 0-16,0 1 0 0,2-1-128 0,-3 0 128 15,2-2 0-15,-1 1 0 0,0 0 0 0,4 1 0 16,1-2 0-16,-1 1 0 0,-2-3 0 0,2 1 0 16,0 0 0-16,0-1 0 0,-1-2 0 0,0-1 0 15,1-2 0-15,0 1 0 0,1 1 0 0,0-1 0 16,-2 0 0-16,2 2 0 0,-1 2 0 0,1 0 0 15,-1 1 0-15,0 0 0 0,-1 1-160 0,0-2-80 16,1-2-16-16,0 1 0 16,1 0-528-16,4-1-112 0,2-1-32 0,5 0 0 15,4 0-1248-15,8-2-240 0</inkml:trace>
  <inkml:trace contextRef="#ctx0" brushRef="#br0" timeOffset="23219.43">2811 14311 6447 0,'0'0'576'0,"0"0"-576"0,0 0 0 0,-6 1 0 0,2 0 1200 16,-3 0 128-16,2 2 16 0,2-2 16 0,3-1-512 0,-6 3-96 15,2-1-32-15,4-2 0 0,0 0 96 0,0 0 16 16,0 0 0-16,0 0 0 0,-5 4 32 0,5-4 16 15,0 0 0-15,0 0 0 0,-3 4-64 0,3-4-16 16,0 0 0-16,0 0 0 0,0 0-160 0,0 0-48 16,0 0 0-16,1 7 0 0,-1-7-48 0,0 0-16 15,0 0 0-15,3 5 0 0,-3-5-32 0,7 4-16 16,1 1 0-16,1-3 0 0,-1-1 32 0,4-1 0 16,2 0 0-16,-1 0 0 0,2-1-96 0,4 0-16 15,-1 0 0-15,1 0 0 0,2-1-128 0,0-2-16 16,0 1-16-16,4-1 0 0,-3-1 16 0,4 0 0 15,-1-2 0-15,2 0 0 0,3 0-48 0,1-1 0 16,1 0 0-16,1 0 0 0,0-1 96 0,2 0 16 16,-2-2 0-16,0-1 0 0,-1-1-80 0,-1 1-16 0,1-1 0 15,-2 1 0-15,-1 0-80 0,0 0-16 0,0 0 0 16,2 1 0-16,0 0-128 0,1 0 192 0,-4 1-192 16,0 1 192-16,-1 1-192 0,1-2 160 0,-1 2-160 0,-1 0 160 15,-1 1-160-15,1-2 0 0,2 0 144 0,-1 0-144 16,0-1 128-16,0-1-128 0,0 1 128 15,0 2-128-15,1-2 144 0,-1 0-144 0,2 0 192 0,-2 1-192 16,2-1 192-16,0 0-64 0,-3-1 0 0,1-1-128 0,-2 3 192 16,-1-2-192-16,-2 0 192 0,2 0-192 15,-1-1 176-15,1 0-176 0,-4 1 160 0,2 0-160 0,0-1 176 16,1-1-176-16,1 0 192 0,3 2-192 0,-3-1 192 16,2-1-64-16,3 1 0 0,1 0-128 0,-3 0 176 0,2 0-176 15,1-1 160-15,-1 0-160 0,1-3 128 0,0 2-128 16,-2 0 0-16,0-1 0 15,-3-1 128-15,-1 0-128 0,2 1 0 0,-1 1 144 0,0 1-144 0,-4-3 128 16,0 3-128-16,0 0 128 0,0-2 64 0,-1 1 0 16,0-1 0-16,-1-1 0 0,1 1-32 0,1 0 0 15,-4 0 0-15,3-1 0 0,-1-3-32 0,1 0-128 16,1 1 192-16,0 0-64 0,-2 2-128 0,2-1 0 16,0-2 144-16,2 1-144 0,-1 0 0 0,2-1 0 15,-3 2 0-15,1-1 128 0,0 1-128 0,-1-3 0 16,2 1 0-16,-4 0 0 0,0 0 128 0,-1-1-128 15,2 0 160-15,-2 1-160 0,1 2 176 0,-2-1-176 16,1-1 192-16,-2 0-192 0,1 1 192 0,3 0-192 16,-4 1 192-16,1-1-192 0,-2-2 176 0,0-1-176 15,2 2 160-15,-1-2-160 0,1 0 0 0,-1-1 128 16,1-2-128-16,-1 1 0 0,1-1 0 0,0 0 0 16,2-1 0-16,-2 1 0 0,-1-2 128 0,1 2-128 0,-2 1 0 0,0 0 0 15,1 0 128-15,-1 1-128 0,0 1 0 16,0 1 0-16,-1-1 144 0,-1-1-144 0,2 0 128 15,-1-1-128-15,0 2 128 0,2-2-128 0,-1-2 128 0,1 1-128 16,0-2 0-16,-1 3 0 0,0-1 128 0,-1-2-128 16,1-3 0-16,1 2 0 0,0-1 0 0,3 2 0 15,0-1 0-15,-2 1 0 0,-1-2 128 0,1 2-128 16,1-3 0-16,0 2 0 0,-2-1 0 0,-1 2 0 0,0-5 0 16,0 2 0-16,1-2 128 0,-1 0-128 0,1 0 0 15,1 1 0-15,-1 2 0 0,0 1 0 0,-2-1 128 0,0 0-128 16,1 1 128-16,-1 0-128 0,0 1 128 0,2 0-128 15,-4-1 128-15,2 0-128 0,-1 1 0 0,-1-1 128 16,1-2-128-16,-1 1 0 0,1-2 0 0,-2 1 0 16,1 2 0-16,0-1 0 0,0 0 0 0,-1-2 128 15,0 0-128-15,1 2 0 0,1-1 0 0,1 2 0 16,-4 0 0-16,1 1 0 0,0 2 0 0,-3 0 0 16,1 0 0-16,0 2 0 0,-1 0 0 0,-1 0 0 15,0 4 0-15,0-1 0 0,-1 0 0 0,0 1 0 16,-1 3 0-16,1 1 0 0,-2 0 0 0,0-1 0 15,2 0 0-15,-3 2 0 0,2 2 0 0,1 1 0 16,-2-2 0-16,0 1 0 0,0 0 0 0,2 1 0 16,-4 1 0-16,4 0 0 0,-3-1 0 0,1 3 0 0,-2-1 0 0,2 0 0 15,-1 3 0-15,1-1 0 0,-1 1 0 0,-3-1 0 16,0 6 0-16,0 0 0 16,2-5 0-16,-2 5 0 0,0 0 0 0,0 0 0 0,0 0 0 0,0 0 0 15,0 0-368-15,0 0 0 0,0 0 0 0,0 0 0 31,0 0-1616-31,0 0-320 0,0 0-64 0,-2 6-9392 0,-3 3-1872 0</inkml:trace>
  <inkml:trace contextRef="#ctx0" brushRef="#br0" timeOffset="24284.87">6577 11744 6447 0,'-7'14'576'0,"3"-5"-576"0,0-3 0 0,1 3 0 15,-3-1 1664-15,3 1 208 0,0 0 48 0,0-2 16 16,-1 0-976-16,2-1-192 0,2-6-32 0,0 0-16 16,0 0 160-16,0 0 16 0,0 0 16 0,0 0 0 15,0 0 368-15,0 0 64 0,2-5 0 0,3-3 16 16,3-3-416-16,1-4-96 0,4-2-16 0,-1-4 0 16,1-2-64-16,2-4-32 0,0-2 0 0,3 0 0 0,3-7-96 15,-3 1 0-15,2-2-16 0,2-2 0 0,-1-1-112 16,2-2 0-16,2-2-16 0,2-4 0 0,1-1-32 0,-1-2 0 15,0 1 0-15,1-2 0 0,-1-3-176 0,-1-3-32 16,0 1-16-16,0-3 0 0,-2 1-64 0,0 0-16 16,0 0 0-16,-2 4 0 0,-3 3 64 0,-2 2 16 15,-1 2 0-15,0 6 0 0,0 0 16 0,-3 4 16 16,-1 5 0-16,1 4 0 0,-4 0-112 0,0 6-32 16,-2 0 0-16,0 3 0 0,-4 4-128 0,1 0 0 15,-2 4 0-15,0 2 128 0,0 2-128 0,-2 2 0 16,0-1 0-16,0 7 0 0,0 0-336 0,0 0 0 15,-6-1 0-15,-2 3 0 16,-1 2-1648-16,2 2-320 0,0 3-64 0,2-2-7472 0,2 0-1488 16</inkml:trace>
  <inkml:trace contextRef="#ctx0" brushRef="#br0" timeOffset="24603.46">6886 10634 19519 0,'-23'11'864'0,"15"-6"176"0,-5 2-832 0,4 0-208 0,0-3 0 0,1-1 0 16,3-1 576-16,5-2 80 0,-3-4 16 0,3-5 0 16,0-3 320-16,5-3 64 0,5-4 16 0,1-2 0 15,4-3-288-15,5-2-48 0,0-3-16 0,5-1 0 16,0-4-208-16,4 2-64 0,2-1 0 0,1-1 0 15,1-1 128-15,1 1 0 0,2 1 16 0,0 2 0 0,3 4 16 0,-3 1 0 16,0 3 0-16,1 2 0 0,-5 5-176 16,-2 3-48-16,-1 2 0 0,-3 5 0 0,0 5-192 0,-3 8-64 15,-1 2 0-15,-4 8 0 0,-1 6-128 0,-3 9 192 16,-2 10-192-16,-4 7 192 0,-2 8 128 0,-5 2 48 16,-1-2 0-16,-5 1 0 0,0-3 64 0,-1 0 16 15,-5 0 0-15,-2-2 0 0,-2-3 96 0,-2-4 32 16,1-2 0-16,0-5 0 0,1-2-352 0,1-4-64 15,0-5-16-15,-1 9 0 16,4-10-1552-16,2-5-304 0,5-4-64 0</inkml:trace>
  <inkml:trace contextRef="#ctx0" brushRef="#br0" timeOffset="32450.08">1378 14639 4607 0,'0'0'192'0,"0"0"64"0,0 0-256 0,0 0 0 0,-7-3 0 0,7 3 0 16,0 0 1648-16,0 0 272 0,0 0 64 0,-7-1 16 16,7 1-1232-16,0 0-240 0,-6-2-48 0,6 2-16 15,0 0-112-15,0 0-32 0,0 0 0 0,0 0 0 16,0 0 128-16,0 0 0 0,0 0 16 0,10 6 0 16,0-3 48-16,3 1 0 0,2-2 0 0,3 0 0 15,1-1-16-15,3-1 0 0,0-1 0 0,2 1 0 16,0 2-112-16,3-2 0 0,-1-2-16 0,0 1 0 15,1 0-64-15,0 0-16 0,1 0 0 0,0 1 0 16,0-4 16-16,0 3 0 0,3 2 0 0,0-2 0 0,3-1-64 16,0 1-16-16,-1 1 0 0,3-1 0 0,1-1 64 0,0-2 16 15,-1 0 0-15,1-1 0 0,-2 5-112 16,1-1 0-16,-3 0-16 0,3 0 0 0,2 0-176 0,-2 2 160 16,3 1-160-16,-2-2 160 0,2-1-160 0,-2-1 0 15,-1 0 0-15,-1 1 0 0,2 0 0 0,-4-2 128 16,0 2-128-16,-1 0 0 0,0 1 144 0,2 0-144 15,2-1 160-15,-3 0-160 0,-1-1 0 0,1 0 0 16,1-1 0-16,0-1 0 0,-3 1 0 0,0-2 0 16,-2 2 0-16,1 1 0 0,0 0 0 0,-2-1 0 15,0 1 0-15,0 1 0 0,0 2 0 0,2-1 0 16,-1 0 0-16,2 0 0 0,1 0 0 0,0 1 0 0,1-1 0 0,0-2 0 16,-4-1 0-16,1 1 0 0,3 1 0 15,-1-1 0-15,-3 0 0 0,1 2 0 0,-1-2 0 0,3 2 0 16,4 1 0-16,-4 0 0 0,-1 1 0 0,1 2 0 15,0-3 0-15,-1 0 0 0,-3-1 0 0,3 0 0 16,1-1 0-16,-1 0 0 0,-1 0 0 0,-3 2 0 16,3 1 0-16,-1 0 0 0,1-3 0 0,1 2 0 15,0 1 0-15,1 1 0 0,1-5 0 0,-1 2 0 16,-2 0 0-16,0 0 0 0,-1 0 0 0,0 0 0 16,2 0 0-16,-1 2 0 0,-2-1 0 0,1 1 0 15,1 0 0-15,1 0 0 0,0-2 0 0,2 1 0 16,0 3 0-16,3-3 0 0,-2-2 0 0,0 1 0 15,-3 0 0-15,-2 1 0 0,0 1 0 0,0-1 0 0,-2-1 0 16,1 3 0-16,-1 1 0 0,-1 0 0 0,1-1 0 16,-1 1 0-16,3-2 0 0,-3 1 0 0,1 0 0 0,0 0 0 15,2-3 0-15,-3 0 0 0,1-1 0 0,0 1 0 16,1 1 0-16,-3-1 0 0,0-1 0 16,2-1 0-16,-4 2 0 0,2 0 0 0,0 0 0 0,2 0 0 15,0-1 0-15,1 1 0 0,-3 0 0 0,1-1 0 16,2-2 0-16,-3 0 0 0,2-1 0 0,-2 2 0 15,-2 0 0-15,1-1 0 0,-1-2 176 0,1 2-16 16,1 1 0-16,-2 0 0 0,0 0-160 0,0 1 192 16,0-1-192-16,1 1 192 0,4 1-192 0,-2-1 0 15,3-2 144-15,-1-1-144 0,2 1 0 0,0 0 0 16,1-1 0-16,-2 1 128 0,0-3-128 0,2 0 0 0,-1 1 0 16,1 0 0-16,-1 1 0 0,1-2 0 0,-4 0 0 15,4 0 0-15,2 6 0 0,0-2 0 0,-2-1 0 16,1-1 0-16,1 1 0 0,-1 0 0 15,-2 1 0-15,1-2 0 0,0 1 0 0,-1 1 0 0,-1 1 0 0,-1 1 0 16,1 0 0-16,0 0 0 0,1-1 0 16,2-1 128-16,0 5-128 0,2-3 0 0,1-3 0 0,-3 2 0 15,0-1 0-15,-1 2 0 0,-3 0 0 0,2-1 0 16,-3 0 0-16,2 0 128 0,-1 1-128 0,0 0 0 16,0 0 0-16,-2-1 0 0,3 0 0 0,-2 1 0 15,0 1 0-15,-1-1 0 0,0-2 0 0,2-1 0 16,-1 1 0-16,0 1 0 0,-3 1 0 0,1 0 0 15,-2-1 0-15,3 1 0 0,-4 1 0 0,2 0 0 16,-3 0 0-16,1 0 0 0,0 0 0 0,0 3 0 16,0 0 0-16,1-1 0 0,0 0 0 0,-2-1 0 0,0-1 0 0,1 1 0 15,0 0 0-15,0-1 0 0,-1 1 0 0,-3 0 0 16,0-1 0-16,1 2 0 0,-2-1 0 0,0-2 0 16,-1-2 0-16,0 3 128 0,-2 3-128 0,1-2 176 15,0-3-176-15,0 2 192 0,-4 1-192 0,2 0 192 16,0-1-192-16,1-1 192 0,0-1-192 0,-1 1 160 15,1 1-160-15,-1-2 160 0,-1-1-160 0,2 1 0 16,1-1 144-16,0 1-144 0,-2-1 0 0,0 1 144 16,1-1-144-16,-2 0 0 0,4 1 144 0,1 0-144 15,0 1 0-15,-2-4 144 0,2 2-144 0,0 1 160 0,1-1-160 16,0 1 160-16,-2 0-160 0,2 0 128 0,2-2-128 0,-3 2 128 16,2 1-128-16,1-2 0 0,-2-1 0 0,2 2 0 15,0 1 0-15,0 0 128 0,2 0-128 0,-1 0 0 16,3 0 0-16,-2 0 0 0,-1 1 128 0,1-1-128 15,1 0 0-15,1 0 0 0,0-1 0 0,-1 2 0 16,0 1 0-16,1-1 0 0,-2-1 0 0,1 2 0 16,0-1 0-16,0 2 0 0,-1-2 0 0,0 1 0 15,0 0 0-15,1 0 0 0,-2 1 0 16,4-1 0-16,-2-1 0 0,1 0 0 0,-3 0 0 0,1 0 0 16,1 1 0-16,-1 1 128 0,-1-2-128 0,-1 2 0 15,-1-1 128-15,-2 0-128 0,0 1 128 0,-2-1-128 16,-1 0 144-16,0 1-144 0,0-1 160 0,-1 3-160 15,-1-3 0-15,-3 0 128 0,1 0-128 0,0 1 0 16,-2-1 0-16,-8-2 144 0,10 0-144 0,-10 0 128 16,8 0 816-16,-8 0 144 0,0 0 48 0,9 0 0 15,-9 0-1632-15,0 0-320 16,0 0-64-16,0 0-16 0,0 0 752 0,0 0 144 0,0 0 0 0,0 0 0 0,0 0 176 0,0 0-16 16,0 0 0-16,0 0 0 0,0 0-32 0,0 0-128 15,0 0 192-15,0 0-64 0,0 0-128 0,0 0 0 16,0 0 144-16,0 0-144 0,-7-3 0 0,-1 0 0 15,0 1 0-15,0 1 0 0,0-1 0 0,0 0 0 16,0-2 0-16,1 1 128 0,-3 3-128 0,1 0 0 16,-4 0 128-16,1 0-128 0,-3 0 0 0,0 2 128 15,-2 0-128-15,0 1 0 0,-2-2 128 0,-3-1-128 16,0 0 128-16,-1 0-128 0,-1 0 0 0,-3-1 0 16,-1-3 0-16,-1 1 0 0,-2 3 0 0,1-1 0 0,-1-1 0 15,-1 1 0-15,0 0 0 0,0 1 0 0,-1 1 0 16,-2 1 0-16,-1-1 0 0,-2 0 0 0,2-1 0 0,-4 0 0 15,2-1 0-15,-3 0 0 0,0-1 0 0,1 1 0 16,-1 1 0-16,-1 0 0 0,-3 0 0 0,1 0 0 16,-2 0 0-16,0 0 0 0,-4-2 0 0,2 1 0 15,-1 0 0-15,0 1 0 0,-2 0 128 0,0 1-128 16,-2 2 0-16,1-2 0 0,-2-2 0 0,2-1 0 16,3 5 0-16,-3-2 0 0,2 1 0 0,-2 0 0 15,-4 4 0-15,3-2 0 0,-1-1 0 0,1 0 0 16,-1-2 0-16,1 1 144 0,-4 0-144 0,5 1 160 15,-3 2-160-15,1-2 0 0,-2-3-160 0,1 2 160 16,0 0 0-16,1 1 0 0,1-2 0 0,2 1 160 0,-1 0-160 16,-1 0 0-16,-1 1 0 0,0-2-176 0,-1-1 176 15,2 0 0-15,1 2 0 0,0-1 0 16,1-1 0-16,-1 1 0 0,-4-1 128 0,3 1-128 0,0 0 0 16,1-1 0-16,1-1 0 0,2 0-128 0,0 3 128 15,2 2 0-15,0-1 0 0,1-1 0 0,-1-2 0 16,1 2 144-16,2-2-144 0,1 0 160 0,1-2-160 0,4 2 0 15,2-2 0-15,0 0 0 0,-2 3 0 0,1-1 0 16,-1-2 0-16,2 2 0 0,0 0 0 0,-3 0 0 16,2-2 0-16,-1 0 0 0,1 0 0 0,2 1 0 15,-2 0 0-15,3-1 0 0,0 2 0 0,1-1 0 16,2-1 0-16,-1 1 0 0,-2 1 0 0,2-1 0 16,2-1 0-16,-1 0 0 0,-1 0 0 0,1-1 0 0,1 0 0 15,3 0 0-15,-3 0 0 0,2 0 0 0,-3 3 0 16,1-1 0-16,0-1 0 0,1 0 0 0,-2 2 0 0,-1-1 0 15,-1 0 0-15,0 0 0 0,1-2 0 0,0 0 0 16,1 3 0-16,1-2 0 0,-1-3 0 0,1 3 0 16,0-1 0-16,1 0 0 0,-1 0 0 0,0 1 0 15,1 1 0-15,-1 1 0 0,-1-3 0 0,1 1 0 16,1 2 0-16,-2 1 0 0,1-3 0 0,2 2 0 16,-1 0 0-16,2 0 0 0,-1 0 0 0,3 1 0 15,-3-1 0-15,2 1 0 0,2 1 0 0,-4 0 0 16,2-2 0-16,-2 0 0 0,3-2 0 0,-1 2 0 15,0 0 0-15,3-1 0 0,1-1 0 0,0 1 0 16,0 2 0-16,-2 1 0 0,2-1 0 0,-1 1 0 16,1 0 0-16,0 1 0 0,1-2 0 0,0 1 0 0,-2 0 0 0,1 0 0 15,-1 0 0-15,0-2 0 0,0 5 0 0,0-3 0 16,-2-1 0-16,2 1 0 0,-3 1 0 16,2-2 0-16,-1-2 0 0,-1 2 0 0,-1-4 0 0,0 2 0 15,0 0 0-15,0 1 0 0,1-1 0 0,1 1 0 16,-2-1 0-16,2 1 0 0,0 2 0 0,0-1 0 15,2 0 0-15,1 1 0 0,-1 0 0 0,0 1 0 16,-1 0 0-16,1 0 0 0,0-2 0 0,1 0 0 16,0 0 0-16,1 0 0 0,-1-1 0 0,1 0 0 15,2 0 0-15,-2 1 0 0,0 0 0 0,3 0 128 16,-3-3-128-16,1 3 192 0,0 0-192 0,1 3 0 16,0-4 0-16,0 1-176 0,-1 0 176 0,1 0 0 15,-3 0 0-15,3 0 0 0,-1-1 0 0,-1 1 0 0,3 0 0 16,1 1 0-16,-1 0 0 0,1-1 0 0,-4-1 0 0,3 0 0 15,0 0 0-15,2 0 0 0,-1 0 160 0,3 0-160 16,0 0 0-16,1 0 0 0,-1 2 0 0,3-1 0 16,-3-1 0-16,0 0 0 0,0 1 0 0,0 0 0 15,1 1 0-15,0-1 0 0,-1 1 0 0,-2 0 0 16,1 1-144-16,-2 3 144 0,1-2 0 0,-1 0-144 16,0 0 144-16,-1-1-128 0,1 2 128 0,0-1-128 15,3-3 128-15,-1 1-128 0,1 0 128 0,0 0-128 16,1 0 128-16,1-2 0 0,1 0 0 0,0 1 0 15,0 1 0-15,1-1 0 0,-2 0 0 0,1 0 0 16,3-1 0-16,-2 1 0 0,3-1 0 0,0 0 0 16,0 0 0-16,7 0 0 0,-8 0 0 0,8 0 0 0,-7 0 0 15,7 0 0-15,0 0 0 0,0 0 0 16,0 0-128-16,0 0 128 0,0 0-128 0,0 0 128 0,0 0 0 0,0 0-128 16,0 0 128-16,0 0 0 0,0 0 0 0,0 0 0 15,0 0 0-15,0 0 0 0,11 0 0 0,0 0 0 16,0-1 0-16,2 0 0 0,-1 1 0 15,2 0 0-15,-1-2 0 0,3 0 0 0,-1 1-144 0,1-1 144 16,-1 1-160-16,3 0 160 0,1-1 0 0,0 0 0 16,2 0 0-16,2-1 0 0,-2 1 0 0,1-1 0 15,0-3 0-15,1 3 0 0,2 2 0 0,2 1 0 16,-1-2 0-16,1 0 0 0,0-1 0 0,3 3 0 16,1 2 0-16,-1-2 160 0,-1 0-160 0,2 0 0 15,1 0 0-15,-1-2 0 0,-2 0 0 0,1 0 0 0,-1 0-160 16,0 1 160-16,1 1 0 0,-3 0 0 15,2 0 0-15,0 2 0 0,0-1 0 0,1 2 0 0,-2-2 128 0,0 1-128 16,0-2 0-16,-1 0 0 16,3 0 0-16,0 0 0 0,-3 1 0 0,2-1 0 0,-2-3-128 0,1 3 128 15,0 2 0-15,-1-2 0 0,0-2 0 16,1 2 0-16,0 2 0 0,3 0 0 0,0-1 0 0,-1-1 160 16,-4-1-160-16,4 1 0 0,2-1 0 0,-1 1 0 15,-1 0 0-15,1-1 0 0,0-2-192 0,1 3 192 16,0 3-192-16,-1-3 192 0,2-2-192 0,0 2 192 15,2 2-208-15,-1-1 80 0,-2-1 128 0,1 0-208 16,2-3 208-16,-2 1-144 0,-2 0 144 0,-1 1-128 16,1 0 128-16,-1 1 0 0,-2-3 0 0,2 1-128 15,0 2 128-15,0 0 0 0,-1-1 0 0,1 2 0 16,-1 2 0-16,-1-2 0 0,1-1 0 0,-2-2 0 0,3-2 0 16,0 2 0-16,-1 1 0 0,0 0 0 0,0-1 0 0,0 2 0 15,1-3 0-15,0 2 0 0,-2 2 0 0,5-1 0 16,0 0 0-16,-1 0-128 0,0 0 128 15,1 0-192-15,1 0 192 0,-1 0-192 0,0-1 192 0,1 0 0 16,-2 0-144-16,-1 1 144 0,0 0 0 0,0 0-176 16,-1 0 176-16,2 1-128 0,0 1 128 0,-1 1 0 15,-1-4-144-15,2 1 144 0,1 0 0 0,0 0 0 16,-3-2 0-16,1 2 0 0,-1-2-144 0,1 1 144 16,-1 3 0-16,2-1 0 0,-1-1 0 0,1 0 0 15,1 2 0-15,0-1 0 0,0 2 0 0,1-3 0 16,-1-1 0-16,1-1-160 0,-1 2 160 0,1 0 0 15,2 0 0-15,-3 0 0 0,-2 0 0 0,0 0 0 16,0 3 0-16,2-1 128 0,1-1-128 0,-1 0 128 0,0-1-128 0,2 0 128 16,-2 0-128-16,1 0 0 0,-2-2-128 0,-1 2 128 15,-1 1 0-15,1-1-160 0,-2 0 160 16,0-1 0-16,1 0 0 0,-1 2 0 0,0 1 0 0,1 1 0 16,-2-1 0-16,2-1 0 0,-1-1 0 0,0 0 0 15,2 0 0-15,1 0 0 0,-2-1 0 0,-1 0 0 16,1 1 0-16,-2 0 0 0,1 0 0 0,1 0 0 15,-1 0 0-15,0 1 0 0,3 1 0 0,-1-1 0 16,-2-1 0-16,0 0 0 0,0-1 0 0,2 0 0 16,-1 1 0-16,-3-1 0 0,-1-1 0 0,1 0 0 15,0 2 864-15,-3 0 128 0,1 0 32 0,-3 0 0 16,2 0-1648 0,1 2-320-16,-1 0-64 0,3 0-16 0,-3-1 880 0,0-1 144 0,0 0 0 0,0 2 128 0,1-1-128 0,0-1 0 15,1-3 0-15,0 3 0 0,-3 0 0 0,2 0 0 16,-3-1 0-16,1 0 0 0,0 0 832 15,-1 1 160-15,0 0 32 0,-1 1 0 16,1-1-1648-16,-1 0-320 0,1-1-64 16,0 2-16-16,1 0 832 0,0 0 192 0,-2-2 0 0,2 1 0 0,-2 0 0 0,1-1 0 15,1-1 128-15,-1 1-128 0,0-2 0 0,-2 2 160 16,-1-1-160-16,2 1 128 0,0 0-128 0,-3-1 0 16,0 2 144-16,-1 0-144 0,0-1 128 0,-2-1-128 15,1 0 128-15,-1 1-128 0,1 1 128 0,-1 0-128 16,-1 0 160-16,2 0-160 0,0-1 144 0,2 0-144 15,-2 1 128-15,1-1-128 0,-2-1 128 0,2-1-128 0,0 1 0 0,1 0 128 16,-1 0-128-16,2 0 0 0,0-2 0 16,-2 1 0-16,3 3 128 0,-2-2-128 0,-1 0 0 0,0-1 128 15,-2 1-128-15,2 0 0 0,2 1 144 16,-3 0-144-16,1-1 0 0,0-1 128 0,1 2-128 0,-1 0 0 16,0 0 0-16,2 0 128 0,0-1-128 0,0 1 0 15,0 1 0-15,-1 0 144 0,1 0-144 0,-1-1 0 16,0 0 128-16,1-1-128 0,0 4 0 0,1-4 0 15,-3 0 0-15,1 1 0 0,-1 1 0 0,1-2 0 16,-1 1 128-16,-2 0-128 0,-1-1 0 0,3 0 0 16,-1 2 0-16,1 0 0 0,-2 0 128 0,2-1-128 15,-2 1 0-15,2 1 0 0,0 3 0 0,0-3 0 16,-1 0 0-16,1 1 0 0,0-2 0 0,0 1 0 16,-3 0 0-16,1-1 0 0,0 0 0 0,0 0 0 0,1 1 128 15,-1-1-128-15,0-1 0 0,1 0 0 0,-1 0 0 0,1 1 0 16,-1 0 0-16,-1 0 0 0,2-2 128 0,-2 2-128 15,1 0 0-15,0 2 0 0,-3-2 0 0,2-2 0 16,0 1 128-16,1 1-128 0,-2 3 0 0,0-3 0 16,0 1 0-16,2-1 0 0,-3 0 128 0,0 1-128 15,0-1 0-15,1 1 0 0,0-2 176 0,-2 1-176 16,1 1 160-16,0 1-160 0,1-1 176 0,-4-1-176 16,2-3 192-16,-1 2-192 0,0 2 160 0,0 1-160 15,1-5 128-15,0 3-128 0,1-1 128 0,1 2-128 16,1-1 0-16,-1 0 128 0,1-1-128 0,-2 0 0 15,1 1 0-15,1-2 128 0,-1 1-128 0,0 0 0 0,0 0 0 0,0 0 128 16,-2 1-128-16,2 0 128 0,0 0-128 0,-1 0 128 16,1 2-128-16,-3 0 128 0,1 0-128 15,0 0 128-15,-2-1-128 0,1 2 0 0,0-1 0 0,-1 1 128 16,-9-3-128-16,11 2 0 0,-1-1 0 0,-1 4 0 16,-9-5 0-16,9 3 0 0,-9-3 0 0,0 0 128 15,8 3-128-15,-8-3 0 0,8 5 0 0,-8-5 0 16,0 0 0-16,0 0 0 0,0 0 0 0,7 3 128 15,-7-3 32-15,0 0 0 0,0 0 0 0,0 0 0 16,0 0 16-16,0 0 0 0,0 0 0 0,0 0 0 16,0 0-176-16,0 0 192 0,0 0-192 0,0 0 192 15,0 0-192-15,0 0 192 0,0 0-192 0,0 0 192 16,3-6-192-16,-3 6 128 0,1-8-128 0,-1 8 128 16,0 0-128-16,0 0 0 0,0-9 0 0,0 4 0 0,0 5 0 15,0 0 0-15,0 0 0 0,0 0 0 16,0 0-1664-1,-5-5-352-15,-2 1-80 0,-3-1-16 0</inkml:trace>
  <inkml:trace contextRef="#ctx0" brushRef="#br0" timeOffset="40813.07">3519 9440 3679 0,'0'0'320'0,"0"0"-320"16,-5-3 0-16,-2 0 0 0,0-1 1520 0,-2 1 224 0,0 1 48 0,1 1 16 16,8 1-1104-16,-7-1-240 15,-2 1-32-15,2 0-16 0,-2-1 112 0,9 1 32 16,-7-2 0-16,7 2 0 0,-8-3 176 0,8 3 32 0,-4-5 16 0,4 5 0 15,-5-7-96-15,5 7-32 0,-4-5 0 0,4 5 0 16,0 0-64-16,2-8-16 0,-2 8 0 0,0 0 0 0,7-6-112 0,-1 2-16 16,1 0-16-16,3 0 0 0,0 0-176 0,1 3-48 15,2-1 0-15,0 0 0 0,5 0 0 0,-1 1 0 16,1 0 0-16,5 1 0 0,3-1 48 0,4 0 16 16,2-1 0-16,4 1 0 0,4 2-16 0,3 0 0 15,3-1 0-15,-1-1 0 0,-1-2-80 0,1 0-32 16,1 1 0-16,2-1 0 0,1 0 32 0,1 1 0 15,2 0 0-15,2-1 0 0,0-3-176 0,0-1 0 16,0-3 0-16,0 4 0 0,-2 4 0 0,4 2 208 16,0 0-48-16,2-2-16 0,0-2 48 0,0 2 0 0,-2 1 0 15,0-1 0-15,-2-2-48 0,3 4 0 16,1 2 0-16,4-2 0 0,-1-4-16 0,1 1-128 0,0 1 192 0,0 0-64 16,3 2-128-16,3 0 0 0,2 1 144 0,-2-1-144 15,-2-1 0-15,0 2 144 0,1 1-144 0,-1 0 0 16,2-2 0-16,-2 0 0 0,0 0 0 0,-2 0 0 15,-2-1 0-15,-1 0 0 0,1 0 0 0,-1 1 0 16,-1 1 0-16,-2-1 0 0,-1-3 0 0,-3 2 0 16,-3 2 0-16,0 1 0 0,-2 1 0 0,0-1 0 15,1-3 0-15,-1 1 0 0,-1 0 0 0,-3 0 0 16,-2 0 0-16,-3-1 0 0,-1-1 0 0,-2 0 0 16,-4 3 0-16,1-1 0 0,-1-1 0 0,-2 0 0 15,-3 1 192-15,-2 0-64 0,-4 1 0 0,0-2-128 16,-3-3 0-16,-2 1 0 0,-1 3 0 0,-3-2 0 15,-4-1 0-15,0 0 160 0,-9 3-160 0,0 0 192 0,0 0 96 0,0 0 32 16,0 0 0-16,0 0 0 16,0 0 144-16,0 0 48 0,0 0 0 0,0 0 0 0,-15-4-256 15,0 1-32-15,-4 3-16 0,-2 0 0 16,-2-1-208-16,-3-2 0 0,-3-1 128 0,-3 2-128 16,-2 2 160-16,-1 0-16 0,-2 0 0 0,-4 2 0 0,-2 1-144 0,-3 2 0 15,-4-1-192-15,0-1 192 0,-1-5 0 0,-1 1 0 16,0 0 0-16,-2 1 0 0,-1 1 0 0,-3 0 0 15,-1-1 0-15,-4 1 0 0,-5-1 0 0,-1 0 0 16,-2 0 0-16,1 3 0 0,-4 1 0 0,-3-2 0 16,-3 0 0-16,1-1 0 0,1 1 0 0,-1 2 0 15,-6 3 0-15,1-3 0 0,-4-4 0 0,1 3 0 16,2 4 144-16,-3-2-144 0,-4-1 0 0,2-1 0 0,2 0 0 16,-1 3 0-16,-1 0 0 0,1-1 0 0,2-1 0 15,2-1 0-15,1 2 0 0,2-2 0 0,-5-1 0 16,5-1 0-16,-1-1 0 0,5 3 0 0,2-1 0 15,3-2 0-15,0 1 0 0,3-1 0 0,3-2 0 0,6 2 0 16,4 1 0-16,4 0 0 0,3 0 0 0,4 0 0 16,4-2 0-16,6 1 0 0,4-1 0 0,6-1 0 15,6-2 0-15,3 1 0 0,4 0 0 0,7 1 0 16,6 2 0-16,0 0-128 0,8-6 128 0,6 1 0 16,3-1-304-16,6 2 32 0,5-1 0 0,3 2 0 31,2-4-352-31,3 4-64 0,0 1-16 0,5 2-8704 0,0 0-1760 0</inkml:trace>
  <inkml:trace contextRef="#ctx0" brushRef="#br0" timeOffset="41751.04">6922 8067 8287 0,'-20'-3'736'0,"11"1"-592"16,-3 0-144-16,1-2 0 0,-3 0 1040 0,0 2 176 0,1-1 48 0,1-1 0 16,2 2 16-16,-1 0 16 0,4 2 0 0,-2-1 0 15,0-5-352-15,1 3-80 0,3 1-16 0,5 2 0 16,0 0-336-16,0 0-80 0,0 0-16 0,0 0 0 15,10-1-48-15,4 0-16 0,7-1 0 0,7 1 0 0,10 1 176 0,5-3 48 16,7 1 0-16,5-4 0 0,6-1-256 0,4-1-32 16,3 1-16-16,1 2 0 0,2-1-128 0,-2 0-16 15,-1-2-128-15,0 0 192 16,2 1 64-16,-3 1 0 0,1 1 0 0,0-1 0 0,0 0 0 0,23-3 0 16,-13 3 0-16,-27 4 0 0,2 0-128 0,0 0-128 15,0 1 176-15,-5-2-176 0,-2 2 128 0,1-2-128 16,-7 1 0-16,-2 1 0 0,-5 0 192 0,-4 1-192 15,-1-2 192-15,-7 2-192 0,-3-1 304 0,-2 1-48 0,-5 1-16 16,-5-1 0-16,-6 0 64 0,0 0 16 16,-5 2 0-16,-7-1 0 0,-6-1 0 0,-7 1 16 15,-8 1 0-15,-21 1 0 0,-6 2-80 0,-3-3-32 16,-4-2 0-16,18 1 0 0,-6 0 48 0,-5 1 16 16,-4 2 0-16,-3-1 0 0,1-2-32 0,3 0 0 15,4 1 0-15,7 0 0 0,5 1-256 0,6 0 128 16,6-3-128-16,5 1 0 0,5 0 128 0,4 0-128 0,5 0 0 15,3 0 0-15,6-1 128 0,7 0-128 0,0 0 0 0,0 0 0 16,5-2 0-16,7-1 0 16,6 0 0-16,15-3 0 0,5 2 176 0,3-1-176 15,4 2 160-15,4 1-160 0,3 1 128 0,1-1-128 16,3-3 0-16,-1 1 0 0,0-2 0 0,-1 3 0 0,0-1 0 0,-2 2 0 16,-2 0 128-16,0 0-128 0,-6-1 0 0,-3 1 0 15,-6-3 0-15,-5 4 0 0,-5-1 0 0,-5 1 0 16,-4 4 0-16,-6 0 0 0,-10-3 0 0,0 0 0 15,0 0 0-15,-9 10-128 0,-6 0-16 0,-8 1 0 16,-7 0-416 0,-7 3-80-16,-7 3 0 0,-9-1-9584 0,-7 0-1904 0</inkml:trace>
  <inkml:trace contextRef="#ctx0" brushRef="#br0" timeOffset="43669.04">1649 14688 2751 0,'0'0'256'0,"0"0"-256"0,-2-6 0 0,-1-1 0 15,0-3 1728-15,3 10 288 0,-2-8 64 0,2 8 16 16,0-11-1264-16,0 2-240 0,0 9-48 0,0 0-16 15,2-10-224-15,-1 3-48 0,-1 7-16 0,0 0 0 16,0 0 208-16,6-5 32 0,2-1 16 0,-1 3 0 16,1 1-48-16,4 0-16 0,3-1 0 0,1 0 0 15,3 2-64-15,1 0-16 0,6 2 0 0,2 0 0 0,5-1-16 16,2 0 0-16,4-1 0 0,4 1 0 16,4-1 0-16,1-1 0 0,3-2 0 0,-2 1 0 0,2 1-144 15,6 2-16-15,3 3-16 0,3 0 0 0,0-3-32 0,1-1-128 16,-3 0 192-16,2 2-64 0,1 2-128 15,4-1 160-15,2 0-160 0,0-2 160 0,-1-1-160 0,-3-1 160 16,-2-1-160-16,3 3 160 0,1 4 16 0,1-3 0 16,-3-1 0-16,-1-1 0 0,-3 0 16 0,-1 3 0 15,2 2 0-15,1 1 0 0,1-2-32 0,-1 0 0 16,-4-1 0-16,-1 4 0 0,-1-1-160 0,1 2 128 16,2 0-128-16,1-1 128 0,0 2-128 0,-1-4 128 15,-3 0-128-15,-1-2 128 0,-1 0-128 0,0 2 0 16,5 1 0-16,0-1 0 0,2-3 128 0,0-1-128 15,-5-1 0-15,-1 1 128 0,-1 1-128 0,2 2 0 0,2-1 0 0,0-1 0 16,1-2 0-16,-2 0 0 0,-5 0 0 16,1-1 128-16,-4 0 0 0,2 2 0 0,3 0 0 15,0 0 0-15,-3-3 176 0,-3 0 16 0,-3-2 16 16,1 2 0-16,1 0-144 0,-1 0-48 0,-1 1 0 0,1 0 0 16,2 0-144-16,-1 0 0 0,3-3 144 0,-5 4-144 15,-2-1 0-15,-3 1 0 0,0 1 0 0,1 0 128 16,1 0-128-16,-1 0 0 0,1 0 0 15,1-1 128-15,1-1-128 0,-3-1 0 0,-5-2 128 0,1 2-128 16,-1 0 192-16,1 1-48 0,-2 1 0 0,1 0 0 16,-1-1-144-16,3 1 160 0,-2-2-160 0,2 2 160 15,-1-2-160-15,-1-1 0 0,-3-1 144 0,-1 2-144 16,0 0 0-16,1 0 0 0,0 1 0 0,-1 1 128 0,-1 1-128 16,1 1 0-16,1 0 0 0,-1-1 0 0,0-1 0 15,0 0 0-15,3-1 0 0,-6 1 128 0,-1-1-128 0,0-1 0 16,2 1 0-16,-1 1 0 0,-3 0 0 15,2 0 0-15,-2 0 0 0,2 1 0 0,3 1 0 0,-1-1 0 16,-2 0 0-16,-1-1 0 0,1-1 192 0,0-1-48 16,-3 1 0-16,2-1 0 0,-4 0 32 0,2-1 0 15,-1 1 0-15,-1 1 0 0,0 2-176 0,-1 0 128 16,-1-1-128-16,2 1 128 0,-1 1-128 0,4 1 0 16,-2-1 0-16,-3 0 0 0,2 1 0 0,-2-2 128 15,1 0-128-15,-1 0 128 0,-1-1-128 0,-2 0 0 16,-2-1 0-16,2 0 0 0,-2 0 0 0,-1-1 0 15,2 1 0-15,0 1 128 0,-3 0-128 0,1 1 0 16,-2-1 0-16,1 1 128 0,1 0-128 0,0 2 128 0,-2 0-128 0,3 1 128 16,-3-5-128-16,3 2 128 0,-1 2-128 0,0-1 128 15,-2-1-128-15,1 0 0 0,-1 0 0 0,2 0 128 16,-3 0-128-16,1 1 128 0,2 0-128 0,-1-1 128 16,-1 0-128-16,-1 0 0 0,-1 0 0 0,1 0 128 15,1 0-128-15,-3 0 0 0,1 0 0 0,1 0 128 16,1 0 32-16,-1 0 0 0,-1-1 0 0,1 2 0 15,1 2-160-15,-2-1 0 0,-2 1 144 0,1-1-144 16,1-1 0-16,0 1 144 0,2 0-144 0,-1 2 0 16,-1-2 128-16,1-2-128 0,0 1 0 0,-1 0 0 15,-1 1 0-15,1-2 128 0,-2-1-128 0,1 1 0 16,-1 2 176-16,1-1-176 0,2-1 160 0,-5 0-160 0,2 1 144 16,2 1-144-16,-4-2 128 0,1 1-128 0,1-1 0 0,-2 3 0 15,0-2 128-15,1 1-128 0,1 0 0 16,1 0 0-16,0-1 0 0,1 1 0 0,-2 0 0 15,4 2 0-15,-2 0 0 0,1-1 0 0,-1 0 0 16,3 1 0-16,-1-2 0 0,0-1 0 0,1-1 0 0,-2 1 0 16,0 0 0-16,-1 0 0 15,-5 1-256-15,-8-2-128 0,0 0-16 16,0 0-13824-16</inkml:trace>
  <inkml:trace contextRef="#ctx0" brushRef="#br0" timeOffset="44880.65">10666 14230 8287 0,'0'0'736'0,"3"-7"-592"0,2 1-144 0,-5 6 0 16,0 0 2432-16,0 0 464 15,2-6 96-15,-2 6 16 0,0 0-1680 0,0 0-336 16,0 0-64-16,0 0-16 0,0 0-192 0,-9 8-32 0,2 1-16 0,-6 2 0 15,1 0 176-15,-1 2 48 0,0 3 0 0,-2 4 0 16,-4 1-32-16,1 1 0 0,1 0 0 16,0 3 0-16,2-2-160 0,0-1-16 0,1 0-16 0,2-1 0 0,3-2-224 0,0-1-64 15,4 0 0-15,3-3 0 16,-2-6-160-16,4 0-32 0,5-2-16 0,-1-1 0 0,6-3 48 0,1 0 16 16,5-3 0-16,4 1 0 0,2 0 192 0,5-1 32 15,3-1 16-15,1-1 0 0,0 0-480 0,0-1 0 16,-2 1 0-16,-4 0 0 0,-1-1 0 15,-2 1 0-15,-3 0 0 0,0 0 0 16,-4 2-240-16,-5-1-144 0,-10 1-16 0,0 0-16 16,0 0-2016-16,0 0-416 0,0 0-80 0</inkml:trace>
  <inkml:trace contextRef="#ctx0" brushRef="#br0" timeOffset="45074.34">10514 14479 24879 0,'0'0'2208'0,"9"-2"-1760"16,2 0-448-16,1 1 0 0,5 1 1344 0,3 0 192 0,2 0 48 0,4 1 0 16,4 1-176-16,2-2-16 0,1-1-16 0,2 0 0 15,3 0-432-15,-11 1-96 0,5 0-16 16,3-2 0-16,2 1-448 0,2 0-112 0,-3-2-16 0,0 1 0 16,-1 1-256-16,-3 1-224 0,-5-3 32 0,-3 2 16 31,-3 1-2048-31,-4-1-400 0,-3 1-96 0</inkml:trace>
  <inkml:trace contextRef="#ctx0" brushRef="#br0" timeOffset="45622.88">11955 14176 22111 0,'-16'-1'976'0,"7"2"208"0,0 1-944 0,2 0-240 16,7-2 0-16,-7 2 0 0,7-2 1152 0,-4 8 192 15,1 1 48-15,3-1 0 0,0-8-400 0,7 10-80 16,1-1-16-16,6-2 0 0,2 0-64 0,4-4-32 16,1-2 0-16,2-1 0 0,4-2-64 0,-2-3-16 0,-1-1 0 0,1-3 0 15,0-1-64-15,1 0-16 0,-1-1 0 16,0 0 0-16,-3 0-192 0,-2 0-32 0,0-1-16 0,-2 1 0 15,-3 0-176-15,-2 0-32 0,-2-1-16 0,-4 0 0 16,-1 1 48-16,-2 0 16 0,-4 1 0 0,-2-1 0 16,-3 2 80-16,-1 2 32 0,-3 2 0 0,-1 0 0 15,-4 2-224-15,-3 5-128 0,-1 2 128 0,-2 4-128 16,-1 3 0-16,-1 2 0 0,-2 6 0 0,1 3 128 0,-1 2-128 16,2 2 0-16,2 3 0 0,1 0 0 0,2 1 0 15,3-1 0-15,2-2 0 0,4-1 0 0,-1-1 0 0,6-2 0 16,3 0 0-16,3-3 0 0,2-3 0 15,5-3 0-15,3-3 0 0,3-1 0 0,3-5-288 0,4-1-32 16,3-4 0-16,5-2 0 16,6-3-1616-16,1-4-336 0,3-4-64 15,5-3-13728-15</inkml:trace>
  <inkml:trace contextRef="#ctx0" brushRef="#br0" timeOffset="46615.52">13180 14076 18431 0,'0'0'816'0,"0"0"160"0,0 0-784 0,0 0-192 16,0 0 0-16,0 0 0 0,0 0 2496 0,0 0 448 0,-5-6 80 0,0 3 32 16,-1 0-1456-16,-3-1-304 0,3 2-48 0,-4-1-16 15,0 2-224-15,0 0-48 0,-2 0-16 0,1 1 0 16,0 0-368-16,0 0-64 15,0 1 0-15,0 0-16 0,1 0-240 0,-2 2-32 0,1-2-16 0,0 3 0 16,0-1-208-16,1 0 144 0,2 3-144 0,0-3 128 16,2-1-128-16,1 0 192 0,5-2-192 0,0 0 192 15,0 0-64-15,0 0-128 0,0 0 192 0,0 0-64 16,0 0-128-16,0 0 160 0,0 0-160 0,7 3 160 16,1-3-32-16,0 1 0 0,-1-2 0 0,2-2 0 0,-1 0-128 0,0 0 160 15,-1 1-160-15,1-2 160 0,0 3-160 0,-1 0 0 16,-7 1 0-16,7 0 0 0,-7 0 128 15,0 0-128-15,7 2 0 0,-7-2 128 0,4 7-128 0,-1-1 160 16,0 1-160-16,0 1 160 0,-2-1-160 0,-1 1 128 16,-1 1-128-16,-1 0 128 0,-1-2-128 0,1 2 0 15,-1 0 0-15,0 1 128 16,-2 1-128-16,1 0 0 0,-1-1 144 0,2-1-144 0,-2-1 128 0,1 1-128 16,1-2 128-16,1-2-128 0,2-5 0 0,0 0 144 15,0 0-144-15,0 0 0 0,0 0 128 0,0 0-128 16,0 0 0-16,0 0 0 0,0 0 0 0,0 0 0 15,0-6 0-15,0-1 0 0,1 2 0 0,1-1 0 16,0 1-176-16,-2 5 176 0,4-7-272 0,0 3 48 16,-4 4 16-16,3-7 0 15,1 2-240-15,-1 1-32 0,0-1-16 0,-3 5 0 16,0 0 32-16,5-5 0 0,-1-2 0 0,0 1 0 0,-4 6 112 0,0 0 32 16,6-5 0-16,-4-1 0 0,1 1 64 0,0 0 0 0,-3 5 16 15,0 0 0-15,1-7 96 0,0 0 16 16,0 0 0-16,0 2 0 0,-1 5 128 0,3-6 0 0,-2 1 0 15,1 0 0-15,-2 1 0 0,0 0 0 0,0 4 128 16,0-6-128-16,0 6 192 0,0-5-16 0,0 5-16 0,0 0 0 16,-2-8 96-16,2 2 32 0,-4 0 0 0,2 3 0 15,-1-2-80-15,-1 1-16 0,1-1 0 0,-4 2 0 16,1 0-64-16,-2 1 0 0,-1-1-128 0,0 2 192 16,1 0-192-16,-4 3 144 0,-2 1-144 0,-1 1 128 0,-2 0-128 15,0 3 160-15,-1 1-160 0,-3 2 160 0,0 1-160 16,3 1 128-16,-3 3-128 15,2-1 128-15,2 2-128 0,0 0 192 0,1 2-192 0,-3 7 192 0,2-3-192 16,4 0 0-16,3-3 0 0,6-3 0 0,2-1 0 0,1 0 0 16,2-2 0-16,0-4 0 0,4 0 0 0,1-1 0 15,1-2 0-15,3-1 0 0,1 0 0 0,4-3 0 16,0-2 144-16,3-1-144 0,3-2 160 0,-2-2-32 16,3 0-128-16,0-1 192 0,-1-2-64 0,1-2 0 15,-3 2-128-15,1-3 192 0,-2-2-64 0,2 0 0 16,-2-3-128-16,-3-1 192 0,1 3 0 0,-2-1 0 15,0 1 0-15,-2 1 0 0,-1 0-16 0,0 2-16 16,-1 2 0-16,-1 1 0 0,0 1 0 0,-5 3 0 16,-4 4 0-16,0 0 0 0,0 0-160 0,0 0 160 0,0 0-160 0,4 10 160 15,-3 2-160-15,-1 3 0 16,-3 1 0-16,1 0 0 0,0 2 0 0,-5 2 0 16,1 3 0-16,-2 3 0 0,-3-1 0 0,-1 3 128 15,1 0-128-15,0 2 0 0,0 0 0 0,-2 0 0 0,2 0 128 0,2-2-128 16,-2 0 0-16,3 1 0 0,2-3 0 0,1 0 0 15,0-4 0-15,3-1-176 0,2-4 176 16,1 0-192 0,1-5-352-16,2-1-80 0,2-5-16 0,3-1 0 15,-1-4-2368-15,5-2-464 0</inkml:trace>
  <inkml:trace contextRef="#ctx0" brushRef="#br0" timeOffset="47136.42">13480 14070 16575 0,'0'0'1472'0,"0"0"-1168"16,0 0-304-16,1-7 0 0,-2-1 1984 0,1 8 352 16,0 0 64-16,0 0 16 0,0 0-560 0,0 0-96 15,0 0-32-15,-4 8 0 0,-2 3-800 0,1 4-160 16,-1 3-48-16,-2 2 0 0,2 2-96 0,1 4-32 0,2 1 0 15,1 0 0-15,0-3-144 0,2-2-16 0,2 0-16 0,2-2 0 16,3 1-176-16,2-5-48 0,2-4 0 0,3-2 0 16,2-2 288-16,3-5 48 0,3-3 16 0,0-2 0 15,3-4-32-15,-7 1-16 0,2-5 0 16,10-7 0-16,-2-2-64 0,0-1-16 0,-5 0 0 0,-7 6 0 16,1-3-96-16,-2-1 0 0,-1-1-16 0,-3 0 0 15,-1 0-48-15,-3 2-16 0,0-1 0 0,-2-5 0 16,-1 6-112-16,-1 2 0 0,-1 4-128 0,-2 4 192 15,0 7-192-15,0 0-160 0,0 0 32 0,0 0 0 16,0 0-1824-16,0 0-352 0,0 0-80 0,-6 3-9680 16,2 2-1936-16</inkml:trace>
  <inkml:trace contextRef="#ctx0" brushRef="#br0" timeOffset="47324.55">14057 14070 27519 0,'0'0'1216'0,"0"10"256"0,-1-1-1168 0,0 2-304 16,0 2 0-16,-1 4 0 0,-1 2 1344 0,-3 2 192 16,-2 1 64-16,4-5 0 0,-4 2-224 0,2 0-32 15,-4 3-16-15,1 3 0 0,0-3-496 0,2-2-80 16,-1 0-32-16,5 0 0 0,-3-2-464 0,3-3-112 16,1-2-16-16,0-1 0 0,2-3-384 0,3-2-96 15,-3-7-16-15,6 3 0 16,1-2-2720-16,1-4-560 0</inkml:trace>
  <inkml:trace contextRef="#ctx0" brushRef="#br0" timeOffset="47719.71">14833 13478 21183 0,'0'-12'944'0,"0"12"192"0,3-7-912 0,-2-1-224 15,-1 8 0-15,0 0 0 0,0 0 2048 0,0 0 352 16,0 0 80-16,0 0 16 0,-5 4-1056 0,-2 4-208 15,-3 3-32-15,-1 4-16 0,-3 5-288 0,-1 7-64 16,-2 1-16-16,-4 6 0 0,0 5-80 0,-1 4-16 16,-1 4 0-16,-8 22 0 0,4-6-272 0,4-2-64 15,1 0-16-15,3-5 0 0,3-4-208 0,-1-4-32 16,2-4-128-16,3-2 192 0,3-6-192 0,-1-1 0 16,4-6 0-16,1-3 0 0,3-2 0 0,1-3-128 15,2-5-16-15,1-3 0 16,1-3-2336-16,2-4-464 0,-5-6-80 0,17-8-32 0</inkml:trace>
  <inkml:trace contextRef="#ctx0" brushRef="#br0" timeOffset="48247.68">16564 13904 23903 0,'-13'-11'1056'0,"5"7"224"0,-1-4-1024 0,-4 1-256 15,-2 0 0-15,-9-2 0 0,2-1 1232 0,-1 2 208 16,2 3 32-16,-2 2 16 0,0 0-368 0,-2 2-80 16,1 2-16-16,3 2 0 0,-2 2-240 0,-2 2-48 15,-3 1-16-15,2 1 0 0,-3 1-176 0,4 1-32 16,2 2-16-16,2 1 0 0,5-1-176 0,4 1-48 15,3 0 0-15,3 6 0 0,4-3-272 0,6-3 160 16,4-2-160-16,3 1 128 0,2 2 0 0,3-1-128 16,-1 0 192-16,3 2-64 0,0-1-128 0,0 1 0 0,-1 2 0 0,-3-1 128 15,-1-3 48-15,-2 2 0 0,-3 3 0 16,-2-1 0-16,-5-1 208 0,-1 2 64 0,-1 0 0 0,-6-4 0 16,-2 2 64-16,-5-2 32 0,-2 0 0 0,0-1 0 15,-6-1-96-15,-1-1 0 0,-3-1-16 0,-1-2 0 16,-3-3-240-16,3 0-32 0,-2-5-16 0,4-2 0 15,3-4-144-15,1-1 0 0,4-2 0 0,7-2 0 16,2-3-1328-16,4-2-240 0,3-1-48 16,6 1-16-16,4-1-1968 0,5 2-400 0</inkml:trace>
  <inkml:trace contextRef="#ctx0" brushRef="#br0" timeOffset="48949.53">16961 13879 29247 0,'0'0'1296'0,"0"0"272"0,-4-1-1248 0,-4 2-320 16,1 1 0-16,-5 5 0 0,-2 0 832 0,0 2 96 15,-2 1 32-15,-2 1 0 0,-1 1 64 0,2 2 0 16,-2 2 16-16,2 0 0 0,2 2-464 0,3 1-80 16,-1-1-32-16,4 1 0 0,3 0-256 0,4-3-48 0,2 1-16 15,4-3 0-15,3-2-144 0,4 0 0 0,2-2 0 0,3-2 0 16,0 0 0-16,3-4 0 15,1-1 0-15,1-3 128 0,1 0 32 0,1 0 0 16,0-3 0-16,0-3 0 0,-3 0 112 0,-1-3 32 0,-3-2 0 16,-3-2 0-16,-3 1 48 0,-2-3 16 15,-2 1 0-15,-4 0 0 0,-2-2 48 0,-3 0 16 16,-3-2 0-16,-1 1 0 0,-2-3-240 0,1 3-32 0,-3 4-16 0,1 1 0 16,1 1-144-16,1 1 0 0,2 5 0 0,2-2 0 15,0 3 0-15,4-1-144 0,2 1 144 0,4-2 0 16,1 1-176-16,4-2 176 0,4 2-160 0,2-2 160 15,4-2-144-15,2 0 144 0,4-4-128 0,-1-1 128 16,1-2-160-16,3-1 160 0,0 1-192 0,1-3 192 16,1-2 0-16,-1-1-128 0,1-2 128 0,0-1 0 0,-1-2 0 0,-1-3 0 15,-3 0 0-15,0-3 0 0,-4-4 0 16,-2-1 0-16,-3-2 0 0,-4 1 0 0,-2 1 0 0,-2 4 0 16,-3 3 0-16,-1 6 0 0,-2 6-144 0,-2 6 144 15,-2 3 0-15,0 10-144 0,0 0 144 0,-6 9-192 16,-4 5 192-16,-2 7-192 0,-3 5 192 15,0 4-208-15,-3 6 80 0,-1 5 128 0,-3 6-128 0,-4 2 128 16,2 4 0-16,1 1 0 0,0-3 0 16,3-1 0-16,3-5 0 0,1-3 0 0,4-5 0 0,4-5 0 15,1-8 0-15,3-1 0 0,2-5 0 0,3-4 0 16,3-3 0-16,1-4 128 0,3-5 0 0,3-4 0 16,-1-5 0-16,3-1 0 0,2-6 64 0,3-1 16 0,2-4 0 15,-2-1 0-15,3-2-208 0,1 2 0 16,-2-1 0-16,0 3 0 0,-1 3 128 0,-2 4-128 15,-3 2 0-15,0 4 0 0,-2 4 208 0,-1 6-48 16,-4 5-16-16,1 3 0 0,-1 2-144 0,-3 5 0 0,1 3 144 0,-4 2-144 16,-1 2 144-16,0-2-144 0,0 3 192 15,0-3-192-15,0-2 144 0,2-1-144 0,1-4 0 16,2-3 144-16,-1-2-144 0,3-3 192 0,1-2-192 16,1-2 192-16,3-3-192 0,3-4 0 0,0-3 0 0,4 0 0 15,2-3-832 1,-2 2-208-16,2-2-48 0,2 2-11520 0,-1 0-2304 0</inkml:trace>
  <inkml:trace contextRef="#ctx0" brushRef="#br0" timeOffset="49767.91">18582 13657 13823 0,'0'0'1216'0,"0"0"-960"0,0 0-256 0,0 0 0 15,0 0 2416-15,0 0 432 16,0 0 96-16,0 0 0 0,9-3-1088 0,6-1-208 16,6-3-48-16,4 1-16 0,10-1-304 0,-5 2-48 15,10-2-16-15,5 1 0 0,5-2-560 0,3 0-112 0,0 0-32 0,3 2 0 16,2-1-320-16,1 3-64 0,-3-3 0 0,-6 4-128 16,-5-3 144-16,-5 2-144 15,-7 0 0-15,-8 0 144 0,-4 2-320 0,-5 0-64 0,-5 0-16 0,-5 2 0 31,-6 0-1488-31,0 0-304 0,-5 4-64 0,-8 5-7296 0,-9 2-1472 0</inkml:trace>
  <inkml:trace contextRef="#ctx0" brushRef="#br0" timeOffset="49893.38">18855 13793 21423 0,'-37'11'944'0,"17"-3"208"0,0-1-928 0,3 1-224 0,3-1 0 0,4 0 0 16,4 0 1152-16,6-7 192 0,0 0 48 0,6 8 0 0,3-1-336 15,6-1-64-15,7-3-16 0,-2-2 0 16,6-2 48-16,5-2 0 0,1 1 0 0,5-3 0 0,4 0-368 15,4-2-64-15,5 1-16 0,6 0 0 0,1-2-320 0,0 1-80 16,-1-2-16-16,-5 0 0 0,-4-1-160 0,-3 1 160 16,-4 1-160-16,-3-1 160 0,-4 2-160 0,-3 1 0 15,-5 2-192-15,-4 0 192 16,-2-3-1744-16,-6 2-240 0,-2 0-32 0,-2-3-12064 0</inkml:trace>
  <inkml:trace contextRef="#ctx0" brushRef="#br0" timeOffset="50262.86">19132 13267 20271 0,'-7'-13'896'0,"7"13"192"0,-1-5-880 0,2 0-208 0,2 1 0 0,5 0 0 15,2 2 3088-15,3 2 576 0,3 2 112 0,5 2 32 16,4 1-2880-16,3 3-576 0,4 0-112 0,1 2-32 15,-1-1 112-15,1 4 0 0,0 1 16 0,-1 1 0 16,-1 2-80-16,-1 3-32 0,-2 3 0 0,-1 2 0 0,-2 2 16 0,-5 3 0 16,-4 2 0-16,-3 2 0 0,-5-1 96 0,-2 3 32 15,-6-1 0-15,-6-1 0 0,-3-4 240 16,-3 0 48-16,-3-1 16 0,-3-2 0 0,-3 1-32 0,-3-2 0 16,-2 1 0-16,-3-4 0 0,-1-2-320 0,-1-2-64 15,-4 1 0-15,2-2-16 0,0-3-240 0,4-2 0 16,3-4 128-16,6-1-128 15,3-5-1568-15,5-4-352 0,5-4-80 0</inkml:trace>
  <inkml:trace contextRef="#ctx0" brushRef="#br0" timeOffset="50866.48">20994 12647 21183 0,'-8'-19'1888'0,"2"-2"-1504"0,-2 1-384 0,2 0 0 16,2-1 1440-16,-1 5 224 0,0 5 32 0,2 4 16 0,3 7-560 0,0 0-96 15,0 0-32-15,0 0 0 0,-7 8-576 0,1 8-128 16,-2 5-32-16,0 8 0 0,0 9-288 0,-1 7 160 15,1 4-160-15,-2 10 128 0,-4 8 80 0,-1 5 16 16,-2 4 0-16,-5 3 0 0,-1 3 0 0,-2-2 0 16,-1 0 0-16,2-8 0 0,-1-8-32 0,3-9-16 15,3-8 0-15,2-7 0 0,4-6 224 0,4-8 48 16,4-6 16-16,5-4 0 0,5-2 176 0,3-6 16 16,2-4 16-16,6-5 0 0,5-5-96 0,1-5 0 15,4-4-16-15,0-6 0 0,5-3-288 0,2-2-48 16,-1 0-16-16,2 2 0 0,4 2-208 0,0 4 0 15,-3 3 0-15,0 3 0 0,1 4 0 0,-15 5-128 16,-1 4 128-16,1 3 0 0,-4 3 0 0,-3 3 0 16,-4 2 0-16,-1 3 0 0,-5 1 0 0,-4 0 0 15,-4 4 0-15,-6 7 0 0,-3-2 0 0,-7-3 0 16,-5-3 0-16,-2-1 0 0,-4-4 144 0,1 2-16 16,-7-1 0-16,3-1 0 0,1-2 32 0,0-3 0 0,1-3 0 15,2-2 0-15,2-5-32 0,2-2 0 0,0-4 0 16,4-2 0-16,5-5-128 0,2-1-192 0,6-3 32 15,3-1 16 1,6-2-1648-16,7 2-320 0,3-1-64 0,6 1-14416 0</inkml:trace>
  <inkml:trace contextRef="#ctx0" brushRef="#br0" timeOffset="51216.57">21509 13396 20271 0,'0'0'1792'0,"0"0"-1424"15,0 0-368-15,0 0 0 0,-6-4 1472 0,-1 0 208 16,-1 2 48-16,-2 1 16 0,-1 1-176 0,1 2-32 16,-3 4-16-16,2-2 0 0,0 2-288 0,-2 1-48 15,-3 3-16-15,0 1 0 0,-2 2-400 0,2 2-64 16,0 0-32-16,1 0 0 0,0 1-336 0,1-1-64 16,3 3-16-16,0-4 0 0,3-1-256 0,1-1 128 15,4 2-128-15,2-3 0 0,0-3 0 0,3 0 0 16,1-1 0-16,4-3 0 0,3-2 176 0,2-2-176 15,2-2 160-15,1-2-160 0,3-2 192 0,1 0-48 16,0-3-16-16,2-1 0 0,-2-1-128 0,1 0 192 16,-1 0-192-16,5-4 192 0,-3 1 0 0,-5 6 16 0,-3 0 0 0,-1 2 0 15,-1 4 0-15,-11 2 0 16,7 7 0-16,0 3 0 0,-4 1-208 0,0 1 0 0,-1 1 128 16,0-1-128-16,-2 0 0 0,0 0 128 0,1 0-128 0,1 0 0 15,2-1 0-15,0-2 0 0,2-2 0 16,0-3 0-16,-1 1 0 0,2-5-192 0,2-3 16 15,0 0 0 1,1 0-1632-16,1-2-336 0,0-1-64 0,3-2-8896 0,-2-1-1776 0</inkml:trace>
  <inkml:trace contextRef="#ctx0" brushRef="#br0" timeOffset="51624.28">22278 12699 23039 0,'-3'-14'1024'0,"3"7"192"0,0-1-960 0,0 0-256 15,0 1 0-15,0-1 0 0,0 2 1200 0,0 1 192 16,0 0 32-16,0 5 16 0,0 0-208 0,0 0-32 16,0 0-16-16,0 0 0 0,0 0-480 0,-6 13-112 15,-1 3-16-15,-1 4 0 0,1 2-48 0,-2 4-16 16,2 5 0-16,-4 5 0 0,0 6-32 0,-2 7-16 15,1 4 0-15,-2 6 0 0,-1 7-16 0,-2 1-16 16,-3 0 0-16,3-1 0 0,-1-2-192 0,1-4-48 0,0-1 0 0,2-7 0 16,-1-2-32-16,2-5-16 0,0-5 0 15,2-4 0-15,3-3-144 0,-1-3 192 16,3-6-192-16,0-3 192 0,2-5-192 0,3-3 0 16,1-5 0-16,1-8 0 15,0 0-1904-15,6-4-304 0,5-4-64 0,-1-4-13696 0</inkml:trace>
  <inkml:trace contextRef="#ctx0" brushRef="#br0" timeOffset="51945.28">22551 13382 27519 0,'-6'-19'1216'0,"4"9"256"0,-1-2-1168 0,-3-1-304 16,1 0 0-16,-2 0 0 0,-1 6 1216 0,-3 0 176 15,-1 2 32-15,0 2 16 0,-2 3-480 0,-4 3-80 16,-2 2-32-16,0 5 0 0,-4 3-176 0,0 4-32 16,0-2-16-16,1 7 0 0,1 1-208 0,2 3-32 15,4-1-16-15,1 0 0 0,3-1-176 0,5-1-16 16,3 1-16-16,4-5 0 0,2-2-160 0,5-2 0 16,2 0 144-16,1-6-144 0,2-3 144 0,2-4-144 15,3-3 192-15,1-3-192 0,3-3 288 0,1-3-48 16,2-3-16-16,1-2 0 0,-2-4-80 0,-1 0-16 0,-1-1 0 15,-4-1 0-15,1 1-128 0,-2-2 160 16,-4 6-160-16,-3 2 160 0,-1 1-160 0,-1 2 0 16,-1 1 144-16,-4 1-144 0,1 6 128 0,-3 3-128 0,0 0 160 15,0 0-160-15,-5 7 0 0,-1 4 0 0,-1 3 0 0,0 2 0 16,2 3 0-16,0 2 0 16,-1 0 0-16,3 1 0 0,0 0 0 0,3 0 0 0,1-4 0 0,3 1 0 31,1-1-1200-31,1-3-128 0,4-2-16 0,-2-2-16 15,2-2-1552-15,0-4-304 0</inkml:trace>
  <inkml:trace contextRef="#ctx0" brushRef="#br0" timeOffset="52315.94">23085 13110 24879 0,'0'0'2208'0,"0"0"-1760"0,-7 7-448 0,-1 0 0 0,-1 2 1024 0,-1 2 112 16,-4 2 16-16,0 5 16 0,-1 4 176 0,0 0 48 16,-1-1 0-16,0 3 0 0,-1 5-400 0,-2 0-80 15,0 2-16-15,-1 0 0 0,3-3-336 0,1 0-80 16,3-2-16-16,2-1 0 0,3-9-272 0,3 1-48 16,0-3-16-16,2-2 0 0,1-1 32 0,1-1 0 15,1-6 0-15,0-4 0 0,5 5 176 0,4-5 48 16,0-5 0-16,3 0 0 0,8-7-128 0,2-3 0 15,-2 0-16-15,2-4 0 0,0-3-240 0,0-1 0 16,0 0 128-16,-3 1-128 0,1 1 0 0,0 1 0 16,0 1 0-16,-3 2 0 0,-1 5 0 0,-3 3 0 15,-2 1 0-15,-2 5 0 0,-3 6 0 0,-1 3 0 0,-2 3-128 16,-2 4 128-16,-2 3 0 0,0 4 0 16,-1 2-128-16,-4 1 128 0,0 0 0 0,-2 3-192 0,-1-1 192 15,-1 1-160 1,0 1-400-16,-1-1-80 0,3 0 0 0,1-3-16 15,3-2-1920-15,-2-4-384 0,3-3-80 0</inkml:trace>
  <inkml:trace contextRef="#ctx0" brushRef="#br0" timeOffset="52768.13">23804 13156 26255 0,'-8'-6'1152'0,"8"6"256"0,-6-4-1120 0,1 2-288 0,-1 0 0 0,0 2 0 16,-3 2 832-16,-1 1 128 16,0 1 0-16,-1 2 16 0,-3 3-176 0,-2 4-32 15,0 2-16-15,-4 1 0 0,-1 2-144 0,1 1-32 16,0 3 0-16,-6 8 0 0,5-1-128 0,4-3-16 15,7-6-16-15,1 0 0 0,5 1-224 0,1-2-64 0,5 0 0 16,2 0 0-16,3-2-128 0,4-1 0 16,3-2 0-16,7 3 0 0,2-3 0 0,4-3-224 0,3-2 48 0,2-4 16 31,4 0-1264-31,1-4-256 0,-1-2-48 0,-2-2-7872 0,-2-1-1584 16</inkml:trace>
  <inkml:trace contextRef="#ctx0" brushRef="#br0" timeOffset="53176.9">24066 13299 6447 0,'0'-3'576'0,"0"3"-576"0,0 0 0 0,0 0 0 0,0 0 5232 0,8 3 928 16,0 2 192-16,3-2 48 0,2 0-4368 0,4 0-880 15,3-1-160-15,5-2-32 0,4 0-176 0,2 0-16 16,0-2-16-16,2-1 0 15,1-2-240-15,-1-4-64 0,1 1 0 0,-3-1 0 0,-2-1-64 0,-3-1-32 16,-3-1 0-16,-2-1 0 0,-2 1-32 0,-3-2 0 16,-3 1 0-16,-1-3 0 0,-4 2-48 0,-1 1-16 15,-5-1 0-15,-4 3 0 0,-6 4 16 16,-2-1 0-16,-5 7 0 0,-6 2 0 0,-6 5-272 0,-3 1 0 16,-4 5 0-16,-4 5 0 0,-4 3 240 0,1 4-64 15,-1 1-16-15,3 5 0 0,4-2 32 0,5 2 0 16,5 0 0-16,6 1 0 0,5-2-192 0,5 0 192 15,2-3-192-15,5 0 192 0,8-1-192 0,5-1 192 16,4-3-192-16,8-1 192 0,5-1-192 0,7-3 160 16,6-3-160-16,3-3 160 0,4-3-160 0,5-2 0 0,1-4 0 0,3-2 0 15,4-1-176-15,-1-2-64 16,1-2-16-16,-5-2 0 16,-2 2-1504-16,-7-3-304 0,-2 1-64 0</inkml:trace>
  <inkml:trace contextRef="#ctx0" brushRef="#br0" timeOffset="54022.68">11273 15315 18431 0,'0'0'1632'0,"1"-8"-1312"16,-1 0-320-16,0 8 0 0,0 0 864 0,0 0 96 15,0 0 32-15,0 0 0 0,0 0 112 0,0 0 32 16,0 0 0-16,-1 9 0 0,0 4-496 0,0 2-112 16,1 3-16-16,-1 3 0 0,-1 1 128 0,0 2 0 15,-1 0 16-15,0 3 0 0,1 0-48 0,0 1-16 16,-2-2 0-16,1 0 0 0,2-1-224 0,-1-3-48 15,-1-5-16-15,0-1 0 0,1-5 144 0,2-3 16 16,0-8 16-16,0 0 0 0,0 0 32 0,0 0 0 16,11-2 0-16,2-4 0 0,1-4 0 0,1-3 0 0,0-2 0 0,4 0 0 15,-1-2-272-15,0 2-48 0,1 1-16 0,0 2 0 16,-1 2-176-16,-1 1 0 0,1 6 0 0,-2 1 0 16,1 5 0-16,-2 2 0 0,-3 4 0 0,-2 3 0 15,-2-2 0-15,-5 2 0 0,-4 1 144 0,-4 4-144 16,-2-3 240-16,-2 3-32 0,-5-1 0 0,-2 2 0 0,0-3 112 15,-4-2 32-15,0 0 0 0,0 0 0 0,3-5-64 0,-1-2-16 16,1 0 0-16,1-2 0 0,1-3-112 0,2-2-32 16,-1-3 0-16,4-2 0 0,4-3-128 0,0-2-256 15,4-1 64-15,3-3 16 16,3-3-2144-16,3-1-432 16,5 2-96-16,4-4-13216 0</inkml:trace>
  <inkml:trace contextRef="#ctx0" brushRef="#br0" timeOffset="54432.36">12176 15014 13823 0,'-4'-9'608'0,"4"9"128"0,-3-9-592 0,3 9-144 0,0 0 0 0,0 0 0 16,0 0 3152-16,0 0 608 0,-7 7 112 0,1 3 32 15,0 2-2368-15,1 7-448 0,-4 5-112 0,1 5-16 16,-2 4 64-16,0 4 0 0,0 5 0 0,-2 2 0 15,1 0-368-15,2 2-64 0,0 1-16 0,0-1 0 0,0-3-256 16,0-1-48-16,1-1-16 0,2-5 0 0,1-3-256 16,1-4 128-16,0-4-128 0,0-3 0 0,1-2 0 0,0-7 0 15,1-2-192-15,2-11 48 16,0 0-1872-16,0 0-368 0,0 0-80 0,-4-10-16 0</inkml:trace>
  <inkml:trace contextRef="#ctx0" brushRef="#br0" timeOffset="54629.84">11896 15444 16575 0,'0'0'1472'0,"0"0"-1168"15,0 0-304-15,8 2 0 0,2 3 2624 0,4-1 448 0,2-2 112 0,2 1 16 16,4-1-1648-16,2-2-320 16,-8-1-64-16,1 0-16 0,3-2-256 0,2-1-64 15,0 0-16-15,2-3 0 0,-3 1-464 0,1 1-96 0,-2-2 0 0,13-4-16 16,-6 6-240-16,-6-1 144 15,-2 0-144-15,-1 1 128 0,-3 1-128 0,-1 1 0 0,1 0 0 0,-6 2 0 32,4 1-352-32,-5 0-48 0,2 0-16 0,-1 1 0 15,0 1-288-15,-1 0-64 0,-2 0-16 0,-6-2 0 16,6 3-2000-16,-6-3-400 0</inkml:trace>
  <inkml:trace contextRef="#ctx0" brushRef="#br0" timeOffset="55299.98">12693 15399 4607 0,'0'0'400'15,"0"0"-400"-15,0 0 0 0,0 0 0 0,-5-3 4928 0,5 3 912 16,0 0 176-16,-9 2 48 0,1 2-3808 0,2 4-752 16,0 1-160-16,3 0-16 0,-5 3-576 0,1 2-112 15,-2 4-32-15,1 1 0 0,0-1-128 0,3 1-32 0,-1 1 0 0,2-1 0 16,1 0-208-16,2 2-48 0,1-3-16 0,1-3 0 16,1-2 16-16,3-1 0 0,2-3 0 0,2-1 0 15,2-3 400-15,1-4 96 0,1-3 16 0,1-3 0 16,-3-4-32-16,3-2 0 0,-2-2 0 0,1-1 0 15,-4-1-240-15,1 1-48 0,0-1-16 0,-1 0 0 16,1 0-96-16,0 0-16 0,-3 2 0 0,1 0 0 0,1-7-64 16,0 7-32-16,-3 4 0 0,-6 9 0 0,0 0-160 0,0 0 0 15,0 0 0-15,7 7 128 0,-7-7-128 16,5 13 0-16,-2-1 0 0,0 3 0 0,2 1-144 16,-4-1 144-16,1 0 0 0,4-2 0 0,1-2 0 0,2-4 0 15,2 1 0-15,1-3 0 0,3-3-144 0,-6-2 144 16,2-4 0-16,3-1-144 0,1-4 144 15,0-3 0-15,2 1 0 0,-1-3 0 0,0-3 0 0,-2 1 0 16,-1-1 0-16,1 0 0 0,-6-2 0 0,1 0 0 16,-1 1 0-16,-2-1 128 0,-2 2-256 0,-1 2-64 15,0 0 0-15,1 4 0 16,-2 1-1040-16,-1 1-224 0,0 2-32 0,0 3-16 16,-1 4-1904-16,0 0-384 0</inkml:trace>
  <inkml:trace contextRef="#ctx0" brushRef="#br0" timeOffset="55699.5">13460 15260 11967 0,'0'0'1072'0,"0"0"-864"0,0 0-208 0,0 0 0 0,0 0 3104 0,0 0 576 0,0 0 112 0,0 0 32 15,-3 8-1968-15,1 1-384 0,-2 4-64 0,0 1-32 16,-3 4-192-16,1 2-32 0,-2 1-16 0,-1 3 0 16,-2-1-96-16,1 2-16 0,-3 2 0 0,0-3 0 15,0-2-400-15,2-2-96 0,2-2-16 0,-1-2 0 16,3-4-160-16,1-2-32 0,3-2-16 0,-1-3 0 0,4-5 80 0,0 0 0 16,0 0 16-16,9-4 0 0,3-3 128 0,1-3 32 15,2-3 0-15,0-2 0 0,0-1-320 0,2-1-64 16,-3 3-16-16,2 0 0 0,-1-1-32 15,2-1-128-15,0 2 192 0,1 1-64 0,-1 2 0 0,2 2-128 16,-2 2 192-16,0 2-64 0,0 2 16 0,-2 5 0 16,-1 4 0-16,1 6 0 0,-7-1-144 0,1 4 0 15,-1 1 0-15,-1 4 128 0,-2-2-128 0,-1 4 0 16,0-1 0-16,-3 1 0 16,0-2-1120-16,0 0-160 0,0-2-16 0,0-3-11776 15,0-2-2352-15</inkml:trace>
  <inkml:trace contextRef="#ctx0" brushRef="#br0" timeOffset="57837.28">14926 15099 16575 0,'-5'-15'1472'0,"3"7"-1168"16,-2 0-304-16,2 0 0 0,-2 2 1120 0,1 0 160 16,3 6 48-16,0 0 0 0,0 0 208 0,0 0 32 15,-7 5 16-15,-2 7 0 0,3 5-496 0,-2 6-80 16,1 5-32-16,1 4 0 0,-2 4-192 0,-1 1-32 15,0 1-16-15,-1 0 0 0,-1 1-96 0,-1 2-32 16,-3 0 0-16,-4 3 0 0,1-1-128 0,-3-1-32 0,2-5 0 0,0-1 0 16,4-8-96-16,3-4-32 15,1-4 0-15,3-4 0 0,3-6 32 0,5-10 0 16,0 0 0-16,0 0 0 0,0 0 96 0,6-7 0 16,4-7 16-16,3-6 0 0,4-5-96 0,3-6-32 15,2-6 0-15,1-1 0 0,1-1-336 0,1 3 128 0,-1-2-128 0,3 2 0 16,-3 3 0-16,0 3 0 0,-1 2 0 0,-1 5 0 15,0 4 0-15,-2 4 0 0,-2 4 0 0,-2 4 0 16,0 6 0-16,-4 2 0 0,-2 5-144 0,-2 2 144 16,-3 3-144-16,-3 1 144 0,-2 3-192 0,-4 2 192 15,-5-1 0-15,-1 2-128 0,-4 0 128 16,-3 2 0-16,-2-2 0 0,1-1 0 0,-1 1 0 0,-1-4 0 0,-5-2 0 0,3-3 0 16,-1-4 0-16,1-2 144 0,0-3-144 0,3-2 0 15,5-4-192-15,3-3 192 16,3-1-1424-16,5-2-176 15,3 0-16-15,6-2-16 0,8-3-816 0,3 2-176 0,3 0-16 0</inkml:trace>
  <inkml:trace contextRef="#ctx0" brushRef="#br0" timeOffset="58158.49">15503 15047 13823 0,'0'0'1216'0,"0"0"-960"15,0 0-256-15,0 0 0 0,0 0 2080 0,-5 10 368 16,0 1 80-16,-2 2 16 0,-3 3-608 0,1 1-112 15,2-5-32-15,-1 3 0 0,-1 2-384 0,0 2-64 16,-1 2-32-16,-2 0 0 0,-1 0-288 0,2-1-64 16,2 0-16-16,-6 12 0 0,6-9-416 0,6-4-80 15,3-1 0-15,6-9-16 0,2-3-208 0,5-5-32 16,2-1-16-16,1-4 0 0,1-4-16 0,1-3 0 16,-7 3 0-16,1-2 0 0,3-1 16 0,3-2 0 0,-2-2 0 0,0-1 0 15,-2 0 48-15,-2-2 16 0,0 1 0 16,3-14 0-16,-6 3-16 0,-8 6 0 0,-3 4 0 15,-4 3 0-15,-1 3-96 0,-2 3-128 0,0 3 176 0,-3 4-176 16,1 2 0-16,-1 4 0 0,6-3-240 0,0 2 80 16,-2 4-1584-1,3 0-320-15,-2-1-64 0,4 2-9168 0,0-3-1824 0</inkml:trace>
  <inkml:trace contextRef="#ctx0" brushRef="#br0" timeOffset="58498.09">15876 15016 5519 0,'0'0'496'0,"-6"9"-496"16,2 0 0-16,-2 4 0 0,0 5 4992 0,-1 3 896 16,2 3 176-16,-4 2 32 0,2 2-3584 0,-3 0-720 15,0 2-128-15,1 1-48 0,-2 0-576 0,-2-1-112 16,1 0-32-16,0 2 0 0,-2 2-144 0,-1-1-48 16,1-3 0-16,3-2 0 0,3-1-320 0,-1-5-80 15,2-5-16-15,2-5 0 0,2-3-80 0,3-9-16 16,0 0 0-16,0 0 0 0,10-6 48 0,0-6 0 15,2-6 0-15,3-2 0 0,0-3-64 0,0-2-16 16,1-5 0-16,0 0 0 0,1 1-160 0,2-1 0 16,0-1 0-16,2 1 0 0,1 0 128 0,1 0-128 15,-9 15 128-15,2-1-128 0,2 0 224 0,1 1-32 0,2 3-16 0,-2 2 0 16,1 5-176-16,-3 0 192 16,-1 4-192-16,6 4 192 0,-8 4-192 0,-8 5 0 0,-4 5 0 0,-7-1 0 15,-6 3 0-15,-4 1 0 0,-4-1 144 16,-4 1-144-16,8-10 128 0,-3 2-128 15,-2 1 160-15,1-2-160 0,-2 2 128 0,-1-4-128 0,1-2 0 16,-2-1 144-16,2-3-400 0,1-2-64 0,1-2-32 16,-11-6 0-1,8-1-2672-15,7-4-544 0,6-4-96 0,9 1-32 0</inkml:trace>
  <inkml:trace contextRef="#ctx0" brushRef="#br0" timeOffset="59261.44">17363 14967 20207 0,'1'-11'896'0,"0"6"192"0,0 0-880 0,-1-1-208 0,-1 0 0 0,0-1 0 16,-1 1 1680-16,0-2 304 0,-4-1 48 0,0 0 16 15,-2 0-512-15,-1 1-112 0,-2-1-16 0,-1 1 0 16,1 2-336-16,-1 1-80 15,0-1-16-15,-1 4 0 0,-3 2-336 0,0 4-80 0,-3 0-16 0,-1 3 0 16,-6 5-224-16,-1 3-32 0,3 3-16 0,-1 4 0 0,3 2-64 0,-1 4-16 16,3-1 0-16,3 2 0 15,5-1-192-15,7 0 144 0,0-6-144 0,9 0 128 16,2-4-128-16,5-2 0 0,4-5 0 0,0-2 128 16,6-4-128-16,1-3 0 0,1-4 0 0,0-2 0 0,1-6 0 0,2-1 0 15,-3 0 0-15,1-5 0 0,-3-3 0 0,-1 0 128 16,-3 0-128-16,-1 2 0 15,-4 2 0-15,-1 2 128 0,-1 1-128 0,-5 3 0 0,0 3 0 0,-5 6 0 16,0 0 0-16,0 4 0 0,-2 4 0 0,-1 3 0 16,-1 4 0-16,-4 4 0 0,0 3 0 0,0 3 0 15,0 2 0-15,-4 2 0 0,-5 10 160 0,1-1-160 16,0 0 192-16,0-2-192 0,-3 0 144 0,2-2-144 16,2-9 0-16,1-2 144 0,-1-2-144 0,-1-1 128 15,3-1-128-15,-1-1 128 0,-1-4-128 0,3-3 0 16,2-2 0-16,-6-1 0 15,6-7-1184-15,0-6-272 0,3-4-48 0,4 0-9776 16,4-6-1968-16</inkml:trace>
  <inkml:trace contextRef="#ctx0" brushRef="#br0" timeOffset="59577.9">17735 14773 18431 0,'0'0'1632'0,"0"0"-1312"16,0 0-320-16,0 0 0 0,0 0 1568 0,0 0 240 15,0 0 48-15,2 9 16 0,-1 4-464 0,-2 1-80 16,-1 3-32-16,-3 3 0 0,1-3-80 0,-2 4-32 16,1 3 0-16,-4 3 0 0,1 0-224 0,-3 2-32 15,2 2-16-15,-1-2 0 0,-2 0-352 0,2-3-80 16,1-1-16-16,-1-3 0 0,3-4-176 0,1-2-32 15,1-4-16-15,3-1 0 0,0-5 112 0,2-6 32 16,0 0 0-16,2-4 0 0,4-5 64 0,2-3 32 16,0-3 0-16,1-4 0 0,1-1-288 0,0-2-64 0,1-2-128 15,0 0 192-15,2 0-192 0,1-1 0 16,3 1 0-16,3 2 0 0,-2 1 0 0,4 3 0 16,1 1 0-16,2 3 0 0,-2 1 0 0,-1 3-160 15,0 2 160-15,2 1-192 16,-2 2-1360-16,-5 5-288 0,-6 0-48 0,0 4-9712 15,0 1-1952-15</inkml:trace>
  <inkml:trace contextRef="#ctx0" brushRef="#br0" timeOffset="59878.2">18251 14802 29999 0,'0'0'1328'0,"-4"-1"272"0,-1 0-1280 0,0 2-320 0,0 0 0 0,-2 2 0 15,-1 0 880-15,-1 4 96 0,-2 2 32 0,-4 4 0 16,0 1-240-16,0 2-32 0,-2-1-16 0,1 3 0 16,4-4-208-16,1 1-32 0,2 1-16 0,0-1 0 15,2 1-176-15,3-2-32 0,3-2-16 0,2-1 0 0,3-1-48 16,1-4-16-16,4 3 0 0,-1-3 0 0,4-5 16 0,3 1 16 16,-1-4 0-16,1 0 0 0,5-5 48 0,0-2 0 15,-3 0 0-15,-2-2 0 0,-1 2 16 0,-1-1 16 16,-2 0 0-16,0-1 0 0,-5 1 64 0,-2 0 16 15,-1 1 0-15,-5-3 0 0,-2 2-176 0,-3 1-16 16,-2 4-16-16,-1 0 0 0,0 1-160 0,-3 1 0 16,2 1 0-16,-2-1 0 15,2 1-1312-15,-2 1-144 0,2 0-16 0,-1-1-10624 16,3 0-2128-16</inkml:trace>
  <inkml:trace contextRef="#ctx0" brushRef="#br0" timeOffset="60289.66">18484 14750 24703 0,'0'0'1088'0,"0"0"240"0,0 0-1072 0,-3 3-256 0,-2 3 0 0,2 0 0 16,-2 3 1088-16,1 2 144 0,-1 0 48 0,1 1 0 16,-1 2-64-16,0 1-16 0,1-1 0 0,-2 1 0 15,2-1-256-15,0 1-48 0,1 0-16 0,0-1 0 16,3 0-400-16,0-2-80 0,3-2-16 0,1-1 0 15,1-2-160-15,4-3-32 0,-1-2-16 0,2-2 0 0,0-3 144 16,2-2 16-16,-2-2 16 0,2-1 0 0,-2 0 16 16,1 1 0-16,1-4 0 0,0 1 0 0,-2-3-48 0,0 2 0 15,1 0 0-15,0-4 0 0,-2 1-64 16,-2 5-32-16,-3 3 0 0,-2 1 0 0,-2 5-224 0,0 0 144 16,0 0-144-16,3 5 128 0,-1 2-128 0,-1 3 0 15,-1 1 0-15,0 3 0 0,-1 1 0 0,1-2 0 16,0-1 0-16,2 0 0 0,2-4 0 15,0 0 0-15,-2-2 0 0,3-3 0 0,3-4 0 0,1-3 0 16,1 0 0-16,3-5 0 0,3 0 0 0,0-2 0 16,1-1 0-16,0-2 0 0,1-2 0 0,-2 0 0 15,0-2 0-15,2-6 128 0,0-1-128 0,-6-1 0 16,-2 1 0-16,0 2 0 16,-5 1-336-16,2 1-160 0,-1 1-16 0,-2 5-16 15,-1 3-1984-15,-1 2-400 0,2 2-80 0</inkml:trace>
  <inkml:trace contextRef="#ctx0" brushRef="#br0" timeOffset="60630.53">19412 14351 19343 0,'0'0'1728'16,"0"0"-1392"-16,0 0-336 0,0 0 0 16,0 0 1328-16,0 0 192 0,-7 1 32 0,1 3 16 0,-3 4-96 0,0 3-32 15,1 3 0-15,-2 3 0 0,0 0-160 0,-2 5-48 16,1 4 0-16,1 3 0 0,-1 3-336 0,0 5-64 16,-1-2 0-16,2 3-16 0,-2 5-496 0,2-1-80 15,1-1-32-15,-1-4 0 0,0-1-208 0,3-3 0 16,1-6 128-16,4-3-128 0,0-3 0 0,1-2-192 15,1-4 48-15,1-3 0 16,1-2-304-16,0-3-64 0,-2-7-16 0,7 1 0 16,-2-5-1920-16,2-2-384 0,-3-3-80 0,2-8-10160 0</inkml:trace>
  <inkml:trace contextRef="#ctx0" brushRef="#br0" timeOffset="61111.85">19192 14764 23439 0,'0'0'1024'0,"0"0"240"0,0 0-1008 0,0 0-256 15,0 0 0-15,0 0 0 0,0 0 1088 0,0 0 160 16,4-4 32-16,1-2 16 0,3 1-464 0,-1-1-80 16,4 0-32-16,3-4 0 0,1-1-144 0,3-1-48 15,1-1 0-15,1-3 0 0,1-1-80 0,0-2 0 16,-1-1-16-16,0-1 0 0,-5 4 0 0,0-1 0 0,1-3 0 0,-1-1 0 16,1-1-112-16,-2 1 0 0,0-1-16 0,-1 1 0 15,1 0-48-15,0 1 0 0,-1 2 0 0,-2 3 0 16,0 2 80-16,0 1 16 0,-4 5 0 0,0 2 0 15,-2 3-96-15,-5 3-32 0,0 0 0 0,2 9 0 16,-2 3-224-16,-1 2 144 0,-1 3-144 0,0 2 128 16,-5 4 0-16,1 4 0 0,1 3 0 0,-3 0 0 15,2-2-128-15,-3 0 192 0,3-1-192 0,-1-1 192 0,0-2 64 0,2 0 32 16,0-4 0-16,2-3 0 0,0 4 96 0,1-6 32 16,1-4 0-16,2-3 0 0,-1-8-128 0,0 0-32 15,0 0 0-15,5-1 0 0,1-5-16 0,1 1-16 16,0 0 0-16,0 1 0 0,1 0-224 0,0 0 0 15,-2 2 128-15,3 2-128 0,-2 2 0 0,2 5 128 16,-3 2-128-16,3 3 0 0,-2 3 0 0,0 1 0 16,-1-2 0-16,-1 5 0 0,1-3 0 0,-3 2 128 15,0-1-128-15,2 4 0 0,-1-2 0 0,-2-6 128 16,3-1-128-16,0-2 0 0,1-3 128 0,0-3-128 16,2-3 0-16,1-2 144 0,2-2-304 0,0-2-64 15,-1 0-16-15,0-3 0 16,1-1-2320-16,-4 1-448 0,1-2-112 0</inkml:trace>
  <inkml:trace contextRef="#ctx0" brushRef="#br0" timeOffset="65102.25">21206 14239 21183 0,'-5'-8'1888'0,"-2"0"-1504"0,-3-1-384 0,2 4 0 15,0 0 368-15,0 1 0 0,-1 0 0 0,2-1 0 0,-1 5 816 0,8 0 160 16,-9 2 48-16,2 3 0 0,0 0-528 0,1 4-96 15,2 2-32-15,2 1 0 16,-3 0-400-16,4 4-80 0,1 1 0 0,3 3-16 0,2 0 16 0,-1-1 16 16,4-1 0-16,1 1 0 0,1-1 128 0,2-2 32 15,2 0 0-15,2-2 0 0,-1-2-176 0,0 0-48 16,1 0 0-16,-1 1 0 0,1-4 48 0,-2-2 0 16,-1 0 0-16,-2 1 0 0,-11-8-80 0,11 5-16 15,-3-1 0-15,-8-4 0 0,0 0 32 0,0 0 0 16,0 0 0-16,0 0 0 0,0 0 128 0,0 0 16 15,0 0 16-15,-8 1 0 0,-3-3-16 0,-1 2 0 16,-3 0 0-16,-2 2 0 0,0 0-160 0,-2 0-48 16,-3 1 0-16,1 1 0 0,1 3-128 0,-1 0 128 15,1 1-128-15,3-1 128 0,0-2-128 0,4 1 0 16,2 1 0-16,3-1 0 0,3-1 0 0,5-5 0 16,0 0 0-16,4 9 0 0,3-1 0 0,4 0-176 15,2-2 176-15,3 1-128 0,0 3 128 0,1-3 0 0,0 0 0 16,1 0 0-16,-8-4 0 0,-2 1 0 0,1 0 0 0,0 0 0 15,-1 0 0-15,-3 2 0 0,1-1 0 0,-4 3 0 16,-2 2 0-16,-2 1 0 0,-5 1 128 0,-2 1-128 16,-5-3 320-16,-2 2-16 0,-3 1 0 0,-2 2 0 15,0-2-32-15,-2-1 0 0,0-1 0 0,2 1 0 16,2 0-64-16,4 0-16 0,3 3 0 0,4-2 0 16,5-1-192-16,-1-1 0 0,4-11 0 0,5 13 0 15,4 0 0-15,2-1 0 0,3 1 0 0,5-1 0 16,5 0 0-16,-1-2 0 0,2-2 0 0,4 0 0 0,2-2-192 15,-2-3-48-15,-1-1 0 0,-1 0 0 16,-1 1-2640-16,-4-3-544 16</inkml:trace>
  <inkml:trace contextRef="#ctx0" brushRef="#br0" timeOffset="66601.84">22223 14600 11967 0,'-6'-7'1072'0,"6"7"-864"0,-2-2-208 0,2 2 0 0,-5-4 1760 0,5 4 304 16,-4-1 64-16,4 1 16 0,-4 5-752 0,-2 0-160 15,0 3-16-15,0 4-16 0,-4 5-208 0,1 7-32 16,0 2-16-16,-3 5 0 0,0 3-224 0,1 4-32 16,-2 1-16-16,0 2 0 0,-2 0-208 0,1 1-32 15,-1 1-16-15,0 1 0 0,-3 1-96 0,1-4 0 16,0-4-16-16,1-4 0 0,0-5-48 0,3-5-16 16,-1-4 0-16,4-4 0 0,3-3 336 0,1-5 64 15,6-7 0-15,0 0 16 0,0 0 48 0,0 0 0 16,6-17 0-16,2-6 0 0,3-7-256 0,3-3-32 15,6-3-16-15,2-1 0 0,-3-2-400 0,3-2 128 16,1-3-128-16,1 2 0 0,1 1 0 0,3 1 0 16,2 2 0-16,-3 3 0 0,1 3 0 0,-2 4 0 15,0 7 0-15,-1 8 0 0,-1 2 0 0,-3 7 0 16,-4 4 0-16,-1 3-176 0,-3 6 176 0,-3 5 0 0,-7 6-144 0,-4 1 144 16,-5 2 0-16,-3 0 0 0,-6 1 0 0,-1 0 0 15,-5 1 0-15,0-3 0 0,-1 0 0 0,0-4 0 16,0-1 0-16,3-4-144 0,1-5 144 0,2-3 0 15,5-2-528-15,1-4 0 16,5-5 0-16,3-3 0 0,2-4-1680 16,3-2-336-16,6 1-64 0,1-2-11296 0</inkml:trace>
  <inkml:trace contextRef="#ctx0" brushRef="#br0" timeOffset="66940.64">22668 14673 26895 0,'-4'9'1184'0,"-2"0"256"0,0-2-1152 0,-2 5-288 15,-1 4 0-15,-1 3 0 0,-2 4 1008 0,1-1 144 16,-3 1 16-16,2 0 16 0,0 2-288 0,1-3-48 16,1-1-16-16,2-2 0 0,3-3-288 0,1-1-64 15,2-7-16-15,2 0 0 0,0-8-80 0,0 0-32 16,0 0 0-16,11-1 0 0,1-6 32 0,2-1 0 15,0-6 0-15,1-1 0 0,1-3-96 0,0 0-16 16,1-1 0-16,-1 0 0 0,2 1-144 0,-1-2-128 0,0 1 192 0,2 0-192 16,-1 0 128-16,1 2-128 0,-1 3 0 0,-2 2 0 15,1 5 0-15,-4 2 0 0,-2-1 0 0,1 4 0 32,-2 1-928-32,-10 1-192 0,7 4-32 0,0 3-9936 0,1 0-1984 0</inkml:trace>
  <inkml:trace contextRef="#ctx0" brushRef="#br0" timeOffset="67713.23">23039 14757 11055 0,'0'0'976'0,"0"0"-784"16,-9-1-192-16,2-1 0 0,7 2 1072 0,0 0 160 16,-7 2 48-16,7-2 0 0,0 0 384 0,0 0 64 15,0 0 32-15,7 6 0 0,-1 1-352 0,3-2-80 16,2 0-16-16,2-2 0 0,3 0-416 0,-1 1-64 16,0-2-32-16,2-1 0 0,-2-2-160 0,4 0-48 15,-1 0 0-15,0-2 0 0,1-1-16 0,-1 2 0 16,-1-4 0-16,2 0 0 0,-3-2-176 0,-1 1-32 15,-5 1-16-15,-1-1 0 0,0 1-64 0,-3 0-16 16,-6 6 0-16,0-7 0 0,0 7 160 0,-4-9 16 0,-4 3 16 0,-2 1 0 16,-1 1-32-16,-4 3-16 15,-1 0 0-15,-5 4 0 0,0 1-160 0,1 1-48 16,-3 1 0-16,1 2 0 0,0 3-80 0,1 4-128 0,0 0 176 0,2 2-176 16,0 0 128-16,4 2-128 0,0-1 0 0,5-1 0 15,2 1 0-15,4-3 0 0,5-2 0 16,5-2 0-1,4-2-512-15,3-2-16 0,5-3 0 0,2-3 0 0,5-2-1424 16,3-3-288-16,3-3-48 0,1-2-12432 0</inkml:trace>
  <inkml:trace contextRef="#ctx0" brushRef="#br0" timeOffset="68175.39">23717 14646 23439 0,'0'0'1024'0,"0"0"240"0,-10-4-1008 16,1 3-256-16,-1 0 0 0,0 3 0 0,1 2 736 0,-3 1 96 16,0 2 32-16,-2 3 0 0,-3 1-16 0,0 1 0 15,-1 1 0-15,2 1 0 0,-3 2-304 0,2 2-64 16,2 1-16-16,2 0 0 0,5-9-240 0,3 1-48 16,-3 1-16-16,2 0 0 0,3 0 48 0,-1-1 16 0,3-1 0 0,2-1 0 15,4 3-32-15,3-5 0 16,2-3 0-16,3-5 0 0,4-5 64 0,0-2 0 15,3 0 0-15,-1-3 0 0,-1-4 0 0,1-1 0 16,1-6 0-16,1 1 0 0,-1-3-64 0,0 1-16 16,0-3 0-16,1 0 0 0,1-3 96 0,-1-2 32 15,-1-3 0-15,0-2 0 0,-2-4-112 0,0-4-32 16,-3-4 0-16,0 0 0 0,-1-2-160 0,-2 7 128 16,-2 1-128-16,-3 9 128 0,-3 8-128 0,0 8 0 15,-3 3 0-15,-2 8 0 0,1 6 0 0,-7 5 0 0,-2 8 0 0,-4 8 0 16,-2 4 0-16,-1 5 0 0,-2 7 0 15,-4 3 0-15,0 4-128 0,-1 3 128 0,-1 2 0 0,2 2 0 16,1 3 0-16,3-3 0 0,2 0 0 0,3-5 0 0,3-5 0 16,3-6 0-16,5-6 0 0,1-4 0 15,1-2 0-15,2-3-224 16,3-3 80-16,1-6 16 0,1-3-544 0,4-5-96 0,0-3-32 16,2-3-9712-16,0-4-1952 0</inkml:trace>
  <inkml:trace contextRef="#ctx0" brushRef="#br0" timeOffset="68543.7">24095 14665 12895 0,'0'0'576'0,"0"0"112"0,0 0-560 0,0 0-128 16,0 0 0-16,0 0 0 0,0 0 2896 0,-7 0 560 16,-4 0 96-16,2 3 32 0,-2 0-1712 0,-4 2-336 15,1 2-64-15,0 3 0 0,-3 1-464 0,1 2-96 16,-1 2-16-16,1 2 0 0,-2-1-368 0,5 1-80 15,-1 1 0-15,5-6-16 0,3 0-112 0,1 0 0 16,1 0-16-16,4 4 0 0,3-3-144 0,3-4-32 16,4-2 0-16,2-3 0 0,1-1-128 0,3-4 0 0,0-3 144 0,2-1-144 15,1-3 128-15,0-1-128 16,-2 0 160-16,-2 1-160 0,-1 0 160 0,-5 0-160 16,2-1 160-16,-1 2-160 0,-5 1 0 0,-5 6 128 0,0 0-128 0,0 0 0 15,0 0 128-15,0 0-128 0,0 0 176 0,-4 10-176 16,-1 2 192-16,-1 0-64 0,1 0 0 0,-3 2-128 15,2 0 128-15,0-1-128 0,4-1 0 0,2-1 0 16,0-1 0-16,3-1 0 0,-3-9 0 0,9 7 0 16,-9-7 0-16,14 2-192 0,2-3 48 0,-4 0 16 15,0-4-608-15,1-3-112 16,3 1-32-16,1-2 0 0,2-1-1760 0,-2-1-368 16,3-1-64-16</inkml:trace>
  <inkml:trace contextRef="#ctx0" brushRef="#br0" timeOffset="68772.17">24569 14186 18431 0,'0'0'816'0,"0"0"160"0,0 0-784 0,-5 1-192 16,-2 2 0-16,2 3 0 0,-3 0 1792 0,1 4 304 15,-4 4 64-15,1 2 16 0,0 3-560 0,-3 3-96 16,1 4-32-16,-1 4 0 0,0 2-464 0,2 4-112 15,-4 1-16-15,3 3 0 0,0 1-144 0,0 1-48 16,2 0 0-16,-2 1 0 0,1-1-416 0,3-2-96 16,1-3 0-16,1-3-16 0,2-3-176 0,-2-4 0 15,4-4 0-15,0-2 0 0,0-2-144 0,1-5-112 16,1-4-32-16,0-1 0 16,0-9-2240-16,0 0-448 0,0 0-96 0</inkml:trace>
  <inkml:trace contextRef="#ctx0" brushRef="#br0" timeOffset="69009.32">24201 14649 24879 0,'0'0'1088'0,"0"0"256"0,0 0-1088 0,0 0-256 0,0 0 0 0,0 0 0 15,0 0 1200-15,0 0 176 0,10 3 32 0,-1 0 16 16,6 2-80-16,1-3 0 0,4 1-16 0,0 0 0 0,0-1-496 0,2-1-80 16,1-1-32-16,0 0 0 15,0-1-352-15,0-1-80 0,-1-1-16 0,-1 0 0 0,-2 1-144 16,-3-3-128-16,-2 1 144 0,0 0-144 15,-4-1-368-15,-2 3-160 0,-1-1-48 0,-2 1 0 16,-5 2-2432 0,0 0-480-16</inkml:trace>
  <inkml:trace contextRef="#ctx0" brushRef="#br0" timeOffset="69142.9">24532 14750 11967 0,'0'0'1072'0,"0"8"-864"15,1 2-208-15,0 1 0 0,-2 0 1504 0,-1 1 256 16,-1-1 48-16,0 2 16 0,0-1-208 0,-4 1-32 15,1 0-16-15,-1 1 0 0,0 0-672 0,3-3-144 16,-3-1-32-16,2 0 0 0,1-1-400 0,-2-2-64 16,2 0-32-16,0-2 0 0,4-5-224 0,0 0-192 15,0 0 48-15,0 0-7952 16,0 0-1584-16</inkml:trace>
  <inkml:trace contextRef="#ctx0" brushRef="#br0" timeOffset="69609.67">24883 14666 20095 0,'0'0'896'0,"0"0"176"0,0 0-864 0,0 0-208 0,0 0 0 0,0 0 0 0,0 0 1472 0,0 0 256 16,-5 6 64-16,-1 1 0 0,-2 0-448 0,-3 3-64 15,-3 2-32-15,-2 3 0 0,0 0-352 0,-2 3-64 16,1 0 0-16,-1 1-16 0,3 0-192 0,-1 0-48 16,4 1 0-16,2-1 0 0,4-3-128 0,2 0-48 15,3-2 0-15,3-1 0 0,2-1-160 0,3-3-48 16,1-1 0-16,4-3 0 0,4-1-16 0,0-2-16 16,1-4 0-16,0 0 0 0,1-5 16 0,-1-1 0 15,-1-1 0-15,-3 1 0 0,-1-2-48 0,0-1-128 16,-3 0 192-16,-1-1-64 0,-3-3 16 0,-2 4 0 15,0-2 0-15,-3 2 0 0,-4 0-16 0,0 1 0 0,-2 4 0 16,-2-1 0-16,2 2-128 0,-3 0 0 16,2 2 0-16,-4 1 0 0,0 1 0 0,2-1-192 15,-1 1 0-15,2-1 16 16,-2 0-1232-16,3 2-256 0,0 0-64 0,7 0 0 16,0 0-1248-16,0 0-256 0,0 0-48 0</inkml:trace>
  <inkml:trace contextRef="#ctx0" brushRef="#br0" timeOffset="70030.14">25095 14715 10127 0,'0'0'896'0,"0"0"-704"0,0 0-192 0,5-1 0 16,4-1 2176-16,-3 0 416 0,-6 2 80 0,0 0 16 0,0 0-560 15,0 0-96-15,0 0-32 0,2 9 0 0,-2 2-384 0,-2 2-80 16,-2 2 0-16,-1 0-16 15,-2 1-352-15,2-1-64 0,-4 1-16 0,2 1 0 0,-2-1-256 0,2 2-64 16,-1-1-16-16,3-2 0 0,-1-1-368 0,2-2-64 16,1-1 0-16,0-1-16 0,2-2-32 0,0-1 0 15,1-7 0-15,0 0 0 0,0 0 32 0,0 0 0 16,0 0 0-16,6 0 0 0,4-4-32 0,-3 0 0 16,3-3 0-16,-1 0 0 0,2-2-144 0,0-1-128 15,2-2 192-15,-1 2-192 0,1 0 0 0,1 1 0 16,-1 0 0-16,-1 4 0 0,-1 0 0 0,-1 2 0 15,0 1 0-15,-1 2 0 0,-2 2 0 0,1 4 0 16,-1 1 0-16,-2 3 0 0,1 2 0 0,-1 3 0 16,1-2 0-16,-2 3 0 0,0 2 0 0,0 0 0 15,0-1 0-15,0 0 0 0,1-1 0 0,-3 1 0 0,0-4 0 16,0-2 0 0,1-2-416-16,-1 2-32 0,0-4-16 0,0-1 0 15,-2-6-2624-15,0 0-528 0</inkml:trace>
  <inkml:trace contextRef="#ctx0" brushRef="#br0" timeOffset="70088.73">24849 14461 34095 0,'-6'-7'3024'0,"-1"-1"-2416"0,1 2-480 0,-1 1-128 16,3 2 1776-16,4 3 336 0,-2-3 64 0,2 3 0 15,0 0-1536-15,0 0-320 0,0 0-64 0,0 0-16 0,0 0-112 16,0 0 0-16,0 0-128 0,0 0 192 15,0 0-784-15,0 0-176 0,0 0-16 0,-3-5-11552 16,0 1-2304-16</inkml:trace>
  <inkml:trace contextRef="#ctx0" brushRef="#br0" timeOffset="71518.27">10819 11028 12431 0,'0'0'544'0,"0"0"128"0,6-6-544 0,-1 1-128 0,-1 0 0 0,1 2 0 16,0-3 1520-16,-5 6 272 0,0 0 48 0,0 0 16 15,0 0-352-15,0 0-64 0,-2-4-16 0,2 4 0 0,-6 1-288 0,-1 2-64 16,-2 3-16-16,-6 6 0 0,-4 2-96 16,-1 6 0-16,-5 3-16 0,-3 1 0 0,-2 1 16 0,-6 3 16 15,-1 5 0-15,-1 2 0 0,-2 1-496 0,3-3-96 16,1-3-32-16,0 0 0 0,1 0-160 16,2-4-48-16,2-3 0 0,3-1 0 0,3-5 64 0,2-2 16 15,4-3 0-15,5-2 0 0,3-4-16 0,3-2 0 16,8-4 0-16,0 0 0 0,0 0-16 0,0 0-16 15,14 0 0-15,2 0 0 0,4 0-48 0,6 0-128 16,2 2 192-16,4-1-64 0,2 2-128 0,0 1 0 16,0 2 0-16,-1 0 128 0,0 0-128 0,-1 0 128 15,0 2-128-15,-2-1 128 0,-2-2-128 0,1 1 0 16,0 0 0-16,-2-1 128 0,-1 0-128 16,-2 1 0-16,-2-1 144 0,-2 1-144 0,-2-1 0 0,-3 1 0 15,-2 0 0-15,-2-3 128 0,-3 2-128 0,-8-5 0 0,0 0-176 16,7 4 176-1,-7-4-1328-15,0 0-160 0,0 0-48 0,0 0-9312 16,0 0-1872-16</inkml:trace>
  <inkml:trace contextRef="#ctx0" brushRef="#br0" timeOffset="71819.8">10468 11465 13823 0,'-15'-6'1216'0,"6"3"-960"0,0 1-256 0,1 0 0 0,-1 0 1360 0,2 0 240 15,-1 1 32-15,8 1 16 0,0 0-320 0,0 0-64 16,-6-1-16-16,6 1 0 0,0 0-160 0,0 0-16 16,0 0-16-16,0 0 0 0,0 0-352 0,14 0-80 15,2 0-16-15,4 0 0 0,6-4 208 0,2 0 32 16,8-3 16-16,6 0 0 0,4-2-112 0,8-2-32 15,5-2 0-15,3 2 0 0,4-3-80 0,5 2 0 16,-1 1-16-16,3-2 0 0,0-2-368 0,-1-1-64 16,-1 2 0-16,-20 4-16 0,5-1 48 0,4 0 16 15,2-3 0-15,0 4 0 0,-3-2-32 16,3 1 0-16,-1 1 0 0,0 2 0 0,-2 2-80 0,0-1 0 16,-2 0-128-16,-4 3 192 0,-2 0-192 0,-1 0 0 0,-6 3 128 0,-1 1-128 15,-1 2 0-15,-4 1 0 0,-2 0 0 0,6 2 0 31,-7 2-1664-31,-7 1-240 0,-4 1-32 0</inkml:trace>
  <inkml:trace contextRef="#ctx0" brushRef="#br0" timeOffset="76122.93">13064 11028 13823 0,'-6'1'1216'15,"-3"1"-960"-15,-1 0-256 0,2 0 0 16,0-2 1792-16,2 1 304 0,0 1 64 0,-1 1 16 15,2-1-880-15,5-2-160 0,0 0-48 0,0 0 0 16,0 7-416-16,0-7-96 0,0 0 0 0,11 7-16 0,-1 7-144 0,7-6-32 16,4 0 0-16,1-1 0 15,4-4-128-15,4 1-16 0,2-1-16 0,2-3 0 0,3-3 32 0,0-2 0 16,1-2 0-16,0-3 0 0,0-2 224 0,-2 0 48 16,-2-3 16-16,-4-1 0 0,-5 1-128 0,-2-3-32 15,-3 3 0-15,-3 0 0 0,-5-2-192 0,-5 1-64 16,-1-2 0-16,-6 0 0 0,-2 2 16 0,-4-1 0 15,-2 0 0-15,-4-2 0 0,-4 1 0 0,-3 2 0 16,-4 1 0-16,-1 2 0 0,-4 5 0 0,1 3 0 16,0 4 0-16,2 6 0 0,-3 2-144 0,0 8 0 15,2 1 144-15,0 5-144 0,2 3 0 0,3 5 0 16,3 2 0-16,2 0 0 0,2 2 0 0,4 2 0 16,4-2 0-16,4 0 0 0,3 0 160 0,3-2 16 0,2 0 0 15,4-2 0-15,3-5-16 0,3-1 0 16,1-2 0-16,3-3 0 0,3-1-32 0,0-4-128 15,3-3 192-15,2-2-64 0,3-6 16 0,1-1 0 16,2-6 0-16,1-2 0 0,-1 1-144 0,2-5-272 0,-3-1 64 0,12-7 16 31,-6 0-2656-31,-2 3-528 0</inkml:trace>
  <inkml:trace contextRef="#ctx0" brushRef="#br0" timeOffset="76364.81">14123 10768 27647 0,'-6'-15'1216'0,"6"15"256"0,0 0-1168 0,0 0-304 16,0-7 0-16,0 7 0 0,0 0 816 0,0 0 96 16,0 0 32-16,3 11 0 0,3 3-528 0,-3 3-96 15,4 3-32-15,-2-1 0 0,1 3-160 0,0 4-128 16,1 2 192-16,-2 2-192 0,2-2 144 0,-2 1-144 15,2-2 0-15,0 0 144 0,0 1-144 0,2-2 0 16,1-2 0-16,2 6 0 16,-1-8-1264-16,-1-4-336 0,0-3-64 0,-4-8-11168 0</inkml:trace>
  <inkml:trace contextRef="#ctx0" brushRef="#br0" timeOffset="76589.98">14401 10738 23039 0,'-8'-11'2048'0,"8"11"-1648"16,0 0-400-16,-4-1 0 0,-4 1 1344 0,1 2 192 16,0 4 48-16,-2 4 0 0,-4 4-624 0,-2 5-128 15,1 4-32-15,-1 3 0 0,-2 3-128 0,-2 3-32 16,0 2 0-16,-2 4 0 0,-1 3 192 0,0 3 16 16,0 3 16-16,2 1 0 0,-2 1-448 0,1-1-96 0,0-1 0 0,2-1-16 15,1-3-304-15,1-2 160 0,2-3-160 0,3 0 128 16,3-4-288-16,1-4-64 0,3-2-16 0,2 6 0 31,1-9-2704-31,6-8-528 0</inkml:trace>
  <inkml:trace contextRef="#ctx0" brushRef="#br0" timeOffset="77137.03">15399 10633 23039 0,'-6'0'2048'0,"-4"1"-1648"16,2 2-400-16,-2 2 0 0,-1 0 320 0,0 3-32 16,0 3 0-16,-4 4 0 0,0 5 480 0,-1 6 80 15,-1 6 32-15,-2 3 0 0,0 4-320 0,-1 4-64 16,1 3-16-16,-5 2 0 0,2 4 80 0,-3 3 16 0,2 1 0 16,-2-1 0-16,1-4-96 0,0-1-16 0,1-1 0 0,-6 10 0 15,4-11 16-15,7-11 0 0,2-8 0 16,4-5 0-16,2-8 128 0,4-5 32 0,6-11 0 0,0 0 0 15,0 0 0-15,3-11 0 0,3-3 0 0,2-8 0 16,3-8-256-16,4-3-64 0,0-4 0 0,-3 8 0 16,4-7-192-16,3-6-128 0,1-5 128 0,5-6-128 15,1-1 0-15,3-2 128 0,3-2-128 0,2 2 0 16,3 1 0-16,1 3 0 0,1 5 0 0,-1 5 0 0,0 3 0 0,-3 11 0 16,-2 7 0-16,-2 7 0 0,-4 5 0 0,-4 8 0 15,-3 8 0-15,-7 5 0 0,-4 6 0 0,-6 6 0 16,-6 3-176-16,-7 3 176 0,-5 2 0 15,-8 4 0-15,-7 0 208 0,-4 0-64 0,-7-1-144 0,-2-1 0 16,-3-1 0-16,-3-3 128 0,-2-5-128 0,3-3 0 16,1-3 0-16,7-6 0 0,3-4-288 0,5-4-96 15,4-7 0-15,5-3-11456 16,5-2-2304-16</inkml:trace>
  <inkml:trace contextRef="#ctx0" brushRef="#br0" timeOffset="78544.93">16261 10709 12207 0,'4'-11'528'0,"-4"11"128"0,2-7-528 0,1 2-128 16,-3 5 0-16,2-7 0 0,1-1 1200 0,-3 2 208 15,-1-2 32-15,-2 1 16 0,-2 2-224 0,0-1-32 16,-4 2-16-16,-2 3 0 0,-1 4-176 0,-4 0-48 16,-3 4 0-16,-1 2 0 0,-1 3-320 0,-1 3-64 15,-2 6 0-15,1 2-16 0,1 2-112 0,2 1 0 16,0 0-16-16,5 1 0 0,5-2-176 0,1-1-16 16,5-3-16-16,4-1 0 0,4-1-224 0,5-4 144 15,1-3-144-15,5-3 128 0,6-1 112 0,1-5 16 0,4-3 0 0,4-6 0 16,3-5 176-16,2-2 32 0,0-2 16 15,2-2 0-15,-5-4-80 0,-2 2-16 0,0-3 0 0,-5 0 0 16,-3-1 16-16,-6-1 0 0,-3 2 0 0,-6 2 0 16,-5 0 112-16,-4 1 32 0,-4 1 0 0,-4 2 0 15,-2-1-320-15,-3 5-64 0,-3 4-16 0,-1 3 0 16,1 1-144-16,-2 4 0 0,2 4-192 0,-4 1 192 16,5 2-1680-16,5 2-224 0,7 1-32 15,5-3-12720-15</inkml:trace>
  <inkml:trace contextRef="#ctx0" brushRef="#br0" timeOffset="78892.37">16858 10493 21183 0,'0'0'944'0,"0"0"192"0,-2-4-912 0,2 4-224 16,0 0 0-16,0 0 0 0,-7 5 1584 0,1 4 272 16,-2 3 48-16,-1 3 16 0,0 4-1136 0,-2 2-208 15,1 4-64-15,-1 2 0 0,-2 1-64 0,1 5 0 16,0-1-16-16,0 0 0 0,1-1-112 0,-2-1 0 15,3-6-16-15,2-2 0 0,0-2-128 0,3-5-32 16,3-3 0-16,0-2 0 0,2-2 32 0,0-8 0 16,0 0 0-16,8-6 0 0,3-4 208 0,5-4 32 15,2-4 16-15,2-1 0 0,1-4-208 0,0-2-32 16,0-1-16-16,1-2 0 0,1 0-32 0,1-1 0 0,0 0 0 0,1 2 0 16,0 1 16-16,-2 4 0 0,1 1 0 15,-1 4 0-15,-1 4 32 0,-4 5 0 0,-2 5 0 0,-1 5 0 16,-2 5-192-16,-4 4 0 0,-2 2 0 0,-2 5 0 15,-2 4 0-15,-3 2 0 0,-3 2 0 0,-2 5 0 16,-4 1 0-16,-1 2 0 0,-1-1 0 0,-1-2 0 16,-2-4-128-16,2-3 128 0,2-4-160 0,-4 7 160 31,5-10-768-31,4-4-48 0,5-13-16 0,0 0-9728 0,0 0-1936 0</inkml:trace>
  <inkml:trace contextRef="#ctx0" brushRef="#br0" timeOffset="79189.19">17780 9914 22111 0,'-13'-6'976'0,"7"3"208"0,0 3-944 0,-3 1-240 16,-2 3 0-16,-1 2 0 0,-3 3 1488 0,-1 5 256 15,-2 4 48-15,1 4 16 0,-1 5-608 0,2 2-128 16,-2 4-32-16,0 4 0 0,3 2-304 0,0 5-64 15,1 4-16-15,1 0 0 0,3 2-336 0,3-1-64 16,-1 1 0-16,2-2-16 0,4 0-240 0,-1-1 0 16,2-7 0-16,0 15 0 15,1-10-512-15,1-8-112 0,2-8-16 0,-1-3 0 16,-1-9-1584-16,2-2-320 0,-3-15-64 0</inkml:trace>
  <inkml:trace contextRef="#ctx0" brushRef="#br0" timeOffset="79399.22">17360 10485 6447 0,'-10'-14'272'0,"6"9"80"16,2-3-352-16,1 0 0 0,1 8 0 0,3-5 0 0,3-1 5664 0,2 3 1056 0,-1-3 224 0,5 2 32 15,5-2-5200-15,3 1-1056 0,1-2-208 0,1 1-32 16,4-2-288-16,4 0-48 0,1 1-16 0,0-1 0 16,1-2 0-16,-1 2-128 0,-1 2 192 0,0 2-64 15,-4-2-128-15,-2 4 128 0,-2 1-128 0,-2 3 128 0,-5 3-128 0,0 3 0 31,-7 2 0-31,1 5 128 0,-5 1-128 0,-3 3 0 0,-4 3-192 0,0 4 192 0,-6 1 0 0,2 1 0 16,-5 1 0-16,-4 12 0 0,2-8 128 0,1-2-128 16,1-2 128-16,3-4-128 0,-2-2 160 0,2-2-160 15,1-2 192-15,3-3-192 0,-2-3 0 0,5-1 0 16,-1-2 0-16,3-10 0 16,0 0-1872-16,0 0-384 0,0 0-80 0</inkml:trace>
  <inkml:trace contextRef="#ctx0" brushRef="#br0" timeOffset="80131.53">18396 10402 7359 0,'0'0'656'0,"0"0"-528"0,1-5-128 0,-1 5 0 16,0 0 3904-16,0 0 768 0,0 0 128 0,0 0 48 16,0 0-3056-16,0 0-592 0,0 0-128 0,0 0-32 15,0 0-304-15,-7 5-64 0,-1 0-16 0,-5 4 0 16,-1 1-32-16,-3 2-16 0,-2 2 0 0,-1 3 0 16,0 2-160-16,2-1-16 0,0 1-16 0,-4 6 0 15,5-3-160-15,8-3-16 0,2-1-16 0,5-3 0 16,4-2-224-16,3-3 176 0,-5-10-176 0,10 9 160 15,4-3-160-15,2-2 192 0,4-5-192 0,3-3 192 0,4-3 0 16,0-1 16-16,-1-1 0 0,1-2 0 0,-3-3-208 16,-2 0 0-16,-2-1 0 0,-4 1 0 0,-3 0 0 0,-1 0 128 15,1 0-128-15,-9 5 0 0,0-1 144 16,0 3-144-16,-1 2 128 0,-3 5-128 0,0 0 160 0,0 0-160 16,0 0 192-16,0 0-192 0,0 0 0 0,-6 6 0 15,2 2 0-15,0 0 0 0,0 3 0 0,1 0 0 16,1-1 0-16,0 3 0 0,1 0 0 15,3-4 0-15,1 1 0 0,-3-10 0 0,9 5 0 0,1-1 0 16,1-1 0-16,2-4 0 0,0-3 144 0,5-2-144 16,2 1 0-16,3-4 144 0,1 0-144 0,2-2 192 15,1-3-192-15,2 0 192 0,2-2-192 0,1 1 0 0,-3-3 0 16,1-1 0-16,-1-1 0 0,1-4 0 16,-2-3 0-16,-5 6 0 0,-1-7 0 0,4-3 240 15,-1-4-64-15,3-3-16 0,0-5-16 0,3-3 0 16,1-3 0-16,1-4 0 0,0-1-144 0,-2 1 0 0,-3 1 0 0,-2 4 0 15,-3 4 0-15,-2 4 0 0,-6 5 0 16,-3 4 0-16,-3 5 128 0,-3 6 0 16,-1 6 0-16,-5 5 0 0,-1 6 0 0,-8 6 0 0,-3 6 0 0,-5 6 0 15,-2 5-128-15,-6 4 0 0,-4 5 0 0,-2 6 0 16,-1 7 0-16,1 5 0 0,3 5 0 16,-13 25 0-16,7-4 0 0,5 0 0 0,5-1-160 0,4-3 160 15,5-3 0-15,4-4 0 0,4-8 0 0,4-4 0 16,3-5 0-16,1-3 0 0,2-5 0 0,3-5 0 15,-1-4-304-15,2-3 48 0,2-1 0 0,-6-7 0 16,0-5-1872-16,-3-12-368 16,0 0-80-16</inkml:trace>
  <inkml:trace contextRef="#ctx0" brushRef="#br0" timeOffset="80284.8">18021 9953 41055 0,'-20'-12'1824'0,"13"6"368"0,2 1-1744 0,2-2-448 16,0 3 0-16,3 4 0 0,0 0 240 0,0 0-48 15,0 0 0-15,10 2 0 0,0 2-192 0,0-1 0 16,1 0 0-16,-3 2 0 16,-1 2-2768-16,-7-7-496 0</inkml:trace>
  <inkml:trace contextRef="#ctx0" brushRef="#br0" timeOffset="80975.7">20563 10225 23439 0,'-1'-11'1024'0,"1"5"240"0,-1 0-1008 0,0-1-256 0,-2 1 0 0,1 2 0 15,-1-1 960-15,-1 0 160 16,-2 3 32-16,-2-1 0 0,0 0-256 0,-2 3-64 16,-6 3 0-16,0 2 0 0,-5 3-256 0,0 3-48 15,0 3-16-15,-3 4 0 0,-1 3-288 0,0 1-64 0,1 0-16 0,2 2 0 16,5 0-144-16,1 0 0 0,3-2 144 0,1 5-144 15,6-8 0-15,7-3 0 0,6-4 0 0,5-3 0 16,4-4 128-16,3-3-128 0,4-5 128 0,5-1-128 16,-2-2 176-16,3-1-48 0,0-3 0 15,-1-2 0-15,2-1 0 0,-4-2 0 16,1 0 0-16,-3-1 0 0,-1 1-128 0,-4-1 128 0,-4 1-128 0,-5 4 128 16,-1 1-128-16,-3 2 128 0,0 2-128 0,-2 1 128 15,-4 5 192-15,0 0 16 0,0 0 16 0,0 9 0 16,-4 4-160-16,-1 5-48 0,0 4 0 0,-2 3 0 15,-1 5 48-15,-3 4 16 0,0 5 0 0,-7 19 0 0,0-1-64 0,0 0-16 16,-1 2 0-16,-3-3 0 0,1-2-128 16,1-2 0-16,-2-1 0 0,1-5 0 0,-1-3 0 0,-1-3 128 15,-2-3-128-15,1-4 0 16,0-4 176-16,-1-3-48 0,-1-2-128 0,2-4 192 0,1-6-64 0,0-3 0 16,-2-3-128-16,4-2 192 0,3-5-192 0,1-3 0 15,3-3 0-15,2-4-160 16,1-5-1216-16,2-2-240 15,2-3-48-15,7-2-8736 0,3-2-1744 0</inkml:trace>
  <inkml:trace contextRef="#ctx0" brushRef="#br0" timeOffset="81382.55">21315 9923 19343 0,'-7'0'1728'0,"-3"2"-1392"0,0 3-336 0,-3 3 0 16,-2 1 1984-16,1 5 320 0,0 1 64 0,-1 4 0 15,0 2-1296-15,1 4-272 0,-1 1-48 0,1 1-16 16,0-1-256-16,0 3-48 0,1 0-16 0,-2 1 0 15,1-1-160-15,1-2-16 0,2 1-16 0,2-5 0 16,0-3-32-16,3-4 0 0,2-3 0 0,2-3 0 0,1-2 128 0,1-8 32 16,0 0 0-16,7 0 0 0,4-3 16 0,3-4 0 15,0-3 0-15,1-2 0 0,2-4-128 0,2-2-32 16,0-3 0-16,3 0 0 0,3 1-208 16,-2-2 128-16,2-2-128 0,4 2 0 0,-1 1 128 0,1 1-128 15,2 3 0-15,-1 0 144 0,0 2-144 0,0 1 0 16,-2 3 0-16,-2 3 0 0,-5 2 0 15,-4 3 0-15,-4 2 0 0,2 3 0 16,-5 3-1568-16,-10-5-192 0,2 11-32 0,-3-4-12896 0</inkml:trace>
  <inkml:trace contextRef="#ctx0" brushRef="#br0" timeOffset="81726.55">21868 10128 28559 0,'0'0'1264'0,"0"0"272"0,-2-6-1232 0,-1 1-304 0,0-1 0 0,-3 4 0 16,0 1 512-16,-2 4 32 0,-2 0 16 16,-4 2 0-16,-3 3-128 0,-4 3-32 0,-2 3 0 0,-1 4 0 15,-1-3-192-15,-3 4-32 0,3-2-16 0,2 3 0 16,1 1-16-16,4-1 0 0,5-1 0 0,4-2 0 15,6-1-16-15,3-2 0 0,2 0 0 0,6-2 0 0,3-1-128 0,3-3 192 16,5-3-192-16,3-1 192 16,3-4 128-16,3-1 16 0,0-3 16 0,2-1 0 0,0-2-144 15,-2 0-16-15,1-2-16 0,-2-1 0 16,-1-4 80-16,-4-1 0 0,-4 0 16 0,-2-2 0 0,-4 1 144 0,-3-3 32 16,-7-3 0-16,-3-1 0 0,-6-1-128 0,-2 0-32 15,-4 1 0-15,-2 1 0 0,-3 3-160 0,-3 2-128 16,-1 4 192-16,1 2-192 0,-1 3 0 0,3 3 0 15,0 1-192-15,-9 1 48 16,9 3-1088-16,2 3-224 0,4 1-32 16,6 0-9264-16,7-4-1856 0</inkml:trace>
  <inkml:trace contextRef="#ctx0" brushRef="#br0" timeOffset="82211.25">22350 9933 27647 0,'-14'-8'1216'0,"10"5"256"0,4 3-1168 0,-7-1-304 16,1 1 0-16,0 2 0 0,-1 4 560 0,0 1 48 0,-2 1 16 0,-1 4 0 16,1 1-224-16,0 4-32 0,-3 1-16 0,1 1 0 15,3 3-160-15,-1 1-16 0,3-1-16 0,1-1 0 16,3-2-160-16,2-1 128 0,2-3-128 0,3-2 128 15,1 0 16-15,3-3 0 0,-3-2 0 0,5-2 0 0,0-4 208 0,2-1 32 16,2-1 16-16,7-3 0 16,-3-4 208-16,1-2 32 0,-1-2 16 0,0 0 0 15,-2 0-32-15,-1-1-16 0,-1-1 0 0,-4-1 0 0,0 0-64 16,-1-1-16-16,-1-3 0 0,-2 3 0 0,-1 0-160 16,1 4-48-16,-4 3 0 0,-3 8 0 15,2-8-320-15,-2 8 144 0,0 0-144 0,0 0 0 0,0 0 0 0,-7 9 0 16,-2 1 0-16,0 3 0 0,1 1 0 0,1 2 0 15,2-2 0-15,1-2-144 0,1-3 144 0,3 0 0 16,1-3 0-16,-1-6 0 0,0 0 0 0,11 4 0 16,-1-3 0-16,1-2 0 0,1-2 0 0,-1-1 0 15,2-3 0-15,0-1 128 0,-1-2-128 0,2-2 0 16,-2-3 0-16,1 4 128 0,0-2-128 0,0 2 0 16,-1 0 0-16,0 0 0 0,-1 0 0 0,0 0 0 15,0 1 0-15,-1 1 0 0,0 0-320 0,1 1-16 0,-5 1-16 0,4 0 0 31,-1 1-2208-31,2 1-448 0,1-3-96 0</inkml:trace>
  <inkml:trace contextRef="#ctx0" brushRef="#br0" timeOffset="82771.09">23448 9299 13823 0,'1'-18'608'0,"-1"11"128"0,0 1-592 0,0-1-144 0,-1 0 0 0,0 2 0 16,0-2 1536-16,-1 1 256 0,2 6 64 0,0 0 16 16,-5-3-656-16,-1 2-128 0,0 2-16 0,1 5-16 15,-5 2-240-15,0 4-48 0,0 3-16 0,-3 7 0 16,-1 7-32-16,-1 6 0 0,0 5 0 0,-2 4 0 15,0 3-16-15,-1 4 0 0,-3 2 0 0,3 5 0 16,-1-1-352-16,1 1-80 0,1 0-16 0,-9 21 0 0,7-13-256 16,2-7 0-16,4-11 128 0,5-4-128 0,4-6 0 0,3-6 0 15,4-6 0-15,3-2 0 16,1-5-320-16,4-6-128 16,1-3-32-16,3-4-9072 0,-1-9-1824 0</inkml:trace>
  <inkml:trace contextRef="#ctx0" brushRef="#br0" timeOffset="83383.11">23068 9766 24815 0,'0'0'1088'0,"0"0"256"0,0 0-1088 0,-6-3-256 15,6 3 0-15,0 0 0 0,0 0 736 0,0 0 96 16,0 0 0-16,5-7 16 0,-2 0-176 0,3 0-32 16,4-2-16-16,2 0 0 0,-1 1-32 0,5-1 0 15,3-2 0-15,-1-3 0 0,4 1-224 0,2-2-48 16,5-3-16-16,0 1 0 0,4-3-176 0,-1-2-128 16,1-4 144-16,0 1-144 0,1-5 144 0,-1-2-144 0,-1-2 128 0,-2-1-128 15,-1-2 144-15,-2-1-144 0,1 3 160 0,-4 1-160 16,-1 1 0-16,-1 4 0 0,-1 4 0 0,-3 2 0 15,-3 1 0-15,-4 6 0 0,-2 1 0 0,-1 5 0 16,-3 2 0-16,-5 8 0 0,0 0 0 0,0 0 0 16,-5 9 0-16,-4 6 0 0,-3 3 0 0,-3 8 0 15,-1 3 128-15,-3 8-128 0,-2 9 0 0,-4 5 0 16,-2 2 160-16,-2 5-160 0,-1 0 160 0,-1 1-160 0,1-5 128 0,3 0-128 16,1-4 0-16,2-5 144 0,2-4-144 0,3-6 160 15,4-4-160-15,4-4 160 0,4-5 208 0,1-3 32 16,4-4 16-16,4 2 0 0,5-7-32 0,3-5 0 15,2-6 0-15,5-3 0 0,0-4-64 0,5-3-32 16,2-2 0-16,3-2 0 0,-1-2-160 0,4-2-128 16,-3-2 192-16,-6 7-192 0,2 2 128 0,0 3-128 15,1 1 0-15,-1 3 0 0,0 0 192 0,-1 5 0 16,-2 6-16-16,-2 4 0 0,0 5 16 0,-3 5 0 16,-2 4 0-16,-2 4 0 0,-2 0-16 0,0 3 0 15,-2 1 0-15,-2 1 0 0,1 0-48 0,0-1 0 0,-1 0 0 16,2 6 0-16,2-7-128 0,2-5 0 15,-1-4 0-15,3-1 128 0,3-3-128 0,0-4 0 16,2-2-192-16,-5-5-12176 16,2-2-2432-16</inkml:trace>
  <inkml:trace contextRef="#ctx0" brushRef="#br0" timeOffset="98049.23">2019 15094 8287 0,'0'0'736'15,"0"0"-592"-15,0 0-144 0,0 0 0 16,-7-3 1280-16,7 3 240 0,-8-2 32 0,1-1 16 15,7 3-400-15,-8-4-80 0,2 1 0 0,6 3-16 16,0 0-128-16,0 0-32 0,0 0 0 0,0 0 0 0,0 0-96 0,0 0-32 16,0 0 0-16,0 0 0 0,0 0-16 0,0 0-16 15,0 0 0-15,0 0 0 0,4-8-240 0,4 3-32 16,-3-1-16-16,2 4 0 0,-7 2-112 0,10-1-32 16,1-1 0-16,-2 1 0 0,-1 0-128 0,4 1-48 15,1 0 0-15,0 1 0 0,0-4 16 0,1 3 0 16,1 2 0-16,-1-2 0 0,0 0-16 0,2 1 0 15,-1 0 0-15,0 1 0 0,1 0 64 0,0-1 16 16,1 1 0-16,-1 1 0 0,1-1-48 0,0 1-16 16,1-1 0-16,1 1 0 0,-3-2 32 0,1 3 0 15,-2-1 0-15,0 1 0 0,3-2 16 0,0 0 16 0,-1 0 0 16,0 2 0-16,-2 0 48 0,3 0 16 0,-1 0 0 16,2-1 0-16,-2 1-160 0,0 2-128 0,1-2 144 0,-1 2-144 15,1-3 192-15,0 3-48 0,0 0-16 0,-1 2 0 16,-1-4 112-16,2 2 16 0,-1-1 0 0,2 1 0 15,2-1-128-15,-1 2-128 0,0-1 176 0,-1 1-176 16,1 0 224-16,1-1-64 0,0 2-16 0,0 0 0 16,-1-2-144-16,1 1 160 0,1 1-160 0,1-1 160 15,0 1-160-15,1-1 0 0,-2 0 0 0,-1 1 128 16,-2-1-128-16,0 0 128 0,-1-1-128 0,1 3 128 16,-1-3-128-16,0 1 160 0,-1-1-160 0,1 1 160 15,-1-2-160-15,-1 1 192 0,0 3-192 0,-2 0 192 16,-2-4-192-16,2 2 0 0,1 0 144 0,-1 1-144 15,-1 0 0-15,-1-1 128 0,1 0-128 0,0 1 0 0,0-2 0 16,1 1 144-16,1 0-144 0,1-1 0 0,-3 3 128 0,4-4-128 16,-2 1 0-16,0 1 0 0,0-1 0 0,-1 0 0 15,-2 0 0-15,2 1 0 0,-2 2 128 0,2-2-128 16,-2 1 0-16,1 1 0 0,-1 0 128 0,1 1-128 16,-1-1 0-16,3 1 0 0,-3-2 128 0,1 2-128 15,1 0 0-15,-1 0 0 0,-2 1 0 0,2 0 0 16,-1 1 0-16,0-2 0 0,2 0 0 0,-1 1 0 15,0-3 0-15,3 2 0 0,-3 0 0 0,2 0 0 16,2 0 0-16,-1 0 0 0,1 0 160 0,-2-2-160 16,1 0 128-16,-1-1-128 0,1 2 192 0,-1-3-64 15,0 1 0-15,-1 1 0 0,-1 0 0 0,-1 0 0 0,0 0 0 16,-1 0 0-16,1 1-128 0,-1 1 160 0,0 0-160 0,-1 0 160 16,1-1-160-16,1-1 0 0,-1 0 0 0,1 1 128 15,-2-1-128-15,1 0 0 0,-2 0 0 0,2 1 0 16,1 0 0-16,-2 1 0 0,1-3 0 0,0 0 0 15,-1 3 0-15,0-1 0 0,1-1 128 0,-1-1-128 16,-1 0 0-16,2-2 0 0,0 3 0 0,0-1 0 16,-1-1 128-16,1 0-128 0,1 2 128 0,1 0-128 15,0 1 0-15,0 0 128 0,-2 0-128 0,1-2 0 16,-1 0 0-16,1 2 128 0,-2 0-128 0,1-1 0 16,0 0 128-16,-1 0-128 0,-1-2 128 0,2 3-128 15,-1-1 0-15,0 0 0 0,-1-1 128 0,-1 2-128 16,1 0 0-16,1 1 0 0,-1-1 0 0,2-1 128 15,-3 0-128-15,3 2 0 0,2 0 0 0,-4 1 0 16,2 0 0-16,0 0 0 0,0 0 128 0,0 0-128 0,-1 1 0 0,0-1 0 16,0-1 0-16,1 0 0 0,2 0 0 0,-2 1 128 15,0-2-128-15,0-1 0 0,-1 1 0 0,1-1 0 16,0-2 128-16,1 2-128 0,-1-3 0 0,0 1 0 16,1 0 0-16,1 0 0 0,-4 1 0 0,2-1 0 15,2 1 144-15,-4 2-144 0,2 0 0 0,0-1 0 16,4 1 0-16,-5 0 0 0,0-1 0 0,1 1 0 15,-4-1 0-15,3 1 0 0,1 1 0 0,-2 0 0 16,3-1 0-16,-1 0 0 0,-4 0 0 0,3 2 0 16,-3-1 0-16,2 0 0 0,0 0 0 0,-1-1 0 15,-2-1 0-15,1-2 0 0,-1 0 0 0,2 0 0 16,-2 0 0-16,-6-6 0 0,11 4 128 0,-4 2-128 0,2-1 128 0,0 2-128 16,0-2 320-16,-1 2 0 15,2 0 0-15,0-1 0 0,0 2-144 0,0-2-48 0,1 0 0 0,-1 1 0 16,1 4-128-16,0-3 160 0,-1-1-160 0,1 1 160 15,0 0-160-15,1 1 0 0,-2-1 144 0,1 0-144 16,0-2 0-16,-1 1 144 0,1-1-144 0,0 2 0 16,-5 0 128-16,3 0-128 0,0-3 0 0,0 3 0 15,0 1 0-15,-2-1 160 0,1 0-160 0,2 1 128 16,-1 1-128-16,-3 0 0 0,2-2 0 0,-1 5 0 16,2-2 0-16,-1 0 0 0,1 1 0 0,0 1 0 15,1 0 0-15,0 0 0 0,-2-1 0 0,2 3 0 16,1 0 0-16,0-1 0 0,0 1 0 0,1-2 0 15,-3 0 0-15,1 1 0 0,1 2 0 0,-2-2 0 16,0 0 0-16,1 2 0 0,-2-1 0 0,2 2 0 16,-2-4 0-16,2-1 0 0,1-1 0 0,-2 1 0 0,-3 0 0 0,2-1 0 15,0 0 0-15,0-1 0 0,2 1 0 0,-2-1 0 16,1-1 0-16,0 1 0 0,-1-2 0 0,1 2 0 16,-1-1 0-16,3 1 0 0,-3 0 0 0,0 1 0 15,1 0 0-15,0 1 0 0,-1 0 0 0,1 0 0 16,-2 0 0-16,2 0 0 0,1-1 144 0,-2 0-144 15,0 4 160-15,0-2-160 0,1-1 0 0,-2-1 0 16,0 0 0-16,0 1 0 0,3 0 0 0,-3 0 0 16,2 0 0-16,-1-1 0 0,-1 0 0 0,0 0 0 15,1 0 0-15,0-1 0 0,-1 0 0 0,0-1 0 16,2 0 0-16,-4 0 0 0,2-1 0 0,-1 2 0 16,1 0 0-16,1-1 0 0,-2 0 0 0,1 0 0 0,0 1 0 15,-2-2 0-15,1 3 0 0,-1 0 0 0,2-3 0 16,-3 1 0-16,2 1 0 0,1-1 0 0,0-1 0 0,-1 1 0 15,-2 0 0-15,1-2 0 0,0-1 0 0,0 3 0 16,1-1 0-16,0 2 0 0,-1-1 0 0,1 0 0 16,0 0 0-16,-3-1 0 0,1-1 0 0,1 1 0 15,-1 0 0-15,0 1 0 0,-2 1 0 0,0-1 0 16,1 0 0-16,2 0 0 0,-3-1 0 0,1-1 0 16,-1 1 0-16,1 0 0 0,0 0 0 0,-1 0 0 15,1 2 0-15,1-2 0 0,-1 0 0 0,1-1 0 16,-4-7 0-16,3 10 0 0,0-1 0 0,-3-9 0 15,3 7 0-15,-3-7 0 0,5 7 0 0,-5-7 0 16,0 0 0-16,5 6 0 0,-5-6 0 0,7 4 0 16,-7-4 0-16,0 0 128 0,7 5-128 0,-7-5 0 15,0 0 0-15,7 5 0 0,-7-5 0 0,0 0 0 0,0 0 0 0,0 0 0 16,0 0 0-16,0 0-160 16,0 0-992-16,0 0-208 0,0 0-48 0,0 0 0 15,-12 0-1312-15,0 0-272 0,-3-1-48 0</inkml:trace>
  <inkml:trace contextRef="#ctx0" brushRef="#br0" timeOffset="98584.5">6357 17748 13823 0,'0'0'1216'0,"1"-8"-960"0,1-1-256 0,-2 2 0 15,0 7 1136-15,0 0 176 0,1-7 32 0,-1 7 16 16,1-8-224-16,-1 8-48 0,0 0-16 0,0 0 0 15,0 0 48-15,0 0 16 0,0 0 0 0,0 0 0 16,0 0-304-16,0 0-48 0,0 0-16 0,7 7 0 16,0 0-112-16,-1 4-16 0,-2 1-16 0,0 3 0 15,1 0 16-15,0 3 16 0,1 2 0 0,-2 3 0 16,-1 2-32-16,1 1-16 0,-2 1 0 0,-2-2 0 16,-2-2-160-16,1 0-16 0,-2-2-16 0,0 0 0 0,-1-1 0 0,-1-1 0 15,-1-3 0-15,1-1 0 0,0-1-64 0,-1-1-16 16,1-3 0-16,-4 0 0 0,2-4 48 0,-1 2 16 15,-2 1 0-15,0-3 0 0,-1 0-16 0,-1-2 0 16,1 0 0-16,-2-1 0 0,-2 0-64 0,1-2 0 16,-1-2-16-16,-2-1 0 0,-1-1 16 0,-1-2 16 15,0 0 0-15,-2-4 0 0,-1 0 48 0,1-2 0 16,1-2 0-16,2 1 0 0,-3-4-64 0,1 1-16 16,0 0 0-16,0-1 0 0,3 1-112 0,1 2 0 15,2-2-16-15,3 2 0 0,-2 2-176 0,3 1 0 16,1 1 0-16,-1 3 128 15,1 0-816-15,4 3-160 0,5 3-48 0,-7-1 0 16,7 1-2256-16</inkml:trace>
  <inkml:trace contextRef="#ctx0" brushRef="#br0" timeOffset="103704.19">10248 17058 3679 0,'0'0'160'0,"0"0"32"0,0 0-192 0,0 0 0 0,0 0 0 0,0 0 0 15,10 2 2384-15,-10-2 432 0,0 0 96 0,5 7 16 16,-5-7-1616-16,0 0-320 0,4 10-64 0,-4-1-16 16,-1 1 128-16,-2-2 32 0,0-1 0 0,0 1 0 15,-6 2-32-15,1 0 0 0,-5 1 0 0,-1 0 0 16,-3 2-176-16,-15 8-32 0,1-2-16 0,0-4 0 0,1 0-144 16,0-2-32-16,3 1 0 0,2-1 0 15,-1 1-224-15,3-1-48 0,0-1-16 0,1-1 0 0,0 0-48 16,3 1-16-16,0 0 0 0,2-1 0 0,3-1-48 15,3-1-16-15,0-3 0 0,6 1 0 0,5-7-80 0,0 0-16 16,1 9 0-16,6-3 0 0,4 1 0 0,4-1-128 16,3 0 192-16,6 1-64 0,3-2-128 0,5 2 160 15,2-3-160-15,1 1 160 0,3 0-160 0,2 2 0 16,0 0 0-16,-1 1 128 0,1-1-128 0,-3 0 0 16,-1-2 0-16,0 1 0 0,-4-1 176 0,-3-1-48 15,-2 2-128-15,-2-1 192 0,-2 2-192 0,-2-4 0 16,-3 2 128-16,-3-1-128 0,-2 0 0 0,-1 1 0 15,-3-1 128-15,0-1-128 0,-9-3-192 0,0 0-64 0,0 0-32 0,0 0 0 32,0 0-1856-32,0 0-368 0,0 0-80 0,-7 5-10080 0</inkml:trace>
  <inkml:trace contextRef="#ctx0" brushRef="#br0" timeOffset="103828.02">10027 17401 21183 0,'0'-11'944'0,"0"11"192"0,5-5-912 0,4 0-224 0,2 1 0 0,4 2 0 16,2 2 1344-16,2-2 240 0,1 2 32 0,3-1 16 15,3-1-96-15,3 0-32 0,3-4 0 0,3 1 0 16,2-2-288-16,7 1-64 0,-2-1-16 0,5 3 0 16,5 0-432-16,-1 1-64 0,3-1-32 0,0-2 0 15,-1 2-368-15,2-2-80 0,2 2-16 0,-4 2 0 0,4 1-144 16,-5 1 0-16,0 1 0 0,-2 2 0 15,-3-2-1920-15,-8 1-448 0</inkml:trace>
  <inkml:trace contextRef="#ctx0" brushRef="#br0" timeOffset="105438.77">12147 16970 6447 0,'3'-10'576'0,"0"-2"-576"0,3 2 0 0,-3-1 0 16,2 2 2208-16,-1-2 336 0,0 1 64 0,-3 1 16 15,-1 9-944-15,0 0-176 0,4-8-32 0,-4 8-16 16,0 0-368-16,0 0-64 0,0 0 0 0,0 0-16 15,0 0-176-15,-6 10-48 0,-1-1 0 0,0 6 0 0,-2 2-272 16,1 6-64-16,-1 5-16 0,-1 4 0 0,1 5 16 0,-2 3 0 16,1 4 0-16,-1-2 0 0,-3 3-160 0,-1 0-32 15,1 0 0-15,1-1 0 0,1-1-112 0,3-1-16 16,0-4-128-16,3-3 192 0,1-5-192 0,3-1 128 16,1-3-128-16,3-3 0 0,2 0 0 0,0-5-240 15,1-4 32-15,4-1-9232 16,1-4-1840-16</inkml:trace>
  <inkml:trace contextRef="#ctx0" brushRef="#br0" timeOffset="105933.65">11874 17346 22799 0,'0'0'1008'0,"4"-8"208"0,3 2-960 0,5-1-256 0,0 1 0 0,4-2 0 15,2 0 1008-15,2 0 144 0,3 1 48 0,2-1 0 16,3-2-208-16,2-3-32 0,0 2-16 0,2-1 0 16,-1 2-304-16,0 1-48 0,-2 1-16 0,-4 4 0 15,-1 2-336-15,-2 2-80 0,-3 2-16 0,-2 1 0 16,-5 2-144-16,-1 2 0 0,-1 4 0 0,-4 4 0 16,-3-2 0-16,-3 6 0 0,-3 0 144 0,-3 3-144 15,-2 2 224-15,-1 0-32 0,-3-1 0 0,1 0 0 16,0-2 192-16,1-1 48 0,1-3 0 0,2-1 0 0,3-4-32 15,2-1 0-15,2-2 0 0,5-1 0 0,-5-8-144 0,9 6-48 16,3-4 0-16,1-3 0 0,3-2 112 16,1-3 32-16,3-2 0 0,2 0 0 0,-3-3-128 0,0-3-32 15,-2-1 0-15,2-1 0 16,0-1-64-16,-4 2 0 0,-1-1-128 0,-5 2 192 0,-1-3 64 0,-5 2 16 16,-3 0 0-16,-2 0 0 0,-4 1 0 0,-1 1 0 15,-4 0 0-15,-3 4 0 0,0 2-144 0,-2 3-128 16,-2-1 144-16,0 2-144 0,0 0 0 0,1 2-320 15,3 2 64-15,3 2 0 16,2-3-2432-16,9 0-496 0,0 0-80 0</inkml:trace>
  <inkml:trace contextRef="#ctx0" brushRef="#br0" timeOffset="106202.12">13010 17290 18431 0,'0'0'1632'0,"0"0"-1312"0,0 0-320 0,-9 0 0 16,1 1 1408-16,-2 2 224 0,-1 1 32 0,-1-1 16 15,-2 2-112-15,2 3-32 0,-3 1 0 0,0 2 0 16,-3 2-624-16,-1 1-128 0,1 0-16 0,1-1-16 16,3 2-240-16,1 1-32 0,2-1-16 0,3-1 0 15,3 0-224-15,4-3-48 0,1-11-16 0,5 8 0 16,-5-8 176-16,12 5 32 0,2-4 16 0,3-3 0 15,0-4 112-15,1-3 0 0,-2-1 16 0,0 1 0 0,-2-2 176 16,-1-2 48-16,-1 2 0 0,-4-1 0 16,-1 1-48-16,-4 0 0 0,-2 0 0 0,-2-1 0 0,-2-2-112 0,-5 1-16 15,0 0-16-15,-3 0 0 0,-1 1-320 0,-2 1-64 16,-3 0-16-16,1 3 0 16,0 3-1248-16,2 2-256 0,2 0-64 0,2 3-17712 0</inkml:trace>
  <inkml:trace contextRef="#ctx0" brushRef="#br0" timeOffset="106947.1">13964 17051 19919 0,'0'0'880'0,"0"0"192"0,-4 7-864 0,-1 3-208 0,-3 3 0 0,1 2 0 0,-2 2 848 0,1 2 128 16,-4 1 32-16,1 5 0 0,-1 2 80 0,0 3 32 15,-2-2 0-15,-2 1 0 0,1-3-336 0,1 0-64 16,-1-2-16-16,2-3 0 0,1-4-80 0,1 0-32 15,2-2 0-15,3-1 0 0,1-5 96 0,5-9 16 16,0 0 0-16,0 0 0 0,0 0 32 0,0 0 16 16,5-8 0-16,3-3 0 0,3-3-176 0,3-1-48 15,-1-1 0-15,4-4 0 0,1-1-336 0,2-2-64 16,4-3 0-16,-2 2-128 0,0-1 128 0,0 4-128 0,-1 0 0 16,2 4 0-16,-3 2 0 0,-2 5 0 0,-3 6 0 15,-3 3 0-15,0 4 0 0,-4 6 0 0,-1 3 0 0,-2 3 0 16,-2 2-176-16,-2 3 176 0,-3-2-192 0,-2 4 192 15,-3 0-160-15,-2 3 160 0,-1-4-128 0,1-2 128 16,-4-1 0-16,3-3 0 0,0-1 0 0,4-5 0 16,6-9 0-16,0 0 0 0,0 0 0 0,0 0 0 15,0 0 0-15,9-6 0 0,-1-5 128 0,7-3-128 16,2-4 144-16,4-1-144 0,-1-3 192 0,2 2-192 16,2 2 0-16,4 1 0 0,-2 1 0 0,2 0 0 15,-1 1 0-15,1 3 0 0,-3 2 0 0,-2 6 0 16,-3 2 0-16,-3 8 0 0,-1 4 0 0,-4 5 0 15,-1 4 0-15,-6 6-144 0,-1 3 144 0,-5 0-128 16,-5 2 128-16,-3 2 0 0,-3 1 0 0,-1 0-128 0,-2-1 128 16,-1-2 0-16,2-5 0 0,2-3 128 0,4-3-128 15,4-3 0-15,0-5 0 0,4-2 0 16,0-9-208-16,0 0-112 0,0 0-32 0,14-6 0 16,0-2-2224-16,1-3-448 0,1-4-96 15</inkml:trace>
  <inkml:trace contextRef="#ctx0" brushRef="#br0" timeOffset="107344.58">14689 17226 21183 0,'-1'-5'1888'0,"1"5"-1504"0,0 0-384 0,0 0 0 16,0 0 1472-16,0 0 240 0,-10 2 32 15,-1 4 16-15,0 5-448 0,-1 4-96 0,-1-1 0 0,0 4-16 16,0 3-368-16,0 2-64 0,2 1 0 0,2 1-16 16,0 2-240-16,5-3-64 0,0-1 0 0,3-3 0 15,1-2-208-15,4-1-48 0,0-3-16 0,6-2 0 16,0-2 192-16,4-2 32 0,2-5 16 0,3-3 0 16,1-2 224-16,1-5 32 0,0-3 16 0,1-3 0 15,-1-2 0-15,1-2 0 0,-4-1 0 0,-1-1 0 16,-1-2-176-16,-2 1-16 0,0-1-16 0,-5-1 0 15,-1 0-80-15,-2 1-16 0,-1 2 0 0,-2 1 0 16,-1 3-240-16,2 1-144 0,-1 2 160 0,-1 2-160 16,-1 2 0-16,1 1-240 0,-2 7 32 0,0 0 0 31,0 0-3456-31,0 0-688 0</inkml:trace>
  <inkml:trace contextRef="#ctx0" brushRef="#br0" timeOffset="107584.31">15388 17248 10127 0,'0'0'448'0,"0"0"96"0,-7-3-544 0,0 0 0 0,7 3 0 16,-9 0 0-16,-1-2 3808 0,2 1 656 0,-4 1 128 15,1 1 16-15,-2 1-2432 0,1 1-480 0,-2 0-96 16,-2 2-32-16,-4-1-624 0,0 4-128 15,0-1-32-15,0 2 0 0,1 1-400 0,-1 1-64 0,2 1-32 0,3 0 0 16,0 1-288-16,6 1 128 0,1 0-128 0,3-2 0 16,3 1 128-16,2-1-128 0,6 0 0 0,-1-2 0 15,6-2 176-15,0 0-32 0,5-2 0 0,3 0 0 16,0-2 112-16,3-2 0 0,2-2 16 0,3-2 0 16,-2 0-112-16,0-1-32 0,2-2 0 0,-3 0 0 15,1-1-320-15,2 0-64 0,-2-2 0 0,0 1-10992 16,-2 2-2192-16</inkml:trace>
  <inkml:trace contextRef="#ctx0" brushRef="#br0" timeOffset="108087.2">16204 16474 11967 0,'0'0'528'0,"0"0"112"0,0 0-512 0,-5 10-128 16,0 2 0-16,-3 0 0 0,-2 0 2064 0,0 3 384 0,-3 4 80 0,-1 1 16 15,-2 2-864-15,1 3-160 0,-2 4-48 0,0 7 0 16,-5 7-256-16,1 1-48 0,-1 0-16 15,0 3 0-15,1 3-400 0,-1-1-96 0,2 3-16 0,3-3 0 16,0-2-144-16,4-3-48 0,1-6 0 0,5-2 0 16,-2-5 0-16,4-3-16 0,0-4 0 0,3-2 0 15,1-4-16-15,1-5 0 0,2-2 0 16,3-2 0-16,-2-2-32 0,-3-7 0 0,9 1 0 0,1-3 0 16,0-3 144-16,3-3 32 0,0-3 0 0,2-3 0 15,1-2-224-15,1 1-32 0,1-1-16 0,-1 3 0 16,0 2-288-16,1 4 160 0,-1 1-160 0,0 4 128 15,-2 3-128-15,0 3 192 0,-2 4-192 0,0 3 192 16,-1 3-192-16,-2 5 0 0,-1 2 0 0,-2 2 128 16,-1 1-128-16,-2 3 160 0,-1 0-160 0,0 1 160 0,1 0-160 15,-2-1 160-15,1-3-160 0,0-1 160 16,0 0-1568-16,3-5-320 16,1-1-64-16</inkml:trace>
  <inkml:trace contextRef="#ctx0" brushRef="#br0" timeOffset="108806.83">17267 17085 10127 0,'-5'-11'896'0,"1"6"-704"0,1-1-192 0,-1 2 0 0,2 1 2256 15,2 3 432-15,0 0 64 0,-6 0 32 0,1 2-1184 0,5-2-256 16,-5 4-32-16,-3 7-16 0,-1 1-416 0,1 5-96 16,0 2-16-16,0 5 0 0,0 5 80 0,-1 7 16 15,-1 0 0-15,-1 1 0 0,0 2-240 0,-1 2-48 16,0-1-16-16,-3 2 0 0,0-3-64 0,0-3-16 16,0-3 0-16,2-6 0 0,1-2 112 0,0-3 32 15,2-4 0-15,2-3 0 0,3-3-32 0,2-2 0 0,3-10 0 16,0 0 0-16,0 0-64 0,0 0-16 15,8-15 0-15,6-3 0 0,1-6-80 0,4-2-32 0,2-8 0 0,4-1 0 16,2-4-272-16,0 1-128 0,1-1 128 0,2 2-128 16,1-1 0-16,1 5 0 0,0 4 0 0,1 1 0 15,-1 4 0-15,-4 4 0 0,0 5 0 0,-3 5 0 16,-5 3-144-16,-3 6 144 0,-1 3 0 0,-6 4 0 16,-4 6-160-16,-2 3 160 0,-6 2-128 0,-2 1 128 15,-6 2 0-15,-4 1-160 0,-5 1 160 0,-3-3 0 16,-4-1 0-16,-2-1 0 0,2 0 0 0,-3-2 0 15,3-2 0-15,1-2 0 0,1-2 0 0,4-3 144 16,-1-4-144-16,4-4 0 0,5-6 0 0,2-2 0 16,6-3-1728-1,7-3-384-15,6 0-80 0,5-5-16 16,4 0-1072-16,6-1-224 0</inkml:trace>
  <inkml:trace contextRef="#ctx0" brushRef="#br0" timeOffset="109093.71">17918 17150 23327 0,'0'0'1024'0,"-8"7"224"0,-1 3-992 15,-4 1-256-15,-1 2 0 0,0 2 0 0,0 1 1776 0,0 0 304 16,-2 2 64-16,1-2 16 0,-1 5-848 0,2-2-160 16,0 1-48-16,2 0 0 0,-2-2-400 0,5 0-96 15,2-3-16-15,0-2 0 0,3-2-272 0,1 2-48 16,3-13-16-16,0 0 0 0,0 0-80 0,0 0-32 15,0 0 0-15,0 0 0 0,10-8 304 0,-1-2 48 0,2-4 16 0,3-3 0 16,-3 3-112-16,3-4-16 0,0-3 0 0,3 0 0 16,-1-1-240-16,5-2-144 0,0-2 160 0,3-1-160 15,-2 0 128-15,5 2-128 0,-3 0 0 0,1 3 144 16,-3 2-144-16,2 3 0 16,1 6 0-16,-2 3 0 0,-1 3 0 0,-3 0 0 0,-2 4 0 0,-3 1 0 15,-2 3-192-15,0 0-80 0,-1 0-16 0,0 3 0 31,-3 0-3088-31,0 3-608 0,-4 4-128 0,-3-1-32 0</inkml:trace>
  <inkml:trace contextRef="#ctx0" brushRef="#br0" timeOffset="109408.89">18360 17279 28559 0,'0'0'2544'0,"0"0"-2032"0,0 0-512 0,0 0 0 0,8-4 224 0,3-1-48 16,0 0-16-16,4-4 0 0,1-2 800 0,1 0 144 16,-2-2 48-16,0-1 0 0,1 0-384 0,-1 1-64 15,1 0 0-15,-2 0-16 0,-2-1-112 0,0 2-32 16,1-1 0-16,-4 2 0 0,-2-3-240 0,-5 3-48 16,-2 0-16-16,-2 3 0 0,-4 4 80 0,-3 0 0 15,-2 3 16-15,-3 2 0 0,-5 2 48 0,-1 4 0 16,-7 5 0-16,1 3 0 0,-2 0-128 0,1 5 0 15,-3 1-16-15,-1 2 0 0,3 2-32 0,3-2 0 16,6-1 0-16,3-1 0 0,5-1-64 0,4 0-16 16,4-3 0-16,3-1 0 0,5-2-128 0,5-1 0 0,1-1 0 15,6-1 0-15,6-3-176 0,4-2-64 0,-2-2-16 0,3-3 0 32,1-3-1664-32,0-3-320 0,-1 0-80 0,-3-2-14160 0</inkml:trace>
  <inkml:trace contextRef="#ctx0" brushRef="#br0" timeOffset="110031.88">19432 17092 17503 0,'0'0'1552'0,"-7"-6"-1232"15,1-1-320-15,-2 1 0 0,0 0 832 0,0 0 96 16,-1 1 32-16,-1-2 0 0,-1-2 304 0,-1 3 64 15,-2-3 16-15,-2 2 0 0,1 2-384 0,-2 1-64 16,-1 2 0-16,-2 3-16 0,-2 3-112 0,-2 0-32 16,2 0 0-16,-4 4 0 0,0 1-208 0,1 2-32 0,-3 3-16 15,2 5 0-15,0 4-192 0,1-1-32 0,4 2-16 0,1 3 0 16,4 0-80-16,2-3-16 0,4-2 0 16,1-3 0-16,6-4-144 0,3-1 160 0,2-2-160 0,7-3 160 15,-1-4-16-15,6-3 0 0,3-3 0 0,6-1 0 16,4-4 112-16,1-2 0 0,3-4 16 0,2-2 0 15,3 0-48-15,1-4-16 0,-1-2 0 0,-1-2 0 16,-2-2-16-16,-1 0-16 0,-2-2 0 0,-2-1 0 16,-3 0 48-16,0-3 16 0,-2-5 0 0,0-2 0 15,-2-4-96-15,1-5-16 0,-3-5 0 0,-1-5 0 16,0-2-128-16,-2 2 192 0,1-3-192 0,-2 10 192 16,1 4-192-16,-2 8 0 0,-2 9 0 0,-1 8 0 0,-4 5 0 15,-3 5 0-15,-4 10 0 0,0 0 0 0,-8 6 0 0,-3 9 0 16,-3 4 0-16,-2 8 128 15,-4 5-128-15,1 5 0 0,-4 6 0 0,0 5 128 0,-1 6-128 0,1 2 0 16,-2 1 0-16,3 0 128 0,-2-1-128 0,2-1 0 16,0-2 0-16,4-3 128 0,1-6-128 0,5-1 0 15,3-8 0-15,1-2 0 16,6-5 0-16,2-3 0 0,5-4-224 0,1-2 80 16,2-8-2096-16,2-4-432 0,2-3-80 0</inkml:trace>
  <inkml:trace contextRef="#ctx0" brushRef="#br0" timeOffset="110469.59">19996 17077 23039 0,'0'0'1024'0,"0"0"192"0,-3-7-960 0,3 7-256 0,0 0 0 0,-5-4 0 16,-4 0 2016-16,9 4 352 0,-9-2 80 0,-1 1 16 15,-1 0-1088-15,0 1-224 0,1-3-32 0,-2 3-16 16,-2 1-336-16,-2 1-80 0,1 1-16 0,-2 3 0 16,0 4-320-16,-1-1-64 0,2 4-16 0,-1 0 0 15,0 0-96-15,1 2-32 0,3 1 0 0,0-1 0 16,3 2-144-16,3-1 128 0,1 0-128 0,4-2 128 16,4-2-128-16,3-2 0 0,1 0 0 0,5-4 128 0,1 0 48 15,3-3 0-15,3-1 0 0,-1-3 0 0,2-1-16 16,0-2 0-16,-1-3 0 0,-1-2 0 0,1-2 16 15,-3-1 0-15,-3-1 0 0,0 0 0 0,-1-3-16 0,-1 5 0 16,-1 0 0-16,-3 4 0 0,-2-2-16 0,-4 9 0 16,0 0 0-16,0 0 0 0,0 0 48 0,0 0 0 15,-7 4 0-15,2 4 0 0,0 2-192 16,-1 1 0-16,0 1 0 0,4 0 128 0,-2 0-128 0,3 0 0 16,1 0 0-16,4-1 0 0,-1-2 0 0,5-2 0 15,2-2 0-15,2 1 0 0,1-2 0 0,3 1 0 16,1-5 0-16,2-2 0 15,2-1-960-15,3-1-80 0,4-3-16 0,-1-2 0 16,3-3-1584-16,-1 0-320 0,0 0-64 0</inkml:trace>
  <inkml:trace contextRef="#ctx0" brushRef="#br0" timeOffset="110811.24">20909 16274 26079 0,'0'0'1152'0,"0"0"256"0,-2-8-1136 0,2 8-272 0,0 0 0 0,0 0 0 0,-10 1 2080 0,0 7 352 15,2 3 80-15,-3 5 16 16,-1 5-1744-16,-3 4-336 0,0 4-80 0,-1 5-16 0,0 5 352 15,1 3 80-15,-2 6 16 0,-2 6 0 0,2 2-176 0,-1 5-48 16,-2 1 0-16,2 0 0 0,-4-2-304 0,1-2-64 16,1 1-16-16,0-5 0 0,4-4-192 0,1-6 128 15,3-4-128-15,0-6 0 0,2-3 176 16,4-5-176-16,0-2 192 0,3-3-192 0,0-4 0 0,1-3 0 16,1-6 0-16,1-1 0 15,0-7-912-15,0 0-304 0,0 0-48 0,9-13-10592 16,0-1-2128-16</inkml:trace>
  <inkml:trace contextRef="#ctx0" brushRef="#br0" timeOffset="111022.28">20392 16951 28559 0,'0'0'2544'0,"0"0"-2032"0,0 0-512 0,0 0 0 15,10-3 1408-15,0 1 176 0,1-1 32 0,4 2 16 16,2 0-288-16,4 0-64 0,3 0-16 0,7 0 0 15,3 0-240-15,4 0-64 0,0-3 0 0,-1 3 0 16,-2-1-448-16,0 1-80 0,-2 1-32 0,-1 1 0 16,-4 2-240-16,1 0-160 0,-5-2 192 0,0 1-192 15,-4 0 0-15,-2 0 0 0,-3-1 0 0,-2 1 0 32,-1-1-1248-32,-2 1-256 0,-1 1-48 0,-9-3-16496 0</inkml:trace>
  <inkml:trace contextRef="#ctx0" brushRef="#br0" timeOffset="111576.57">21429 16924 20847 0,'0'0'912'0,"5"-4"208"0,3-2-896 0,-3 1-224 0,-5 5 0 0,0 0 0 15,0 0 1840-15,0 0 320 0,0 0 64 0,0 0 16 16,0 0-544-16,0 0-96 0,-5 5-32 0,-5 1 0 0,-2 4-416 16,-4 3-64-16,-1 4-32 0,-2 2 0 0,2 5-480 0,-5 1-80 15,-2 3-32-15,4 0 0 16,-1 2-176-16,1 0-32 0,1-1-16 0,-1 2 0 0,2 0-112 0,0-5 0 16,2-3-128-16,2-2 192 0,3-1-192 0,4-3 0 15,1-3 0-15,5-3 0 16,4-1-976-16,3-5-240 0,4-2-64 0,1-5-10176 15,4-2-2048-15</inkml:trace>
  <inkml:trace contextRef="#ctx0" brushRef="#br0" timeOffset="111980.34">21919 16929 27647 0,'0'0'2448'0,"0"0"-1952"0,0 0-496 0,0 0 0 16,-9 0 1104-16,1 1 128 0,-2 1 32 0,-1 3 0 15,0-1 208-15,-1 3 64 0,0 2 0 0,-4 2 0 16,2 3-736-16,-2 2-144 0,1 1-16 0,-1 1-16 16,-1-1-208-16,1 2-32 0,0 2-16 0,3-1 0 15,0-2-48-15,4 0 0 0,3-1 0 0,4 0 0 16,1-2-128-16,3-1-16 0,3-3-16 0,1 0 0 15,1-3 96-15,5-1 0 0,2-3 16 0,2-1 0 0,0-1-80 0,4-3-32 16,1-3 0-16,1-1 0 0,0-3-160 16,0-3 192-16,-2 2-192 0,-2-4 192 0,0-1 0 0,-3-2 16 15,-1 1 0-15,-4-3 0 0,-3-2 96 0,-1 0 16 16,-5 2 0-16,-2 1 0 0,-7 0-80 0,-1 3-16 16,-4 1 0-16,-1 0 0 0,-3 5-96 0,0 1-128 15,-5 3 176-15,0 1-176 0,-1 3 0 0,1 2 0 16,0 0-240-16,3 3 80 15,3 2-1376-15,4-1-288 16,2 0-48-16,4-2-11056 0,6-4-2224 0</inkml:trace>
  <inkml:trace contextRef="#ctx0" brushRef="#br0" timeOffset="112435.9">22630 16908 2751 0,'0'0'256'0,"0"0"-256"0,0 0 0 0,0 0 0 15,0 0 3472-15,0 0 656 0,-7 1 128 0,7-1 32 16,0 0-1856-16,0 0-384 0,-7 6-64 0,1 0 0 16,1 2-256-16,0 2-64 0,0 2 0 0,-1 4 0 15,0 1-288-15,-1 2-64 0,-1 0-16 0,1 4 0 16,-3 2-336-16,1 1-64 0,-3 0 0 0,1-1-16 15,-1-2-176-15,1-1-16 0,1-1-16 0,2-2 0 0,0-4-64 0,3-2-16 16,0-2 0-16,2-3 0 0,1-1-144 0,2-7-16 16,0 0-16-16,0 0 0 0,11-4 32 0,2-2 16 15,-1-4 0-15,6-3 0 16,-1-2-208-16,3 0-32 0,-1-5-16 0,1 1 0 0,1 1-208 16,1-1 128-16,1-2-128 0,0 2 0 0,0 3 144 0,0 0-144 15,3 3 128-15,2 3-128 0,-5 4 128 0,2 4-128 16,0 3 128-16,-3 3-128 0,-3 3 0 0,0 5 0 15,-5 5 128-15,0 4-128 0,-2 1 0 0,-1 1 0 16,-5 2 0-16,1 0 128 0,-2 0-128 0,0-1 0 16,-4 1 0-16,0-1 0 0,0-2 0 0,-1-1 0 15,-2-4 0-15,0 0 0 16,-2-3-368-16,2-1-48 0,-2-4-16 0,0-2 0 16,4-7-1840-16,0 0-368 0,0 0-80 0,0 0-15328 0</inkml:trace>
  <inkml:trace contextRef="#ctx0" brushRef="#br0" timeOffset="112696.02">21743 16298 43311 0,'-5'-10'3840'0,"0"2"-3072"0,3 2-608 0,2 6-160 16,0 0 256-16,0 0 32 0,0 0 0 0,0 0 0 15,0 0 32-15,7-4 16 0,-2 1 0 0,5 1 0 16,-3 1-128-16,2 0-16 0,-5 1-16 0,1 1 0 16,-5-1-176-16,0 0-192 0,6 2 32 0,-6-2 16 15,0 0-2672-15,0 0-544 16,0 14-96-16,-2-1-32 0</inkml:trace>
  <inkml:trace contextRef="#ctx0" brushRef="#br0" timeOffset="120274.37">2766 14280 3679 0,'0'0'320'0,"0"0"-320"0,0 0 0 0,0 0 0 16,0 0 1024-16,-6-1 128 0,6 1 16 0,0 0 16 15,-5-1-384-15,5 1-80 0,0 0-16 0,0 0 0 16,0 0-192-16,0 0-64 0,0 0 0 0,0 0 0 16,0 0-64-16,0 0 0 0,0 0-16 0,0 0 0 15,0 0 80-15,0 0 0 0,0 0 16 0,0 0 0 16,0 0-144-16,0 0-16 0,0 0-16 0,0 0 0 16,0 0 48-16,9-2 16 0,-9 2 0 0,11-1 0 15,0 0 144-15,-1 0 16 0,-1 1 16 0,4-3 0 16,1 2-80-16,-1 0 0 0,-2-1-16 0,3 0 0 15,2 0-112-15,0-2 0 0,1 3-16 0,-1-2 0 16,3 1-48-16,-3-2 0 0,0 1 0 0,-1 1 0 0,2 1-96 16,1-4-32-16,2 1 0 0,3 0 0 0,-2-2 32 0,3 1 0 15,0-1 0-15,2 1 0 0,1 0 48 0,0 0 16 16,1 4 0-16,1-4 0 0,-1 2 16 0,1 0 0 16,-1-2 0-16,-2 1 0 0,-2-1-96 0,-3 1-16 15,2-1 0-15,-1-1 0 0,3-1-128 0,-2 2 128 16,2-1-128-16,0 0 128 0,-1-3-128 0,1-1 0 15,0 1 0-15,1 2 128 0,0-1 0 0,-2 1-128 16,1 1 192-16,-2-1-64 0,4 1 48 0,-3-2 0 16,-1 2 0-16,-1 0 0 0,-1 0-176 0,-1 0 160 15,1 0-160-15,1-2 160 0,0 1-160 0,1-1 0 16,-4 0 144-16,3 0-144 0,-1 1 0 0,0-2 0 16,-1 0 0-16,2 2 128 0,0-2-128 0,1 2 0 0,-4 2 0 0,1-1 128 15,-1 0-128-15,2-1 128 0,0 0-128 0,0 0 128 16,-2 1-128-16,1 0 0 0,-2-1 128 0,1-1-128 15,1 0 0-15,-3-3 144 0,1 2-144 0,-1 0 0 16,1 0 224-16,1 0-64 0,1 1-16 0,-4-2 0 16,1 1 64-16,-1 0 16 0,2 0 0 0,-1 2 0 15,0 0-16-15,1 0 0 0,1 2 0 0,-1-3 0 16,1 2-80-16,-2-2-128 0,1-1 176 0,-1 1-176 16,3 1 128-16,-3-3-128 0,-2-1 0 0,1-1 0 15,-2 3 0-15,1-2 0 0,1-1 0 0,1 1 0 16,-1-1 0-16,0 1 0 0,1-1 0 0,-1-1 0 15,2 1 192-15,-1 0-192 0,1 0 192 0,1 1-192 16,-3-2 192-16,3 1-64 0,-2 1 0 0,3-1-128 16,2-1 128-16,-1-1-128 0,0 1 0 0,0 1 0 15,0 0 160-15,1-1-160 0,-2 3 128 0,-1-3-128 0,0-3 160 16,1 2-160-16,-2-1 192 0,0 0-192 0,2 0 160 0,-1-1-160 16,1 1 128-16,-1 0-128 0,2 1 192 0,0 1-32 15,-3 0-16-15,2-2 0 0,2 0-16 0,-3 1-128 16,2 1 192-16,2 0-64 0,-2-1-128 0,3 0 0 15,-2-1 0-15,0-1 128 0,-1 0-128 16,0-1 0-16,-2 0 0 0,1-1 0 0,-4 3 0 0,2-1 128 16,1 1-128-16,-3-2 128 0,-2 0 16 0,1-3 0 15,0 2 0-15,0 0 0 0,1-1 48 0,-1 0 0 16,1 3 0-16,0 0 0 0,1-1-64 0,-1 0-128 16,2-1 192-16,0 1-64 0,1 1-128 0,0 0 0 15,-2 0 0-15,2-2 128 0,-1-1-128 0,3 2 0 0,-2-1 0 16,0-2 0-16,-2-2 0 0,-2 2 0 0,0 0 0 15,1-1 0-15,-2 0 0 0,3-1 0 0,0 0 0 16,-1 0 128-16,-2 1-128 0,0 0 0 0,2 1 0 16,-1-1 128-16,0-1-128 0,2 0 192 0,-1 3-192 15,1-3 192-15,-2-1-192 0,3-1 0 0,-2 0 0 0,2-1 128 16,1 0-128-16,-2 0 0 0,-1 5 0 0,-2-1 0 16,0 0 0-16,0 0 128 0,0 0-128 0,1-1 0 15,0 0 0-15,-3 1 0 0,1-1 0 0,0 0 0 16,-1-1 0-16,1 1 128 0,1 0-128 0,0-1 0 15,-1 1 128-15,1 0-128 0,0 0 128 0,-2 0-128 16,0 0 0-16,2-2 0 0,0 2 128 0,0 0-128 16,0 1 0-16,1 1 128 0,1 0-128 0,0 0 128 15,2 2-128-15,-2-2 128 0,1 0-128 0,-2 0 128 16,2 0-128-16,-1 0 0 0,0-2 144 0,-1 1-144 16,-1 1 0-16,1-1 0 0,0-1 0 0,-1 1 0 0,-1 1 0 0,1-2 0 15,-2 0 0-15,2-1 128 0,-1-1-128 16,0 2 0-16,-2 1 0 0,2 0 0 15,-1-1 0-15,0 2 0 0,1-2 0 0,-2 3 0 0,0 1 0 0,1-2 0 16,0 0 0-16,-1-1 0 0,0 4 0 0,1-2 0 16,1 4 0-16,-3-3 128 0,0-2-128 0,1 1 0 15,-1 0 0-15,1-4 0 16,0 1 0-16,-2 2 0 0,2 1 0 0,0 2 128 0,-2-1-128 0,1 0 0 16,0-1 128-16,-3 2-128 0,2-2 144 0,-1 2-144 15,-1 0 192-15,-1 2-192 0,1-2 160 0,-1 1-160 16,0 1 128-16,0 0-128 0,-1 2 0 0,-1-1 0 15,-1-2 0-15,2 3 0 0,-2 0 128 0,0 3-128 16,1-1 0-16,0 0 128 0,-3 0-128 0,2-1 0 0,0 1 0 16,-2 1 128-16,0-1-128 0,1 2 160 0,0 2-160 0,2-1 160 15,-3-2-160-15,2 2 160 0,-1 2-160 0,0-1 160 16,1-2-160-16,0 3 0 0,-3 6 0 16,2-8 128-16,-1 0-128 0,1 2 0 0,-2 6 0 0,3-9 0 15,-1 1 0-15,1 0 0 0,0 2 0 0,-3 6 0 16,1-7 0-16,-1 7 0 0,3-7 0 0,-3 7 0 15,0 0 0-15,0 0 128 0,0 0-128 0,0 0 0 16,2-6 0-16,-2 6 0 0,0 0 0 0,0 0-176 31,0 0-1008-31,0 0-208 0,5 10-32 0,0-2-14752 0</inkml:trace>
  <inkml:trace contextRef="#ctx0" brushRef="#br0" timeOffset="121097.9">6613 10527 7359 0,'-17'9'320'0,"6"-2"80"0,-4 5-400 0,1-2 0 15,-2 1 0-15,1-2 0 0,-1 6 1984 0,1-1 304 16,-1-2 64-16,4 0 16 0,0 3-1472 0,2-6-304 16,3-1-48-16,1-1-16 0,6-7-128 0,0 0-16 15,0 0-16-15,0 0 0 0,0 0 80 0,0 0 32 16,0 0 0-16,0 0 0 0,11-6 368 0,4-1 80 15,3-2 16-15,1-2 0 0,2-5-288 0,2 0-48 16,2-3-16-16,4-2 0 0,-5-5-208 0,2-1-64 16,1 1 0-16,-1-1 0 0,2-1-16 0,1 1-16 15,1-2 0-15,1 0 0 0,1 1 32 0,1 1 16 16,1 3 0-16,0 1 0 0,-2-3 80 0,0 1 16 16,-2 3 0-16,0 2 0 0,-3-1-48 0,-1 2-16 0,-2 0 0 0,-3 5 0 15,0 3-192-15,-1 2-48 0,-4 0 0 0,0 4 0 16,-1 0 0-16,-4 3 0 0,-1 1 0 0,1 2 0 15,-11-1-128-15,9 4 0 0,-2 3 0 0,-1 3 0 16,-2 2-144-16,1 3 144 0,-2 0-192 0,0 5 192 16,0-2 0-16,-1 8 256 0,0 1-32 0,-2 4 0 15,0 2-80-15,-2 3-16 0,1 3 0 0,0-1 0 16,-1 0 32-16,1-1 0 0,0 3 0 16,-1-4 0-16,0-4-160 0,1 1 0 0,-1-1 0 0,-3 1 0 15,3 1 0-15,0 1 0 0,-2 1 0 0,2 3 0 16,-2 1-1216-1,1 5-288-15,-3 3-48 0,-1 5-16 0</inkml:trace>
  <inkml:trace contextRef="#ctx0" brushRef="#br0" timeOffset="124549.81">1875 15157 3679 0,'0'0'320'0,"0"0"-320"16,0 0 0-16,0 0 0 0,0 0 1520 0,0 0 224 16,0 0 48-16,0 0 16 0,0 0-880 0,0 0-176 15,0 0-48-15,0 0 0 0,6-4 80 0,-6 4 16 16,7-6 0-16,-7 6 0 0,8-5-240 0,-1 2-48 16,-7 3-16-16,10-4 0 0,-1 1-128 0,0 1-32 15,0 0 0-15,-9 2 0 0,11-2-80 0,-1 0-32 16,0 0 0-16,1 0 0 0,0 1 0 0,1-1 0 15,0 0 0-15,1 0 0 0,3-1-80 0,0-1-16 16,-4 3 0-16,2-2 0 0,-2-1 128 0,2 0 32 16,-1 0 0-16,0 1 0 0,-1-1 64 0,2 2 16 15,1-1 0-15,-2 1 0 0,0 1-80 0,1-1-16 16,0 0 0-16,0 1 0 0,0 1-144 0,-1 0-128 0,2 0 192 16,-2 0-192-16,-1-1 128 0,2 1-128 0,-1 2 0 15,1 0 0-15,0 1 144 0,-1-3-144 0,1 0 0 0,1 3 144 16,-2 0-144-16,2-1 192 0,1 1-192 15,-1-1 192-15,-1 0-64 0,5 1 0 0,-3 1 0 0,-1-1 0 16,-2-1-128-16,1 0 160 0,0-1-160 0,0 4 160 16,0-2-160-16,2 0 160 0,-1 0-160 0,0 1 160 15,0 2-160-15,-1-1 0 0,0-1 144 0,2 0-144 16,-1-1 160-16,1 1-32 0,-2 1-128 0,1-1 192 16,1 0-32-16,0 0-16 0,2 1 0 0,-1 1 0 15,0-1-16-15,-1 1 0 0,-1-2 0 0,0 4 0 16,0-1-128-16,2 1 0 0,-1-1 0 0,1 2 0 15,-2-4 0-15,1 2 160 0,-1 0-160 0,1 0 160 0,-1 0-160 16,-1-2 192-16,-1 1-192 0,1-1 192 0,0 1-192 16,0-1 0-16,1 1 144 0,0 0-144 0,-3 1 128 15,1 0-128-15,0-2 128 0,1 3-128 16,0-3 128-16,0 2-128 0,-1-2 160 0,3 1-160 0,-2 2 144 0,0-1-144 16,0 2 128-16,0 0-128 0,-1-2 144 0,-1-1-144 15,0 1 160-15,2 0-160 0,-2 4 144 0,2-2-144 16,1-1 128-16,-1 0-128 0,-2-1 144 0,0 1-144 15,-2 0 160-15,2-1-160 0,0 0 128 0,1 0-128 16,0 1 0-16,-2-1 144 0,0-1-144 0,2-1 0 16,3 2 144-16,-1-1-144 0,0 1 0 0,-2 1 128 15,1-2-128-15,-2 2 0 0,1-2 0 0,2 2 144 16,0-1-144-16,-2-1 0 0,0 2 256 0,1 0-64 16,1-1-16-16,0 2 0 0,1-1-176 0,-1 0 160 0,1-1-160 15,0 2 160-15,0-1-160 0,0 0 128 0,2-1-128 0,-1 1 128 16,1-1-128-16,-1 0 0 0,2 1 144 15,-1 1-144-15,-2-2 0 0,4 1 144 0,-1 0-144 0,-2 0 0 16,2-2 144-16,-2 2-144 0,0 0 0 0,1-1 144 16,-1 1-144-16,2 0 0 0,1-2 144 0,-1 3-144 15,0 0 0-15,1 0 0 0,0-1 0 0,0 1 128 16,0 1-128-16,2-1 0 0,-3 2 0 0,2 0 0 16,1-2 0-16,-2 0 0 0,-1-2 0 0,-1 2 128 15,1 1-128-15,-1 0 0 0,-2-1 0 0,2 2 0 16,-1 0 0-16,0 0 0 0,-1 0 0 0,1 1 0 15,-1 0 0-15,1 0 0 0,-2 1 0 0,1 1 128 16,-1 0-128-16,2 1 0 0,-2-1 0 0,4 1 0 16,-3-2 0-16,1 1 0 0,-2 2 0 0,2-1 0 0,-2 0 0 0,2 0 0 15,0-3 0-15,1-1 0 0,-1 1 0 16,1-1 0-16,0 1 0 0,-3-1 128 16,0 1-128-16,-1-1 0 0,-1-1 0 0,3 1 0 0,0 0 0 15,-1-1 0-15,-1-1 0 0,1 1 0 0,-2-2 0 0,0 2 0 16,0 0 0-16,2-1 0 0,0 0 0 15,-1 2 0-15,-1 0 0 0,3 1 128 0,-1-1-128 0,3 0 0 16,-6 2 0-16,2-2 0 0,2 0 0 0,-1 0 0 16,-1-1 0-16,0 1 0 0,-1-1 0 0,0 3 0 15,0-1 0-15,-2 0 0 0,0 0 0 0,-1 0 0 16,0 2 0-16,-1-1 0 0,0 0 0 0,-1-1 0 16,1 0 0-16,-2-2 128 0,-1 3-128 0,1-2 0 0,-2-1 0 0,3 2 0 15,-2 0 0-15,1 1 0 0,-1-2 0 0,2 3 0 16,1-2 128-16,0-1-128 0,-3-2 128 0,0 2-128 15,1-1 0-15,-2 0 0 0,2-2 0 0,-3 3 0 16,2-1 0-16,1 0 0 0,-7-10 0 0,5 13 0 16,3 1 0-16,-2-1 0 0,1-3 0 0,1 2 0 15,-2 1 0-15,0-1 0 0,-1 0 0 0,2-1 0 16,-1 0 0-16,2-1 0 0,0 2 0 0,-2-1 0 16,1-1 0-16,0 1 0 0,-1 0 0 0,0 1 0 15,0 0 0-15,1-1 0 0,0-1 0 0,0 0 0 16,-1 1 0-16,-1 0 0 0,2-1 0 0,-2 2 0 15,2-1 0-15,-2 0 0 0,2-1 0 0,0 3 0 16,-1-1 0-16,3 1 0 0,0-2 0 0,-1 2 0 16,-1-1 0-16,2-1 0 0,1-1 0 0,-2 1 0 0,0-2 0 15,0 2 128-15,1 0-128 0,-1 0 0 16,-2-1 0-16,1 0 0 0,1-1 0 0,-3 1 0 0,2 0 0 0,-1 1 0 16,0 1 0-16,1 0 0 0,-2-1 0 0,1 1 0 15,0 1 0-15,-1 1 0 0,1-2 0 0,1 0 144 16,-1 0-144-16,1 0 0 0,-1 0 176 0,2 1-176 15,-2-1 160-15,3 0-160 0,-1 1 192 0,1-1-48 16,-2 0-16-16,1 1 0 0,0 1-128 0,0-1 0 16,-1 1 0-16,1-1 128 0,-1-2-128 0,0-1 128 15,-1-1-128-15,1 0 128 0,-1 0-128 0,1 1 128 16,-1 0-128-16,-1 0 128 0,0-1-128 0,1 1 0 16,-1 0 0-16,2-1 128 0,-1 1-128 0,2 1 192 0,-1-3-192 15,-1 1 192-15,-6-9-192 0,7 10 0 0,-2-3 0 16,1 0 128-16,-6-7-128 0,8 7 160 15,-8-7-160-15,0 0 160 0,5 8-160 0,-5-8 192 0,0 0-192 0,7 11 192 16,-4-1-192-16,1-1 192 0,-4-9-192 0,5 10 192 16,-5-10-192-16,3 11 0 0,-2-2 0 0,-1-9 128 15,4 9 0-15,-4-9-128 0,0 0 192 16,3 7-64-16,-3-7-128 0,0 0 0 0,0 0 144 0,0 0-144 16,0 0 128-16,0 0-128 0,0 0 160 0,0 0-160 15,0 0 160-15,0 0-160 0,0 0 160 0,0 0-160 16,0 0 128-16,0 0-128 0,0 0 0 0,-6-6 0 15,1-2 0-15,-1 0-160 0,0 0 0 0,-3-2 0 32,-1 1-1648-32,0 0-336 0,-1 1-64 0,1 2-7520 0,0-1-1488 0</inkml:trace>
  <inkml:trace contextRef="#ctx0" brushRef="#br0" timeOffset="125060.59">5971 17326 1839 0,'1'-5'160'0,"-1"5"-160"0,3-7 0 0,-3 7 0 16,0 0 2880-16,0 0 528 0,3-4 112 0,-3 4 32 16,0 0-2320-16,0 0-464 0,0 0-80 0,0 0-32 15,0 0-176-15,0 0-32 0,10 4-16 0,-10-4 0 16,7 7 224-16,1 3 48 0,-2 2 16 0,2 1 0 15,0 1-16-15,1 1-16 0,1 0 0 0,0 4 0 16,0 4-224-16,-2 2-32 0,3 1-16 0,3 1 0 16,-3-2-112-16,2 2-32 0,0 0 0 0,0 2 0 15,-2-2-96-15,-1 0-32 0,-1-3 0 0,-1 0 0 16,-2-2 32-16,1 2 0 0,-1 0 0 0,-2-2 0 16,0-1 48-16,-1 1 16 0,1 0 0 0,-3 1 0 0,0 2 0 15,0-3 0-15,0-4 0 0,-1-1 0 0,0-4 64 0,-1-1 16 16,1-12 0-16,-2 9 0 0,-3-1 128 0,5-8 16 15,-6 6 16-15,6-6 0 0,-9 3 176 0,0 0 48 16,-1-1 0-16,-2-2 0 0,0-3-256 0,-3 0-32 16,-4 0-16-16,0-1 0 0,0-2-32 0,-2 0-16 15,-6 0 0-15,2-2 0 0,0 3-144 0,-2-1-16 16,1 0-16-16,-2 0 0 0,1 2-176 0,-2-1 0 16,3 2 0-16,-2 1 0 15,2 1-1456-15,-4 1-320 0,-2 1-64 0</inkml:trace>
  <inkml:trace contextRef="#ctx0" brushRef="#br0" timeOffset="-185474.87">5078 3782 17503 0,'-3'-9'1552'0,"-4"-2"-1232"16,1 0-320-16,0 1 0 0,2-1 128 0,0 0-128 15,2 1 144-15,1 3-144 0,2-1 496 0,-1 8 0 16,0 0 0-16,5-7 0 0,-5 7-304 0,0 0-64 15,7-4-128-15,-7 4 192 0,9 0-192 0,0 3 0 0,-3 3 0 0,2 1 0 16,-2 3 0-16,0 2 0 0,0 0 0 0,-1 2 0 16,2 0 0-16,-4 4 176 0,0 4-176 0,1 2 160 15,-1 1 32-15,0 1 0 0,-2 1 0 0,-1 3 0 16,-2 4 32-16,-2 3 16 0,-1 4 0 0,1 4 0 16,-1 0 160-16,-2 2 48 0,-1 2 0 0,1 1 0 15,-1-1-128-15,0 1-32 0,-1 3 0 0,1 0 0 16,-1 1-128-16,1 0-32 0,-1-3 0 0,2-1 0 15,-3-4-128-15,2 5 0 0,-1-4 0 0,3 0 0 16,-3-1 0-16,3-2 128 0,-1-2-128 0,2-4 0 16,2-5 128-16,-2-3-128 0,2 0 0 0,1-5 128 15,1-1-128-15,1-2 160 0,0-2-160 0,1 0 160 16,1-1-16-16,0-3 0 0,-1-1 0 0,1-2 0 16,0-1 0-16,0-1 0 0,-2-1 0 0,1-1 0 0,-1-9 16 0,2 10 0 15,2-2 0-15,-4-8 0 0,0 0 64 0,6 9 16 16,-6-9 0-16,7 6 0 0,-7-6 112 0,11 5 32 15,-2-1 0-15,0-1 0 0,4-1 48 0,-1-2 16 16,3-1 0-16,5 1 0 0,3 1-128 0,2 0-32 16,4-1 0-16,1 0 0 0,1 0-64 0,4 1-16 15,1 1 0-15,1-2 0 0,1-1-48 0,2-1-16 16,0-1 0-16,3 2 0 0,4-1-144 0,4 0 0 16,2 1 0-16,-2-1 128 0,-2 1-128 0,0 0 0 15,2 0 144-15,3-1-144 0,2-1 0 0,3 1 128 16,2-2-128-16,-4 1 0 0,-1 0 0 0,2 2 128 0,-1-2-128 0,3 0 0 15,1 0 0-15,1 1 0 0,0 2 0 16,-1-1 128-16,-2 0-128 0,-1 0 0 0,-2 1 0 0,2 0 0 16,2 0 0-16,0 0 0 0,2-1 0 0,-1 1 0 15,0 1 0-15,0 0 0 0,2-1 0 0,2 0 0 16,3-1 0-16,-1 0 0 0,-2-1 0 0,0-1 0 16,0 1 128-16,0 2-128 0,1 0 160 0,0 0-160 15,2-2 0-15,-2 0 0 0,-4 0 0 0,-2 1 0 16,0 1 0-16,1 1 0 0,1 0 0 0,-1-1 0 15,1-1 0-15,-1 0 0 0,-2 1 0 0,1 0 0 16,2 0 0-16,2 0 0 0,1-2 128 0,-3 1-128 16,-2-1 0-16,-1 1 0 0,1-1 0 0,0 1-160 15,3 1 160-15,0-2 144 0,-1-2-16 0,0 2-128 0,-4 0 0 0,-1 1 0 16,2 1 0-16,-2 0-192 0,2 0 192 16,-2 0 0-16,2-1 0 0,-2-2 0 0,-1 1 0 0,0 0 0 15,0 0 0-15,5 1 0 0,0 1 0 0,1-1 0 16,0-3 0-16,-3 0 0 0,-1-2 0 0,1 2 0 15,-3 2 0-15,-1 0 0 0,2-1 0 0,-1 2 0 16,0 0 0-16,-4 0 0 0,-3-1 0 0,-2 0 0 16,-5 1 0-16,2 1 0 0,-1 2 0 0,0 0 0 15,2-1 0-15,-3-1 0 0,1 0 0 0,-2 0 0 16,-5 0 0-16,-1-1 0 0,0-1 0 0,-3 1 0 16,0-1 0-16,-2 2 0 0,0 1 0 0,-4 0 0 15,2 0 0-15,-2 1 0 0,1 0 0 0,-2 0 0 16,-1 3 0-16,0-4 0 0,0 0 0 0,-2 2 0 0,-2 1 0 15,-2-1 0-15,-3 0 0 0,-2-1 0 16,-1 2 0-16,-1-1 0 0,-1-1 0 0,-1 0 0 0,0 1 0 0,0-2 0 16,-9-1 0-16,10-1 0 0,-2-4 0 0,-8 5 0 15,6-4 0-15,0-2 160 0,0 0-160 0,-1-4 128 16,-1-3 64-16,0-2 0 0,-3 0 0 0,1-4 0 16,0-3-64-16,-1-2-128 0,-1-3 192 0,-1-3-64 15,-1-2-128-15,0-2 192 0,-3-2-192 0,1-4 192 16,2-4-192-16,-1 0 128 0,-3 0-128 0,2 0 128 15,1-1-128-15,1 1 0 0,0 2 0 0,2-2 0 16,0-1 0-16,0-1 0 0,2-3 0 0,1 3 0 16,0 1 0-16,2-1 0 0,-2-4 0 0,1 4 0 15,2 1 0-15,-1 1 0 0,-1 0 0 0,1 1 0 16,-2 0 0-16,1 4 0 0,-3 3 0 0,1 3 0 0,0 2-128 0,0 0 128 16,-1 0 0-16,-1 3 0 15,0 2 0-15,0 1 0 0,0-1 0 0,0 3 0 0,0-2 0 0,-1 0 0 16,-1 1 0-16,0 0 0 0,-1 1 0 0,-2 2 0 15,0 2-144-15,-1 0 144 0,1 1 0 0,-1 2 0 16,-1 2-128-16,-1 1 128 0,-2 4 0 0,0 0 0 16,-1 1-128-16,0 3 128 0,-4-1 0 0,-1 2-128 15,-1-1 128-15,-2 3 0 0,-1 1-160 0,-3 1 160 16,1 0-128-16,0-1 128 0,-1-1 0 0,-1-3-128 16,0 3 128-16,-2 0 0 0,1 1 0 0,-1 0 0 15,-1 0 0-15,-1 2-128 0,-3 1 128 0,-1 1 0 16,0 3 0-16,-3-3 0 0,-3 1 0 0,1 1 0 15,1-2 0-15,-6-1 0 0,-1-1 0 0,-1 0 0 16,0-1 0-16,1 2 0 0,-2-2 0 0,-2 0 0 0,-5 0 0 16,1 1 0-16,0-1 0 0,-2 0 0 0,1-1 0 0,0-1 0 15,-4 1 0-15,-1 4 0 0,-5 0 0 0,-1-1 0 16,-1-2 0-16,0 1 0 0,0 0 0 0,0 1 0 16,-4 2 0-16,2 0 0 0,-1-1 0 0,0 0 0 15,0-4 0-15,0-1 0 0,0 2 0 0,-1 3 0 16,-3-1 0-16,1-1 0 0,-1-2 0 0,1 1 0 15,1-3 0-15,-2 3 0 0,-5 3 0 0,2-2 0 16,-3 0 0-16,1 1 0 0,0-1 0 0,0 3 0 16,-1-1 0-16,2-1-128 0,1-3 128 0,0 1 0 15,2 1 0-15,2 1 0 0,1 2 0 0,1-2 0 16,0-5 0-16,2 0 0 0,1 0 0 0,1 2 0 16,1 1 0-16,0 2 0 0,-1 0 0 0,-1 1 0 0,1-3 0 0,2 1 0 15,-1 1 0-15,0 1 0 0,-1 2 0 0,1 1 0 16,-1 1 0-16,0-3 0 0,2-2 0 0,1 3 0 15,0 1 0-15,-1 1 0 0,0-2 0 0,0 1 0 16,3-2 0-16,3 1 0 0,1-2 0 0,2 0 0 16,1 3 0-16,3-1 128 0,-3 0-128 0,4-1 0 15,2-1 0-15,1 2 128 0,-1-2-128 0,4 3 0 16,0 0 0-16,1 0 128 0,0-1-128 0,2 1 0 16,0 0 128-16,0 0-128 0,1-1 0 0,2 2 128 15,2 0-128-15,0-1 0 0,0 0 0 0,1-1 128 16,0 1-128-16,2-1 0 0,3 1 0 0,0-1 0 15,1 0 0-15,3-1 128 0,-3 0-128 0,2 2 0 16,2 0 0-16,1 0 0 0,-1-2 0 0,1 2 128 0,1-1-128 0,3 0 0 16,1-2 0-16,1 1 0 0,-1 0 0 0,-3 0 0 15,1-1 0-15,0 4 0 0,0 1 0 0,3 1-128 32,-3 0-1104-32,1 5-224 0,0 4-32 0</inkml:trace>
  <inkml:trace contextRef="#ctx0" brushRef="#br0" timeOffset="-181985.44">3007 14233 16287 0,'0'0'720'0,"-10"0"160"0,10 0-704 0,-10 0-176 0,10 0 0 0,0 0 0 15,-10-3 592-15,10 3 96 0,0 0 16 0,0 0 0 16,-7-6-256-16,7 6-64 0,0 0 0 0,0 0 0 16,0 0-128-16,0 0-48 0,0-9 0 0,0 9 0 0,0 0 0 0,0 0 0 15,0 0 0-15,5-4 0 0,0-3 256 0,-5 7 48 16,10-3 16-16,0 0 0 0,-2 1 112 0,3-3 32 16,3 1 0-16,2-1 0 0,-1 1-16 0,1 0 0 15,3-2 0-15,2 1 0 0,1-2-32 0,2 0-16 16,3 1 0-16,2-1 0 0,2 0-224 0,1-1-64 15,0-1 0-15,0 1 0 0,0 1-96 0,-1-1-32 16,-2-2 0-16,1 1 0 0,1 0-192 0,0 2 144 16,0-2-144-16,1 0 128 0,0 0-128 0,1-1 0 15,-1-1 144-15,2-1-144 0,-1-2 256 0,-1 1 0 16,0 0-16-16,0-2 0 0,-3 0 96 0,1 0 32 0,1-1 0 16,-1 2 0-16,-4-2-80 0,3 3-16 0,1 0 0 0,-1 1 0 15,1 0-96-15,1 2-32 0,1 0 0 16,0-1 0-16,-2-2-144 0,0 1 160 0,-1 0-160 0,-1 1 160 15,0-4-160-15,-1 2 128 0,1-1-128 0,0 0 128 16,1 0-128-16,-3 0 128 0,2 0-128 0,-3-1 128 16,-2 3-128-16,3 1 0 0,1 0 0 0,-2-1 0 15,-2 1 128-15,2-2-128 0,1 0 128 0,-2 1-128 16,-1 1 160-16,0-2-160 0,-2-2 192 0,4 0-192 16,-2 2 192-16,1-1-64 0,-4 0 0 0,1 0-128 15,3 0 128-15,2 0-128 0,-3 1 0 0,3 1 0 16,-2 0 128-16,1 1-128 0,1 0 0 0,0 0 0 15,1 1 0-15,0-1 128 0,-3-3-128 0,-1 3 0 16,-1 1 128-16,1-1-128 0,-1-3 0 0,1 1 0 16,-4 2 144-16,2-1-144 0,-1-2 0 0,0 2 144 15,0-1-144-15,1 1 160 0,1 1-160 0,0-3 160 16,-1 2 0-16,0-1 0 0,2-1 0 0,-1-2 0 16,-1 1-16-16,2 0 0 0,2-1 0 0,1 0 0 0,0-1-16 15,-2 0-128-15,3-2 192 0,-1-1-64 0,-3-1-128 16,2 3 192-16,3-1-192 0,-3 0 192 0,2-1-192 15,0 1 160-15,0-1-160 0,-1 0 160 0,0-2-160 0,0 1 192 16,-2 1-192-16,0-2 192 0,-2 1-192 0,2-1 0 16,-5 0 144-16,1 0-144 0,-2-2 128 0,0 1-128 15,1 0 128-15,-3 0-128 0,1-1 128 0,0 1-128 16,0-1 128-16,0 2-128 0,1-1 144 0,-1 0-144 16,-1-2 192-16,1 2-192 0,0 1 128 0,0-1-128 15,-1-1 0-15,0-2 0 0,0 1 128 0,-1 0-128 16,1-1 0-16,-1 3 0 0,0 1 0 0,-1 1 128 15,-2-2-128-15,2 2 0 0,1 0 192 0,-1-1-192 0,-1-1 192 16,-1 2-192-16,1 2 144 0,-2-2-144 0,3-3 0 0,-1-1 144 16,-1 0-144-16,2-1 0 0,0-1 0 0,2-1 128 15,-6 0-128-15,0 0 0 0,1-3 0 16,3 1 128-16,-2 1-128 0,1 1 0 16,0-3 0-16,1 4 0 0,-1 0 0 0,1 1 0 0,2-2 0 0,-2 1 0 15,0-1 0-15,-1 0 0 0,2-2 0 0,0-1 0 16,0-1 0-16,0 3 0 0,-1 1 128 0,0-2-128 15,1-2 0-15,0 2 0 0,0-1 0 0,0 1 128 16,-3 0-128-16,1 0 0 0,-2-3 0 0,1 1 128 16,0 0-128-16,1 0 0 0,-3 1 0 0,4-1 0 15,1-2 0-15,-2 3 0 0,-2 2 0 0,0-1 0 16,-1-1 144-16,0 3-144 0,0 0 160 0,0 2-160 16,0-1 0-16,-2 1 128 0,1-2-128 0,0 0 0 0,-2-1 0 0,1 1 0 15,0-1 0-15,0 0 0 0,0 2 0 0,0-1 0 16,1 3 0-16,0 1 0 15,-2 0 0-15,2 3 0 0,-3-2 0 0,1 2 0 0,-2 1 128 0,1 0-128 16,0 0 0-16,-3 3 144 0,1 0-144 0,0 2 0 16,2 1 0-16,-3 0 128 0,0 2-128 0,1 1 0 15,0 0 0-15,-2 2 128 16,0 2-128-16,-1 0 0 0,-1 7 0 0,3-5 0 0,-3 5 0 16,0 0 0-16,0 0 0 0,0 0 0 0,4-5 0 0,-4 5 0 15,0 0 0-15,0 0 0 0,0 0-304 0,0 0 64 16,9 2 16-16,-1 3 0 15,-2 0-544-15,3 2-96 0,-2 0-32 0,0-1 0 16,0 2-2112-16,-1 0-448 0,2-3-64 0</inkml:trace>
  <inkml:trace contextRef="#ctx0" brushRef="#br0" timeOffset="-181430.73">6767 10679 4607 0,'-6'4'400'0,"-1"1"-400"0,1-1 0 0,6-4 0 0,-3 6 2832 0,3-6 496 16,-6 10 80-16,3-3 32 0,3-7-2368 0,0 0-480 16,-4 9-80-16,4-9-32 0,0 0 112 0,0 0 32 15,0 0 0-15,0 0 0 0,0 0 384 0,0 0 80 16,0 0 0-16,0 0 16 0,10-8-96 0,0-2-32 16,1-2 0-16,2-2 0 0,2-4-512 0,0 1-96 15,1-3-32-15,1-2 0 0,3-2 96 0,1-3 16 16,1-2 0-16,1-2 0 0,0 0 256 0,2-1 64 15,2-2 16-15,-1 1 0 0,-2 0-112 0,1-1-32 16,-2 2 0-16,1 0 0 0,2 1-320 0,-3 4-80 16,2-1-16-16,-1 2 0 0,0-1-96 0,-1 1-128 15,0 4 176-15,-1 1-176 0,0-1 208 0,-1 4-64 16,-3 0-16-16,-2 4 0 0,0 4 0 16,-2 1-128-16,-1 2 192 0,-2 1-64 0,-2 3-128 0,-9 3 128 15,10 2-128-15,-4 5 128 0,-1 3-128 0,-1 5 0 0,2 2 0 0,-1 2 0 16,1 4 0-16,-1 0 0 0,1 2 128 15,-1 2-128-15,3 0 0 0,-4 1 0 0,2-1 0 0,1 1 0 16,-2-1 128-16,1 1-128 0,0-1 0 0,1 0 128 16,-2-1-128-16,-3-1 0 0,2 1 0 0,-1-1 0 15,-2-4 128-15,0 1-128 16,1-1 0-16,2 0 128 0,-3 0-128 0,1-2 0 0,2 0 0 16,3 1 128-16,-3-2-272 0,7-1-64 0,0 2-16 0,1 1-11296 15,-1-1-2272-15</inkml:trace>
  <inkml:trace contextRef="#ctx0" brushRef="#br0" timeOffset="-170031.04">6845 10481 2751 0,'8'-4'256'0,"2"-4"-256"16,4-2 0-16,2-3 0 0,2-4 1200 0,3-1 192 16,2-2 32-16,2-2 16 0,4-2-400 0,-3-2-80 15,1 0 0-15,0-1-16 0,0 1-432 0,0 0-64 16,0 0-32-16,2 0 0 0,-1 3-416 0,2 1 128 15,-3 1-128-15,-1 2 0 0,-1 4 0 0,1 3 0 0,-2 2 0 16,-3 2 0-16,-4 6 240 0,1 2-48 0,-5 2 0 0,-1 3 0 16,-2 3 32-16,-3 6 0 0,-2 5 0 0,-3 2 0 15,-2 1 0-15,-2 5 0 0,-2 5 0 0,-4 1 0 16,-3 2 48-16,-2 7 16 0,0 6 0 0,1 1 0 16,-3 0-112-16,6-5-32 0,3-2 0 0,4-6 0 15,1-1-144-15,2-4 0 0,1-5 0 0,1-4 128 16,-1-3 80-16,2-4 16 0,1-1 0 0,-2-3 0 15,-3-11 0-15,7 11 0 0,1-3 0 0,-1 1 0 16,1-2-224-16,1-1-240 0</inkml:trace>
  <inkml:trace contextRef="#ctx0" brushRef="#br0" timeOffset="-158653.47">4327 13823 3679 0,'0'0'320'0,"0"0"-320"16,0 0 0-16,0 0 0 0,-8-2 1472 0,8 2 208 15,0 0 48-15,0 0 16 0,0 0-1040 0,0 0-192 16,0 0-64-16,0 0 0 0,0 0 128 0,0 0 0 16,0 0 16-16,0 0 0 0,10-3-16 0,-1 1 0 15,1 1 0-15,-3-1 0 0,3-4 48 0,2 4 0 16,-1-2 0-16,3 0 0 0,0 0-80 0,1 0-16 16,0-2 0-16,0 2 0 0,0-2-208 0,4 1-64 15,2-1 0-15,0-1 0 0,1-1-64 0,0 1-32 16,-1 3 0-16,2-4 0 0,-1-2 32 0,3 0 0 15,-1-2 0-15,3-1 0 0,0 0 0 0,-1-1 16 16,0-3 0-16,1 2 0 0,2 0-16 0,-1 1 0 0,-2-2 0 0,3 1 0 16,1 1-192-16,-1 0 128 0,0-1-128 0,-3 2 0 15,0 2 0-15,0 0 128 16,-2 0-128-16,-1 0 0 0,-1-2 0 0,0 0 144 0,-4-2-144 0,-1 2 128 16,1 0 80-16,-1-1 16 0,0-1 0 0,-1 1 0 15,1 1 128-15,-1 0 32 0,0 0 0 0,1-3 0 16,0 0-128-16,-1 0 0 0,2 1-16 0,1-3 0 15,-1 1-112-15,0 0-128 0,0 1 176 0,-2 0-176 16,-1 2 128-16,1 0-128 0,0-1 0 0,0 1 0 16,-2-1 128-16,1 0-128 0,1 0 0 0,-1 0 0 15,-2-1 128-15,3 2-128 0,-2-2 144 0,2 2-144 16,-2 0 192-16,0-2-64 0,-1-2-128 0,-1 0 192 16,2 3 0-16,-2-2 0 0,3-3 0 0,-2 3 0 0,-2 0-48 15,1 1-16-15,2-1 0 0,-3 0 0 0,1-2 0 16,1 1-128-16,0 2 192 0,1-1-64 15,1 0-128-15,-1-2 160 0,-2-2-160 0,1 5 160 0,-1-2-160 0,2-1 0 16,-2 2 144-16,0 0-144 0,0 0 0 0,-1 0 0 16,0 1 0-16,-1 0 0 0,1 1 0 0,-1 1 0 15,-3 2 0-15,1-3 128 0,-2-1-128 16,-1 0 0-16,1 3 0 0,-2 1 0 0,2 0 0 0,-1 2 128 16,-2-1-128-16,2 2 0 0,1 4 0 15,-6 5 0-15,4-7 0 0,-4 7 128 0,4-5-128 0,-4 5 0 16,0 0 0-16,0 0 0 0,0 0 0 0,0 0 0 15,0 0 0-15,0 0-128 0,0 0 128 0,0 0 0 16,0 0 0-16,0 0 0 0,0 0 0 0,-3 11 0 16,-1 0 0-16,-4 1 0 0,1 1 0 0,-5 6 0 0,-1 0 0 0,0 2 0 15,-2-1 0-15,0 3 0 16,-4 4 0-16,0 0-128 0,1-2 128 0,-3 3 0 0,0-2 0 16,1 2 0-16,-3-1 0 0,2 0 0 0,1-2 0 0,-2-1 0 15,1-1 0-15,-1 0 0 0,0 1 0 0,-2-1 0 16,0 0 0-16,0 0 0 0,-1-2 0 0,-3 2 0 15,2-1 0-15,-1 1 0 0,1 1 0 0,1 0 0 16,1-3 0-16,-1 1 0 0,0-2 0 0,1-1 0 16,2-2 0-16,0 0 128 0,2 3-128 0,-3-3 0 15,1 1 0-15,-1-2 0 0,1-1 0 0,0 0 128 16,1 0-128-16,0 0 0 0,0-2 0 0,-1 1 0 16,2 1 0-16,-3-3 0 0,1-2 0 0,1-1 0 15,1 1 0-15,-1 1 0 0,-2-1 0 0,-1 1 128 16,-2 0-128-16,0 1 0 0,2 0 0 0,-2 1 0 15,-3-1 0-15,1-1 0 0,1-1 0 0,-1-1 0 0,-1 1 0 16,2 1 0-16,-1-2 0 0,2 0 0 0,0-1 0 0,4-1 0 16,-2 0 0-16,2 0 0 0,-1-5 0 0,1 1-160 15,0 0 160-15,2 2 0 0,2-1-128 0,-1 1 128 16,-4-1 0-16,2-1 0 0,-1 4-192 0,1-2 192 16,2-1-192-16,1 1 192 0,-4-2-176 0,1 2 176 15,2 0-160-15,-1 1 160 0,3-4 0 0,0 1 0 16,2-2-128-16,-1 4 128 0,2-3 0 0,2-1 0 15,2 0 0-15,2 1 0 0,2 2 0 0,6-4 0 0,0 0-160 16,0 0 160-16,0 0 0 0,0 0-144 16,0 0 144-16,0 0 0 0,0 0-144 0,0 0 144 0,8 5 0 0,2 0-144 15,2-3 144-15,2-2 0 0,1 0 0 0,3-1 0 16,0 0 0-16,5 1 0 0,1-4 0 0,1 1 0 16,1-1 0-16,4-2 0 0,1-2 0 0,0 3 0 15,-3-5 0-15,2 3 0 0,4-1 0 0,0-1 128 16,0 0-128-16,2-2 0 0,1-1 0 0,0-1 0 15,1-2 0-15,0 1 128 0,2 0-128 0,-2-2 0 16,0 0 0-16,1-2 0 0,3 1 0 0,-1-2 128 16,-2 0-128-16,-2 1 0 0,0-1 128 0,-1-1-128 15,1-2 0-15,-3-1 144 0,-2-1-144 0,-2 0 0 16,0-1 128-16,1-1-128 0,0-3 0 0,-1 0 0 16,3-3 144-16,3 0-144 0,-2-3 0 0,2 0 144 0,1-2-144 15,-1 0 0-15,1-1 144 0,-1 2-144 16,-3 1 0-16,-2 2 0 0,-1 1 0 0,-5 5 128 15,2 1-128-15,-1 3 0 0,-2 0 0 0,0 2 0 0,-1 0 0 0,-1 1 0 16,-1 1 0-16,-2-1 0 0,-1 0 0 0,-1 4 0 16,0 0 0-16,-2 1 0 0,-1-2 0 15,0 1 0-15,-2 0 0 0,-1 2 0 0,-1 2 0 0,-4 2 0 16,0 1 0-16,-1 4 0 0,-5 5 0 0,0 0 0 16,0 0 0-16,0 0 0 15,0 0-512-15,0 0-128 0,-5 10-32 0,-4 4-7920 16,-4 4-1584-16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7:10:38.5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11773 4491 11967 0,'-18'6'528'0,"12"-3"112"0,-3 2-512 0,0-1-128 15,0 0 0-15,0 1 0 0,2-1 1152 0,0 1 192 16,3-2 32-16,-2 0 16 0,6-3-144 0,0 0-32 16,0 0 0-16,0 0 0 0,0 0 48 0,0 0 0 15,0 0 0-15,0 0 0 0,7-3-224 0,-1-3-32 0,5 2-16 0,3-4 0 16,-3-1-352-16,3-2-64 0,1-1 0 0,1-1-16 16,6-3-240-16,-4-2-32 0,1 3-16 0,-1-1 0 15,-3 6-112-15,-1 3-32 0,-2 1 0 0,-1 2 0 16,-3 2 48-16,1 4 0 0,-4 3 0 0,1 4 0 15,-2 4-176-15,-4 3 0 0,-1 2 0 0,-3 8 128 16,-1 3-128-16,0 4 128 0,-5 3-128 0,0 1 128 16,-1 1 32-16,-3 1 0 0,-2-3 0 0,2 2 0 15,0-1-32-15,0-5 0 0,0-5 0 0,3-1 0 0,3-4 480 0,0-5 96 16,2-3 0-16,3-5 16 0,1-1-112 0,2-8-32 16,0 0 0-16,4-4 0 0,3-5 48 0,2-4 0 15,2-6 0-15,4-2 0 0,2-2-272 0,-1-2-48 16,4-4-16-16,1-1 0 0,2-1-288 0,2-1 0 15,-2 1 128-15,3 1-128 0,0 2 0 0,0 2 128 16,1 4-128-16,-2 4 0 0,-1 1 144 0,0 5-144 16,-3 4 0-16,0 3 144 0,0 1-144 0,-4 6 0 15,-2 2 0-15,-4 5 128 0,-1 1-128 0,-3 2 0 16,-3 1-160-16,-1 7 160 16,-3-4-1696-16,-1 1-240 0,-1-1-48 0,1-3-15232 0</inkml:trace>
  <inkml:trace contextRef="#ctx0" brushRef="#br0" timeOffset="690.3">12928 4300 14447 0,'-8'-6'640'0,"8"6"128"0,0 0-608 0,-9 0-160 16,2-2 0-16,0 2 0 0,7 0 1216 0,0 0 224 15,0 0 32-15,0 0 16 0,0 0-80 0,0 0 0 16,0 0-16-16,0 0 0 0,0 0-240 0,0 0-32 15,0 0-16-15,9 7 0 0,3-1-80 0,2 1 0 16,3 0-16-16,2 0 0 0,5 2-336 0,3 0-64 16,2 1-16-16,1 2 0 0,2 2-272 0,0 2-64 15,-1 0-16-15,-2 2 0 0,-3-1-112 0,0 1 0 0,2 0-128 0,-3-1 192 16,-3 0 192-16,0-3 16 0,-3-5 16 0,0 3 0 16,-3-1 208-16,-2 0 32 0,-1-3 16 0,-5-2 0 15,-1 0-192-15,-7-6-32 0,3 7-16 0,-3-7 0 16,1 9-48-16,-2 0 0 0,-3-2 0 0,-4 1 0 15,-2 1-32-15,-4 1-16 0,-4 0 0 0,-4 1 0 16,-1 1-32-16,-5 1-16 0,-2-2 0 0,-2 4 0 0,-1-2-16 0,-1 0 0 16,1 3 0-16,-2-2 0 0,-2-2 48 0,4 0 16 15,0-1 0-15,6 0 0 0,-1 1-144 0,6 0-16 16,3-4-16-16,1-1 0 0,3 0-160 0,3-1 0 16,2-2 0-16,0-1 128 0,10-3-128 0,0 0 0 15,0 0 0-15,0 0 0 0,0 0 0 0,0 0-256 16,6-7 64-16,5-1 16 15,3-1-1408-15,2-1-272 0,3 0-64 0,3 0-16 16,2-1-1728-16,-1-1-352 0</inkml:trace>
  <inkml:trace contextRef="#ctx0" brushRef="#br0" timeOffset="1240.28">14636 4189 18831 0,'0'0'832'0,"0"0"176"0,0 0-816 0,1-6-192 0,1 0 0 0,-1 0 0 16,-1 6 1296-16,0-5 224 0,0 5 32 0,0 0 16 16,-4-8-272-16,-1 5-48 0,-2-3-16 0,1 3 0 15,-2 1-272-15,-1 1-48 0,-1 2-16 0,0 1 0 0,1 1-80 0,-3 3-32 16,-1-3 0-16,1 3 0 0,-1 0-144 0,-2 3-48 16,-1 2 0-16,-2 3 0 0,0 2-160 0,-2 3-48 15,-1 3 0-15,0 4 0 0,0 2-96 0,0 2-32 16,2 2 0-16,4 1 0 0,1 1-64 0,5 0 0 15,2 1-16-15,6-1 0 0,3-2-176 0,6-3 160 16,2-2-160-16,7-3 160 0,3-2 96 0,4-5 0 16,2 0 16-16,3-3 0 0,2-2 112 0,1 0 0 15,0-1 16-15,-8-5 0 0,3-1 16 0,3 0 0 16,0-1 0-16,14-3 0 0,-4-3-64 0,-4-4-16 16,-1-1 0-16,0-3 0 0,0-2 16 0,-4-2 0 15,-1-1 0-15,1-3 0 0,-3-2 16 0,-2-2 0 16,-2-2 0-16,-5-3 0 0,-3-6 80 0,-1-3 0 15,-3-3 16-15,-7 1 0 0,-1 0 48 0,-5 2 0 16,-5 1 0-16,-4 1 0 0,-4 1-192 0,-5 3-16 16,-3 4-16-16,2 10 0 0,-3 1-144 0,-3 2-16 15,-5-1-128-15,-3 3 192 0,-1 3-192 0,-3 2 0 0,2 2-144 16,-13 1 144 0,6 5-1744-16,9 1-256 0,6 2-48 0</inkml:trace>
  <inkml:trace contextRef="#ctx0" brushRef="#br0" timeOffset="7842.08">17076 4059 4607 0,'0'0'400'0,"0"0"-400"15,0 0 0-15,0 0 0 0,0 0 2640 0,-2 10 448 16,-1-1 96-16,3-9 16 0,0 0-1264 0,-4 9-240 16,4-9-48-16,0 0-16 0,-3 6-288 0,3-6-64 15,0 0-16-15,0 0 0 0,0 0-16 0,1-10 0 16,3-3 0-16,3-3 0 0,1-5-368 0,-1-2-80 15,1-4-16-15,1 1 0 0,0 0-368 0,2 0-80 16,-4 0-16-16,3 0 0 0,2 3-128 0,-2 2-16 16,1 2-16-16,-4 8 0 0,-2 1-32 0,2-2 0 15,-2 3 0-15,0 3 0 0,-5 6 0 0,0 0 0 0,9 5 0 0,0 6 0 16,1 4-128-16,-1 4 0 0,0 4 144 0,1 3-144 16,1 3 0-16,1 3 0 0,1 2 0 0,1 0 128 15,1-1-128-15,1 0 0 0,0-1 0 0,-1-5 0 16,2-4 0-16,-1-2 0 0,1-2 0 0,-1-1 0 15,-1-2 0-15,1-3 128 0,-1-3-128 0,-2 1 0 16,1-1 0-16,-4 0-160 0,-2-1 16 0,-1-3 0 16,0 1-496-16,-7-7-80 0,5 6-32 0,-5-6 0 15,0 0-1408-15,0 0-272 0,0 0-64 0</inkml:trace>
  <inkml:trace contextRef="#ctx0" brushRef="#br0" timeOffset="8191.19">17230 4060 16175 0,'0'0'704'0,"-1"-6"176"0,1-3-704 0,0 3-176 16,0 6 0-16,2-7 0 0,-2 7 1472 0,0 0 272 16,0 0 48-16,0 0 16 0,0 0-400 0,0 0-96 15,0 0-16-15,9 3 0 0,1 2-160 0,-2 5-48 16,2 6 0-16,0 3 0 0,1 5-192 0,0 4-32 15,1 5-16-15,-2 5 0 0,1 2-144 0,2 4-48 16,1 5 0-16,1-2 0 0,2 1-144 0,-1 1-48 16,-1-1 0-16,4-4 0 0,4-2-128 0,-1-5-16 15,1-3-16-15,2-5 0 0,1-5 64 0,4-2 16 16,0-5 0-16,3-4 0 0,5-2-16 0,3-2 0 16,3-4 0-16,-4-3 0 0,3-2-96 0,0-1-16 0,1-5 0 0,-1-4 0 15,1-8-112-15,4 2-16 16,5-3-128-16,5 0 192 0,2 1-192 0,1 0 0 0,-1 2 0 0,-1 0 0 31,-2 4-1184-31,3 4-336 0,1 4-64 0,2 3-16160 0</inkml:trace>
  <inkml:trace contextRef="#ctx0" brushRef="#br0" timeOffset="10992.13">19209 4040 7359 0,'0'0'656'0,"0"0"-528"16,0 0-128-16,0 0 0 0,6-7 1232 0,-6 7 224 15,3-8 32-15,-3 8 16 0,0 0-240 0,3-9-48 16,-3 9-16-16,0 0 0 0,0 0-144 0,0 0-32 16,0 0 0-16,0 0 0 0,0 0-80 0,-1 9-32 15,-1 4 0-15,-1 6 0 0,-2 5 0 0,-2 8 0 16,1 6 0-16,-2 5 0 0,1 6-160 0,-5 4-48 15,-1 2 0-15,0 4 0 0,0 3-304 0,-1-4-64 16,0-4-16-16,2-4 0 0,-1-7-16 0,4-4-16 0,1-7 0 16,2-4 0-16,1-7 192 0,3-3 32 0,1-3 16 15,3-4 0-15,3-4-16 0,-5-7-16 0,10-1 0 0,3-3 0 16,0 0 32-16,5-6 16 0,2-4 0 0,6-3 0 16,-1-1-304-16,3-6-64 0,-2 1-16 0,1 0 0 15,-3 5-160-15,0 0 0 0,-3 4 144 0,-2 4-144 16,1 3 0-16,-2 5 0 0,-3 4 0 0,1 7 0 15,-5 5 0-15,0 5-160 0,-1 4 160 0,-3 3-160 16,-3 4 160-16,-2 2 0 0,-4 1 0 0,-2 4 0 0,0-1 0 0,-2-3 0 16,-2-4 128-16,2-2-128 0,2-6 0 15,1-5 0-15,2-5 0 0,1-11-128 16,0 0-1584-16,0 0-304 0,0 0-64 0,12-5-12752 16</inkml:trace>
  <inkml:trace contextRef="#ctx0" brushRef="#br0" timeOffset="11342.88">19972 4582 27647 0,'0'0'1216'0,"0"0"256"0,0 0-1168 16,-9-3-304-16,3 2 0 0,-3 2 0 0,2 2 736 0,-4 0 96 16,-1 1 0-16,0 2 16 0,0 0 80 0,-2 4 16 15,-5 2 0-15,2 3 0 0,-3 1-448 0,0 4-96 16,-2 1-16-16,0 2 0 0,2-1-144 0,-1 1-48 15,2-5 0-15,6-1 0 0,6 0-192 0,5-2 128 16,4-3-128-16,2-2 0 0,7-5 0 0,3-3 128 16,3-3-128-16,1-4 0 0,3-2 0 0,2-3 176 15,-2-6-176-15,0-1 160 0,-1-1-160 0,-2-1 192 0,-3-2-192 0,-1 4 192 16,1-1 64-16,-7 3 32 0,0 3 0 0,-2 2 0 16,-2 3 144-16,-4 7 16 0,0 0 16 0,0 0 0 15,0 0-16-15,0 15 0 0,0-1 0 16,-1 3 0-16,-1 3-192 0,1-1-64 0,0 0 0 0,1 0 0 15,1 2-192-15,2-1 0 0,2-1 128 0,2-4-128 16,1-4-256-16,-1-3-112 0,5-4-16 0,2 0 0 16,-1-7-2176-16,-3 0-432 0,2-3-80 15</inkml:trace>
  <inkml:trace contextRef="#ctx0" brushRef="#br0" timeOffset="11645.31">20308 4494 22111 0,'0'0'976'0,"0"0"208"0,-6 5-944 0,2 3-240 16,-2 1 0-16,2 4 0 0,0 5 1712 0,-2 3 288 15,-2 1 64-15,2 1 16 0,0 1-608 0,3 1-112 16,0 1-16-16,-1 2-16 0,4-4-640 0,4 0-128 16,-2-3-32-16,3-1 0 0,3-4-144 0,-2-1-16 0,0-4-16 0,2-1 0 15,0-3 64-15,0-2 16 16,2-4 0-16,-1-3 0 0,0-5 160 0,1-3 48 15,0-3 0-15,1-1 0 0,-1-2-192 0,-1-1-16 16,1-5-16-16,-1-2 0 0,-2 2-160 0,-1-2-48 0,3-3 0 0,-2 1 0 16,2 3-208-16,-3 4 144 15,3-1-144-15,-2 4 128 0,0 3-128 0,-1 1 0 0,-1 2 0 0,1 5 0 16,-6 5 0-16,0 0-224 0,0 0 48 16,0 0 16-1,0 0-2512-15,7 8-496 0,2-1-96 0</inkml:trace>
  <inkml:trace contextRef="#ctx0" brushRef="#br0" timeOffset="11869.67">20887 4502 29487 0,'0'0'1296'0,"0"7"288"0,-1 0-1264 0,1 1-320 15,-3 4 0-15,0 7 0 0,-2 0 1024 0,1 1 128 16,-3-1 48-16,0 2 0 0,-3 0-208 0,2 1-32 15,-2 1-16-15,4-2 0 0,-2-2-560 0,2-3-128 16,4 0 0-16,0-4-16 0,2-3-240 0,0-9 0 16,0 0 0-16,0 0 0 15,11-1-1200-15,0-4-272 0,0-2-64 0,-4-2-13840 0</inkml:trace>
  <inkml:trace contextRef="#ctx0" brushRef="#br0" timeOffset="12323.24">20797 4629 10127 0,'0'0'896'0,"-9"3"-704"0,2-1-192 0,-1 1 0 15,0-1 2528-15,8-2 480 0,-8 4 80 0,1 3 32 16,4-3-848-16,3-4-160 0,-6 8-48 0,6-8 0 15,-3 9-704-15,3-9-144 0,0 10-16 0,2-4-16 16,4 2-352-16,-1-2-64 0,6-1 0 0,1-1-16 16,4-2-80-16,1 0-16 0,1-4 0 0,-3 0 0 15,1 1-320-15,4-1-64 0,5-1-16 0,-1-2 0 0,3 0 48 16,2-2 0 0,1 1 0-16,-5-3 0 0,-2 0 128 0,-2 0 16 0,0-2 16 0,-4 0 0 15,-2 0-128-15,-4 0-16 0,0 0-16 0,-2 1 0 16,-6-1-80-16,-1 0-16 0,-2 1 0 15,-3 2 0-15,-5-1 192 0,-2 4 48 0,-5 2 0 16,-5 3 0-16,-3 2-256 0,-2 4-32 0,-3 4-16 0,1 2 0 16,-3 4-144-16,-11 10 0 0,8 0 0 0,5-1 0 0,1 3 128 0,6-1-128 15,4 0 0-15,6 0 128 0,3-4-128 0,7 1 0 16,3 1 0-16,6-3 0 0,3-4 0 0,1-6 0 16,3 1 0-16,5-1 0 0,4-2 0 0,3-2 0 15,3-1 0-15,3-3-176 0,4 0-96 0,0-3-32 16,2-1 0-16,-4-5-13072 0,-3 1-2624 0</inkml:trace>
  <inkml:trace contextRef="#ctx0" brushRef="#br0" timeOffset="12828.69">22185 4496 9215 0,'0'0'400'0,"0"0"96"0,-5-8-496 0,5 8 0 16,-7-7 0-16,7 7 0 0,-6-5 2480 0,0 3 400 15,1 1 64-15,5 1 32 0,-9 4-1072 0,2 2-224 16,1 0-32-16,0 5-16 0,-1 3-352 0,0 6-64 16,1 3 0-16,-1 4-16 0,0 1-240 0,2 2-64 15,-1 0 0-15,1 2 0 0,-2-2-272 0,2 1-64 16,1-1-16-16,-1-1 0 0,0-2-288 0,2-3-48 16,1-2-16-16,0-4 0 0,-1-3-192 0,3-3 144 0,3-3-144 15,-3-9 128 1,5 7-432-16,6-4-80 0,0-3-32 0,3-5-10080 0,1-5-2000 0</inkml:trace>
  <inkml:trace contextRef="#ctx0" brushRef="#br0" timeOffset="13282.99">22618 4492 15663 0,'0'0'1392'0,"0"0"-1120"16,-6 13-272-16,3 0 0 0,0 0 1824 0,0 2 304 15,-2 2 64-15,1 2 16 0,-2 3-352 0,2-2-80 16,-2 1-16-16,2 1 0 0,-2 0-592 0,2 1-112 16,-1 1-32-16,2-4 0 0,-1 4-320 0,2-6-80 15,-1 0-16-15,2-5 0 0,0-2-32 0,2-2 0 16,-1-9 0-16,0 0 0 0,5 9 0 16,-5-9-16-16,0 0 0 0,10 0 0 0,1-4-112 0,-3-3-32 15,2-3 0-15,0-1 0 0,1-5-160 0,0-1-48 16,1-4 0-16,-1 1 0 0,2-1-208 0,0 0 144 15,-2 0-144-15,3 2 128 0,0 0-128 16,2 2 0-16,-1 3 0 0,1 2 0 0,1 1 0 0,-2 4 0 16,1 5 0-16,-1 2 0 0,1 1 0 0,-1 6 0 15,0 3 0-15,0 4 0 0,-4 4 0 0,0 3 0 16,0 2 0-16,-3 4 0 0,0 2 128 16,-1 0-128-16,-1 0 0 0,-2 0 128 0,0-2-128 0,0-2 128 15,1-1-128-15,-1-5 128 0,1-1-128 0,0-4 0 0,-2-3 0 16,1-1 128-16,-3 0-320 0,-1-10-64 15,0 0 0-15,0 0-12320 0,0 0-2464 16</inkml:trace>
  <inkml:trace contextRef="#ctx0" brushRef="#br0" timeOffset="13386.14">22467 4059 39615 0,'-18'-18'3520'0,"10"10"-2816"0,1-1-560 0,2-1-144 0,1 3 416 0,2-1 48 15,0 1 16-15,2 7 0 0,0 0-16 0,0 0 0 16,0 0 0-16,0 0 0 0,0 0-336 0,0 0-128 16,0 0 0-16,0 0 144 15,0 0-1872-15,0 0-368 0,0 0-80 0,-7 13 0 0</inkml:trace>
  <inkml:trace contextRef="#ctx0" brushRef="#br0" timeOffset="14094.1">19308 5684 11967 0,'-1'-11'1072'0,"1"2"-864"15,0-1-208-15,0 0 0 0,-3 0 1856 0,3 0 320 16,0 4 64-16,0 6 0 0,0 0-208 0,0 0-48 15,-4 6-16-15,0 5 0 0,-1 4-624 0,-4 3-112 16,1 5-16-16,-2 7-16 0,-2 4-464 0,-5 7-96 16,-3 5 0-16,-1 1-16 0,-1 1-224 0,2 0-32 15,-5 1-16-15,4-4 0 0,1-4-128 0,3-5-32 16,3-8 0-16,4-4 0 0,0-4 272 0,6-3 48 16,2-5 16-16,4-4 0 0,-2-8 48 0,7-2 0 15,3-5 0-15,4-4 0 0,5-4-192 0,6-4-16 16,3-4-16-16,6 2 0 0,0 3-208 0,0-1-144 0,-2 0 192 15,-1 0-192-15,-2 0 0 0,-2 6 0 0,-2 4 0 16,-2 5 0-16,-1 4 0 0,-3 4 0 0,-3 5 0 0,-4 4 0 16,-4 5 0-16,-2 0 0 0,-5 3 0 0,-3 1 0 15,-5 1 0-15,-2 3 128 16,-3-1 16-16,-3 1 0 0,-5-1 64 0,-1-2 16 0,-4-2 0 0,7-8 0 16,-1-1-48-16,-16 3-16 0,4-4 0 0,-1-3 0 15,0-5-160-15,3-3 160 0,4-2-160 0,3-4 160 0,3-4-384 16,5-2-80-16,4-4-16 0,3 0 0 15,6-6-2544-15,6 1-512 16,5 2-96-16</inkml:trace>
  <inkml:trace contextRef="#ctx0" brushRef="#br0" timeOffset="14470.13">19958 6047 15663 0,'0'0'1392'0,"0"0"-1120"15,0 0-272-15,-4-7 0 0,-2 1 2624 0,6 6 480 16,-6-6 96-16,0 1 0 0,0-1-1472 0,3 1-320 16,-2-4-48-16,-1 3-16 0,6 6-448 0,-9-3-112 15,2 2-16-15,-2 2 0 0,-1 6-144 0,-3 4-48 16,-1 1 0-16,0 4 0 0,-1 4-192 0,-2 2-64 16,1 3 0-16,0 2 0 0,1 0-128 0,3 1-16 15,3-3-16-15,1-2 0 0,6-1-160 0,4-5 0 16,3-2 0-16,4-3 128 0,3-3-128 0,2-4 192 0,2-1-192 0,1-8 192 15,2-3 64-15,1-5 0 0,2-4 16 0,0-3 0 16,-2-3 48-16,-1 2 0 0,-1-6 0 16,-3 3 0-16,-2 2-48 0,-3 0 0 0,-1-1 0 0,-1 3 0 15,-3 0-16-15,-3 3-16 0,1 5 0 0,-3 4 0 16,0 7-240-16,0 0 0 0,0 0 0 0,0 0 0 16,-4 9 0-16,2 2 0 0,-2 1 128 15,0 4-128-15,2 4 0 0,2-2 0 0,-1-1 0 0,1 2 0 16,1 3 0-16,3-3 0 0,2-3 0 0,0-3 0 15,4-2-352-15,-1-2-16 0,4-2 0 0,1-3 0 16,2-4-1952-16,2-2-400 0,4-3-80 0</inkml:trace>
  <inkml:trace contextRef="#ctx0" brushRef="#br0" timeOffset="14831.64">20429 5911 19343 0,'0'0'1728'0,"-6"9"-1392"16,1 1-336-16,-1 2 0 0,0 4 1312 0,-3 1 192 16,0 2 32-16,0 0 16 0,0 0 400 0,0 2 80 15,0 0 16-15,1 0 0 0,-1-2-768 0,4-3-160 16,-2-1-32-16,4-2 0 0,1-3-368 0,2-10-80 16,0 0 0-16,0 0-16 0,0 0 0 0,10 2 0 15,-3-4 0-15,4-7 0 0,4-1-240 0,-1-5-64 16,-1 0 0-16,2-3 0 0,0 1-160 0,1 1-32 15,3-2-128-15,-1 2 192 0,1 0-192 0,2 3 0 16,1 2 0-16,-1 7 0 0,-2 0 0 0,-2 4 0 0,-4 4 0 0,-2 4 0 16,-2 6 0-16,-3 4 0 0,-3 4 0 15,-1 1 0-15,0-1 128 0,-4 1-128 0,-2 3 176 16,-3-1-176-16,0 3 176 0,-1-2-176 0,-1-2 160 0,3 1-160 16,-3-1-128-16,4-4-128 0,3-4-32 0,2-6 0 15,0-10-1952 1,0 0-400-16,8 4-80 0,3-7-16 0</inkml:trace>
  <inkml:trace contextRef="#ctx0" brushRef="#br0" timeOffset="15114.75">21304 5453 21183 0,'-4'-8'1888'0,"4"8"-1504"16,-3-8-384-16,3 8 0 0,0 0 2304 0,0 0 384 0,0 0 64 0,-5 5 32 15,2 1-1312-15,-6 11-272 16,3 4-48-16,-4 3-16 0,-1 3-304 0,1 5-48 16,-2 6-16-16,2 2 0 0,0 3-256 0,-2 2-48 15,-1 3-16-15,-1 1 0 0,1 2-80 0,0-2-32 16,1 2 0-16,-2-4 0 0,-1-3-192 0,2-1-144 15,0-4 192-15,2-5-192 0,2-6 176 0,1-5-176 16,2-1 160-16,2-6-160 0,4-4 0 0,0-3 0 16,0-9 0-16,0 0 0 15,6-6-928-15,4-3-288 0,-2-2-48 0,3-3-10256 0,3-2-2064 16</inkml:trace>
  <inkml:trace contextRef="#ctx0" brushRef="#br0" timeOffset="15416.84">21651 5685 8287 0,'12'-13'368'0,"-7"8"80"0,2 1-448 0,-3 3 0 0,-4 1 0 0,0 0 0 0,0 0 4224 0,6 5 752 16,-6-5 144-16,2 11 48 0,-3 1-2704 0,-2 0-544 15,-3 2-96-15,-1 0-32 0,-3 1-688 0,-4 2-144 16,-1 0-16-16,-3 2-16 0,-1 0-288 16,-4 1-64-16,-3 1-16 0,0-1 0 0,-3 1-160 0,-7 6-16 15,4-5-16-15,2-2 0 0,4-2-128 0,1-2-32 16,4-3 0-16,4-1 0 0,2-2 112 0,3-1 32 15,3-3 0-15,3 3 0 0,3 0 32 0,2 2 16 16,2-2 0-16,1 1 0 0,4-1 16 0,5 1 0 16,3-1 0-16,5 3 0 0,4 4-224 0,-4-3-64 15,5 2 0-15,6 2 0 0,4 0 64 0,2 1 16 16,1-2 0-16,1 0 0 0,-4-1-64 0,-1 0-16 16,-2-2 0-16,-4-2 0 0,-3-1-128 0,-2-3 128 0,-5-1-128 15,3-2 128 1,-8-2-1792-16,-12-2-352 0,9-4-80 0</inkml:trace>
  <inkml:trace contextRef="#ctx0" brushRef="#br0" timeOffset="16210.07">22905 6058 12895 0,'0'0'1152'0,"6"-6"-928"0,-1 3-224 0,0-3 0 15,1-1 1424-15,-4 1 240 0,0 1 64 16,-2 5 0-16,0-6 96 0,0 6 32 0,-2-5 0 0,-3 0 0 0,-1 1-240 0,-1 1-32 16,-6 0-16-16,0 3 0 0,-2 3-512 0,-3 2-96 15,-2 4-32-15,-2 3 0 0,-2 3-304 0,0 4-64 16,-1 4-16-16,0 5 0 15,-1 1 48-15,4 4 16 0,-1 2 0 0,5-4 0 0,4-1-288 0,5-3-64 16,4-4-16-16,4-2 0 0,4-3-48 0,5-2 0 16,3-3 0-16,4-3 0 0,4-5 64 0,2-1 0 15,5-2 0-15,3-3 0 0,-1-4 0 0,4-2 0 16,2-2 0-16,-3-3 0 0,-4-4-48 0,1 0 0 16,-5-2 0-16,-2-1 0 0,-3 2 128 0,-5-3 32 0,-3 1 0 15,-6 1 0-15,-2-1-64 0,-4 0-16 16,-2 4 0-16,-6 3 0 0,-2 1-96 0,-5 2-32 15,-3 1 0-15,-3 1 0 0,-3 0-368 0,1 3-80 16,1 1-16-16,1 1 0 16,5 2-2592-16,2 2-528 0</inkml:trace>
  <inkml:trace contextRef="#ctx0" brushRef="#br0" timeOffset="16588.41">23336 6023 23039 0,'-5'19'2048'0,"3"-8"-1648"0,-2 5-400 0,1 1 0 16,-1 2 1120-16,1 2 144 0,-3 2 16 0,-1 5 16 15,-2 0 368-15,0 3 64 0,-1 1 0 0,1-1 16 16,-2-3-656-16,0 0-128 0,1-2-16 0,1 2-16 16,0-6-224-16,2-4-64 0,1-3 0 0,1-2 0 15,2-2-16-15,1-1-16 0,1-1 0 0,1-9 0 0,0 0-48 0,0 0-16 16,6-8 0-16,4-2 0 15,4-3-32-15,-2-3 0 0,2-2 0 0,2-5 0 0,4-4-224 0,-1-1-48 16,2 0-16-16,3-3 0 0,-2 0 16 0,3 3 0 16,3 0 0-16,-2 5 0 0,3 5-80 0,-1 2-16 15,1 3 0-15,1 3 0 0,1 2-144 0,-2 4 128 16,-1 2-128-16,-1 3 128 0,-1 2-128 0,-3 3 0 16,-2 1 0-16,-4 3 0 15,-3 0-1024-15,-3 2-144 0,-3 1-32 0,-2 4-12272 0,-4 2-2464 0</inkml:trace>
  <inkml:trace contextRef="#ctx0" brushRef="#br0" timeOffset="17395.5">18725 7510 4607 0,'14'-12'192'0,"-3"4"64"0,-1 0-256 0,1-2 0 0,-1-3 0 0,-1 1 0 16,1 5 3552-16,-1 0 672 0,-2-1 128 0,1-1 16 15,-3-1-2192-15,0 2-448 0,-2-1-96 0,-3 9-16 16,1-9-320-16,-1 2-64 0,0 7-16 0,0 0 0 16,0 0 16-16,0 0 0 0,-9 4 0 0,-4 4 0 15,-1 5-352-15,-4 2-80 0,-4 4-16 0,-3 5 0 16,-3 6-352-16,-1 5-80 0,-2 5-16 0,1 4 0 0,3 0-144 16,1 5-48-16,0-3 0 0,6-3 0 0,5-2-144 0,6-6 0 15,3-8 0-15,5-2 128 0,2-3-128 0,6-6 0 16,4-3 0-16,6-3 128 0,2-8-128 0,6-4 192 15,3-4-192-15,4-8 192 0,4-3 64 0,4-4 0 16,-2-3 16-16,1-4 0 0,-6 2 80 0,-1-2 16 16,-4 0 0-16,-6-1 0 0,-2-1 208 0,-2 0 64 15,-6-1 0-15,-3 0 0 0,-6 0-64 0,-4 1 0 16,-3 5 0-16,-4 2 0 0,-2 1-224 0,-4 4-48 16,-4 4-16-16,-3 2 0 0,0 1-288 0,-2 3 128 15,-3 1-128-15,-3 4 0 16,2 5-672-16,1 2-240 0,3 1-48 0,6 2-16 15,3 0-2128-15,6 1-416 0,0 5-96 0,9 1-16 0</inkml:trace>
  <inkml:trace contextRef="#ctx0" brushRef="#br0" timeOffset="17790.18">19358 7414 14735 0,'-7'-4'1312'0,"7"4"-1056"0,0 0-256 0,0 0 0 16,-5-3 2784-16,5 3 496 0,0 0 112 0,-5 5 0 16,-1 0-1536-16,1 4-304 0,-1 1-64 0,-1 2-16 15,0 2-576-15,-1 5-112 0,-1-1-16 0,-3 11-16 16,0 1-208-16,3 0-32 0,-2 1-16 0,5-2 0 0,1-4-272 0,4-2-48 16,4-1-16-16,2-3 0 0,1-1 16 0,3-5 0 15,1-2 0-15,4-3 0 0,2-4 208 0,4 0 32 16,2-5 16-16,1-3 0 15,0-2 16-15,1-3 0 0,2-5 0 0,-2 0 0 0,-4 0 96 16,-1-1 32-16,1-2 0 0,-8 4 0 0,-1 0-128 0,1 1 0 16,-3-2-16-16,0 5 0 0,-2-2-16 0,-1 1 0 15,-3 5 0-15,-3 5 0 0,0 0-224 0,0 0-32 16,2 8-16-16,-2 2 0 0,0 2-144 0,0 2 0 16,0-1 0-16,0 3 0 0,1-2 0 0,2 0 0 15,2 1 0-15,0-1 0 0,6-4 0 0,-1 0 0 0,2-1 0 16,11-4 0-16,0-5 0 0,2-3 0 15,-3-7 0-15,4-3 0 0,-3-3 128 0,0-3-128 0,-3-3 0 16,-2-4 128-16,-1-1 48 0,-3-2 0 16,-3-1 0-16,-6 7 0 0,-3-3 176 0,-2-4 32 15,-2-2 16-15,-2 0 0 0,0 1-256 0,-1 1-144 16,0 3 160-16,0 4-160 16,-1 2-704-16,0 3-256 0,2 0-32 0,-2 5-13040 0,0 3-2608 15</inkml:trace>
  <inkml:trace contextRef="#ctx0" brushRef="#br0" timeOffset="18475.84">20340 7505 11967 0,'-11'0'1072'0,"2"3"-864"0,2 1-208 0,0 0 0 0,7-4 2336 16,-7 5 416-16,7-5 96 0,-7 7 16 16,3 4-1152-16,3 0-240 0,1-11-32 0,4 10-16 0,-4-10-144 0,12 6-16 15,4-5-16-15,2-2 0 16,6-4-224-16,0 2-32 0,2-3-16 0,3-3 0 15,2-3-528-15,2-2-96 0,1 0-32 0,-4 0 0 0,-1 3 16 0,-3 0 0 16,-5 0 0-16,-2-3 0 0,-4-4 96 0,-2 3 16 16,-4 0 0-16,-5 2 0 0,-3 1 16 0,-4 2 16 15,-5 1 0 1,-4 2 0-16,-5 0 32 0,-8 4 0 0,-7 2 0 0,-5 4 0 16,-5 7-336-16,-1 5-176 0,1 5 192 0,4 4-192 0,-2 3 144 15,9 2-144-15,8 2 0 0,3 1 144 0,7 1-144 0,5 1 128 16,6 0-128-16,7-3 128 0,5-6-128 0,5-2 0 15,8-3 0-15,7-2 0 0,5-3 0 0,10-3 192 16,8-3-192-16,6-3 192 0,4-2-192 0,0-4-224 16,0-4 48-16,2-3 16 15,-1-1-2224-15,0-4-448 0,23-11-96 0,-15 3-16 0</inkml:trace>
  <inkml:trace contextRef="#ctx0" brushRef="#br0" timeOffset="18897.59">22217 6790 15663 0,'-6'-8'1392'0,"0"0"-1120"15,6 8-272-15,0 0 0 0,-4-7 1664 0,4 7 256 16,0 0 64-16,-9 5 16 0,4 5-368 0,-5 5-80 15,0 4-16-15,1 6 0 0,0 7-800 0,-1 4-160 16,0 6-48-16,0 5 0 0,-1 6-128 0,-1 3-16 16,-3 4-16-16,0-2 0 0,0-2-192 0,1 0-48 15,-1-1 0-15,2-3 0 0,4-5-128 0,-1-7 0 16,3-8 0-16,0-7 128 16,3-1-448-16,2-6-112 0,2-5-16 0,0-7 0 15,0-6-1312-15,0 0-272 0,0 0-48 0</inkml:trace>
  <inkml:trace contextRef="#ctx0" brushRef="#br0" timeOffset="19253.1">21860 7446 22511 0,'0'0'992'0,"0"0"224"0,0 0-976 0,0 0-240 0,8-4 0 0,1 1 0 16,5 4 944-16,2 1 144 0,1-1 16 0,4-2 16 0,2-3-160 0,1-1-48 16,3-3 0-16,3-1 0 0,1 0-224 15,0 1-48-15,-2 0-16 0,1 0 0 0,-2-1-272 16,-2 3-48-16,-2 1-16 0,-5 4 0 15,-3 5-160-15,-2 1-128 0,-5 5 192 0,-2 2-192 0,-3 2 416 0,-1 4-32 16,-4 3 0-16,-1 3 0 0,-2 3 128 16,-3 0 32-16,0 2 0 0,1-4 0 0,0-3-224 0,3-3-64 15,2-4 0-15,5 0 0 0,2-2 64 16,3-4 16-16,4-2 0 0,6-5 0 0,5-2 256 0,5-4 48 16,0-5 16-16,2-2 0 0,-2-2-272 0,-1-3-64 15,0-2-16-15,-3-3 0 0,-3-2-48 0,-4-1-16 16,-4-2 0-16,-4 2 0 0,-3 0 192 0,-4-3 32 15,-4-1 16-15,-5 1 0 0,-5 2 0 0,-3 3 0 16,-4 1 0-16,-1 3 0 0,-6 1-304 0,0 4-176 16,0 5 192-16,-3 4-192 0,-2 2-144 0,-1 4-144 15,3 3-32-15,2 4 0 16,4 1-2848-16,3 1-576 0</inkml:trace>
  <inkml:trace contextRef="#ctx0" brushRef="#br0" timeOffset="19809.79">20289 8481 28511 0,'-5'-12'1264'0,"5"12"256"0,-3-8-1216 0,3 8-304 15,0 0 0-15,0 0 0 0,0 0 848 0,-8 1 112 16,3 6 32-16,-1 5 0 0,-2 5-96 0,1 5-32 0,0 5 0 16,-1 4 0-16,1 6-464 0,2 5-80 0,-3 2-32 0,1 4 0 15,-2 2-128-15,-1 2-32 0,-1 2 0 0,-1 1 0 16,-1 0-128-16,1-3 128 0,1-2-128 0,1-5 128 16,4-2-304-16,-1-6-64 0,3-5-16 0,2-3 0 15,-1-7-2064 1,1-6-432-16,2-6-64 0,0-10-32 0</inkml:trace>
  <inkml:trace contextRef="#ctx0" brushRef="#br0" timeOffset="20265.1">20040 8846 20271 0,'0'0'896'0,"0"0"192"0,0 0-880 0,10-5-208 0,0 0 0 0,2 1 0 0,4 1 2128 0,2-2 384 15,6-1 80-15,2-3 16 0,3-1-1280 0,1-3-256 16,3-7-48-16,3-2-16 0,0-1-160 0,2-2-16 15,1-3-16-15,2-1 0 0,1-1-224 0,1 1-32 16,-1-4-16-16,-3 3 0 0,-4 0-96 0,-5-3 0 16,-6 0-16-16,-2 1 0 0,-6 0 16 0,-1 1 16 15,-4 0 0-15,-2 4 0 0,-1 2-272 0,-3 7-48 16,-4 5-16-16,-1 5 0 0,0 8-128 0,0 0 160 16,-10 10-160-16,-1 6 160 0,0 8-16 0,-5 4 0 15,-1 7 0-15,-6 7 0 0,0 9-144 0,-7 2 0 16,-3 8 0-16,-3 3 0 0,-2 2 0 0,5 0 0 0,2-4 0 0,3-3 0 15,5-4 0-15,3-8 0 16,4-7 0-16,4-6 128 0,4-7 0 0,5-5 0 16,3-4 0-16,3-6 0 0,2-4-128 0,5-4 0 0,5-6 0 15,1-6 0-15,2-3 0 0,4-3 0 0,4-2 224 16,2 0-64-16,1-4-16 0,2 0 0 0,-2 3 0 0,-2 2 0 16,-3 6-144-16,-3 1 0 0,-1 3 0 0,-2 5 0 15,-2 5 0-15,-4 5 0 0,0 4 0 0,-2 5 0 0,-1 3 0 16,-2 1 0-16,1 2-224 0,-2 0 80 0,-2 1 144 15,2-1-128-15,-1-1 128 0,1-2-128 0,0-5 128 16,0-3 0-16,1-3 0 0,2-2 0 0,1-3 0 0,1-3 0 16,2-2 0-16,-1-2 128 0,4-2-128 0,4-3 0 15,0-2 0-15,2-1-128 16,5-4-512-16,-2 0-80 0,2 1-32 0,-2-1 0 16,-1-1-1840-16,0 2-368 0,-1 2-80 0,-2 1-12032 0</inkml:trace>
  <inkml:trace contextRef="#ctx0" brushRef="#br0" timeOffset="20788.5">21205 8833 16575 0,'0'0'1472'0,"0"0"-1168"0,-4 3-304 0,0 2 0 0,-1 0 2208 0,3 2 384 16,1-1 80-16,2 1 16 0,3 1-1040 0,1-3-208 15,2 0-32-15,4-3-16 0,4-3-304 0,2-3-48 16,5-1-16-16,0-2 0 0,5 0-384 0,-2-2-64 16,3-3-32-16,0 2 0 0,0-1-16 0,-2-1 0 15,-2-1 0-15,-3 0 0 0,-1-1-16 0,-4 1 0 16,-5 1 0-16,-1 0 0 0,-2 1-64 0,-6 1-32 15,-4 1 0-15,-5 1 0 0,0 3 160 0,-8-1 16 16,-1 3 16-16,-6 3 0 0,-1 6-192 0,-4 2-32 16,0 6-16-16,-1 2 0 0,1 3-224 0,2 4-144 15,3 0 192-15,0 3-192 0,5 1 128 0,4 2-128 16,4 0 0-16,5-1 0 0,3-3 0 0,6-2 0 16,2-1 0-16,5-3 0 0,4-3 0 0,5-2 0 15,5 0 0-15,4-3 0 0,6-4-128 0,2-2-144 16,1-5-32-16,1-4 0 15,0-2-2592-15,-2-3-528 0</inkml:trace>
  <inkml:trace contextRef="#ctx0" brushRef="#br0" timeOffset="21429.53">22580 8049 20271 0,'-15'-8'1792'0,"6"3"-1424"16,-3-2-368-16,0-3 0 0,0-2 320 0,3-1 0 15,-1 1 0-15,4 3 0 0,-1 2 704 0,7 7 144 16,-6-4 32-16,6 4 0 0,0 0-256 0,-7 6-48 16,0 5-16-16,2 6 0 0,-3 6-128 0,1 7-32 15,-3 6 0-15,2 6 0 0,-1 1-16 0,-2 4 0 16,-1 6 0-16,-3 2 0 0,0 4-272 0,-3 3-64 15,-1-1-16-15,0-2 0 0,1-6-144 0,3-6-16 16,0-4-16-16,2-8 0 0,4-8 272 0,2-5 48 16,5-5 16-16,2-3 0 0,5-6 128 0,4-4 16 15,0-3 16-15,5-5 0 0,5-7-80 0,4-4-16 0,6-6 0 0,1 0 0 16,4-3-288-16,2 2-64 0,-3-3-16 0,0 5 0 16,0 1-208-16,-4 3 0 0,0 4 0 0,-2 5 0 15,-1 2 0-15,-5 4 0 0,-2 4 0 0,-2 4 0 16,-3 2 0-16,-4 3 0 0,-4 1 0 15,-5 4 0-15,-3-1 0 0,-5 3 0 0,-3 0 0 0,-5-1 0 0,-5 1 224 0,-3 0-48 16,-3-2-16-16,-1 0 0 0,-2-2-32 16,0-1-128-16,-1-1 192 0,-2-7-64 0,0-5-128 0,1-4 192 15,4-6-192-15,2 1 192 16,3 1-192-16,4-4-224 0,5-2 48 0,4-4 16 16,6-4-1952-16,4 1-384 0,6-1-64 0,4 7-14336 15</inkml:trace>
  <inkml:trace contextRef="#ctx0" brushRef="#br0" timeOffset="21737.51">23262 8412 28735 0,'-8'-9'1280'0,"2"3"256"0,2 1-1232 0,-2 2-304 16,-4-1 0-16,3 4 0 0,-4 4 1024 0,0 1 128 0,-4 3 48 0,-1 3 0 15,-4 3-368-15,0 4-80 0,-3 2-16 0,1 2 0 16,0 1-320-16,2 1-64 16,2 1-16-16,7-7 0 0,1-2-192 0,2 0-144 0,5-1 192 0,0-3-192 15,5-1 176-15,1-1-176 16,3-4 160-16,3-1-160 0,4-4 352 0,2-3-32 0,1-2 0 16,10-6 0-16,-1-1 48 0,-2-3 0 0,-1 0 0 15,-1-1 0-15,0-2-368 0,-4 2 128 0,-1-1-128 0,-5 5 0 16,0 0 192-16,-1 2-16 0,-3-1-16 0,1 4 0 15,-1 4-160-15,-7 2 128 0,0 0-128 0,3 10 128 16,-2 3-128-16,-1 4 0 0,-2 1 144 0,0 3-144 16,-2 1 0-16,0 9 0 0,1-2 0 0,2-10 0 0,-1 2-176 15,2 0-96-15,2-2-32 0,2-2 0 16,-1-1-2176-16,5-3-432 16,2-4-96-16</inkml:trace>
  <inkml:trace contextRef="#ctx0" brushRef="#br0" timeOffset="22170.88">23641 8375 26895 0,'0'0'1184'0,"0"0"256"0,-7 7-1152 0,1 2-288 16,-2 3 0-16,-1 4 0 0,-2 1 1072 0,0 3 144 15,0 2 48-15,-2 2 0 0,1 0 80 0,-1 1 32 16,-1 2 0-16,3-2 0 0,-1-1-624 0,2-2-128 15,3-1-32-15,0-3 0 0,3-3-144 0,0-4-48 16,3-1 0-16,1-3 0 0,0-7 80 0,0 0 16 16,7 0 0-16,2-2 0 0,-2-2 32 0,4-2 16 15,1-4 0-15,3-2 0 0,-3-3-272 0,2 2-48 16,2-1-16-16,-1-2 0 0,0 3-208 0,1 0 0 0,-2 0 128 0,0 2-128 16,1 2 0-16,-2 4 0 0,-1 0 0 15,-1 5 0-15,-1 2 0 0,-1 4 0 0,-5 3 0 0,0 2 0 16,0 2 0-16,-2 2 0 0,-4 2 0 15,-2 1 0-15,-1 2 128 0,-3 3-128 0,-2 2 0 0,0-2 0 16,1-1 0-16,0-1 0 0,1-2-176 0,1-1 176 16,4-4-1488-1,1-4-176-15,0-1-48 0,2-9-10400 0,0 0-2096 0</inkml:trace>
  <inkml:trace contextRef="#ctx0" brushRef="#br0" timeOffset="22459.23">24190 7899 24879 0,'0'0'2208'0,"0"0"-1760"16,0 0-448-16,0 0 0 0,1 9 832 0,-1 1 64 15,-1 3 32-15,-2 4 0 0,-1 1 528 0,-1 5 96 16,-2 6 32-16,-2 2 0 0,-2 3-368 0,-2 3-64 16,-2 3 0-16,-1 3-16 0,0 2-304 0,-1 3-64 15,1 2-16-15,0 4 0 0,1-2-352 0,1 0-64 0,1-3-16 16,2-3 0-16,3-6-176 0,0-1-144 0,2-5 192 16,3-3-192-16,-1-6 192 0,2-3-192 0,0-3 192 0,4-5-192 15,0-4 0-15,3-4 0 0,-5-6 0 16,7-3 0-1,2-1-1072-15,1-4-320 0,1-4-64 0,0-3-10256 0,2-5-2064 0</inkml:trace>
  <inkml:trace contextRef="#ctx0" brushRef="#br0" timeOffset="22876.64">24621 8019 24815 0,'0'0'1088'0,"0"0"256"0,0 0-1088 0,0 0-256 16,-6 7 0-16,1 1 0 0,-2 3 1216 0,2 3 176 15,-5 0 32-15,1 2 16 0,-1 3-160 0,-2 1-48 16,0 2 0-16,-1 0 0 0,-2 1-256 0,0 1-48 0,-1 0-16 0,-2 3 0 16,0-2-304-16,1-2-64 15,-1-3-16-15,2-1 0 0,0-3-80 0,1 0-32 0,-1-2 0 0,3-2 0 16,1-1-64-16,0-2-16 0,1-3 0 0,-2 0 0 15,1-1-80-15,0 0 0 16,1-2-16-16,2 2 0 0,0-3-112 0,1-1-128 16,2 0 176-16,0 2-176 0,1 3 128 0,-1 3-128 15,2-2 0-15,1 3 0 0,0 1 128 0,3 2-128 0,0 4 0 0,1 0 0 16,3 2 0-16,1 1 128 0,3 1-128 0,4 1 0 16,1 0 256-16,5 1-64 0,-1 0-16 0,4 1 0 15,4-2 64-15,-1-1 16 0,2-1 0 16,3-1 0-16,0-2-80 0,1 1-16 0,-1-3 0 15,2 1 0-15,-1-1-160 0,1-1 0 0,0 0 0 0,-1-3 0 16,-3-3-2096 0,0 0-448-16</inkml:trace>
  <inkml:trace contextRef="#ctx0" brushRef="#br0" timeOffset="24917.85">3870 8329 10127 0,'-13'-10'448'0,"9"6"96"0,-4 3-544 0,1-1 0 16,1 1 0-16,0-1 0 0,2 2 1680 0,4 0 240 16,-5 5 32-16,2 1 16 0,1 2-912 0,1 2-176 0,1 1-48 0,3 7 0 15,4-2-48-15,0 2-16 0,6-2 0 0,2-1 0 16,3-3 80-16,2-2 16 0,2-3 0 15,3-1 0-15,1-2-32 0,0-2 0 16,0 2 0-16,1-4 0 0,3-4-256 0,0 0-48 0,-2-3-16 0,4-1 0 16,0-2-64-16,0-4-32 0,-3-3 0 0,-1-2 0 15,1-1-96-15,-7-1 0 0,-2-2-16 0,-4 1 0 16,-2-2-48-16,-4 0-16 0,-3 0 0 0,-3 0 0 16,-5-2-16-16,-5 0 0 0,-2-5 0 0,-8 5 0 15,-6-2-48-15,-2 5-16 0,-5 3 0 0,-2 7 0 0,-2 6-160 16,-5 7 160-16,0 7-160 0,-4 8 160 0,1 10 16 0,0 7 0 15,-6 5 0-15,4 6 0 0,2 5-176 0,2 5 0 16,3 4 0-16,4 3 0 0,4-1 0 0,5-2 0 16,8-3 0-16,8-4 0 0,4-2 160 0,7-6-160 15,6-5 192-15,7-3-192 0,4-2 256 0,6-5-64 16,0-4-16-16,3-3 0 0,2-6-48 0,6-2 0 16,-1-3 0-16,6-5 0 0,2-3-128 0,7-2 0 15,4-2 0-15,3-3 0 0,0-2-160 0,-2-3-64 16,-1-5-16-16,-3 1 0 15,0-1-2064-15,-5 1-432 0</inkml:trace>
  <inkml:trace contextRef="#ctx0" brushRef="#br0" timeOffset="25275.04">5166 8045 13823 0,'0'0'1216'0,"0"0"-960"0,-4-6-256 0,4 6 0 16,0 0 1728-16,0 0 288 0,0 0 64 0,0 0 16 15,0 0-512-15,-5 8-112 0,2 3 0 0,2 4-16 16,2 3-224-16,2 4-32 0,3 4-16 0,1 4 0 15,6 3-224-15,-1 5-32 0,2 4-16 0,6 4 0 16,-3 3-144-16,5 4-48 0,1 4 0 0,1-6 0 16,0-2-400-16,-2-5-96 0,1-3-16 0,-3-4 0 15,1-3-208-15,-2-2 144 0,-1-5-144 0,-3-4 128 16,0-5-128-16,-2-3 0 0,-1-4 0 0,0-3 0 16,0-5-1856-16,1-5-240 15,-3-4-48-15</inkml:trace>
  <inkml:trace contextRef="#ctx0" brushRef="#br0" timeOffset="25549.16">5602 7984 28559 0,'0'0'2544'0,"0"0"-2032"15,-9 8-512-15,2 4 0 0,-3 4 1200 0,-1 9 144 0,-3 8 16 0,1 7 16 16,-6 2-160-16,-1 6-48 0,-2 5 0 0,0 9 0 15,-1 7-304-15,-1 10-64 0,-3-1-16 0,0 5 0 16,-1 1-368-16,-2 3-80 0,-1 0-16 0,4-6 0 16,3-8-320-16,2-9 144 15,5-8-144-15,0-5 0 0,2-7 0 0,2-6 0 16,3-6 0-16,2-5 0 16,5-8-1216-16,2-3-256 0,1-6-64 0,0-10-15488 0</inkml:trace>
  <inkml:trace contextRef="#ctx0" brushRef="#br0" timeOffset="26089.82">6561 8107 24991 0,'-8'-13'1104'0,"5"5"240"0,0 2-1088 0,3 6-256 16,0 0 0-16,0 0 0 0,0 0 0 0,-8 7 0 0,-1 6 0 0,-1 4 0 15,-1 2 256-15,-1 5 64 16,-3 7 0-16,-1 5 0 0,0 5 400 0,-2 6 96 0,2 5 16 0,-1 6 0 15,0 4 128-15,-1-2 48 16,0 2 0-16,1-3 0 0,0-1-432 0,-4 0-64 0,-1-1-32 0,0-3 0 16,1-6-80-16,2-6-16 0,1-8 0 15,3-7 0-15,1-6 272 0,6-6 48 0,2-7 16 0,6-8 0 16,0 0-96-16,1-8-32 0,4-8 0 0,2-8 0 16,3-5-192-16,3-7-32 0,3-6-16 0,-1-4 0 15,2-2-352-15,3-4 144 0,-1-5-144 0,4-3 0 16,3-3 0-16,0 1 0 0,5 4 0 0,2 3 0 15,3 5 0-15,3 5 0 0,-3 6 0 0,0 7 0 16,1 3 0-16,-3 8-144 0,-2 6 144 0,-3 6-128 0,-1 5 128 16,-6 7-160-16,1 5 160 0,-5 7-160 0,-7 6 160 0,-4 4-128 15,-3 6 128-15,-7 2-128 16,-3 1 128-16,-7 1 0 0,-4 0 0 0,-5-2-128 0,-2-1 128 0,-3-2 0 16,-1-1 0-16,-2-5 128 0,-2-1-128 0,-2-7 0 15,0-2 0-15,2-7 0 0,4-2 0 0,2-6-128 16,4-6 0-16,5-4 0 15,0-1-2560-15,6-3-496 0,5-5-96 0</inkml:trace>
  <inkml:trace contextRef="#ctx0" brushRef="#br0" timeOffset="26427.89">7258 8117 19343 0,'0'0'1728'0,"0"0"-1392"15,0 0-336-15,0 0 0 0,0 0 2368 0,-7 3 384 0,-3 4 96 0,-4 4 16 16,2 3-1680-16,-4 6-336 0,-4 3-64 0,-2 6-16 16,-1-1-224-16,1 3-48 0,0 1-16 0,3 1 0 15,5-4 16-15,5 1 0 16,5-2 0-16,4-4 0 0,4-2-288 0,5-3-48 0,3-2-16 0,1-6 0 16,3-4 0-16,2-5 0 0,2-4 0 0,3-6 0 15,1-5 240-15,3-2 32 0,-1-3 16 0,1-2 0 16,-1-1 0-16,-2-3 0 0,-3 0 0 15,-2 3 0-15,-3 0-16 0,-2-1 0 0,-6-1 0 0,-3 2 0 0,-5 0 80 16,-7 3 16-16,-2 0 0 0,-5 1 0 0,-2 1-240 0,-2 3-32 16,-4 3-16-16,0 4 0 0,-4 4-224 0,4 2-256 15,0 3 48-15,3 3 16 16,1 3-2000 0,6 0-400-16,6-2-80 0</inkml:trace>
  <inkml:trace contextRef="#ctx0" brushRef="#br0" timeOffset="27157.74">7875 8045 18431 0,'0'0'1632'0,"-1"-7"-1312"15,1 7-320-15,0 0 0 0,0 0 1392 0,0 0 208 16,0 0 32-16,0 0 16 0,1 14-640 0,-2 6-128 15,-4 3-32-15,-4 3 0 0,-1 2-64 0,-1 0-16 0,-1 0 0 0,-2 2 0 16,-3 0 96-16,-2 0 16 0,0-1 0 16,0-3 0-16,0-1-16 0,4-1 0 0,2-7 0 0,1-3 0 15,1-4-128-15,2-3-32 0,9-7 0 0,0 0 0 16,0 0-64-16,5-9-32 0,4-6 0 0,3-3 0 16,4-4-336-16,2-1-64 0,3-1-16 0,3 0 0 15,-2-1-192-15,4 3 0 0,-2 3 128 0,0 0-128 16,-1 2 0-16,-1 4 0 0,-8 9 0 0,-1-2 0 15,0 4 0-15,0 2 0 0,0 3 0 0,0 5 0 16,1 4-144-16,-5 4 144 0,0 1 0 0,3 23-144 0,-7-3 144 0,-4 0 0 16,-4-1 0-16,-3-1 0 0,-3-1 0 0,2-1 0 15,-1-3 0-15,3-6 0 16,1-4-416-16,2-7-48 0,2-3-16 16,0-10 0-16,0 0-1792 0,10-6-352 0,2-5-80 0,0-5-12320 15</inkml:trace>
  <inkml:trace contextRef="#ctx0" brushRef="#br0" timeOffset="27454.33">8567 7478 16575 0,'7'-12'736'0,"-7"12"160"0,0 0-720 0,0 0-176 16,0 0 0-16,0 0 0 0,8 4 2880 0,-3 7 560 15,-5 6 96-15,0 4 32 0,-1 4-1952 0,-3 6-384 16,-3 5-80-16,-3 2 0 0,0 3-112 0,-4 4-16 0,0 4 0 0,-2 2 0 15,0 8-384-15,-1 0-96 16,-2 3-16-16,2-1 0 0,-1 0-304 0,3-2-64 16,3-4-16-16,2-4 0 0,2-7-144 0,4-4-144 0,0-7 144 0,3-5-208 31,1-7-192-31,1-5-48 0,2-1 0 0,0-9 0 16,-3-6-576-16,0 0-128 0,0 0-32 0,3-12-9248 15,-1-3-1856-15</inkml:trace>
  <inkml:trace contextRef="#ctx0" brushRef="#br0" timeOffset="27636.48">8278 8136 4607 0,'0'-20'400'0,"0"11"-400"0,0 9 0 0,0 0 0 16,0-9 4992-16,0 9 928 0,0 0 176 0,0 0 48 16,9 0-3600-16,1 2-720 0,4 2-144 0,1-1-16 15,1-1-640-15,2 0-128 0,3 1-32 0,2-3 0 0,2-3-48 0,1 1-16 16,2 0 0-16,0-1 0 0,2-1-304 0,-4 0-64 16,1-1-16-16,-10 0 0 0,2-1-240 0,0-2-48 15,-2 0-128-15,-1 2 192 0,-3-1-64 0,-2 3-128 16,-2-1 176-16,-3 4-176 0,-6 1 0 0,6 7 0 15,-5 1 0-15,-2 6 0 0,0-1 0 0,-5 6 0 16,2 0 0-16,-1 3 0 0,-1 0 0 0,-3 10 0 16,0-3 0-16,3-1 0 0,0 0 0 0,2-2 0 15,-2 1 0-15,2-3 0 0,-1 0 0 0,3-1 0 16,-1-1 0-16,2-6 0 16,0 0-1600-16,1 0-208 0,0-2-48 0,2 0-14352 0</inkml:trace>
  <inkml:trace contextRef="#ctx0" brushRef="#br0" timeOffset="28273.92">9391 8080 30751 0,'0'0'1360'0,"0"-6"288"0,0-1-1328 0,0 3-320 0,0 0 0 0,0 4 0 16,-3-4 864-16,-2 1 96 0,0 1 32 0,-3 2 0 15,-2 1-192-15,-4 3-32 0,0 2-16 0,-4 3 0 16,-2 1-272-16,-2 3-48 0,-2 2-16 0,-11 8 0 0,3-1-48 0,6 0-16 16,4 1 0-16,5-2 0 0,3-1-64 0,4-2-16 15,4-3 0-15,4-3 0 0,3 0-112 0,3-2-32 16,2-3 0-16,2-3 0 0,3-2 32 0,0-2 0 15,2-1 0-15,5-3 0 0,3-3 16 0,1 0 0 16,1-3 0-16,0-1 0 0,0-1-176 0,-3 1 192 16,0-2-192-16,-4 2 192 0,-2 0-192 0,-2 2 0 15,-2 0 0-15,-2 2 128 0,-1 4-128 0,-7 3 0 16,0 0 0-16,0 0 0 0,2 9 0 0,0 1 0 16,-2 2 128-16,-1-1-128 0,1 2 0 0,1 0 0 15,1 0 0-15,2-1 0 0,1-1 0 0,1-1 0 16,3-2 0-16,1-1 0 0,4-5 0 0,1-2 128 0,3-4-128 0,2-1 0 15,1-4 144-15,5-2-144 16,-1-2 160-16,4-1-160 0,0-2 160 0,1-1-160 0,0-3 160 0,-1-2-160 16,1-2 256-16,-2-4-64 15,-1 1 0-15,-1-4 0 0,2-1 0 0,-4-2-16 16,1-2 0-16,-1-4 0 0,-4-5-176 0,0-5 128 0,-2-1-128 16,-2-4 128-16,0-5-128 0,-2 7 128 0,-1 5-128 15,-1 7 128-15,-2 7-128 0,-2 8 0 0,-3 5 0 0,-2 8 0 16,-3 5 0-16,0 8 128 0,-9 8-128 0,-2 6 0 15,-3 5 0-15,-2 6 0 0,-1 6 0 0,-3 7 0 16,-2 6 0-16,0 5 0 0,2 1-144 0,-1 5 144 0,1 4 0 16,3-1 0-16,2-1 0 0,4-2 0 0,3-2 0 0,0-6 0 15,3-2 0-15,3-4 0 16,2-4 0-16,2-2 0 0,1-7-128 0,0 0 128 0,0-5-320 0,1-2-16 16,-1-6 0-16,0 0 0 15,-1-5-1712-15,-2-10-352 16,0 0-64-16</inkml:trace>
  <inkml:trace contextRef="#ctx0" brushRef="#br0" timeOffset="28445.83">8874 7718 42383 0,'-30'-12'3776'0,"14"4"-3024"0,2 0-608 0,4 3-144 0,0-1 320 0,4 3 48 16,6 3 0-16,0 0 0 0,-7-2 16 0,7 2 0 15,0 0 0-15,0 0 0 0,0 0-384 0,0 0-208 16,0 0 16-16,0 0-13056 16,0 0-2624-16</inkml:trace>
  <inkml:trace contextRef="#ctx0" brushRef="#br0" timeOffset="29191.93">11892 8088 13823 0,'-5'-13'1216'0,"3"2"-960"16,0-3-256-16,0-3 0 0,-3-2 1920 0,1-2 352 0,-3 1 64 0,-2 0 16 15,1 1-592-15,-2 1-112 16,-1-1-32-16,-1 4 0 0,-2 2-400 0,-1 5-64 16,-4 1-32-16,-1 6 0 0,1 6-320 0,-2 5-64 15,-2 4-16-15,-4 8 0 0,-2 1-304 0,-3 4-64 0,-1 4-16 0,0 3 0 16,1 1-80-16,4 2 0 0,6-1-16 0,4-3 0 15,7-2-240-15,3-5 0 0,6-4 128 0,6-4-128 16,6-4 0-16,5-4 128 0,4-4-128 0,5-6 0 0,6-4 384 16,4-5-32-16,3-4 0 0,2-3 0 15,-2-3-48-15,2-2-16 0,-5-1 0 16,-1-2 0-16,-2-3-160 0,-2 1-128 0,0-2 144 0,-1 2-144 0,-6 7 256 16,-3 2-32-16,-1 4-16 0,-5 2 0 0,-4 2 16 0,-9 9 0 15,0 0 0-15,0 0 0 0,0 12 32 0,-4 7 16 16,-7 6 0-16,-3 3 0 0,-1 8-128 15,-4 1-16-15,-2 3-128 0,-1 4 192 0,0 0 0 0,-4 6-16 16,-2 2 0-16,0 3 0 0,-4 2-176 0,0-1 160 16,-1-4-160-16,1-4 160 0,2-5-160 0,3-5 0 15,3-5 144-15,3-6-144 0,3-2 0 0,4-6 0 16,4-3 0-16,1-8-192 16,4-3-1536-16,5-5-320 0,0 0-64 0,2-8-15072 0</inkml:trace>
  <inkml:trace contextRef="#ctx0" brushRef="#br0" timeOffset="29449.96">12501 7832 16575 0,'0'0'1472'0,"-8"7"-1168"0,1 3-304 15,-3 3 0-15,-1 4 3200 0,-1 4 592 0,-6 3 112 0,-1 3 32 16,-2 0-2112-16,-2 4-416 0,-1 2-96 0,-1 2-16 15,1-1-352-15,-3 3-80 0,2-2-16 0,2-2 0 16,2-2-384-16,2-5-80 0,5-2 0 0,4-6-16 16,1-5-48-16,5-4 0 0,4-9 0 0,0 0 0 15,0 0 128-15,10-2 32 0,3-7 0 0,3-4 0 16,5-5-48-16,1-3-16 0,5-3 0 0,1 0 0 16,4-1-272-16,-1-3-144 0,2-2 160 0,2 1-160 15,3 1 0-15,-3 2 0 0,1 2 0 0,-2 2 0 16,-2 1 0-16,2 4 0 0,-2 2 0 0,-1 4 0 15,-1 3-208-15,-3 5-96 0,1 3-16 0,-2 4 0 16,-2 3-2608-16,-2 0-528 0,-2 2-96 0,-4 1-32 0</inkml:trace>
  <inkml:trace contextRef="#ctx0" brushRef="#br0" timeOffset="29809.51">13333 8017 20271 0,'-20'-20'1792'0,"11"11"-1424"16,-4-1-368-16,-8-5 0 0,3 2 3408 0,1 5 624 15,0 1 112-15,1 7 16 0,-3 5-2960 0,-2 4-608 16,-3 1-112-16,-1 4-32 0,-1 5-320 0,-2 0-128 16,-2 3 0-16,2 3 0 0,2 0 336 0,4 3-16 0,3 0-16 0,6-2 0 15,4-1-112-15,6-2 0 16,4-2-16-16,7-3 0 0,1 0 16 0,5-6 0 15,4-2 0-15,4-4 0 0,2 0 64 0,1-6 32 0,1-4 0 16,1-3 0-16,1-4 96 0,0-1 32 0,-2-6 0 0,-4 2 0 16,-1-1-160-16,-2 0-48 0,-6-2 0 0,-2-1 0 15,-2 0 96-15,-2-1 16 0,-4-1 0 0,-3 3 0 16,-2 0-64-16,-2 2 0 0,0 3 0 0,-2 2 0 0,0 2-256 16,-2 4 160-16,0 2-160 0,3 3 128 0,-4 2-288 15,0 3-64-15,-1 0-16 0,1 1 0 16,0 2-1440-16,0 0-304 15,3-1-48-15,1 1-15552 0</inkml:trace>
  <inkml:trace contextRef="#ctx0" brushRef="#br0" timeOffset="30445.33">13971 7927 23151 0,'0'0'1024'0,"-4"-8"208"0,2-3-976 0,0 2-256 0,1 3 0 0,1 6 0 15,0 0 1056-15,0 0 160 0,-7 1 48 0,-2 4 0 16,2 4-432-16,-5 4-64 0,-3 5-32 0,-1 4 0 15,-2 4 48-15,-2 2 16 0,2 0 0 0,0 3 0 16,4 3-256-16,2-2-48 0,2-4-16 0,5-3 0 16,8-2-160-16,-1-3-48 0,4-2 0 0,4-2 0 0,5-6 48 0,0-4 0 15,3-2 0-15,1-5 0 0,6-4 208 0,-3-3 48 16,1-3 16-16,-1 0 0 0,0-4-224 0,0 0-48 16,-3-4-16-16,0 1 0 0,-2 1-144 0,-3 0-32 15,-3 0 0-15,-1 2 0 0,-5 2 0 0,1 2 0 16,-2 3 0-16,-4 8 0 0,0 0 0 0,0 0-128 15,0 0 192-15,0 13-64 0,0-1-128 0,0 3 0 16,0 0 0-16,2 1 0 0,0-6 0 0,0 0 0 16,1 1 0-16,4 0 0 0,-2-1 0 0,5-2-144 15,-1-1 144-15,3-3 0 0,6 0 0 0,1-3 0 16,3-2 0-16,3-5 0 0,0-4 0 0,1-3 0 0,2 0 0 16,-4-5 0-16,0 0 0 0,-1-3 0 15,0-2 128-15,-5-2-128 0,-2-1 0 0,-1-3 0 0,-2-1 128 0,-5-3-128 16,-2-4 0-16,-2 1-208 15,0 3 32-15,-1 2 16 16,2 3-1504-16,-3 4-288 0,0 5-64 0,0 3-8960 16,0 5-1792-16</inkml:trace>
  <inkml:trace contextRef="#ctx0" brushRef="#br0" timeOffset="30783.87">15067 7260 19343 0,'0'0'1728'0,"-5"0"-1392"15,-2 4-336-15,1 1 0 0,-1 4 2464 0,-2 4 416 16,-2 4 96-16,-3 5 16 0,-3 6-1824 0,1 3-352 16,-3 3-80-16,2 5-16 0,-2 4 240 0,-1 5 64 15,-1 1 0-15,0 3 0 0,0-2-432 0,-3 3-80 16,2 2 0-16,-2 1-16 0,2-1-336 15,-1-2-160-15,3-2 160 0,4-3-160 16,1-4-416-16,4-3-176 0,4-5-48 0,1-6 0 16,3-5-384-16,2-5-96 0,1-8-16 0,3-5 0 15,-3-7-1488-15,9-4-320 0</inkml:trace>
  <inkml:trace contextRef="#ctx0" brushRef="#br0" timeOffset="31296.47">14775 7805 22111 0,'0'0'1968'0,"2"-7"-1584"0,2-1-384 0,4-1 0 15,-3 3 416-15,5-3 0 0,-2 2 0 0,2 3 0 16,-2-1 288-16,0 0 48 0,2 1 16 0,0-1 0 16,0 1-128-16,-1 1-32 0,1-2 0 0,1 2 0 15,-2 0-96-15,1-1-32 0,2 1 0 0,-2 0 0 0,-1-1 0 0,4 0 0 16,-2 0 0-16,2-3 0 15,0-2-32-15,0 2 0 0,1-3 0 0,3-1 0 0,-1 0 0 0,3-3-16 16,3 0 0-16,0-1 0 16,2-4-80-16,-1-2-16 0,4-1 0 0,-2-2 0 0,0-6-48 0,2-1-16 15,1 0 0-15,-2-2 0 0,-1-2-128 0,-1 1-16 16,0 0-128-16,1 1 192 0,-4 0-192 0,-1 0 0 16,0 1 128-16,-3 3-128 0,-2 8 0 0,-3 2 144 15,-1 3-144-15,-2 2 128 0,-2 4 48 0,-3 4 0 16,-4 6 0-16,0 0 0 0,0 0-176 0,-5 8 0 15,-3 5 0-15,-4 7 0 0,-3 5 0 0,-2 6 0 16,-3 9 0-16,-2 5 0 0,-3 4 0 0,-2 4 0 16,-3 5 0-16,-1 1 0 0,-6 0 192 0,4-1-64 15,-1 0 0-15,5-4 0 0,2-8 240 0,5-4 32 16,2-4 16-16,5-5 0 0,2-4 64 0,4-5 16 16,2-3 0-16,5-5 0 0,0-5-192 0,3-2-48 15,-1-9 0-15,8 0 0 0,5-3 32 0,1-1 0 16,3-4 0-16,0-2 0 0,2-3-144 0,1-1-16 15,-1 0-128-15,0 1 192 0,1 4-192 0,-1 1 128 0,-3 2-128 0,1 6 0 16,-2 4 240-16,1 4-48 0,-1 6-16 16,1 3 0-16,-1 5-176 0,-3 6 160 0,-1 1-160 0,-1 3 160 15,-1 1-160-15,0 0 128 0,2-1-128 0,-4-1 128 16,2-1-128-16,1-1 0 0,0-4 144 0,1-2-144 16,2-2-160-16,-2-3-96 0,2-1-32 0,7 5-13296 15,0-6-2672-15</inkml:trace>
  <inkml:trace contextRef="#ctx0" brushRef="#br0" timeOffset="32138.24">3273 10813 11055 0,'7'-13'976'0,"-7"13"-784"15,1-11-192-15,-1 1 0 0,0 3 2416 0,-5 0 432 16,1-1 96-16,-2 4 0 0,-2 0-928 0,-2 1-192 15,-5 0-32-15,0 1-16 0,-4 0-560 0,-1 5-128 16,-2-1 0-16,-3 7-16 0,-5 1-240 0,-1 4-32 16,-2 5-16-16,-3 4 0 0,-4 2-240 0,-2 2-48 0,-1 2-16 0,2 1 0 15,5 1-208-15,4-3-32 0,3 0-16 0,9-3 0 16,5 1-224-16,8-1 144 0,5-1-144 16,7-4 128-16,5-2-128 0,5 1 0 0,5-1 0 0,4-2 0 15,3-2 0-15,3-2 0 0,3-2 0 0,1 0 0 16,1-1 128-16,-5 0-128 0,-1-3 128 0,-8 0-128 15,-2-3 192-15,-4 3-64 0,-4-1 0 0,-11-5 0 16,0 0 208-16,0 0 48 0,2 6 0 0,-7-1 0 16,-6 0 208-16,-6-1 48 0,-3 2 16 0,-7-2 0 0,-6 1-256 0,-6-3-48 15,-6 0-16-15,2-2 0 0,-2 1-208 0,3-2-128 16,3 0 128-16,3-2-128 16,3-1-928-16,5-1-256 0,5-3-48 0,8-2-10912 15,2-1-2176-15</inkml:trace>
  <inkml:trace contextRef="#ctx0" brushRef="#br0" timeOffset="32485.71">3685 10606 24879 0,'0'0'2208'0,"6"8"-1760"15,-6-8-448-15,5 13 0 0,-2 5 464 0,-1 5 16 0,-2 1 0 16,-1 6 0-16,-1 3 256 0,-5 2 48 16,-1 4 16-16,-2 2 0 0,-1 4 160 0,0-1 48 15,-3 2 0-15,0 1 0 0,-1 2-48 0,1-1 0 16,0 0 0-16,0-3 0 0,-2-5-592 0,3-4-128 0,3-5-32 0,2-5 0 16,4-6-208-16,2-6 0 0,2-5 0 0,0-9-160 15,0 0-1696-15,9-9-320 16,0-5-80-16</inkml:trace>
  <inkml:trace contextRef="#ctx0" brushRef="#br0" timeOffset="33086.99">4276 10783 24351 0,'-6'-15'1088'15,"2"5"208"-15,4 10-1040 0,0-9-256 0,0 9 0 0,0 0 0 0,0 0 880 0,0 0 112 16,0 0 32-16,-3 8 0 0,1 3-512 0,0 6-112 16,-2 3-16-16,0 5 0 0,-1 1 288 0,0 3 48 15,-2 1 16-15,0 0 0 0,-3 3 0 0,1-1 0 16,-3 0 0-16,2-1 0 0,1-5-320 0,-2-2-64 16,2-3-16-16,3-4 0 0,2-6 32 0,4-11 0 0,0 0 0 0,0 0 0 15,0 0 416-15,8-11 96 0,2-2 16 0,4-7 0 16,4-3-432-16,2 0-80 0,1-3 0 0,-2-1-16 15,3-4-368-15,0 1 0 0,0 3 0 16,2-1 128-16,-4 0-128 0,2 1 0 0,0 4-128 0,0 3 128 16,0 4-208-16,-4 4 32 0,-3 4 16 0,0 4 0 15,-4 6 160-15,-1 3-192 0,-3 7 192 0,-3 5-192 16,-2 3 192-16,-2 3-192 0,-3-1 192 0,-4 2-192 0,-2 2 192 16,-2 2 0-16,-2 1 0 0,0-2 0 15,-2-2 0-15,4-2 0 0,0-6 0 0,4-4 0 0,1-3 0 16,6-10 0-16,0 0 0 0,0 0 0 15,6-9 176-15,4-4 16 0,4-2 0 0,5-6 0 0,2-5-64 0,-2 0 0 16,4-1 0-16,3 2 0 0,0 1-128 0,2 1 0 16,-2 1 0-16,3 4 0 0,-1 4 0 0,2 4 0 15,0 3 0-15,0 5 0 0,-3 7-160 0,-3 4 160 16,-4 4 0-16,-4 4-144 0,-4 4 144 0,-2 4 0 16,-5 1 0-16,-3 1 0 0,-2 0 0 0,-2 0 0 15,-3 1 0-15,0 2 0 0,-2-3 0 0,3 1-160 16,-2-3 16-16,3-4 0 15,2-5-1792-15,2-5-368 0,2-3-64 0,-3-8-13392 0</inkml:trace>
  <inkml:trace contextRef="#ctx0" brushRef="#br0" timeOffset="33292.8">5409 10810 29487 0,'0'0'2624'0,"0"0"-2112"0,0 0-512 0,0 0 0 16,0 10 1088-16,0 3 128 0,0 3 0 0,-3 4 16 15,-3 1-432-15,-1 4-96 0,-2 2 0 0,-2-2-16 16,0-1-176-16,-1 3-16 0,1 2-16 0,-2-1 0 16,2-2-128-16,2-3-32 0,-1 1 0 0,2-2 0 15,5-9-320-15,0 0 0 0,0-1 0 0,1 1 0 16,1-3-1296-16,1-2-336 0,1-3-64 0,-1-5-8912 15,5 4-1776-15</inkml:trace>
  <inkml:trace contextRef="#ctx0" brushRef="#br0" timeOffset="33628.01">5967 9982 34095 0,'-12'-11'1504'0,"5"8"320"0,7 3-1456 0,0 0-368 15,-5 10 0-15,1 6 0 0,-2 5 224 0,-1 6-32 16,-1 6 0-16,2 4 0 0,-3 5 32 0,1 6 0 0,-4 5 0 16,5 6 0-16,1 3 96 0,1 8 0 0,-3 0 16 0,-1 6 0 15,-3 4-144-15,1 1-48 16,-1-3 0-16,2-3 0 0,0-6-144 0,3-6 160 0,0-6-160 15,1-7 160-15,3-9-160 0,0-7 0 0,2-6 0 16,1-7-176-16,1-8-96 0,2-6-32 0,-3-7 0 0,0 0 0 31,9-8-2704-31,1-7-560 0</inkml:trace>
  <inkml:trace contextRef="#ctx0" brushRef="#br0" timeOffset="33997.24">6376 10698 30287 0,'0'0'1344'0,"2"-8"272"0,0-2-1296 0,0 1-320 16,-2 2 0-16,-2-2 0 0,-1-1 1344 0,0 2 208 15,-6 0 48-15,1 4 0 0,-4 1-736 0,-1 3-144 16,-2 3-16-16,-4 5-16 0,-2 5-496 0,-2 2-192 16,-2 3 176-16,0 4-176 0,-1 3 160 0,2 3-160 15,1-1 160-15,4 2-160 0,-1-1 144 0,8 1-144 16,1-1 128-16,7-4-128 0,-1-2 0 0,9-4 0 15,0-2 128-15,5-5-128 0,2-2 144 0,3-5 0 16,3-5 0-16,2-6 0 0,2 0 176 0,2-5 16 16,2-4 16-16,-1-1 0 0,0-4-80 0,-2 0-16 15,-1 1 0-15,-3-1 0 0,-1-1 64 0,0 1 0 16,-3 0 0-16,-1 4 0 0,-1 1-320 0,-4 6 0 16,0-1 0-16,-4 5 0 0,-4 6 0 0,0 0 0 15,3 6 0-15,0 4 0 0,-2 3 0 0,-1 3 0 16,0 1 0-16,0 2 0 0,-1 1 0 0,1 1 0 0,1-2 0 15,0 1 0-15,2 2 0 0,-1-2 0 0,2 0-192 0,1-1 192 32,2-3-896-32,1-1-96 0,2-4-16 0,2-5 0 15,3-3-960-15,1-3-192 0,3-3-32 0,2-3-16 16,2-7-624-16,1-1-128 0,-1-1-32 0</inkml:trace>
  <inkml:trace contextRef="#ctx0" brushRef="#br0" timeOffset="34271.01">6974 10580 26719 0,'0'0'2368'0,"0"0"-1888"16,-3 5-480-16,-2 2 0 0,-2 3 1184 0,-2 3 144 16,-1 4 16-16,-1 0 16 0,-3 3-208 0,-1 3-64 15,-2 4 0-15,-2 0 0 0,2 1-64 0,-1 0-32 16,1 2 0-16,0-2 0 0,2 0-384 0,0-1-80 16,3-1-16-16,4-4 0 0,-2-4-320 0,5-2-192 15,0-3 192-15,3-4-192 0,2-9 368 0,0 0-48 16,7 0 0-16,3-6 0 0,2-4 368 0,4-4 64 15,2-2 16-15,4-4 0 0,0-3-304 0,3 1-48 16,0-4-16-16,2 2 0 0,1-1-144 0,0 2-16 16,2 2-16-16,1 2 0 0,-1 2-224 0,-2 2 0 15,2 4 128-15,-1 4-128 0,-2 0 0 0,-1 6 0 0,-1 1 0 0,8 4-160 32,-5 4-1872-32,-1 1-368 0,-2 0-80 0</inkml:trace>
  <inkml:trace contextRef="#ctx0" brushRef="#br0" timeOffset="34765.25">9082 9862 23951 0,'7'-32'1056'0,"0"14"224"0,-1 1-1024 0,2-1-256 15,0 3 0-15,1 2 0 0,-3 5 1152 0,-6 8 192 0,0 0 16 0,0 0 16 16,5 10-448-16,-4 6-96 0,-4 6 0 0,-4 10-16 15,-1 9 0-15,-3 4 0 0,-2 5 0 0,0 5 0 16,0 5-112-16,-1 4 0 0,-3 4-16 0,1 2 0 16,-2 1-304-16,2-1-64 0,0 0-16 0,2-1 0 15,2-3-304-15,1-5 0 0,2-6 0 0,2-9 0 16,3-7-144-16,3-6-144 0,2-9-32 0,1-4 0 16,2-7-416-16,0-4-96 15,-1-5 0-15,-3-4-9712 0,0 0-1936 0</inkml:trace>
  <inkml:trace contextRef="#ctx0" brushRef="#br0" timeOffset="35164.37">8829 10540 29135 0,'-5'-10'1280'0,"5"10"288"0,0 0-1248 0,1-7-320 0,3-1 0 0,3 0 0 0,3 2 880 0,4 0 112 16,3 1 32-16,7-1 0 0,2 0-352 0,6-2-64 15,2-1-16-15,2 3 0 0,2 0-128 0,-2 2-16 16,1 1-16-16,-10 3 0 0,1 0-304 0,0 3-128 15,-3 0 128-15,-2 1-128 0,-3 1 0 0,-3 2 0 16,-4 3 128-16,-3 5-128 0,-4 1 0 0,-2 4 128 0,-4 2-128 0,-3 2 128 16,-2 3 64-16,-1 0 0 15,-4-3 0-15,2-1 0 0,-2-1 112 0,1-1 16 16,2-1 16-16,1-1 0 0,4-3 96 0,3-1 16 16,4-2 0-16,3-3 0 0,4-3-144 0,4-1-32 15,3-3 0-15,4-3 0 0,-1-1 48 0,4-4 16 16,0-2 0-16,0-3 0 0,2-4-112 0,-1-1-32 0,-4 0 0 0,-1 0 0 15,-4 1 256-15,-4-1 64 0,-4 0 0 0,-3 0 0 16,-6 1 320-16,-3 1 80 0,-7 0 16 0,-3 3 0 16,-5 1-336-16,-2 3-64 0,-6 1-16 0,-1 4 0 15,-6 2-384-15,-2 3-128 0,-1 3 0 0,0 1 0 16,2-1-496-16,2 2-208 16,3 1-32-16,10 0-13792 0,2-2-2768 0</inkml:trace>
  <inkml:trace contextRef="#ctx0" brushRef="#br0" timeOffset="36120.55">11325 9829 32879 0,'-8'-18'1456'0,"6"10"304"0,2 8-1408 0,0 0-352 0,-2-8 0 0,2 8 0 15,0 0 816-15,-2 8 80 0,1 8 32 0,-4 7 0 0,1 8-48 0,-2 6-16 16,-1 0 0-16,-2 6 0 0,-4 5-240 0,1 3-48 16,-2 4-16-16,0 3 0 0,5-27 0 0,-2 10 0 15,-1 1 0-15,0 3 0 0,1 3-400 0,-2 0-160 16,2-1 128-16,0-3-128 0,-6 30-144 0,7-21-112 15,4-15-32-15,5-8 0 16,3-9-224-16,5-7-64 0,1-9 0 0,6-5 0 16,2-6-1072-16,4-5-208 0,0-6-64 0,-1-5 0 15,1-3-448-15,0-5-80 0,-2-3-32 0,0-2-9968 16</inkml:trace>
  <inkml:trace contextRef="#ctx0" brushRef="#br0" timeOffset="36304.61">11629 9946 24479 0,'11'-15'1088'0,"-7"9"208"0,2-1-1040 0,-2 2-256 15,-4 5 0-15,4-1 0 0,-4 1 2208 0,0 0 384 0,6 5 80 0,-4 1 16 16,1 4-1088-16,1 6-192 0,-3 1-64 0,-1 12 0 16,-2-4-464-16,-2 3-112 0,1 6 0 0,-4 2-16 15,0 1-96-15,-2 2-16 0,0 0 0 0,-2 3 0 16,1 0-384-16,1 0-64 0,-1 0-32 0,-5 32 0 0,3-12-160 0,3-14 0 16,3-9-160-16,3-15 160 15,2-3-512 1,0-2-16-16,1-6 0 0,1-1 0 0,-1-4-1264 15,0-8-240-15,0 0-48 0,0 0-9216 0,0 0-1840 0</inkml:trace>
  <inkml:trace contextRef="#ctx0" brushRef="#br0" timeOffset="36497.28">10947 10337 24879 0,'0'0'2208'0,"0"0"-1760"15,0 0-448-15,12-8 0 0,6-1 2560 0,8 3 416 16,5 0 96-16,6 2 0 0,-13-1-2064 0,6 1-432 15,3-3-64-15,3-1-32 0,5 1-224 0,4-3-64 16,7-1 0-16,4-1 0 0,0 0-192 0,1 0 0 16,-1 0 128-16,-3 1-128 0,-4 0 0 0,-1 2 0 15,-4 1 128-15,-5 3-128 16,8-1-304-16,-9 3-96 0,-6 1-32 0,-9 2 0 16,-6 3-2336-16,-9 3-480 0</inkml:trace>
  <inkml:trace contextRef="#ctx0" brushRef="#br0" timeOffset="36692.97">11193 10536 26719 0,'-38'14'1184'0,"13"-6"240"0,4 1-1136 0,7-3-288 0,8 0 0 0,6-6 0 15,0 0 2640-15,19 2 480 0,-4-2 80 0,2 0 32 16,5-1-2016-16,5-1-416 0,2-3-80 0,8 0-16 16,4-1-64-16,9-1-32 0,6-2 0 0,21-5 0 15,-5-1-352-15,-3-1-64 0,-4 0 0 0,0 0-16 16,-2-1-176-16,-2 1 0 0,-18 5 0 15,0 0-176-15,-6 0-752 0,-1 1-160 16,-1 0-16-16,-5 1-16 0,0 0-1744 0,-6 3-336 0</inkml:trace>
  <inkml:trace contextRef="#ctx0" brushRef="#br0" timeOffset="37146.15">12740 9957 37839 0,'-14'-14'1664'0,"12"9"368"0,1-2-1632 0,2-1-400 0,3-2 0 0,2 0 0 15,4 2 128-15,4 0-128 0,4-2 0 0,4 1 128 16,7 2 64-16,1 0 0 0,4 1 0 0,2 1 0 16,10-2 80-16,-4 6 32 0,-5 6 0 0,-2 5 0 15,-4 4 80-15,-5 3 0 0,-2 5 16 16,-7 4 0-16,-4 5-80 0,-6 3 0 0,-8 4-16 0,-6 8 0 16,-6 3 16-16,-7 4 0 0,-8 5 0 0,-20 27 0 15,-4-11-320-15,-2-7 160 0,-2-7-160 0,5-8 128 16,6-10 0-16,6-5 0 0,21-21 0 15,1 1 0-15,3-3 656 0,4 0 128 0,1-3 32 0,5 0 0 0,3-2-448 0,3-1-96 16,7-4-16-16,10 1 0 0,11-5-256 0,5-1-128 16,9-1 128-16,5-1-128 0,1-2 0 0,5-1 0 15,-1 0 128-15,8 0-128 0,5-1 0 16,1 3 0-16,-1 0 0 0,-2 0 0 0,-3 1 0 0,-2 3 0 16,-3 2-160-16,3 3 160 15,0 2-2224-15,2 1-336 0</inkml:trace>
  <inkml:trace contextRef="#ctx0" brushRef="#br0" timeOffset="38568.89">6020 12526 20271 0,'-9'-10'1792'16,"4"6"-1424"-16,5 4-368 0,0 0 0 0,-4-8 768 0,0 3 96 16,4 5 16-16,0 0 0 0,0 0-528 0,0 0-96 15,0 0-32-15,0 0 0 0,-6 10-224 0,2-1 0 16,-1 3 0-16,2 4 0 0,0 2 144 0,1 5-16 15,0 4 0-15,2 4 0 0,0 2-128 0,0 3 160 16,-1 7-160-16,0 3 160 0,-2 8 144 0,1 3 16 16,0 3 16-16,0 2 0 0,1 5 304 0,1 3 64 15,0 3 16-15,0 4 0 0,0 3 240 0,1 1 32 0,1 3 16 16,-2 0 0-16,0 1-352 0,0 0-64 0,1-1-16 0,1 4 0 16,1 1-224-16,-1-2-48 0,-1 0-16 0,3-2 0 15,-1 1-112-15,1-3-32 0,1 0 0 0,-1 0 0 16,0-1 96-16,-1-2 16 0,1 0 0 0,-2 1 0 15,0-2 64-15,-2 0 0 0,0 0 16 0,-2 4 0 16,1-1-80-16,0 4-32 0,0-1 0 0,1-3 0 16,-1-1 32-16,1-3 0 0,0-2 0 0,1 0 0 15,0-5 0-15,3-3 16 0,-1-2 0 0,0-4 0 16,2-2-96-16,-4 0-32 0,-1-3 0 0,1-2 0 16,-1-1-16-16,0 0-128 0,0-3 192 0,-1 1-64 0,0 3-128 15,-1-5 0-15,-1-4 0 0,1-4 0 0,-1-2 0 16,0-4 0-16,1-6-224 0,1-2 80 15,-3-6-2016-15,0-2-400 0,1-7-64 16</inkml:trace>
  <inkml:trace contextRef="#ctx0" brushRef="#br0" timeOffset="40356.33">3615 16148 17503 0,'-10'1'1552'0,"-3"1"-1232"0,2 2-320 0,3-1 0 16,1 0 0-16,7-3 0 0,0 0 0 0,0 0 0 15,0 0 0-15,0 0 208 0,0 0-64 0,8 5-16 16,2-3 16-16,3-1 0 0,3-2 0 0,4 0 0 15,3 1 384-15,6-1 80 0,6-1 16 0,5-1 0 0,2 0-96 0,4 1-16 16,-1 1 0-16,6-1 0 0,1-2-160 0,7 0-32 16,6-1-16-16,3 2 0 0,4 0 16 0,2 2 16 15,2-1 0-15,7 0 0 0,6-1 80 16,4 1 16-16,2 0 0 0,8-2 0 0,4 0-80 16,0 4-16-16,1-3 0 0,4-1 0 0,4 1-112 0,2 0-32 15,-1 1 0-15,5-3 0 0,3 1-32 0,0-1-16 16,-6 1 0-16,6 2 0 0,5-3-144 0,-5 0 0 15,-3-2 144-15,0 0-144 0,6-1 144 0,-4 0-144 16,0-1 192-16,1 1-192 0,-1-1 576 0,0 2 16 16,1 4 0-16,-2 1 0 0,-2 2 64 0,2 1 16 15,-3 1 0-15,-2 2 0 0,-5-1-368 0,1 2-80 16,2 2-16-16,-6-2 0 0,-5-3-208 0,0 1 144 0,-1-1-144 16,-2 0 128-16,0 1-128 0,-4 0 128 0,-5-2-128 15,1 0 128-15,0 0-128 0,-3-1 128 0,-6-1-128 0,-4 0 128 16,-3 1-128-16,1 0 0 15,-2 0 0-15,-4-1 128 0,-10-3-288 0,-1 0-64 0,-3 2-16 0,-5-2 0 32,-3 1-704-32,-3 0-144 0,-5-3-16 0</inkml:trace>
  <inkml:trace contextRef="#ctx0" brushRef="#br0" timeOffset="41960.82">3926 13572 10367 0,'0'0'448'0,"0"0"112"0,0 0-560 0,0 0 0 0,0 0 0 0,0 0 0 16,0 0 128-16,0 0-128 0,0 0 0 0,0 0 0 0,0 0 304 0,0 0-48 15,-7 3-16-15,7-3 0 16,-8 4 496-16,8-4 96 0,-9 2 32 0,1 1 0 0,1 1-144 0,-2 3-16 16,0 1-16-16,-1 1 0 0,0 0-240 0,-1 2-64 15,-2 2 0-15,1 0 0 0,0 0-64 0,-2-1 0 16,-4 2-16-16,2 0 0 0,0 0-48 0,0-1-16 15,-2-2 0-15,2 2 0 0,-2 3 16 0,0-1 16 16,-3-4 0-16,2 1 0 0,-1 0 48 0,1 0 0 16,-2 0 0-16,3 2 0 0,-2-2 0 0,3 0 0 15,-1-2 0-15,0 2 0 0,-1-2-160 0,2 1-32 16,0-4 0-16,4 1 0 0,1-1-128 0,3-1 128 16,-1-1-128-16,5-1 128 0,5-4-128 0,0 0 0 15,0 0 0-15,0 0 128 0,0 0 32 0,0 0 0 0,0 0 0 0,5 9 0 16,5-2 112-16,-1-2 32 15,2 1 0-15,1-1 0 0,3 1-160 0,1-2-16 0,1 1-128 0,2-1 192 16,2 0-64-16,2-2-128 0,2 2 176 0,1-1-176 16,1-3 240-16,2 1-64 0,0 0-16 0,2 1 0 15,0 1-16-15,-1-3 0 0,-1 0 0 0,0 0 0 16,1 1-144-16,-2 1 0 0,0-1 144 0,-1-1-144 16,-2 0 0-16,0 1 144 0,0 0-144 0,-2 0 0 15,-2-1 0-15,-1 1 0 0,-5 2-192 0,1-1 48 31,-4 1-2016-31,-1-1-400 0,-11-2-64 0,0 0-32 0</inkml:trace>
  <inkml:trace contextRef="#ctx0" brushRef="#br0" timeOffset="42938">3446 13923 15375 0,'0'0'672'0,"0"0"160"0,11 0-672 0,0 0-160 15,2 1 0-15,1-2 0 0,4 0 352 0,3-1 32 16,4-1 16-16,2-1 0 0,3-2 128 0,5-1 32 15,1 0 0-15,5 1 0 0,4-1-144 0,-1 1-32 16,2 1 0-16,-1 2 0 0,-1-3 144 0,1 2 32 16,0-1 0-16,3 3 0 0,3 0-16 0,3 1 0 15,2-2 0-15,-2 1 0 0,-4 1-160 0,3 1-16 16,-1-2-16-16,2 2 0 0,1 0-32 0,3 0 0 16,4 0 0-16,-1 0 0 0,-5-1 64 0,3-1 16 15,-1 0 0-15,2 1 0 0,3-1-48 0,2 1-16 0,-1-1 0 16,-1-2 0-16,-1 2-112 0,0-2-32 15,-3 2 0-15,4 1 0 0,3-1-64 0,0 0 0 16,-2-2-128-16,-2 2 192 0,-1 1 96 0,1 0 16 16,0 2 0-16,2-1 0 0,2-1-16 0,-3 0 0 0,-3-3 0 0,0 2 0 15,-1 1-96-15,4 0-32 0,2 1 0 0,0-2 0 16,-3 0-160-16,1-1 160 0,-4 2-160 0,0-1 160 16,-1 0-160-16,-1 1 128 0,3 1-128 0,0-1 128 15,-3-3-128-15,0 2 0 0,-4 1 0 0,0 0 0 16,-1 1 0-16,1 0 0 0,2 1 0 0,-3 0 0 15,3 1 128-15,-4 1-128 0,-2-3 192 16,2 1-64-16,1-1 48 0,2 3 0 0,0 3 0 0,2-3 0 0,2-1 32 16,-1-2 16-16,-3-2 0 0,0 1 0 15,0 0-96-15,1 0-128 0,3-2 176 0,-2 0-176 0,3 2 160 16,-2 0-160-16,-6-1 128 0,6-2-128 0,-5 0 0 0,4 2 0 16,-2 1 128-16,4-2-128 0,1 1 0 15,-4-3 0-15,-2 1 0 0,-2 1 128 0,1 0-128 0,0 0 0 16,1 0 0-16,2 0 0 0,-1 3 192 15,1-2-64-15,0 0 0 0,-2-1 0 0,0-3-128 0,0 3 128 16,-3 1-128-16,1 2 128 0,3-2-128 0,-1 0 160 16,0-1-160-16,-3-1 160 0,-1 0-160 0,-1 0 192 15,-1-4-192-15,1 5 192 0,0 0-192 0,1 2 128 16,-2 0-128-16,0-1 128 0,2-3-128 0,-3-1 0 16,-3 1 0-16,1 0 0 0,0 0 0 0,0-1 0 15,1 2 0-15,0-1 128 0,1 0 0 0,1 2 0 16,3-2 0-16,-3 1 0 0,-2-2 0 0,-1 2-128 15,0-1 192-15,-2 1-64 0,1 2-128 0,1 0 0 16,0-1 144-16,0 1-144 0,-2-2 0 0,-1-1 0 0,-1 1 0 0,-3 0 128 16,-1-1-128-16,-2 2 0 0,-1 0 0 15,-1-1 0-15,0 1 0 0,-1 2 0 16,2-3 0-16,-2 1 0 0,0 1 0 0,1 0 0 16,0-1 0-16,-1 2 0 0,-3-3 0 0,0 0 0 0,-4 1 0 0,1-1 0 15,1 1 128-15,-2 0-128 0,0 0 128 0,-2 1-128 16,0 0 144-16,-1 1-144 0,0 0 192 15,1 0-192-15,-2-1 192 0,0 2-64 0,-2 0 0 0,1 0-128 16,-3 0 144-16,1 0-144 0,-2 0 0 0,2 2 144 16,-1-2-144-16,1 0 0 0,-3 0 0 0,0 0 128 15,-3-2-128-15,2 0 0 0,-1 1 0 0,0 0 0 0,0 0 0 16,-2 0 128-16,0 0-128 0,2 0 0 0,-1 0 0 0,0 0 0 16,-1-2 0-16,1 2 0 0,-1 1 0 0,-1 1 0 15,0-1 0-15,-9 0 0 0,9 0 0 0,-9 0 0 16,9-1 0-16,-9 1 0 0,0 0 0 0,0 0-272 15,0 0 32-15,0 0 16 16,0 0-2272-16,0 0-464 0,-9 3-96 0</inkml:trace>
  <inkml:trace contextRef="#ctx0" brushRef="#br0" timeOffset="43414.92">11921 13221 26031 0,'0'0'1152'0,"0"0"240"0,0 0-1120 0,0 0-272 0,0 0 0 0,0 0 0 15,0 0 192-15,0 0-32 0,10 0 0 0,3-3 0 0,1 1 32 0,1 0 16 16,3 2 0-16,1 2 0 0,4-1 144 0,3-1 32 16,0-1 0-16,3 1 0 0,-4 3-192 0,5 0-16 15,2 0-16-15,1 2 0 0,1-2-32 16,0 0 0-16,2 5 0 0,3-2 0 0,-3-3 64 0,4-1 16 16,-3-2 0-16,-1 3 0 0,-1 2 256 0,-2 0 48 15,-2 1 16-15,0 3 0 0,-1-1-112 0,-5 3-32 16,1 3 0-16,0-2 0 0,-4 1-144 0,0 1-48 15,-2 1 0-15,-2-2 0 0,-1-2-192 0,-3 2 0 16,-3 0 0-16,-4 0 0 0,-3 2 0 0,-4 0 224 16,-3-1-32-16,-4 3-16 0,-7 0 208 0,-4 0 32 0,-7 1 16 15,-4-3 0-15,-4-1 128 0,-3-1 16 16,-4 1 16-16,-2-1 0 0,-5-2-160 0,-2 0-48 16,-3 3 0-16,-1-2 0 0,2 1-224 0,1-2-160 15,2-1 192-15,6 2-192 16,6 6-1552-16,4-1-432 0</inkml:trace>
  <inkml:trace contextRef="#ctx0" brushRef="#br0" timeOffset="44571.27">14159 13724 11967 0,'0'0'528'0,"0"0"112"0,0 0-512 0,0 0-128 0,0 0 0 0,0 0 0 15,0 0 1552-15,0 0 288 0,0 0 48 0,0 0 16 16,0 0-368-16,13-2-80 0,-3-4-16 0,6-3 0 16,4 3-144-16,3-5-16 0,2-5-16 0,4-2 0 15,2-4-544-15,1-4-96 0,4 0-32 0,1-2 0 16,0 0-16-16,-1-4 0 0,1-4 0 0,0 0 0 15,0 2-240-15,-1-1-48 0,-5-3-16 0,0-2 0 16,-1-2-112-16,-6-3-32 0,-1-2 0 0,-4-3 0 16,-2-3-128-16,-2 4 192 0,-4-1-192 0,-4 8 192 15,2 4-192-15,-4 5 0 0,-1 2 0 0,-1 8 0 16,-1 2 0-16,-2 7 0 0,0 1 0 0,-2 7 0 0,2 6 128 16,0 0-128-16,-11 3 0 0,0 3 128 0,-1 4-128 0,-1 4 0 15,-4 4 0-15,0 3-176 0,-2-1 176 0,0 7 0 16,2 5-144-16,-6 8 144 0,1 5 0 15,-2 3 0-15,-4 2 0 0,2 1 0 0,-2 1 0 0,4-4 0 16,2-2 0-16,3-2 0 0,5 0 0 0,2-4 0 16,2-2 144-16,3-5-16 0,4-5 64 0,3-1 32 15,2-4 0-15,3-3 0 0,1-4-32 0,2-3 0 16,2-3 0-16,5-2 0 0,2-2-192 0,4-2 0 16,2-4 0-16,1-1 0 0,2-4-192 0,2-1-48 15,-2 0 0-15,3 0 0 16,2-4-2304-16,-2-1-464 0</inkml:trace>
  <inkml:trace contextRef="#ctx0" brushRef="#br0" timeOffset="44853.14">15284 13285 15663 0,'-13'-2'1392'0,"3"-1"-1120"0,0 2-272 0,-1 1 0 16,-1 4 2112-16,-1-1 384 0,-1 2 64 0,-1 2 0 15,-3 4-1280-15,0 1-256 0,-2 2-48 0,-1 2-16 16,0-1-256-16,2 3-48 0,3 2-16 0,2-1 0 16,3 0-208-16,6-3-48 0,3-4-16 0,4 0 0 15,4-5 96-15,5-1 32 0,4-2 0 0,5-4 0 0,3-3 144 0,1-1 48 16,3-2 0-16,1-3 0 0,2-3-256 16,-3-2-48-16,1-4-16 0,-2 1 0 0,-3-1 16 15,-8 6 16-15,-1-1 0 0,-1-1 0 0,-3 0-16 0,-2 1 0 16,-4 0 0-16,-4-6 0 15,-6 5-16-15,-5 2-16 0,-5 2 0 0,-4 2 0 0,0 4-352 0,-7-1 0 16,0 3 0-16,-1 2 0 16,2 2-1648-16,0 1-336 0,1-1-80 0,5 0-9024 15,4 2-1808-15</inkml:trace>
  <inkml:trace contextRef="#ctx0" brushRef="#br0" timeOffset="45411.87">15889 13192 6447 0,'0'0'576'0,"0"0"-576"0,0 0 0 0,0 0 0 15,0 0 2032-15,0 0 288 0,1-4 64 0,-1 4 16 16,0 0-544-16,0 0-128 0,0 0 0 0,0 0-16 0,0 0-192 16,-1-5-48-16,1 5 0 0,-4-4 0 0,-2 1-288 15,1 0-64-15,-5 3-16 0,0 0 0 0,-1 3-400 0,-4 0-96 16,0 2-16-16,-1 1 0 15,-4 4-272-15,0 1-64 0,-1 1-16 0,0 1 0 0,1 1 0 0,2 1 0 16,-1 3 0-16,4-3 0 0,0 2-48 0,4-2-16 16,5-2 0-16,0 1 0 0,5 0-32 0,3-2 0 15,4-3 0-15,1-1 0 0,4 0 240 0,4-4 32 16,1-2 16-16,3-4 0 0,0-1 16 16,2-2 0-16,-3-4 0 0,1-1 0 0,-1-1-64 0,-2-1 0 15,1 0 0-15,-2 0 0 0,-3 0-16 0,-1 1-16 16,0 1 0-16,-4 3 0 0,-1 0-80 0,-6 7-16 15,0 0 0-15,0 0 0 0,0 0-80 0,0 0-32 16,2 8 0-16,0 4 0 0,-2 0-144 0,0 2 0 16,0 0 0-16,3 1 0 0,0 0 0 0,3-1 0 15,-1-2 0-15,4-1 0 0,2-1-320 0,2-2 16 16,1-4 0-16,3-1 0 16,2-4-1104-16,3-3-208 0,-1-1-48 0,-1-2-16 15,1-3-864-15,-1 1-160 0,2 1-48 0,-1-2-10288 0</inkml:trace>
  <inkml:trace contextRef="#ctx0" brushRef="#br0" timeOffset="45741.65">16487 13081 14735 0,'0'0'1312'0,"0"0"-1056"16,0 0-256-16,-2 8 0 0,-2 1 3216 15,-1 2 592-15,-3 3 112 0,0 2 32 0,-3 1-2080 0,0 4-400 16,-1-1-96-16,1 1-16 0,-4 1-512 0,2-1-96 16,0-2-32-16,-2 9 0 0,4-5-320 0,5-11-64 15,2 0-16-15,-1 1 0 0,3-3-64 0,2-10-32 16,1 7 0-16,-1-7 0 0,11-4 352 0,2-5 80 16,3-2 16-16,3-4 0 0,0-1-304 0,2-1-64 15,1-2-16-15,-6 8 0 0,0-4-288 0,2 1 128 16,0 0-128-16,0 1 0 0,-1 2 128 0,0 2-128 15,0 3 0-15,-2 3 0 0,-1 3 0 0,0 4 128 16,-3 6-128-16,3 8 0 0,-4 4 176 0,-5 0-176 16,-1 4 160-16,-4 2-160 0,-4 3 0 0,1 2 128 15,-1-3-128-15,1 2 0 16,-2 0-912-16,3-2-240 0,1-4-32 0,2-9-16560 0</inkml:trace>
  <inkml:trace contextRef="#ctx0" brushRef="#br0" timeOffset="46515.93">18149 13129 16527 0,'0'0'720'0,"-1"-5"176"0,1 5-720 0,-1-9-176 0,0 0 0 0,-2-1 0 16,0 3 1408-16,-1-1 240 0,4 8 48 0,-5-7 16 15,-4 0-336-15,2 3-64 0,7 4-16 0,-11-3 0 16,-1 2-400-16,0 1-96 0,-2 1-16 0,-2 3 0 16,0 5-256-16,-1 0-48 0,1 2-16 0,-2 2 0 0,-1 3-192 0,1 3-32 15,-3 2-16-15,1 1 0 0,0 0-80 0,5 1-16 16,0-2 0-16,4-3 0 0,4 0-128 0,3-3 0 15,5-3 144-15,5-1-144 0,8-2 384 0,1-2 16 16,1-4 0-16,2-3 0 0,3-3-32 0,2-4-16 16,-2-3 0-16,1 0 0 0,1-5-16 0,-1 2 0 15,-1 1 0-15,-3 1 0 16,-4-4-112-16,-4 6-32 0,0-1 0 0,0 0 0 0,-4 0 32 16,2-2 0-16,-4 1 0 0,-2 6 0 0,-2 5-96 0,0 0-128 15,0 0 176-15,0 0-176 0,2 8 0 0,-1 4 0 16,-1 1 0-16,-1 2 0 0,-1-4 0 0,2-4 0 15,0 1 0-15,2 3 0 0,-1-1 0 0,-1-10 0 16,0 0 0-16,7 3 0 0,4 2 0 0,1-2 0 16,1-3 0-16,1-2 0 0,0-3-160 0,2 1-96 15,-1-2 0-15,6-2-16 16,-4-1-1456-16,-2-2-272 0,-3 1-64 0</inkml:trace>
  <inkml:trace contextRef="#ctx0" brushRef="#br0" timeOffset="47287.75">18758 13053 17503 0,'0'0'768'0,"0"0"176"16,-7 4-752-16,1 1-192 0,-1 0 0 0,-2 3 0 0,1 1 1248 0,-1 3 224 16,-2 1 32-16,0 1 16 0,-4 3-304 0,1 0-64 15,-1 2-16-15,-1 1 0 0,1-2-240 0,-1 0-32 16,0-1-16-16,3-2 0 0,2-1-160 0,3-2-48 15,-1-2 0-15,5-1 0 0,0-2 16 0,4-7 0 0,0 0 0 0,0 0 0 16,10-3 80-16,4-3 16 0,2-5 0 16,6-2 0-16,-1-2-336 0,4 1-64 15,-1-1-16-15,2-1 0 0,-1-1-208 0,0-2-128 0,1-2 160 0,-3 3-160 16,-1 3 0-16,-1 1 128 0,-2-1-128 0,1 4 0 16,-3 3 0-16,-5 2 0 0,0 2 0 0,-2 4 0 15,-10 0 0-15,8 9 0 0,-3 2 0 0,-4 3 0 0,-2 2 0 16,0 1 0-16,-6 2-128 0,1-1 128 0,-2 5 0 15,-1-3 0-15,-2-3 0 0,1-3 0 0,2-2 0 0,0-2 0 16,2-2 0-16,6-8 0 0,0 0 0 0,0 0 0 16,0 0 128-16,0 0-128 0,7-5 320 0,4-2 32 15,2-3 0-15,3-2 0 0,-1-3-192 0,3-1-32 16,2-2-128-16,0 2 192 0,0 0-192 0,-7 5 0 16,2-1 128-16,0 1-128 0,0 1 0 0,1 4 0 15,-3-1 0-15,-2 7 0 0,-1 2 0 0,0 4 0 16,-5 1-160-16,1 6 160 0,-1 3 0 0,-4 2 0 15,-2 3 0-15,-3-1 0 0,-1 2 0 0,0-1 0 16,-1 1 0-16,-2 10 0 0,-1-4 0 0,1-4 0 16,3-2 0-16,1-2 0 15,2-5-448-15,2-5-128 0,0-10 0 0,0 0-16 16,10 6-2480-16,-1-8-480 0,4-5-96 0,1-4-32 0</inkml:trace>
  <inkml:trace contextRef="#ctx0" brushRef="#br0" timeOffset="47588.55">19578 13082 23775 0,'0'0'1056'0,"0"0"224"0,0 0-1024 0,0 0-256 0,-5 0 0 0,-1 3 0 16,0 0 1344-16,-5 4 240 0,0-1 32 0,-1 4 16 15,1 2-480-15,0 2-112 0,-1 1-16 0,-2 0 0 16,1 1-272-16,2 1-64 0,3 1-16 0,3-2 0 0,2-6-224 0,3 0-32 16,3 0-16-16,2-2 0 0,3-3 32 0,2-2 0 15,2-4 0-15,1 1 0 0,3 0-64 0,2-2-16 16,0-3 0-16,3 0 0 0,-1-2-32 0,0-1 0 16,-4-1 0-16,1 0 0 0,-3-3 64 0,-1-1 16 15,-4 1 0-15,-1 0 0 0,-4-1-64 0,-2-2-16 16,-3 2 0-16,-3 0 0 0,-4 2-128 0,-1 1-48 15,-4 1 0-15,-1 1 0 0,-2 2-144 0,1 3-192 16,-2 1 32-16,3 2 16 16,2 2-1920-16,3 0-384 0,-1 1-80 0,10-3-14384 0</inkml:trace>
  <inkml:trace contextRef="#ctx0" brushRef="#br0" timeOffset="47918.24">19912 13035 24591 0,'0'0'1088'0,"0"0"224"0,-10 6-1056 0,2 4-256 0,-1 1 0 0,0 2 0 15,-1 1 768-15,2-1 80 0,0 0 32 0,3 2 0 16,-1 0 144-16,2 2 48 0,-3-2 0 0,4-1 0 16,2-2-304-16,1 2-64 0,0-4-16 0,3-3 0 15,-3-7-80-15,9 7-16 0,1-3 0 0,1 0 0 16,0-3 32-16,2-1 0 0,2-3 0 0,0-1 0 15,-2-3-176-15,-2 2-48 0,0-2 0 0,1-1 0 0,0-2-16 0,-1 0-16 16,0 0 0-16,0-1 0 0,-2-1-32 0,0-1 0 16,-5-2 0-16,1 3 0 0,1 0-144 0,-2 3-48 15,-1 0 0-15,-1 2 0 0,0 0-144 0,0 2 0 16,-2 5 0-16,0 0 0 0,-2-5 0 0,2 5 0 16,0 0 0-16,0 0 0 15,0 0-496-15,0 0-16 0,0 0-16 0,0 0 0 16,0 0-1440-16,0 0-272 0,0 0-64 0,0 0-8448 15,0 0-1664-15</inkml:trace>
  <inkml:trace contextRef="#ctx0" brushRef="#br0" timeOffset="48386.39">20452 12965 12895 0,'0'0'1152'0,"0"0"-928"0,-7 6-224 0,2 1 0 16,-1 1 3184-16,0 3 592 0,-3 4 112 0,0 0 16 16,0 1-1680-16,-1 3-352 0,0-2-64 0,-1 2-16 15,0 0-480-15,-1-1-96 0,1-1-32 0,3-1 0 16,-3 2-432-16,4-3-96 0,3-3-16 0,0-3 0 15,4-9-160-15,-1 8-32 0,1-2-16 0,5-2 0 0,-5-4 48 16,11-2 16-16,2-3 0 0,2-3 0 0,2 0-112 0,0-2-32 16,1-3 0-16,-5 4 0 0,1-1-352 0,2-1 0 15,0-1 0-15,2 0 0 0,-1 1 0 16,3 0 0-16,1-1 0 0,0 2 128 0,1 2-128 0,-4 4 0 16,-2 1 0-16,0 4 0 0,-2 4 0 0,-4 3 0 15,-3 1 0-15,0 5-128 0,0 2 128 0,-4 4 0 16,-1-1 0-16,-1 2 0 0,-2-2 0 0,0 2 0 15,0 1 0-15,0 1 0 0,-1-3 0 0,-3 0 0 16,2-4 0-16,-1 0 0 0,0-2 0 0,0-1 0 16,-1-2 0-16,2 0 0 15,2-2-1072-15,1-9-128 0,0 0-16 0,0 0-16 16,0 0-1520-16,10-2-288 0,-1 0-64 0</inkml:trace>
  <inkml:trace contextRef="#ctx0" brushRef="#br0" timeOffset="48740.51">21491 12296 25791 0,'0'0'2304'0,"-2"-3"-1856"0,2 3-448 0,0 0 0 0,-6-3 1504 0,0 6 208 15,-1 2 32-15,0 5 16 16,-3 1-656-16,0 3-128 0,-3 3-16 0,0 7-16 0,-1 7-304 16,0 6-48-16,-1 6-16 0,-2 6 0 0,0 3 32 0,-3 7 0 15,-2 4 0-15,-8 29 0 0,4-6-176 16,0-5-48-16,5-1 0 0,3-6 0 0,6-7-256 0,1-3-128 16,3-15 0-16,5-1 128 0,4-4-128 0,4-6 0 15,2-3 0-15,3-4 0 0,1-4 0 0,2-5 0 16,1-4 0-16,3-7 0 0,0-4-160 0,3-4-16 15,1-5 0-15,2-4 0 16,-1-3-1856-16,-1-4-368 0,-1-1-80 0,-4-5-16 0</inkml:trace>
  <inkml:trace contextRef="#ctx0" brushRef="#br0" timeOffset="48849.49">21184 13219 32479 0,'0'0'1440'0,"0"0"288"0,0 0-1376 0,0 0-352 16,0 0 0-16,0 0 0 0,6 4 1024 0,2 1 144 0,0-1 32 0,3 0 0 15,3-1-496-15,2-1-80 0,3-1-32 0,4 1 0 16,1 1-384-16,5 0-80 0,0-1 0 0,4 0-128 16,2 1 0-16,0 0-352 15,-3 1 48-15,1-1-11184 0,-1-2-2240 0</inkml:trace>
  <inkml:trace contextRef="#ctx0" brushRef="#br0" timeOffset="50697.89">4694 13557 3679 0,'0'0'320'0,"0"0"-320"0,0 0 0 0,0 0 0 16,0 0 2016-16,0 0 336 0,0 0 64 0,0 0 16 15,0 0-1088-15,10 4-224 0,-10-4-32 0,14 1-16 16,-3 0 16-16,3 1 16 0,1 1 0 0,0-2 0 0,0 0-272 16,0-1-48-16,0 0-16 0,4 0 0 0,2-2-208 0,0-1-48 15,3 1-16-15,-1 0 0 0,3-1-112 0,0-1-32 16,3 1 0-16,1-1 0 0,3-1 16 0,4 1 0 15,-1-3 0-15,0 1 0 0,-1-1 0 0,-2 2 0 16,0-1 0-16,0 2 0 0,-1-2-176 0,0 2-48 16,0-2 0-16,1 3 0 0,1-1-144 0,0-2 192 15,4-2-192-15,0 0 192 0,3 3 48 0,-1-1 16 16,-2-3 0-16,1 0 0 0,0-1 0 0,2 0 0 16,0-2 0-16,4 1 0 0,1 1-80 0,1 0-16 15,0 0 0-15,2-3 0 0,-3 0-32 0,-1 0-128 16,0 0 192-16,1 0-64 0,2 1-128 0,-2 0 0 15,2 0 144-15,1-1-144 0,-2-1 0 0,-1 0 0 16,-1 0 0-16,-1-1 128 0,0-2-128 0,-2 1 128 16,0 1-128-16,1 0 128 0,1-1 32 0,1-1 16 15,-1-1 0-15,1 2 0 0,-3-2-16 0,2 2 0 16,0-3 0-16,-3 0 0 0,-2 2-32 0,3 0-128 0,0 1 192 0,0 0-64 16,-1 0-128-16,1-1 0 0,-1-1 0 0,1 0 128 15,-6-1-128-15,2 0 0 0,-1-3 144 0,0 0-144 16,-1 2 192-16,2 0-48 0,0-2 0 0,1 0 0 15,2-1 80-15,-2-1 16 0,-1-3 0 0,-1 2 0 16,-1 1-48-16,-1 0-16 0,0-2 0 0,0 1 0 16,-1-1-16-16,0 1 0 0,-1 0 0 0,0 3 0 0,0 1-16 15,-1 1 0-15,-1-2 0 0,-3-2 0 16,0 0-16-16,-3 2 0 0,-2-2 0 0,-1 3 0 0,0-1 32 16,-1-1 0-16,-1-1 0 0,0-2 0 0,-3 1-16 0,-1-1 0 15,0-1 0-15,0 2 0 0,-1 1 0 0,0 1 0 16,1 1 0-16,-1 0 0 0,-1-3-144 0,3 2 0 15,-2 1 144-15,1 1-144 0,-2-3 0 0,-3 2 0 16,1-2 0-16,0 2 128 0,0 1-128 0,2 0 0 16,-5 3 0-16,4 1 0 0,-2 2 0 0,0 0 0 15,0 1 0-15,-2 2 0 0,0 0 0 16,1 0 0-16,-2 1 0 0,-2 0 0 0,0 0 0 0,1 1 0 16,-3 1 0-16,0-1 0 0,2 4 0 0,-4-1 0 15,0 0 0-15,-2 7 0 0,0 0 0 0,0 0 0 16,0 0 0-16,0 0-128 15,0 0-256-15,0 0-32 0,0 0-16 0,0 0 0 16,0 0-1936-16,-3 9-384 0,2 1-64 0,-1-3-11440 0</inkml:trace>
  <inkml:trace contextRef="#ctx0" brushRef="#br0" timeOffset="51087.94">8514 11640 6447 0,'-19'5'576'0,"5"-3"-576"0,1-1 0 0,0-1 0 15,-1 0 2416-15,1 0 368 0,2-1 80 0,3 0 16 16,8 1-1008-16,0 0-192 0,0 0-32 0,0 0-16 0,6-9-448 0,3 2-96 16,6 0 0-16,2-1-16 0,4-1-432 0,2 2-96 15,5-2-16-15,2 0 0 0,2-2-144 0,2 0-48 16,5 2 0-16,1-3 0 0,1 0 112 0,3 1 0 15,-3 0 16-15,0-1 0 0,-1-1 224 0,-3 1 32 16,-3 1 16-16,-1 3 0 0,-1 0-128 0,-1 2-32 16,-2 0 0-16,-1 3 0 0,-3 3-80 0,-4 4-32 15,-2 3 0-15,-4 3 0 0,-2 0-288 0,-2 5-176 16,-2 0 192-16,-3 7-192 0,-4 3 240 0,-3 3-64 16,0 4-16-16,-5 3 0 0,-1 4-32 0,-1-1 0 15,-2-1 0-15,1-3 0 0,0-1-128 0,-1-3 128 16,0-1-128-16,2 0 128 0,-1-2 0 0,1-2 0 15,0 1 0-15,3-1 0 16,-2 0-768-16,4 2-144 0,2-1-48 0</inkml:trace>
  <inkml:trace contextRef="#ctx0" brushRef="#br0" timeOffset="54351.7">4741 14132 9151 0,'0'0'400'0,"0"0"96"16,0 0-496-16,0 0 0 0,0 0 0 0,0 0 0 0,0 0 688 0,0 0 32 16,0 0 16-16,0 0 0 0,0 0 32 0,0 0 0 15,0 0 0-15,0 0 0 0,0 0-32 0,0 0 0 16,9-3 0-16,0 0 0 0,-9 3-128 0,11-1-32 15,0 0 0-15,0 1 0 0,0-2-112 0,0 1-16 16,2 1-16-16,-1-1 0 0,3-3 0 0,0 4 0 16,2-1 0-16,1 0 0 0,1 1-16 0,1 0 0 15,0 0 0-15,0 1 0 0,1 0-96 0,2 3 0 16,-1-1-16-16,4 0 0 0,-2 2-80 0,1 0-16 0,2 1 0 0,-2-1 0 16,2 1 32-16,2-3 0 0,0 0 0 0,1 1 0 15,0 2-240-15,-1 0 0 0,2-1 0 0,-1 2 0 16,1 2 192-16,3-3-48 0,-2 3-16 15,4 0 0-15,4 0 32 0,0-1 0 0,1 2 0 0,2 0 0 16,-1 0 32-16,0 0 0 0,0 1 0 0,0-1 0 0,-1 1-48 16,1 0 0-16,2-1 0 0,-4 0 0 15,-2-3-144-15,2 2 192 0,2 1-192 0,-1 1 192 16,-3 0-48-16,1 0 0 0,-2 2 0 0,0-1 0 0,1 1 16 0,-1 0 0 16,0 0 0-16,1 0 0 0,0 0-32 0,0-1-128 15,1-1 192-15,-2 3-64 0,-3 0 16 0,-1 0 0 16,-1-3 0-16,-1 4 0 0,1-2-16 0,-1 1-128 15,-2 3 192-15,-1-2-64 0,2-2-128 0,-2 0 128 16,-1 1-128-16,-1-1 128 0,4-2-128 0,-1 1 128 16,-3 1-128-16,-2-1 128 0,-1 0-128 0,-1-2 192 15,0 1-192-15,2 0 192 0,-5-1-192 0,1 0 192 16,-2-1-192-16,0 2 192 0,1-1-192 0,1 0 0 16,-2 2 0-16,-1-1 128 0,3 0-128 0,-1-1 192 15,0-3-192-15,-2 3 192 0,2 1 0 16,0 1 16-16,3 0 0 0,-1 2 0 0,2-2-208 0,1 1 0 0,-1 0 0 15,0 0-160-15,-1-1 160 0,1 3 0 16,0 0 128-16,-1-2-128 0,0 2 0 0,2-2 0 0,-2-1 0 0,2 1 0 16,-3 0 0-16,2 0 0 0,-1-3 0 15,0 1 128-15,0 0 0 0,1 1 16 0,2-1 0 0,-1 0 0 16,-1 0 16-16,0-1 0 0,-1 1 0 16,1 0 0-16,-1 0-32 0,-1 0-128 0,-1 0 192 15,0 0-64-15,-2 4-128 0,1-2 128 0,0-2-128 0,1 0 128 16,-3 3-128-16,1-1 192 15,-2 2-192-15,1-2 192 0,0-2-192 0,0 1 160 0,-2 1-160 0,-2-3 160 16,0 0-160-16,0-1 128 0,1-2-128 0,-2 1 128 16,1 1-128-16,1-1 128 0,-1 2-128 0,-1-3 128 0,-1 1-128 0,1 1 0 15,-1 1 0-15,0-2 0 0,-2-1 0 0,1 1 0 16,1 1 128-16,-3-1-128 0,2 0 0 0,2 1 0 16,-4 0 0-16,2-1 0 0,-3 2 0 0,1-1 0 15,1 0 0-15,0 1 0 0,-1-2 0 0,2 0 0 16,-3 1 0-16,2 0 0 0,1-2 0 15,-2-1 128-15,1 2-128 0,-1 0 0 0,1-2 0 0,0 2 0 16,1-2 0-16,0 1 0 0,-3 1 0 0,2-1 128 16,0 0-128-16,0 0 0 0,1-1 0 0,-3 1 0 15,3-2 0-15,-2 2 0 0,0 0 0 0,-4-1 0 16,2 2 0-16,-1-2 0 0,-5-6 0 0,5 9 0 16,-5-9 0-16,6 10 0 0,0 1 0 0,-2-3 0 15,-4-8 128-15,8 10-128 0,-5 0 0 0,1-2 0 16,0-1 0-16,-4-7 0 0,0 0 0 0,6 10 0 15,0-1 0-15,-1-2 128 0,-5-7-128 0,7 8 0 0,0 0 0 0,-1 0 0 16,-6-8 0-16,5 9 0 0,0-1 0 0,1 0 0 16,-6-8 0-16,6 9 160 0,2-1-160 0,-4 1 160 15,2-1-160-15,0 1 160 16,-1-2-160-16,0 2 160 0,2-2-160 0,-2 2 160 0,3 2-160 0,-1 0 160 16,1 1-160-16,-1 0 0 0,2-1 0 0,-1 2 128 0,0-2-128 15,-1 1 160-15,1 1-160 0,-2-2 160 0,4 0 0 16,-2 0 0-16,-2-1 0 0,0 0 0 15,1 0-160-15,0 0 192 0,0 0-192 0,1 0 192 0,-1 1-48 16,0-1 0-16,-2-2 0 0,1 1 0 0,0 0-144 0,0 2 0 16,2-1 144-16,-4-1-144 0,2-3 128 0,-1 2-128 15,-1-1 160-15,1-1-160 0,-5-6 144 0,8 8-144 16,-2-1 128-16,2 0-128 0,-4 1 144 0,2-1-144 16,-6-7 160-16,7 9-160 0,1 1 128 0,0 1-128 15,0-2 0-15,1 0 144 0,1-1-144 0,-2 0 0 16,2 2 144-16,-1 0-144 0,0-1 0 0,-1 1 0 15,1 0 0-15,1 1 128 0,-2 1-128 0,1-2 0 16,0 2 0-16,1-1 128 0,2-1-128 0,-1 0 0 16,-1-1 128-16,-1 0-128 0,-1 2 0 0,0 0 144 15,-2 0-144-15,2-3 0 0,-4 2 144 0,2-2-144 0,0-2 0 16,-1 1 144-16,-5-7-144 0,5 9 128 16,2-4-128-16,-3 2 128 0,1 1-128 0,0-1 128 15,-2 0-128-15,2-1 128 0,-2 1-128 0,3 2 0 16,-3-3 144-16,2 3-144 0,2 0 160 0,-3 0-32 0,2 0-128 0,-1-2 192 15,0 4-192-15,1-2 0 0,2-2 0 0,0 0 0 16,-2 3 0-16,1-1 0 0,0-1 0 0,-1 0 0 16,1-1 0-16,-3 1 0 0,2 1 0 15,0-2 0-15,-6-7 0 0,6 10 128 0,-1-3-128 0,1 0 0 16,-6-7 0-16,6 6 0 0,0 0 0 0,-6-6 0 16,5 6 128-16,-5-6-128 0,0 0 0 0,0 0 0 15,0 0 0-15,0 0 0 0,0 0-128 0,0 0 128 16,0 0-1424-16,-8-6-176 15,-1-3-48-15,-2 1-10160 0,1 0-2032 0</inkml:trace>
  <inkml:trace contextRef="#ctx0" brushRef="#br0" timeOffset="54791.88">9586 16561 10127 0,'0'0'896'0,"0"0"-704"16,0 0-192-16,0 0 0 0,0 0 1856 0,0 0 352 16,0 0 64-16,0 0 16 0,0 0-816 0,10 4-144 15,-1 3-48-15,-1-1 0 0,1 1-368 0,-1 3-80 16,2 4 0-16,1 1-16 0,-1 4-16 0,3 2 0 16,2 1 0-16,2 2 0 0,0 4-32 0,0-1-16 0,-2 1 0 0,0-1 0 15,-3-3-48-15,0 2-16 0,-3 0 0 0,-3 1 0 16,-3-2-112-16,0 2 0 15,-2-2-16-15,-2 0 0 0,-3 3-176 0,1-3-16 0,-2-4-16 16,-2-1 0-16,-2-1-80 0,0-1-16 0,-2-3 0 0,-1-1 0 16,-3-4 48-16,-2-2 0 0,0-2 0 0,-3-4 0 15,-3-3 16-15,0-2 16 0,0 1 0 0,-2-1 0 16,0 0-192-16,0-2-144 0,2-1 192 0,-1-2-192 16,-1 2-768-1,0 0-256-15,1-2-48 0,-1-2-15984 0</inkml:trace>
  <inkml:trace contextRef="#ctx0" brushRef="#br0" timeOffset="55658.27">9009 16093 2751 0,'0'0'128'0,"0"0"16"0,0 0-144 0,0 0 0 0,0 0 0 0,0 0 0 15,0 0 2464-15,0 0 464 0,0 0 80 0,0 0 32 16,0 0-1712-16,0 0-352 0,0 0-64 0,0 0-16 0,0 0 336 0,0 0 64 15,0 0 16-15,0 0 0 16,0 0-32-16,0 0-16 0,-6-2 0 0,-3-1 0 0,2-2-80 0,-2 2-16 16,0-1 0-16,1-1 0 0,0-1-112 0,1-2-32 15,0 0 0-15,0 0 0 0,2 1-208 0,1-2-48 16,1-1-16-16,2-1 0 0,2 1-112 0,5-1 0 16,0 0-16-16,5 0 0 0,4-1-304 0,0 3-64 15,2 0-16-15,2 3 0 0,2 0-240 0,2 3 0 16,2 1 128-16,0 1-128 0,0 2 0 0,-2 2 0 15,0 3 0-15,-2 1 0 0,-1 2 0 0,-2 1 0 16,-3 2 0-16,-4 0 0 0,-4 1 0 0,-6 3-128 16,-6 0 128-16,-2 1 0 0,-3-2 0 0,-3 1 0 15,-4-1 0-15,-4-2 0 0,-3-1 208 0,-2-2 0 16,-3-1 0-16,-1-3 0 0,0-3 48 0,-2-1 0 0,0-1 0 16,0-2 0-16,-1-3 16 0,3-3 16 15,4 0 0-15,4-1 0 0,0-3-64 0,5 0-16 16,5-3 0-16,6 1 0 0,3-1 48 0,4 0 16 15,6-1 0-15,4 1 0 0,3-1-96 0,4 3-32 16,4-2 0-16,5 2 0 0,5 1-144 0,1 4 0 0,1 2 0 16,-1 1 0-16,3 3 0 0,-1 0 0 0,-1 2 0 15,-1 4 0-15,-2 4 0 0,-5 2 0 0,-2 1 0 0,-5 3 0 16,-6 3 0-16,-3 1 0 0,-8-1-176 0,-4 4 176 16,-8-1 0-16,-4 0-160 0,-5-1 160 0,-4-1 0 15,-5-1 0-15,-5-2 0 0,-4-3 0 0,1-1 0 16,-6-2 0-16,3-2 0 0,-2-4 0 0,5-2 0 15,1-4 0-15,4 0 0 0,1-4 0 0,5-3 0 0,1-4 144 16,7 0-144-16,1-1 128 0,8-1-128 0,3-2 208 16,5-2-32-16,6 0-16 0,6-2 0 0,4 0 0 0,6 1 0 15,3-1 0-15,4 3 0 0,4 0-160 16,4 2 0-16,-1 3 0 0,0 3 128 0,0 3-128 0,-1 3 0 16,-1 4 0-16,-2 5 0 0,-4 2 0 0,-3 4 0 15,-6 1 0-15,-6 6 0 0,-5 2 0 0,-6 4 0 16,-5 2 0-16,-5 1 0 0,-6-1 0 0,-8 1 0 15,-3-3 0-15,-6-4 0 0,-5-1 0 0,-2-3 0 16,-1-3 0-16,0-5 0 0,2-2 160 0,4-2-160 16,4-3 192-16,4-1-192 0,3-2 192 0,2-2-64 15,2-2 0-15,4-2-128 0,3-2 128 0,3-1-128 16,4-2 0-16,1 0 0 16,2-1-1056-16,5 0-272 0,1-2-48 0,8 0-18128 0</inkml:trace>
  <inkml:trace contextRef="#ctx0" brushRef="#br0" timeOffset="63016.08">14548 14263 7359 0,'0'0'320'0,"0"0"80"0,3-6-400 0,-3 6 0 16,0 0 0-16,4-11 0 0,-1 1 2624 0,-1 2 448 15,0-1 96-15,1 1 16 0,-3 8-1328 0,1-8-256 16,0 1-48-16,-1-2-16 0,0 9-96 0,0 0-32 15,-2-7 0-15,2 7 0 0,-5-7-304 0,0 1-64 16,5 6-16-16,-10-4 0 0,-1 0-304 0,0 4-64 16,1 3-16-16,-4 2 0 0,-3 4-288 0,1 1-64 15,-3 2-16-15,0 1 0 0,-1 2-128 0,2 4-16 16,1 0-128-16,2 2 192 0,0 2-192 0,8-3 128 16,2-3-128-16,5 0 0 0,6-3 0 0,4-2 128 15,3-3-128-15,5-2 0 0,4-3 128 0,1 0-128 16,0-3 176-16,1-2-176 0,-1-2 160 0,-1-2-160 15,0-4 128-15,0 2-128 0,-2-2 192 0,-1-1-32 16,-2-1-16-16,-1-2 0 0,-7-1 128 0,1 1 32 16,-4 3 0-16,-3 0 0 0,-4 0 80 0,-2-1 32 15,-4 1 0-15,-3 0 0 0,-4 3-96 0,-1-1-32 0,-3 1 0 0,0 2 0 16,-3 1-288-16,5 1 0 16,2 3 128-16,0 1-128 15,2 1-1664-15,1 2-384 0,6 0-64 0,5-4-14352 0</inkml:trace>
  <inkml:trace contextRef="#ctx0" brushRef="#br0" timeOffset="63352.04">14961 14149 13823 0,'0'0'608'0,"0"0"128"0,0 0-592 0,0 0-144 0,0 0 0 0,0 0 0 15,-6 8 1968-15,3 1 352 0,-1 2 80 0,1 1 16 0,-2 1-816 0,0 3-144 16,2 1-48-16,0 1 0 0,-6 2-128 0,3 2-16 16,0 1-16-16,0 0 0 0,-1-4-224 0,0-3-32 15,3-2-16-15,-2-2 0 0,3-1-16 0,1-1-16 16,2-10 0-16,0 0 0 0,0 0-176 0,0 0-16 16,0 0-16-16,12-3 0 0,1-2-128 0,-1-3-32 15,2-1 0-15,2-3 0 0,-2-3-256 0,1 0-64 16,0 2-16-16,0 1 0 0,-1 2-240 0,1 2 0 15,-1 4 0-15,0 3 0 0,-1 4 0 0,2 6 128 16,-4 4-128-16,0 7 0 0,0 1 0 0,-1 4 0 16,-4 4 0-16,-1-1 0 0,-3 5 0 0,-2-2 128 15,-1-2-128-15,1-1 0 16,0 0-752-16,3-2-240 0,3 0-48 0</inkml:trace>
  <inkml:trace contextRef="#ctx0" brushRef="#br0" timeOffset="63809.9">16480 14171 11967 0,'0'0'1072'0,"2"-8"-864"0,0 2-208 0,-2 6 0 0,0 0 2896 0,0 0 544 0,0 0 96 0,0 0 32 15,0 0-1472-15,0 0-304 0,-1 12-48 0,-3 3-16 16,-4 2-560-16,-1 4-112 16,-2 3-32-16,-1 3 0 0,-1 6-288 0,-2-3-64 15,0-2-16-15,2 3 0 0,-1 0-352 0,1-3-80 0,2-5-16 0,4-1 0 16,0-1-208-16,4-4 0 15,2-2 0-15,2-2 0 16,1-4-1648-16,-2-9-320 0,0 0-64 0,12-2-12704 0</inkml:trace>
  <inkml:trace contextRef="#ctx0" brushRef="#br0" timeOffset="64103.36">16867 14264 23951 0,'-7'10'2128'0,"0"2"-1696"15,-1 3-432-15,-1 0 0 0,-1-1 1040 0,0 0 128 16,-3 0 32-16,1 1 0 0,0-3 528 0,0 0 96 16,1-2 32-16,-1 1 0 0,1-1-544 0,3-1-96 15,-1-3-32-15,9-6 0 0,0 0-480 0,0 0-80 16,0 0-32-16,11-10 0 0,3-1-144 0,4-3-48 16,1-3 0-16,4-1 0 0,-1-2-272 0,4 0-128 15,1 3 0-15,-1 2 128 0,-1 4-128 0,0 4 0 16,-2 4 0-16,-4 6 0 0,-2 3 0 0,-2 5 128 15,-1 6-128-15,-5 2 128 0,-1 3-128 0,-3 4 128 16,-3 2-128-16,-6 1 128 0,-1 1 64 0,-2-1 16 16,-1 1 0-16,-1-4 0 0,1-1-208 0,3-2 128 0,-3-5-128 0,5-2 0 31,1-3-1408-31,5-4-368 0,-3-9-80 0</inkml:trace>
  <inkml:trace contextRef="#ctx0" brushRef="#br0" timeOffset="65080.62">18453 14323 9215 0,'0'0'400'0,"0"0"96"0,0 0-496 0,0 0 0 15,0 0 0-15,0 0 0 0,0 0 2336 0,2-7 368 16,-2 7 80-16,2-8 16 0,-2 0-992 0,0 2-192 15,0-3-32-15,0 9-16 0,-4-8-160 0,0 0-48 16,-2 0 0-16,1 1 0 0,-3 1-208 0,-1 2-64 16,-1 2 0-16,0-3 0 0,-2 2-304 0,-2 1-64 0,-1 0-16 0,-3 2 0 15,-3 0-240-15,1 2-48 16,-2 1-16-16,0 2 0 0,0 1-80 0,0 5 0 0,2 1-16 16,-2 3 0-16,0 3-64 0,0 1-16 0,2 1 0 0,1-1 0 15,2-2-80-15,3 1-16 0,3 2 0 0,4-3 0 16,1-1-128-16,3-2 0 0,1-2 0 15,1-1 0-15,4-1 128 0,1 0-128 0,3-5 0 0,0 2 128 16,2-2-128-16,1 1 0 0,1-4 0 0,1 0 0 0,0-1 0 0,1 0 0 16,-2 2 0-16,0 0 128 0,-1-2-128 0,-10-1 0 15,10 3 0-15,-1 1 0 0,-9-4 0 0,8 2 0 16,-8-2 0-16,0 0 0 0,0 0 0 0,0 0 0 16,0 0 128-16,0 0-128 0,0 0 176 0,0 0 0 15,0 0 0-15,0 0 0 0,7-5 96 0,-1-1 32 16,-1-2 0-16,-1 0 0 0,1 1-128 0,0-1-32 15,-1 0 0-15,-3 2 0 0,3-1-144 0,1 1 0 16,0-1 0-16,-1-2 128 0,-1 3-128 0,1-1 0 16,-4 7 0-16,6-8 0 0,-2 2 0 0,1 0 0 15,-5 6 0-15,5-6 0 0,1 0 0 0,-6 6 0 16,5-8 0-16,1 2 0 0,-2-2 0 0,2 0 0 0,-2 3 0 16,0-2 0-16,0 1 0 0,-4 6 0 15,4-9 0-15,0 1 0 0,0 0 0 0,-4 8 0 0,0 0 128 16,2-7-128-16,-2 7 0 0,0-8 0 15,0 1 0-15,0 2 0 0,0 5 0 0,0-8 0 16,0 8 0-16,0 0 0 0,-3-6 0 0,3 6 128 16,0 0-128-16,0 0 0 0,-3-6 0 0,3 6 0 0,0 0 0 0,0 0 0 15,0 0 0-15,0 0 0 16,0 0-128-16,0 0 128 0,0 0-192 0,0 0 16 0,-7 2 16 0,7-2 0 16,0 0-112-16,0 0-32 0,-7 7 0 0,2-2 0 15,5-5-224 1,0 0-48-16,-7 8-16 0,7-8 0 0,0 0-2288 15,0 0-464-15,0 0-96 0,0 0-16 0</inkml:trace>
  <inkml:trace contextRef="#ctx0" brushRef="#br0" timeOffset="65857.14">18422 14305 8287 0,'0'0'368'0,"-5"-4"80"0,-1 1-448 0,6 3 0 15,-10-3 0-15,4-1 0 0,-2 1 2960 0,8 3 512 16,-9-3 112-16,0 1 0 0,3 0-1712 0,6 2-336 0,0 0-80 16,-9 2-16-16,9-2-432 0,-4 5-96 0,4-5-16 0,-8 10 0 15,4 2-128-15,0 2-16 0,2 2-16 0,-1 0 0 16,2 2 16-16,0 3 0 0,-2 1 0 0,2 0 0 16,1 0-48-16,0-1-16 0,-1 2 0 0,1-5 0 15,2 1-96-15,2-2-16 0,0-3 0 0,0-2 0 16,2-1-192-16,2-2-64 0,-3 0 0 0,5-4 0 15,0 0-128-15,2-3-48 0,1-1 0 0,3-1 0 16,0-5-144-16,2-2 160 0,0-3-160 0,3-1 160 16,1-2-1120-16,3-3-208 0,-1 3-48 15,-1 0-16-15,-1 0-1616 0,0-1-320 16,5-3-64-16,-2 4-16 0</inkml:trace>
  <inkml:trace contextRef="#ctx0" brushRef="#br0" timeOffset="66263.55">19094 14240 24063 0,'0'0'1072'0,"6"-6"208"0,0 1-1024 0,-6 5-256 16,5-8 0-16,-5 8 0 0,0 0 1088 0,0 0 176 15,0 0 16-15,0 0 16 0,2-8-144 0,-2 8-48 16,0 0 0-16,0 0 0 0,-5-4-112 0,-3 2-32 16,-1 1 0-16,-2 3 0 0,0 3-352 0,-2 1-80 15,-4 1-16-15,0 1 0 0,-3 4-16 0,0 3-16 16,-3 1 0-16,1 3 0 0,-1 1-144 0,1-3-16 0,3 2-16 16,2-2 0-16,3 1-80 0,2-1-16 0,2-2 0 0,5-1 0 15,4-1-48-15,1 0-16 0,3-4 0 0,7 0 0 16,1 0-144-16,3-1 128 0,3-2-128 0,4 0 128 15,0-4-128-15,4-1 0 0,-1-2 0 0,-5 0 0 16,2-1-304 0,2-3-80-16,2 2-32 0,3-1 0 0,-2 0-2912 0,4-1-592 0</inkml:trace>
  <inkml:trace contextRef="#ctx0" brushRef="#br0" timeOffset="66957.31">19866 14226 13823 0,'0'0'608'0,"0"0"128"0,0 0-592 0,0 0-144 0,-6-8 0 0,0 2 0 0,6 6 2032 0,-5-4 368 15,-4 0 80-15,3 1 16 0,-3 0-688 0,1 2-128 16,-4 2-16-16,1 2-16 0,-1-2-448 0,-2 1-96 15,-3 2-16-15,0 0 0 0,-3 4-320 0,1 1-80 16,-3 1-16-16,1 2 0 0,2 1-112 0,0 3-32 16,1 3 0-16,3 0 0 0,-1 2-112 0,3-2-32 15,3 0 0-15,3-2 0 0,4-3-96 0,3 0-32 16,5-1 0-16,2 1 0 0,5-2-48 0,4-2-16 16,4-3 0-16,5 0 0 0,1-2-32 0,3-1-16 15,1-2 0-15,-2-2 0 0,0-1-144 0,-2-2 160 16,-1-3-160-16,1-1 160 0,-4 0-160 0,1-1 0 15,-6 0 0-15,-2 2 0 16,-3-1-512-16,0-1-48 0,-1 2 0 0,-1 0 0 16,-6 2-1904-16,1 1-384 0,-5 3-80 0</inkml:trace>
  <inkml:trace contextRef="#ctx0" brushRef="#br0" timeOffset="67792.35">20453 14312 15999 0,'0'0'704'0,"0"0"160"0,0 0-688 0,0 0-176 15,0 0 0-15,0 0 0 0,0 0 1328 0,0 0 224 16,0 0 48-16,0 0 16 0,0 0-400 0,-9-2-96 16,3 1-16-16,-2 3 0 0,0 4-336 0,-1 1-64 15,2 2 0-15,-1 0-16 0,1 1 64 0,-1 1 16 16,0 2 0-16,-2 0 0 0,3 0 64 0,1 2 32 16,1-1 0-16,3-1 0 0,2-1-160 0,1 2-16 15,4-5-16-15,0 1 0 0,3-3-160 0,3 0-16 16,-1-3-16-16,3-1 0 0,0 1-64 0,1-4-16 0,3-3 0 15,6-2 0-15,1-1 0 0,-2-2 0 16,-1-2 0-16,-7 2 0 0,2-2 16 0,-2-1 0 0,0-1 0 16,-3 0 0-16,-3 0 128 0,-2 0 32 0,-3-3 0 0,-4 1 0 15,-4 0-128-15,-6-6-32 16,-3 3 0-16,3 9 0 0,-4 0-224 0,-2 1-32 0,-1 1-16 0,0 1 0 16,-1 3-144-16,2 3-192 0,-1 3 32 0,4 1 16 15,-1 2-1712-15,4 0-320 16,4 1-80-16,2 0-16032 0</inkml:trace>
  <inkml:trace contextRef="#ctx0" brushRef="#br0" timeOffset="68123.06">20936 14288 18431 0,'0'0'1632'0,"-3"-2"-1312"16,-4 2-320-16,1 0 0 0,2 2 2560 0,-1 2 432 15,0 3 80-15,1 1 32 0,-2 1-1280 0,1 0-256 16,0 2-48-16,1 2-16 0,0-1-608 0,0-1-112 16,2 0-16-16,1 0-16 0,1-3-368 0,1 2-80 0,1-3-16 0,2 2 0 15,-1-4 64-15,2 1 16 16,3-2 0-16,2-3 0 0,2-1 16 0,-1 0 16 16,2-1 0-16,3-3 0 0,-1-1 16 0,2 0 0 15,-1-2 0-15,1 0 0 0,1-2 128 0,-2-2 32 0,-3 1 0 0,0-2 0 16,-1-3-112-16,-2 2-16 0,-2 0 0 0,-1 1 0 15,-2 1-192-15,-1 2-32 0,-2-1-16 0,2 1 0 16,-3 2-208-16,-1 0 0 0,0 7 0 0,0 0 0 16,-1-4-560-16,1 4-208 0,0 0-32 0,0 0-16 15,0 0-1808 1,0 0-384-16,0 0-64 0</inkml:trace>
  <inkml:trace contextRef="#ctx0" brushRef="#br0" timeOffset="68468.3">21414 14344 14735 0,'0'0'1312'0,"-3"8"-1056"16,-4 1-256-16,1-1 0 0,-2 2 2976 0,0 0 544 16,-1 1 96-16,1 1 32 0,-1-1-1280 0,0 1-256 15,-1-1-64-15,2 2 0 0,-1-5-864 0,0 1-176 16,3-2-48-16,6-7 0 0,-3 6-240 0,3-6-48 15,0 0-16-15,0 0 0 0,0 0-96 0,0 0-32 16,0 0 0-16,8-8 0 0,3-3-160 0,1 0-48 16,-3-3 0-16,2 3 0 0,1 0-176 0,-1 0-144 15,1 1 192-15,1-2-192 0,1 0 128 0,2 1-128 16,-1 1 0-16,1 2 0 0,-2 2 128 0,-4 4-128 16,0 0 0-16,0 4 0 0,0 0 0 0,-1 4 0 0,0 3 128 0,-3 2-128 15,-1 2 0-15,1 0 0 16,-4 4 0-16,-1 2 0 0,-2 2 128 0,0 1-128 15,0-1 0-15,-4 0 0 0,1 0 0 0,1-2 0 0,0-3 0 0,1-2 0 16,0-2-128-16,2-1-96 0,3-2-16 16,0 2 0-1,-3-11-1984-15,9 2-400 0,4-4-64 0,-4-2-14144 0</inkml:trace>
  <inkml:trace contextRef="#ctx0" brushRef="#br0" timeOffset="68851.47">22119 13723 26719 0,'4'-6'2368'0,"-2"1"-1888"0,-2 5-480 0,4-6 0 0,0 1 1024 0,-4 5 128 16,0 0 0-16,0 0 16 0,0 0 144 0,0 0 32 15,0 0 0-15,0 0 0 0,-3 10-640 0,0 3-112 16,0 3-16-16,-4 6-16 0,0 1-112 0,-2 7-32 15,-2 5 0-15,-1 6 0 0,-2 4-48 0,-4 23-16 16,-3-2 0-16,2-1 0 0,2-4-96 0,2-4-32 16,4-2 0-16,5-5 0 0,2-2-96 0,3-6 0 15,1-4-128-15,1-2 192 0,0-3-16 0,2-3-16 0,-2-4 0 0,2 1 0 16,1-5-160-16,0-9 160 0,-3 0-160 0,2 3 160 16,0-8-160-16,-3-8 0 15,0 0 0-15,8 2 0 16,-2-4-416-16,0 0-64 0,1-3-16 0,-2-3 0 15,1-1-1488-15,-4-2-320 0,-3-3-48 0,-5-5-13392 0</inkml:trace>
  <inkml:trace contextRef="#ctx0" brushRef="#br0" timeOffset="68953.84">21802 14333 24879 0,'0'0'2208'0,"14"0"-1760"0,2 0-448 0,6 0 0 0,5 0 1536 0,-5 0 240 15,5 2 32-15,5-2 16 0,2-2-416 0,4 1-64 16,2 0-32-16,1 0 0 0,1-1-672 15,1-2-144-15,-4 0-32 0,1 0 0 0,-5 0-224 0,-1 1-48 16,-3-1-16-16,-2 0 0 16,-3 2-1296-16,-4 0-256 0,-2 1-48 0</inkml:trace>
  <inkml:trace contextRef="#ctx0" brushRef="#br0" timeOffset="73146.97">4935 13510 1839 0,'0'0'0'0,"0"0"160"0,0 0-160 0,0 0 0 0,0 0 0 0,-9 5 0 15,4-4 1712-15,5-1 304 0,-9 2 64 0,9-2 16 16,-7 1-1248-16,7-1-240 0,0 0-48 0,0 0-16 16,-8 2-144-16,8-2-16 0,0 0-16 0,0 0 0 15,0 0-240-15,-6 5-128 0,6-5 160 0,0 0-160 16,0 0 128-16,0 0-128 0,0 0 0 0,0 0 0 15,-3 6 240-15,3-6-48 0,0 0-16 0,0 0 0 16,0 0 112-16,0 0 32 0,0 0 0 0,0 0 0 16,0 0 80-16,0 0 32 0,0 0 0 0,10 3 0 15,1-3-128-15,1 0-32 0,-1 0 0 0,3-2 0 16,3 1-32-16,2-1-16 0,3 0 0 0,5 1 0 16,1 1-32-16,3-1-16 0,-3-1 0 0,2-1 0 0,3 0 16 15,-1 0 16-15,0-4 0 0,-1 2 0 0,-3-3 16 16,-1 0 0-16,1 2 0 0,-1 0 0 0,2 2 48 15,-2-2 16-15,4 1 0 0,3 0 0 0,-2 1 48 0,1 0 16 16,0 0 0-16,1 1 0 0,1-3-112 0,0 1-32 16,-3-1 0-16,0 1 0 0,-2-1-80 0,1 1-128 15,-2-1 176-15,2 1-176 0,0-2 176 0,1 3-176 16,-1-2 160-16,-2 1-160 0,-1 2 256 0,1-1-32 16,-1 1-16-16,0-2 0 0,-1-3-64 0,-4 0-16 15,1 3 0-15,1-3 0 0,-1-1-128 0,-2 1 192 16,0 2-192-16,-2 0 192 0,-1 1-32 0,3-1 0 15,-2 1 0-15,0 0 0 0,-1 3-160 0,1-1 0 16,0-1 0-16,1 0 0 0,0 0 0 0,-1 1 0 16,0 1 0-16,2-1 0 0,-2-3 0 0,-1 0 128 0,1-1-128 0,-2 2 128 15,1-2 0-15,0 1 0 16,3-3 0-16,-3 1 0 0,0 2-128 0,-1-1 0 0,3-1 144 0,-1 0-144 16,1 1 144-16,1-1-144 0,-3 4 192 0,2-3-192 15,1-2 0-15,-4 3 0 0,1-1 0 0,0 2 0 16,-1-3 0-16,2 3 0 0,0-5 0 0,0 3 0 15,0 0 0-15,-2 1 128 0,2-3-128 0,0 1 0 16,0 2 160-16,-2-2-160 0,1 0 128 0,0 2-128 16,-3-1 144-16,1 1-144 0,-1-1 160 0,3 0-160 15,-2 1 128-15,0-1-128 0,2 2 0 0,0-2 144 16,0-1-144-16,-1 1 0 0,2-2 144 16,-2 2-144-16,0 0 0 0,2 2 144 0,-1 0-144 0,-1-1 0 15,1-3 192-15,0 1-192 0,0-1 192 0,-1-1-192 16,1-2 128-16,-1 1-128 0,2 0 0 0,-2 1 0 15,-3 1 0-15,1-1 128 0,-1-1-128 0,0 1 0 0,0 0 128 16,0 0-128-16,2 1 0 0,-1-4 0 0,2-2 0 16,0 2 0-16,1 1 0 0,2 0 0 0,-1-2 128 0,1 1-128 15,0 0 0-15,-3 0 0 0,1 1 0 0,1 0 128 16,0 0-128-16,-3-2 0 0,1 1 128 0,-2 1-128 16,1 0 0-16,-2 0 0 0,1-1 144 0,-1-1-144 15,-1 1 0-15,1-1 144 0,0-1-144 0,-1-1 128 16,1 1-128-16,0-1 128 0,0 2-128 0,1 0 192 15,-1-2-192-15,2 3 192 0,-2 0-64 0,2 2 0 16,1-1 0-16,1-2 0 0,0-5 0 0,-1 2 0 16,0 3 0-16,0 0 0 0,-2-3-128 0,1 1-144 15,-1-1 144-15,0 1-208 0,-1 0 208 0,0 1 0 16,1 1 0-16,-2-1 0 0,-1-1 0 0,0 0 0 0,2 1 0 16,-3 1 0-16,1-1 0 0,0 1 0 0,2 0 0 0,0 0 0 15,-1 0 144-15,2-1-144 0,-1 1 0 0,2 0 144 16,-1 2-144-16,2 0 0 15,0-1 0-15,2 2 0 0,-1 2 0 0,-2-2 0 0,1-1 0 0,0-1 0 16,-2-1 0-16,2-1 0 0,-4 2 0 0,0 0 0 16,-2-1 160-16,2-1-160 0,-1 3 192 0,-1-2-192 15,-1 1 192-15,0 2-64 16,1 0 0-16,-1 0-128 0,-2-2 192 0,1-2-64 0,0 1 0 16,0 0-128-16,-1-2 144 0,-1 2-144 0,-1 0 0 0,-3-2 144 15,2 0-144-15,-1 0 0 0,-3 0 0 0,2 0 128 16,-2 2-128-16,0 2 192 0,0 0-192 0,0 2 192 15,-2 1-192-15,0 2 160 0,0-1-160 0,0 8 160 16,2-8-160-16,-2 8 160 0,0 0-160 0,-2-8 160 0,2 8-160 16,0 0 128-16,0 0-128 0,0 0 128 0,-8-1-128 0,8 1 0 15,0 0 0-15,-10 9 0 16,1 2-1440-16,1 1-160 0,1 0-48 0,1 2-7344 16,1-1-1472-16</inkml:trace>
  <inkml:trace contextRef="#ctx0" brushRef="#br0" timeOffset="73715">8291 11760 10127 0,'-22'1'896'0,"9"0"-704"0,-2 1-192 0,0-1 0 16,3 1 848-16,0-2 144 0,3 0 32 0,3 0 0 15,6 0-256-15,0 0-32 0,0 0-16 0,0 0 0 16,0 0-272-16,0 0-48 0,0 0-16 0,13 2 0 16,-1-3 80-16,6 0 16 0,-1-1 0 0,4-2 0 15,3 0-32-15,-2-2 0 0,2 0 0 0,0-2 0 16,3-2-32-16,1 0-16 0,-1 0 0 0,2-1 0 15,-1 0 16-15,1-2 0 0,-1-2 0 0,2 2 0 16,1-2-96-16,1 2-32 0,1 0 0 0,2 1 0 16,1-1-80-16,-3 2-16 0,0-3 0 0,-1 1 0 0,-3 0 0 15,-1 1-16-15,-2-1 0 0,-3 3 0 16,-6 0 16-16,1 2 16 0,-1 2 0 0,-4 0 0 0,-2 2 0 0,-2 0 0 16,-1 3 0-16,-8 1 0 0,9 0-64 0,-9 0-16 15,0 0 0-15,9 6 0 0,-2 3-128 0,-2 2 128 16,-1-4-128-16,-1 7 128 0,-1 1 32 15,-1 5 0-15,-1-4 0 0,-1 3 0 0,-1 1 128 0,-1-2 32 16,0 1 0-16,1 0 0 0,-2 0 896 0,-1-2 176 16,1 1 32-16,-2-3 16 15,1-2-1728-15,1 1-352 0,2-2-64 0,-2-1 0 16,1 1 704-16,-1 1 128 0,1 1 48 0,1 1 0 0,-3-2-48 0,3 1 0 16,0 1 0-16,1 0 0 0,-1-2-128 0,-1 2-176 15,2 1 48-15,-3-1-14880 0</inkml:trace>
  <inkml:trace contextRef="#ctx0" brushRef="#br0" timeOffset="75666.84">4939 14069 1839 0,'0'0'160'0,"0"0"-160"0,0 0 0 15,0 0 0-15,-5 0 1632 0,5 0 288 16,0 0 64-16,0 0 16 0,-10 0-1248 0,10 0-256 0,0 0-48 0,0 0-16 15,-9 0 144-15,9 0 48 0,0 0 0 0,0 0 0 16,0 0-64-16,0 0-16 0,0 0 0 0,0 0 0 16,0 0 48-16,0 0 16 0,0 0 0 0,0 0 0 15,0 0 32-15,0 0 0 0,8 5 0 0,0-1 0 16,-2 1-208-16,3 1-48 0,0-4 0 0,3 1 0 16,-2 1-192-16,2-1-64 0,2 0 0 0,2 2 0 15,0-1 112-15,3 2 16 0,2 0 0 0,0 0 0 16,0-2 0-16,2 1 0 0,0 0 0 0,3 1 0 15,3-3-112-15,-2 0-16 0,3 0 0 0,-3 2 0 16,3-1 0-16,0 1 0 0,-2-1 0 0,1 2 0 16,0 0-128-16,0 3 0 0,2 1 144 0,0 1-144 0,2-1 128 15,1 2-128-15,-1-4 160 0,0 0-160 16,-1 0 128-16,0 0-128 0,0-1 0 0,1 1 144 0,-1 0-16 0,-2 1-128 16,1-1 192-16,1 0-64 0,-1-1 0 0,1-1 0 15,1 1 0-15,-1 0 0 0,-3 2-128 0,2 1 0 16,0 0 144-16,-1 0-144 0,-1-1 0 0,-1 1 144 15,1 0-144-15,-2 1 0 0,-2-1 0 0,0 2 0 16,-1 1 0-16,2 1 0 0,-2 3 0 0,3 0 0 16,1-1 0-16,-2-2 0 0,-2-2 128 0,2 0-128 15,0 0 0-15,0 0 0 0,-1 1 0 0,-2-4 0 16,3 2 128-16,-3-1-128 0,1 5 0 0,0-2 128 16,-2-3-128-16,1 1 0 0,1-1 0 0,0 1 0 0,0 0 0 15,0 0 0-15,0-1 0 0,1-1 0 16,-4 0 0-16,2 1 0 0,1 1 144 0,1-2-144 0,-2 2 0 15,2-1 144-15,-2 0-144 0,2 0 160 0,-1 0-160 0,0 1 160 16,-1 0-160-16,0 1 0 0,0 0 0 0,3 1 128 16,0-2 0-16,0 2 0 0,1 0 0 0,1 2 0 15,1-1-128-15,1 1 0 0,0 0-192 0,1-2 192 16,0-2 0-16,-2 2 160 0,-3 0 16 0,0 0 0 16,1 1 32-16,-3-1 16 0,0 2 0 15,-2 1 0-15,-1-3-96 0,-1 4 0 0,1 2-128 0,0-1 192 16,-4-2-192-16,3 1 176 0,1-2-176 0,0 2 160 15,-3 0-160-15,-1 0 0 0,2-1 0 0,0 0 0 16,0-2 128-16,1 0-128 0,0-1 128 0,1 0-128 16,-4-1 0-16,2 0 128 0,-1 0-128 0,-1 1 0 0,0-2 160 15,0 1-160-15,3-3 192 0,-3 1-192 16,-1 0 240-16,1 1-64 0,0-1-16 0,1 1 0 0,0-1-160 0,-1 1 192 16,3-2-192-16,-2 4 192 0,-1-1-64 0,1-1 0 15,-2-1 0-15,2-1 0 0,-2 1-128 0,1 0 0 16,2 0 0-16,-4 0 0 0,0 0 128 0,2 0-128 15,0-1 0-15,1-1 128 0,-1 1-128 0,-1-1 192 16,1 1-192-16,-1-2 192 0,1 3-192 0,-1-1 160 16,3 0-160-16,-3 1 160 0,0 0-160 0,0 2 192 15,1 0-192-15,0-1 192 0,0 2-64 0,0-1-128 16,2 0 192-16,0 3-64 0,-3 0-128 0,0 0 0 16,-2 1 0-16,2-2 0 0,0-1 0 0,-1 1 0 15,1 0 144-15,-3 0-144 0,1-2 128 0,-1 3-128 0,1 0 160 16,-1 1-160-16,-1 1 0 0,1 1 0 15,-2 0 0-15,1 1 0 0,0 0 128 0,1-2-128 0,-2 1 0 16,2-2 0-16,-1 0 176 0,0 0-176 0,0 1 192 0,-1-2-192 16,2-1 208-16,0 2-64 0,-1-1-16 15,3 3 0-15,-4-3-128 0,1 2 192 0,1-2-192 0,0 1 192 16,0-2-192-16,2 0 0 0,-4-2 0 0,1 0 0 16,0-1 0-16,0 1 0 0,-1 1 128 0,0-1-128 15,0 0 176-15,1 0-48 0,-2 0-128 0,3 1 192 16,-2 0-192-16,1 1 0 0,-3 1 128 0,2 1-128 15,1 1 0-15,-2-2 176 0,2 1-176 0,-1 0 160 16,1 2-160-16,-2-1 0 0,0 0 0 0,2 2 0 16,-1-4 0-16,0-1 0 0,1 4 128 0,0 0-128 15,-2 0 0-15,1 0 160 0,0-3-160 0,0 2 160 16,-1-1-160-16,1 1 0 0,-1-4 0 0,1 2-176 16,0 3 176-16,2-2 0 0,-2 1 0 0,1-2 0 0,2 0 0 15,-2 0 0-15,1 0 0 0,-3 1 128 0,0-2-128 16,1 0 0-16,-1 1 0 0,-1 0 128 0,2 2-128 0,-2-1 0 15,2 0 128-15,1-2-128 0,-2-1 128 0,1 2-128 16,1 1 128-16,0-2-128 0,-2-1 144 0,1 2-144 16,0-1 192-16,-2-1-192 0,1-1 192 0,2 0-64 15,-3 0 0-15,1 1-128 0,-1-1 160 0,1-1-160 16,1-1 128-16,-2 1-128 0,0 0 160 0,2-2-160 16,-2 1 192-16,1 1-192 0,0 0 208 0,-1 0-64 15,-1 0-16-15,-2 1 0 0,2 1-128 0,-3-1 160 16,3-5-160-16,-2 2 160 0,1 1-160 0,0-1 0 15,-3 0 0-15,2-2 0 0,-1 0 0 0,1 1 128 0,-1 0-128 16,1 1 0-16,-1 2 0 0,-1-1 0 0,1-1 0 16,-2 1 0-16,2-4 0 0,-1 3 0 0,0-1 0 0,1 0 0 15,-2-1 0-15,0 1 0 0,-3-8 128 0,4 8-128 16,-4 1 0-16,0-9 0 0,-4 6 0 0,0 0 0 31,-4-2-1136-31,-4 0-208 0,-4 2-32 0,-2 1-9184 0,-5-2-1856 0</inkml:trace>
  <inkml:trace contextRef="#ctx0" brushRef="#br0" timeOffset="76162.77">9888 16708 12895 0,'-5'-20'576'0,"2"9"112"0,-1-2-560 0,2 2-128 16,2 0 0-16,0 2 0 0,0 2 1328 0,0 7 224 0,0 0 48 0,0 0 16 15,7-6-976-15,-7 6-208 0,10 0-48 0,1 4 0 16,-4 2-112-16,4 4-16 0,1-1-16 0,-1 2 0 16,0 3 16-16,1 2 16 0,2 1 0 0,-1 3 0 15,-3 2 112-15,1 0 32 0,1-2 0 16,-2 0 0-16,0 0-256 0,0 1-160 0,-4 1 192 0,3 0-192 16,-2-2 256-16,1 2-48 0,-2 2-16 0,0 0 0 15,1-1 32-15,0 4 0 0,-1-1 0 0,-1 1 0 16,0-3 128-16,1 0 32 0,-5 1 0 0,1-2 0 15,-1-1-112-15,-1-3-16 0,-2 1 0 0,0-5 0 16,-4-1 64-16,0-2 16 0,-4 0 0 0,-2-2 0 16,-2-3 304-16,-4 0 48 0,-2-3 16 0,-2 0 0 15,-2-1 16-15,-3-1 16 0,0-4 0 0,-3 0 0 16,-2-2-208-16,-3 1-32 0,-1-1-16 0,-1-3 0 16,1-2-272-16,1-1-48 0,2-2-16 0,1 1 0 0,2 3-144 0,4-2-144 15,1-2 144-15,0 1-208 16,4 0-2000-1,5 0-400-15</inkml:trace>
  <inkml:trace contextRef="#ctx0" brushRef="#br0" timeOffset="76864.27">8957 16211 4607 0,'-12'2'400'0,"-1"-1"-400"0,2 0 0 0,0 0 0 16,-2-1 2160-16,2 0 336 0,1-1 80 0,2 0 16 16,0-1-1488-16,2-1-288 0,2-3-64 0,-2 0-16 0,3-2-80 0,0-2-16 15,1-2 0-15,1 0 0 0,-2-3 48 16,3 1 0-16,0-1 0 0,3-2 0 0,-1-1 48 0,4 0 16 15,2-1 0-15,3-1 0 0,3 2-160 0,3 0-16 16,2 2-16-16,0 1 0 0,2 1-304 0,2 1-48 16,3 2-16-16,-1 3 0 0,0 3-64 0,-3 4 0 15,1 3-128-15,-4 3 192 0,0 3-192 0,-4 5 128 16,-4 0-128-16,-2 5 0 0,-4 1 0 0,-3 2 0 16,-4-1 0-16,-4 5 0 0,-3-1 192 0,-6 1-64 15,-4-1-128-15,-3-2 192 0,-3-1 112 0,-2-5 16 16,-2-1 0-16,-2-5 0 0,-1-2 336 0,0-4 80 15,0-2 16-15,2-3 0 0,2-3 96 0,1-5 32 16,4-3 0-16,2-4 0 0,6-1-240 0,5-4-32 0,1-3-16 0,8-3 0 16,4-1-144-16,7-1-48 0,6 1 0 0,2 1 0 15,3 2-240-15,5 1-160 0,3 2 192 0,3 1-192 16,1 0 0-16,0 3 0 0,0 5 0 0,-2 3 0 16,-3 6 0-16,-2 3 0 0,-1 3 0 0,-4 3 0 15,-2 3 0-15,-4 3 0 0,-4 1 0 0,-2 0 0 16,-3 0 0-16,-3 0 0 0,-3-2 0 0,-1 0 0 31,-3 0-1264-31,-1 1-208 0,-4 0-32 0,-2 1-14112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7:12:57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2076 8466 5519 0,'0'0'496'0,"1"-8"-496"16,-1-2 0-16,1 2 0 0,-1 8 3136 0,1-7 544 15,-1 1 96-15,0 6 32 0,0 0-1936 0,0 0-384 16,0 0-80-16,-2 8 0 0,-1 0-576 0,1 3-96 16,-4 3-32-16,1 2 0 0,-2 2 112 0,3 2 16 15,-1 5 0-15,2 3 0 0,-2 1-80 0,2 0-16 0,3-3 0 0,0 3 0 16,0 2-352-16,3-5-80 0,3-3-16 0,2-4 0 16,2-4-80-16,2-2-16 15,-2 0 0-15,4-7 0 0,3-1 272 0,-1-4 48 0,1-4 16 16,2-1 0-16,2-4 128 0,3-2 32 0,-2-2 0 0,4-2 0 15,-2-2-160-15,2-3-16 0,2-1-16 0,-2-2 0 16,0 2-176-16,-2 0-16 0,-3 0-16 0,-3-1 0 0,-1 1-112 0,-2 2-32 16,1 3 0-16,-5-1 0 0,-1 3-16 0,-5 3 0 15,1 3 0-15,-6 7 0 0,0 0 0 0,0 0 0 16,0 0 0-16,6 7 0 0,-5 3-128 0,-1 6 0 16,-1 2 0-16,0 7 128 0,-3 2-128 0,-1 7 0 15,0 7 144-15,-4 5-144 0,1 5 256 0,-4 6-32 16,-4 6 0-16,-1-1 0 0,1 0 80 0,-3-1 16 15,-2 0 0-15,0-3 0 0,-3-2 64 0,1 0 32 16,-4 1 0-16,2-7 0 0,1-4-80 0,0-3-16 16,1-5 0-16,1-5 0 0,0-5-112 0,3-2-16 15,4-5-16-15,1-3 0 0,1-1-176 0,2-5 128 16,2-3-128-16,2-4 128 0,-1-2-128 0,0-3-272 16,1-3 64-16,-1-5 16 15,0-6-1920-15,4-3-384 0,0-4-80 0,4-6-10048 16,3-4-2016-16</inkml:trace>
  <inkml:trace contextRef="#ctx0" brushRef="#br0" timeOffset="369.74">3319 8129 22111 0,'-4'-15'1968'0,"2"10"-1584"0,-2 1-384 0,-1-3 0 0,0 4 1072 0,2 0 128 16,-2 0 16-16,0 1 16 0,1 0-16 0,-2 2-16 16,1 0 0-16,-1 3 0 0,-1 4-272 0,-1 3-48 15,-3 2-16-15,-5 9 0 0,0 1-96 0,-1 5 0 16,0 5-16-16,-1 6 0 0,-2 3 32 0,2 7 16 15,-1 7 0-15,0 1 0 0,0 2-368 0,1-1-80 16,1-2-16-16,4-3 0 0,2-4-208 0,-1-2-128 16,2-5 160-16,4-3-160 0,-1-4 128 0,4-3-128 15,2-3 0-15,2-2 144 0,1-3-144 0,5-4 0 16,-1-2 0-16,4-3 0 0,0-3-160 0,2-2-16 16,2-3 0-16,-2-5 0 15,4-2-1376-15,0-1-288 0,2-1-48 0,1-5-8992 16,0 1-1792-16</inkml:trace>
  <inkml:trace contextRef="#ctx0" brushRef="#br0" timeOffset="755.28">3794 8118 22111 0,'-1'-14'976'0,"1"7"208"0,0-1-944 0,2 2-240 0,2-1 0 0,-2 3 0 15,-2 4 2096-15,0 0 368 0,0 0 80 0,0 0 16 16,0 0-1232-16,0 0-240 0,0 0-64 0,-1 9 0 0,-2 2-384 0,-2 3-96 16,-3 5-16-16,0 0 0 0,-1 7 128 0,-8 13 32 15,0 2 0-15,-1 3 0 0,1 3-112 0,-2 4 0 16,1 1-16-16,1-2 0 0,-1 0-224 0,4-2-32 15,2-2-16-15,2-2 0 0,0-5-96 0,3-5 0 16,2-4-16-16,3-3 0 0,2-2 64 0,4 0 16 16,1-4 0-16,3-4 0 0,-1 0-256 0,2-2 176 15,0-2-176-15,4-1 160 0,-2-3-160 0,4-4 0 16,0-3 0-16,-3-1 0 0,1-4 0 0,0-1-176 16,1 0 48-16,-1-3 0 15,-2 2-1104-15,-1-5-224 0,-3 0-32 0,-2-3-16 16,-4-3-1504-16,-2-2-288 0</inkml:trace>
  <inkml:trace contextRef="#ctx0" brushRef="#br0" timeOffset="911.08">3517 8649 17503 0,'-12'-2'768'0,"12"2"176"0,-8 0-752 0,1 0-192 15,7 0 0-15,0 0 0 0,0 0 3072 0,0 0 576 16,0 0 112-16,0 0 16 0,0 0-2160 0,10 0-432 0,3-1-96 16,1-1 0-16,3-3-416 0,3 4-80 0,6-3-16 0,0 0 0 15,4-2-112-15,5-1-16 0,0 1-16 0,4-2 0 16,1 0-224-16,-1 1-32 0,-3-1-16 0,-4 1 0 31,-3 1-1072-31,-7-1-224 0,0 3-32 0,-6 1-9744 0,-5 0-1952 0</inkml:trace>
  <inkml:trace contextRef="#ctx0" brushRef="#br0" timeOffset="1256.05">4220 8807 11967 0,'0'0'1072'0,"-2"6"-864"16,0 1-208-16,-1 2 0 0,1 1 3520 0,0 2 640 16,-5 2 144-16,2 0 32 0,1 1-2112 0,-4 1-432 15,1 2-64-15,-2 1-32 0,3 2-544 0,-3 0-96 16,2-1-32-16,0-2 0 0,0 0-240 0,4-2-48 16,0-1-16-16,3-1 0 0,3 0-96 0,-1-2-32 15,4-2 0-15,2-3 0 0,1 0-48 0,2-2-16 16,1 2 0-16,3-6 0 0,-1-1 64 0,2-1 16 15,1-2 0-15,-2-3 0 0,-2 0-32 0,0-5 0 16,-1-3 0-16,-2 0 0 0,-3-2 0 0,0-2-16 16,-5-4 0-16,-1 2 0 0,-2-1-64 0,-2 2-16 15,-5 1 0-15,1 1 0 0,-4 2-288 0,0 0-48 16,-2 3-16-16,-2 2 0 0,-2 0-128 0,0 2 0 0,-1 1 0 0,1 3 0 31,-1 2-1008-31,1 1-128 0,3 1-16 0,1 3-16 16,1-2-1824-16,3 1-352 0</inkml:trace>
  <inkml:trace contextRef="#ctx0" brushRef="#br0" timeOffset="1703.16">4707 7946 22111 0,'-12'-18'1968'0,"7"7"-1584"16,1-1-384-16,2 1 0 0,7 1 1216 0,-2 1 176 16,2 0 16-16,4 6 16 0,2 1-656 0,0 3-128 0,1 3-16 0,4 4-16 15,1 0-32-15,2 4 0 16,1 5 0-16,-1 5 0 0,3 6 32 0,2 7 0 16,2 7 0-16,-3 3 0 0,1 4-32 0,-3 6 0 0,-1 5 0 0,-3 2 0 15,-4 3-48-15,-2 1-16 0,-3-2 0 0,-4-1 0 16,-3-8 0-16,-2-5 0 15,-5-3 0-15,-1-6 0 0,-3-2 80 0,-2-1 16 0,-1-3 0 16,-3-2 0-16,-3-5-288 0,3-1-48 0,-2-3-16 0,0-3 0 16,-1-6-256-16,-1-4 0 0,4-3 128 0,0-5-128 15,2-5-2080 1,2-6-480-16,-4-5-80 0</inkml:trace>
  <inkml:trace contextRef="#ctx0" brushRef="#br0" timeOffset="2104.06">5487 8536 25791 0,'0'0'2304'0,"0"0"-1856"15,0 0-448-15,0 0 0 0,9-1 1488 0,3 0 208 16,0-1 32-16,6 2 16 0,1 2-528 0,4-4-96 15,3 2-32-15,3 0 0 0,1-3-400 0,2 1-96 16,-1 0-16-16,-1 0 0 0,-2-1-288 0,0 0-64 16,-2 0-16-16,-3 1 0 0,-4 0-208 0,-2 1 0 15,-4 1 0-15,-3 1 0 16,-4 1-1088-16,-6-2-272 0,-2 8-48 0,-6 1-16 16,-5 4-1920-16,-5 1-384 0,-4 1-80 0,-6 2-16 15,-3 0 720-15,-1 2 144 0,-2-1 16 0,3-2 16 0,1-2 3280 0,3-3 656 16,7 0 128-16,5-1 16 0,2-1 1536 0,4 0 320 15,5-1 48-15,4 0 16 0,4 1-1232 0,4 0-240 0,4 0-64 0,1-1 0 16,7-2-256-16,1 0-48 0,3-2-16 16,1-1 0-16,3-2-400 0,3-1-96 0,3-1-16 0,2 0 0 15,0 0-176-15,3-1-32 0,-1-1-16 0,1-1 0 32,-2 0-1024-32,-4 0-208 0,-3-2-32 0,-4-1-15664 0</inkml:trace>
  <inkml:trace contextRef="#ctx0" brushRef="#br0" timeOffset="2871">7017 8173 22111 0,'0'-10'1968'0,"3"-2"-1584"0,1-1-384 0,0 1 0 15,3 0 1248-15,0 3 160 0,-3 1 48 0,-4 8 0 16,0 0-320-16,0 0-64 0,0 0-16 0,0 0 0 16,-4 10-416-16,-2 3-96 0,-3 5-16 0,-1 4 0 15,2 4 64-15,-5 5 16 0,2 2 0 0,3 3 0 16,-3 3-96-16,2 3 0 0,0 2-16 0,5-1 0 15,4-2-272-15,4-4-48 0,4-3-16 0,3-5 0 16,1-4 32-16,3-6 16 0,3 0 0 0,4-8 0 16,3-3 208-16,4-5 32 0,2-4 16 0,2-4 0 0,0-5 144 0,1-2 32 15,3-3 0-15,-12 2 0 0,5-3-320 0,1-5-64 16,1-4-16-16,-1 1 0 0,-3-3-80 0,-1-2-16 16,-3-1 0-16,-2-1 0 0,-2-2 16 0,-4 1 0 15,-1 1 0-15,-1 3 0 0,-3 4-160 0,-4 3 0 16,1 3 0-16,-1 3 128 0,-3 5-128 0,0 5 0 15,-4 5 0-15,0 0 0 0,-2 9-160 0,-2 6 160 16,-1 5 0-16,1 5-144 0,-4 6 144 0,1 7 0 16,-4 9 0-16,-1 5 0 0,-5 9 0 0,1-1 0 15,-2 2 0-15,-2 3 0 0,-4 1 0 0,-10 22 0 16,4-11 128-16,2-10-128 0,-1-6 336 0,3-8 0 16,-3-2 0-16,1-4 0 0,1-2 16 0,-2-3 0 15,0-1 0-15,0-5 0 0,-5-4-112 0,2-2-32 16,1-6 0-16,0-5 0 0,1-5 0 0,0-5 0 15,2-2 0-15,1-5 0 0,1-6-208 0,1-3 0 0,-1-4 0 0,3-6 0 16,1-8 0-16,3 0 0 0,4-1 0 0,3-1 0 16,3-2 0-16,6 2 0 0,3-1-160 0,4 6 160 0,4 3-192 15,3 3 32-15,4 2 16 0,3 2 0 16,5 2-48-16,4 2 0 0,5 2 0 0,6 3 0 16,1-3-1296-1,4 2-272-15,2 2-48 0,-1 2-10960 0,-6-2-2192 0</inkml:trace>
  <inkml:trace contextRef="#ctx0" brushRef="#br0" timeOffset="3323.6">8096 8899 26719 0,'0'0'2368'0,"0"0"-1888"16,0 0-480-16,0 0 0 0,0 0 1472 0,0 0 192 15,0 0 32-15,-4 7 16 0,-3-1-480 0,-1 3-80 16,-2 2-32-16,-2 3 0 0,2 1-64 0,-5 0-16 15,0 2 0-15,0 0 0 0,-1 2-240 0,1 1-48 0,3-1-16 16,2 0 0-16,0 3-304 0,4-2-64 0,3-2-16 0,4-3 0 16,4-1-32-16,1-2 0 0,3-2 0 0,3-3 0 15,2-1 128-15,3-1 32 0,1-3 0 0,1-2 0 16,-1-4-48-16,1-3-16 0,-2-1 0 0,-1-2 0 16,-4-1 96-16,0-4 32 0,-4-4 0 0,-1 0 0 15,-3-2 96-15,-2 1 0 0,-2-3 16 16,-4 0 0-16,-2-2-272 0,-4 1-48 0,-4 2-16 0,-4 2 0 0,-2 3-192 15,-1 3-128-15,-1 3 128 0,-2 2-128 16,2 2-352-16,-2 3-144 0,1 3-16 16,0 3-16-16,4 2-2288 0,5 3-464 0</inkml:trace>
  <inkml:trace contextRef="#ctx0" brushRef="#br0" timeOffset="6580.72">17112 4787 14847 0,'0'0'656'0,"0"0"144"0,0 0-640 0,-5 8-160 16,5-8 0-16,0 0 0 0,-7 8 1392 0,7-8 240 15,-4 6 48-15,4-6 16 0,-8 6-160 0,8-6-16 16,-4 5-16-16,-1 0 0 0,-4-2-192 0,3 0-32 16,6-3-16-16,-9 2 0 0,2-2 16 0,0-1 16 15,0 0 0-15,2-3 0 0,5 4-176 0,-6-7-32 16,3-3-16-16,2 0 0 0,-2-1-368 0,3-2-80 15,2-3-16-15,-1-1 0 0,2 0-256 0,2 0-48 16,2 2-16-16,-1-1 0 0,-1 0-96 0,4 0 0 16,1 1-16-16,-1 1 0 0,-1-2-176 0,2 5 160 0,-1 1-160 0,1 4 160 15,-3 1-160-15,-7 5 128 16,0 0-128-16,11 0 128 0,-2 5-128 0,0 3 0 16,-2 1 144-16,-2 6-144 0,-4 1 0 0,1 4 0 0,-4 3 0 0,0-1-128 15,-5 1 128-15,0 1 0 16,-3-2 160-16,0 4-160 0,-1-8 240 0,-3 3-48 15,-3 1-16-15,1-3 0 0,0-4 64 0,1-1 16 0,2-6 0 0,1 0 0 16,2-2-32-16,1-5 0 0,1-2 0 16,3-3 0-16,0-2 32 0,0-4 16 0,2-4 0 0,0-3 0 15,2-2-128-15,4 0-16 0,0-2-128 0,3 0 192 0,1-5-192 16,2 6 0-16,1-1 0 0,1 1 0 0,0 6 0 0,2-2 0 16,-1 1 0-16,1 4 0 0,-1 3 0 15,0 5 0-15,1 1 0 0,-5 5-160 0,1 5 160 0,-1 3-128 16,0 3 128-16,-6 1-128 0,-2 3 128 15,-1 4 0-15,0 2 0 0,-6 2 0 0,-1 0 0 16,-2 1 0-16,-2-1 0 0,0-2 0 0,-3-2 0 0,-3-1 0 16,2-7 0-16,0 1 0 0,1-4 0 0,3-4 0 15,1-4 0-15,2-3 128 0,-1-3-128 16,0-6 128-16,5-3-128 0,-1-4 128 0,3-4-128 0,3-3 128 16,3-3-128-16,3 0 128 0,0 1-128 0,3-2 0 15,2-1 0-15,1 1 0 0,0 3 0 0,1 1 0 16,2 1 0-16,-1 4 0 0,0 1 0 0,0 5 0 15,1 3 0-15,-1 4-128 0,-2 4 128 0,-1 5-128 0,0 1 128 16,-5 6-128-16,-1 6 128 0,0 0 0 0,-5 4-144 16,-4 0 144-16,-1 3 0 0,-2 2 0 15,-4 1 0-15,-1-3 0 0,-3 0 0 0,-1-2 0 0,1-2 0 16,-1-3 0-16,-1-2 0 0,2-3 0 16,-1-3 0-16,3-2 0 0,1-6 128 0,2-2-128 0,-1-3 128 0,4-6-128 15,1-2 192-15,3-4-64 16,-1-3 0-16,4-2 0 0,0-1-128 0,5-1 0 15,1-2 144-15,3 1-144 0,2-3 0 0,0 4 0 16,1 1 0-16,1-1 0 0,1 2 0 0,1 4 0 0,1 3 0 0,0 4 0 16,-2 4 0-16,-1 5 0 0,-2 2 0 0,0 5-128 15,-2 3 128-15,-2 3 0 0,-1 4-144 0,-3 2 144 16,-3 4 0-16,0 3 0 0,-5 1-144 0,-1 0 144 16,-4 1 0-16,-1-2 0 0,-3-3 0 0,0-1 0 15,-1-1 0-15,-2-3 0 0,0 0 0 0,-1-3 0 16,-2-5 0-16,3-1 0 0,-1-5 128 15,3-3-128-15,0-3 128 0,4-4-128 0,1-3 176 0,2-4-176 0,2-3 192 0,5-3-64 16,0-2 0-16,3-3-128 0,4-2 128 0,2 2-128 16,2-2 0-16,4 1 0 0,1-1 0 0,3 2 0 15,0 2 0-15,0 1 0 0,-2 4 0 0,3 4 0 16,0 2 0-16,-2 6-144 16,0 8 144-16,-2 4 0 0,-2 4-144 0,-2 5 144 0,-3 3 0 0,-3 4-144 15,-5 4 144-15,-3 4 0 0,-4-1 0 16,-1-1 0-16,-4-1 0 0,-1-2 0 0,-3-3 0 0,0-1 0 15,-1-1 0-15,2-4 0 16,1-3 0-16,1-3 0 0,2-3 128 0,2-4-128 0,0-5-128 0,2-3-80 16,2-6-16-16,2-4-14064 15,6-2-2816-15</inkml:trace>
  <inkml:trace contextRef="#ctx0" brushRef="#br0" timeOffset="8298.27">17069 4732 6447 0,'0'0'576'0,"0"0"-576"15,0 0 0-15,0 0 0 0,0 0 592 0,0 0 16 0,0 0 0 0,-2 5 0 16,1-1-224-16,0 0-32 0,1 1-16 0,0-5 0 15,-1 4-80-15,-1 2 0 0,0-1-16 0,1 2 0 16,1-7 192-16,0 0 32 0,0 0 16 0,-1 6 0 16,0 1-304-16,1-7-176 0,-1 7 192 0,1-7-192 15,-1 6-160-15,1-6-144 0,0 0-16 0,1 8-16 16,-1-8 0-16,0 8 0 0,1-2 0 0,-1-6 0 16,0 0 512-16,0 0 96 0,0 0 32 0,0 0 0 0,0 0 464 15,0 0 80-15,0 0 32 0,0 0 0 0,0 0 16 0,0 0 16 16,0 0 0-16,0 0 0 0,0 0-112 0,0 0-32 15,0 0 0-15,0 0 0 0,0 0-80 0,0 0-32 16,0 0 0-16,0 0 0 0,0 0-64 0,0 0-16 16,0 0 0-16,0 0 0 0,0 0-80 0,0 0-32 15,0 0 0-15,0 0 0 0,0 0 32 0,0 0 0 16,0 0 0-16,0 0 0 0,0 0-48 0,0 0-16 16,5-5 0-16,-2-1 0 0,-1 2-80 0,1-2-16 15,0 1 0-15,-2-2 0 0,-1 7 16 0,3-4 0 16,0-2 0-16,-2 1 0 0,2-2-96 0,-1-2 0 15,-1 4-16-15,1-3 0 0,0 1-48 0,2-1-16 16,-3-1 0-16,1-1 0 0,-1-1-176 0,1 0 160 16,0-2-160-16,-1 0 160 0,1-2-160 0,0 1 192 15,1-1-192-15,-2-1 192 0,-1 0-192 0,2 0 192 16,1 1-192-16,-1 0 192 0,0 0-192 0,0 2 0 16,1 0 0-16,0 0 0 0,0-2 224 0,0 0 16 15,-2 1 0-15,4-1 0 0,-2 1-96 0,1 0-16 0,0 0 0 16,-2-1 0-16,2 2-128 0,1-2 0 15,-1 0 144-15,2 0-144 0,-3 0 160 0,1-1-32 0,0 0-128 0,1-2 192 16,-3 3-64-16,2-3 0 0,-1 0-128 16,1 1 192-16,-1-1 16 0,-1 0 0 0,1 1 0 0,-1 1 0 15,2 0-208-15,0 2 176 0,-3 0-176 0,2 0 160 16,1 1-160-16,-1-1 160 0,-1 2-160 0,0-1 160 0,2-1-160 16,-1 1 192-16,-2 0-192 0,1 0 192 15,2 0-192-15,-2 0 192 0,1 1-192 0,-2 0 192 0,1 0-192 0,2-1 128 16,0 0-128-16,-2 1 128 0,0-4-128 15,2 2 0-15,-2-1 0 0,0-1 128 0,1 0-128 0,-1-2 0 16,0 2 0-16,1-1 0 0,-1 1 128 0,0 5-128 16,1-3 128-16,-1 2-128 0,0 0 144 0,1 0-144 15,0 0 160-15,-1 1-160 0,0-1 128 0,2-2-128 16,-1 0 0-16,0 1 0 0,-1 1 144 0,0 1-144 16,0 1 128-16,2-3-128 0,-4 1 0 0,1-1 0 15,0-1 128-15,1 2-128 0,0 0 0 0,1 1 0 16,-2 0 0-16,1 0 128 0,0 1-128 0,-1 0 160 15,0 1-160-15,1 0 160 0,1 0-160 0,-2 0 128 16,0-1-128-16,0 1 128 0,1-2-128 0,-1 3 0 16,1 0 0-16,1 0 0 0,-3 1 128 0,2-2-128 15,-1-1 0-15,0 1 128 0,0-1-128 0,0 1 0 0,1 1 144 16,-2-1-144-16,0-1 0 0,0 0 128 16,0 0-128-16,-1 0 0 0,0 0 128 0,1 0-128 15,0 3 128-15,0-1-128 0,0 0 0 0,0-2 0 16,0 3 0-16,0 0 128 0,0 7-128 0,2-8 0 15,-2 1 0-15,0 7 0 0,3-8 0 0,-3 8 128 0,3-8-128 16,-3 8 0-16,1-7 0 0,-1 7 0 0,0 0 0 16,1-7 0-16,-1 7 128 0,3-6-128 0,-3 6 128 15,0 0-128-15,0 0 0 0,0 0 144 0,0 0-144 0,0 0 0 16,0 0 144-16,0 0-144 0,0 0 0 0,0 0 144 16,0 0-144-16,0 0 0 0,0 0 0 0,3 7 0 15,-2 1-128-15,-1-1-128 0,1 1 0 0,1 2-12320 16,1 0-2464-1</inkml:trace>
  <inkml:trace contextRef="#ctx0" brushRef="#br0" timeOffset="9793.15">16977 4869 11967 0,'0'0'1072'0,"0"0"-864"16,0 0-208-16,0 0 0 0,3-9 800 0,-3 9 112 0,0 0 32 15,0 0 0-15,1-6 160 0,-1 6 48 16,0 0 0-16,0 0 0 0,0 0-128 0,0 0 0 16,0 0-16-16,0 0 0 0,-3 9-368 0,0 1-64 0,-1-3 0 0,0 0-16 15,2 3 80-15,0-2 0 0,-1 2 16 16,1 0 0-16,0 0-16 0,-2 2-16 0,-1 3 0 0,1 1 0 15,0 0-48-15,0 1 0 16,1-1 0-16,-1 1 0 0,1-1-80 0,-2 1-32 16,-1-1 0-16,3-4 0 0,-2 0-80 0,0 6-32 0,-1-1 0 0,1-1 0 15,-2-3-64-15,3-1-16 16,-3-1 0-16,3-3 0 0,1 0 48 0,-4 3 0 0,2 0 0 0,1-4 0 16,0 1-80-16,-2 4-16 0,1 0 0 0,0-1 0 15,1 0-96-15,1 1-128 0,-2-3 176 0,1 2-176 16,0 0 160-16,-1-1-160 0,0 2 128 0,0-1-128 15,0-1 128-15,1 0-128 0,0 0 0 0,1 0 128 16,-2-2-128-16,2 1 128 0,-2 0-128 0,0-1 128 0,1-2-128 0,-2 2 160 16,2 0-160-16,1-2 160 0,3-6-160 0,-4 10 0 15,-1-2 0-15,1 0 128 0,1-2-128 0,1 3 128 16,-2-1-128-16,0 1 128 0,0-1-128 0,1 1 0 16,-2 0 0-16,2-1 0 0,0-1 0 0,-2 1 0 15,0 0 128-15,0-2-128 0,1 1 0 0,-2 2 0 16,1 1 0-16,-1-2 128 0,1 0-128 0,-1 0 0 15,2 0 0-15,-3 0 0 0,2 1 0 0,0-1 0 16,-1 3 128-16,0-1-128 0,2-4 0 0,-3 3 0 16,2 0 0-16,-1 0 0 0,2-2 0 0,0 2 0 15,-1 1 128-15,-1-1-128 0,0-1 0 0,3-1 0 16,-5 2 144-16,5-2-144 0,-1-1 0 0,-2 5 0 16,0-1 0-16,3 0 128 0,-4-1-128 0,3 0 0 15,0 0 0-15,-3-1 0 0,2-1 0 0,-1 2 0 16,-3 0 128-16,4-3-128 0,-3 0 0 0,1 1 128 15,0 2-128-15,0-1 0 0,1-3 0 0,-1 2 0 16,-1 1 0-16,2-1 128 0,1 0-128 0,-2 0 0 0,-1 1 0 16,1-1 0-16,1 0 0 0,-1 0 0 0,0 0 0 15,3-1 0-15,-3 0 0 0,7-6 0 16,-5 4 0-16,5-4 128 0,-4 4-128 0,4-4 0 0,0 0 0 0,-5 3 0 16,5-3 0-16,0 0 0 0,-3 5 0 0,3-5 0 15,0 0 0-15,0 0 0 0,0 0-160 0,0 0 160 16,0 0-688-1,0 0-16-15,0 0-16 0,10-8 0 0,2-2-1520 16,-3-1-288-16,3-4-64 0,1 0-6992 0,1-3-1392 0</inkml:trace>
  <inkml:trace contextRef="#ctx0" brushRef="#br0" timeOffset="10343.16">16789 5190 3679 0,'0'0'160'0,"0"0"32"0,0 0-192 0,0 0 0 16,0 0 0-16,0 0 0 0,0 0 3056 0,0 0 560 15,0 11 112-15,-1-2 32 0,0-1-1984 0,-3 3-400 16,2 0-80-16,-1 0-16 0,-3 4-128 0,0 0-48 16,-2 4 0-16,0 1 0 0,2 1 0 0,-2 1 0 15,0 2 0-15,1 0 0 0,-2-1-320 0,0 0-64 16,0-1-16-16,1-6 0 0,1 0-256 0,-3 8-48 0,0-2-16 0,1 0 0 16,-1-2-64-16,3-1 0 0,-4-1-16 0,1 0 0 15,0 0 16-15,0-2 0 0,-1 1 0 0,0 0 0 16,-3 0-128-16,0-2 0 0,1-1-16 15,-1 1 0-15,-2 0-48 0,2-1-128 0,-1 0 192 0,-1 1-64 16,0 0 0-16,-1 1-128 0,2-3 192 0,0 1-64 16,-1 1-128-16,2 0 128 0,1-3-128 0,-2 1 128 15,3 1 0-15,-2-1-128 0,0 0 192 0,4-3-64 0,1 0-128 0,-3 1 0 16,1 0 0-16,0 1 128 0,0 1-128 16,-3 0 0-16,-1 3 0 0,0-2 0 0,-1-1 0 0,1 0 0 15,0 2 0-15,-2-1 0 0,1-1 0 0,-1 0 0 16,-2-1 0-16,2 2 0 0,0-1 0 0,1 0 128 15,-1 0-128-15,3-1 0 0,1 0 0 0,2-1 0 16,-2 0 0-16,3-1 0 0,2-1 0 0,-2-2 0 16,6-2 0-16,-3 1 0 15,7-6-1312-15,0 0-240 0,0 0-48 0,0 0-16 16,9-9-1296-16,3-3-256 0,5-13-48 0,0 4-16 0</inkml:trace>
  <inkml:trace contextRef="#ctx0" brushRef="#br0" timeOffset="11236.93">16128 6171 8287 0,'0'0'736'0,"0"0"-592"0,0 0-144 0,0 0 0 16,0 0 1344-16,0 0 224 0,0 0 48 0,0 0 16 15,0 0-688-15,0 0-144 0,0 0-32 0,-5 8 0 16,5-8-64-16,-6 7 0 0,0 0-16 0,1 2 0 16,-4 0 240-16,2 1 48 0,-2-1 16 0,2 2 0 0,-5 2-224 15,1-2-32-15,0 0-16 0,1 0 0 16,-1 1-96-16,0 0-32 0,0 0 0 0,-4 1 0 16,1-3-112-16,0 1-32 0,0 0 0 0,-2 0 0 15,-1-1 96-15,-1 1 16 0,1 0 0 0,-3 0 0 0,-2 0-112 0,2 1 0 16,-2-1-16-16,0 0 0 15,0-1-112-15,-1-1-32 0,-2-1 0 0,2 2 0 0,-3-1-112 0,0 0-32 16,-3 0 0-16,1 0 0 0,-1-1-144 0,1 0 160 16,2-1-160-16,1-1 160 0,-3 2-160 0,2-1 0 15,-1-1 0-15,1 0 0 0,2-2 128 16,-1 0-128-16,-1 1 0 0,1-3 128 0,1 0-128 0,-4 0 0 16,1 0 0-16,2-1 0 0,0 2 0 0,1 0 0 0,0 1 0 15,1 0 0-15,1 3 0 0,1 0 0 16,-1 1 0-16,2 0 0 0,1 0-176 0,0 0 48 0,3 0 0 0,1-2 0 15,-1 0-96-15,5-1-16 0,-1 1 0 0,2-2 0 16,1 1-80-16,3-2 0 16,6-3-16-16,0 0 0 15,0 0-368-15,0 0-80 0,0 0-16 0,0 0 0 16,0 0-1760-16,0 0-368 0,0 0-64 0,6-5-7072 0</inkml:trace>
  <inkml:trace contextRef="#ctx0" brushRef="#br0" timeOffset="11826.72">15424 6537 7359 0,'0'0'656'0,"0"0"-528"16,6-4-128-16,-6 4 0 0,0 0 1536 0,0 0 256 16,10-3 64-16,-10 3 16 0,0 0-656 0,0 0-128 15,0 0-16-15,0 0-16 0,0 0 0 0,0 0 0 16,0 0 0-16,0 0 0 0,-10 2-96 0,1 1 0 16,0 0-16-16,-2 2 0 0,0 0-208 0,0 1-32 15,-5 0-16-15,0 2 0 0,-4-2 16 0,0 1 0 16,-1 0 0-16,-1 0 0 0,-1-2-224 0,-1 1-32 15,0-2-16-15,-3-1 0 0,0 1-176 0,-1-2-48 16,2-2 0-16,-2 2 0 0,2 0-80 0,2-1 0 16,-4-1-128-16,3 0 192 0,1-1-48 0,-2 2-16 15,2 1 0-15,1 0 0 0,1-2-128 0,-1 0 0 16,2 1 144-16,1 1-144 0,3 0 0 0,7 0 0 0,-4 0 0 16,-2 2 0-16,2-1 0 0,6 1 0 0,0 0 0 15,3-1 0-15,1-1 0 0,4-2 0 16,0 0 0-16,0 0 0 0,0 0 0 0,0 0-160 0,0 0 160 0,11 2 0 15,1-2-144-15,0 0 144 0,3 0 0 16,4 0-144-16,-3-1 144 0,2 0 0 0,0 0 0 0,-1 1 0 16,-1-1 0-16,-3 1 0 0,-2-1 0 0,0 0 0 15,0-2 0-15,-2 0 0 0,-9 3 0 16,0 0 0-16,0 0 0 0,7-4 0 0,-7 4 0 0,0 0 0 16,0 0 0-16,0 0 0 0,0 0 0 0,-12 1 0 0,-2 2 320 15,-3 1-16-15,-2 0 0 0,-3-1 0 0,-3-2-64 16,2 2-16-16,-2-2 0 0,3-1 0 0,-1-1-96 15,3-2-128-15,2 3 176 0,4-1-176 16,4 0-1456-16,3 1-400 0,-3 1-64 16,10-1-32-16</inkml:trace>
  <inkml:trace contextRef="#ctx0" brushRef="#br0" timeOffset="14074.33">19918 6888 11455 0,'0'0'512'0,"0"0"96"0,0 0-480 0,0 0-128 0,0 0 0 0,0 0 0 16,0 0 576-16,0 0 112 0,0 0 16 0,0 0 0 15,0 0-384-15,0 0-64 0,0 0 0 0,0 0-16 16,0 0 544-16,5 7 112 0,-1-2 32 0,-4-5 0 16,0 0 160-16,0 0 16 0,0 0 16 0,0 0 0 15,0 0-48-15,0 0-16 0,0 0 0 0,0 7 0 16,0-7-96-16,0 7 0 0,0-7-16 0,-1 5 0 15,1-5 16-15,0 0 0 0,-6 3 0 0,6-3 0 0,0 0-80 0,0 0-16 16,0 0 0-16,0 0 0 0,0 0-128 0,0 0-32 16,-3-5 0-16,2-2 0 0,2 0-320 0,2-2-64 15,3-2 0-15,0 0-16 0,3-2-176 0,0-1-128 16,2 0 192-16,1-1-192 0,3-1 128 0,-3 2-128 16,1 1 0-16,0 1 0 0,0 0 0 0,0 2 0 15,1 1 0-15,-3 3 0 0,0 3 0 0,-1 2 0 16,-3 1 0-16,1 3 0 0,-1 4 0 0,-3 2 0 15,-1 3 0-15,-4 2 0 0,-4 1 0 0,-2 3 0 16,-3 1 0-16,-1 1 0 0,-2-2 176 0,-1 1-32 16,-2-1 0-16,0-1 0 0,-3 0 80 0,2-1 16 15,-1-3 0-15,0-1 0 0,1-1 144 0,0-2 16 16,1-1 16-16,1-1 0 0,3-5-48 0,2-1-16 16,2-1 0-16,1-1 0 0,3-5 0 0,1-1 0 15,3-4 0-15,3-4 0 0,1 1-128 0,3-1-32 0,1-4 0 16,3 0 0-16,3-1-192 0,0-1 0 0,1 1 128 0,3 0-128 15,1 0 0-15,3 1 0 0,-2 3 0 0,4 0 0 16,0 3 0-16,-2 3 0 0,1 3 0 0,-2 2 0 16,-4 3 0-16,-1 3 0 0,-4 3-128 15,-2 3 128-15,-2 5 0 0,-3 2-160 0,-4 2 160 0,-2 3-128 16,-4 1 128-16,-3 2 0 0,-3-1-144 0,-3 0 144 16,-2 0 0-16,-3-3 0 0,0-3 0 0,-2 1 0 15,0-2 0-15,0-1 0 0,-2-3 0 0,1-1 0 0,0-2 0 16,1 0 0-16,1-1 0 0,0-4 0 0,4-3 144 0,1-3-144 15,5-2 160-15,-2-3-160 0,6-2 160 0,0-2-160 16,3-3 160-16,2-1-160 0,2-3 144 0,4 1-144 16,2-3 128-16,5-1-128 0,0 0 0 0,5 0 0 15,3 1 0-15,-2 2 0 0,3 0 0 16,1 2 0-16,0 3 0 0,3 3 0 0,-2 6 0 0,1 1 0 16,-1 3 0-16,-1 3 0 0,-4 2-144 0,-3 4 144 15,-1 3 0-15,-5 3 0 0,-2 3-144 0,-4 2 144 16,-4 3 0-16,-2 1-144 0,-7 1 144 0,-2-2 0 15,-3-2 0-15,-2-3 0 0,-3 0 0 0,0-3 0 16,-3-2 0-16,1-1 0 0,-3-1 0 0,0-3 128 16,1-2-128-16,1-2 176 0,0-2 16 0,2-2 16 15,0-2 0-15,4-2 0 0,2-3-16 0,3-2-16 16,3-3 0-16,4-2 0 0,3 0-48 0,3-3 0 16,4-1 0-16,2-1 0 0,4-1-128 0,3 4 0 15,4 0 0-15,2 1 128 0,3 1-128 0,0 3 0 16,2 3 0-16,3 3 0 0,-3 3-144 0,1 3 144 0,2 2 0 15,-6 5 0-15,0 2 0 0,-5 1-128 16,-3 4 128-16,-6 3 0 0,-2 1 0 0,-6 3-128 0,-6 1 128 0,-1-2 0 16,-8-1 0-16,-1 0 0 0,-5-2 0 15,1-2 0-15,0-3 0 0,-1-2 0 16,1 0 0-16,0-2 0 0,-1-3 0 0,3 0 128 0,3-4-128 0,1-3 0 16,0-1 144-16,4-2-144 0,4-1 128 0,2-3-128 15,2-1 128-15,6-1-128 0,2-1 128 0,2-1-128 16,3 0 0-16,2 1 0 0,1 0 128 0,4 1-128 15,2-1 0-15,0 4 0 0,1 0-160 0,0 2 160 16,-2 2-384-16,0 0 0 0,-2 5 16 0,-2 2 0 16,-1 3-2128-16,-2 1-448 15,-1 2-64-15</inkml:trace>
  <inkml:trace contextRef="#ctx0" brushRef="#br0" timeOffset="16580.41">18824 6892 5519 0,'-15'0'240'0,"7"0"64"0,-1 0-304 15,1 0 0-15,-2-2 0 0,-4 1 0 16,4 0 1616-16,-2 0 272 0,2 0 48 0,2 0 16 0,-2 1-672 0,4 0-144 16,-3-1-32-16,2 1 0 0,-1 0-304 0,8 0-64 15,-10 1-16-15,1-1 0 0,0 0-64 0,1 0-16 16,1 0 0-16,-1 1 0 0,0 0-64 0,1 0 0 15,7-1-16-15,0 0 0 0,0 0-16 0,0 0 0 16,0 0 0-16,0 0 0 0,0 0-128 0,0 0-32 16,0 0 0-16,0 0 0 0,0 0 320 0,0 0 64 15,0 0 16-15,14-2 0 0,1-1-112 0,3-1-32 16,4 1 0-16,5 0 0 0,5 1-272 0,1-1-64 16,0 0-16-16,6 1 0 0,0-1-48 0,3-1-16 15,2 0 0-15,1 2 0 0,0 1-16 0,4 1 0 16,1 0 0-16,1 0 0 0,-1 0-208 0,-2-1 0 15,3-2 128-15,-2 2-128 0,-2 0 0 0,4 0 144 16,-2 0-144-16,3 0 128 0,1 0-128 0,-2-1 128 16,-1-2-128-16,1 0 128 0,1-1-128 0,-3 1 0 0,-1 0 144 0,2-1-144 15,2 0 128-15,-5 1-128 16,-4 2 160-16,-2-2-160 0,-4 1 208 0,0-1-48 0,1 1-16 0,-12 2 0 16,-1-2 0-16,1 1 0 0,2 1 0 0,2 0 0 15,1 0-144-15,1 0 192 0,0 0-192 0,-3 0 192 16,-1 0-192-16,0 0 160 0,2 0-160 0,-2-1 160 15,-1 0 0-15,3 0 0 0,-2 0 0 0,1 0 0 16,0 1 0-16,-3-1 0 0,2 1 0 0,0 0 0 0,0 1-32 0,0 0 0 16,0 0 0-16,-3 0 0 0,-1 0-128 0,-3 0 0 15,-1 0 144-15,1 0-144 0,-2-1 0 16,-1 0 0-16,-1 1 0 0,-1-2 128 0,1 0-128 0,-2 1 144 16,1-2-144-16,-2 1 160 0,-1 0 0 0,1 0 0 15,0 1 0-15,0-2 0 0,-3 2-32 0,2 0-128 16,-1 0 192-16,0 1-64 0,-1 0-128 0,0 1 0 15,-1 0 0-15,0 0 128 0,0 2-128 0,0-3 0 16,0 1 0-16,-1 1 0 0,-3-1 0 0,-6-1 0 16,6 1 0-16,-6-1 0 0,0 0 0 0,0 0 0 15,0 0 0-15,0 0 128 0,0 0-128 0,0 0 160 16,-9 2-160-16,0 1 160 0,-4-2-160 0,1 0 128 16,-5 0-128-16,-1 1 128 0,-4-2-128 0,-3 0 0 0,-4 1 0 0,-2-1 128 15,-1-1-128-15,-4 1 0 16,-5 0 0-16,-2 0 0 0,-1 0 0 0,-1 0 0 0,-2 0 0 0,-1 0 128 15,0 0-128-15,-3 0 0 16,1 0 0-16,-5 0 0 0,-5 0 0 0,3 0 0 0,1 0 0 16,2 0 0-16,-1-2 0 0,-5 2 0 0,-2 0 0 15,-1 0 0-15,1-1 0 0,-25 0 0 0,10 2 0 0,7 0 0 16,3-1 0-16,3 0 0 0,3 0 0 0,1 0 0 16,4-1 0-16,4 1 0 0,3 0 0 0,4 0 0 15,1-1 0-15,2 1 0 0,0-1 0 0,2 1 0 16,-1 0 0-16,1 0 0 0,2 0 0 0,1 0 0 0,2 0 0 15,5 2 0-15,2 1 0 0,3-2 0 0,-4 1 0 16,4 2 0-16,3-1 0 0,0 2 0 16,-1-2 0-16,3 1 0 0,-1 0 0 0,4 1 0 15,0-4 0-15,2 2 0 0,-2 1 0 0,7-2 0 16,0 0 0-16,-5 2 0 0,0 0 0 0,2 0 0 0,1 0 0 0,1 1 0 16,1-2 0-16,2 0 0 0,0 1 0 0,8-4 0 15,-9 3 0-15,9-3 0 0,0 0 0 0,0 0 0 16,0 0 0-16,0 0 0 0,0 0 0 0,10 7 0 15,3-3 0-15,4-1 0 0,1 0 0 0,6-1 0 16,0-1 0-16,5 0 0 0,2-1 0 0,3-1 0 16,5-1 0-16,-1-2 0 0,3 4 0 0,5 0 0 15,3 0 0-15,2 3 0 0,4-3 0 0,0-3 0 16,3 1 0-16,2-1 0 0,2 1 0 0,6 1 0 16,4 1 0-16,1-2 0 0,-5 0 0 0,5 1 0 15,2 0 0-15,3-1 0 0,2 2 0 0,-2 0 0 0,-4 0 0 0,-23 0 0 16,6 0 0-16,2 2 0 15,6-1 0-15,-1 1 0 0,-3-1 0 0,0 1 0 0,-4-1 0 0,-2-1 0 16,-3 0 0-16,-3 1 0 0,-1 0 0 0,-2 1 0 16,-2 0 0-16,-3-1 0 0,-4-1 0 0,-1 0 128 15,-2-1 32-15,-1 1 0 0,0-1 0 16,-1 1 0-16,-2-1-160 0,-1 1 192 0,-2 0-192 0,-2 0 192 16,0 0-192-16,0 1 192 0,-1 0-192 0,0 0 192 15,-1-1-192-15,0 3 0 0,-2-2 0 0,0 0 128 16,-1 0-128-16,-3 0 0 0,-2 0 0 0,-1-1 128 15,1 0-128-15,-2 1 0 0,-1 0 0 0,0-1 128 16,-2 0-128-16,0 0 0 0,-1-1 0 0,-2 1 0 0,1 0 128 0,-1 0-128 16,-1-1 0-16,-6 1 128 0,5 0-128 0,-5 0 0 15,0 0 0-15,0 0 0 0,0 0 0 0,6 0 0 16,-6 0 128-16,0 0-128 0,0 0 0 0,0 0 0 16,0 0 0-16,0 0 0 0,0 0 0 0,0 0 0 15,0 0 128-15,0 0-128 0,0 0 0 0,0 0 0 16,0 0 0-16,0 0 0 0,0 0 0 0,0 0 128 15,0 0-128-15,0 0 0 0,0 0 128 0,0 0-128 16,-6-1 128-16,-1 1-128 0,-4 0 0 0,0 0 128 16,-3-1-128-16,-1 0 0 0,-2 0 0 0,-4 0 0 15,-4-2 128-15,-4 0-128 0,-3 0 0 0,-1-1 0 16,0 1 0-16,-3 0 0 0,-8 0 0 0,-1-1 0 16,-4 0 0-16,1 2 0 0,-6-3 0 0,-4 2 0 15,-1 1-160-15,-3 0 160 0,-3-1-208 0,0 2 48 16,-1-1 16-16,0 1 0 0,-5 0 16 0,4 1 0 15,5 0 0-15,-1 0 0 0,2 0 128 0,2 0-192 16,0 0 192-16,0 0-192 0,2 0 192 0,-21 0 0 0,10 0-144 0,6 0 144 16,3 0 0-16,3 0-144 0,2-1 144 15,1 0 0-15,0-2-192 0,3 2 192 0,2 0-192 0,2 1 192 16,0 0-192-16,2 0 64 0,3 0 128 0,0 0-208 16,5 0 208-16,-3 0-144 0,-2 0 144 0,2 0-128 15,4 0 128-15,0 0-128 0,2 0 128 0,1 1-128 16,0 0 128-16,1 1 0 0,3-1-144 0,-2 0 144 15,-1 0-128-15,5 1 128 0,-2 0-160 0,1 0 160 16,-2 1-144-16,3 0 144 0,-3-1-128 0,4 1 128 16,2 1 0-16,1-1-160 0,2 0 160 0,2 1 0 15,3 0-128-15,1-2 128 0,2 0 0 0,2 1 0 16,2-2-160-16,8-1 160 0,0 0-128 0,0 0 128 0,0 0-240 0,0 0 48 16,0 0 0-16,0 0 0 0,0 0 48 0,0 0 16 15,11-2 0-15,0-1 0 0,3 1 128 0,3-1 0 16,3 0 0-16,2-1-128 0,4 0 128 15,5 2 0-15,5-3 128 0,5 3-128 0,1 0 0 0,3 0-128 16,3-1 0-16,5 1 0 0,4 2 128 0,5 0 0 16,5 1-144-16,2 2 144 0,4-1-176 0,3 0 48 15,2 0 0-15,4 1 0 0,4 1 128 0,2-1 0 16,-3 0 0-16,-18 2 128 0,10 0-128 0,4 0-160 16,0-2 160-16,1 1-208 0,0 1 208 15,0-1 0-15,-1 3 0 0,-4-4 0 0,-4-1 0 0,-8-2 0 0,-3-1 0 0,-4 0 0 16,-5 0 0-16,-3-1 0 0,-1 1 0 15,-5-2 0-15,-6 1 0 0,-3 1 0 0,-2-1 0 0,-4 0 0 16,-5 0 0-16,-5-1 0 16,-3 3 0-16,-2 0 0 15,-6 0-800-15,-8 0-160 0,0 0-48 0,0 0-9456 16,-4 7-1888-16</inkml:trace>
  <inkml:trace contextRef="#ctx0" brushRef="#br0" timeOffset="17622.25">19982 6930 14623 0,'-9'4'640'0,"9"-4"144"0,0 0-624 0,-5 3-160 15,-3 0 0-15,2-1 0 0,-1 0 1664 0,2 1 320 0,-1-3 48 0,6 0 16 16,-6-2-384-16,3-1-64 0,-2-2 0 0,0-2-16 16,1-1-256-16,3 0-48 0,-3-1-16 0,2-4 0 15,0-3-416-15,1 1-80 0,1-3 0 16,0-4-16-16,0-4-192 0,1-2-48 0,2 0 0 0,2-1 0 0,1-1-112 16,3 3-16-16,2 2-16 0,3 0 0 0,2 2-208 15,1 3-32-15,3 3-128 0,2 1 192 0,1 2-192 0,0 3 128 16,2 2-128-16,-2 3 0 0,-1 2 128 0,-5 3-128 15,0 2 0-15,-2 4 0 0,-2 4 0 0,-2 3 0 16,-3 3 0-16,-2 2 0 0,-3 0 0 0,-3 4 0 16,-3 3 144-16,-3 2-144 0,-3 0 160 0,-1 2-160 15,-5 0 192-15,0 0-192 0,-5-5 256 0,-1 0-64 16,-1-4-16-16,-3-2 0 0,0 0 224 0,0-3 48 16,0-2 16-16,2-1 0 0,-3-3-16 0,4-3 0 15,-1-3 0-15,-4-2 0 0,5-2-144 0,5-3-48 16,3-4 0-16,8 0 0 0,0-3-48 0,2-9-16 0,2-2 0 15,7-1 0-15,4-6-64 0,-2 10-128 16,6-3 176-16,4-1-176 0,1 0 0 0,4 1 0 0,1 4 0 16,3-1 0-16,4 2 0 0,1-1 0 0,0 7 0 0,0 1-144 15,0 4 144-15,-2 4 0 16,-7 4 0-16,-1 4-128 0,-3 4 128 0,-6 3 0 16,-2 3-144-16,-5 3 144 0,-5 3-128 0,-5 7 128 15,-1 0-160-15,-9 4 160 0,-5 0 0 0,-5-1 0 16,-2-1 0-16,-3-4 0 0,-1-3 0 0,1-2 0 0,-1-3 0 15,0-2 0-15,1 0 128 0,-12 0 64 0,7-6 0 0,8-5 16 16,4-5-32-16,4-3-16 0,3-3 0 16,4-3 0-16,7-6 80 0,0-2 16 0,5-4 0 0,6-3 0 15,2-3-64-15,5 0-16 0,3-3 0 0,0 10 0 16,3 1-176-16,4-2 0 0,2 2 0 16,1 0 0-16,1 3 0 0,1 1 0 0,0 4 0 0,-1 5 0 15,-1 3 0-15,-3 5 0 0,-1 3 0 0,-5 4 0 16,-3 2 0-16,-5 3 0 0,-2 3 0 0,-6 3 0 0,-4 4 0 0,-6 2 0 15,-4 2 0-15,-4-3 0 0,-1-1 0 0,-2-2 0 16,-1-3 0-16,1-3 0 0,1-1 0 0,2-2 0 16,-3-1 0-16,2-2 0 0,1-5 0 0,2-1 0 15,2-4 144-15,-3-4-144 0,1 2 0 0,5-4 0 16,1-4 0-16,2-1 0 0,2-2 0 0,1 2-240 16,4-4 48-16,4 1 0 15,1 0-1408-15,3 2-288 0,3-1-48 0,0 5-16880 0</inkml:trace>
  <inkml:trace contextRef="#ctx0" brushRef="#br0" timeOffset="23640.34">2160 13548 12895 0,'-9'-2'1152'0,"0"-1"-928"15,1 2-224-15,-1 1 0 0,0-1 2128 0,9 1 384 16,0 0 80-16,0 0 16 0,-7 2-1776 0,7-2-336 16,0 0-80-16,0 0-16 0,0 0-208 0,0 0-32 15,13 3-16-15,3-2 0 0,0-2 240 0,4-2 32 16,3 2 16-16,2 0 0 0,4 0 224 0,5 0 48 15,4 0 16-15,2 0 0 0,2 1-176 0,1 2-32 16,0-1-16-16,2 0 0 0,-1 0-48 0,2 3-16 0,0-3 0 16,5 1 0-16,0 1 48 0,5 0 16 15,-2 0 0-15,1-2 0 0,-3 2-32 0,3-1 0 0,-2 0 0 0,5 0 0 16,4 0-144-16,0 2-16 0,4-1-16 0,-3-1 0 16,-1-4-128-16,2 2-32 0,1 0 0 0,3 0 0 15,3-2-128-15,-1 2 192 0,-3-1-192 0,1-1 192 16,-2 0-192-16,2 1 160 0,0 0-160 0,1-1 160 15,0 1-160-15,-4 0 0 0,-1 0 144 0,1 1-144 16,-2 0 144-16,4 1-144 0,1 0 192 0,-1 2-192 16,-5-3 240-16,1 0-64 0,-1 0-16 0,3 1 0 15,-2-1-16-15,3 0 0 0,-1-1 0 0,-1-2 0 16,-2 0-16-16,0 2 0 0,0-2 0 0,3 0 0 16,1 0-128-16,-2 0 192 0,-3 0-192 0,0-1 192 15,0 0-192-15,0 1 160 0,-1 0-160 0,1 1 160 16,3-1-32-16,-3 1-128 0,-4-1 192 0,1 1-64 0,-1 0 16 15,0 2 0-15,2 0 0 0,1 0 0 0,-1-1-16 0,1 0-128 16,-3 0 192-16,-2 1-64 0,-3-2 0 0,0 2-128 16,2 0 192-16,1-2-64 0,2 4-128 0,-3-2 128 15,-4-3-128-15,-2 3 128 0,1-1-128 0,0 1 0 16,-3-1 144-16,2 1-144 0,-1-1 0 0,-1 0 144 16,0 0-144-16,-1-1 0 0,-5-1 160 0,1 2-160 15,-1 1 128-15,-1-3-128 0,-2 0 128 0,1 1-128 16,-2 0 0-16,4-1 128 0,-3 1-128 0,4-2 0 15,-2 1 144-15,0 2-144 0,-2 0 0 0,2-1 144 16,-2 0-144-16,3 0 0 0,-3-5 144 0,4 1-144 16,0 0 0-16,0 0 144 0,2 1-144 0,2 2 0 15,-4 0 0-15,-1 0 128 0,-2 0-128 0,1-1 0 0,-1 1 0 16,0 1 0-16,-1-1 0 0,1 0 0 0,3 0 0 16,1 1 0-16,-1 0 0 0,-4 0 0 0,0-2 0 0,1 2 0 15,-2 0 0-15,3 0 0 0,-3 1 0 0,4-2 0 16,-2 2 0-16,4 0 0 0,3 1 0 0,-1 0 0 15,0-1 0-15,-1 0 0 0,-2-1 0 0,1 2 0 16,0-1 0-16,1 0 0 0,-2-2 0 0,4 2 0 16,-1 1 0-16,2 0 0 0,0 0 0 0,-2 0 0 15,-3-1 0-15,1 1 0 0,-5 0 0 0,3 0 0 16,-3-2 128-16,4 2-128 0,-5 0 128 0,3 0-128 16,-1 0 0-16,3 0 0 0,-4-1 0 0,0 0 0 15,-2-1 0-15,-3-2 0 0,1 1 0 0,0-1 0 16,-2 2 0-16,-2 0 0 0,0 1 0 0,1 1 128 15,-4-1-128-15,3 0 0 0,0 0 0 0,-1 0 0 16,-1 0 0-16,-1 0 0 0,1-2 0 0,-2 1 0 0,-4 2 0 0,2-2 0 16,-4-2 0-16,-1-1 0 0,0 5 0 15,1 0 0-15,1 1 0 0,-2-1 0 16,-1 0 0-16,0 2 0 0,0 1 0 0,-2-1 0 0,-3-3 0 16,0 0 0-16,-5 3 0 0,-7-2 0 0,10 3 0 0,-10-3-224 15,0 0 80-15,0 0 16 16,0 0-1680-1,-8 11-336-15,-6 0-64 0</inkml:trace>
  <inkml:trace contextRef="#ctx0" brushRef="#br0" timeOffset="25319.39">14517 13286 12895 0,'-4'-12'1152'0,"-1"0"-928"0,1-1-224 0,0-2 0 0,-1 0 1312 0,-1-1 224 15,0 5 32-15,3 2 16 0,-3-1-64 0,2 3-16 16,1 0 0-16,-3 2 0 0,6 5-224 0,0 0-32 16,0 0-16-16,0 0 0 0,0 0-128 0,0 0-16 15,0 0-16-15,0 0 0 0,0 0-560 0,0 0-96 16,0 0-32-16,-1 15 0 0,0 3-192 0,1-2-64 16,0 2 0-16,-2 1 0 0,0 3 144 0,-1 0 32 15,2 1 0-15,0 1 0 0,0 0 48 0,-3 2 16 16,0 0 0-16,2-1 0 0,0-2-32 0,1-1 0 15,0-2 0-15,0-1 0 0,-2-2-64 0,3 0-16 16,0-4 0-16,4-1 0 0,-2 0-64 0,3-2 0 16,3-3-16-16,3-2 0 0,3 1 32 0,3-4 16 0,2 0 0 0,2-2 0 15,5-1 32-15,1-2 16 16,4-2 0-16,3 1 0 0,-2 2-128 0,5-3-16 16,3-1-128-16,-1 0 192 0,1 1-192 0,2 0 0 15,1 0 128-15,1 1-128 0,1 0 0 0,0 2 0 16,2 2 0-16,2-1 0 0,6-5 0 0,-15 4 0 15,7-1 0-15,27 1 0 0,-2 1 0 0,0 1 0 16,-3 0 0-16,3-1 0 0,0 1 0 0,2 0 0 0,0 1 0 0,-2 1 0 16,1 0 0-16,2-1 0 15,2-2 0-15,0 1 0 0,0 2 128 0,0-1-128 0,1-1 0 16,1 0 144-16,2-1-144 0,2 1 0 0,-4 0 0 0,2 1 0 16,0 0 0-16,1 2 0 0,1-2 0 15,0 1 0-15,2 1 0 0,-3 3 0 0,-1-3 0 0,-1-1 0 16,3 3 0-16,1-2 0 0,2 2 0 0,-1 0 0 15,-2-1 0-15,-1 1 0 0,0-2 0 0,3 1 0 16,-3 2 0-16,0-1 0 0,-3-1 0 0,4 0 0 0,1 2 0 16,0-1 0-16,-5 2 0 0,-1-2 0 0,-2-4 0 0,2 3 0 15,1 0 0-15,1 0 0 0,-6 0 0 0,2 0 0 16,-4-3 0-16,3 2 0 0,2 2 0 16,-3-1 0-16,-1 0 0 0,1-3 0 0,-3-2 0 0,1 3 0 15,-2 3 0-15,0-3 0 0,1 1 0 0,-4-2 0 16,-4 0 0-16,-2-1 0 0,1 0 0 0,1 1 0 15,3 1 0-15,-4 0 0 0,-2 3 0 0,-3-4 0 0,-5-3 0 16,-1 2 0-16,1 2 0 0,0 1 0 0,1 3 0 16,-2-3 0-16,-5-3 0 0,2 1 0 0,-2 1 0 0,-2 0 0 15,-4-2 0-15,2 0 0 0,1 0 0 16,-1 2 0-16,-1 0 0 0,0 0 0 0,-3 0 0 0,1 0 0 16,-5-2 0-16,0 0 0 0,-1 3 0 0,1-3 0 15,-2-2 0-15,1 2 0 0,-2 2 0 0,0-1 0 16,1 1 0-16,1-1 0 0,-1 1 0 0,1 1 0 15,2 0 0-15,-2-1 0 0,-2 0 0 0,0 0 0 16,-1 0 0-16,1 2 0 0,-1-1 0 0,2-2 0 16,-3-2 0-16,1 2 0 0,-1 2 0 0,-8 1 128 15,1-2-128-15,2 0 0 0,1-1 0 0,1 3 0 16,-4 1 0-16,1-2 0 0,-4 1 0 0,-1-1 0 16,-1 0 0-16,-1-2 0 0,-1 5 0 0,0-3 0 15,-3-3 0-15,1 2 0 0,-3 1 0 0,1-2 0 0,-1-1 0 0,-1 0 0 16,0 0 0-16,-1 0 128 0,-1-1-128 0,0 1 0 15,-1 0 0-15,-6 0 128 0,5-3-128 0,-5 3 128 16,5-2-128-16,1 0 128 16,-1-1-128-16,1-2 160 0,-1 1-160 0,-1-2 160 0,0 0-160 0,3-2 192 15,-1-2-192-15,4 0 192 16,-1-4-48-16,4-1 0 0,3-5 0 0,1-3 0 0,5-5-16 0,1-4-128 16,4-3 192-16,2-5-64 0,2-4-128 0,-1 2 128 15,1-2-128-15,-5 4 128 0,-2 4-128 0,-3 3 0 16,-2 2 0-16,-6 3 128 0,-1 7 48 0,-2 2 0 15,-2 3 0-15,-3 3 0 0,-3 4-176 0,0 2 0 16,-1 1 144-16,-1 6-144 16,0 0-1456-16,-5 3-352 0,-2 5-80 0</inkml:trace>
  <inkml:trace contextRef="#ctx0" brushRef="#br0" timeOffset="26917.3">4328 14455 2751 0,'-12'-5'128'0,"3"1"16"0,2 1-144 0,0-2 0 16,0-1 0-16,2 2 0 0,-1-3 2944 0,2 1 576 16,1-2 96-16,-1 0 32 0,2 0-1904 0,0 1-368 15,1-1-80-15,-1 1-16 0,2 7-128 0,0-7-16 16,-1-2-16-16,1 2 0 0,0 7-80 0,0 0-16 15,0 0 0-15,0 0 0 0,-1-5-176 0,1 5-32 0,0 0-16 16,0 0 0-16,0 0-256 0,-7 4-48 16,1 2-16-16,3 0 0 0,-1 1-96 0,3 5 0 0,0 1-16 0,-1 4 0 15,0 1-48-15,2 4 0 0,3 3 0 0,3 2 0 16,-2 2-96-16,3 3-32 0,-1 1 0 0,2 2 0 16,1 1-192-16,0 3 144 0,-2-1-144 0,2 0 128 15,-1-3-128-15,1-4 0 0,-1-3 0 0,2 0 0 0,-3-4 0 16,2-2 128-16,-3-3-128 0,2-2 0 15,-3-1 192-15,2-3-32 0,-1 0-16 0,0-2 0 0,3-3 48 16,-1-3 0-16,-1 0 0 0,2-2 0 0,1-1 32 16,2-2 16-16,4-2 0 0,-1 0 0 0,0-1-48 15,2 1-16-15,2 0 0 0,3-2 0 0,2-1-176 16,2 2 128-16,-1 1-128 0,3-2 128 0,-1 0-128 0,5 0 0 16,4-1 0-16,2 0 0 0,3-2 0 0,2 1 0 15,2-1 0-15,4 1 0 0,5 1 0 0,0-2 0 16,4 0 0-16,4-1 0 0,1-1 0 0,0 0 0 15,2 1 0-15,2 1 0 0,1 0 0 0,3 0 0 16,-1-2 0-16,3 1 0 0,1 0 0 0,-3 3 0 0,3 1 0 0,-1 0 0 16,-2 1 0-16,-1 0 0 0,0-1 0 0,0 3 0 15,-1 2 0-15,0 0 0 0,-3 1 0 0,0-1 0 16,2-1 0-16,-2 2 0 0,-3 2 0 0,0 1 0 16,1-1 0-16,1-1 0 0,1-2 0 0,-4 1 0 15,-1-2 128-15,1 2-128 0,-2 1 0 0,-2 0 128 16,0 1-128-16,-1-2 0 0,0-1 0 15,-1 1 0-15,0 0 0 0,-1 1 0 0,0-2 128 0,-2 2-128 16,1 1 0-16,-3 1 0 0,-1-3 0 0,-1 1 0 16,-2 1 0-16,-2-1 0 0,-2 0 0 0,0-2 0 15,0 3 0-15,0-1 0 0,1-1 128 0,-1 0-128 16,-2-1 0-16,1-1 0 0,0 0 0 0,-1 0 0 16,-3-1 0-16,2 0 0 0,-2-1 0 0,3 1 128 0,1 1-128 15,-4 0 0-15,0 0 0 0,-4-1 0 16,0-1 0-16,-2-1 0 0,-2 3 0 0,-2-2 0 15,0-1 0-15,-5 1 0 0,2-1 128 0,-4 2-128 0,0 0 0 0,-1 0 0 16,-5-1 0-16,2 1 0 0,-2 1 0 0,-1 0 0 16,-2-1 144-16,0 1-144 0,1 0 128 0,-4 0-128 15,-1 0 128-15,-8 0-128 0,10 0 128 0,-10 0-128 16,0 0 128-16,9 1-128 0,-9-1 128 0,0 0-128 16,0 0 160-16,0 0-160 0,0 0 192 0,0 0-48 15,0 0-16-15,0 0 0 0,0 0 32 0,6 2 0 16,-6-2 0-16,0 0 0 0,0 0-160 0,0 0 128 15,0 0-128-15,0 0 128 0,0 0 0 0,0 0-128 16,8-1 192-16,-8 1-64 0,0 0 48 0,7-2 0 0,-7 2 0 16,7-5 0-16,-7 5 64 0,7-7 16 0,-4-1 0 0,0-2 0 15,-1-2 64-15,-1-2 32 0,-1-2 0 0,1-1 0 16,-2-5 64-16,0 0 16 0,-1-4 0 16,0 1 0-16,1 0-48 0,0-1-16 0,0 0 0 0,1 1 0 15,2-1-160-15,-1 6-16 0,2-6-16 0,-1 5 0 16,0 0-176-16,2 3 0 0,-1 2 0 0,0 1 0 15,0 3-192-15,5 2-80 0,-4 2-16 0,5 5-14048 16,0 5-2800-16</inkml:trace>
  <inkml:trace contextRef="#ctx0" brushRef="#br0" timeOffset="38631.93">2559 15573 15663 0,'-3'-12'1392'0,"1"1"-1120"16,2 3-272-16,0 1 0 0,0 1 1952 0,0 6 336 15,2-8 64-15,1 3 16 0,-3 5-1664 0,6-7-320 16,-6 7-64-16,0 0 0 0,4-7-80 0,-4 7-16 16,0 0 0-16,1-8 0 0,-1 8 272 0,-1-8 48 15,-1 1 16-15,-4 3 0 0,6 4-112 0,-10-3-32 16,-3-2 0-16,-4 3 0 0,-8 2-240 0,-3 2-48 16,-4 3-128-16,-1-3 192 0,-2 1-192 0,-2 0 176 15,0 2-176-15,2-1 160 0,-4 0 16 0,3 0 0 16,2 1 0-16,-5 1 0 0,0-3 112 0,-4 1 32 15,-1-2 0-15,1-1 0 0,3-2 96 0,-1 2 32 0,0 1 0 0,1 2 0 16,-2 2-192-16,2 1-48 0,-1 0 0 0,0 0 0 16,2-1-208-16,-3 0 0 0,1-2 128 0,3 0-128 15,0 2 0-15,4-2 0 0,2-1 0 0,3 1 0 16,2 1 128-16,4-1 0 0,3-2-128 0,1 3 192 16,2 0-192-16,3 1 176 0,2-2-176 0,0 0 160 15,1 1-160-15,4 1 0 0,-1-2 0 0,8-4 0 16,0 0 0-16,-4 6 0 0,4-6 0 0,0 0 0 15,-2 10 0-15,2 1 0 0,1 1 0 0,1-1 0 16,2 0 0-16,2 3 0 0,-4 2 0 0,4 3 0 16,0 1-128-16,-1 3 128 0,0 1 0 0,2 4 0 15,-3 3 0-15,3 3 0 0,-1 4 0 0,1 1 0 0,-1 3 0 16,-2 5 0-16,0 5 0 0,-2 3 0 16,1 2 0-16,-2 3 0 0,-1 4 0 0,-1-3 0 0,-2 2 0 0,1-2 0 15,0 1 0-15,0-4 0 0,1 1 0 0,0-4 0 16,-3-6 0-16,2-2 0 0,-1-3 0 0,-1 2 0 15,1 0 0-15,0-1 0 0,0 1 0 0,-2-2 0 16,2 2 0-16,-2-2 0 0,1-2 0 0,-1 2 0 16,-2-1 0-16,1 1 0 0,1 3 0 0,-2-2 0 15,1-2 0-15,-1 0 0 0,1 0 0 0,0-4 0 16,-1-4 0-16,1 1 0 0,-1-3 128 0,1-1-128 16,1-1 128-16,-2-3-128 0,0 1 144 0,1-2-144 15,1 1 160-15,1-3-160 0,-3-3 160 0,3-2-160 16,-1-5 160-16,0 1-160 0,0-3 192 0,2-2-64 15,1-3-128-15,2-8 192 0,0 0-192 0,0 7 128 0,0-7-128 0,0 0 0 16,-6 7 128-16,6-7-128 0,0 0 0 16,0 0 144-16,0 0-144 0,0 0 0 0,0 0 144 0,0 0-144 15,0 0 0-15,0 0 0 0,0 0 0 0,0 0 0 16,0 0 0-16,-3 3 0 0,3-3 0 0,0 0 0 16,0 0 0-16,0 0 0 0,0 0 0 0,0 0-128 15,0 0 128-15,8 7 0 0,-8-7 0 0,7 7-128 16,1-2 128-16,-8-5 0 0,10 4 0 0,1-1 0 15,-11-3 0-15,15 2 0 0,-1 0 0 0,0-1 0 16,0 0 0-16,0-1 0 0,-4 0 0 0,2 0 0 16,2-1 0-16,-2 0 0 0,2 1 0 0,-1 0 0 15,3-1 0-15,-1 0 0 0,-1 1 0 0,3 0 0 16,0 0 0-16,0 1 0 0,1 1 0 0,0-1 0 16,2-1 0-16,2 0 0 0,-3 0 0 0,4 2 0 0,1 1 0 0,2 1 144 15,1 0-16 1,0 1-128-16,2 0 288 0,0 1-48 0,-1-1-16 0,1 2 0 0,0 0-48 0,4 0-16 15,-2 1 0-15,2 1 0 0,0 0-160 0,2-1 160 16,3 1-160-16,-2-1 160 0,3-2-160 0,-3-1 0 16,-2-2 0-16,0-1 0 0,-2-1 128 0,0 2-128 15,-1-1 128-15,0 0-128 0,-1-2 128 0,0 1-128 16,-1 0 0-16,-1 0 128 0,1 2-128 0,-4-3 0 16,2 1 144-16,-3 0-144 0,-6 1 0 0,0 0-160 15,-1 0 16-15,-3 3 0 16,-2 0-2000-16,-2 2-400 0,-4 2-80 0</inkml:trace>
  <inkml:trace contextRef="#ctx0" brushRef="#br0" timeOffset="40687.61">17728 15284 8287 0,'-3'-9'368'0,"3"9"80"0,-3-7-448 0,3 7 0 0,-4-8 0 0,4 8 0 0,0 0 2880 0,0 0 480 16,0 0 96-16,0 0 32 0,0 0-1840 0,0 0-368 15,-5 6-80-15,-1 4-16 0,3 2-336 0,2-3-64 16,-1 1-16-16,1 2 0 0,-1 2 64 0,1 3 16 15,-2-1 0-15,1 3 0 0,-1 2-208 0,-3 16-32 16,-1-5-16-16,4-2 0 0,2-6-192 0,0-4-32 16,0-4-16-16,1-3 0 0,2-3-224 0,-2-10-128 15,0 0 160-15,7 6-160 0,-7-6 320 0,11 0-48 16,0-6 0-16,3 0 0 0,-1-3 48 0,3-1 0 16,-2 0 0-16,3-3 0 0,0 1-48 0,-2-1 0 15,2 2 0-15,-2 0 0 0,1 1-128 0,-1 0-16 16,0 1-128-16,-1-1 192 0,-3 5-192 0,0-3 128 15,0 0-128-15,-1 3 0 0,-2-1 0 0,0 2 0 16,-8 4 0-16,10-4 0 16,-10 4-544-16,8-4-48 0,-8 4-16 0,0 0 0 15,0 0-2336-15,0 0-448 0</inkml:trace>
  <inkml:trace contextRef="#ctx0" brushRef="#br0" timeOffset="40935.98">17713 15545 12895 0,'0'0'1152'0,"0"0"-928"0,0 0-224 0,0 0 0 16,0 0 2224-16,0 0 400 0,-7-5 64 0,7 5 32 15,0 0-832-15,2-12-160 0,5 0-48 0,0 0 0 16,2-2-480-16,5 0-112 0,-1-1 0 0,6-3-16 0,0-2-176 0,2 0-16 16,2 1-16-16,0-1 0 0,-1-2-176 0,0 1-48 15,0 0 0-15,-2 0 0 0,0 0-160 0,0 1-32 16,0 1-16-16,-4 1 0 0,3 3-208 0,-2 0-32 15,1 4-16-15,-4 1 0 0,-3 3-176 0,0 1 0 16,-3 2 144-16,1 1-144 16,-9 3-816-16,9-2-224 0,-1 2-48 0,-8 0-10224 15,9 7-2032-15</inkml:trace>
  <inkml:trace contextRef="#ctx0" brushRef="#br0" timeOffset="41327.61">18632 14813 22511 0,'0'0'992'0,"0"0"224"0,0 0-976 0,0 0-240 0,0 0 0 0,0 0 0 0,0 0 1504 0,0 0 256 16,0 0 48-16,0 0 16 0,0 0-720 0,-1 11-144 15,-1 2-16-15,0 5-16 0,-5 1-176 0,3 3-48 16,1 1 0-16,-3 1 0 0,-1 0-224 0,4-1-48 15,-2-1-16-15,4-5 0 0,-1 1-256 0,1-1-160 16,0-1 192-16,1-1-192 0,2-4 0 0,1-1 0 16,-3-10 0-16,0 0 0 15,5 8-1264-15,-5-8-144 0,0 0-48 0,8-2-8512 16,0-3-1696-16</inkml:trace>
  <inkml:trace contextRef="#ctx0" brushRef="#br0" timeOffset="41705.43">18562 14510 22511 0,'0'0'992'0,"0"0"224"0,-8-4-976 0,4 1-240 0,4 3 0 0,0 0 0 16,-8-4 1712-16,8 4 288 0,0 0 64 0,0 0 16 15,0 0-544-15,0 0-128 0,0 0 0 0,0 0-16 16,0 0-736-16,0 0-144 0,0 0-16 0,0 0-16 15,0 0-480-15,0 0 0 0,0 0 0 0,0 0 0 0,0 0 0 0,0 0 0 16,0 0 0-16,2 9 0 0,-2-9-192 0,5 9-128 16,-5-9-16-16,0 0-16 15,7 9-2496-15,2-4-496 0,-9-5-112 0,12 0 0 0</inkml:trace>
  <inkml:trace contextRef="#ctx0" brushRef="#br0" timeOffset="42087.43">18853 14724 10127 0,'0'0'896'0,"-2"13"-704"15,-1 0-192-15,0 1 0 0,0 2 2176 0,-1-1 384 16,1-1 96-16,-1 2 16 0,1-2-768 0,-2 0-160 15,-2-1-16-15,3-1-16 0,-3-2-400 0,3-2-80 0,-1-1-16 0,5-7 0 16,-5 8-352-16,5-8-80 16,0 0-16-16,0 0 0 0,0 0-352 0,0 0-80 0,0 0-16 0,0 0 0 15,0 0 64-15,7-9 0 0,-1-1 0 0,2-3 0 16,-2-3-16-16,4 2 0 0,-3 0 0 0,3-2 0 16,-3 1-112-16,2 0 0 0,0 0-16 0,0 4 0 15,-2 1-32-15,1 3 0 0,-1 0 0 0,-7 7 0 0,9-2 32 0,-9 2 0 16,9 3 0-16,-3 5 0 15,-1 3-240-15,1 3 176 0,-4 2-176 0,1 0 160 16,0 1-160-16,-1-1 192 0,-2 2-192 0,1-2 192 0,0 1-192 16,0-3 192-16,-1-3-192 0,2 0 192 0,-1-1-192 0,2-1 0 15,0-3 0-15,-3-6 128 16,0 0-1520-16,10 4-304 0,-2-2-64 0</inkml:trace>
  <inkml:trace contextRef="#ctx0" brushRef="#br0" timeOffset="42683.74">19894 14522 16575 0,'0'0'736'15,"-4"-6"160"-15,-1-2-720 0,1 3-176 0,4 5 0 0,-6-6 0 0,1 2 1856 0,5 4 352 16,-6-1 64-16,6 1 16 0,-10 6-880 0,1 3-192 16,-1 1-16-16,-2 2-16 0,1 4-592 0,1 2-112 15,-4 0-32-15,4 4 0 0,0 0-144 0,1-1-48 16,1-2 0-16,3-1 0 0,1-3 48 0,3-3 0 15,3-3 0-15,-2-9 0 0,8 8 80 0,2-4 0 16,2-1 16-16,-1-5 0 0,1-2-16 0,1-3 0 16,1-1 0-16,-1-2 0 0,1-2 48 0,-1-2 0 15,-2-1 0-15,-1 2 0 0,-2-3-32 0,0 2 0 16,-2-1 0-16,0 2 0 0,-6 2-16 0,0-2 0 16,0 0 0-16,-4 2 0 0,0 1-96 0,-2 3-32 15,2 1 0-15,-4 0 0 0,2 1-256 0,-3 2 160 16,1 2-160-16,-1-1 128 15,3 2-944-15,6 0-192 0,0 0-32 0,0 0-16 16,0 0-2000-16,0 0-400 0</inkml:trace>
  <inkml:trace contextRef="#ctx0" brushRef="#br0" timeOffset="43014.71">20098 14440 22111 0,'0'0'1968'0,"0"0"-1584"0,0 10-384 0,0 1 0 0,0 2 864 0,0 2 96 16,-1 2 0-16,1 0 16 16,-2 1 432-16,0-1 64 0,0-2 32 0,1-1 0 15,0-1-432-15,1-2-96 0,0 3-16 0,1-4 0 0,-1-10-272 0,2 7-64 16,-2-7-16-16,0 0 0 0,8 10-160 0,0-4-16 16,-8-6-16-16,9-1 0 0,2-2 96 0,0 0 0 15,-1-2 16-15,1-3 0 0,-1-3-80 0,-1 2 0 16,-1-2-16-16,-2-1 0 0,0-2 0 0,0 0 0 15,-2-1 0-15,0 0 0 0,1-1-80 0,-2 1-16 16,-1-2 0-16,0 2 0 0,-1 0-176 0,2 1-32 16,-2 2-128-16,1 2 192 0,1 3-192 0,-3 7 176 15,2-8-176-15,-2 8 160 0,4-7-288 0,-4 7-64 16,0 0-16-16,0 0 0 16,0 0-1280-16,0 0-256 0,11 0-48 0,-4 3-16 15,-7-3-1712-15,10 4-352 0</inkml:trace>
  <inkml:trace contextRef="#ctx0" brushRef="#br0" timeOffset="43391.99">20485 14438 21823 0,'0'0'960'0,"0"0"208"0,-1 8-928 0,-4 2-240 0,1-1 0 0,2 2 0 0,-2 2 1536 0,3-2 272 15,-2 1 48-15,0-1 16 16,-1 0-480-16,2 2-112 0,-1-2 0 16,2-4-16-16,1-7-432 0,-5 9-64 0,5-9-32 0,0 0 0 15,0 0 48-15,0 0 16 0,0 0 0 0,0 0 0 16,0 0-64-16,0 0-16 0,6-9 0 16,-1-1 0-16,2-1-208 0,0-1-32 0,-1 0-16 0,2-3 0 0,1 0-224 0,0 2-48 15,0-1-16-15,-1 2 0 0,2 2-176 0,0 1 0 16,0 0 0-16,1 2 128 0,-3 1-128 0,3 2 0 15,0-2 0-15,0 3 0 16,0 1-896-16,1 2-176 0,1 0-16 16,1 3-11168-16,-2-1-2224 0</inkml:trace>
  <inkml:trace contextRef="#ctx0" brushRef="#br0" timeOffset="43842.68">21349 14415 9215 0,'0'0'816'0,"3"-7"-656"15,-1 0-160-15,-2 7 0 0,2-7 1984 0,-2 7 384 16,0-7 64-16,0 7 0 0,0 0-656 0,0 0-144 15,-4-5-32-15,4 5 0 0,-7-4-448 0,-1 2-80 16,0 1-32-16,-2 1 0 0,-5 0-160 0,1 2-48 16,0 0 0-16,-2 4 0 0,-1-2-192 0,-1 2-32 15,-4 3-16-15,2-1 0 0,2 4-144 0,-1-1-48 16,1 2 0-16,3 1 0 0,3 2-48 0,1 1-16 16,2-1 0-16,5-1 0 0,3-3-48 0,2-1-16 15,1-2 0-15,4-3 0 0,2 0 64 0,3-3 16 16,3-2 0-16,2-1 0 0,-1 0-144 0,3-2-16 15,1-3-16-15,-1 2 0 0,0-5-32 0,1 2 0 16,-2 0 0-16,0-1 0 0,-1-1-144 0,0 0 160 16,-3 1-160-16,1 0 160 0,-4 0-160 0,2 1 0 0,-1-2 0 15,-1-1 0 1,0 3-2112-16,0 0-320 0,-4 1-48 0</inkml:trace>
  <inkml:trace contextRef="#ctx0" brushRef="#br0" timeOffset="44277.86">21662 14011 23039 0,'0'0'2048'0,"0"0"-1648"0,0 0-400 0,0 0 0 0,0 0 1360 0,0 0 192 15,0 0 48-15,0 0 0 0,0 0-384 0,0 0-80 16,-2 12-16-16,-2 3 0 0,2 4-368 0,-1 3-80 15,-2 3-16-15,3 2 0 0,-3 0-48 0,0 4-16 16,0 2 0-16,-2 3 0 0,1 2-208 0,0-2-32 16,1-1-16-16,0-3 0 0,2-3-144 0,-1-6-48 15,1-2 0-15,1-1 0 0,2-4-144 0,0-1 128 16,2-4-128-16,-1 3 128 0,-1-14-128 0,3 7 160 16,1 1-160-16,-4-8 160 0,0 0-160 0,0 0-176 15,10-1 48-15,1-2 0 16,-1-3-1760-16,0-2-352 0,-1-3-64 0,-2 3-12752 0</inkml:trace>
  <inkml:trace contextRef="#ctx0" brushRef="#br0" timeOffset="44621.09">22001 14275 13823 0,'0'0'1216'0,"0"0"-960"0,0 0-256 0,6-2 0 16,-6 2 1824-16,0 0 320 0,0 0 64 0,0 0 16 0,0 0-352 0,0 0-64 16,0 0-16-16,0 0 0 0,0 0-656 0,-6 0-144 15,-5 4-32-15,0 2 0 0,0 1-240 0,-3 3-48 16,1 2-16-16,1 1 0 0,1 2 32 0,1 0 0 15,-1 1 0-15,2-3 0 0,3-2-32 0,1 2 0 16,1-3 0-16,3 0 0 0,1-1-192 0,3-1-32 16,-3-8-16-16,5 8 0 0,1-2-144 0,3-2-16 15,2-2-16-15,-1-1 0 0,1-1-112 0,1-2-128 16,-3-1 176-16,2-2-176 0,0 1 160 0,0-2-160 16,-2 1 128-16,1-3-128 0,-5-1 144 0,2 0-144 15,-3-1 160-15,-1 0-160 0,0 2 208 0,-1-1-48 16,-2 0-16-16,-1 1 0 0,0-1 112 0,-2 2 0 15,3 7 16-15,-5-7 0 0,-2-1-96 0,1 2-32 0,-2 3 0 16,0 0 0-16,1 3-144 0,-1 0 0 16,-1 0-192-16,2 2 192 15,7-2-1408-15,-8 2-144 0,1 1-48 0,7-3-10432 16,0 0-2080-16</inkml:trace>
  <inkml:trace contextRef="#ctx0" brushRef="#br0" timeOffset="45194.58">22110 14310 7359 0,'0'0'656'0,"0"0"-528"0,0 0-128 0,0 0 0 15,-7-1 2464-15,7 1 464 0,-8-1 80 0,8 1 32 16,-7 2-1056-16,7-2-192 0,0 0-64 0,-8 6 0 16,1-1-288-16,2 2-64 0,0 0-16 0,4 2 0 15,1-9-224-15,-2 12-48 0,-1-1-16 0,2 1 0 16,1-1-272-16,1 1-48 0,0 1-16 0,2-2 0 0,-2 1-192 0,1-1-32 16,-2-11-16-16,5 12 0 0,-1-2-128 15,2-2-32-15,-1 0 0 0,3 0 0 0,-8-8-16 0,10 4 0 16,0 2 0-16,1-3 0 0,-4-3-144 0,3-1-48 15,1-3 0-15,-2 0 0 0,1 0-128 0,-1-2 0 16,1-1 144-16,-1 0-144 16,-3 0-1344-16,0 1-352 0,0-1-64 0,-6 7-14560 15</inkml:trace>
  <inkml:trace contextRef="#ctx0" brushRef="#br0" timeOffset="45771.47">22642 14121 11967 0,'0'0'528'0,"0"0"112"0,0 0-512 0,0 0-128 0,0 0 0 0,0 0 0 16,-3-8 2288-16,3 8 416 0,-5-4 96 0,5 4 16 16,-10-1-1392-16,4 3-272 0,-4 0-48 0,1 2-16 0,0 2-224 15,-1-1-48-15,-1 0-16 0,-1 3 0 0,0-3-16 0,0 2 0 16,1-1 0-16,1 2 0 0,0 1 64 0,3-2 16 15,-2-1 0-15,3 2 0 0,4 2-432 16,-1-1-96-16,3-9-16 0,0 11 0 0,0-11-48 0,5 9-16 16,2 0 0-16,3-2 0 0,3-3 16 0,1-1 0 15,2 1 0-15,-2 0 0 0,1 0-112 0,1 0-32 16,-2-1 0-16,-1 1 0 0,-1 1 112 0,-1 1 16 16,-2 1 0-16,0 0 0 0,-2-1 112 0,-1 2 16 15,1-1 16-15,-4-1 0 0,-3-6 48 0,0 12 16 16,-1-2 0-16,-2-2 0 0,-3-2 0 0,-3 1 0 15,2 1 0-15,-7-2 0 0,-1-1-192 0,0 1-32 16,-1 0-16-16,1-1 0 0,-3 0-224 0,3-2 176 16,-2-1-176-16,2-2 160 0,0-2-160 0,1 0 0 15,3-1 0-15,1 0 0 16,2-3-1040-16,3 0-192 0,0 0-48 0,4-1-11312 0,3-1-2256 16</inkml:trace>
  <inkml:trace contextRef="#ctx0" brushRef="#br0" timeOffset="46333.3">23439 13921 20671 0,'0'0'912'0,"0"0"192"0,0 0-880 0,0 0-224 16,0 0 0-16,-2-4 0 0,-2-1 1600 0,-1 2 288 15,1 1 48-15,-3 1 16 0,2 1-768 0,1 0-160 16,-4 1-16-16,1 1-16 0,0-1-256 0,-1 1-48 15,0 0-16-15,0 1 0 0,1 0-192 0,-1 0-32 0,0 2-16 0,1 1 0 16,-2 0-144-16,-2 4-32 16,1-2 0-16,2 0 0 0,1-1 64 0,1 1 0 15,3 0 0-15,3-8 0 0,-2 11 64 0,3-1 0 16,-1-10 16-16,4 6 0 0,2 3 32 0,0 0 0 0,1 0 0 0,2 0 0 16,0 0-112-16,4 0 0 15,-4 4-16-15,2-2 0 0,2-1-96 0,-1 1-16 0,-4-1 0 16,1 1 0-16,0 0-48 0,-1 0-16 0,-2-1 0 15,1 2 0-15,-4-2 128 0,-1 1 0 0,1 0 16 0,-3 0 0 16,-1-2 80-16,-2-1 16 0,0-1 0 0,-2 1 0 16,-3-1 16-16,-1-1 0 0,0 0 0 0,-4-1 0 15,-2 1-128-15,-10 1 0 0,2-1-16 16,2-2 0-16,2 1-240 0,1-2 128 0,2 0-128 0,0-3 0 16,2-2-944-16,2 0-272 0,2-1-64 15,-3-1-18448-15</inkml:trace>
  <inkml:trace contextRef="#ctx0" brushRef="#br0" timeOffset="47035.74">19373 15438 1839 0,'0'0'160'0,"0"0"-160"15,0 0 0-15,-5-5 0 0,-2-4 3904 0,1 3 736 16,-1 1 160-16,0 1 16 0,-2 0-2528 0,1 1-512 16,-3-1-112-16,1 4 0 0,0 2-624 0,-1 4-112 0,-2 0-32 0,-1 4 0 15,-1 1-512-15,-2 1-96 0,1 3-32 0,0 1 0 16,1 1-48-16,0-1-16 16,2 7 0-16,3-3 0 0,2-2 112 0,2-2 16 15,4-3 0-15,2-1 0 0,1-2 128 0,-1-10 16 0,0 0 16 16,13 2 0-16,3-3 144 0,1-2 16 15,0-2 16-15,4-4 0 0,3-2-224 0,-2-2-48 0,-1-3-16 0,-2 0 0 16,-1-2-176-16,-3 2-48 0,0 0 0 0,-3 2 0 16,-4 2-16-16,-1 1 0 0,-3 1 0 0,-4 10 0 15,0 0 128-15,0 0 0 0,0 0 16 16,0 0 0-16,0 0-96 0,3 9-32 0,-1 1 0 0,-1 1 0 16,0 0-144-16,1 0 0 0,1 1 144 0,-1 0-144 15,1-1 0-15,2-1 0 0,2-4 0 0,0-1 0 16,2-1 0-16,1-3 0 0,-1-1 0 0,4-2 0 15,1-4-1344-15,0 1-224 0,-1-3-48 0,3-1-8992 16,-2-5-1792-16</inkml:trace>
  <inkml:trace contextRef="#ctx0" brushRef="#br0" timeOffset="47301.53">19804 14982 21183 0,'0'0'944'0,"-6"-4"192"0,6 4-912 0,0 0-224 16,-5-6 0-16,5 6 0 0,0 0 2384 0,-5 7 432 15,3 3 96-15,-2 1 16 0,0 0-1344 0,-1 5-272 16,0 4-48-16,0 2-16 0,1 0-224 0,2 7-64 0,-3 1 0 0,2 6 0 16,1-1-320-16,-1 2-80 15,1 0-16-15,1-1 0 0,1 0-304 0,-1-1-64 16,-1-4-16-16,1-2 0 0,0-5-160 0,0-1 0 0,0-1 144 15,1-2-144-15,0-4 0 0,1-1 0 0,1-4 0 0,1-3 0 32,-3-8-1264-32,3 9-272 0,-3-9-48 0,0 0-15632 0</inkml:trace>
  <inkml:trace contextRef="#ctx0" brushRef="#br0" timeOffset="48096.46">20232 15259 2751 0,'0'0'256'0,"0"-8"-256"0,0 0 0 0,-1-1 0 15,0 1 4096-15,1 8 784 16,0 0 160-16,0 0 16 0,0 0-2912 0,0 0-592 0,0 0-112 16,0 0-32-16,-8 7-448 0,1 3-80 0,1 2-32 0,-1 3 0 15,1 2-128-15,-1 0-16 0,-3 1-16 0,1 1 0 16,-1 1-32-16,2-2 0 0,0 1 0 15,0-4 0-15,0-1-128 0,3-3-16 0,2-3-16 0,3-8 0 0,-3 7-48 0,3-7-16 16,0 0 0-16,0 0 0 0,0 0 80 0,13-3 0 16,0-6 16-16,-1-2 0 0,1-5-144 0,1-1-48 15,1-2 0-15,0 0 0 0,0-3-192 16,1 2-144-16,-1-2 192 0,1 1-192 0,-1 0 0 16,0 2 0-16,2 1 0 0,-3 3 0 0,-2 1 0 0,0 5 0 15,-3 5 0-15,0 2 0 0,-9 2 0 0,9 7 0 16,-3 3-128-16,-1 3 128 0,-2 3 0 0,-2 1-144 15,-2 3 144-15,-2 0 0 0,-2-3 0 0,1 3 0 16,-1 0 0-16,-2-2 0 0,0-3 0 0,2-3 0 16,2-2 0-16,-2-2 0 0,5-8 128 0,0 0-128 15,0 0 128-15,0 0-128 0,0 0 256 0,7-7-32 16,2-3 0-16,2-2 0 0,1-3 0 0,1-1 0 16,1 2 0-16,0 0 0 0,3-1-224 0,-1 3 0 15,0 1 0-15,-1 2 0 0,1 3 0 0,-1 4 0 0,-2 2 0 0,-2 4 0 16,0 4 0-16,-1 4 0 0,-4 3-144 15,-2 2 144-15,-3 1 0 0,-2 1 0 16,-2 2 0-16,-3 0 0 0,-1 1 0 0,-1-1 0 0,1-2 0 16,2-1 160-16,0-3-160 0,1-3-256 0,4-2 64 15,0-10 16 1,0 0-1328-16,0 0-272 0,0 0-48 0,12-6-9424 16,5-2-1872-16</inkml:trace>
  <inkml:trace contextRef="#ctx0" brushRef="#br0" timeOffset="48480.42">20876 15160 25791 0,'0'0'2304'0,"0"0"-1856"16,0 0-448-16,0 0 0 0,-5 6 1408 0,-4 0 176 16,3 3 32-16,-2 1 16 0,0 1-352 0,-1 3-64 15,1 2 0-15,-3-1-16 0,2 2-576 0,0-1-112 16,1 0-32-16,3-1 0 0,1 0-208 0,1-2-32 15,3-1-16-15,5-2 0 16,-2-2-32-16,3-1 0 0,2-3 0 0,4-1 0 0,-1-3 16 0,2-2 0 16,0-2 0-16,0-1 0 0,0-4 48 0,-1-1 0 15,0-4 0-15,0 3 0 0,-1-2 96 0,-2 1 32 16,-2-1 0-16,-2-1 0 0,0 0-48 0,-2 3 0 0,-5-3 0 16,-1 2 0-16,-1 0 64 0,-1 1 16 0,-3 1 0 0,0 1 0 15,-3 1-224-15,1 3-32 16,1 1-16-16,2 2 0 0,-2 2-144 0,1 1 0 15,2 0-160-15,6-1 160 16,0 0-1680-16,-6 5-240 0,6-5-64 0,-2 9-10224 16,2-9-2048-16</inkml:trace>
  <inkml:trace contextRef="#ctx0" brushRef="#br0" timeOffset="48766.75">21360 15053 7359 0,'0'0'656'0,"0"0"-528"0,0 0-128 0,0 0 0 0,-7-3 4752 0,7 3 928 16,0 0 176-16,-9-1 32 0,0 0-3648 0,-2 1-752 16,2 1-144-16,1 1-16 0,-1 2-656 0,0 1-128 15,-1 2-32-15,0 2 0 0,-1 1-192 0,1 1-32 16,3 1-16-16,-2 0 0 0,3-1-96 0,1 0-32 16,1 1 0-16,4-3 0 0,2 1-144 0,2-1 192 15,1 1-192-15,3-1 192 0,2-1 32 0,2 0 16 16,-2-1 0-16,0 1 0 0,2-1-80 0,0 0-16 15,-3-1 0-15,0 0 0 0,-9-6 224 0,6 7 32 16,-1 1 16-16,-5-8 0 0,0 0 160 0,0 0 16 16,-2 10 16-16,-4-3 0 0,-4 1-16 0,0-1 0 15,-4-3 0-15,-1 0 0 0,-1 3-304 0,0-3-64 16,0-1-16-16,1-1 0 0,1-1-208 0,0-1 0 0,3 0 0 16,4-1 0-1,1-3-1472-15,6 4-352 0,0 0-64 0,0-6-16208 0</inkml:trace>
  <inkml:trace contextRef="#ctx0" brushRef="#br0" timeOffset="49021.84">21659 14764 14735 0,'0'0'1312'0,"0"0"-1056"0,-3-7-256 0,3 7 0 16,0 0 3600-16,0 0 672 0,0 0 128 0,0 0 16 0,-3 11-2400 0,0 2-480 15,-1 3-112-15,2 4-16 16,-2 4-352-16,-1 4-80 0,3-12-16 0,0 6 0 0,0 1-320 0,2 4-64 16,-1 1 0-16,-1 4-16 0,2 1-384 0,2 1-176 15,-1 3 160-15,1 23-160 16,1-12-304-16,2-10-144 0,0-7-48 0,0-6 0 16,-2-7-1872-16,0-3-384 0,1-3-80 0,-4-7-11984 15</inkml:trace>
  <inkml:trace contextRef="#ctx0" brushRef="#br0" timeOffset="49158.67">21500 15134 22111 0,'0'0'976'0,"7"-7"208"0,0 1-944 0,2 0-240 15,2 2 0-15,0-1 0 0,4 5 3040 0,2-2 560 16,4 0 112-16,1-1 32 0,3-3-1920 0,6 2-384 16,2-2-80-16,5 1-16 0,0-1-704 0,6 2-128 15,0-4-48-15,-1 5 0 0,-5 2-464 0,-3-1 0 16,-7-2 0-16,-4 3-12432 15,-4 2-2512-15</inkml:trace>
  <inkml:trace contextRef="#ctx0" brushRef="#br0" timeOffset="50642.84">22763 15042 11055 0,'5'-8'976'0,"1"3"-784"16,-6 5-192-16,5-5 0 0,1-3 2160 0,-1-1 384 16,2 2 80-16,0 0 0 0,-4 2-576 0,-3 5-128 0,4-9-32 15,0 2 0-15,-4 7-544 0,1-7-96 16,-1-2-32-16,0 9 0 0,-2-8-128 0,-2 3-16 15,4 5-16-15,0 0 0 0,-10-4-352 0,2 4-80 16,-2 2-16-16,0 4 0 0,-2 1-304 0,0 1-64 0,-3 2-16 0,1 3 0 16,-1 4-80-16,-1 1-16 15,1-1 0-15,0 4 0 0,2 3 0 0,2-1-128 16,-2-1 192-16,4-1-64 0,3 1 16 0,3-5 0 0,2-2 0 16,2-1 0-16,3-4 96 0,1-1 16 0,3-2 0 0,2-2 0 15,1-4-64-15,2-1 0 0,0-1 0 0,2-3 0 16,0-3-32-16,0-2-16 0,2 0 0 15,0-2 0-15,2-4-144 0,0 1 128 0,-2 0-128 0,1-1 128 16,-1 0-128-16,-2 0 0 0,-3-1 0 0,-2 3 0 16,0 4 0-16,-4 0 0 0,-1 2 128 0,-5 7-128 0,0 0 0 15,0 0 0-15,0 0 0 16,0 0 0-16,0 0 0 0,0 0 0 0,-1 8 0 0,-1 3 0 0,0 2 0 16,2-1 0-16,2-2 0 0,3-2 0 0,-1 0 0 15,5-1 0-15,0-2 0 0,2-2 0 0,2 0-128 0,3-3 128 16,0 0 0-16,1-3 0 15,-2-1 0-15,3-3 0 0,0 0 0 0,0-3 0 0,-2-3 0 0,2-1 0 16,3-1 0-16,-3 1 128 0,-2 1-128 0,1-3 0 16,0-1 144-16,1-2-144 0,-1 0 128 0,2-1-128 15,1-1 128-15,1-1-128 0,1-2 224 0,-4-1-32 16,3-3 0-16,1-1 0 0,-4-3-64 0,0-2-128 16,-2-3 176-16,-2 0-176 0,0-1 144 0,-2-2-144 15,-2 0 0-15,-2 3 144 0,0 1-144 0,-1 4 0 16,-4 4 0-16,0 4 128 0,1 3-128 0,-1 5 0 15,-5 2 0-15,1 5 0 0,-2 1 0 0,3 8 0 0,-5-3-128 0,5 3 128 16,-10 6 0-16,1 4 0 16,-3 3 0-16,-1 5 0 0,-3 5-128 0,1 4 128 0,0 4 0 15,-1 3 0-15,0 2 0 0,1 3 0 0,1 3 0 16,2 3 0-16,2 2 0 0,1 0 0 0,5-6 0 16,2 0 0-16,2-2 0 0,3-4 0 15,1-3 0-15,5-5 0 0,2-3 0 0,1-1 0 0,2-3 0 0,-1-2 128 16,-1-4-128-16,3-3 128 0,1-1-128 0,0-6 128 15,1-4-128-15,0-3 160 0,1-3-160 0,-1-4 160 16,1-4-160-16,2-2 192 0,-1-5-192 0,1 0 192 16,-2-3-192-16,2-1 0 0,-1-2 0 0,1 2 0 15,2-1 0-15,-1-2 0 0,4-3 128 0,-2 0-128 0,1 2 0 16,-3 0 0-16,0 2 0 0,-2-1 0 16,-1 2 0-16,-3 0 0 0,0 0 0 0,-4 2 0 0,-1 2 0 0,-2 4 0 15,-4 3 0-15,-1 4 0 0,-2 0 0 0,-2 3 0 16,-3 2 0-16,-3 3 0 0,-2 3 0 15,-2 4 0-15,-2 0 128 0,-1 6-128 0,-3 3 0 0,-1 5 0 16,-3 4 0-16,-1 3 128 0,3 0-128 0,2 3 0 16,2 2 0-16,3 1 0 0,3 2 0 0,1-1 128 15,5-1-128-15,4-1 128 0,3 0 32 0,3-2 0 16,1-1 0-16,4-3 0 0,2-1-160 0,3-2 128 16,3-4-128-16,3-1 128 0,-2-4-128 0,4-2 0 15,-2-3-192-15,1-3 192 16,-3-4-2656-16,0-5-416 0</inkml:trace>
  <inkml:trace contextRef="#ctx0" brushRef="#br0" timeOffset="53648.8">18147 14938 15663 0,'-4'-10'688'0,"4"10"144"0,-1-10-656 0,0 0-176 0,1 2 0 0,0 8 0 0,-1-8 1792 0,1 8 336 16,0 0 64-16,0 0 16 0,0 0-736 0,0 0-160 16,-5 8-32-16,2 2 0 0,-3 3-336 0,4 2-80 15,1 1-16-15,1 4 0 0,2 6-112 0,4 0-32 16,-1 5 0-16,5 3 0 0,1 3-160 0,5 3-32 16,3 1-16-16,0 1 0 0,3-1-64 0,1 2-16 15,-1 1 0-15,1-1 0 0,-3 0-128 0,0-1-32 16,-3-1 0-16,-1-1 0 0,-2-1-256 0,-2-1 128 15,-1-3-128-15,-3-2 0 0,0-2 176 0,-2-1-176 16,2-1 160-16,-4-4-160 0,1-2 384 0,1 0-32 16,-1-3 0-16,0-1 0 0,2-3-32 0,-3-1 0 15,3 0 0-15,1-3 0 0,-3-2-64 0,2-3-32 0,-1-1 0 0,3-3 0 16,0-2-32-16,0-1-16 0,-1 0 0 0,2-2 0 16,1-1-48-16,-1-2 0 0,1 0 0 0,2-1 0 15,3 1-128-15,-1 1 0 0,1-1 0 0,1 0 0 16,1 0 0-16,1 3 0 0,-1-1 0 0,0-1 0 15,2 2 0-15,1 1 0 0,-1-1 0 0,0-2 0 16,4-1 0-16,-2 2 0 0,3 0 0 0,-2-3 0 16,2-1 0-16,0 1 0 0,3-1 0 0,2 2 0 15,1-1 128-15,4 2-128 0,2-1 128 0,0 2-128 16,3-1 0-16,1-1 0 0,-3 2 0 0,2-1 0 0,-1-3 0 16,0 2 0-16,-1-3 0 0,5 2 0 0,0 1 0 0,6 0 0 15,-1 1 0-15,0 1 0 0,-1-1 0 0,-2 2 0 16,-1-1 0-16,-1 1 0 0,1-2 0 0,2 1 0 15,1 0 0-15,5 0 0 0,-2 0 0 0,1 0 0 16,-3 0 0-16,-1-2 0 0,-3 0 0 0,-1-1 0 16,-1 0 0-16,5-1 0 0,1 2 0 0,3 0 0 15,-1 0 0-15,-2 0 0 0,-3 0 0 0,-1 0 0 16,-1 2 0-16,1 0 0 0,-4-2 0 0,3 1 0 16,2 0 0-16,3 0 0 0,-1 1 0 0,-2 0 0 15,-2 1 0-15,1-2 0 0,-2 1 0 0,1-1 0 0,-2-2 0 16,3 1 0-16,3-1 0 0,1 2 0 15,1-4 0-15,0 2 0 0,-3 1 0 0,-1 1 0 0,-1-2 0 0,-1 2 0 16,-2-1 0-16,2 1 0 0,0-1 0 0,3 0 0 16,1 1 0-16,0-1 0 0,0 0 0 0,-2-1 0 15,-1 1 0-15,-4-2 0 0,3 0 0 0,1 0 0 16,1-2 0-16,3 1 0 0,0 1 0 0,-1 0 0 16,0-2 0-16,-3 0 128 0,-3-1-128 0,-1 1 0 15,2 0 0-15,0 0 0 0,-3-1 0 0,3 2 0 16,2 0 0-16,-1 1 0 0,-1-3 0 0,-1 1 0 15,-1 0 0-15,-1 1 0 0,-3-1 0 0,1 1 0 16,-2-1 0-16,3 1 0 0,-1 1 0 0,2-1 0 16,-1 1 0-16,1 0 0 0,-1 0 0 0,0 1 0 0,-1-1 0 15,-4-1 0-15,-1 1 128 0,2-1-128 0,-1 0 0 16,-1 1 0-16,-1 0 0 0,2-1 0 0,2 2 0 16,0 0 0-16,1 2 0 0,0-1 0 0,-2 1 0 15,-2-1 0-15,-2 1 0 0,0-1 0 0,-3 0 0 16,0 4 0-16,1-4 0 0,-1 1 0 0,-3 1 0 15,2 1 0-15,2-1 0 0,-3 0 0 0,2 1 0 0,0 0 0 16,2-1 0-16,0 1 0 0,-5-2 0 0,0 2 0 16,-1 0 0-16,0 0 0 0,-3-1 0 0,0 2 0 15,-2-1 0-15,1 1 0 0,-2-2 0 0,-2 2 0 16,2 2 0-16,-2-2 0 0,-1-2 0 0,-2 2 0 0,0 1 0 16,1-1 0-16,-1-2 0 0,1 2 0 15,-2 0 128-15,1 0-128 0,-1 1 0 0,2 0 0 0,-5-3 0 0,0 2 0 16,-8 1 0-16,8-3 0 0,-1 3 0 0,-7 0 0 15,0 0 0-15,0 0 128 0,0 0-128 0,0 0 0 16,0 0 0-16,0 0 128 0,0 0-128 0,0 0 0 16,0 0 128-16,0 0-128 0,0 0 0 0,0 0 128 15,0-8-128-15,0 8 0 0,0 0 0 16,-6-8 0-16,2 0 128 0,0-1-128 16,0 2 0-16,-1 0 128 0,-1-3 0 0,2 1 0 0,-4-2 0 0,3-1 0 15,-2-3 32-15,2-2 0 0,0 1 0 0,-1-5 0 16,1-4-160-16,1-2 128 0,-1 1-128 0,1-5 128 15,-1-2-128-15,-1-5 0 0,-1-1 0 0,2-3 0 16,-4-2 0-16,4 0 0 0,-3-1 128 0,1 2-128 16,1-3 0-16,-1 1 0 0,2 0 0 0,-3-4 0 15,1-1 0-15,0 1 0 0,0 2 0 0,-2 2 0 16,3 0 0-16,-3 1 0 0,2 1 0 0,2 0 0 0,-1 1 0 0,2 1 0 16,-1 0 0-16,2 1 0 0,-1 4 0 15,0-2 0-15,-1 1 0 0,2-2 0 0,-2-1 0 16,3 0 0-16,-2 3 0 0,-1-1 0 15,0 2 0-15,1 2 0 0,-1 3-144 0,1 4 144 0,-1 1 0 0,1 4 0 16,-1 0-128-16,1 5 128 0,-2 1 0 0,2 2 0 16,1-1-128-16,-2 1 128 0,0 3 0 0,0 1 0 15,1 1 0-15,2 1 0 0,-5-2-128 0,2 4 128 16,-2 0 0-16,7 6 0 0,-8-6 0 0,3 3-128 16,-4-2 128-16,4 1 0 0,5 4 0 0,-9 0-128 15,2-1 128-15,0 1 0 0,7 0 0 0,-8 1-128 0,8-1 128 16,-11 2 0-16,1 2 0 0,1 0 0 15,0 2 0-15,3 0 0 0,-6-1 0 0,1 0-128 0,-3 1 128 16,0 0 0-16,1 1 0 0,-5 1 0 0,-1 0 0 0,-2 2 0 16,-1 1 0-16,-3 2 0 0,1-2 0 0,-2 2 0 15,-4-2 0-15,-4-2-128 16,-2 0 128-16,-2 1 0 0,-2 1 0 0,2-1 0 0,-1 1 0 0,0 0 0 16,-3-1 0-16,2-1 0 0,0-2 0 0,-2 1 144 15,2 1-144-15,-2-1 0 0,-4-4 0 0,0 3-176 16,1-1 176-16,2 1 0 0,3-2 128 0,-1 0-128 15,0 0 0-15,2 2 0 0,-3-1 0 0,-1 2-128 16,-3-5 128-16,0 2 0 0,2-2 0 0,2 2 0 16,-2 0 0-16,2 2 0 0,1-1 0 0,1 0 0 15,1-2 0-15,0 1 0 0,-2-1 0 0,1 0 0 16,-4 0 0-16,1 1 0 0,0 0 128 0,3 0-128 0,-3 1 0 16,2 0 0-16,2 2 0 0,-3 0 0 0,-1-1 0 0,-1 1 0 15,-1 0 0-15,-1 0-128 0,0 0 128 0,4 0 0 16,-1 0 0-16,1 0 0 0,-1 0 0 0,1-1 0 15,-1-1 0-15,-2 2 0 0,-4 0 0 0,0-2 144 16,-1 1-144-16,1 1 160 0,1 1-160 0,-1 1 0 16,2 0 0-16,-1 0 0 0,-2-1 0 0,-4 0 0 15,0 0-176-15,3-1 176 0,0 1 0 0,2 3 0 16,-1-1 0-16,3-1 128 0,0 1-128 0,-5 0 0 16,-2 1-128-16,0-2 128 0,1-1 0 0,5 0 0 15,1 0 0-15,0-2 176 0,1 1-176 0,1 0 0 0,-1-1-160 16,-3 1 160-16,-3-2 0 0,1 0 0 15,3 0 0-15,-1 1 0 0,2 2 0 0,1-1 0 0,0 0 0 16,2-1 0-16,0 1 0 0,-2 1 0 0,-1-2 0 16,2 0 0-16,2-1 0 0,2-1 0 0,4 2 0 0,1-1 0 15,0 0 0-15,1 0 0 0,1 0 0 0,1 0 0 16,0 0 0-16,-1-2 0 0,-2-3 0 0,-1 3 0 16,1 0 0-16,4 2 0 0,1-3 0 15,1 0 0-15,-2 3 0 0,1-1 0 0,1 0 0 0,2 1 0 16,0 1 0-16,1-1 0 0,0 0 0 0,-1-1 0 15,-3 0 0-15,1 0 0 0,0 1 0 0,2-1 0 16,1 0 0-16,2 0 0 0,2 2 0 0,2-1 0 16,2 1 0-16,0 0 0 0,1-1 0 0,2 1 160 15,-1-1-160-15,3 1 0 0,-1-1 0 0,2 0 0 16,2 1 0-16,-2-1 0 0,1 0 0 0,1 0 0 16,1 0 0-16,-1-1 0 0,0 1 0 0,1-1 0 15,-2 0 0-15,2-1 0 0,0 0 0 0,-2 1 0 0,1-2 0 0,0 2 0 16,-1-1-160-1,-1 1 160-15,0-3 0 0,2 1 0 0,0 0 0 0,-1 0 0 0,1 0 0 0,0 0 0 16,1 0 0-16,-2 1 0 0,2-1 0 16,1 0 0-16,-1 0-128 0,3-1 128 0,0 0 0 0,0 0 0 15,-2 0 0-15,2-1 160 0,-2 1-160 16,9-2 0-16,0 0 0 0,-7 2 0 0,-1 0 0 0,8-2 0 16,-6 2 0-16,-2-1 0 0,8-1 0 0,-6 2 0 15,6-2-176-15,-8 2 176 0,1 0 0 0,7-2 0 16,0 0 0-16,0 0 0 0,-7 1 0 0,7-1 0 15,0 0 0-15,0 0-128 0,-7 3 128 0,7-3 0 16,0 0 0-16,0 0-128 0,0 0 128 0,0 0 0 16,0 0 0-16,0 0 0 0,0 0 0 0,0 0 0 15,0 0 0-15,0 0 0 0,0 0 0 0,0 0 0 16,-4 5 0-16,4-5 0 0,0 0 0 0,0 0 0 16,0 0 0-16,0 0 0 0,0 0 0 0,0 0 0 15,0 0-128-15,-5 6 128 0,5-6 0 0,0 0 0 0,-2 7 0 0,2-7 0 16,-4 6 0-16,4-6 0 0,0 0 0 0,-4 8 128 15,-1-1-128-15,5-7 0 16,-6 6-176-16,6-6 176 0,-4 7 0 0,4-7 0 0,-3 8 0 0,-1-3 0 16,4-5 0-16,0 0 0 15,-3 8 0-15,1-1 0 0,2-7 0 0,-1 9 0 0,1-9 0 16,-1 9 0-16,1 0 0 0,-2 0 0 0,2-9 0 16,2 11 0-16,-1-1 0 0,1-2 0 0,0 1 0 0,0 0 0 15,0 0 0-15,3 2 0 0,-2 1 0 0,2 1 0 16,-2 1 0-16,3 3 0 0,2-1 0 0,1 3 0 15,-1 3 0-15,-1 2 0 0,1-1 0 0,-1 2 0 16,-2-3 0-16,2 0 0 0,-5 0 0 0,2-2 0 16,1-1 0-16,0-1 0 0,-1-1 128 0,1 0-128 15,3-2 0-15,-1 0 0 0,1-4 128 0,2 1-128 16,1-1 0-16,2 1 0 0,0-2 128 0,2 0-128 0,0-1 0 16,1 0 0-16,2 0 0 0,2-2-13136 15,2-3-2608-15</inkml:trace>
  <inkml:trace contextRef="#ctx0" brushRef="#br0" timeOffset="63647.05">17257 15617 2751 0,'0'0'256'0,"0"0"-256"15,0 0 0-15,0 0 0 0,4-11 3056 0,-2 2 560 16,-2 9 112-16,0 0 32 0,0 0-1744 0,0 0-352 16,-2-9-64-16,2 9 0 0,0 0-784 0,0 0-160 15,0 0-16-15,-7 7-16 0,2 4-192 0,-2 2-48 16,3 2 0-16,1 3 0 0,1 5-48 0,0 4-16 15,0 3 0-15,0 4 0 0,-2 6-112 0,3 2-16 16,1 1-16-16,1 4 0 0,1 3-176 0,3-1 0 16,-1-1 144-16,0-1-144 0,2-2 0 0,2-1 128 15,1 0-128-15,-2-2 0 0,0-5 128 0,0-1-128 0,-5-2 128 16,0-1-128-16,-1-1 144 0,-2-1-144 0,-1 0 192 0,0-4-192 16,-2-1 256-16,0-2-48 0,1-1-16 15,-2-1 0-15,1-1 64 0,-1-1 16 0,0-3 0 0,2 0 0 16,-3-2-112-16,2-2-32 0,0-2 0 0,0 1 0 15,3-5-128-15,-1-1 160 0,2-6-160 0,0 0 160 16,-3 8-160-16,3-8 192 0,0 0-192 0,0 0 192 16,0 0-192-16,0 0 128 0,0 0-128 0,0 0 128 15,0 0 720-15,0 0 144 16,0 0 32-16,6 6 0 16,-2-1-1648-16,-4-5-320 0,0 0-64 0,9 6-16 0,0-2 832 0,-1 1 192 0,-8-5 0 0,12 3 0 15,-1 0 0-15,1-1 0 0,-2-2 0 0,2 0 0 16,0-1 0-16,2 0 0 0,1 0 192 0,1 1-192 15,2-2 208-15,0 1-64 0,2-1-16 0,1-1 0 16,-3 0-128-16,3-1 192 0,1-1-192 0,-3 0 192 0,1-1-64 16,0-2-128-16,0 1 192 0,1-2-64 0,0 0 16 0,1 1 0 15,-2 0 0-15,4 0 0 0,-4 2-144 0,4-1 0 16,-4 1 0-16,2 3 128 0,2 1 0 0,-1 1 0 16,1-1 0-16,-1 3 0 0,-1 2-128 0,0 0 0 15,1 1-160-15,-3 0 160 0,-1 0 0 0,-2 1 0 16,0-1 0-16,-2 2 0 0,-2 0 0 0,-1 0 0 15,-1-2 0-15,-2 2 0 0,-2 1 0 0,-7-7 0 16,5 6 0-16,-5-6 0 0,0 0 0 0,0 0 256 16,5 5-48-16,-5-5-16 0,0 0 208 0,0 0 48 15,0 0 0-15,0 0 0 0,0 0 32 0,0 0 16 16,0 0 0-16,0 0 0 0,0 0-64 0,0 0-16 16,-4-8 0-16,2-1 0 0,1 0-96 0,0-1 0 0,-1-1-16 0,2-1 0 15,-1 0-112-15,1-1-32 0,1-3 0 0,0-1 0 16,0-4-160-16,1 1 128 0,1-1-128 0,1-5 128 15,-1-3-128-15,0-3 0 0,4-3 0 0,0-3 128 16,-2-3-128-16,1-1 0 0,-2-3 0 0,-1 0 0 16,2 0 0-16,0 0 0 0,-2 1 0 0,2 2 0 15,-2 0-128-15,-1 2 128 0,2 4 0 0,-3 4 0 16,-1 3 0-16,1 0-144 0,-1 1 144 0,0 3 0 16,-1 2 0-16,1 1 0 0,-1 0 0 0,0 1 0 15,-2-1 0-15,2 2-128 0,0-1 128 0,0 2 0 16,1 1 0-16,0 2 0 0,-1 3 0 0,1 2 0 15,0 0 0-15,0 0-128 0,0 4 128 0,0-1 0 16,0 8 0-16,0 0 0 0,-1-5 0 0,1 5 0 16,0 0-144-16,0 0 144 0,0 0 0 0,0 0-144 0,0 0 144 0,0 0 0 15,0 0 0-15,0 0 0 0,0 0 0 0,0 0-128 16,0 0 128-16,0 0 0 0,0 0 0 0,0 0 0 16,-6 5 0-16,6-5 0 0,-8 6 0 0,8-6 0 15,-7 6 0-15,-2 0 0 0,3-4 0 0,-3 1 0 16,2 2 0-16,-3-2 0 0,0-1 0 0,-1 0 0 15,-1 0 0-15,-1 1 128 0,-2-1-128 0,-4-1 192 16,-3-1-64-16,-2 0 0 0,-3-1 16 0,-3-1 16 16,-7 1 0-16,0-1 0 0,-3 2 64 0,0 0 16 15,-2 0 0-15,-2 0 0 0,1-1-16 0,0 1 0 16,-1-1 0-16,1 1 0 0,-1 0 16 0,2 2 0 0,2 2 0 16,1-1 0-16,5 1-240 0,2 0 128 0,2-1-128 0,6 1 0 15,4 1 0-15,6-2 0 0,5 0 0 0,9-3 0 31,0 0-2272-31,13 9-448 0,17-1-96 0,4 0 0 0</inkml:trace>
  <inkml:trace contextRef="#ctx0" brushRef="#br0" timeOffset="65987.88">16059 16905 14687 0,'-15'0'640'0,"5"-1"144"0,2 0-624 0,-1 1-160 0,1 0 0 0,-1 0 0 16,0 0 1472-16,2-5 256 0,0 3 48 0,7 2 16 16,-8 0-224-16,8 0-32 0,0 0-16 0,0 0 0 0,0 0-464 0,0 0-96 15,0 0 0-15,0 0-16 0,0 0-224 0,0 0-32 16,12-3-16-16,4 1 0 0,1 1-96 0,6-2 0 15,5 0-16-15,3 1 0 0,2 1-144 16,1-1-32-16,1-2 0 0,0 2 0 0,2 2-160 16,0-1-32-16,0-2-16 0,3 2 0 0,-4-1 48 0,1 2 16 15,-1 2 0-15,-2-2 0 0,-2-4 80 0,-4 2 0 16,0-1 16-16,-6 1 0 0,-3 2-80 0,-3 0-32 16,-3 0 0-16,-3 1 0 0,-10-1-224 0,8 2 176 15,-8-2-176-15,0 0 160 0,0 0-160 0,0 0 160 16,0 0-160-16,-4 8 160 0,-3-3-32 0,-4-1 0 15,-3 1 0-15,-4 0 0 0,-4-1 64 0,-3-2 16 16,-4-1 0-16,-2 0 0 0,-2 1 48 0,-3 0 0 0,-2 2 0 16,-3-1 0-16,-3-1-96 0,1 2-16 0,-2-1 0 0,1 0 0 15,0-1-144-15,5 1 128 0,3-3-128 0,9 1 128 16,5 0-128-16,6-1 160 0,4-1-160 0,4 1 160 16,8 0-160-16,0 0 0 0,0 0 0 0,10 1 0 15,6 0 0-15,3 0 0 0,5-1-128 0,4-1 128 16,4-1 0-16,2-2 0 0,4 2 0 0,-1-1 0 15,5 1 0-15,1-1 0 0,-3 1 0 0,2 0 0 16,1 0 0-16,-3 1 0 0,-3-4 0 0,-3 2 0 16,-3-1 0-16,-7 0 0 0,-3 1 0 0,-6 0 0 15,-1-1 0-15,-8 2 0 0,-6 2 0 0,0 0 0 16,0 0 0-16,0 0 0 0,-12-2 0 0,-5 2 128 16,-8 0-128-16,-5 1 128 0,-8 1-128 0,-1-1 128 15,-7 1-128-15,0 0 0 0,-2 1 0 0,-3 3 128 16,2-2-128-16,-2 0 128 0,-2 1-128 0,1-3 128 0,0 1 0 15,6-1 0-15,5 0 0 0,8-1 0 0,7 4-128 0,7-4 128 16,7 1-128-16,12-2 128 0,0 0-128 0,0 0 0 16,9 4 0-16,7-2 0 0,6-2 0 0,8 0 0 15,7 1 0-15,2-1 0 0,2-1-128 0,2-1 128 16,-2-2 0-16,0 1 0 0,-4 1 0 0,-1 1 0 16,-4 0 0-16,-2 1 0 0,-5 0 0 0,-3 0 0 15,-5 0 0-15,-6 0 0 0,-11 0 0 0,0 0 160 16,0 0-32-16,0 0-128 0,-8 0 400 0,-6 0-16 15,-6 0-16-15,-5 1 0 0,-7 0-80 0,-3 1-16 16,-3-1 0-16,-2 1 0 0,-9 0 32 0,-1-1 0 16,-2-2 0-16,2 1 0 0,-1 0-112 0,2 1 0 0,3 0-16 15,5 1 0-15,4-1-176 0,5 1 0 16,7-1 0-16,2-1 0 16,7 0-1408-16,10 0-272 0,6 0-48 0,0 0-18112 0</inkml:trace>
  <inkml:trace contextRef="#ctx0" brushRef="#br0" timeOffset="67253.88">17357 17099 11967 0,'0'0'528'0,"0"0"112"0,0 0-512 0,0 0-128 0,-4-6 0 0,4 6 0 15,0 0 1680-15,0 0 304 0,0 0 64 0,13-3 16 0,3-1-752 16,3 2-160-16,6 1-16 0,2 0-16 0,3 0-96 0,2 0-32 16,1 0 0-16,1 1 0 0,1 0-224 0,1 0-32 15,-2 0-16-15,1 0 0 0,-2 0-160 0,-2 1-48 16,-2 0 0-16,-4 1 0 0,-4-1-192 0,-4 1-32 16,-6 1-16-16,-4-2 0 0,-7-1-16 0,0 0 0 15,0 0 0-15,-11 5 0 0,-5 1 224 0,-8-1 32 16,-4 1 16-16,-3-1 0 0,0 1-144 0,-5-1-48 15,1 2 0-15,-1-3 0 0,2 2 96 16,-1-1 16-16,0 1 0 0,4-3 0 0,1-1 48 0,6-1 16 16,2-1 0-16,6 0 0 0,3 0-192 0,4 0-16 15,9 0-16-15,0 0 0 0,0 0-96 0,11-3 0 16,4 1-16-16,3-3 0 0,6 0-176 0,5 1 0 0,3-2 0 16,0 1 0-16,1-2 0 0,1 1 0 15,0-1 0-15,0 1 0 0,1 2 0 0,-4 1 0 0,0-1 0 0,-5 1 0 16,-1 0 0-16,-7 0 0 0,-3 1 0 15,-6 1 0-15,-9 1 0 0,0 0 0 0,0 0 128 0,0 0-128 16,-9 3 0-16,-5 2 0 0,-2 0-192 0,-2 1 192 31,0-1-2128-31,0 2-304 0,3 0-64 0,1-1-16 0</inkml:trace>
  <inkml:trace contextRef="#ctx0" brushRef="#br0" timeOffset="68521.63">19633 16932 2751 0,'0'0'256'0,"-8"0"-256"0,1 3 0 0,7-3 0 0,0 0 2416 0,-8 2 432 15,8-2 96-15,0 0 0 0,0 0-1472 0,0 0-288 16,0 0-64-16,0 0-16 0,0 0-144 0,0 0-48 15,0 0 0-15,11 3 0 0,1-1 48 0,4-1 16 16,1 1 0-16,4-1 0 0,2 1-112 0,4-2-32 16,5-1 0-16,3 1 0 0,0-1-64 0,7 0-32 15,4-1 0-15,8 2 0 0,8 2-176 0,3 0-48 16,2-2 0-16,-4 0 0 0,2 0-96 0,2 0-32 16,4 0 0-16,4 1 0 0,2-1-64 0,-4 0 0 15,-2 0-16-15,1 0 0 0,1 0 0 0,3 3 0 0,3-1 0 16,-2-1 0-16,-4-1-80 0,1 2-16 15,2 0 0-15,2 0 0 0,1 0 0 0,-5-1 0 0,-4 1 0 0,-1 0 0 16,0-1-64-16,1 1-16 0,-2 1 0 0,1 0 0 16,-4 0 16-16,-1 0 0 0,-3 0 0 0,0 2 0 15,-1-2-144-15,-2 0 0 0,-2-1 0 16,-4 2 128-16,-1-1-128 0,-5 0 192 0,-5 1-192 0,-3-1 192 16,-2-1-64-16,-4 0 0 0,-3 2 0 0,-1-2 0 15,-4 0 0-15,-2 0-128 0,-4-1 192 0,-3 0-64 16,-4 1-128-16,-2-1 160 0,-9-1-160 0,0 0 160 15,0 0-160-15,0 0 192 0,0 0-192 0,0 0 192 16,0 0-64-16,0 0-128 0,-12 1 192 0,-2 0-64 16,-1-1-128-16,-3 0 160 0,-1 0-160 0,-2 1 160 15,-2-1-160-15,-3-1 0 0,-4 0 144 0,-6 0-144 16,-1-2 128-16,-4 2-128 0,-5-1 128 0,-3-1-128 0,-5 1 0 16,-5-2 0-16,0 2 0 0,-3-1 128 0,-3-2-128 0,-5 3 0 15,-4-2 0-15,-2 1 0 0,-1 0 0 0,-1 0 144 16,0 1-144-16,-6 1 0 0,-3 1 128 0,-1 2-128 15,2 1 0-15,1-1 0 0,2-2 0 0,-1 4 0 16,1 1 0-16,5 1 0 0,6-1 128 0,5 0-128 16,1-3 0-16,0 2 0 0,-1 0 128 0,5-2-128 15,5 0 0-15,6 1 0 0,5-3 192 0,4 2-192 16,4-2 192-16,2 2-192 0,9-2 128 0,1 1-128 0,4-1 0 16,6-1 0-16,6-1 0 0,10 2 0 0,0 0 0 15,0 0 0-15,9-2 0 0,6 1 0 16,7-1 0-16,8 1 0 0,2-1 0 0,9 1-144 15,8 1 144-15,10 0 0 0,11-2 0 0,6 2-128 0,2 3 128 0,3-1 0 16,5-1 0-16,5 1 0 0,5-1 0 0,1 1-128 16,-2 0 128-16,1-1 0 0,4-1 0 0,-3 1 0 15,-4 1 0-15,-2-2 0 0,-1-1 0 0,0 0 0 16,-1 0 0-16,-4 2 0 0,-7 1 0 0,0-2 0 16,0-2 0-16,-3 1 0 0,-2 1 0 0,-9 0 128 15,-6 0-128-15,-2 0 0 0,-1 0 0 0,-5 0 128 16,-3 0-128-16,-3 0 0 0,-3-1 0 0,-5 1 128 15,-4 1-128-15,-5 0 128 0,-5-2-128 0,-3 1 128 16,-3 0 64-16,-5 1 32 0,-1-1 0 0,-10 0 0 0,0 0-224 16,0 0 0-16,0 0 0 0,0 0 0 0,0 0 0 0,0 0 0 15,0 0 128-15,0 0-128 0,0 0-192 16,0 0-64-16,-12 0-32 0,1 0 0 16,0 1-2224-16,-1 2-448 0,-4-2-96 15</inkml:trace>
  <inkml:trace contextRef="#ctx0" brushRef="#br0" timeOffset="70014.92">16020 16767 911 0,'0'0'0'0,"0"0"0"0,0 0 0 0,0 0 0 16,0 0 2816-16,0 0 464 0,0 0 112 0,-6-5 0 0,0 3-1840 16,-2-2-368-16,-1 1-80 0,0 1-16 0,-4 0-96 15,1 0-32-15,-2 2 0 0,-2 0 0 0,-1 3 0 0,-1-1 0 16,1 0 0-16,0 2 0 0,-2 0-240 0,6 1-48 15,0 1-16-15,3-2 0 0,4 2-64 0,6-6-16 16,0 0 0-16,0 0 0 0,0 0 64 0,9 2 0 16,4-3 0-16,5 0 0 0,6 1-64 0,5-1 0 15,3-4 0-15,4 4 0 0,7 5-256 0,2-3-48 16,0-2-16-16,2 1 0 0,-1-3-96 0,0 3-32 16,-1-1 0-16,-3 1 0 0,-1-2 64 0,0 2 16 15,-1 0 0-15,0 1 0 0,-3 0-32 0,-3 0-16 16,0-1 0-16,-6 3 0 0,-4-1-32 0,-3 0-128 15,-4 0 192-15,-2 0-64 0,-4 2-128 0,-1 0 0 0,-10-4 0 0,4 6 128 16,-4-6-128-16,0 0 0 0,-4 8 0 0,-4 0 0 16,-2 0 0-16,-5-2 0 0,-5 0 144 0,-2 0-144 15,-4 2 0-15,-2-1 144 0,-5-3-144 0,-3 1 0 16,-4 0 128-16,-1 2-128 0,-5 0 0 16,-1 0 0-16,-2 0 0 0,-3-2 0 0,-1-1 128 0,0 1-128 15,-1-1 224-15,5-2-16 0,2-2 0 0,6 3 0 16,5-1 0-16,6-1 0 0,5-1 0 0,7-1 0 15,3 3-80-15,7-1-128 0,8-1 176 0,0 0-176 16,0 0 176-16,0 0-176 0,13-5 160 0,5 0-160 16,9 1 144-16,4 1-144 0,3-2 128 0,5 2-128 15,5 2 0-15,1-1 0 0,2-4 0 16,-1 3 0-16,-1-1 0 0,-1 0 0 0,-1-1 0 0,-2-1 0 0,-3-1 0 16,-1 2 0-16,-1 1 0 0,-3 0 0 0,-3 1 0 0,-2-1 128 15,-6-3-128-15,-4 3 0 0,-5 0 208 0,-2 2-32 16,-11 2-16-16,0 0 0 0,0 0-160 0,0 0 160 15,0 0-160-15,-12 2 160 0,-6 0-160 0,-6 2 0 16,-9 0 144-16,-2 1-144 0,-4 0 0 0,-5 2 0 16,-2-1 0-16,-2 2 128 0,-6 2-128 0,0-1 0 15,-5-3 0-15,4 2 0 0,3 0 0 0,4-1 144 16,4 0-144-16,8-2 0 0,7 2 208 0,10-3-64 16,4 1-16-16,5-2 0 0,10-3-128 0,0 0 128 15,0 0-128-15,18 2 128 0,4-1-128 0,4-2 0 16,6-4 144-16,7 3-144 0,5-2 0 0,1 1 128 15,1 0-128-15,3-3 0 0,0 0 0 0,1 0 0 16,-2-3 0-16,-1 3 0 0,-2-1 0 0,0 1 0 0,-2 0 0 16,-4 3 128-16,-4 1-128 0,-4-2 0 0,-5 1 0 0,-4 0 0 15,-5 3 0-15,-6 0 0 16,-11 0 0-16,0 0 0 0,0 0 0 0,0 0 0 0,-12 6 0 0,-5 3 0 16,-5-2 0-16,-4-2 0 0,-8 0 0 0,-3 0 0 15,0 4 0-15,-4-3 0 0,1-1 0 0,-2 0 0 16,-1 1 0-16,1-2 0 0,1 1 0 0,4-3 0 15,5 0 0-15,6-2 0 0,5 0 0 0,5 0 0 16,5 0 0-16,11 0 0 0,0 0 160 0,0 0-160 16,0 0 128-16,15-2-128 0,1 1 0 0,5-3 0 15,5 1 0-15,3 0 0 0,1-2 0 0,-1 4 0 16,1 1-1472-16,-2 1-304 16,-2 2-48-16</inkml:trace>
  <inkml:trace contextRef="#ctx0" brushRef="#br0" timeOffset="76951.75">16017 16798 4607 0,'0'0'400'0,"0"0"-400"0,-9-5 0 0,1 3 0 16,1 0 1664-16,0 2 240 0,-1-1 48 0,0 1 16 15,8 0-752-15,-7 1-160 0,7-1-32 0,0 0 0 16,0 0-32-16,0 0-16 0,0 0 0 0,0 0 0 15,0 0-128-15,0 0-16 0,0 0-16 0,13 4 0 16,3 1 32-16,5-1 16 0,3-2 0 0,4 0 0 16,2-2-288-16,3 0-48 0,2-2-16 0,1 1 0 15,-2 0-144-15,3-1-48 0,0 1 0 0,-4 0 0 16,1 1 64-16,-3 0 0 0,-3-1 0 0,1 1 0 16,-5 0-64-16,-1 0-16 0,-3-1 0 0,-3 0 0 0,-4-1-48 0,-2 2-16 15,-2 0 0-15,-9 0 0 0,0 0-240 0,0 0 144 16,0 0-144-16,0 0 128 0,0 0 16 0,0 0 0 15,-9-2 0-15,-5 0 0 0,-3 5-144 0,-4-3 160 16,-3-3-160-16,0 2 160 0,-4 1-32 0,1 0-128 16,-3 0 192-16,-2 1-64 0,-4 2 16 0,3-2 0 15,0 1 0-15,2 0 0 0,0-1 32 0,6-1 0 16,4-1 0-16,5 1 0 0,2 2 0 0,7-1 0 16,7-1 0-16,0 0 0 0,0 0-48 0,0 0 0 15,0 0 0-15,8 3 0 0,5-3-128 0,5 0 160 16,5 1-160-16,4-1 160 0,1-2-160 0,3-1 192 15,1 2-192-15,0 0 192 0,-1 1-192 0,-2 0 0 0,1-1 0 0,-1 1 128 16,-3 0-128-16,-3 0 0 0,-1-1 0 0,-6-1 0 16,-3 0 0-16,-7 0 0 0,-6 2 128 0,0 0-128 15,0 0 128-15,0 0-128 0,-5-2 192 0,-6 2-64 16,-4 4-128-16,-4-2 192 0,-4-3-192 0,-1 2 192 16,-5 2-192-16,-2 1 128 0,-2 0-128 0,-3 0 128 15,2-1-128-15,-1 1 128 0,0-1-128 0,1-1 128 16,4 0 32-16,3 0 0 0,5-2 0 0,7 2 0 15,5 0-16-15,10-2 0 0,0 0 0 0,0 0 0 16,9 5-144-16,4 0 160 0,4-2-160 0,7-1 160 16,4 1-160-16,0-3 128 0,1-2-128 0,1 2 128 15,0 0 0-15,-2 0-128 0,-1 0 192 0,-2 0-64 16,-2-1-128-16,-1 0 0 0,0 0 0 0,-5 1 0 16,-2-2 0-16,-2 1 0 0,-4 0 0 0,-9 1-176 0,0 0 176 0,0 0 0 15,0 0 0-15,-8-1 0 0,-6 0 0 0,-4 1 0 16,-4-2 0-16,-2 2 0 0,-5 2 0 0,-2-2 0 15,-1-2 0-15,-6 4 128 0,1 0-128 0,0 0 0 16,-1-2 0-16,2 0 0 0,-1-1 0 0,2 1 0 16,4 0 0-16,3 1 128 0,4-2-128 0,2 1 128 15,5-1-128-15,6 1 128 0,11 0-128 0,0 0 0 16,0 0 0-16,0 0 0 0,16 2 0 0,5 0 144 16,4 0-144-16,5-2 0 0,2 0 128 0,4-1-128 15,-1 2 0-15,2-2 0 0,2 0 128 0,1-4-128 16,0 0 0-16,0 2 0 0,-5 1 0 0,0-2 0 0,0 1 0 15,1 1 0-15,-6 1 0 0,-1 0 0 0,-7 0 0 16,-4-2 0-16,-5 2 0 0,-2-2 0 0,-11 3 0 16,0 0 0-16,0 0 128 0,0 0-128 0,-8-3 144 0,-4 2-144 15,-8 2 0-15,-3-2 0 0,-7-3 0 0,0 3 0 16,-7 1 0-16,-1 1 0 0,-3-1 0 0,0 3 0 16,-1-1 0-16,1 0 0 0,2 0 0 0,2-2 0 15,1 0 192-15,5 0-48 0,4 0-16 0,7 0 0 16,4 2-128-16,5 1 0 0,5-2 0 0,6-1 0 15,0 0 0-15,8 6 0 0,6 0-192 0,4-1 192 16,6 0 0-16,3 0 0 0,0-4 0 0,3 0 0 16,2-2 0-16,2 0 0 0,-2 1 128 0,-1 0-128 15,0-2 0-15,-4 0 0 0,-1-2 0 0,0 2 0 16,-2 1 0-16,-2 0 0 0,-3-1 0 0,-3 1 0 16,-3-3 0-16,-3 3 0 0,-10 1 0 0,0 0 0 15,0 0 128-15,0 0-128 0,-10-4 0 0,-2 1 128 16,-4-1-128-16,-4-1 0 0,-2 0 0 0,-3 2 128 15,-3 2-128-15,1 0 0 0,1 1 0 0,-1 0 0 0,-1 0 0 0,1 0 0 16,2 0 0-16,-1 0 0 16,3 0-944-16,2 2-272 0,1 1-48 0,3 1-15600 15</inkml:trace>
  <inkml:trace contextRef="#ctx0" brushRef="#br0" timeOffset="77890.14">15888 16865 9215 0,'0'0'816'0,"0"0"-656"0,0 0-160 0,0 0 0 16,0 0 1216-16,0 0 224 0,9 0 32 0,-1 0 16 15,1 0-144-15,1 1-48 0,2-1 0 0,-1 0 0 16,2 0-368-16,3 2-80 0,1 0-16 0,4 0 0 16,2-2-208-16,1-3-48 0,0-1-16 0,1 2 0 15,3 0-80-15,-2-1-16 0,-1-2 0 0,-1 1 0 16,-4-1 0-16,-1 2 0 0,0-1 0 0,-3 0 0 0,-2 0 0 15,-1 1 0-15,-5-1 0 0,-8 4 0 16,0 0-160-16,0 0-48 0,0 0 0 0,0 0 0 0,0 0-48 0,0 0-16 16,0 0 0-16,-12 5 0 0,-1-1 32 0,-1 2 0 15,-3-2 0-15,-1 2 0 0,-4-1-16 16,-2 1 0-16,0-1 0 0,2 1 0 0,2-3-208 0,1 0 128 16,1 1-128-16,3-2 0 0,0 0 128 0,5-1-128 15,1-1 0-15,9 0 0 0,0 0 128 0,0 0-128 16,0 0 0-16,0 0 0 0,9 0 160 0,1 0-160 15,2-1 160-15,2-1-160 0,-1 0 128 0,3-1-128 16,3 0 0-16,0 2 144 0,1-2-144 0,-3 0 0 16,1 1 0-16,-1 1 0 0,1 0 0 0,-3 1 0 15,-1-1 0-15,-2 1 0 0,-1 1 0 0,-1 2 0 16,-2 1 0-16,-8-4-14768 0</inkml:trace>
  <inkml:trace contextRef="#ctx0" brushRef="#br0" timeOffset="89196.19">15864 16919 11055 0,'0'0'480'0,"0"0"112"0,0 0-464 0,0 0-128 0,0 0 0 0,0 0 0 15,3-9 1632-15,-3 9 304 0,0 0 64 0,9-6 16 16,0 0-992-16,-1 1-208 0,2 0-48 0,-1 1 0 16,2 0-80-16,1 0-32 0,-1 0 0 0,2 1 0 15,2-1-16-15,1 1-16 0,2-1 0 0,3-1 0 0,1 1-112 16,2-1-32-16,-2 2 0 0,2-3 0 0,1 0-160 0,2 3-48 15,-1-3 0-15,-3 2 0 0,0-1-80 0,0 1-32 16,1 0 0-16,-2 0 0 0,-3 2 32 0,1 1 0 16,-4 0 0-16,-2 1 0 0,-5 1 0 0,-9-1 16 15,10 2 0-15,-10-2 0 0,0 0-64 0,0 0-16 16,0 0 0-16,0 0 0 0,-10 6 192 0,-2-2 16 16,-5-2 16-16,-4 2 0 0,-5 0 32 0,-1 0 0 15,-1 0 0-15,-1 0 0 0,-2 1-16 0,3-1 0 16,2-1 0-16,4 1 0 0,5-1-48 0,1-1-16 15,4 0 0-15,2 2 0 0,10-4-128 0,0 0-32 16,0 0 0-16,0 0 0 0,0 0 112 0,0 0 32 16,13 1 0-16,3 1 0 0,5-1 32 0,2-1 0 0,5-2 0 15,0 0 0-15,3-2-176 0,0 1-16 0,0-1-128 0,2 0 192 16,-2 3-192-16,1-1 128 0,-1-1-128 0,0 2 0 16,-1 1 176-16,-3 1-176 0,-5-1 192 0,-3 0-192 15,-4 2 256-15,-3 1-64 0,-2-3-16 0,-10 0 0 16,0 0 16-16,0 0 0 0,0 0 0 0,-7 5 0 15,-2-3 128-15,-7 0 16 0,-5-2 16 0,-3 2 0 16,-5 3-176-16,-3-2-48 0,-5 0 0 0,0 0 0 16,1 0-128-16,-2 0 0 0,4-2 0 0,3 2 128 15,5 1-128-15,6-1 128 0,5-1-128 0,5 0 128 16,10-2-128-16,0 0 128 0,0 0-128 0,0 0 128 16,13 5-128-16,5-3 128 0,3-2-128 0,4 0 128 15,3 0-128-15,2 0 0 0,2 0 144 0,0 0-144 0,0-1 0 0,0 1 128 16,0 2-128-16,-4 0 0 15,-1-2 0-15,-3-1 0 0,-7-2 0 0,-1 2 128 0,-4 1-128 16,-12 0 0-16,0 0 0 0,0 0 0 0,0 0-320 0,0 0-48 16,-8 3 0-16,-3-1 0 15,-4 0-3216-15,-4 0-640 0</inkml:trace>
  <inkml:trace contextRef="#ctx0" brushRef="#br0" timeOffset="114432.18">10072 17336 15663 0,'0'0'1392'0,"1"-9"-1120"0,-1 9-272 0,1-8 0 0,-1 8 320 0,0-8 0 15,0-1 0-15,0 9 0 0,0 0 32 0,-2-10 16 16,1 0 0-16,1 10 0 15,-8-11-240-15,1-1-128 0,-4 0 160 0,-3 2-160 0,-1-2 128 0,8 5-128 16,-6-1 0-16,-1-2 0 0,-2-1 144 0,-1 0-144 16,-1-1 128-16,-3 2-128 0,-2 0 192 0,-24-10-32 15,3 2-16-15,2 2 0 0,-2 2 96 16,3 2 16-16,-3 2 0 0,2 0 0 0,-2-1 16 0,1 1 16 16,1-1 0-16,-5 1 0 0,-6 0 224 0,-1 1 32 15,-3-1 16-15,1 3 0 0,2 0-80 0,-1 0-16 0,0 1 0 16,-6 0 0-16,-5 1-192 0,-2-1-32 15,-2-1-16-15,1 1 0 0,4 1-224 0,-2 0 128 16,-1 3-128-16,1-1 0 0,-2-4 0 0,1 2 0 0,4-2 0 0,3 5 0 16,4 2 0-16,-2 1 0 0,-7-1 0 0,2 1 0 15,1-1 0-15,3 3 0 0,0 2 0 16,3 1 0-16,-2 1 0 0,-3 1 0 0,-3-1 0 0,2 1 0 16,1 0 0-16,1 1 0 0,2-1 0 0,2 1 0 15,-1 1 0-15,1 1 0 0,-2 0 0 0,6 1 0 16,5 0 0-16,3 1 0 0,3 1 0 0,2 1 0 15,4 2 208-15,3 0-48 0,2 2-16 0,0 0 0 16,0 0 16-16,4 2 0 0,1 1 0 0,4 1 0 16,3 2-160-16,0-3 0 0,2-2 144 0,3 1-144 15,4 1 0-15,3 0 0 0,0-1 0 0,4 1 0 16,0 1 0-16,3 2 0 0,3 0 0 0,0-1 0 0,4 1 0 16,0 2 0-16,4-3-128 0,3 0 128 0,1 1 0 15,6 1 0-15,0-3 0 0,4-1 0 0,0-1 0 0,2 0 0 16,0-4 0-16,3 2 0 0,3-1 256 15,2-2 0-15,2 1-16 0,2 0 0 0,3 0 0 0,6-1 0 16,4-2 0-16,2 0 0 0,-5 1-48 0,5-2-16 16,1-1 0-16,4 2 0 0,2-1 48 0,1-1 16 15,1-1 0-15,-1-2 0 16,3-2-16-16,-1 1 0 0,-1-1 0 0,3-2 0 0,3-2 32 0,-1 1 0 16,0-2 0-16,-3 0 0 0,-1-2 0 0,1 0 0 15,1-1 0-15,1 0 0 0,1 0-128 0,0 0-128 16,-4-1 176-16,-1-2-176 0,-1 0 128 0,2-2-128 0,5 0 0 15,-2-2 0-15,-3-4 0 0,-1-2 0 0,-1-2 0 16,1 1 0-16,-1-2 0 0,2-2 0 0,1-2 0 16,-7-2 0-16,-3-3 0 0,-3 1 0 0,-1-5 0 0,-3-1 0 15,-3 1 160-15,-1-2-32 0,-2-1 0 16,-2-1 0-16,-4 1 384 0,-2-1 64 0,-4 1 0 0,-4 1 16 16,-6 4 176-16,-4 2 16 0,-2 0 16 0,-6 4 0 15,0 3-352-15,-2 1-80 0,-5 0-16 0,-2 1 0 16,-4 0-224-16,-3 1-128 0,-4-3 128 0,-6-1-128 31,-8 1-512-31,-7-1-160 0,-7 0-32 0,-7 0-16 16,-4 3-2160-16,-5 1-416 0,-28-4-96 0,-3 6 0 0</inkml:trace>
  <inkml:trace contextRef="#ctx0" brushRef="#br0" timeOffset="116211.6">6426 17367 23327 0,'-7'-12'1024'0,"1"6"224"0,1-1-992 0,1 1-256 15,-2-2 0-15,1 4 0 0,-2-3 304 0,0 2 16 16,2-1 0-16,-3 0 0 0,2-2-192 0,-2 0-128 15,0 0 192-15,0-2-192 0,1 0 128 0,-4 1-128 16,0-1 0-16,1 1 0 0,-3 1 128 0,-1-2-128 0,0-1 0 0,0 0 0 16,-2 0 128-16,-1-3-128 0,-3 2 144 0,-2 0-144 15,-2-1 208-15,-5 0-48 0,-2-1-16 0,1 0 0 16,-2 2 64-16,0-1 16 0,0-1 0 0,1 1 0 16,-2 0 32-16,0 0 0 0,1 0 0 0,0 3 0 15,-1-1 0-15,-3 1 0 0,-4-2 0 0,0 1 0 16,-5 0-128-16,0 0-128 0,3 0 176 0,-2 2-176 15,-1 1 128-15,0 0-128 0,-2 0 0 16,-4 2 0-16,-4-1 128 0,-4-1-128 0,1-2 0 0,1 2 0 16,1-1 0-16,0 1 0 0,0 0 128 0,-3 0-128 15,-3-3 0-15,1 1 0 0,3 0 0 0,4 1 0 16,1-1 144-16,4 1-144 0,0 0 0 0,-3 1 144 16,0 0-144-16,1 0 160 0,-3-2-160 0,4 4 160 15,0-1-160-15,3 2 0 0,-4 0 0 0,-1 2 0 16,-1-4 0-16,-6 4 0 0,0 0 0 0,1 1 0 15,3-2 0-15,0 4 0 0,2-2 0 0,-1 2 0 0,-1 0 0 16,-3 2 0-16,-2-2 0 0,4 1 0 0,2 0 0 0,4 1 0 16,-1 1 0-16,3 1 0 0,-2 1 0 0,1-1 0 15,-2 2 0-15,-2 0 0 0,3 1 0 0,1-1 0 16,2 0 0-16,2 3 0 0,0 3 0 0,1 0 0 16,0 0 0-16,-3-1 0 0,-2 3 160 0,1-1-160 15,0 0 192-15,2 0-192 0,1 1 176 0,2 0-176 16,0 1 160-16,1 0-160 0,-1 0 0 0,1 1 0 15,-4-1 0-15,1-2 0 0,0 2 0 0,2-1 0 16,0 0 0-16,4 3 0 0,-1 0 0 0,2-1 0 16,1-1 0-16,2 3 0 0,-2-3 0 0,-1 1 0 0,-1-1 0 0,1 0 0 15,4 1 0-15,1-1 0 0,1 2 0 0,6-1 0 16,-1 0 0-16,3 0 0 0,2 3 0 0,3-2 0 16,-1 1 0-16,2 0 0 0,3 0 0 0,1 0 0 15,1-2 0-15,1 1 0 0,4-1 0 0,1 0 0 16,1-2 0-16,4 2 0 0,1-1-160 0,0 1 160 15,1 1 0-15,1-1-160 0,1 2 160 0,3 0 0 16,0-1-128-16,4 1 128 0,-2-1 0 0,3 2 0 16,1-2 0-16,2-1-128 0,1 0 128 0,1 0 0 15,1 3 0-15,1-3 0 0,4-1 0 0,-2 0 0 16,3 0 0-16,1 2 0 0,2 2 0 0,2-3 0 16,-1-2 0-16,4 2 0 0,0-4 0 0,0 0 0 15,1 0 0-15,1-1 0 0,-1 0 0 0,1 0 0 16,1 0 192-16,3 0-64 0,3 1-128 0,-1-1 192 15,4-3-64-15,1 3 0 0,3 0-128 0,1-2 192 0,-2 2-192 0,-2-1 128 16,1-1-128-16,1 0 0 0,2 0 128 0,0-1-128 16,0 1 0-16,5-1 0 0,0 0 192 0,-1 0-48 15,1-1-16-15,-5 1 0 16,0 0 96-16,-1 1 16 0,3-1 0 0,4 1 0 0,4-1-48 0,0 0-16 16,0-2 0-16,-2 0 0 0,-2-2 0 0,2 1 0 15,4-1 0-15,-2 0 0 0,3 1-176 0,0-2 160 16,-3-3-160-16,1 0 160 0,-4 0-160 0,2 0 0 15,-1-1 0-15,3 1 128 0,1 0-128 0,0 0 128 16,-4-2-128-16,0 0 128 0,-2-2-128 0,1 2 160 0,-3 0-160 16,3 1 160-16,1-1-160 0,1-1 0 0,-4 0 0 15,1 0 0-15,-1-1 192 0,-5 2-32 16,-1 0-16-16,2 1 0 0,-2 0-144 0,3 1 160 0,3-2-160 0,0-1 160 16,-2-1-160-16,0 1 0 0,-3-1 144 0,1 1-144 15,-2 0 0-15,2 0 0 0,3 0 0 0,-3 0 128 16,-1 0-128-16,-1-2 0 0,-2 0 0 15,-4 0 0-15,1 1 0 0,-3 0 0 0,1 0 0 0,-2 1 0 16,1 1 0-16,0-1 0 0,1-1 0 0,-2 1 128 16,4-1-128-16,-5-1 0 0,-2 2 0 0,-1-2 0 15,-1 1 0-15,-1-3 0 0,-1 0 0 0,-2-1 128 16,1 0-128-16,-2 1 0 16,2-1 0-16,-3 0 128 0,2-1-128 0,-1 1 0 0,0-1 0 0,-2 0 128 15,0-1-128-15,1-1 0 0,-5-1 0 0,-1 2 128 16,0-2-128-16,-1 1 0 0,0-1 0 0,0 1 128 0,0-3-128 0,1-1 0 15,-1 1 0-15,0 1 128 0,0-3 32 0,1 1 16 16,-5 0 0-16,3-1 0 0,1 0 80 0,-1-2 0 16,0-2 16-16,1 1 0 0,-3-1-80 0,0 0-32 15,-1-1 0-15,0-2 0 16,0 0 16-16,-2-1 0 0,0-1 0 0,-2 3 0 0,0 0 80 16,-4 4 0-16,-1 0 16 0,-2 2 0 0,-1-1 32 0,-2 2 0 15,0-1 0-15,-3 3 0 0,-3 2-160 0,0-2-16 16,-4 1-128-16,-1 0 192 0,-2 1-192 0,0 0-128 15,-1 1 128-15,-3 0-208 16,0 0-448-16,1 2-96 0,-1 3-16 0,2 2 0 16,1 0-1792-16,-1 3-384 0,-6 6-64 0,-1 4-11040 0</inkml:trace>
  <inkml:trace contextRef="#ctx0" brushRef="#br0" timeOffset="120975.99">18163 14563 12783 0,'-15'-15'560'0,"7"5"128"0,1 0-560 0,-3-1-128 0,-1 0 0 0,0 0 0 16,-1 0 1024-16,2 1 160 0,1-1 32 0,-1 1 16 16,2 1-176-16,1 2-32 0,1-1-16 0,2 2 0 15,0 1-208-15,4 5-32 0,0 0-16 0,0 0 0 0,-5-6-48 0,5 6 0 16,0 0 0-16,0 0 0 0,0 0-320 0,10 0-80 15,2 3-16-15,4 0 0 0,2 1 16 0,8 2 0 16,4 1 0-16,11 1 0 0,5 1 192 0,8 1 32 16,5 0 16-16,4 1 0 0,6 0-16 0,11 1 0 15,9 2 0-15,4-1 0 0,4 2-144 0,1 0-48 16,7 0 0-16,1 2 0 0,-2-1-80 0,1 3 0 16,2 0-16-16,0 1 0 0,-2-1-240 0,1 2 176 15,-4 0-176-15,2 1 160 0,0 0 16 0,-4 0 0 16,-5-2 0-16,4 1 0 0,3 1 144 0,-2-2 48 15,-2-3 0-15,0 1 0 0,1 1 64 0,0-1 16 0,0 0 0 0,-3 1 0 16,0-4-96-16,0 2-16 0,2-1 0 0,-8 1 0 16,-5-5-80-16,1 3-32 0,4 2 0 0,-3-1 0 15,-2-1-96-15,-2 2 0 0,0-1-128 0,3-1 192 16,-1-1-192-16,1 1 176 0,-7 3-176 0,2-1 160 16,0-6-160-16,3 0 128 0,-1-2-128 0,-3 0 128 15,-5-2-128-15,-3-2 192 0,-3 0-192 0,-1-2 192 16,-4-1-32-16,-3-1 0 0,-6 0 0 0,-4-1 0 15,-7 0-32-15,-3 0 0 0,-3 0 0 0,-2 0 0 16,-2 2-128-16,-3 0 0 0,-4 0 0 0,2 2 128 16,-4 0-128-16,-1-1 0 0,-2-1 0 0,0 3 128 15,-4-1-128-15,1-1 0 0,-3-1 0 0,0 2 0 16,-2-1-368-16,-2 0 0 0,-3 0 0 0,-9-3 0 16,0 0-2256-16,0 0-464 0,0 0-96 0</inkml:trace>
  <inkml:trace contextRef="#ctx0" brushRef="#br0" timeOffset="121922.26">24158 13355 11967 0,'13'-13'1072'0,"2"-1"-864"0,2 1-208 0,-2 2 0 16,1 0 848-16,-3 2 128 0,-2 0 32 0,-2 3 0 16,-1 2 160-16,-8 4 48 0,6-8 0 0,-6 8 0 15,0 0-80-15,0 0-16 0,-2-8 0 0,-4 2 0 16,-6 3-288-16,-3 2-48 0,-3 2-16 0,-5 0 0 16,-2 0-384-16,-6 2-96 0,-4 4-16 0,-3 2 0 15,-1 5 176-15,-7 2 16 0,-6 3 16 0,-9 3 0 16,-7 2 208-16,-4 6 32 0,-2 4 16 0,-4 5 0 0,-5 1-96 15,-5 3 0-15,-5 2-16 0,-2 5 0 16,-1-1-160-16,-5 4-16 0,-8 2-16 0,-1 3 0 0,0 2-64 16,-3 0-16-16,-5 0 0 0,1 1 0 0,0 3-96 0,-1 0 0 15,-2-1-16-15,3 2 0 0,5-2-96 16,-2 0-16-16,-2-4 0 0,3 1 0 0,5 0 16 0,-4 1 0 16,1 2 0-16,6-2 0 0,5 1 0 0,-3-4 0 15,-3-3 0-15,3 1 0 0,5-2-144 0,2-1 0 16,-2-1 144-16,2-4-144 0,4-2 0 0,2 3 144 15,8-7-144-15,0-2 0 0,-2-4 208 0,6-2-64 16,5 2-16-16,5-3 0 0,2-3-128 0,3 0 192 16,2-1-192-16,2-2 192 0,0 0-192 0,5-4 0 0,7-3 0 15,3-2 128-15,3 2-128 0,1-1 0 16,5-2 0-16,2 0 0 0,1-2 0 0,2 1 0 0,-1-3 128 16,2-2-128-16,3-1 0 0,2-1 0 0,0-2 0 0,5 1 128 15,0 0-128-15,2-2 0 0,2 1 0 0,2-2 0 16,1-1 0-16,5 1 128 15,-1 0-128-15,8-5 128 0,0 0-128 0,0 0 0 0,0 0 0 0,0 0-176 16,0 0 176-16,0 0 0 0,13-3-144 0,2-1 144 16,1-3 0-16,5 0 0 0,4-3-144 0,3-5 144 15,6-2 0-15,6-4 0 0,1-5 0 0,6-4 0 16,3-3 0-16,8-6-128 0,3 1 128 0,11-4 0 16,6 0 0-16,2-3 0 0,-1-1-128 0,9 1 128 15,9 2 0-15,2-1 0 0,4-1 0 0,5-1 0 16,9-4 0-16,-4-2 0 0,2 0 0 0,8-3 0 15,10-5 0-15,-1-5 0 0,-3-3 0 0,3-3 0 16,5-4 0-16,4-1 0 0,1-3 0 0,-5 2 0 0,-6 2 0 16,-1 7 0-16,1 4 0 0,-7 2 0 0,-6 3 0 15,-2 5 0-15,-3 6 0 0,-6 4 0 0,-8 2 0 16,-3 1 0-16,-2 4 0 0,-6 3 0 0,-3 3 0 0,-6 2 0 16,-8 2 0-16,-6 3 0 0,-2-1 0 0,-3 8 128 15,2 0-128-15,-8 3 0 0,-1 2 0 0,-7 1 0 16,-5 1 0-16,-3 2 0 0,-3 2 0 0,-3 3-192 15,-3 3 16-15,-2 3 0 16,-5-1-1552-16,-3 3-304 0,-5 2-64 0,-5 3-16 0</inkml:trace>
  <inkml:trace contextRef="#ctx0" brushRef="#br0" timeOffset="122963.6">21747 15873 7359 0,'0'0'656'0,"0"0"-528"15,0 0-128-15,0 0 0 0,0 0 2224 0,0 0 400 16,0 0 96-16,0 0 16 0,0 0-1328 0,0 0-256 16,0 0-48-16,0 0-16 0,0 0 176 0,2-6 16 15,1-3 16-15,-2 2 0 0,1-3-208 0,3 0-64 16,2 0 0-16,-2-2 0 0,0-3-256 0,3-2-48 16,1-1-16-16,2-4 0 0,1-1-192 0,2-4-32 0,1 0-16 0,0-3 0 15,0-2-64-15,3 2-16 16,1 5 0-16,-1 0 0 0,-2 1-96 0,-2 5-32 15,-1 0 0-15,-1 5 0 0,-2 5-16 0,-1 1-16 0,-3 2 0 16,-6 6 0-16,0 0 32 0,0 0 0 0,8 9 0 0,-2 3 0 16,0 4-80-16,-2 5-16 0,1 2 0 0,2 4 0 15,-3 1-160-15,2 1 0 0,-1 1 0 0,3-1 0 16,1 1 0-16,0-1 0 0,-1-3 0 0,1-2 0 16,0-2 0-16,1-2 0 0,0-2 128 0,0-2-128 15,1-1 0-15,-4 0 0 0,3-2 0 0,0-1 0 16,0-2 0-16,1-1 0 0,-1-3 0 0,0 1 0 15,0-3-432 1,0 1-64-16,-2-6-16 0,-8 1 0 0,11-3-2464 16,-5-2-496-16,-3-5-112 0,-5-1 0 0</inkml:trace>
  <inkml:trace contextRef="#ctx0" brushRef="#br0" timeOffset="123376.36">21908 15658 31327 0,'-13'-5'1392'0,"13"5"272"0,-8-3-1328 0,3 1-336 15,5 2 0-15,0 0 0 16,0 0-304-16,0 0-128 0,0 0-16 0,0 0-16 0,-1 8 464 0,2 1 208 0,1 1-16 16,1 3 0-16,3 4 208 0,0 3 48 0,3 2 0 0,-1 2 0 15,1 1-128-15,0 3 0 0,0 1-16 0,2 4 0 16,3 0 0-16,-2 1 0 0,2 1 0 0,1-4 0 15,2 2-48-15,2-1-16 16,-2 1 0-16,0 0 0 0,0 0-48 0,2-2 0 0,0-3 0 0,1 0 0 16,-4 2-32-16,1-3-16 15,1-1 0-15,3-2 0 0,0 0-144 0,-1-2 160 16,2-3-160-16,1 0 160 0,0-2 32 0,1 0 16 16,4-2 0-16,-4-1 0 0,1 1 16 0,-2-1 0 0,-2 0 0 15,-1-2 0-15,-1-1-32 0,-1 1-16 0,-1 2 0 0,-2-1 0 16,0-1-16-16,-1 0 0 0,-1 0 0 0,0 0 0 15,-1-2-32-15,2-2-128 0,-3-3 192 0,0 1-64 16,0-1-128-16,-1 0 160 0,-2-3-160 0,1-1 160 16,-9-1-160-16,8-1 0 0,-8 1 0 0,0 0 0 15,0 0-1072 1,4-7-192-16,0 1-32 0,-7-4-15136 0</inkml:trace>
  <inkml:trace contextRef="#ctx0" brushRef="#br0" timeOffset="124743.56">22867 17376 8287 0,'0'0'368'0,"0"0"80"0,0 0-448 0,-6-9 0 0,-1 1 0 0,0 1 0 16,-2-1 2736-16,-1 1 464 0,-2 2 80 0,0 0 32 0,-3 0-1648 16,0 0-336-16,-3 2-64 0,-3 1-16 0,1 2-240 0,0 1-48 15,-6 1-16-15,2 4 0 0,0-1-368 0,0 5-64 16,0 1 0-16,-2 1-16 0,1-2-112 0,2-1-32 15,2 0 0-15,1 0 0 0,4-2-32 0,6 0 0 16,1-2 0-16,9-5 0 0,0 0-128 0,3 10-48 16,5-3 0-16,3-1 0 0,2-1 32 0,4 1 0 15,3-2 0-15,-3 0 0 0,1 2-176 0,-1-1 0 16,-1 1 144-16,-3 2-144 16,-1-1 0-16,-1 3 0 0,-2-1 0 15,-4 1 128-15,0 0-128 0,-4-1 144 0,1 2-144 16,-2-1 160-16,-2 0 368 0,-5 1 80 0,0-3 16 0,-2 2 0 0,-2 0-176 15,-5 1-16-15,-3 1-16 0,-3-4 0 0,-3-3-160 0,1 1-48 16,-4-1 0-16,0-2 0 0,1-3-208 0,2-1 144 16,4-1-144-16,4-1 128 0,1-3-384 0,4 0-96 0,2-2-16 0,7 0 0 31,0-1-880-31,7 0-176 0,2-1-48 0,6 0 0 16,2-1-1968-16,5-2-400 0</inkml:trace>
  <inkml:trace contextRef="#ctx0" brushRef="#br0" timeOffset="125732.06">23107 17347 23951 0,'0'0'2128'0,"0"0"-1696"0,0 0-432 0,4-6 0 16,-4 6 560-16,0 0 16 0,-2-7 16 0,2 7 0 0,0 0 48 0,-8-1 16 16,-1 0 0-16,-1 5 0 15,-3 1-80-15,-2 2-32 0,1 2 0 0,-2 2 0 0,-2 0-160 0,-2 2-48 16,3-2 0-16,0 1 0 0,2 0-80 15,2 3-32-15,3-4 0 0,3 0 0 0,3-1-96 16,6 1 0-16,-2-11-128 0,9 10 192 0,-3-3-32 0,4-1-16 16,2-2 0-16,0-2 0 0,3-3 112 0,-1-1 0 15,0-1 16-15,-1-2 0 0,0-2-16 0,0-2 0 16,-3-1 0-16,0 0 0 16,-2-1 16-16,0 1 0 0,-1 0 0 0,-2-1 0 0,0-2 112 0,-2 3 32 15,0-2 0-15,0-1 0 0,-1 0-112 0,1 1-32 16,-2-1 0-16,1 2 0 0,0 2-272 0,1 1 160 15,-3 8-160-15,4-8 128 0,1 2-128 0,3 0 0 16,-3-2 0-16,6 1 0 0,-2-2 0 0,5-1 0 0,1-2-144 16,3 0 144-16,0-1 0 0,2-1 0 0,-1-1 0 0,3 0 0 15,2-4 0-15,-1 0 0 0,-1-2 0 16,-1-1 0-16,-1-2 0 0,0 0 0 16,-3-1 0-16,0-4 144 0,-2-1-144 0,-1-3 0 0,0-3 0 0,-3-1 128 15,-1-3-128-15,-2 7 160 16,-2 4-160-16,-1 7 160 0,0 5-160 0,-4 5 0 0,-1 2 0 0,0 5 128 15,0 5 16-15,-8 3 0 16,-1 5 0-16,-4 8 0 0,-2 6-144 0,-2 5 0 0,-5 5 0 0,-2 3 0 16,-1 2 0-16,-4 1 0 0,-1 2 0 0,1 4 0 15,2 0-128-15,1 0 128 0,2-1 0 0,4-6 0 16,5-4 0-16,4-5 0 0,3-6 0 0,5 0 0 16,3-4 0-16,2-5 0 0,2-3 0 0,6-1 0 0,0-2 0 15,3-5 128-15,4-1 0 0,4-4 0 0,-1-5 16 16,6-2 0-16,1-3 0 0,3-2 0 15,-1-3-144-15,-2 1 0 0,-1 0 0 0,-4 1 128 0,-2 4-128 16,-1 4 0-16,-6 0 0 0,-1 3 0 0,-1 5 0 0,0 5 0 16,-5 3 0-16,-1 0 0 0,0 6 0 0,-4 1 0 15,-1 3 0-15,-1 0 0 0,0 0 0 0,-4-1 0 16,0 2 0-16,0-2 0 0,0-3 0 16,0-1 0-16,2-3 0 0,3-10 0 0,-2 7 0 0,2-7 0 15,0 0 0-15,0 0 0 0,0 0 0 0,11-8 0 16,1-3 176-16,2-2-176 0,2-3 160 0,0-1-160 15,2-3 160-15,2-2-160 0,-2 1 0 0,3 0 128 16,1 4-128-16,-1 0 0 0,4 3 0 0,-4 2 0 0,-1 3 0 16,-1 3 0-16,-1 5 0 0,-4 2 0 0,-2 5 0 0,-3 4 0 15,-3 2 0-15,0 2 0 0,-4 3 0 16,-1 1 0-16,0 4 0 0,0-3 0 16,-2-4 0-16,1 0 0 0,0-2 0 0,1-2 0 0,1 0 0 0,1-4 0 15,-3-7 0-15,6 4 0 0,0-2 0 0,4-2 0 16,-2-3 0-16,3-3 144 0,1-2-144 0,3-3 192 15,-3-3-64-15,2-1-128 0,2-3 192 0,0 2-64 16,1-2-128-16,1 2 0 0,-2-1 0 0,1 1 0 16,1 3 0-16,-1 3 0 0,0 0 0 0,-2 2 0 15,0 0 128-15,-2 3-128 0,-2-1 0 16,-2 3 128-16,-1 2-128 0,-8 1 0 0,0 0-160 0,0 0 160 0,9 8-128 16,-3 0 128-16,-5 2 0 0,-1 2-144 0,-1-1 144 15,-1 3 0-15,-2 1 0 0,0 0 0 0,-2 2 0 0,-1-2 0 16,-1-1 0-16,0-1 0 15,-1 0 0-15,-3-3 0 0,0 1 0 0,-1-1 128 0,-2 0 64 0,-3 0 32 16,-1-3 0-16,1 2 0 0,-2-1 0 0,0-3 0 16,0 0 0-16,3-2 0 0,-4 1-96 0,2-4 0 15,-1 0-128-15,3 0 192 0,1-4-192 0,1 0-160 16,3-3 32-16,3-1 0 16,3 2-1792-16,6 6-368 0,5-8-64 0,6 0-14656 0</inkml:trace>
  <inkml:trace contextRef="#ctx0" brushRef="#br0" timeOffset="126669.9">20863 17988 24879 0,'0'0'2208'0,"-3"-6"-1760"0,-1-1-448 0,4 7 0 16,-5-6 1280-16,5 6 192 0,0 0 16 0,0 0 16 16,0 0-1120-16,0 0-208 0,0 0-48 0,-8 0-128 15,8 0 720-15,-8 7 48 0,2 3 0 0,1 2 0 16,-4 3-256-16,2 2-64 0,-3 2 0 0,2 3 0 16,-1 1-160-16,1-1-32 0,0 1-16 0,2-1 0 15,-1-2 0-15,2-2 0 0,-2-3 0 0,3-1 0 0,0-1-16 0,3-2 0 16,0-2 0-16,1-9 0 0,0 0-64 0,0 0-16 15,0 0 0-15,8 4 0 0,2-9 16 0,0-3 0 16,3-3 0-16,3-3 0 0,2-2-160 0,2-3 192 16,1-1-192-16,1 1 192 0,3 0-192 0,0 0 0 15,-2 0 0-15,3 2 0 0,1 2 0 0,-3 4 0 16,-1 6 0-16,-5-2 0 0,0 4 0 0,-5 3 0 16,-2 2 0-16,-3 4 0 0,-2 2 0 0,-1 5 0 15,-3 1 0-15,-2 3 0 0,-4 5 160 0,-1 2 0 16,-3-1 0-16,-1 0 0 0,1 0-160 15,-4-1 192-15,-2-2-192 0,3-3 192 0,1-1-64 0,2-3-128 16,1-1 192-16,2-2-64 0,1-2-128 0,4-8 0 0,-1 7 144 0,1-7-144 16,0 0 0-16,0 0-256 0,10 5 32 0,-2-4 16 31,2-3-1232-31,2-1-240 0,-1 0-48 0,2 0-16 16,2-3-1520-16,2 0-320 0</inkml:trace>
  <inkml:trace contextRef="#ctx0" brushRef="#br0" timeOffset="126917.39">21465 18052 31263 0,'0'0'1392'0,"-11"-1"272"0,1 1-1328 0,-2 2-336 0,0 3 0 0,-1 0 0 16,-1 0-128-16,-1 2-112 0,0 4-16 0,-2 0 0 15,1 3 640-15,-1 1 112 16,2 1 16-16,-1 2 16 0,1 1 48 0,2 2 0 0,2 1 0 0,0-3 0 15,2-2-144-15,5-1-32 0,1 0 0 0,3-3 0 0,4-2-144 16,2-2-16-16,0-3-16 0,5-1 0 0,3-4 80 0,3-1 16 16,0-2 0-16,4-5 0 0,1-2-96 0,-1-1-16 15,2-1 0-15,0-2 0 0,0 0-16 0,0 0-16 16,0-1 0-16,-3-1 0 0,-3-1 16 0,-3-1 0 16,-4 1 0-16,0-1 0 0,-5 2-32 0,0 1 0 15,-4-1 0-15,-2 6 0 0,-4 0-160 0,0 3 0 16,-2-1 0-16,-2 3 0 15,0 1-560-15,-1 2-144 0,-1 1-16 0,0 0-16 16,1 0-2272-16,-1 0-464 0,3 0-96 0,0 0-16 0</inkml:trace>
  <inkml:trace contextRef="#ctx0" brushRef="#br0" timeOffset="127169.77">21815 17735 27935 0,'0'0'1232'0,"0"0"256"0,-1-6-1184 0,1 6-304 0,0 0 0 0,0 0 0 16,0 0 320-16,-9-1 16 0,3 2 0 0,-2 3 0 16,1 2 624-16,-4 5 112 0,0 4 16 0,1 5 16 15,-4 2-400-15,1 5-64 0,0 2-32 0,1 2 0 16,-1 2-128-16,3 1-32 0,1-1 0 0,1 1 0 16,-2 1-224-16,1-3-48 15,2 1-16-15,3-2 0 0,2-1-160 0,-2-4-176 0,4-3 48 0,0-3 0 31,2-2-544-31,1-4-96 0,-2-3-32 0,-1-11 0 0,0 0-1568 16,0 0-320-16,0 0-64 0</inkml:trace>
  <inkml:trace contextRef="#ctx0" brushRef="#br0" timeOffset="127375.45">21562 18003 28559 0,'0'0'2544'0,"-7"-1"-2032"15,2-2-512-15,5 3 0 0,0 0 864 0,0 0 80 16,0 0 16-16,0 0 0 0,7 0-96 0,5 0-16 15,2 0 0-15,2-1 0 0,3-1-16 0,2-1 0 16,1 1 0-16,2-3 0 0,1-1-448 0,3-1-112 16,-2 0-16-16,1 1 0 0,-1-3-256 0,-1 1 0 15,-2 1 0-15,3 1 0 16,-3 1-1648-16,0 1-336 0,-2 3-64 0</inkml:trace>
  <inkml:trace contextRef="#ctx0" brushRef="#br0" timeOffset="127736.55">22221 18063 9215 0,'0'0'816'16,"0"0"-656"-16,0 0-160 0,0 0 0 0,0 0 2320 0,7-5 432 0,-7 5 96 0,0 0 16 0,0 0-1136 0,9 2-240 16,-9-2-32-16,7 9-16 0,-3 1 272 0,-2 2 48 15,-3 2 16-15,0 4 0 16,-4 0-512-16,-2 3-112 0,-2 1 0 0,-1 1-16 0,-4 2-240 0,0-1-64 15,-1 0 0-15,0-1 0 0,-1 0-240 0,-3-3-48 16,-2 1-16-16,11-11 0 0,-4 0-256 0,-2 0-48 16,0-2-16-16,0 1 0 0,1-1-208 0,0-3 0 15,1-1 0-15,-4-4 0 16,3-5-1200-16,9 1-176 0,1-4-32 0,2-4-16 16,2-1-1152-16,1-5-240 0,3 1-32 0</inkml:trace>
  <inkml:trace contextRef="#ctx0" brushRef="#br0" timeOffset="127931.49">22220 17853 32943 0,'0'0'1456'0,"0"0"304"0,0 0-1408 0,0 0-352 0,-4-4 0 0,4 4 0 16,0 0 0-16,0 0 0 0,0 0 0 0,0 0 0 15,0 0 272-15,0 0 96 0,0 0 16 0,0 0 0 16,-4 6-384-16,1 3 0 0,3-9 0 0,-2 9 0 15,2 2-368-15,2-1-80 0,-1 1-32 0,1 0 0 16,2 0-2448-16,-2 0-480 16</inkml:trace>
  <inkml:trace contextRef="#ctx0" brushRef="#br0" timeOffset="128327.74">22500 18052 22223 0,'0'0'976'0,"-3"8"224"0,-1 1-960 0,-1 1-240 0,1-4 0 0,-1 3 0 16,-1 1 560-16,-1 0 64 0,0 1 16 15,2 0 0-15,0 1 640 0,0 0 144 16,2 0 32-16,-1-1 0 0,1-1-336 0,1 0-64 15,-1-1-16-15,1-2 0 0,2-7-288 0,0 0-64 0,6 6-16 0,-6-6 0 16,7 4-176-16,2-1-48 0,2-5 0 0,2-3 0 16,-1-4 64-16,2-2 0 0,1-1 0 0,0-2 0 15,-2-3-176-15,-1-1-16 0,-1-1-16 0,-2-2 0 16,0 0 80-16,-1 1 32 0,-1 0 0 0,-2 2 0 16,1 1-160-16,-2 2-16 0,1 1-16 0,-3 1 0 15,0 4-224-15,0-1 128 0,-1 1-128 0,-1 9 0 16,0 0 0-16,2-8 0 0,-2 8 0 0,0 0 0 15,0 0-320-15,0 0-128 16,0 0 0-16,0 0-16 0,0 0-2096 0,0 0-400 0,0 0-96 16</inkml:trace>
  <inkml:trace contextRef="#ctx0" brushRef="#br0" timeOffset="128725.76">23029 18020 19343 0,'0'0'1728'0,"0"0"-1392"0,0 0-336 0,-4-5 0 0,0-1 1328 0,-2 2 192 15,-2-2 32-15,-2 2 16 0,1-1-384 0,-4-1-80 16,0 2-16-16,-1 0 0 0,-2 1-32 0,-1 1-16 16,-4 2 0-16,1 0 0 0,-1 2-304 0,0 1-64 0,1 2-16 15,2 0 0-15,0 3-240 0,2 1-48 16,0 0-16-16,3-1 0 0,2 1-224 0,3 0-128 15,4 1 160-15,1-2-160 0,3-8 192 0,0 12-64 0,3 0-128 0,2-1 192 16,2-2-64-16,1 0 0 0,1-1-128 0,-1 0 192 16,1-2-64-16,0 2-128 0,1 0 176 0,-5 0-176 15,1-2 192-15,-6-6-192 16,4 9 192-16,-4-9-192 0,1 10 240 0,-2-1-64 0,-4-2-16 0,-1 0 0 16,-1 0 16-16,-3-2 0 0,-1 1 0 0,0-2 0 15,1-1-176-15,-1 1 0 0,2-1 144 0,1-2-144 16,1-2-352-1,7 1-144-15,-8-1-16 0,8 1-16 0,0 0-1968 0,0 0-400 16,-2-7-80-16</inkml:trace>
  <inkml:trace contextRef="#ctx0" brushRef="#br0" timeOffset="128943.68">23302 17658 24879 0,'0'0'2208'0,"0"0"-1760"16,0 0-448-16,0 0 0 0,-3-5 1072 0,-4 3 128 16,7 2 16-16,-8 3 16 0,-2 1-240 0,2 4-48 15,-2 3-16-15,0 2 0 0,0 6-64 0,-1 1-16 16,-1 1 0-16,1 3 0 0,0 3-320 0,-1 3-64 16,2 1-16-16,1 3 0 0,-2 2-160 0,2 1-32 15,0-1-16-15,3-1 0 0,-1-1-240 0,4-1 0 16,2-1 128-16,-2-2-128 0,1-2-224 0,4-2-96 15,1-4 0-15,-1-2-16 16,2-5-544-16,2-2-96 0,-1-2-32 0,1-2 0 16,-6-9-1232-16,8 4-256 0,-8-4-64 0</inkml:trace>
  <inkml:trace contextRef="#ctx0" brushRef="#br0" timeOffset="129126.72">22981 18003 34095 0,'0'0'3024'0,"0"0"-2416"0,0 0-480 0,0 0-128 16,0 0 128-16,0 0 16 0,0 0 0 0,12 0 0 0,1-1 464 0,1-2 96 16,3 2 0-16,2-1 16 0,4-1-144 0,3 1-48 15,3-3 0-15,3 0 0 16,2-2-352-16,0-1-176 0,0 0 160 0,-2 0-160 0,-1 0 0 0,-1 1-336 16,-3 0 48-16,-2 1 16 15,0 1-2848-15,-4 1-560 0</inkml:trace>
  <inkml:trace contextRef="#ctx0" brushRef="#br0" timeOffset="129636.56">23756 18054 22111 0,'0'0'976'0,"0"0"208"0,0 0-944 0,0 0-240 0,0 0 0 0,11-1 0 16,2-1 832-16,2-1 128 0,0-2 32 0,3-1 0 15,-1-2 16-15,3-2 0 0,2-2 0 0,-2 0 0 16,-1 0-368-16,-2 0-80 0,0-1-16 0,-2-1 0 16,-1 2 64-16,-1 1 16 0,-4-1 0 0,0 2 0 0,-2 0 32 15,-3 2 16-15,0-1 0 0,-6 0 0 0,0-1-64 0,-2 4-16 16,-4-1 0-16,-1 4 0 0,-4 2-272 0,-2 2-48 16,-2 2-16-16,-6 5 0 0,-2 0-128 15,-4 2-128-15,-2 1 192 0,0 4-192 0,-1 0 192 0,1 6-192 16,1-1 192-16,3 1-192 0,2-2 128 15,5 1-128-15,2-2 0 0,4-1 0 0,2 0 128 0,4-2-128 16,1 1 0-16,5-3 0 0,2-1 0 0,3-1 0 16,4-2 0-16,1 0 0 0,3-2-128 0,3 0 128 15,4-3-208-15,2 0 80 16,4-3-432-16,4-1-80 0,2-2 0 0,2-2-16 16,0-1-1456-16,0-1-272 0,-3 0-64 0</inkml:trace>
  <inkml:trace contextRef="#ctx0" brushRef="#br0" timeOffset="130137.01">24449 17795 15663 0,'0'0'688'0,"0"0"144"15,-5-3-656-15,-2 0-176 0,7 3 0 0,-6-2 0 0,-2 0 1904 0,0-1 336 0,-1 2 80 0,1-1 16 16,-3 1-832-16,0 1-160 0,-2 0-48 0,1 1 0 16,-2 2-272-16,-1 0-64 0,-1 0-16 0,1 2 0 15,-2-1-208-15,2 3-32 0,-5-1-16 0,4 3 0 16,0 0-160-16,1 0-16 0,-1 1-16 0,4-2 0 0,-1 2-176 0,2 2-48 16,0-3 0-16,2 2 0 0,3-1-128 0,1 0-16 15,2 0-128-15,2-1 192 0,1-9-192 0,2 10 144 16,3-4-144-16,1 1 128 0,-6-7-128 15,9 3 0-15,2-3 0 0,2-2 0 0,-2-1 128 0,5-3-128 16,2-2 128-16,-1 0-128 0,-2-1 128 0,1 0-128 16,1-1 128-16,1 1-128 0,-3 0 128 0,-1 2-128 15,0-1 128-15,0 1-128 0,-3 2 192 0,1-1-32 16,-2 2-16-16,-2 1 0 0,-8 3 32 0,0 0 0 16,0 0 0-16,0 0 0 0,4 9 112 0,-4 3 32 15,-3 2 0-15,-4 4 0 0,-2 1-320 0,-1 2 160 16,-1 1-160-16,-1 0 128 0,0-1-128 0,0 0 0 0,1-1 0 15,1-1 128-15,0-2-128 0,4 0 0 0,2-4 144 0,2-1-144 16,0 1 0-16,1-3 128 0,1-10-128 16,0 0 0-16,7 10 0 0,1-2 128 15,-1-2-128-15,3-4 0 0,1-3 0 0,0-1 0 0,0-2 0 0,2-2 0 16,0-1-160-16,-1 1-96 0,0-2-32 0,1 2 0 31,-2-1-1152-31,-3-1-224 0,1 2-64 0,1 1 0 16,-1-2-1184-16,0 1-240 0,-4 1-48 0</inkml:trace>
  <inkml:trace contextRef="#ctx0" brushRef="#br0" timeOffset="130612.31">24534 17775 17215 0,'0'0'768'0,"0"0"144"0,4-5-720 0,-4 5-192 15,6-8 0-15,-2 2 0 0,-4 6 1104 0,0 0 192 16,0 0 48-16,0 0 0 0,0 0 208 0,0 0 48 15,0 0 16-15,0 0 0 0,0 0-272 0,0 0-64 16,-1 9-16-16,-1 2 0 0,0 2-432 0,0 1-96 0,-1-1-16 16,2 0 0-16,1 1-144 0,0-1-16 0,1 0-16 0,2-1 0 15,0-2-176-15,1-1-48 0,2 0 0 0,-2-2 0 16,-4-7 0-16,11 5 0 0,0-1 0 0,1-3 0 16,0-2 80-16,2-3 16 0,-1-1 0 0,2-4 0 15,2 1 0-15,-2-2 0 0,-1-1 0 0,2-2 0 16,-4-1-128-16,0-1-32 0,0-2 0 0,-1 1 0 15,0-2-16-15,-1-4-16 0,-1 1 0 0,0 0 0 16,-1 1-224-16,0 3 0 0,-1 0 128 0,-3 3-128 16,0 0 0-16,1 5 0 0,-2-1 0 0,0 4 0 15,-3 6-256-15,0 0 0 0,0 0 0 0,0 0 0 16,0 0-448-16,0 0-96 0,0 0-16 0,0 0 0 16,-2 10-1984-16,1 1-400 0,0 0-64 15</inkml:trace>
  <inkml:trace contextRef="#ctx0" brushRef="#br0" timeOffset="131693.21">24909 17996 21647 0,'0'0'960'0,"0"0"192"0,0 0-912 0,0 0-240 0,0 0 0 0,0 0 0 16,0 0 128-16,0 0-128 0,0 0 176 0,0 0-176 15,0 0 608-15,0 0 16 0,0-9 0 0,0 9 0 16,0 0-208-16,0 0-32 0,0 0-16 0,0 0 0 15,0 0-176-15,0 0-48 0,0 0 0 0,0 0 0 16,0 0-144-16,0 0 160 0,0 0-160 0,0 0 160 16,0 0-160-16,0 0 192 0,0 0-192 0,0 0 192 15,0 0 32-15,0 0 16 0,0 0 0 0,0 0 0 16,0 0 32-16,0 0 16 0,0 0 0 0,0 0 0 16,0 0-48-16,0 0-16 0,0 0 0 0,0 0 0 15,0 0-224-15,0 0 128 0,0 0-128 0,0 0 0 0,0 0 0 0,0 0 128 16,0 0-128-16,0 0 0 0,-4-5 0 0,4 5-208 15,0 0 32-15,0 0 16 0,-5-6-96 0,5 6-32 16,0 0 0-16,-1-8 0 0,1 8 0 0,-1-9 0 16,1 0 0-16,0 0 0 0,0 0-80 0,0 2-16 15,0-2 0-15,1 0 0 16,1 0-48-16,-2 9-16 0,1-10 0 16,-1 10 0-16,3-10 192 0,-3 10 48 0,4-7 0 0,-4 7 0 0,1-8 208 0,-1 8 0 15,0 0 0-15,0 0 0 0,2-9 336 0,-2 9 64 16,0-7 16-16,0 7 0 0,0-9 288 0,0 9 48 15,-1-9 16-15,1 9 0 0,0 0 0 0,-2-10 16 16,2 3 0-16,0 7 0 0,0 0-32 0,0 0-16 0,-2-7 0 16,2 7 0-16,0 0-64 0,0 0-16 0,0 0 0 0,0 0 0 15,0 0-112-15,-8 4-32 0,3 3 0 16,-1 3 0-16,2 1-176 0,0 2-32 0,0 2-16 0,-3 1 0 16,2-1-160-16,-1 2-128 0,0 0 192 0,0 1-192 15,0-2 192-15,0 0-64 0,2-2 0 0,-4-1-128 16,3-1 144-16,-2 1-144 0,2-4 0 0,0 1 144 15,0-2-144-15,5-8 0 0,-3 10 0 0,3-10-176 32,0 0-1040-32,0 0-224 0,0 0-32 0,9 2-16 15,2-5-1504-15,2-2-288 0</inkml:trace>
  <inkml:trace contextRef="#ctx0" brushRef="#br0" timeOffset="132436.14">25026 18035 13823 0,'-9'6'1216'0,"3"-1"-960"0,0 0-256 0,1 1 0 16,5-6 2016-16,-6 6 352 0,6-6 80 0,0 0 16 16,0 0-1520-16,0 0-304 0,0 0-64 0,0 0-16 15,0 0 528-15,7-13 96 0,0 1 32 0,4-3 0 0,2-2-416 0,2-1-80 16,1 1-16-16,1-4 0 0,2-2 48 0,3-2 0 15,4-2 0-15,0-4 0 0,4-3-176 0,-4-4-48 16,1-8 0-16,-1-3 0 0,-2-3-224 0,0-1-48 16,2-4-16-16,-4 4 0 0,-1 3-112 0,-3 6 0 15,-3 7-128-15,-3 6 192 0,-4 7 192 0,-2 5 16 16,-3 8 16-16,-3 4 0 0,-2 3 0 0,2 4 0 16,-12 3 0-16,-3 7 0 0,-5 7-256 0,-2 5-160 15,-1 4 192-15,-2 5-192 0,0 5 160 0,2 3-160 16,-2 2 128-16,4 3-128 0,0 2 0 0,3-2 0 15,3-3 0-15,3-1 0 0,5-3 0 0,4-3 0 16,3-4 0-16,0-3 128 0,3-3-128 0,2-3 160 16,2-2-160-16,2-2 160 0,0-4-160 0,3-1 0 0,-2 0 0 15,2-3 128 1,-1-4-448-16,2-3-80 0,-2-1-32 0,0-4 0 16,0-3-2704-16,-3-3-528 0</inkml:trace>
  <inkml:trace contextRef="#ctx0" brushRef="#br0" timeOffset="132518.38">25049 17479 44399 0,'-21'-9'1968'0,"9"6"400"0,-1 2-1888 0,-1 0-480 0,1 0 0 0,1 0 0 15,2 0 256-15,0-1-32 0,10 2-16 0,0 0 0 16,0 0 304-16,0 0 64 0,0 0 16 0,0 0 0 16,0 0-592-16,0 0 0 0,0 0-144 0,7-7 144 15,-7 7-2192-15,0 0-320 16,4-8-64-16</inkml:trace>
  <inkml:trace contextRef="#ctx0" brushRef="#br0" timeOffset="134084">6498 17353 27519 0,'0'0'1216'0,"0"-9"256"0,-4 1-1168 0,3-1-304 0,1 9 0 0,2-6 0 16,-2 6 0-16,5-9 0 0,0 2 0 0,-5 7 0 16,0 0 0-16,0 0-144 0,0 0 144 0,2-11 0 15,-2 1 0-15,0 10 0 0,0 0 0 0,-8-9 0 16,-2-4 0-16,-3 4 0 0,-2-2 0 0,-3 3 0 15,-2-2 0-15,-2 0 304 0,-3-1-48 0,-4 0-16 0,-4 1 144 0,-1 0 16 16,-3-2 16-16,-7-1 0 16,-7-2 96-16,-1-1 0 0,-5 0 16 0,1-1 0 0,-1 0-64 0,1 1-16 15,2 2 0-15,-6 0 0 0,-10-1-192 16,3 2-32-16,3-2-16 0,2 3 0 0,-4-1-64 0,-1 2-16 16,-3 0 0-16,-4-1 0 0,-3-2-128 0,2 1 128 15,0 1-128-15,-3 1 128 0,-4 0 0 0,1-2 0 16,-3-3 0-16,2 2 0 0,1 3-128 0,-9-1 128 15,-4-4-128-15,1 5 128 0,4 0-128 0,-2 3 0 16,-2 0 0-16,1 2 0 0,4 1 0 0,4 3 0 16,4 2 0-16,2 2 0 0,0 0 0 0,1-1 128 15,0-1-128-15,3 6 0 0,3 2 0 0,-2 1 0 16,0-2 128-16,-2 1-128 0,-1 0 0 0,1 3 0 16,1 0 0-16,-1 1 0 0,-4 1 0 0,-3-1 0 0,2 0 0 15,2 3 0-15,2 4 0 0,-1-2 0 0,-4 0 0 0,4-1 0 16,4 3 0-16,6-1 0 0,4-1 0 15,2 1 0-15,3-2 0 0,2 2 0 0,-1 2 0 0,4-3 0 16,2 1 0-16,4 0 0 16,2-1 0-16,1 3 0 0,2 1 0 0,-1 2 0 0,3 1 0 15,0 2 0-15,-1-3 0 0,4 0 0 0,-1-1 0 0,4-1 0 16,5 0 0-16,1 1 0 0,3 2 0 0,5-1 0 16,3 2-128-16,5-1 128 0,2 1 0 0,5-2 0 15,1 0 0-15,1-1 0 0,3-1 0 0,7 0 0 16,2-1-144-16,5 1 144 0,6-1 0 0,4 0 0 0,5 0 0 15,5 1 0-15,4-2 0 0,3 0 0 16,3 1 0-16,2-2 0 0,0 1 0 0,3 0 0 0,-1 2 0 16,6 0 0-16,-1 3 0 0,4 0 0 15,3 0 0-15,-2 0-128 0,2-4 128 0,2 4 0 0,0-2 0 16,6 0 0-16,3-2 0 0,3-1 0 0,-1-2 0 16,4-2 0-16,0 0 0 0,3 0 0 0,5-3 176 0,-2-1-176 15,-3-2 192-15,3-1-192 0,4 0 176 0,2 0-176 16,-1-3 160-16,0 0-160 0,-2-3 176 0,1 1-176 15,3 1 192-15,-1-2-192 0,-1-1 160 0,-1 0-160 16,-1-1 128-16,1 0-128 0,4 0 0 0,-3-2 128 16,-6-2-128-16,2 1 0 0,-2 0 128 0,3-4-128 15,0-3 128-15,-3 0-128 0,-4 1 128 0,2-1-128 16,2-1 128-16,-2 0-128 0,2-1 0 0,-4-2 128 16,-3-1-128-16,-3 0 0 0,0-2 128 0,-2 2-128 0,-2-5 0 15,0 1 128-15,-7-2-128 0,-3 0 192 0,0-1-192 0,-1-1 192 16,-1-3 64-16,0 2 32 0,0-1 0 0,-7 1 0 15,-4 1-96-15,-2-3 0 0,-4-1-16 0,-1 1 0 16,-3-3 16-16,-2-1 0 0,0-3 0 0,-2 0 0 16,-4-4 80-16,-1 0 32 0,0-5 0 0,-1 5 0 15,-1 6-112-15,-2 0 0 0,-3 1-16 16,-3 3 0-16,-1 3-176 0,-3 3 192 0,-4-1-192 0,-2 0 192 16,-4-2-192-16,-1 3 192 0,-2-1-192 0,-5 0 192 15,-4-1-192-15,-6-2 160 0,-4 0-160 0,-6-2 160 16,-7-1-160-16,-5 4 0 0,-5 2 0 0,-2 2 0 15,-3 0 0-15,-3 7-176 0,-6 1 48 0,-12 3 0 16,-11 1-1808 0,-6 3-368-16,-4 1-64 0</inkml:trace>
  <inkml:trace contextRef="#ctx0" brushRef="#br0" timeOffset="136500.94">4988 16510 14111 0,'0'0'624'0,"0"0"128"0,0 0-608 0,-2-7-144 0,-2 1 0 0,4 6 0 15,0 0 1184-15,-6-6 208 0,6 6 32 0,0 0 16 16,0 0-144-16,0 0-16 0,0 0-16 0,0 0 0 16,0 0-384-16,0 0-80 0,-6 8-16 0,3 5 0 15,-3 3-80-15,2 1 0 0,1 3-16 0,1 3 0 16,-3 5-80-16,2-1-16 0,1 2 0 0,-1-1 0 16,2 1-272-16,1-3-48 0,0-4-16 0,1-3 0 0,2-5-32 0,0-3-16 15,2-3 0-15,-5-8 0 0,6 6 416 0,-6-6 80 16,11-4 0-16,2 0 16 0,0-4 144 0,2-3 32 15,-1-5 0-15,1-4 0 0,2-2-400 0,0-1-80 16,1 1-16-16,-1-2 0 0,-2-4-256 0,-1 5-144 16,-1 2 160-16,2-1-160 0,-1 1 0 0,0 2 128 15,1 4-128-15,-2 2 0 0,-1 2 0 0,1 1 0 16,-3 2 0-16,0 4 0 0,1 1-160 0,-3 0-32 16,-8 3 0-16,10 0 0 15,-1 1-1472-15,0 2-288 0,1 0-64 0,-2 1-8544 16,2 1-1728-16</inkml:trace>
  <inkml:trace contextRef="#ctx0" brushRef="#br0" timeOffset="136886.17">5198 16758 8287 0,'-15'0'368'0,"5"0"80"0,1 0-448 0,1-2 0 0,0 0 0 0,1-1 0 16,1 1 4240-16,0-2 768 0,1 0 160 0,3-3 16 15,2-1-3104-15,1-3-624 0,4-4-128 0,2-1-32 16,1-6-448-16,2 0-80 0,1-3-32 0,4-2 0 16,4 0-176-16,-1-4-48 0,-1 0 0 0,3 0 0 15,3-1 32-15,1-1 0 0,4-2 0 0,0 1 0 16,1 0-32-16,1-1-16 0,2-3 0 0,3 0 0 16,0-3-192-16,2 3-48 0,-3 1 0 0,4-1 0 15,0-2-80-15,2 2-32 0,2 0 0 0,-2 4 0 0,-4 2-144 0,1 3 0 16,3 0 144-16,-2 4-144 15,1 2 128-15,-3 1-128 0,-2 1 128 0,0 2-128 0,-4 1 0 0,-3 4 128 16,2 1-128-16,-5 3 0 0,-3 1 176 0,-2 2-48 16,-2 0 0-16,-1 1 0 0,-3 4-128 0,-1 1 0 15,-2 0-192-15,0 0 192 0,0 1-144 0,0 1 144 16,-10-1 0-16,8 3 0 0,-8-3-176 0,11 1 176 16,-1 3-160-16,-2-1 160 15,-8-3-624-15,10 0-16 0,-10 0-16 0,0 0 0 16,9 1-2256-16,0 0-448 0,-9-1-96 15</inkml:trace>
  <inkml:trace contextRef="#ctx0" brushRef="#br0" timeOffset="137524.44">6765 15429 6447 0,'0'0'576'0,"2"-6"-576"16,-2 1 0-16,1-1 0 0,0-1 2352 0,0 0 352 0,0 0 80 0,0 1 16 15,-1 0-912-15,1 1-176 16,1-1-48-16,-2 6 0 0,0 0-192 0,0 0-64 0,0 0 0 0,0 0 0 15,0 0-304-15,0 0-64 16,0 0-16-16,0 0 0 0,-2 8-416 0,0 3-96 16,-1 2 0-16,-2 3-16 0,2 2-160 0,-4 2-16 15,1 2-16-15,-2 0 0 0,-1 1-144 0,3-1-32 16,0-1 0-16,3 0 0 0,-3-2-128 0,4-4 0 0,1-3 0 16,2 1-176-1,4-4-592-15,-5-9-112 0,11 1-16 0,1-4-16 0,-1-5-2160 16,0-3-416-16</inkml:trace>
  <inkml:trace contextRef="#ctx0" brushRef="#br0" timeOffset="137791.46">7021 15323 18831 0,'0'0'832'0,"-4"5"176"0,1 0-816 0,-1 1-192 16,-1 1 0-16,-1 1 0 0,-1 4 1248 0,-2 0 208 15,0 0 32-15,2 1 16 0,-1 2-96 0,1-4 0 16,2 1-16-16,1-2 0 0,0 0-368 0,3-3-80 15,0 0-16-15,1 0 0 0,0-7-352 0,0 0-80 16,0 0-16-16,0 0 0 0,7 1 112 0,0-2 32 16,3-4 0-16,-1 0 0 0,1-3-144 0,2-2-32 15,-1-2 0-15,2-1 0 0,2 0-224 0,-2 0-48 16,-1 4-16-16,1 2 0 0,-2-2-16 0,1 4 0 16,-1 1 0-16,1 3 0 0,-4 5-144 0,2 0 0 15,-2 4 0-15,-1 3 128 0,-2 2-128 0,-2 2 0 16,0 1 0-16,1 0 0 0,-3 3 0 0,-1 0 0 15,0 0 0-15,-1 7 0 16,-1-7-976-16,5-2-176 0,-1-5-48 0,1-3-9744 0,0-3-1936 0</inkml:trace>
  <inkml:trace contextRef="#ctx0" brushRef="#br0" timeOffset="138160.12">7674 15335 3679 0,'0'0'320'0,"0"0"-320"0,0 0 0 0,0 0 0 16,0 0 4496-16,0 0 832 0,0 0 176 0,0 0 16 16,0 0-3392-16,0 0-672 0,0 0-144 0,-4 10-32 0,-1 2-192 15,0 0-64-15,-3 2 0 0,-1 0 0 16,-1 1-320-16,3 0-80 0,-1-2-16 0,4-1 0 0,2 0-272 0,2-3-48 15,2-2-16-15,-2-7 0 0,6 7-16 0,3-4 0 16,3-2 0-16,-2-1 0 0,2-1 160 0,0-2 32 16,2-1 0-16,1-2 0 0,-2-3 16 0,2 1 16 15,1-3 0-15,-2 0 0 0,-1 0-32 0,-2 0-16 16,0 0 0-16,-5 0 0 0,-1 0-16 0,0 1 0 16,-6 1 0-16,-2 1 0 0,1 0-160 0,-2 4-16 15,-3-1-16-15,-1 3 0 0,2 1-224 0,-4 1 0 16,-1 0 0-16,-3 3 0 15,3-1-1520-15,0 0-192 0,2 0-32 0,9-2-9952 0,0 0-1984 16</inkml:trace>
  <inkml:trace contextRef="#ctx0" brushRef="#br0" timeOffset="138491.91">8030 15308 6447 0,'0'0'272'0,"0"0"80"0,0 0-352 0,0 0 0 0,0 9 0 0,0-3 0 16,0 1 3424-16,0 0 608 0,0 1 128 0,0 0 32 15,0 0-2304-15,-1 0-464 0,0 2-80 0,1 0-32 16,0-3-304-16,0-1-64 0,0-6-16 0,0 8 0 0,0 0-272 0,1-4-48 16,-1-4-16-16,0 0 0 0,0 0 128 15,0 0 32-15,0 0 0 0,5 1 0 0,-5-1 96 0,6-3 32 16,1-3 0-16,-2 0 0 0,0-2-224 15,-1 0-32-15,-2 0-16 0,2-2 0 0,0 0-96 0,1-1 0 16,-4-1-16-16,1 1 0 0,-1 1-208 0,0 1-32 16,0 1-16-16,0 2 0 0,0-1-240 15,0 2 144-15,1-3-144 0,-2 8 128 16,0 0-128-16,0 0-144 0,0 0 144 0,0 0-208 16,0 0-1200-16,0 0-224 0,3-4-48 0,-3 4-16 15,0 0-1632-15,0 0-336 0</inkml:trace>
  <inkml:trace contextRef="#ctx0" brushRef="#br0" timeOffset="138897.51">8324 15236 21071 0,'0'0'928'0,"0"0"208"0,0 0-912 0,0 0-224 0,0 0 0 0,0 0 0 16,0 0 1280-16,0 0 192 0,0 0 64 0,1 9 0 0,-2 0-448 0,1 2-64 16,-2 1-32-16,-1 1 0 15,-1 1-240-15,1 2-48 0,0-2-16 0,1 2 0 0,-3-1-320 16,2 0-64-16,0 0-16 0,0-2 0 0,2-1-64 0,-2-1-16 16,2-3 0-16,0-2 0 0,1-6 400 0,0 0 80 15,0 0 16-15,0 0 0 0,0 0 128 0,6-1 16 16,2-3 16-16,0-2 0 0,-1 0-272 0,1-3-48 15,0-2-16-15,1-1 0 0,-1 0-272 0,1 0-64 16,1-2-16-16,-2 1 0 0,2 0-176 0,-1 0 160 16,0 1-160-16,2 1 160 0,-3 2-160 0,1 2 0 15,0 2 0-15,0 0 0 0,-1 2 0 0,1 2 0 16,1 1 0-16,0 0 0 16,-1 0-1296-16,0 2-192 0,-1 3-48 0,0-1-15936 0</inkml:trace>
  <inkml:trace contextRef="#ctx0" brushRef="#br0" timeOffset="139331.53">9312 15307 10127 0,'0'0'448'0,"0"-7"96"0,0-1-544 0,0 3 0 15,-2-2 0-15,1 2 0 0,-2-1 2176 0,3 6 320 16,0 0 64-16,-4-4 0 0,0-1-944 0,-3 2-192 16,0 2-32-16,-1 2-16 0,-1 1-384 0,-4 3-80 15,-3 1-16-15,0 3 0 0,-2 1-96 0,-3 2-32 16,0 2 0-16,2 4 0 0,-2 0-48 0,3-1-16 16,3 2 0-16,1-4 0 0,5 1-192 0,-1-1-32 15,5-3-16-15,1-1 0 0,3-2-144 0,2-1-16 16,3-2-16-16,1 0 0 0,5-3-16 0,-1 0 0 15,6-3 0-15,1 0 0 0,3-1-32 0,2 0-16 0,0-1 0 0,2-1 0 16,-3-2-96-16,1-1 0 16,-1-1-128-16,-1-1 192 0,0 0-384 0,-2-1-64 15,-1 1-32-15,6-4 0 16,-7 2-2144-16,1 1-416 0,-5-1-96 0</inkml:trace>
  <inkml:trace contextRef="#ctx0" brushRef="#br0" timeOffset="139611.88">9691 14921 18431 0,'0'0'816'0,"2"-6"160"0,-2 6-784 0,0 0-192 0,0 0 0 0,0 0 0 0,0 0 2112 0,0 0 384 16,0 0 80-16,-6 4 16 0,-1 2-1152 0,0 3-224 15,-2 3-64-15,-1 2 0 0,-1 4-368 0,0 0-80 16,1 3 0-16,-3 2-16 15,1 3-304-15,1 2-64 0,0 3-16 0,-1 1 0 0,1 1-96 0,1-1-16 16,0-1 0-16,2-4 0 0,2 0-192 0,1-4 144 16,1-2-144-16,2 0 128 0,-1-3-128 0,1-1 0 15,0-3 0-15,2-2 0 0,0-1-288 0,2-2-96 16,0-2 0-16,4 0-16 16,-6-7-2624-16,9 2-528 0</inkml:trace>
  <inkml:trace contextRef="#ctx0" brushRef="#br0" timeOffset="140016.09">9861 15233 23615 0,'0'0'1040'0,"0"0"224"0,0 0-1008 0,0 0-256 0,-2-3 0 0,2 3 0 15,-5-4 1344-15,-1 2 208 0,0 0 48 16,0 2 16-16,-2 2-736 0,-1 3-160 0,-1 1-16 15,-3 3-16-15,0 1-176 0,0 2-48 0,-1 1 0 0,1 3 0 16,1-1-144-16,-1 0-48 0,2-1 0 0,3 1 0 16,2-1-64-16,2-1-16 0,2-2 0 0,2 0 0 15,2-1 64-15,2-2 0 0,0-2 0 0,3 0 0 16,0-5 144-16,2 0 48 0,2-2 0 0,-1 0 0 0,1-5 0 0,1-1 16 16,1-1 0-16,-2-1 0 0,0 1-160 15,-1 0-48-15,-2-2 0 0,0 1 0 0,-1 2-80 0,1 0-32 16,-4 3 0-16,-4 4 0 0,0 0 0 0,0 0 0 15,0 0 0-15,0 0 0 0,0 0-144 0,0 0 0 16,3 8 0-16,-1 1 0 0,0 0 0 0,2 0 0 16,0 0 0-16,0-1 0 0,3 1-176 0,-2-1-64 15,3-2-16-15,5 2 0 16,1-5-2112-16,2-3-448 0,0-2-64 0,-4-1-32 0</inkml:trace>
  <inkml:trace contextRef="#ctx0" brushRef="#br0" timeOffset="140335.38">10377 15073 15663 0,'0'0'1392'0,"0"0"-1120"16,-6-2-272-16,1 1 0 0,-2 0 2192 0,-1 1 384 0,-1 1 80 0,-2 2 16 15,0 4-1008-15,-4 0-208 0,1 0-48 0,-1 2 0 16,-1 1-608-16,2 1-128 15,0 1-32-15,0 0 0 0,2-2-224 0,2 2-48 0,2-2-16 0,1 0 0 16,5 1-48-16,0-3-16 0,2 1 0 0,4-2 0 16,-1 1 96-16,3-1 0 0,1-2 16 0,3 1 0 15,2-1-80-15,2 1 0 0,0-2-16 0,0 0 0 16,2 1-112-16,-2-1 0 0,0-1-16 0,-1 2 0 0,-3-1-176 16,-1 1 0-16,-2-1 0 0,-7-4 0 15,3 7 144-15,-3-1 0 0,-1 2 0 0,-3 1 0 0,-3 0 192 16,-4-1 48-16,-1 1 0 0,-1 1 0 15,-2-3-64-15,-1 0-16 0,-2 1 0 0,1 0 0 0,2-2-160 0,0 2-16 16,0-4-128-16,0 0 192 0,2-1-192 0,3-1 0 16,0-2 128-16,0-2-128 15,3-1-384-15,7 3-128 0,0 0-32 0,10-8 0 16,-1 0-2800-16,6 0-560 0</inkml:trace>
  <inkml:trace contextRef="#ctx0" brushRef="#br0" timeOffset="140765.06">10783 15139 21999 0,'0'0'960'0,"0"0"224"0,-5-8-944 0,3 1-240 16,-1 2 0-16,3 5 0 0,-5-5 1664 0,5 5 304 0,-9-4 48 0,2 3 16 15,-2 4-960-15,-1 1-192 0,-1 2-48 0,-2-1 0 16,-1 2-320-16,1 1-64 0,-1 0 0 0,1 1-16 15,3 0-32-15,0 0 0 0,4 1 0 0,0 1 0 16,2 0 48-16,2 0 16 0,1-1 0 0,1 0 0 16,0-10 16-16,3 12 0 0,2-2 0 0,2 1 0 15,0-2-144-15,1 1-16 0,1 0-16 0,1 0 0 16,0-1-112-16,-2 1-32 0,-1-2 0 0,-2 1 0 16,-1 0-32-16,-2 0-128 0,-3 1 192 0,-1 1-64 0,-1 0 256 15,-3 1 32-15,-4 2 16 0,-1-2 0 0,-2 1 48 16,-1-5 16-16,-2 1 0 0,-1 1 0 15,-3-2-176-15,-1-1-48 0,0 1 0 0,0 0 0 0,2-2-112 0,-1 1-32 16,0 0 0-16,3-4 0 16,2 0-1024-16,2 1-192 0,1-1-64 0,2-3-17936 0</inkml:trace>
  <inkml:trace contextRef="#ctx0" brushRef="#br0" timeOffset="142547.34">11153 15423 22111 0,'0'0'976'0,"4"-5"208"0,-4 5-944 0,0 0-240 0,0 0 0 0,0 0 0 15,0 0 1152-15,0 0 176 0,5 11 32 0,-3 1 16 16,0 1-528-16,-2 4-96 0,-2 1-32 0,-1 4 0 16,-1 0-112-16,-2 0-32 0,0 2 0 0,-1 1 0 0,-2-1-96 0,3-1-32 15,-4-2 0-15,2-4 0 0,0-1-208 0,3-1-48 16,-3-2-16-16,3-2 0 15,0-1-176-15,2-2 192 0,3-8-192 0,0 0 192 16,0 0-1408-16,0 0-256 0,0 0-64 0,9-8-12176 16</inkml:trace>
  <inkml:trace contextRef="#ctx0" brushRef="#br0" timeOffset="143006.2">11909 14990 11967 0,'5'-14'528'0,"-3"7"112"0,2-2-512 0,1 3-128 0,-1-2 0 0,-4 8 0 15,0 0 2256-15,0 0 432 0,0 0 64 0,0 0 32 16,0 0-1376-16,0 0-288 0,-8 8-48 0,-1 3-16 15,-5 1-448-15,0 3-96 0,-3 3 0 0,1 1-16 16,-3 6 112-16,3 2 32 0,-2 4 0 0,3 2 0 16,0-1-128-16,4 0 0 0,1-3-16 0,6-2 0 15,1-4-224-15,5-3-32 0,0-5-16 0,6 1 0 16,3-5 144-16,3-3 16 0,3-1 16 0,4 0 0 16,2-5 96-16,2 0 16 0,1-5 0 0,2-1 0 15,0-1-160-15,2-2-32 0,0-2 0 0,-3-2 0 0,2-3 32 16,-2-1 0-16,0-1 0 0,-2 0 0 0,-2-3 160 15,-2 0 16-15,-3 1 16 0,-5-4 0 0,-4-5 176 0,-4 1 48 16,-3-2 0-16,-2 2 0 0,-2 1-112 0,-4 2-16 16,-5 0 0-16,-4 3 0 0,-1 0-320 0,-3 3-64 15,-3 3 0-15,-2 3-16 0,-1-1-240 0,3 4 0 16,-1 4 128-16,3 2-128 0,2 1-272 0,3 1-112 16,-1 0 0-16,5 2-16 15,5 0-2160-15,6-2-448 0,0 0-64 0,0 0-32 0</inkml:trace>
  <inkml:trace contextRef="#ctx0" brushRef="#br0" timeOffset="143302.84">12516 15341 24015 0,'0'0'1056'0,"0"0"224"0,0 0-1024 0,0 9-256 0,-1 0 0 0,-2 4 0 16,0-1 1760-16,-1 2 288 0,0 1 64 0,0 0 16 15,-2-2-656-15,1 1-128 0,-5 2-16 0,1-3-16 16,-1 0-656-16,-1-1-128 0,0 2-16 0,0-3-16 15,-2-1-320-15,2 0-176 0,0 0 192 0,1-1-192 16,1 0-576-16,2-3-240 0,7-6-32 0,0 0-10048 16,0 0-2016-16</inkml:trace>
  <inkml:trace contextRef="#ctx0" brushRef="#br0" timeOffset="143877.01">13137 14784 15087 0,'0'0'656'0,"0"0"160"0,6-4-656 0,2-1-160 0,-2 2 0 0,-6 3 0 0,9-4 1568 0,-9 4 288 16,0 0 48-16,7-4 16 0,-7 4-416 0,0 0-80 15,0 0-16-15,0 0 0 0,0 0-384 0,2 12-96 16,-3 3-16-16,-1 1 0 0,-2 2 64 0,-2 4 16 16,-1 2 0-16,-1 6 0 0,-3 5 128 0,-1 2 32 15,1 4 0-15,-2 1 0 0,0 1-304 0,0 1-48 16,-2 0-16-16,3-1 0 0,2-5-336 0,1-3-80 15,0-3-16-15,1-2 0 0,2 0-160 0,1-5-16 16,2-3-16-16,2 0 0 0,0-6-160 0,-1 1 160 0,1-3-160 16,2-2 160-16,2-1-160 0,-2-2 0 0,-1-9 0 15,4 7 0 1,-4-7-1856-16,0 0-336 0,0 0-80 0</inkml:trace>
  <inkml:trace contextRef="#ctx0" brushRef="#br0" timeOffset="144635.21">11130 15102 14735 0,'-5'-8'1312'0,"3"3"-1056"0,-2-3-256 0,2 0 0 0,0 2 1824 0,0-2 304 0,-2-1 64 0,3 1 16 0,1 8 32 0,-1-9 16 15,-1 0 0-15,2 1 0 0,2-2-656 0,0 4-128 16,-2 6-16-16,6-10-16 0,3-2-544 0,-2 3-128 16,3 1 0-16,0 2-16 0,0 0-320 0,0 1-64 15,-1 0-16-15,-9 5 0 0,0 0-176 0,0 0-48 16,0 0 0-16,0 0 0 0,0 0-128 0,0 0 0 16,6 9 0-16,-4 0 0 0,-2-9-224 0,-3 12-32 15,-2 0 0-15,-2 1 0 16,-2 0-2832-16,2 1-576 0,-3 1-112 0,7 0-32 0</inkml:trace>
  <inkml:trace contextRef="#ctx0" brushRef="#br0" timeOffset="145151.53">11019 15563 18431 0,'-12'4'1632'0,"12"-4"-1312"0,-8 4-320 0,0 0 0 16,8-4 1216-16,-7 4 160 0,7-4 32 0,0 0 16 0,0 0 320 16,0 0 64-16,0 0 16 0,0 0 0 15,0 0-480-15,0 0-112 0,8-8-16 0,3 1 0 16,2-2-640-16,-1 2-128 0,6-2-16 0,-3 0-16 0,-2 0-32 0,2 0-16 16,-2 2 0-16,0 0 0 0,-1 2 80 0,-1 0 32 15,-3 1 0-15,-8 4 0 0,0 0-160 0,9 4-48 16,-9-4 0-16,0 0 0 0,0 12-144 0,-5 3-128 15,0 0 144-15,-5 1-144 0,-2 0 224 0,-3 0-48 16,-1 1-16-16,-5 0 0 0,0 1-32 0,2-1 0 16,0-2 0-16,1-2 0 0,1-1-128 0,3-3 128 15,3-3-128-15,1-3 128 0,10-3 0 0,0 0 0 16,0 0 0-16,0 0 0 0,-3-7 256 0,5-2 32 16,4-3 16-16,2 0 0 0,5-3-224 0,-1-1-32 15,2 3-16-15,2 1 0 0,2 0-160 0,1 1 0 16,-4 1 0-16,-3 2 0 0,0 3 0 0,-2 3 0 15,-10 2 0-15,9 3 0 0,-9-3 0 0,0 0 0 16,3 13 0-16,-6 2 0 0,-2-1 0 0,-3 2 0 0,-6 2 0 0,-2 0 0 16,-3-2 0-16,1-1 128 15,-2-1-128-15,2-3 192 0,2-1-192 0,2-3 0 0,3-1 0 0,3-3 128 16,8-3-128-16,0 0-224 16,0 0 48-16,0 0 16 15,-1-8-2992-15,4-3-608 0</inkml:trace>
  <inkml:trace contextRef="#ctx0" brushRef="#br0" timeOffset="145606.87">13479 15280 20271 0,'0'0'1792'0,"0"0"-1424"0,0 0-368 0,11-1 0 16,-11 1 1680-16,0 0 272 0,6 8 48 0,0 2 16 15,-2 1-560-15,-3 2-112 0,-1 1-32 0,0 4 0 16,-2 3-256-16,-3 1-48 0,-1 2-16 0,0 0 0 15,-3-1-208-15,-1 1-32 16,0 1-16-16,-4-1 0 0,1-1-240 0,-1-1-48 0,2-1-16 0,2-2 0 16,-3-2-432-16,3-1 0 0,0-2 128 0,0-2-128 15,1-3 0-15,1-3 0 0,-1 0-160 0,9-6 160 32,0 0-2272-32,0 0-352 0,-5-9-80 0,0-1-16 0</inkml:trace>
  <inkml:trace contextRef="#ctx0" brushRef="#br0" timeOffset="146036.68">13776 14998 23039 0,'-5'-11'2048'0,"5"11"-1648"0,0-7-400 0,0 0 0 0,2 1 1168 0,1-1 160 0,1 1 16 0,2-2 16 16,1 2 64-16,3 1 16 16,4-1 0-16,-1 1 0 0,2-1-640 0,2 1-128 0,0-1-32 0,2 2 0 15,-1 1-96-15,-2 2-32 16,-2 1 0-16,0 4 0 0,-3 1-288 0,-5 4-64 16,-1 3-16-16,-5 4 0 0,-4 4-144 0,-2 2 0 0,-6 2 0 15,-4 1 128-15,-3 6 0 0,-1 0-128 0,-4-1 192 0,0 0-64 16,-1-2 224-16,0-3 32 15,3-3 16-15,-8 5 0 0,7-6 240 0,6-4 64 0,5-3 0 16,6-3 0-16,2 0-320 0,5-3-64 0,-1-8-16 0,13 5 0 16,2-1 96-16,4-2 32 0,5-1 0 0,3-2 0 15,2-1-128-15,3-2-32 0,3 1 0 0,1 0 0 16,2-2-272-16,-2 2 0 0,-2-1 128 0,-13 3-128 16,0 1 0-16,0 0 0 0,-4 0 0 0,0 0 0 15,-3 0-704-15,-1 1-192 16,-4-1-32-16,-2 1-12128 0,-7-1-2432 0</inkml:trace>
  <inkml:trace contextRef="#ctx0" brushRef="#br0" timeOffset="146798.26">14375 15181 13823 0,'0'0'1216'0,"0"0"-960"16,0 0-256-16,0 0 0 0,0 0 1200 0,0 0 192 15,0 0 32-15,0 0 16 0,0 0-256 0,0 0-48 16,0 0-16-16,0 0 0 0,0 0-320 0,0 0-64 16,0 0-16-16,0 0 0 0,0 0-176 0,0 0-32 15,0 0-16-15,0 0 0 0,0 0-112 0,0 0 0 0,10 5-16 16,-10-5 0-16,0 0-96 0,0 0-16 0,0 0 0 15,0 0 0-15,0 0 64 0,8 5 0 0,-8-5 0 0,5 10 0 16,-5-10 96-16,5 10 32 0,-4 2 0 0,0 1 0 16,-1-1 64-16,-1 2 0 0,1 1 16 0,-1 0 0 15,-1 3-80-15,1-2-32 16,-1 0 0-16,0-1 0 0,0 4-16 0,0 0 0 0,-1-2 0 0,-1 1 0 16,0-2-32-16,-2 0-16 0,2-2 0 0,-4-2 0 15,2 0-112-15,-3 0-32 0,1 0 0 0,-3 1 0 0,0-2-208 16,3-4 0-16,0 0 128 0,1-2-128 15,-3-1-256-15,1 0-80 0,1-2-32 0,0-3 0 16,2-2-2576-16,2-3-528 0</inkml:trace>
  <inkml:trace contextRef="#ctx0" brushRef="#br0" timeOffset="147032.76">14643 15212 27183 0,'0'0'1200'0,"0"0"256"0,0 0-1168 0,0 0-288 0,0 0 0 16,0 0 0-16,-4-5 1088 0,2 0 176 15,2 5 16-15,0 0 16 0,2-6-592 0,2-1-112 0,0 0-16 0,0 2-16 16,1-1-560-16,0 2 0 15,1 1 0-15,-2-1 0 16,2 1-2048-16,-6 3-400 0</inkml:trace>
  <inkml:trace contextRef="#ctx0" brushRef="#br0" timeOffset="147189.63">14758 15204 22111 0,'0'0'1968'0,"0"0"-1584"0,0 0-384 0,0 0 0 0,0 0 1008 15,-5 1 112-15,5-1 32 0,-6-1 0 0,2-1-688 16,4 2-128-16,0 0-16 0,0 0-12304 16</inkml:trace>
  <inkml:trace contextRef="#ctx0" brushRef="#br0" timeOffset="147409.51">14977 15122 20271 0,'0'0'1792'0,"0"0"-1424"16,0 0-368-16,0 0 0 0,0 0 1360 0,0 0 208 15,0 0 32-15,0 0 16 0,0 0-128 0,0 0-16 16,0 0-16-16,0 0 0 0,0 0-768 0,0 0-160 0,0 0-16 0,0 0-16 16,6 0-368-16,-6 0-128 15,7 0 0-15,-7 0 144 0,6 0-336 0,-6 0-80 16,5-2-16-16,2-2 0 15,-7 4-1648-15,0 0-336 0,0 0-64 0,8-3-9648 0</inkml:trace>
  <inkml:trace contextRef="#ctx0" brushRef="#br0" timeOffset="147649.5">15197 15090 23039 0,'0'0'1024'0,"0"0"192"0,0 0-960 0,0 0-256 0,-3 0 0 0,3 0 0 0,0 0 1984 0,0 0 336 15,0 0 80-15,0 0 16 16,0 0-1520-16,0 0-288 0,0 0-64 0,0 0-16 0,0 0-528 0,0 0-304 16,0 0 48-16,0 0-14448 15</inkml:trace>
  <inkml:trace contextRef="#ctx0" brushRef="#br0" timeOffset="148367.64">15715 14694 13823 0,'0'0'608'0,"-9"3"128"0,1 2-592 0,0-1-144 15,8-4 0-15,-8 7 0 0,3-1 2192 0,5-6 416 0,0 0 80 0,1 9 0 16,-1-9-832-16,0 0-192 15,11 6-16-15,2-3-16 0,2-3-288 0,3-5-64 0,-2-1-16 0,4-2 0 16,1-1-416-16,1-2-80 16,2-2 0-16,-1 0-16 0,1-1-240 0,-8 3-64 15,2-1 0-15,-2-1 0 0,1 0-192 0,-3 0-32 16,-2-2-16-16,-1 1 0 0,-2 0-16 0,-5 1 0 16,1-1 0-16,-3 0 0 0,-2 2 0 0,-2 2 0 0,-3 2 0 15,1 1 0-15,-5 2-48 0,-6 1-16 0,-3 5 0 0,-1 6 0 16,-2 1-128-16,-1 4 0 0,-3 4 0 0,2 3 0 15,3 2 0-15,-2 1 0 0,1 0 0 0,3 3 0 16,-1 2 0-16,6-4 0 0,0-1 0 0,4-6 0 16,4 2 0-16,4-2 0 0,1-1 0 0,5-2 0 15,3-3 0-15,2 0 0 0,2-3 0 0,4-1 0 16,0-3-224-16,2-2 32 0,0-2 0 0,-5 0 0 16,2-2-1856-1,3-2-384-15,2 0-64 0,5-6-12800 0</inkml:trace>
  <inkml:trace contextRef="#ctx0" brushRef="#br0" timeOffset="148838.69">16454 14465 15599 0,'0'0'688'0,"0"0"144"0,0 0-656 0,0 0-176 0,-4-3 0 0,0 0 0 16,-2 0 992-16,1 1 160 16,-1 0 48-16,-2 2 0 0,2 0-224 0,-3 0-32 15,2 0-16-15,-1 0 0 0,0 2 160 0,-3 0 48 0,0 1 0 16,0 0 0-16,-1 0-64 0,0 0-16 0,0 3 0 0,-1-2 0 16,-1 4-272-16,1 1-48 0,-1 1-16 0,-2 1 0 15,1 2-240-15,1 0-48 0,-2 0-16 0,4 1 0 16,1-2-96-16,3-1-32 0,2-1 0 0,1-1 0 15,3 0 32-15,2-2 16 0,0-7 0 0,6 8 0 0,1-2-112 16,1-3-32-16,1-1 0 0,3-4 0 16,-1 0 16-16,3-2 0 0,2-1 0 0,0-2 0 15,2-2-64-15,0 0-16 0,-1 0 0 0,-2-1 0 0,1-1-128 16,-2 0 160-16,-3 0-160 0,3-1 160 0,-3 2-160 0,0 6 0 16,-11 4 0-16,0 0 128 0,0 0-128 0,0 0 192 15,4 8-192-15,-3 4 192 0,-3 3-48 0,-2 4 0 16,-3 2 0-16,1-5 0 0,-2 5-16 15,0 2 0-15,-2 3 0 0,1-1 0 0,0 2-128 0,-1 1 0 16,0-3 144-16,-4 12-144 0,1-6 0 0,4-2 0 16,2-3 0-16,4-2 0 15,-1-2-448-15,3-5-128 0,2-1 0 0,2-4-16 16,-1-2-2384-16,-2-10-480 0,0 0-80 16</inkml:trace>
  <inkml:trace contextRef="#ctx0" brushRef="#br0" timeOffset="149276.81">16663 14464 13823 0,'0'0'1216'0,"0"0"-960"0,0-5-256 0,0-2 0 15,0 7 1792-15,0 0 304 0,-1-4 64 0,1 4 16 16,0 0-320-16,0 0-48 0,0 0-16 0,0 0 0 16,0 0-672-16,-6 3-144 0,0 1-16 0,2 4-16 15,-4 3-160-15,3 0-16 0,-3 3-16 0,2 3 0 16,2-1-48-16,-2 1-16 0,3-1 0 0,1 0 0 0,1-1-160 0,1-1-16 16,2 0-16-16,0-3 0 0,2-2-32 0,0-1 0 15,-1 0 0-15,3-4 0 0,0 0 0 0,0-2 0 16,2-2 0-16,-1-2 0 15,3-4 96-15,-2-1 16 0,2-1 0 0,-1-2 0 0,0-1-176 0,1-4-16 16,-3 2-16-16,2-2 0 0,-3-3-144 16,3 1-32-16,-3-1 0 0,-1 0 0 0,1 0-64 0,-4 0-128 15,1 3 176-15,-1 0-176 0,1 1 128 16,-1 2-128-16,0 1 0 0,-1 3 0 0,-1 2 0 0,0 2 0 16,0 4 0-16,0 0 0 0,0 0-288 0,0 0-16 15,0 0 0-15,0 0 0 16,0 0-1152-16,0 0-224 0,0 0-48 0,-4 7-16 15,1 0-1376-15,2 0-272 0</inkml:trace>
  <inkml:trace contextRef="#ctx0" brushRef="#br0" timeOffset="149888.88">17009 14409 8287 0,'4'-12'736'0,"-1"6"-592"16,0 1-144-16,-2-2 0 0,1 1 2240 0,0-1 400 15,-1-1 96-15,0 3 16 0,-1 5-416 0,0 0-80 0,0 0-16 0,0 0 0 16,0 0-448-16,0 0-80 15,0 0-32-15,-4 7 0 0,0 0-560 0,-4 3-112 16,1 3-32-16,-4 3 0 0,0 1-144 0,1 3-48 0,-3 0 0 0,1 1 0 16,0 0-304-16,2-1-64 0,-2-2-16 0,2 2 0 15,2-2-256-15,1 1-144 0,0-2 160 0,3-3-160 16,1-1 0-16,2-2 0 0,2-1 0 0,2 0 0 16,-3-10-1776-1,5 5-240-15,2-3-48 0,0-3-13696 0</inkml:trace>
  <inkml:trace contextRef="#ctx0" brushRef="#br0" timeOffset="150256.81">17157 14585 26367 0,'0'0'1168'0,"0"0"240"0,0 0-1120 0,0 0-288 15,0 0 0-15,0 0 0 0,0 0 1504 0,9-2 240 0,4-1 48 0,3-6 16 16,0-4-720-16,4-3-128 16,2-1-48-16,-4 4 0 0,1-1-336 0,3-2-80 15,0-3-16-15,4-4 0 0,2-4-48 0,-1-1-16 16,-1-4 0-16,0-4 0 0,0-6-96 0,-2-4-32 16,-2-3 0-16,-1-1 0 0,-5 0-80 0,0 5-16 15,-6 5 0-15,-3 9 0 0,-1 1-48 0,-4 7-16 0,-2 3 0 16,-2 7 0-16,-3 3 80 0,0 5 16 0,-6 4 0 15,-2 6 0-15,-5 4-224 0,-1 5 176 0,-1 5-176 0,-2 5 160 16,-3 0-160-16,-9 16 0 0,2-1 0 0,4 2 0 16,4-2 0-16,0 3 0 0,6-1 0 0,3-1 0 15,3-2 0-15,5-1 0 0,4-2 0 16,3-6 0-16,3-2 0 0,3-4 0 0,3-1 0 0,1-1 0 0,2-3-144 16,-2-8-16-16,4 0 0 0,6 2 0 15,1-2-1920-15,1-4-384 0,-1-4-80 0</inkml:trace>
  <inkml:trace contextRef="#ctx0" brushRef="#br0" timeOffset="150812.91">16095 15187 23039 0,'4'-11'2048'0,"-4"11"-1648"0,2-8-400 0,-2 8 0 16,4-7 704-16,-4 7 48 0,0 0 16 0,0 0 0 15,0 0 688-15,-10-2 144 0,1 2 16 0,-2 4 16 0,-3 1-512 16,-2 2-96-16,1 0-32 0,-2 3 0 15,2 2-208-15,-2 4-32 0,-1 0-16 0,2 0 0 0,3-2-176 16,0 0-48-16,2 1 0 0,2-2 0 0,4 1-192 0,1-2-64 16,3-1 0-16,3-2 0 0,3 1-112 0,2-1-16 15,2-1-128-15,2 0 192 0,2 0-192 0,3-2 128 16,0 0-128-16,1 3 0 0,-2-3 128 0,-2 1-128 16,0-2 0-16,-6 2 0 0,1 0 0 0,-8-7 128 15,0 0-128-15,0 6 0 0,-1 0 144 0,-4-1-16 16,-1 1 0-16,-3-2 0 0,-2 1 64 0,-11 0 16 15,0-2 0-15,-2 1 0 0,1-2-208 0,-3-1 0 16,1-1 128-16,3 0-128 16,2-1-1216-16,5-2-272 0,2-2-64 0,3 0-10160 15,4-1-2048-15</inkml:trace>
  <inkml:trace contextRef="#ctx0" brushRef="#br0" timeOffset="151625.97">16450 15136 22111 0,'0'0'1968'0,"-6"5"-1584"0,-1-2-384 0,-1 2 0 15,-4 3 1264-15,1 2 160 0,-1 1 48 0,2 3 0 16,-3-1-192-16,3 1-16 0,2-1-16 0,2 0 0 16,0-1-352-16,3 0-80 0,2-1-16 0,-2 0 0 15,3 0-320-15,4-1-64 0,1-1-16 0,4-2 0 0,-1-2-96 16,3-1-32-16,3 0 0 0,1-2 0 15,3-3-64-15,1-2-16 0,1-1 0 0,0-2 0 16,-1-3 48-16,0 0 0 0,0-1 0 0,-2-2 0 0,-1 0 128 0,-2 0 16 16,-2 1 16-16,-2-2 0 0,-2-1-80 0,-2 1 0 15,-1 0-16-15,-3 0 0 0,-2-1-80 0,-2-1-16 16,-2 1 0-16,1 0 0 0,-4 0-208 0,2 3 0 16,-2 2 128-16,2 0-128 0,-1 1 0 0,2 3 0 15,-1 1 0-15,5 4 0 0,0 0 0 0,0 0 0 16,0 0-160-16,0 0 160 0,0 0-192 0,5-3 64 15,0-5 0-15,3 4 0 0,1 1 128 0,3-3-160 16,-1-2 160-16,1-2-160 0,1 3 160 0,0-3-128 16,2 0 128-16,-1-1-128 0,0-1 128 0,-2-1 0 15,1 1 0-15,-1-3 0 0,0 1 0 0,-3 0 0 0,-2 0 0 0,0 1 128 16,-1 0-128-16,-2 1 0 16,-1 3 0-16,-1 3 0 0,-2 0 0 0,0 6 0 15,0 0 0-15,0 0 128 0,-7 3-128 0,-4 4 0 16,0 3 0-16,-3 3 128 0,1 5-128 0,-1 3 0 15,0 3 0-15,-2 0 0 0,2 2 0 0,1-1 0 0,1-1 0 0,3-1 0 16,-1 1 0-16,2 0 0 16,3-3 0-16,1-1-128 0,2-1 128 0,2-3 0 0,1-2 0 0,4 0 0 15,0-4 0-15,3-2 0 0,2-2 128 0,-1-3-128 16,2-2 224-16,2-2-32 0,0-2 0 0,2-4 0 16,2-2-64-16,0 0 0 0,1-2-128 0,0 1 192 15,-1-4-192-15,2 3 144 0,1 0-144 0,-3 2 128 0,1-1-128 16,0 1 0-16,-3 2 144 0,0 2-144 15,0 1 176-15,-3 3-48 0,-2 1 0 0,-2 1 0 0,-1 4-128 0,-1 0 0 16,-6-5 144-16,3 8-144 0,-1 1 160 0,-1 0-32 16,-1-2-128-16,0 1 192 0,0-1-192 0,0-7 176 15,-1 6-176-15,1-6 160 0,0 0-160 0,0 0 0 16,0 0 0-16,9 2 128 0,0-2-128 0,1-1 192 16,2-2-192-16,-1-1 192 0,1-2-64 0,1 1-128 15,1-1 192-15,1 2-64 0,-1-3-128 0,0 3 0 16,-3 0 144-16,1 2-144 0,-2 1 144 0,1 2-144 15,-2 3 192-15,0 1-192 0,-2 3 192 0,1 2-64 16,0 0 0-16,0 2-128 0,0 0 144 0,0 0-144 16,-2-1 0-16,2 0 144 0,0-3-144 0,1-3 0 15,0-1 0-15,1-1 128 0,1-3-128 0,1-4 0 16,1-1 0-16,1-4 0 16,2 0-896-16,-1 0-96 0,-2 1-32 0,0-1-12032 15,1 0-2400-15</inkml:trace>
  <inkml:trace contextRef="#ctx0" brushRef="#br0" timeOffset="152389.22">17642 14853 21711 0,'0'0'960'0,"1"-5"192"0,-2-2-912 0,0 2-240 0,-1 0 0 0,0 1 0 0,-4 1 1568 0,1-1 272 16,-1 2 48-16,-2 1 16 0,-2 1-480 16,0 2-80-16,-6 1-32 0,1 2 0 0,-2 3-352 0,-2 1-80 15,0 3-16-15,0 0 0 0,1 1-240 16,1 0-48-16,3 0-16 0,3 1 0 0,3-1-32 0,1 1 0 16,5-2 0-16,2 0 0 0,4 0-80 0,2-3-32 15,2 2 0-15,2-2 0 0,-1-1-48 0,0-1-16 16,2 0 0-16,-2 0 0 0,1 0 48 0,0 1 16 15,-4-1 0-15,-1 0 0 0,1 1 0 0,-4 0 0 16,-2 2 0-16,-1-2 0 0,-3 0 80 0,0-1 16 16,-3 0 0-16,0 1 0 0,-2-1-32 0,-2-2 0 15,-1 1 0-15,0-2 0 0,0-1-208 0,-3 0-32 16,2-1-16-16,-1-1 0 0,-1-2-224 0,2 0 176 16,0 0-176-16,2 1 160 0,-1-3-160 0,2 2 0 0,2 0 0 15,0 0 0 1,1-1-1472-16,1 2-208 0,6 0-48 0,0 0-19040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7:15:51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7235 2933 3679 0,'-10'3'320'0,"1"0"-320"16,2 1 0-16,-4-1 0 0,0 0 1488 0,1 2 240 0,-2-2 32 0,2 1 16 16,-1 1-480-16,1-2-80 0,1 0-32 0,1 1 0 15,-1-1-128-15,2 0-32 0,-1 0 0 0,2 1 0 16,-1-2 32-16,7-2 0 0,-8 3 0 0,8-3 0 15,0 0 0-15,0 0 0 16,0 0 0-16,0 0 0 0,0 0-224 0,0 0-64 0,0 0 0 0,0 0 0 16,14 1-64-16,2-1-32 0,2-1 0 0,6 1 0 15,4 0-32-15,9 0-16 0,2-2 0 0,9 2 0 0,6 2-112 0,3-1 0 16,4-1-16-16,5 1 0 0,1-1-256 0,6 4-48 16,0 0-16-16,1 1 0 0,0 0-176 0,1-1 128 15,1 0-128-15,1 1 128 0,1 3 32 0,1-1 0 16,0-3 0-16,-21-2 0 15,4-1 96-15,3 1 0 0,7 1 16 0,-2-2 0 0,2-1-32 16,0-1-16-16,1-3 0 0,2 3 0 0,0 1-16 0,4-1 0 16,1-1 0-16,1 1 0 15,2 0-32-15,-2 1-16 0,4 1 0 0,30-1 0 0,-10-1-160 0,-9 2 0 16,-3 1 144-16,-3 1-144 0,-5-3 0 0,1 0 0 16,-4-1 0-16,0 1 0 0,-3 1 128 0,1-1-128 15,-2-3 128-15,2 1-128 0,-5-1 208 0,2 0-16 16,0 2-16-16,-3-1 0 0,0-3-48 0,-2 0-128 15,2 2 192-15,0 0-64 0,-2 0-128 0,1 0 0 16,-1-2 0-16,-1 1 128 0,2 1-128 0,-6-1 0 16,-1 0 0-16,0 1 128 0,-2 1-128 0,-2-2 0 15,1-1 0-15,-3 2 0 0,-2-1 0 0,-3 3 0 16,-1 1 0-16,-3 0 0 0,-1 0 0 0,-4 1 0 16,-2 0 0-16,0-2 0 0,-8-1 0 0,-1 1 0 15,-2 0 128-15,-4 0-128 0,-3 1 0 0,-4 0 0 16,-3 0 0-16,-6 0 0 0,-1 1 128 0,-2 0-128 0,1 0 0 0,-11-1 128 15,0 0-128-15,0 0 0 0,0 0 0 0,0 0 0 16,0 0 0-16,-7 6 0 0,-3-2 128 0,-3-1-128 16,-6 1 128-16,-4-1-128 0,-7 0 0 0,-5 2 128 0,-7-1-128 0,-3-1 0 15,-3 0 0-15,-5 0 128 16,-7-1-128-16,-1 0 0 0,-7 0 0 0,-4 1 0 0,-4 0 0 0,-3 0 0 16,-5-1 0-16,-3 2 128 0,-5-1-128 0,-3-1 0 15,-2-1 0-15,-4 2 0 0,0 0 0 0,-2-1 0 16,-7-2 0-16,-1 2 0 0,-3 2 0 0,-2-2 0 15,-4 1 0-15,-3 0 0 0,-1 2 0 0,-1-2 0 16,-4-3 0-16,0 1 0 0,-5 5 0 0,1-3 0 16,-2-1 128-16,0 1-128 0,-3 1 0 0,5 0 0 15,0 2 0-15,3-1 0 0,0-2 0 0,3 2 0 16,4 0 0-16,1 2 0 0,1-3 0 0,3 3 128 16,2-2-128-16,4 1 128 0,3 2-128 0,4-3 0 15,3 2 0-15,5-4-176 0,5 1 176 0,8 2 0 16,3-1 0-16,6 0 0 0,4-2 0 0,7 2 0 15,9-1 0-15,6-1 0 0,7-1 0 0,7 0 0 16,6-2 0-16,6 0 0 0,8 0 0 0,6 0 0 16,9 0 128-16,0 0-128 0,0 0 0 0,17-2-192 15,6 0 32-15,13 0 0 0,7 0 160 0,12 0 0 16,9-2-144-16,11 0 144 0,8-3 0 0,9 1 0 16,9-1 0-16,9 1 0 0,9-1 0 0,9 0 0 0,4-1 0 0,7 1 0 15,8-3 0-15,3 2 0 0,8 2 0 0,1-3 0 16,3 2 0-16,4-1 0 0,5 2 0 0,0 2 0 15,4-2 176-15,-2 5-48 0,2 0-128 0,-3 1 192 16,-1-1-192-16,-1 1 0 0,1 1 128 0,-3 3-128 16,-5 3 0-16,-8 2 0 0,-5 0 0 0,-3 0 0 15,-2 0-2176-15,-5 2-448 0,-9 1-64 16</inkml:trace>
  <inkml:trace contextRef="#ctx0" brushRef="#br0" timeOffset="1567.55">7216 5675 20271 0,'-27'-1'1792'0,"13"1"-1424"0,3 0-368 0,0 0 0 15,2 0 480-15,9 0 32 0,0 0 0 0,0 0 0 0,0 0-288 0,0 0-48 16,8 6-16-16,5-1 0 0,5 1 80 0,8-2 16 15,5-4 0-15,5 0 0 0,8 0 192 0,5 0 64 16,5 0 0-16,3-1 0 0,3-3-208 0,1 1-48 16,4 1 0-16,5 1 0 0,-1-1-64 0,4-1 0 15,1-2-16-15,4-1 0 0,2 1 128 0,3-1 16 16,5 1 16-16,1-2 0 0,0-2 16 0,6 3 0 16,1 1 0-16,4 0 0 0,2-3-48 0,3 3-16 15,-2 0 0-15,3 0 0 0,0-4-48 0,4 2-16 16,3 4 0-16,0-3 0 0,-3-2-96 0,3 1 0 15,0 3-128-15,2-2 192 0,-4 0-192 0,0 0 128 16,1 1-128-16,2-1 0 0,-1-1 144 0,2 1-144 16,-5 2 128-16,0-2-128 0,-1 1 192 0,-2-1-64 15,-6 2 0-15,2-1 0 0,-2 2-128 0,-4 0 0 16,-4-1 0-16,-2 1 0 0,-5 2 0 0,-2-2 0 16,-5 1 0-16,-8 0 0 0,-2 1 128 0,-7 0-128 15,-2 1 128-15,-10 1-128 0,-3-3 0 0,-8 2 0 0,-5 0 0 0,-6 0 0 16,-4 0 0-16,-5 1 0 0,-6 0 0 0,-13-1 0 15,0 0 0-15,0 0 0 0,0 0 0 0,-16 8 0 16,-4 0 0-16,-9-2 0 0,-6 0 0 0,-9-1 0 16,-7 0 0-16,-7 0 0 0,-6 3 0 0,-11-1 0 15,-4-1 0-15,-9 0 0 0,-4-3 0 0,-10 0 0 0,-9 2 128 0,-4-2-128 16,-4 1 128-16,-5-1-128 0,-6 0 0 0,-8 0 0 16,-1 2 0-16,-6-1 0 0,-3-1 176 0,-2 2-48 15,-5 0-128-15,-3 0 192 0,-2 2-16 0,-3 0-16 16,-2-3 0-16,0 2 0 0,-3 0 96 0,0 2 0 15,-2 1 16-15,0 1 0 0,2 1-64 0,2-1-16 16,1-3 0-16,3 1 0 0,1-1-192 0,6 1 144 16,6 3-144-16,7-2 128 0,5-5-128 0,12 0 0 15,10 1 0-15,8-2 0 0,9-2 0 0,14-1 128 16,13 0-128-16,9 0 0 0,11 0 0 0,10 0 0 16,10-1 128-16,10-2-128 0,8 0 0 0,13 3 0 15,0 0 0-15,12-8 128 0,9 1-128 0,10-2 0 16,8 0 0-16,10 0 0 0,8-1 0 0,11 4 0 15,11-3 0-15,9-2 0 0,8-3 0 0,10 2 0 16,7 0 0-16,9-2 0 0,8 1 0 0,7-1 0 16,10 1 0-16,4 1 0 0,7-1 128 0,7 1 32 15,3 0 16-15,5 1 0 0,-2 1-48 0,4 2-128 16,7 0 192-16,1 2-64 0,3 2-128 0,-3 1 160 16,1-1-160-16,-2 3 160 0,0 0-160 0,0 2 0 0,0 0 0 15,-4 2 128-15,-4-1-128 0,-5 1 0 0,-4 0 0 0,-7 0 0 16,-8-2 0-16,-8 2 0 15,-4-1 0-15,-12 3 0 0,-5-2 0 0,-10-1 0 16,-6-1 0-16,-16-1 0 0,-11-1 0 0,-12-1 0 0,-11 0 0 0,-11-4 0 16,-11 2-368-16,-11-4 0 15,-12-2 0-15,-12-1 0 16,-13 0-96-16,-12-2-32 0,-14-4 0 0,-16 2 0 16,-17 0-224-16,-15-3-48 0,-17-3-16 0,-19 1 0 0,-14 3 336 0,-15-1 64 0,-14-1 0 0,-10 2 16 15,-10-3 368-15,-9 1-144 0,-6 2 144 0,-5 4 0 16,-3 3 0-16,0 5 0 0,-2 4 0 0,-2 4-13520 15</inkml:trace>
  <inkml:trace contextRef="#ctx0" brushRef="#br0" timeOffset="5322.7">12063 10066 1839 0,'0'0'0'0,"8"-5"160"16,0-3-160-16,-2 3 0 0,0-1 0 0,0 2 0 16,-6 4 2528-16,5-6 480 0,0 1 80 0,-5 5 32 0,7-6-1712 0,-7 6-352 15,4-5-64-15,-4 5-16 0,0 0 96 0,0 0 16 16,5-7 0-16,-5 7 0 0,0 0 128 0,0 0 16 15,0 0 16-15,-8-4 0 0,-4 0 0 0,-4 3 0 16,-2 2 0-16,-7 3 0 0,2 0-256 0,-7 3-48 16,-3 1-16-16,-3 3 0 0,4 5-288 0,1 3-64 15,0 0-16-15,1 3 0 0,0-3-176 0,5 4-48 16,-1 2 0-16,6 1 0 0,2-6 16 0,5 2 0 16,5 0 0-16,5-2 0 0,4-1-96 0,8 0 0 15,3-2-16-15,7-1 0 0,1-3-112 0,3-1-128 16,1-1 176-16,2 1-176 0,2-1 128 0,0 0-128 15,2-2 0-15,0 0 0 0,-1 1 128 0,-2 1-128 16,-5 1 0-16,-5 1 0 0,-2 1 128 0,-4 0-128 16,-1-5 0-16,-6 4 0 0,-2 1 272 0,-3 0 0 15,-2 0 0-15,-6-1 0 0,-4-1 336 0,-4 1 64 16,-4 2 16-16,-2 0 0 0,-3-6-240 0,-2 2-64 16,1-1 0-16,-1 0 0 0,2-2-208 0,-1-4-48 0,1-1-128 0,2-3 192 15,1-3-192-15,4 0-160 0,4-1 32 0,4-4 0 31,3-2-1920-31,6-2-368 0,2-1-80 0,3-3-14368 0</inkml:trace>
  <inkml:trace contextRef="#ctx0" brushRef="#br0" timeOffset="5642.31">12327 10385 27647 0,'0'0'1216'0,"6"-5"256"0,0-1-1168 0,5 0-304 16,5-2 0-16,1 0 0 0,3-1 1056 0,1 1 160 16,1-1 16-16,1-1 16 0,-3-2-480 0,1 0-112 15,-8 5-16-15,-1-1 0 0,0 0-272 0,-3-2-64 16,0 0-16-16,-2 0 0 0,0 0 288 0,-5-1 48 16,0 3 16-16,-2 0 0 0,-3 0 144 0,0 2 48 15,-5 0 0-15,-2 2 0 0,-2 3-208 0,-4 4-48 16,-5 2 0-16,-2 3 0 0,-5 1-256 0,0 3-48 15,-1 2-16-15,-19 17 0 0,10-3-256 0,8 0 160 16,6-3-160-16,8-1 128 0,5-2-128 0,6-2 0 16,4-1 0-16,5-3 0 0,2 0 0 0,7-2 0 15,4-1 0-15,5-4 0 0,4-3-256 0,6-2 0 16,4-1 16-16,4-1 0 16,1-3-1840-16,-2-2-368 0,0-5-80 0</inkml:trace>
  <inkml:trace contextRef="#ctx0" brushRef="#br0" timeOffset="5943.54">13243 10184 6447 0,'0'0'576'0,"-1"-7"-576"0,-2 3 0 0,3 4 0 16,0 0 5312-16,-3-7 944 0,-3 3 192 0,-1 2 32 15,-2 1-3920-15,-3 3-800 0,-4 2-160 0,-1 4-16 0,-1 0-624 0,-4 3-112 16,-2 3-16-16,-1 2-16 15,-2 2-288-15,2 2-48 0,-3 0-16 0,4 1 0 0,3-1-112 0,5 0-32 16,4-2 0-16,4-1 0 0,6 1-64 0,4-3-32 16,3-1 0-16,4-6 0 0,1 0-48 0,6-1-16 15,2-3 0-15,12 4 0 0,1-5 0 0,0-1 0 16,-2-2 0-16,3-1 0 0,2-1-160 0,1-1 160 16,4-2-160-16,-1 0 160 0,1-3-160 0,-12 2-272 15,1-4 64-15,1-2 16 16,-3-3-2112-16,-1 0-432 0,1-2-80 0</inkml:trace>
  <inkml:trace contextRef="#ctx0" brushRef="#br0" timeOffset="6172.9">14115 9489 20271 0,'-11'-7'1792'0,"5"6"-1424"16,2 1-368-16,-4 2 0 0,3-1 3152 0,-2 5 560 0,-2 2 128 0,-2 2 0 15,-2 7-2272-15,-1 2-464 0,-3 5-80 0,-5 14-32 16,1 4-416-16,0 4-64 0,2 4-32 0,0 3 0 16,-1 4-272-16,1 3-48 0,0 3-16 15,1 2 0-15,0 2-144 0,1-1 0 0,4-1 144 16,0-4-144-16,4-5 0 0,2-5-128 0,1-4 0 0,3-6 0 16,1-3-656-16,0-4-128 15,1-6-32-15,0-4 0 0,-1-7-2064 0,-1-8-432 16</inkml:trace>
  <inkml:trace contextRef="#ctx0" brushRef="#br0" timeOffset="6369.89">13615 10096 23951 0,'0'0'2128'0,"0"0"-1696"0,6-3-432 0,4-1 0 0,-2 2 1472 0,5 1 192 16,2 1 64-16,3-1 0 0,0 0-368 0,4 1-64 15,4 0-16-15,2 0 0 0,4-2-448 0,2-2-80 16,-1 2-32-16,-1 0 0 0,-1 1-400 0,-1 0-96 15,-12-1-16-15,1 2 0 16,-1 1-208-16,-3 0 0 0,-2 1 0 0,-1 2 0 0,-1 0 0 0,-4 0-336 16,-1 3 48-16,1 1 16 15,-3 2-2144-15,-1-2-416 0,-3 2-96 0</inkml:trace>
  <inkml:trace contextRef="#ctx0" brushRef="#br0" timeOffset="6615.96">14585 10056 21183 0,'0'0'1888'0,"-4"7"-1504"0,0 3-384 0,0 1 0 16,-2 3 3776-16,-1 4 672 0,-1 2 144 0,0 3 16 15,-1 0-2944-15,0 2-608 0,-4 0-112 0,1 2-32 16,0 0-464-16,0 1-112 0,-1 1-16 0,0-3 0 15,1-2-320-15,1-1 0 0,2-2 0 0,-1-1 128 16,4-3-1152-16,-1-1-240 16,4-1-32-16,1-4-16 0,0-3-1616 0,2-8-320 0</inkml:trace>
  <inkml:trace contextRef="#ctx0" brushRef="#br0" timeOffset="7283.96">15008 10148 27647 0,'-7'0'2448'0,"-2"2"-1952"15,-2 0-496-15,-1 5 0 0,-1 1 1888 0,1 2 288 16,-2 5 48-16,-1 1 16 0,2 0-1136 0,2 1-208 16,5-4-64-16,3 2 0 0,-1 0-368 0,4-1-80 15,2 1 0-15,4-2-16 0,3-2-112 0,2 0-32 16,2-2 0-16,5-1 0 0,2-1 112 0,1-4 32 15,2-3 0-15,1-1 0 0,1-4 208 0,-1-2 32 16,1-3 16-16,-3-2 0 0,2-2 48 0,-4-2 16 0,-1-1 0 16,-3-2 0-16,-4-1-112 0,-1-1-32 0,-5 3 0 0,-4-3 0 15,-4 0-128-15,-2 0-32 0,-5-1 0 16,-2 0 0-16,-1 2-96 16,-4 3-32-16,1 1 0 0,1 3 0 0,0 1-256 0,2 2 128 0,2 2-128 15,2 3 0-15,2-1 0 0,2 4 0 0,3-1 0 16,1 3 0-16,0 0-144 0,0 0 16 0,6-2 0 0,1 1 0 15,3 1-64-15,2 0-16 0,8 0 0 0,0 1 0 16,1 0 32-16,2-1 16 0,-4 2 0 0,3-1 0 0,-1-1 160 16,1 1 0-16,0 0 0 0,0 0-128 0,0 2 128 0,-3-1 0 15,-1 0 0-15,4 1 0 0,-6 1 0 0,1-2 0 16,0 2 0-16,-1 1 0 0,0 0 0 0,-1 2 0 16,0 1 0-16,-3 1 0 0,0 1 0 0,-1 1 0 15,-1 0 0-15,-4 1 0 0,2 6 0 0,-4-3 0 16,0 1 0-16,-3 1 0 0,-1 2 0 0,-1 1 0 15,-2-4 0-15,1 3-128 16,-4-1 128-16,-1 4 0 0,-1-4 0 0,3-6 0 0,0-1 0 0,1-1 128 16,1-2-128-16,1-3 128 0,2-5-128 0,0 0 176 15,0 0-176-15,4 0 192 0,3-3-192 0,1-2 160 16,4-4-160-16,3-1 160 0,1-1-160 0,1-1 0 16,0-1 144-16,1-3-144 0,1 3 0 0,-3 0 0 15,3 1 0-15,0 1 0 0,0 2 0 0,1 2 0 0,0 2 0 16,-1 3 0-16,-1 3 0 0,-1 2 0 15,-2 3-144-15,0 1 144 0,-2 4 0 0,-2 2 0 0,-1 3 0 16,-5-1 0-16,0 4-208 0,-2-1 80 16,1 0 128-16,-4 0-208 15,0-2-1136-15,0 5-240 0,0-4-32 0,1-3-12064 0,2-2-2400 16</inkml:trace>
  <inkml:trace contextRef="#ctx0" brushRef="#br0" timeOffset="7944.64">17164 9799 19343 0,'-20'-8'1728'0,"6"2"-1392"0,-3-2-336 0,0-1 0 15,1 3 1184-15,1-2 160 0,1-1 48 0,4 0 0 16,3 0 528-16,4 0 96 0,6-2 32 0,7-3 0 15,5-1-624-15,6-4-112 0,6 2-32 0,7 0 0 16,2 1-736-16,5 1-160 0,-2 2-16 0,8 3-16 16,2 3 48-16,-1 3 16 0,-2 2 0 0,-17 4 0 15,0 4 64-15,-2 4 16 0,0 5 0 0,-6 6 0 16,-4 1-240-16,-5 7-64 0,-6 1 0 16,-6 8 0-16,-7 4 176 0,-14 20 16 0,-6-2 16 0,-9-4 0 15,-5-2-128-15,-4-7-16 0,-3-5-16 0,1-3 0 0,1 1-112 16,2-6 0-16,0-2-128 0,2-5 192 0,3-2 128 0,7-6 32 15,6 2 0-15,8-5 0 0,3-4-96 0,8-2 0 16,3-1-16-16,4-9 0 0,8 8-96 0,4-2-16 16,8-3 0-16,6-1 0 0,4-2-128 0,5 1 160 15,2-1-160-15,4 2 160 0,6-2-160 0,1 2 0 16,3 1 0-16,-2-1 128 0,-23-1-128 0,3 2 0 16,0-1 0-16,0 0 0 0,-3 0 0 0,-2 1 0 15,-2-1-192-15,-1 1 192 16,-1 0-1856-16,-3 0-256 0,-3 0-64 0,-1-1-16512 0</inkml:trace>
  <inkml:trace contextRef="#ctx0" brushRef="#br0" timeOffset="8215.92">18102 10496 4607 0,'0'0'192'0,"0"0"64"0,0 0-256 0,0 0 0 0,0 0 0 0,0 0 0 16,0 0 7824-16,0 0 1520 0,0 0 320 0,0 0 48 15,0 0-6832-15,0 0-1344 0,7 0-288 0,2 0-48 16,-4-2-656-16,5-1-128 0,-1-5-32 0,1 2 0 16,1-3-224-16,-3-1-160 0,2-1 192 0,-1 0-192 15,0 1 0-15,1 0 0 0,-1-1 0 0,1 3-192 16,-3 1-1584-16,2 0-304 0,0-1-64 0,-1 3-9968 16,-1 2-2000-16</inkml:trace>
  <inkml:trace contextRef="#ctx0" brushRef="#br0" timeOffset="8738.1">19137 9261 21183 0,'1'-9'1888'0,"3"-1"-1504"0,-1 1-384 0,1 2 0 16,1 0 2368-16,-1 3 384 0,-1-1 96 15,-3 5 16-15,0 0-1200 0,0 0-224 0,0 5-48 0,-1 1-16 16,-2 4-592-16,0 3-112 0,-4 1-32 0,1 5 0 15,-2 6-64-15,-1 2 0 0,0 2-16 0,-3 13 0 16,1-3-48-16,0 2-16 0,2-3 0 0,3-1 0 16,1 0-160-16,5-2-16 0,0 1-16 0,3-2 0 0,0-9 32 15,5 1 16-15,-1 1 0 16,6-2 0-16,3 1 0 0,4 0 0 0,3-3 0 0,1 0 0 0,5-2-144 16,0-1-16-16,1-3-16 0,1-5 0 0,-2 2-48 0,1-2 0 15,0-5 0-15,-2 0 0 0,-3-4-128 0,-1-1 0 16,-2 0 0-16,-2-4 0 15,-4 0-1136-15,-2-1-256 0,0-1-48 0,-3-2-16 16,0-2-2000-16,-5-2-416 0</inkml:trace>
  <inkml:trace contextRef="#ctx0" brushRef="#br0" timeOffset="8920.86">19918 9163 31903 0,'0'0'1408'0,"0"0"304"0,0 0-1376 0,0 0-336 16,0 0 0-16,0 0 0 0,0 0 1136 0,-4 7 144 0,-3 3 48 0,0 5 0 15,1-2-112-15,-3 6-32 16,0 4 0-16,-1 8 0 0,-3 4-416 0,-1 6-96 16,-2 5-16-16,-1 7 0 0,-8 27 48 0,0 5 16 0,4-20 0 0,-1 5 0 15,-4 5-208-15,2 2-64 0,-2 1 0 0,-1 3 0 16,3-3-192-16,-1-2-32 0,1-3-16 0,-5 19 0 15,3-12 96-15,4-10 16 0,3-8 0 0,3-10 0 16,2-4 0-16,3-8 0 0,-1-3 0 0,2-4 0 16,2-6-144-16,3-3-32 0,2-2 0 0,0-5 0 15,2-4-144-15,1-4 0 0,3-4 0 16,-3-5 0-16,7 1-1152 0,1-4-256 16,1-2-48-16,-3-4-19776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7:16:21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2379 16687 1839 0,'0'0'0'0,"6"-4"160"0,2 0-160 0,-1-1 0 0,-7 5 0 0,6-8 0 15,1 3 4048-15,-7 5 784 0,3-6 160 0,-3 6 16 16,0 0-2592-16,0 0-528 0,-1-9-96 0,1 9-32 16,-6-5-288-16,-1 1-48 0,-2 0-16 0,-1 2 0 15,-3 1-416-15,-1 1-96 0,-2 1 0 0,-1 2-16 16,-2 3-272-16,-3-3-48 0,0 3-16 0,-2 0 0 16,-3 3-80-16,0 1-16 0,-1-1 0 0,1 1 0 15,-2 1-192-15,5 0-32 0,1 1-16 0,5 0 0 16,3-1 0-16,4 0 0 0,3-2 0 0,5-2 0 15,-2 3 16-15,5-2 0 0,5-1 0 0,0 1 0 16,5 0-96-16,2 3-128 0,4-1 176 0,4 1-176 16,-2 1 144-16,1 2-144 0,-1 1 0 0,-1 0 144 15,0 2-144-15,-3 1 0 0,-3 1 0 0,-2 2 0 0,-4 0 160 16,-1 0-160-16,-2-2 192 0,-4 1-192 16,-3 0 384-16,-3-1-16 0,-1-1-16 0,-5 0 0 0,-2-1 96 0,-3-1 32 15,-6-1 0-15,-2 1 0 0,0 0-128 0,-3-2-32 16,-2-5 0-16,2 0 0 0,-1-3-128 0,2-2-16 15,3-1-16-15,5-4 0 0,0-3-288 0,7 0-64 16,3-4-16-16,5-4 0 16,5-4-1744-16,7 0-352 0,1-5-64 0,6 2-9600 15,4-1-1936-15</inkml:trace>
  <inkml:trace contextRef="#ctx0" brushRef="#br0" timeOffset="402">2576 16959 26607 0,'0'0'1168'0,"0"0"256"0,0 0-1136 0,0 0-288 0,0 0 0 0,0 0 0 15,0 0 1088-15,11 0 176 0,1-1 16 0,-4-1 16 16,2-1-192-16,4 0-32 0,1-2-16 0,0-1 0 15,1-1-400-15,0 1-80 0,3-4 0 0,0 1-16 16,0 0 0-16,1-2 0 0,-1-2 0 0,-1 2 0 16,-3 0-144-16,-1 0-32 0,-3-1 0 0,-2 1 0 15,-2 3-16-15,-4 1-16 0,-3-4 0 0,-3 1 0 16,-4 0 128-16,-2 2 32 0,-2 3 0 0,-2 1 0 16,-3 2-16-16,-4 4 0 0,-1 3 0 0,-2 4 0 15,-4 3-240-15,2 0-64 0,-4 3 0 0,2 4 0 0,-1 3-64 0,4 1-128 16,0-3 176-16,5 1-176 0,4-2 144 0,3 1-144 15,2 0 0-15,4-1 144 0,5-2-144 0,4 0 0 16,1-5 0-16,6 1 0 0,4 0 0 0,4-1 0 16,4-2 0-16,0-1 0 0,4-2-128 0,1-2-64 15,2-1-16-15,2-2 0 16,1-2-1664-16,2 0-336 0,-1-1-64 0,1-2-15824 0</inkml:trace>
  <inkml:trace contextRef="#ctx0" brushRef="#br0" timeOffset="831.8">3144 16904 15663 0,'0'0'1392'0,"0"0"-1120"0,0 0-272 0,0 0 0 16,0 0 3504-16,0 0 640 0,0 0 128 0,0 0 16 15,0 0-2304-15,0 0-480 0,0 0-96 0,12-1 0 16,0-4-560-16,6 0-96 0,0-4-32 0,5 1 0 16,2 2-224-16,4 0-48 0,-1-1-16 0,0 0 0 15,-1 1-48-15,0 0-16 0,-3-4 0 0,-2 1 0 16,-3 0 0-16,-3-1 0 0,-3 3 0 0,-1 0 0 16,-2-3-112-16,-2 0 0 0,-3 2-16 0,-1 0 0 15,-4 8 16-15,-2-10 16 0,-2-1 0 0,-1 2 0 0,-6 1 128 0,-1 3 32 16,-5 1 0-16,-3 1 0 0,-3 2-128 0,-3 2-32 15,-4 3 0-15,-2 3 0 0,0 4-144 0,-2 4-128 16,1 2 144-16,4 3-144 0,2 1 0 0,2 1 128 16,4-2-128-16,2 0 0 0,6-3 0 0,3 1 0 15,6-2 0-15,3 2 0 0,2-3 160 0,6-2-160 16,6 0 160-16,2-1-160 0,3-1 192 0,6-1-64 16,1-2-128-16,7 0 192 0,4-2-192 0,2-3 144 15,1 1-144-15,1-2 128 0,-2-2-304 0,0 0-64 16,-4-1-16-16,-2 0-14016 15,-3 0-2800-15</inkml:trace>
  <inkml:trace contextRef="#ctx0" brushRef="#br0" timeOffset="1838.1">5695 16792 17327 0,'7'-18'768'0,"-4"9"160"0,0 0-736 0,-2 0-192 16,1 0 0-16,-2 0 0 0,-2 0 1264 0,0-1 208 16,-3 0 64-16,-2 0 0 0,-2 1 64 0,1-5 32 15,-3 2 0-15,0 2 0 0,1 0-352 0,-4 4-64 16,-1 1 0-16,-1 2-16 0,-3 2-416 0,-1 5-80 16,-1 1 0-16,0 6-16 0,-1 2-336 0,1 6-64 15,-3 3-16-15,1 5 0 0,-4 2-112 0,1 2-32 16,3 1 0-16,3 2 0 0,3 2-128 0,4-1 0 15,4-5 0-15,4-3 128 0,2-2-128 0,6-5 0 16,3-2 144-16,5-3-144 0,4-2 176 0,3-6-48 16,6-5 0-16,4-4 0 0,0-3 48 0,6-4 0 15,6-3 0-15,5-5 0 0,1-5 96 0,0-1 32 16,1-3 0-16,-7-2 0 0,-2-2-112 0,-5-2 0 0,-3-4-16 0,0-1 0 16,-1-3 224-16,-5-2 48 0,-1-7 16 0,-3-4 0 15,0-6-272-15,-4 2-64 0,-3 0-128 0,-1 6 192 16,-1 5-192-16,-3 9 0 0,0 8 128 0,-4 8-128 15,0 4 0-15,-4 7 0 0,-3 5 0 0,3 5-160 16,-5 5 160-16,-5 6-160 0,-2 6 160 0,-1 6-160 16,-3 8 160-16,0 5 0 0,-1 5 0 0,1 8-128 15,-2 5 128-15,2 0 0 0,0 0 0 0,2 0 0 16,0 0 0-16,3-7 0 0,2-7 0 0,2-1 0 16,2-3 176-16,1-3-48 0,3-3 0 0,1-3 0 15,0-4-128-15,3-3 0 0,-1-5 0 0,1-3 0 16,0-2-176-16,-3-10-112 0,8 4-32 0,2-4 0 15,-2-2-2976-15,2-4-608 0</inkml:trace>
  <inkml:trace contextRef="#ctx0" brushRef="#br0" timeOffset="2057.21">6250 16671 28559 0,'0'0'2544'0,"-7"5"-2032"16,1 2-512-16,0 2 0 0,-2 2 1408 0,-1 4 176 16,-1 3 32-16,1 2 16 0,-2 4 96 0,1 0 0 15,0 1 16-15,0-1 0 0,0 0-896 0,2 2-176 0,2-4-32 0,2 0-16 16,0 0-432-16,2 0-64 0,1-4-128 0,1 2 176 31,1-1-848-31,2-3-160 0,1-1-48 0,2-4-11424 0,3-2-2288 0</inkml:trace>
  <inkml:trace contextRef="#ctx0" brushRef="#br0" timeOffset="2488.92">6775 16598 13823 0,'0'0'1216'0,"0"0"-960"15,0 0-256-15,0 0 0 0,0 0 2256 0,0 0 416 16,0 0 80-16,0 0 0 0,0 0-688 0,-10 4-144 16,-1 3-16-16,-1-3-16 0,-1 4-528 0,-4 1-96 15,-1 1-32-15,-3 1 0 0,-3 1-352 0,0 0-80 16,-1-1-16-16,3 0 0 0,0 3-304 0,5 1-64 15,1-1-16-15,7 0 0 0,0 2-224 0,5-3-48 16,6 0-128-16,3-3 192 0,5-1-64 0,3 0 0 16,4-2-128-16,4 3 192 0,4-4-16 0,1 1-16 15,-2 2 0-15,1 1 0 0,-2 0-160 0,-1 1 0 16,-6-1 144-16,0 1-144 0,-2 0 256 0,-5 1 0 0,-2-2-16 0,-4 2 0 16,-3-1 240-16,-4 0 48 0,-6 0 16 15,-3 2 0-15,-3 0-96 0,-5-1-32 0,-8-3 0 0,-3 2 0 16,-4 0-240-16,-2 0-48 0,-3-4-128 0,3-2 192 15,4 0-320-15,4-3-80 0,4-2-16 0,6-2 0 32,4-2-2496-32,6-1-496 0,6-3-112 0,5 1 0 0</inkml:trace>
  <inkml:trace contextRef="#ctx0" brushRef="#br0" timeOffset="3122.35">7741 16666 17439 0,'0'0'768'0,"0"0"176"0,0 0-752 0,0 0-192 0,-4-7 0 0,-2 1 0 16,6 6 1664-16,-9-4 288 0,2-1 64 0,-3 2 16 15,-2 2-512-15,0 1-112 0,-3 1 0 0,0 3-16 16,-3 2-368-16,0 2-80 0,-1 0-16 0,-4 4 0 16,-1 1-240-16,-3 1-48 0,2 2-16 0,1 4 0 15,-4 2-240-15,4 0-32 0,2-2-16 0,2 1 0 16,-1 0-112-16,5-1-32 0,2-1 0 0,5-1 0 16,1-4-192-16,5-1 144 0,2 2-144 0,3-3 128 15,3-2-128-15,2 0 0 0,1 1 0 0,2-1 0 16,2-2 0-16,1-1 0 0,-1 0 0 0,3-1 0 15,3 0 0-15,-2-1 0 0,1-2 0 0,-1 1 0 16,-1-2 0-16,0 0 0 0,2 0 128 0,-2 1-128 0,-1 0 0 16,-3-2 0-16,0 1 144 0,-1 0-144 0,0-1 128 0,0 2-128 15,-10-3 160-15,11 1-160 0,-11-1 208 0,11 0-48 16,-1 2-16-16,0-2 0 0,-10 0-144 0,9-2 192 16,-1 0-192-16,3-1 192 0,-2 0-192 0,1 1 192 15,-1 2-192-15,1-3 192 0,1 0-192 0,-1 2 0 16,0-2 0-16,1 1 128 0,-1 0-128 0,1-2 0 15,1 3 0-15,0-1 0 0,-2 1 0 0,0 0 0 16,-10 1 0-16,11-1 0 0,-11 1 0 0,7 0-272 16,-7 0 64-16,0 0-11360 15,0 0-2256-15</inkml:trace>
  <inkml:trace contextRef="#ctx0" brushRef="#br0" timeOffset="3821.92">8386 16653 17503 0,'0'0'1552'0,"-7"-8"-1232"0,3 1-320 0,-1 1 0 16,5 6 2496-16,0 0 432 0,-7-2 80 0,-1 2 32 15,-3 3-1664-15,0 4-336 0,1 2-64 0,-2 2-16 16,1 2-192-16,0 1-64 0,1 2 0 0,1 1 0 16,3 3-160-16,2-1-32 0,-1-2-16 0,4 0 0 15,2-2-96-15,2 3-16 0,2-5 0 0,1-1 0 16,3-3-64-16,1-3 0 0,0 0-16 0,1 1 0 0,0-2 0 0,0-2 0 16,0-5 0-16,0 2 0 0,-2 0 80 0,0-2 32 15,1-2 0-15,-1 0 0 0,1 2-80 16,-2-1-16-16,1-3 0 0,-3 1 0 0,2-1-32 0,-3 1-16 15,-5 5 0-15,8-6 0 0,-1 1-112 0,-7 5-32 16,6-7 0-16,-6 7 0 0,0 0-128 0,7-6 160 16,-7 6-160-16,4-7 160 0,-4 7-160 0,0 0 0 15,0 0 0-15,9-7 0 0,-5-1 0 0,-4 8 0 16,0 0 0-16,0 0 0 0,7-9 0 0,-7 9 0 16,7-6 0-16,-7 6 0 0,0 0 0 0,0 0 0 15,4-4 0-15,-4 4 0 0,0 0 0 0,0 0 0 16,0 0 0-16,0 0 0 0,0 0 0 0,0 0 0 0,0 0 0 15,7-6 0-15,-7 6 0 0,6-3 0 0,-6 3 0 0,7-4 0 16,-7 4 0-16,0 0 0 0,6-8 0 0,-6 8 0 16,0 0 0-16,0 0 0 0,6-6 0 0,-6 6 0 15,8-5 0-15,-8 5 0 0,0 0 0 0,0 0 0 16,5-4 0-16,-5 4 0 0,6-5 0 0,-6 5 0 16,0 0 0-16,0 0 0 0,6-5 0 0,-6 5 0 15,0 0 0-15,0 0 0 0,0 0 0 0,0 0 0 16,4-6 0-16,-4 6 0 0,0 0 0 0,0 0 0 15,0 0 0-15,0 0 0 0,4-5 0 16,-4 5 0-16,0 0 0 0,0 0 0 0,0 0 0 0,0 0 0 16,0 0 0-16,0 0 0 0,0 0 0 0,0 0 0 15,0 0 0-15,0 0 0 0,0 0 0 0,0 0 0 16,0 0 0-16,0 0-144 0,0 0 144 0,0 0 0 16,0 0-432-16,0 0 32 0,0 0 0 0,0 0 0 15,0 0-1392-15,0 0-288 16,0 0-48-16,0 0-16 0,0 0-1024 0,0 0-208 0</inkml:trace>
  <inkml:trace contextRef="#ctx0" brushRef="#br0" timeOffset="4424.26">9267 16588 3679 0,'-10'-3'320'0,"0"0"-320"0,-1-1 0 0,-4 2 0 0,-4 0 4544 0,-1 1 832 15,-1 2 160-15,-2 1 32 0,-2 1-3232 0,-2 2-656 16,2-1-128-16,1 3-16 0,0 0-496 0,3 2-80 15,3 1-32-15,4 1 0 0,4 0-336 0,5-1-64 16,3-1-16-16,4 1 0 0,3-1-112 0,5-1-16 16,3 1-16-16,4 2 0 0,0-1-16 0,4 2 0 15,2 2 0-15,-2 2 0 0,2-4-160 0,-3 0-48 16,-1 0 0-16,-3 1 0 0,-1 1-144 0,-4-1 0 16,-4-1 0-16,-3-1 0 0,-7-1 512 0,-2 0 32 15,-5 0 0-15,-4 1 0 0,-4-3 64 0,-4 1 16 16,-4 0 0-16,-2-1 0 0,-3-3-288 0,1 1-48 15,-1-1-16-15,0 0 0 0,-1-2-272 16,6-2 0-16,1-1 0 0,6-2 0 16,3-2-944-16,9 1-288 0,7 3-64 0,7-5-10608 15,9-3-2128-15</inkml:trace>
  <inkml:trace contextRef="#ctx0" brushRef="#br0" timeOffset="4799.42">9913 16601 23951 0,'0'0'1056'0,"0"0"224"0,-8-7-1024 0,-1-1-256 0,-1 2 0 0,-1 4 0 15,-2 0 2224-15,-5 2 384 0,-1 0 80 0,-5 2 0 0,1 0-1296 16,-3 3-272-16,-3-1-48 0,2 3-16 16,2 1-416-16,1 1-96 0,5 0-16 0,2 1 0 15,5 0-176-15,5 1-32 0,4 1-16 0,3 0 0 16,3 0-160-16,4-1-16 0,3 0-128 0,3 3 192 15,-1 0-64-15,4 1 0 0,0 1-128 0,3-2 192 16,-3-1-64-16,1 1-128 0,-3 2 176 0,-3-2-176 16,-4-3 384-16,-3 1-48 0,-2 0 0 0,-3 2 0 15,-3-1 176-15,-4-3 16 0,-3-2 16 0,-4 2 0 16,-6 0-96-16,-3 0 0 0,-4-1-16 0,0-1 0 16,-3-2-176-16,1-1-16 15,1 2-16-15,2-2 0 0,-3-3-224 0,2-1 0 0,0-2 128 16,5-1-128-16,0-2-1264 0,6 1-288 15,6-2-64-15,7-2-17776 0</inkml:trace>
  <inkml:trace contextRef="#ctx0" brushRef="#br0" timeOffset="5089.37">10598 16599 18431 0,'0'0'1632'0,"0"0"-1312"0,0 0-320 0,0 0 0 0,0 0 2672 16,0 0 464-16,0 0 80 0,-12 5 32 0,0 0-1264 0,-1 5-240 15,-2 2-48-15,-1 5-16 16,-3-1-368-16,0 3-80 0,2 1-16 0,-1 3 0 15,-2 3-352-15,3-1-80 0,-2 0-16 0,0-1 0 16,2-2-336-16,-1 2-80 0,2-1-16 0,0-2 0 0,2-2-336 0,2-1 128 16,0-1-128-16,2-2 0 0,1-3 0 0,3-2-128 15,6-10 0-15,0 0 0 16,-1 8-576-16,1-8-128 0,0 0 0 0,12-3-16 16,2-3-2416-16,0-2-496 0,0-1-80 0,2-1-32 15</inkml:trace>
  <inkml:trace contextRef="#ctx0" brushRef="#br0" timeOffset="5674.48">10931 16655 24879 0,'0'0'2208'0,"0"0"-1760"0,0 0-448 0,0 0 0 16,0 0 1584-16,0 0 224 0,0 0 48 0,-5 7 16 15,-4 2-320-15,-1 2-64 0,-5 2-16 0,-4 3 0 16,-2 3-480-16,-1 1-96 0,0 1-32 0,2-1 0 15,2-1-288-15,2 0-48 0,4 0-16 0,5-3 0 16,3 0-272-16,4-3-64 0,6-1-16 0,0 1 0 16,4-5-32-16,4-2 0 0,2-1 0 0,0-2 0 15,3-1 32-15,2-2 0 0,2-2 0 0,-1-1 0 16,2-3 16-16,-3-1 0 16,0-3 0-16,-2 1 0 0,-4-3 80 15,-1 0 32-15,-4-1 0 0,-1-2 0 0,-2-1 64 0,-4-2 16 0,-3-1 0 16,-3 1 0-16,-3 0-176 0,-2 1-48 0,-1 1 0 0,-2 1 0 15,-3 3-144-15,1 0 0 16,2 3 0-16,0 2 128 0,2 3-128 0,4-3 0 0,5 7 0 0,0 0 0 16,-1-5 0-16,1 5-144 0,5-8 0 0,6 2 0 0,4 1 16 0,3-2 0 15,3 3 0-15,2 0 0 16,1 0 128-16,3 1 0 0,-2 1-144 0,3 1 144 0,-3 1 0 0,1 1 0 16,1 1 0-16,-5 3 0 0,1 0-144 0,-4 3 144 15,-3 1 0-15,-3 4 0 0,-6 2 0 0,-2 1 0 16,-1 1 0-16,-4 2 0 0,-4-1 0 15,-1 2 0-15,-2-2 0 0,-2-3 0 0,-2-2 144 0,2-2-16 16,0-1 0-16,1 0 0 0,-1-4-128 0,9-6 128 16,0 0-128-16,0 0 128 0,0 0-128 0,0 0 160 0,0 0-160 0,9-3 160 15,2 0-32-15,1-5-128 16,1 1 192-16,3-3-64 0,-1-1-128 0,1 1 0 0,-1 2 0 0,1 2 0 16,2-1 0-16,0 3 0 0,0-1 0 0,0 4 0 15,-2 1 0-15,1 5 0 0,-3 1 0 0,1 4 0 16,-4 3 0-16,-3 3 0 15,-2 0 0-15,-1 3 0 0,-1 0 0 0,-2 0 0 16,-1-2 0-16,-1 0 0 0,-1 1 0 0,1-1-176 16,-1-1 176-16,2-2-128 15,1 0-1776-15,2-5-336 0,5 0-80 0,1-7-16256 0</inkml:trace>
  <inkml:trace contextRef="#ctx0" brushRef="#br0" timeOffset="6300.3">13166 16478 20271 0,'0'0'1792'0,"0"0"-1424"0,-6-3-368 0,-2 2 0 15,0 1 1184-15,0 2 160 0,-4 2 48 0,-1 5 0 16,0 1-48-16,-2 3 0 0,-2 4 0 0,-1 3 0 16,-3 2-272-16,-1 2-64 0,1 1-16 0,2 1 0 15,3 2-320-15,1-2-64 0,2 1-16 0,4-4 0 16,4-2-96-16,3-3-32 0,3 0 0 0,3-5 0 15,5-3-112-15,1-2-32 0,4-4 0 0,2-2 0 16,1-3 160-16,3-4 32 0,-2-4 0 0,1-2 0 16,1-2 96-16,-1-3 32 0,-4-1 0 0,-3-2 0 0,-1 0-128 15,-1 0-32-15,-4-3 0 0,-3 1 0 0,-4 1 16 16,-1 2 0-16,-3 1 0 0,-2 2 0 0,-2 1-176 16,-4 2-16-16,-2 2-16 0,-1 2 0 0,-3 4-144 0,-3 2-16 15,0 2-128-15,0 2 192 0,1 0-192 0,1 3-128 16,4 0 128-16,-6 4-208 15,8 0-1360-15,5-3-272 0,9-6-48 0,3 6-10992 16,8-1-2208-16</inkml:trace>
  <inkml:trace contextRef="#ctx0" brushRef="#br0" timeOffset="6574.29">13680 16467 23951 0,'-10'8'1056'0,"5"-3"224"0,-1 3-1024 0,-4 2-256 16,3 1 0-16,-3 1 0 0,-1 2 2176 0,-1 3 368 16,-3 0 80-16,0 2 0 0,0 2-832 0,-3-1-192 15,0 0-16-15,-4 5-16 0,0-2-608 0,5-2-112 16,1-2-16-16,5-3-16 0,3-3-208 0,2-3-32 0,4-3-16 16,2-7 0-16,5 3-240 0,4-3-64 0,3-4 0 0,4-5 0 15,0-3-16-15,4-2-16 0,2-2 0 0,1 0 0 16,1-3-224-16,4 0 0 0,-3-2 0 15,3 5 0-15,-1-3 0 0,2 4 128 0,-3-1-128 0,0 5 0 16,-1 5 0-16,-6 4 128 0,-1 0-128 0,-3 6 0 16,-2 2 0-16,-1 4 128 0,-6 3-128 0,-1 5 0 0,-4 4 0 15,-3 7 0-15,-4 0 0 0,-2 2 0 16,-3 0 128-16,-1 0-128 0,-1 0 0 0,0-4 144 0,1-2-144 0,1-2 0 16,2-4 0-16,2-2-176 15,2-4-1808-15,3-2-352 0,3-5-80 0</inkml:trace>
  <inkml:trace contextRef="#ctx0" brushRef="#br0" timeOffset="7284.41">15116 16456 15663 0,'0'0'688'0,"-6"-8"144"0,3-1-656 0,0 0-176 15,3 9 0-15,0 0 0 0,-4-7 2352 0,4 7 432 16,-7-3 96-16,7 3 0 0,-8 4-960 0,-2 5-208 16,0 4-48-16,0 4 0 0,0 3-560 0,-1 4-112 0,0 5-32 0,-2 3 0 15,1 2-256-15,-1 2-64 0,-3 0-16 0,2 0 0 16,0 1-176-16,2-7-48 0,-3 0 0 0,4-4 0 15,1-2 96-15,3-5 16 0,0-4 0 0,3-3 0 16,-1-3-64-16,5-9-16 0,-1 6 0 0,1-6 0 16,0 0 16-16,7-8 0 0,2-3 0 0,2-5 0 15,1-3-48-15,3-3 0 0,2-3 0 0,0-3 0 16,1-1-256-16,-1 0-144 0,3 1 160 0,1 0-160 16,2 1 0-16,4 1 128 0,-2 3-128 0,2 3 0 15,0 2 0-15,-1 4 0 0,-2 2 0 0,0 4 0 16,-2 2 0-16,-3 3-128 0,-2 3 128 0,-4 3 0 15,-2 1-1072 1,-1 3-96-16,-1 3-32 0,-2 1 0 0,-1 1-1920 16,-1 1-384-16</inkml:trace>
  <inkml:trace contextRef="#ctx0" brushRef="#br0" timeOffset="7679.18">15381 16785 23039 0,'0'0'2048'0,"0"0"-1648"0,0 0-400 0,0 0 0 16,0 0 1136-16,0 0 144 0,0 0 16 0,12 4 16 15,1-4 288-15,6-2 48 0,-2-3 16 0,4-2 0 16,3 2-544-16,3-4-96 0,0 0-32 0,2-1 0 15,2-1-336-15,-3 3-64 0,0-1-16 0,-3-1 0 16,-2-2-128-16,-2-3-48 0,-3-2 0 0,-3 2 0 16,-2 4-144-16,-2-2-16 0,-2-2-16 0,-4-3 0 15,-3 1-32-15,-3 1 0 0,-2 2 0 0,-3 2 0 16,-3 1-16-16,-5 4-16 0,-3 4 0 0,-6 3 0 16,-3 4-32-16,-5 4 0 0,-3 2 0 0,-1 5 0 15,-2 9-128-15,1 2 0 0,2-1 0 0,3 3 128 16,3 2-128-16,4 0 0 0,7-2 0 0,3-2 0 15,3 0 144-15,6-1-144 0,5-3 160 0,3 0-160 16,6-2 144-16,4-1-144 0,5-2 128 0,5-3-128 0,5-3 0 0,2-2 0 16,5-5 0-16,5-2 0 31,4-3-1120-31,2-3-304 0,2-4-64 0,-3-3-16592 0</inkml:trace>
  <inkml:trace contextRef="#ctx0" brushRef="#br0" timeOffset="8470.24">16833 16505 2751 0,'0'0'256'0,"0"0"-256"15,7-6 0-15,-7 6 0 0,10-9 4480 0,-2 3 864 16,-1-1 160-16,-7 7 48 0,6-9-2800 0,-6 9-576 16,5-11-96-16,-1 1-32 0,-4 2-432 0,0 8-80 15,-2-11-32-15,-4 2 0 0,1 1-272 0,-3 0-48 16,-1 1-16-16,-3 3 0 0,-3-2-464 0,-3 2-80 16,0 6-32-16,-3 0 0 0,-4 0-240 0,0 3-48 15,-2 4-16-15,-3 2 0 0,1 4-96 0,-1 0-32 16,-3 0 0-16,4 2 0 0,0 0-160 0,5 4 192 15,3 0-192-15,6 0 192 0,4-2-192 0,4 2 128 0,5 1-128 0,2-1 128 16,2-2-128-16,4 2 0 0,3-2-160 0,0 0 160 16,4-2 0-16,2 0 0 0,1-1 0 0,1 2 0 15,-1-3 0-15,-1 1 0 16,-3-3 0-16,-1 0 0 0,-6 0 0 0,0-2 0 0,-5-1 0 16,-2 0 0-16,-4 0 0 0,-3-1 0 0,-1-1 0 0,-4-2 0 15,-4 0 0-15,-2 0 160 0,-1 1-160 0,-1-3 192 16,0-2-192-16,0 0 160 0,-3-2-160 0,0-2 160 15,-1 0-160-15,3-1 0 0,2 1 144 0,4-3-144 16,4 0-160-16,4-3-96 0,5-1-32 0,3 1 0 16,3-2-1952-1,7-1-384-15,2-3-64 0,4 1-14000 0</inkml:trace>
  <inkml:trace contextRef="#ctx0" brushRef="#br0" timeOffset="8860.21">17363 16503 27519 0,'0'0'1216'0,"0"0"256"0,-3-5-1168 0,3 5-304 16,-10 0 0-16,0 1 0 0,-2 3 1024 0,-4 4 128 0,-2 4 48 0,-3 3 0 15,-1 1 16-15,-4 2 16 0,1 0 0 0,0 4 0 16,-2 6-432-16,2-3-96 15,1 3 0-15,5-5-16 0,4 0-256 0,5-2-48 0,4-1-16 0,6-4 0 16,2-2-128-16,4-2-32 0,4-2 0 0,4-3 0 16,3-3-16-16,2-3 0 0,0-2 0 0,3-1 0 15,-1-4 112-15,2-2 16 0,-1 0 0 0,3-3 0 16,-5-4 32-16,1-1 16 0,1-1 0 0,-4-1 0 16,-3 1 128-16,0-3 16 0,-7-1 16 0,-1 0 0 15,-4 1-144-15,-2 4-16 0,-3 1-16 0,-1 1 0 16,-5 2-192-16,1 2-32 0,-7 1-128 0,2 2 192 15,0 0-192-15,-1 3-160 0,-2 0 32 0,0 3 0 16,3 0-1344 0,0 0-256-16,1 0-48 0,3 2-11104 0,8-1-2224 0</inkml:trace>
  <inkml:trace contextRef="#ctx0" brushRef="#br0" timeOffset="9119.44">17678 16466 24879 0,'0'0'2208'16,"0"0"-1760"-16,0 0-448 0,0 0 0 0,0 0 832 0,-8 6 96 15,1 1 16-15,0 3 0 0,-2 2 96 0,1 1 32 0,0 5 0 0,2 0 0 16,-1 0-96-16,2 0-16 0,0-2 0 0,3 2 0 15,1 2-256-15,2-4-48 0,1 1-16 16,3-4 0-16,-1-1-128 0,3-2-16 0,0-2-16 0,2 1 0 16,0-4 48-16,3-2 16 0,2 1 0 0,3-5 0 15,0-4 64-15,2 1 16 0,-1-4 0 0,0-1 0 16,2-1-112-16,0-1 0 0,0-2-16 0,-4-2 0 16,2-1-96-16,-2 0-16 0,-1-2 0 0,-2 1 0 15,0-1-192-15,-3 2-64 0,0-1 0 0,0 4 0 16,-5 1-128-16,2 0 0 0,0 1 0 0,-2 0 0 31,-2 3-768-31,3-1-176 0,-2 1-32 0,1 2-16 0,-5 6-2064 16,6-2-400-16,5-3-96 0,2 1-16 0</inkml:trace>
  <inkml:trace contextRef="#ctx0" brushRef="#br0" timeOffset="9707.82">18558 16353 28559 0,'0'0'1264'0,"0"0"272"0,0 0-1232 0,-7 2-304 0,-2 2 0 0,1 3 0 15,-1 1 768-15,-1 3 80 0,-1 3 32 0,-1 4 0 16,-2 1 256-16,1 3 48 0,0 1 16 0,2 3 0 15,-2 2-496-15,2 1-112 0,0 1-16 0,1-2 0 16,0 2-128-16,2-1-48 0,-2-3 0 0,2-2 0 16,-1 0-80-16,2-4 0 0,2-3-16 0,1-4 0 15,3-3 16-15,0-1 0 0,1-9 0 0,0 0 0 16,2 7 64-16,-2-7 32 0,0 0 0 0,12-1 0 0,-3-3 48 0,1-4 16 16,-1-3 0-16,2-3 0 0,0-3-160 0,2 0-16 15,-2-4-16-15,2-1 0 0,1 3-160 16,0-1-128-16,0-2 192 0,2 2-192 0,0 1 128 0,2 0-128 15,0 2 0-15,2 1 0 0,-2 1 0 0,-2 0 0 16,2 2 0-16,-1 2 0 0,0 0 0 0,-1 4 0 16,1 1 0-16,-2 0 0 0,-1 0-128 0,-2 0-48 15,-1 6 0-15,-4 0 0 16,-7 0-1296-16,10 6-272 0,-1-3-48 0,0 4-10688 16,-3 4-2144-16</inkml:trace>
  <inkml:trace contextRef="#ctx0" brushRef="#br0" timeOffset="10215.84">19438 16445 4607 0,'0'0'192'0,"0"0"64"0,1-6-256 0,-1-4 0 15,-3 1 0-15,0 2 0 0,-2 3 4336 0,-3 1 816 16,-1-1 160-16,-1 3 48 0,-4 1-2656 0,-1 2-528 16,-2 3-96-16,-4-2-32 0,-3 3-640 0,-4 1-144 15,-1 2-32-15,-1 2 0 0,0 3-256 0,2 4-48 16,0 1-16-16,3-1 0 0,5-1-192 0,5 3-32 15,0-2-16-15,8 1 0 0,3 1-192 0,4 0-32 16,3-2-16-16,4 2 0 0,2 1-176 0,4-2-16 0,2-3-16 16,2 1 0-16,5-2-224 0,-1 1 176 0,6-5-176 0,0-2 160 15,3-1-160-15,-1-3-192 16,1-5 32-16,-1-2 16 16,-2-1-1600-16,0-1-320 0,-5-2-64 0,0-1-9488 0,-1-2-1888 15</inkml:trace>
  <inkml:trace contextRef="#ctx0" brushRef="#br0" timeOffset="10704.15">19882 16535 21183 0,'0'0'1888'0,"-9"1"-1504"0,2-1-384 0,-2 3 0 0,0-1 1600 0,-2 0 256 16,2 2 64-16,3-1 0 0,6-3 0 0,0 0 16 16,0 0 0-16,0 0 0 0,0 0-720 0,0 0-160 15,13-3-32-15,0 1 0 0,0 0-384 0,2 0-96 16,3-3-16-16,0-1 0 0,-2 0-48 0,3 0-16 16,-3-2 0-16,2 1 0 0,-1-2-160 0,-2-2-48 15,0-2 0-15,0 0 0 0,-3-2 0 0,0-3-16 16,-3-3 0-16,-1 0 0 0,-1 1-80 0,-1 1-16 15,-5 1 0-15,-2 3 0 0,-3 1-144 0,-1 4 0 0,-2 2 0 16,-4 5 0-16,-3-2 0 0,-4 5 0 0,-4 5 0 16,-3 2 0-16,-5 5 0 0,-1 3 0 0,-2 1 0 0,-3 5 0 15,-2 1 0-15,-2 2 0 16,-1-2 0-16,3 3 0 0,3-2 0 0,5 1 0 0,7-1 0 0,2-2 0 16,4 2 0-16,5-2 0 0,5-1 0 0,3-3 0 15,5 0 0-15,4-2 0 0,5-2 0 0,5 2 0 16,4-5 0-16,8-2 0 0,3-1-176 0,4-3 176 31,6-4-432-31,0 0 0 0,2-2 0 0,-2-1 0 16,-2 0-2064-16,0 0-432 0,-2 2-80 0</inkml:trace>
  <inkml:trace contextRef="#ctx0" brushRef="#br0" timeOffset="11347.89">21257 16255 13823 0,'0'0'1216'0,"8"-3"-960"0,2-1-256 0,-2 0 0 16,0-2 1632-16,-1 1 288 0,-1-1 48 0,-3 0 16 15,-3 6-272-15,0-7-48 0,-2 2-16 0,0-2 0 16,-4 3-352-16,-2 0-64 0,-2 3-16 0,-4 0 0 0,-2 1-400 0,-3 2-96 15,-3 2-16-15,-4 0 0 0,0 0-96 0,-3 3-32 16,-2 1 0-16,0 1 0 0,-1 0-160 0,1 4-32 16,0-1-16-16,7 3 0 0,1 2-96 0,5-1-16 15,4 1 0-15,5 0 0 16,4-5 64-16,3 4 16 0,5 0 0 0,3 2 0 0,3-3-160 0,4 3-48 16,3-1 0-16,3 3 0 0,6 1-128 0,2 1 0 15,-2 1 0-15,4-1 128 0,0-2-128 0,-2 0 0 16,-3 1 0-16,-2-2 128 0,-1 0-128 0,-3 2 0 15,-4-1 0-15,-3-1 0 0,-2-2 0 0,-5 0 0 16,-3-3 0-16,-2-1 0 0,0 0 192 0,-6-1 48 0,-4-3 16 16,-3-2 0-16,-4-1 352 0,-2-1 80 0,-5-2 16 0,-3-3 0 15,-3-2-64-15,-4-1 0 0,-1-2 0 16,-1 0 0-16,-1-2-224 0,1-2-48 0,-1-2-16 0,2-1 0 16,0-1-160-16,3 0-48 0,0-1 0 15,4-2 0-15,0 3-144 0,7 0 0 0,5 3-160 0,5 1 160 31,4 1-2112-31,8 8-336 0,0 0-64 0,0 0-16 0</inkml:trace>
  <inkml:trace contextRef="#ctx0" brushRef="#br0" timeOffset="30558.95">10528 10006 19295 0,'0'0'848'0,"-3"-6"176"0,2-1-816 0,0-2-208 16,0 1 0-16,0 3 0 0,1 5 1104 0,-1-6 176 16,0 1 48-16,1 5 0 0,-2-6 144 0,2 6 16 15,0 0 16-15,0 0 0 0,-5-3-304 0,5 3-64 16,0 0-16-16,0 0 0 0,-5 6-416 0,-1 4-96 16,0 1-16-16,1 4 0 0,1 2-272 0,2 0-48 15,-1 1-16-15,1 13 0 0,0 0-80 0,1 2-32 0,1 2 0 0,2-2 0 16,1-3-144-16,4-2 0 0,0-1 144 0,4-5-144 15,0-3 0-15,3-4 128 0,1-3-128 16,3-2 0-16,1-3 304 0,-4-4-16 0,0-2 0 0,10-2 0 16,2-4 96-16,-2-1 32 0,-4-2 0 0,1-3 0 15,0-3-128-15,-1-3-32 0,1-2 0 0,-5 0 0 16,-2 0-128-16,0-2-128 0,-4-3 192 0,0 5-192 16,-1 3 144-16,-1-1-144 0,-1 2 0 0,-2 2 144 15,1 5-144-15,-3 3 0 0,-4 5 0 0,0 0 0 0,0 0 0 16,0 0 0-16,7 8 0 0,-1 6 0 0,-5 2 0 0,-1 6 0 15,-1 2 0-15,-1 6 0 0,-2 3 0 0,0 4 0 16,-2 3 0-16,0 3 0 0,-2 3 0 0,-1 4 0 16,-1 1 144-16,-2 2-144 0,-3 0 0 0,-2 0 144 15,0-2-144-15,-5 1 0 0,1-5 208 0,5-13-64 16,-2 2-16-16,-6 1 0 0,1-2 0 0,-4-1 0 16,-2-2 0-16,4-2 0 0,2-6-128 0,3-4 192 15,0-5-192-15,4-1 192 0,0-7 0 0,2-3 0 16,3-4 0-16,-2-4 0 0,1-3 32 0,2-7 16 15,1-3 0-15,1-2 0 0,2 0-240 0,2-9 0 16,3-2 128-16,3 4-128 0,6 3 0 0,1 1 0 16,4 1 0-16,4 2 0 0,1 4 0 0,6-1-128 15,2 3 128-15,4 2 0 0,0 2-144 0,2 3 144 0,2 0 0 0,-2 4-144 16,-3 1 144-16,-3 1-192 0,-3 1 192 16,-2 1-192-1,-3 0-448-15,-3 0-80 0,-1 0-32 0,-7-2-11792 0,-7 0-2352 0</inkml:trace>
  <inkml:trace contextRef="#ctx0" brushRef="#br0" timeOffset="31069.33">11593 9288 18431 0,'0'0'1632'0,"-1"-7"-1312"15,0-1-320-15,1 8 0 0,0 0 1120 0,0 0 160 16,0-4 16-16,0 4 16 0,0 0 0 0,0 0 0 15,0 0 0-15,0 0 0 0,-2 5-96 0,-3 4-32 16,0 3 0-16,0 3 0 0,-2 3-80 0,-2 4-16 16,-1 2 0-16,-2 4 0 0,-2 1-288 0,0 1-64 15,0 0-16-15,0-3 0 0,1-2-272 0,2-3-64 16,0-4-16-16,2-2 0 0,3-3 80 0,1-3 0 16,2-4 16-16,3-6 0 0,0 0 128 0,0 0 32 0,5-5 0 0,3-4 0 15,1-3-176-15,2-2-48 0,2-6 0 0,1-1 0 16,0 0-240-16,0-4-160 15,-3 1 192-15,1-3-192 0,-1 3 128 0,-1 3-128 16,-1 3 0-16,-1 3 0 0,-3 2 0 0,-1 3 0 16,-2 3 0-16,-2 7 0 0,0 0 176 0,0 0-176 0,-5 14 160 0,-3 4-160 0,-1 4 128 15,0 2-128-15,-4 3 0 0,4-7 144 16,-4 3-144-16,1 0 0 0,2-1 0 0,-1-2 0 16,2-2-1344-16,1-1-208 0,2-2-48 15,2-1-11104-15,2-5-2224 0</inkml:trace>
  <inkml:trace contextRef="#ctx0" brushRef="#br0" timeOffset="32941.85">13509 9815 10127 0,'-7'6'896'0,"1"-1"-704"16,6-5-192-16,-5 8 0 0,1-1 1792 0,4-7 320 15,0 0 64-15,0 0 0 0,0 0-560 0,0 0-112 0,0 0-32 0,0 0 0 16,0 0-240-16,6-2-48 0,3-6-16 0,6-1 0 15,5-5-192-15,-8 3-32 0,4-4-16 0,1-1 0 16,1-3-96-16,2-3-32 16,2-2 0-16,12-12 0 0,-3 3-240 0,-4 0-48 0,-1 1-16 0,0-2 0 15,-6-4-208-15,-2 2-32 16,1 4-16-16,-1-2 0 0,-6-2-240 0,0 2 176 0,-2 1-176 0,-2 2 160 16,-2 2-160-16,-1 3 0 0,-1 2 0 0,-2 6 128 15,-1 4-128-15,-2 4 128 0,-1 2-128 0,2 8 128 16,-5-5 0-16,5 5 0 0,-10 2 0 0,1 4 0 15,-5 4-128-15,0 6 0 0,0 3 0 0,-3 7 0 0,-1 5 0 0,1 5 0 16,-2 3 0-16,3 4 0 0,0 1 0 0,4-1 0 16,-1 0 0-16,5-15 0 0,1 0 0 0,-3 13 0 15,3-5 0-15,2-5 0 0,1-7 0 0,3-2 0 16,4-5 0-16,0-2 0 0,2-2 208 0,1-6 16 16,3-4 0-16,3 1 0 0,5-3 144 0,1-5 16 15,4-4 16-15,2-6 0 0,3-3-64 0,-2-3-16 16,0-1 0-16,-2-3 0 0,0-1-176 0,-7 8-144 15,-1-3 192-15,8-4-192 0,-3 2 128 0,-2 7-128 16,-8 3 0-16,1 3 0 0,0 2 0 0,-4 4 0 16,2 6 0-16,-1 3 0 0,-8-6 0 0,3 10 0 15,1 2-160-15,-1 3 160 0,-2 1 0 0,-1-1 0 16,-1 3 0-16,-2 8 0 0,1-2 0 0,-2-5 0 16,1-5 0-16,0-5 0 0,1-1 0 0,1-1 0 15,1-2 128-15,0-5-128 0,0 0 0 0,8-1 160 16,3-3-160-16,1-2 160 0,-1-3 16 0,4-2 0 0,3-3 0 0,-1-2 0 15,2 1-176-15,1 1 128 16,-1-1-128-16,0 5 128 0,-2 3-128 0,-2 2 0 16,1 2 0-16,-1 3 0 0,1 3 0 0,-2 4 0 15,-2 3 0-15,-1 3 0 0,-2 2 0 0,-3 1 0 16,1 1 0-16,-5-3 0 0,-1-2 0 0,0 9 192 0,-1-2-64 16,0-1 0-16,-1-2-128 0,1 0 128 0,1-4-128 0,0-1 128 15,1-3-736-15,-2-8-160 0,0 0-16 0,5 6-11488 16,-5-6-2288-16</inkml:trace>
  <inkml:trace contextRef="#ctx0" brushRef="#br0" timeOffset="36902.54">12125 9929 18367 0,'0'0'816'0,"-6"0"160"0,2-1-784 0,-4 0-192 0,2-1 0 0,0 2 0 16,2 0 1200-16,4 0 192 15,0 0 32-15,0 0 16 0,0 0-160 0,0 0-16 0,0 0-16 0,7 0 0 16,0-3-336-16,4 1-64 0,3 0-16 0,4-2 0 15,3 0-80-15,3 0-32 0,2-1 0 0,3 0 0 0,1-1-320 0,0 1-64 16,2-1-16-16,-2 0 0 0,-4 1-192 0,-2 2-128 16,-4-1 128-16,-2 1-128 0,-3 2-192 0,-2 0-128 15,-5 0 0-15,-8 1-16 16,0 0-2544-16,-4 10-512 16</inkml:trace>
  <inkml:trace contextRef="#ctx0" brushRef="#br0" timeOffset="37112.64">12049 10193 16575 0,'0'0'1472'0,"-8"3"-1168"16,8-3-304-16,0 0 0 0,0 0 2288 0,0 0 400 15,0 0 64-15,10 2 32 0,1 0-1008 0,4 0-208 16,2 0-32-16,-3-4-16 0,6-1-240 0,2 1-64 16,6 0 0-16,3-1 0 0,4-1-416 0,4 1-96 15,1 1 0-15,18-1-16 0,-4-2-336 0,-19 3-64 16,-1-1-16-16,-1 0 0 0,-1 1-272 0,-3 0-144 15,-3 1 16-15,-5 1 0 16,-1 0-2880-16,-4 1-576 0</inkml:trace>
  <inkml:trace contextRef="#ctx0" brushRef="#br0" timeOffset="38045.48">15036 9107 2751 0,'0'0'256'0,"4"-10"-256"16,0 0 0-16,1 0 0 0,0 0 3200 0,-2 0 576 0,1 1 128 0,-1-1 32 16,0 1-1904-16,-1 1-384 0,-2 8-80 0,0 0-16 15,-1-10-384-15,1 10-80 0,0 0 0 16,0 0-16-16,0 0-240 0,-8 0-64 16,0 4 0-16,-1 2 0 0,0 3-160 0,-1 3-32 0,-1 3-16 0,0 5 0 15,1 4-80-15,-3 7-16 0,2 2 0 0,2 1 0 16,0-1-96-16,-1 1-32 0,-1 3 0 0,1 1 0 15,4 0-96-15,0-2-32 0,0-4 0 0,4-2 0 16,1-4-64-16,2-1-16 0,0-4 0 0,3-2 0 16,3 0-128-16,2-2 160 0,3-1-160 0,0-3 160 15,-3-2-160-15,2-1 0 0,2 1 0 0,1-4 0 16,2-1-304-16,-1-3-144 0,1-4-16 16,0 3-16-16,1 3-1904 0,-1-4-384 15,1-3-80-15</inkml:trace>
  <inkml:trace contextRef="#ctx0" brushRef="#br0" timeOffset="38330.91">15404 9232 26079 0,'0'0'1152'0,"0"0"256"0,0 0-1136 0,0 0-272 16,0 0 0-16,0 0 0 0,0 0 640 0,0 0 80 15,10 3 16-15,0 2 0 0,-4 2 112 0,4 3 32 0,-2 2 0 0,3 2 0 16,2 2-176-16,1 2-16 16,1 1-16-16,0 2 0 0,0-2-256 0,3 2-48 0,0-1-16 15,0 2 0-15,0 0-192 0,-2-3-32 16,-1 0-128-16,-2-3 192 0,-1-2-192 0,1-1 144 0,-4-5-144 0,1 1 128 16,1-1-256-16,-3-2-64 0,-1-2-16 0,-7-4 0 31,0 0-768-31,8-2-160 0,1-3-16 0,-9 5-16 15,5-10-2256-15,0-1-448 0</inkml:trace>
  <inkml:trace contextRef="#ctx0" brushRef="#br0" timeOffset="38544.53">15725 9272 9215 0,'0'-8'816'0,"0"-2"-656"0,-1 0-160 0,-1 1 0 16,2 9 3104-16,-4-6 592 0,4 6 112 0,-6-4 32 0,6 4-1568 0,-8 1-304 15,-1 2-64-15,3 3-16 0,-4-1-624 0,0 4-128 16,0 1-32-16,-2 4 0 0,-1 3-272 15,-3 3-48-15,-2 2-16 0,-1 4 0 16,1 0-64-16,-1 3-32 0,0 2 0 0,0-1 0 0,2-1-288 0,0 0-64 16,2-1-16-16,-1 0 0 0,4-3-304 0,0-3 0 15,0-3 128-15,1-2-128 0,2 0 0 0,3-4-192 16,1-3 16-16,3 0 16 16,2-1-2128-16,0-9-416 0,0 0-96 0</inkml:trace>
  <inkml:trace contextRef="#ctx0" brushRef="#br0" timeOffset="38907.55">15951 8944 6447 0,'0'0'576'0,"-2"-6"-576"0,4 0 0 0,-2-1 0 16,0 2 3392-16,0 5 576 0,0 0 128 0,0 0 0 15,0 0-1936-15,0 0-400 0,0 0-80 0,0 0-16 16,0 0-384-16,4 7-64 0,1 4-32 0,2 3 0 16,0 2-160-16,1 4-48 0,0 2 0 0,1 3 0 15,0 3-208-15,0 3-32 0,-2 4-16 0,0 1 0 16,-2 1-16-16,-1 1-16 0,-1 2 0 0,-4 0 0 0,-4 1-400 0,1-1-80 15,-1-3-16-15,-5-2 0 0,0-3 48 0,-1-1 0 16,-4-1 0-16,1-3 0 0,-1-1-96 0,-2-1-16 16,2-3 0-16,-8 5 0 15,5-5-864-15,3-5-176 0,2-5-48 16,5-5-10944-16,2-2-2176 0</inkml:trace>
  <inkml:trace contextRef="#ctx0" brushRef="#br0" timeOffset="39320.8">16703 9099 2751 0,'0'0'256'0,"4"-7"-256"0,0-3 0 0,0 1 0 0,-1 0 3056 0,3 0 560 16,-3-1 112-16,3 4 32 0,1-1-1328 0,-2 2-256 15,-5 5-48-15,6-6-16 0,-6 6-384 0,0 0-64 16,0 0-32-16,0 0 0 0,8 5-400 0,-4 3-80 15,-1 3 0-15,-4 5-16 0,-4 4-320 0,1 3-64 16,-5 6-16-16,1 1 0 0,-3 1-160 0,1 5-16 16,2 6-16-16,-5 0 0 0,1 0-240 0,4-2-48 15,-2-1-16-15,1-3 0 0,1-3-112 0,2-3-128 16,0-3 176-16,4-5-176 0,-1-1 0 0,1-3 0 16,1-3 0-16,1-2 0 15,1-4-960-15,-1-9-256 0,0 0-64 0,0 0 0 16,0 0-1600-16,0 0-336 0</inkml:trace>
  <inkml:trace contextRef="#ctx0" brushRef="#br0" timeOffset="39551.72">16417 9361 23951 0,'0'0'2128'0,"0"0"-1696"16,0 0-432-16,0 0 0 0,0 0 1600 0,0 0 256 0,12 0 32 0,0 0 16 15,4 1-688-15,3 0-128 16,2 0-16-16,6-1-16 0,5-1-416 0,1 1-64 0,2-2-32 15,-8 0 0-15,4-1-224 0,2 0-64 16,2 1 0-16,2 0 0 0,-4 1-256 0,0-1 0 0,-2-1 128 0,-2 0-128 16,-1-1-1552-1,-6-1-368-15,-2 1-80 0,-1 2-7936 0,-3 0-1584 0</inkml:trace>
  <inkml:trace contextRef="#ctx0" brushRef="#br0" timeOffset="40221.28">17570 8999 6447 0,'0'0'576'0,"0"0"-576"16,-1-6 0-16,1 6 0 0,0 0 3136 0,0 0 528 16,-4-6 112-16,4 6 0 0,-5-2-1680 0,-1 4-352 15,1 1-64-15,-1 4-16 0,-4 2-432 0,2 3-80 16,-2 3-32-16,0 1 0 0,2 0-208 0,-2 4-32 15,0 3-16-15,2 0 0 0,-1 0-208 0,2 0-32 16,4 0-16-16,0 1 0 0,1-4-224 0,5-1-64 0,1-2 0 0,0-3 0 16,2-3 64-16,2 0 16 15,3-3 0-15,1-3 0 0,3-3 128 0,2-2 32 16,-1-1 0-16,3-2 0 0,1-5-64 0,1-1-16 16,1 0 0-16,-3-4 0 0,2-1-176 0,0 1-48 0,-1-4 0 0,0 0 0 15,1-2-80-15,-3-1-32 0,0-1 0 16,0-2 0-16,-1 1-144 0,0 3 160 0,-3 1-160 0,-1 1 160 15,-2 2-160-15,-1 4 0 0,-2 3 0 0,-2 3 0 16,0 2 0-16,-6 3 0 0,0 0 0 0,2 9 0 16,-1 4 0-16,-1 2 0 0,-2 3 0 0,0 5 0 15,-4 5 0-15,0 4 0 0,-3 3 0 0,-1 5 0 16,-4 3 0-16,-2 4 0 0,-1 3 0 0,-2 1 0 16,0 0 0-16,-1 0 0 0,1-2 0 0,-4 0 0 0,1-1 0 0,-3-1 0 15,3-3 0-15,-2-1 0 0,2-5 0 0,0-4 0 16,2-4 0-16,2-1 0 0,1-6 0 15,2-4 160-15,3-5-160 0,2-4 160 0,1-3-32 0,2-6 0 16,1-3 0-16,2-7 0 0,0-6 192 0,2-5 16 16,1-5 16-16,3-3 0 0,2-3-224 0,1-3-128 15,2-4 160-15,4 2-160 0,4-1 0 0,1 4 0 16,3 0 0-16,2 4 0 0,0 5 0 16,3 3 0-16,-1 2 0 0,2 3 0 0,1 4 0 0,0 4 0 15,3 5 0-15,3 2 0 0,3 2 0 0,1 3 0 16,-2 4 0-16,0 1 0 0,-2 2 0 0,-1 2-128 15,-2 1 128-15,-3 3 0 0,-6-2 0 0,1-1-160 0,0 0 160 0,-4 1-128 32,-4 0-1552-32,-3 1-304 0,-1 0-64 0,-2 0-16016 0</inkml:trace>
  <inkml:trace contextRef="#ctx0" brushRef="#br0" timeOffset="41164.15">13461 10148 13471 0,'0'0'592'0,"-10"1"128"0,-1 0-576 0,1 1-144 16,-1-1 0-16,2 0 0 0,0 0 1216 0,1 2 224 15,8-3 32-15,-7 0 16 0,7 0-224 0,0 0-48 16,0 0-16-16,0 0 0 0,0 0-288 0,0 0-48 16,0 0-16-16,10 0 0 0,-1 0-176 0,2-3-32 15,2 2-16-15,3 0 0 0,-1-1 0 0,2 0 0 16,2-2 0-16,6 2 0 0,2 2-64 0,8 0-16 16,1-1 0-16,6 1 0 0,7 0-16 0,4 0 0 15,4-4 0-15,2 2 0 0,3-2 16 0,1 2 0 0,1 0 0 0,7 1 0 16,0 1-256-16,4-4-48 0,0 1-16 15,2 3 0-15,2 2-224 0,1 1 176 0,3-1-176 0,1-1 160 16,-3-1-160-16,4 2 0 0,-1 0 0 0,3-2 128 16,-3-3-128-16,2-1 0 0,-3-2 0 0,3 1 128 15,-1-1-128-15,1-2 0 0,-3-2 144 0,1 1-144 16,-3 0 0-16,2 0 0 0,2-1 0 0,-4 1 128 16,-4 2-128-16,0 0 0 0,-4 1 0 0,1 2 0 15,-2 1 0-15,-4-1 0 0,-3 1 0 0,-1 1 0 0,-5 2 0 16,0 1 0-16,0 0 0 0,-3 2 0 15,-5 1 0-15,-1-1 0 0,-3 0 0 0,-2 1-128 0,-2-1-64 16,-1-1 0-16,-5 3 0 0,0 0 0 16,-5 3-368-16,-3-1-80 0,-2 1 0 0,-3 2-16 15,-4-1-2224-15,-5-1-432 16</inkml:trace>
  <inkml:trace contextRef="#ctx0" brushRef="#br0" timeOffset="41809.75">15130 10790 19407 0,'0'0'848'0,"-8"-1"192"0,2-2-832 0,6 3-208 16,0 0 0-16,0 0 0 0,0 0 1280 0,0 0 224 15,0-8 32-15,3 0 16 0,-3 8-208 0,9-12-32 16,2-2-16-16,1 1 0 0,2-2-368 0,3-1-80 15,0-3-16-15,3 0 0 0,1 1-192 0,-1-3-64 16,0-1 0-16,2 1 0 0,-3-2-128 0,3 1-16 16,0 1-16-16,-2 3 0 0,-3 2-144 0,-2 2-16 0,-2 1-16 0,-1 5 0 15,0 0 16-15,-3 4 16 16,-9 4 0-16,9-2 0 0,-9 2-128 0,9 6-16 16,-3 2-128-16,0 2 192 0,-2 1-192 0,1 4 128 15,-4 3-128-15,1 2 0 0,-2 4 192 0,-1-1-64 16,0 2-128-16,-4 1 192 0,0 4-64 0,-1 2 0 15,0 1-128-15,-1-1 192 0,0-1-48 0,-1 2-16 16,0-3 0-16,0 2 0 0,1-2-128 0,0 2 160 16,2-1-160-16,-3-4 160 0,2-3-160 0,4 0 0 0,-1-1 144 15,2-1-144-15,-1-1 0 0,2-3 0 0,1-1 0 0,0-1 0 32,-1 1-656-32,2-2-48 0,1-2-16 0,-2-3 0 0,-1-10-1680 0,0 0-336 0,6 10-64 0</inkml:trace>
  <inkml:trace contextRef="#ctx0" brushRef="#br0" timeOffset="42095.28">14964 11289 27695 0,'0'0'1216'0,"0"0"272"0,1-6-1184 15,-1 6-304-15,0 0 0 0,10-6 0 0,0 2 960 0,2 1 128 16,2-2 16-16,3 2 16 15,5 0 224-15,2-2 64 0,4 2 0 0,4 0 0 0,4-2-272 0,2 3-48 16,2-1-16-16,1-1 0 0,3 2-208 0,2 0-32 16,-5 0-16-16,4-3 0 0,-1 1-432 0,-2 1-64 15,-2 2-32-15,-1 0 0 0,0-1-144 0,-13 4-16 16,1-4-128-16,11 1 192 0,-3-2-192 0,-4 3-192 16,-3-1 48-16,-2 2-13120 15,-3-1-2624-15</inkml:trace>
  <inkml:trace contextRef="#ctx0" brushRef="#br0" timeOffset="44113.85">10763 12846 10127 0,'0'0'448'0,"-8"2"96"0,1 0-544 0,-1 1 0 16,0-2 0-16,8-1 0 0,-9 4 1632 0,9-4 224 16,-7 3 32-16,7-3 16 0,-9 3-512 0,9-3-112 0,0 0 0 0,0 0-16 15,0 0-16-15,0 0 0 16,0 0 0-16,0 0 0 0,9 0-240 0,2-4-48 15,3-2-16-15,4-1 0 0,4 3-112 0,2-2-32 16,1-2 0-16,3 3 0 0,5 1-288 0,1-1-48 16,3 0-16-16,3-2 0 0,-1-1-176 0,1 1-32 0,-1-2-16 0,-1 2 0 15,-4 0-224-15,0 0 144 16,0-2-144-16,-1 3 128 0,-4 1-128 0,-2 1 0 0,-1 0 0 0,-4 2 128 16,-5-2-128-16,-1 4 0 0,-4 0-192 0,-2 0 192 15,-10 0-800 1,0 0-32-16,0 0-16 0,0 0 0 0,0 0-1360 0,0 0-272 0,0 0-48 15,0 0-9008-15</inkml:trace>
  <inkml:trace contextRef="#ctx0" brushRef="#br0" timeOffset="44490.71">10845 13119 6447 0,'0'0'272'0,"-11"2"80"0,-2 0-352 0,1 0 0 15,2 2 0-15,-2-1 0 0,0 1 2512 0,1 0 432 16,1-2 96-16,0 2 16 0,1 2-1456 0,2-2-272 16,0-1-64-16,7-3-16 0,0 0-112 0,0 0-32 15,-9 4 0-15,9-4 0 0,0 0-336 0,0 0-64 16,0 0 0-16,0 0-16 0,0 0-112 0,10 0 0 15,1-1-16-15,2-2 0 0,3 1 48 0,3 0 16 16,1-2 0-16,5-1 0 0,1 1-112 0,4-2 0 16,3 0-16-16,4-1 0 0,1-1-48 0,3 0-16 15,0-3 0-15,1 0 0 0,0 0 16 0,-2 1 0 16,1 0 0-16,-11 2 0 0,2-1-240 0,1-1-32 0,0 3-16 0,1-3 0 16,-1 2-160-16,-5 2 0 0,-1 0 144 0,-3 2-144 15,-3-1 0-15,-1 3 0 0,-5-1-160 0,3 1 160 16,-5 2-704-16,-4 0-48 15,-9 0 0-15,0 0 0 0,6 3-1760 0,-6-3-368 16,0 0-64-16,0 0 0 0</inkml:trace>
  <inkml:trace contextRef="#ctx0" brushRef="#br0" timeOffset="44948.12">11178 12639 24991 0,'-16'-8'1104'0,"7"6"240"0,-3-1-1088 0,2 0-256 0,4-1 0 0,-2 1 0 0,4 0 592 0,4 3 64 16,0 0 16-16,0 0 0 0,0 0 64 0,0 0 16 15,10-5 0-15,0 1 0 0,3 0-256 0,2 0-48 16,2 1-16-16,5 0 0 0,0-1 0 0,4 2 0 15,4 1 0-15,2 1 0 0,4 0-144 0,5 3-32 16,0 1 0-16,3 2 0 0,-1 3 0 0,1 2-16 16,0 3 0-16,-14-3 0 0,1 3-48 0,1 0 0 0,-5 1 0 0,2 3 0 15,-1 3 32-15,-1 1 0 16,-3 1 0-16,-3 0 0 0,-2 0 192 0,-3 1 32 16,1 0 16-16,-4 1 0 0,-2 0 32 0,-5 0 0 0,2 1 0 0,-5 0 0 15,1-2-48-15,-5 0-16 0,-3 1 0 0,-3-1 0 16,-1 1 80-16,-3-1 0 0,-3 3 16 0,-3-3 0 15,-2 0-160-15,1-1-48 0,-6-1 0 0,-11 11 0 16,-1-3 48-16,1 0 0 0,1-4 0 0,-1 3 0 0,-6-3-224 0,2-1-144 16,0-2 192-16,4-1-192 15,3-3 160-15,2-2-160 0,4-2 128 0,5-1-128 0,5-3 0 16,2-1 0-16,5-4 0 0,9-6 0 16,0 0-976-16,0 0-240 0,0 0-32 15,7-9-11744-15,3-1-2368 0</inkml:trace>
  <inkml:trace contextRef="#ctx0" brushRef="#br0" timeOffset="50205.64">13313 12150 4607 0,'0'0'192'0,"9"-4"64"0,-9 4-256 0,5-5 0 0,1-1 0 0,-1 1 0 15,-5 5 1056-15,7-6 160 0,-7 6 48 0,8-4 0 16,-1 0-624-16,-7 4-112 0,10-6-16 0,-2 3-16 16,-8 3 224-16,5-4 48 0,-2 2 16 0,-3 2 0 0,6-1-16 15,-6 1 0-15,5-1 0 0,-5 1 0 16,0 0-160-16,0 0-32 0,0 0-16 0,0 0 0 15,0 0 272-15,0 0 64 0,0 0 16 0,0 0 0 0,0 0 224 0,0 0 32 16,0 0 16-16,0 0 0 0,0 0-352 0,0 0-64 16,0 0 0-16,0 0-16 0,-8-2-256 0,8 2-48 15,-7 2-16-15,-2 0 0 0,2-1-112 0,-3 2 0 16,0 1-16-16,0-1 0 0,-2-1-96 0,0 3-16 16,0 1 0-16,1 0 0 0,-3-2 0 0,3 3 0 15,-1 0 0-15,0 0 0 0,0 2-32 0,-1 0-16 16,-3 0 0-16,2 2 0 0,1 2-144 0,-1 1 192 15,-3 3-192-15,2-1 192 0,-1 1-192 0,2 1 0 16,0 3 0-16,-1 0 0 0,0 2 0 0,0-1 0 16,-1 1 0-16,1 4 0 0,-1-3 0 0,1-1 128 0,0 0-128 0,-1 2 0 15,1 2 160-15,1 0-160 16,-2 2 192-16,3-3-192 0,-1 0 240 0,-1 0-64 0,1 0-16 0,1 4 0 16,0-3 16-16,1-1 0 0,1 1 0 0,0 1 0 15,3 3-16-15,1-2 0 0,2 1 0 0,0 0 0 16,3-3 48-16,1 1 16 0,1-3 0 15,1 3 0-15,1-3-80 0,1 1-16 0,0 1 0 0,1-1 0 16,2-1 0-16,0 1 0 0,0-1 0 0,3 1 0 16,-3 2-128-16,3-2 160 0,-2-3-160 0,3 1 160 15,-2-1-160-15,3-1 160 0,1-1-160 0,3-2 160 16,-4-1-32-16,1-2-128 0,-1 0 192 0,1-2-64 16,1-2-128-16,-2-1 192 0,0-2-192 0,1-1 192 15,1-1-192-15,-2-1 0 0,0-2 0 0,-1 0 0 31,-1-2-2016-31,-9-2-384 0,14-5-80 0,-3-3-16 0</inkml:trace>
  <inkml:trace contextRef="#ctx0" brushRef="#br0" timeOffset="51040.81">14140 12715 3679 0,'0'0'320'0,"0"0"-320"16,-9-1 0-16,9 1 0 0,0 0 3744 0,0 0 672 16,-3-6 144-16,3 1 32 0,0 5-3056 0,4-8-624 15,5 2-112-15,-1-2-32 0,1-2-240 0,4-3-48 16,0-3-16-16,6-1 0 0,0-2 176 0,3-1 16 0,2-1 16 16,2 1 0-16,0-2-240 0,1 1-48 0,-1-1-16 0,-4 1 0 15,1-1 80-15,-3 2 32 0,0 2 0 0,-1 3 0 16,-3 0-32-16,-1 2-16 15,-1 1 0-15,-2 2 0 0,-2 2 16 0,-2 1 16 0,-1 2 0 0,-7 5 0 16,0 0-160-16,0 0-48 0,0 0 0 0,0 0 0 16,7 3-256-16,-7-3 160 0,6 11-160 0,-2 0 128 15,-2-2-128-15,-2 3 128 16,0 5-128-16,-1 2 128 0,-2 2 32 0,2 2 0 0,-2 6 0 0,1 3 0 16,-1 1-160-16,-1 0 160 0,1-2-160 0,-3 2 160 15,1 4-160-15,1 0 0 0,-4 2 0 0,2 0 128 16,0-1-128-16,1-1 0 0,2-1 0 0,1 0 0 15,-4-3 128-15,2-2-128 0,1-2 0 0,0-4 128 16,-1-3-128-16,2-1 0 0,-1-2 0 0,0 0 0 16,0-1 128-16,2 0-128 0,-3-3 128 0,2-1-128 0,1-2 0 0,2 0 0 15,2-1 0-15,1-1-176 16,-4-10-1264-16,0 0-256 0,8 6-48 0,-8-6-12464 16</inkml:trace>
  <inkml:trace contextRef="#ctx0" brushRef="#br0" timeOffset="51384.74">14073 13473 26719 0,'-3'-7'2368'0,"3"7"-1888"0,1-4-480 0,3-2 0 15,3 0 704-15,4-2 32 0,-1-2 16 0,4 5 0 16,3-2-240-16,5 5-64 0,5-2 0 0,3-1 0 16,5 0 256-16,1-1 64 0,6 2 0 0,-5-1 0 15,1-1-192-15,0 0-48 0,3 1 0 0,0-1 0 16,0 1-80-16,4-1 0 0,5-1-16 16,-1 0 0-16,1 3-144 0,-6-1-32 0,-4 0 0 0,-4 2 0 15,-4 2-256-15,-3 4 0 0,-2-1-176 0,-4 2 176 16,-3-1-2384-1,-4 2-368-15</inkml:trace>
  <inkml:trace contextRef="#ctx0" brushRef="#br0" timeOffset="52676.73">14057 14306 6447 0,'0'0'272'0,"0"0"80"0,0 0-352 0,0 0 0 15,0 0 0-15,0 0 0 0,0 0 2624 0,0 0 448 16,0 0 80-16,6-5 32 0,-3-2-1680 0,4-3-336 16,2 0-64-16,3-1-16 0,0-4-336 0,3 0-80 15,3 1-16-15,-1-2 0 0,1 0-272 0,3-2-64 16,1 1-16-16,-2-3 0 0,0 1-48 0,-1 0 0 0,1 1 0 15,0 0 0-15,-1 1-256 0,-2 1 128 0,-1-1-128 0,-2 1 0 16,-2 3 272-16,-1 2-48 0,-1 2-16 16,-1 0 0-16,-2 4-64 0,-1 0-16 0,-6 5 0 0,0 0 0 15,0 0-128-15,0 0 0 0,0 0 0 0,-2 9 0 16,1 1 0-16,-4 1 0 0,2 2 224 0,0 2-64 16,-1 1-160-16,1 2 0 0,0 2 0 0,-1 0 128 0,2 0-128 15,0 0 0-15,1-1 0 0,1 2 0 16,-1 0 0-16,1-2 0 0,1 2 0 0,0-2 0 0,2 0 128 15,1-2-128-15,0 1 0 0,0-2 128 0,2 2-128 0,-1-3 0 16,1-1 0-16,1 4 0 16,-1-6-704-16,-1 0-128 0,-1-2-32 0,-4-10-6976 15,5 7-1392-15</inkml:trace>
  <inkml:trace contextRef="#ctx0" brushRef="#br0" timeOffset="52951.56">14319 14103 15599 0,'0'0'688'0,"0"0"144"0,0 0-656 0,0 0-176 16,0 0 0-16,-3 7 0 0,0-1 1120 0,2 2 192 15,-4 0 32-15,2 5 16 0,0 2-160 0,0 5-48 16,1-1 0-16,1 2 0 0,-2 1-224 0,2 2-48 0,0 2-16 15,-1 0 0-15,1 2 0 0,1-1 0 0,0-2 0 16,1 1 0-16,2 1-480 0,0-1-80 0,-1-2-32 0,1 0 0 16,2 0-272-16,0-2 128 15,0-1-128-15,0-2 0 0,4 1 160 0,3 0-160 0,-1-1 128 0,3-3-128 16,2-1-192-16,0-1-112 0,2 0-16 16,7 5-13696-16</inkml:trace>
  <inkml:trace contextRef="#ctx0" brushRef="#br0" timeOffset="53746.74">14453 15109 9215 0,'0'0'400'0,"0"0"96"0,0 0-496 0,0 0 0 15,0 0 0-15,0 0 0 0,0 0 2240 0,-9 2 368 16,0 2 64-16,-4 3 16 0,-4 5-1104 0,1 0-224 16,-6 2-32-16,1 3-16 0,0 0-256 0,-3 3-48 15,-2 1-16-15,1 1 0 0,0 0-240 0,-1 0-48 0,1 0-16 0,1-2 0 16,1-2-144-16,4-2-32 0,-2 1 0 15,5-1 0-15,-1-1-16 0,2-1-16 0,2-4 0 0,3-1 0 16,-1-1-128-16,3-1-32 0,8-7 0 0,0 0 0 16,0 0-112-16,0 0-16 0,-1 6-16 0,1-6 0 15,0 0-176-15,13-2 160 0,0 0-160 0,3-2 160 16,0-3-160-16,1 0 0 0,1 2 0 0,3-1 128 16,0 2-128-16,3 0 0 0,-1-1 0 0,3 2 0 15,2 1 0-15,-1 1 0 0,0 1 0 0,2 0 0 16,3-2 0-16,-1-1 0 0,-3 2 0 0,1-1 0 15,2-1 0-15,-5-2 0 0,-1 1 0 0,1-1 0 16,-3 0 0-16,1 2 0 0,-4-2 0 0,-2 3 0 16,-1-2 0-16,-3 0 0 0,-2 1 0 0,-1 0 0 15,-5-2 0-15,-6 5 0 0,0 0 0 0,0 0 0 16,0-9 128-16,-2 2-128 0,-3-1 128 0,-5-1-128 0,-2-1 384 16,-2-1-16-16,-4-2 0 0,0-1 0 0,-1 0-48 0,-3-2 0 15,0 1 0-15,2 2 0 0,-3-2-112 0,2 3-16 16,0 1-16-16,4 1 0 0,1 1-176 15,4 3 0-15,2 1 0 0,2 2 128 16,8 3-592-16,0 0-128 16,0 0-32-16,0 0 0 0,9 3-2336 0,3 1-480 0</inkml:trace>
  <inkml:trace contextRef="#ctx0" brushRef="#br0" timeOffset="54174.57">14940 15256 1839 0,'0'0'160'0,"0"0"-160"0,0 0 0 0,0 0 0 0,0 0 3808 0,0 0 736 0,0 0 128 0,0 0 48 15,0 0-2544-15,0 0-512 0,0 0-112 0,0 0-16 16,7 10-368-16,2 0-80 0,0 1 0 0,3 2-16 16,-1 1-144-16,2 4-32 0,-1 1 0 0,3 2 0 15,-1 2-336-15,0 1-80 0,-1 1-16 0,-2 2 0 16,0-2-256-16,0-1-48 0,-2-1-16 0,-1-1 0 0,-3-1-144 0,2-2 128 16,-4-1-128-16,2-1 128 0,-1-3-128 15,-1-1 160-15,0-2-160 0,-1-1 160 0,-2-10-160 0,0 0 0 16,4 9 0-16,-4-9 0 15,0 0-592-15,0 0-160 0,0 0-16 0,9-3-8896 16,-1-5-1760-16</inkml:trace>
  <inkml:trace contextRef="#ctx0" brushRef="#br0" timeOffset="54450.27">15315 15241 14735 0,'0'0'1312'0,"0"0"-1056"0,0 0-256 0,-7-7 0 15,2 2 1600-15,-2 1 272 0,-1 3 48 0,1 2 16 16,-2 1-176-16,-1 3-32 0,-1 0-16 0,0 5 0 16,-4-1-304-16,-1 4-48 0,-4 4-16 0,1 0 0 15,-1 3-256-15,0 3-48 0,-4 3-16 0,1 1 0 16,-3 2-128-16,2 1-48 15,-1 2 0-15,0 2 0 0,3 4-336 0,-3-3-80 0,3-1-16 0,-1-3 0 16,3-5-208-16,2-3-32 0,2 1-16 0,1-6 0 16,3-1-160-16,3-4 128 0,1-2-128 0,4-2 128 15,0-2-128-15,4-7 0 0,0 0 0 0,0 0 0 16,0 0-400-16,0 0-176 0,9 0-16 16,5-2-16-16,1-3-2224 0,0-2-448 15,6-6-96-15,-1-1-16 0</inkml:trace>
  <inkml:trace contextRef="#ctx0" brushRef="#br0" timeOffset="55619.32">16246 13103 20671 0,'0'0'912'0,"0"0"192"0,0 0-880 0,0 0-224 0,0 0 0 15,7 1 0-15,2 3 384 0,0-1 48 16,1 0 0-16,1 1 0 0,0 0 304 0,2 0 64 15,0 5 16-15,1-2 0 0,3 3-48 0,0 1 0 16,1 2 0-16,1 3 0 0,-3 3-80 0,1 1-32 16,-1 2 0-16,1 2 0 0,-3 3-208 0,-1 1-32 15,-4 2-16-15,-1 1 0 0,-2 3-16 0,-2 1 0 0,-1-2 0 16,-5-1 0-16,-2-1 80 0,-2-1 16 16,-4 2 0-16,-2-2 0 0,-3-2 96 0,-1-2 32 0,-2-1 0 15,0-1 0-15,-2 1-208 0,0-3-32 0,0 0-16 16,0-3 0-16,1 0-160 0,-2-1-48 0,3-5 0 15,3-2 0-15,2-1-144 0,3-2 0 0,0-4 0 0,1-1 0 32,9-3-2048-32,-1-7-384 0,6-8-64 0</inkml:trace>
  <inkml:trace contextRef="#ctx0" brushRef="#br0" timeOffset="56736.24">18956 10017 16575 0,'-8'0'1472'0,"0"0"-1168"0,0-1-304 16,1-2 0-16,4 2 1520 0,3 1 240 0,0 0 48 0,0 0 16 16,7-4-736-16,3-3-128 0,3 2-48 0,11-5 0 15,0 0-432-15,4 0-96 0,-1 2 0 0,5 1-16 16,3-1 0-16,3-1 0 0,9-2 0 0,-2 4 0 15,-4-1-176-15,-4 3-48 0,-6 2 0 0,-4 2 0 16,-3 1-1168 0,-4 3-256-16,-3 1-32 0</inkml:trace>
  <inkml:trace contextRef="#ctx0" brushRef="#br0" timeOffset="56997.06">19141 10236 33119 0,'0'0'1472'0,"11"-3"288"0,1 1-1408 0,7 0-352 16,3 1 0-16,6 0 0 0,2-2 256 0,0-1 0 16,1 2-16-16,2-2 0 0,-2-4 32 0,2-1 16 15,0 1 0-15,0 3 0 0,0 2-288 0,-1-2 0 16,-5 2 0-16,2-1 0 16,0 4-1664-16,0-2-384 0,-1 0-64 0,-5 1-32 0</inkml:trace>
  <inkml:trace contextRef="#ctx0" brushRef="#br0" timeOffset="57832.04">21467 8936 11967 0,'0'0'528'0,"0"-7"112"0,0 7-512 0,3-7-128 15,-3 7 0-15,0 0 0 0,4-8 1760 0,-4 8 320 16,0 0 64-16,0 0 16 0,0 0-704 0,0 0-144 0,0 0-32 0,0 0 0 15,-9 3-320-15,2 2-64 0,-1 2 0 0,1 3-16 16,-3 0 0-16,0 4 0 0,-2 5 0 0,-2 0 0 16,1 2-320-16,-2 2-64 0,-1 0-16 0,-2 1 0 15,-4-1-176-15,2 0-48 16,1 0 0-16,-1-1 0 0,1 0 16 0,-1-1 0 0,0-3 0 0,0 0 0 0,1-3-16 16,2-2-16-16,2 0 0 0,2-3 0 0,3-3-112 15,0 0 0-15,4-5-128 0,6-2 192 0,0 0-192 0,0 0 144 16,0 0-144-16,6-9 128 0,4 3-128 15,-1-1 0-15,2 2 0 0,2-1 128 0,2-3-128 16,2 3 0-16,-1 1 0 0,2-2 0 0,1-3 0 0,0 1 0 16,1 1 0-16,3 2 0 0,3-1 0 0,1 2 0 15,-1-1 0-15,4 2 0 0,1-1 0 0,2 1 0 16,2-2 0-16,-3 2 0 0,-1 0 0 0,-3-1 0 16,-1 0 0-16,-2-2 0 0,-3 0 0 0,-1 1 0 15,-4-2 0-15,-2 2 0 0,-1 0 0 0,-3 2 0 16,-1-4 0-16,-1 2 0 0,-4 2 320 0,-5 4 0 15,7-8-16-15,-7 8 0 0,1-8 112 0,-2-1 32 16,-2 1 0-16,-3-1 0 0,-3 0-80 0,0-2-16 16,-5 3 0-16,-1-4 0 0,-2-3-160 0,-1 2-48 15,-2 1 0-15,0 1 0 0,-2 1-144 0,1 0 0 16,1 0 0-16,3 1 0 0,-3 2 0 0,4 0 0 16,3 2 0-16,0 0 0 15,2 2-1200-15,2 1-160 0,2 1-48 0,7 1-9712 0,0 0-1936 0</inkml:trace>
  <inkml:trace contextRef="#ctx0" brushRef="#br0" timeOffset="58409.44">22201 8782 12895 0,'0'0'1152'0,"-1"-6"-928"16,1 6-224-16,-2-5 0 0,-1 1 1552 0,3 4 272 15,0 0 48-15,0 0 16 0,0 0-720 0,-5 1-144 16,0 1-16-16,-2 3-16 0,0 1-48 0,-3 3-16 16,3 2 0-16,-2 5 0 0,2 2-224 0,-2 2-32 15,3 2-16-15,-2 1 0 0,1 1-272 0,3 3-48 16,1-2-16-16,2-1 0 0,1-2-128 0,2-2-16 15,1 0-16-15,3-5 0 0,0-4 192 0,2 0 32 16,2-3 16-16,1-3 0 0,2-1 144 0,2-4 32 16,4-4 0-16,0-1 0 0,1-2-80 0,-2-1-16 15,3-5 0-15,1 0 0 0,-2-1-192 0,1 0-32 16,1-2-16-16,-1 1 0 0,0-1-16 0,0 0 0 16,-4-2 0-16,0 2 0 0,-2 0-48 0,-2 2-16 15,1 1 0-15,-5 2 0 0,1 3-32 0,-2 3 0 0,-1 0 0 16,-7 5 0-16,0 0-128 0,4 8 192 0,-1 2-192 15,-2 2 192-15,-1 1-192 0,-2 5 0 0,-1 3 0 0,-3 2 128 16,0 4-128-16,-2 4 0 0,-1 1 0 0,2 2 0 16,-4 0 0-16,1 1 0 0,-1-2 0 0,-2 2 0 15,2-4 0-15,0-2 0 0,0-4 0 0,-3 2 128 16,1-4 128-16,0-2 0 0,0-3 16 0,-2 0 0 0,0 1 112 16,0-6 32-16,-1-2 0 0,4-1 0 0,-1-2-176 0,2-3-48 15,0 0 0-15,2-4 0 0,-2-4-64 0,5-2 0 16,-2 2-128-16,2-6 192 0,2-2-192 15,3-1 0-15,2-2 0 0,3 2 0 0,0-3 0 0,2 3 0 16,2 1 0-16,3 1 0 0,-1 1 0 0,2 0 0 16,0 2 0-16,2 0-160 0,1 0-96 0,-2 2-32 15,1 3 0-15,0 0 0 16,1 0-1392-16,-1 2-288 0,0 2-48 0,0 0-9056 16,-2 0-1824-16</inkml:trace>
  <inkml:trace contextRef="#ctx0" brushRef="#br0" timeOffset="58887.51">20790 9754 18431 0,'-9'0'1632'0,"0"0"-1312"0,9 0-320 0,0 0 0 16,0 0 1600-16,0 0 240 0,0 0 48 0,9-7 16 0,4-2-1088 0,8 2-224 15,5 0-32-15,11-2-16 0,9 1-32 0,12-3 0 16,10-3 0-16,4 0 0 0,3 0 0 0,5-2 0 16,9 0 0-16,4 2 0 0,0 0-64 15,-1 2 0-15,0 1-16 0,-25 5 0 16,11-2-224-16,0 0-32 0,-3-1-16 0,1 2 0 0,1 1-32 0,-3 0 0 16,-1 1 0-16,-5 2 0 0,-10 0-128 0,-5-1 128 15,-7 4-128-15,-3-1 128 0,-7 1-128 0,-6 0-176 16,-2 1 48-16,-8 1-9792 15,-4 1-1968-15</inkml:trace>
  <inkml:trace contextRef="#ctx0" brushRef="#br0" timeOffset="59706.11">21381 9971 15663 0,'0'0'1392'0,"0"0"-1120"16,0 0-272-16,0 0 0 0,0 0 1152 0,0 0 160 16,0 0 32-16,0 0 16 0,0 0 112 0,0 0 0 15,0 0 16-15,0 0 0 0,0 0-240 0,0 0-48 0,-7 8-16 0,-2 1 0 16,-3 1-288-16,-3 2-64 15,0-1-16-15,-1 5 0 0,-2 1-240 0,-3 1-32 16,1 0-16-16,-1 3 0 0,-2-3-208 0,-1 2-32 16,-2-4-16-16,0 0 0 0,1-3-48 0,1 0-16 15,2 0 0-15,4-2 0 0,3-2-80 0,3-1-128 0,3-3 176 16,3 1-176-16,6-6 144 0,0 0-144 0,0 0 0 0,0 0 144 16,0 0-144-16,14-1 0 0,1 0 0 0,4-3 0 15,4-2-128-15,2-1 128 0,0 0 0 0,2 2 0 16,-2-2 0-16,2 1 0 0,-3-1 0 0,1 3 0 0,3-1 0 15,-2 2 0-15,1-1 0 0,3 0 0 0,3 2 0 16,5 1 0-16,0 1 0 0,3-1 0 0,-2-1 0 0,-1 0 0 16,-4-2 0-16,-2 1 0 0,-4-1 0 0,1-1 0 15,-5-1 0-15,-1 0 0 0,-2 2 0 16,-3-2 0-16,-3 1 0 0,-1-2 0 0,-1 4 0 16,-2-5 0-16,-3 1 0 0,-1 1 128 0,-4-2 240 0,-2 0 32 15,-1 8 16-15,-4-12 0 0,-4 2 176 0,-1-1 48 16,-5 2 0-16,-2-1 0 0,-4 1-320 0,0 1-48 15,-1-1-16-15,-1 4 0 0,0-1-256 0,3 3 128 16,1 0-128-16,0 1 0 0,2 0 0 0,1 2-352 16,4 2 48-16,1 0 16 15,3 1-2464-15,7-3-512 0,0 0-80 0</inkml:trace>
  <inkml:trace contextRef="#ctx0" brushRef="#br0" timeOffset="60157.03">22193 9986 11055 0,'0'0'480'0,"-1"-7"112"0,-1 1-464 0,2 6-128 15,-1-9 0-15,-1 1 0 0,2 8 1744 0,-2-7 336 16,2 7 64-16,0 0 16 0,2-8-704 0,-2 8-144 16,0 0-32-16,0 0 0 0,0 0-208 0,0 0-48 15,0 0-16-15,0 0 0 0,0 0-128 0,5 6-32 16,3 4 0-16,-2 4 0 0,4 1-112 0,-1 3-32 16,2 2 0-16,2 4 0 0,2 0-240 0,1 1-48 15,1 3-16-15,0-1 0 0,2 2-96 0,-5-6-32 16,2-3 0-16,0 2 0 0,2 0-96 0,-1 1-32 15,-1-1 0-15,-2-1 0 0,-1-2-144 0,-2 2 128 0,0-3-128 0,-3-1 128 16,1-2-128-16,-4-2 0 0,1-2 144 16,-2-1-144-16,0-2 0 0,0-2-128 15,-4-6 0-15,0 0 0 16,0 0-672-16,0 0-128 0,0 0-32 0,0 0 0 16,-2-6-2064-16,-1 0-432 0</inkml:trace>
  <inkml:trace contextRef="#ctx0" brushRef="#br0" timeOffset="60460.97">22651 9956 9215 0,'0'0'400'0,"1"-7"96"0,2-1-496 0,0-2 0 0,3 1 0 0,-3 1 0 0,-1 2 3328 0,1 0 576 15,-3 6 128-15,0 0 0 16,0 0-1808-16,0 0-368 0,0 0-80 0,-6 1-16 15,-2 4-336-15,0 3-64 0,-6 1-16 0,0 5 0 0,-2 5-240 0,-3 3-48 16,-5 4-16-16,-2 2 0 0,-4 5-208 0,-13 17-32 16,0-1-16-16,5 1 0 0,4-2-112 0,5 1-32 15,3-3 0-15,1-4 0 0,2-5-288 0,2-1-64 16,5 1-16-16,2-5 0 0,3-2-272 0,1-1 0 0,2-4 0 16,1 1 0-16,3-8 0 0,-1 1-256 15,4-3 80-15,1-1 16 16,1-2-1696-16,4-4-320 0,-5-9-80 0</inkml:trace>
  <inkml:trace contextRef="#ctx0" brushRef="#br0" timeOffset="67902.09">5785 12793 25791 0,'0'0'1152'0,"-4"-10"224"0,0-3-1104 0,0 0-272 0,2-1 0 0,-1 1 0 0,-1 4 416 0,1-1 32 15,-1-1 0-15,-1 1 0 16,-1 0-64-16,-1 0-16 0,-3 0 0 0,-1 0 0 0,-2-1-368 0,-3-1 144 16,-3 1-144-16,-2 1 0 0,-2-1 240 0,-1 0-64 15,-7-1-16-15,3 2 0 0,1 0 320 0,-2 1 64 16,0 1 16-16,-2 0 0 0,0 1-16 0,-1 4 0 16,0 2 0-16,-3-1 0 0,-1 0-160 0,-4 0-16 15,2 2-16-15,-3 3 0 0,5-1-96 0,-2 1-32 16,4 2 0-16,2 0 0 0,0 3 32 0,3 3 0 15,-1 3 0-15,2 3 0 0,2 0-128 0,-4 4-128 16,1 1 176-16,-1 2-176 0,0 5 0 0,2 2 0 16,0 2 0-16,4 2 0 0,0 1 0 0,3 0 0 0,0 1 0 0,3 2 0 15,3 0 0-15,2 0 0 0,2 0 0 0,4-2 0 16,3-3 0-16,4 2 0 0,3-2 0 0,4-3 0 16,0-2 0-16,4 0 0 0,4-1-128 0,0 0 128 15,3-1 0-15,1 0 0 0,4-3 0 0,4-2 0 16,1-2 0-16,4-3 0 0,2 0 0 0,-2-4 0 15,-1-2 0-15,2-3 0 0,0-3 160 0,3 1-160 16,2-4 176-16,-2-2-48 0,3-2-128 0,2-3 192 16,5-2 32-16,-1-3 0 0,0-1 0 0,-1-3 0 15,0-4-16-15,-1-1 0 0,1-4 0 0,0 1 0 16,1 0-32-16,0-2-16 0,1-1 0 0,-1-3 0 16,0 1 16-16,-5-3 0 0,-4-1 0 0,-3 1 0 15,-2 3 32-15,-2-2 16 0,-5-1 0 0,-2-2 0 16,-5-2 96-16,-1 2 32 0,-6 1 0 0,-5 1 0 15,-3 0 0-15,-4 3 0 0,-7 1 0 0,-3 0 0 0,-3 0-96 0,-6 2-32 16,-4 1 0-16,-2 3 0 0,-4 2-224 0,-5 3 0 16,-3 0 0-16,-4 4 0 0,-1 2-272 0,2 0-112 15,1 0 0-15,4 0-16 16,2 3-1904-16,3-2-368 0,2 0-80 0</inkml:trace>
  <inkml:trace contextRef="#ctx0" brushRef="#br0" timeOffset="68852.02">5689 9132 20271 0,'-19'-13'896'0,"8"4"192"0,0 0-880 0,1 1-208 0,0-2 0 0,-1 0 0 16,0 0 960-16,-1 2 128 0,0 1 48 0,-1 1 0 15,-2-2-416-15,0 3-80 0,-4 0 0 0,2 2-16 16,-1 0-320-16,0 0-64 0,-1-1-16 0,0 3 0 15,-4-1-96-15,1 0-128 0,-1-2 176 0,1 2-176 16,-1 0 256-16,-2 1-48 0,-2 1-16 0,-2 0 0 16,-1 3 64-16,-2 1 16 0,-2 2 0 0,2 2 0 15,-1-2-272-15,-1 3 0 0,1 2 0 0,0 2 0 16,-2 3 208-16,2-1-64 0,2 4-16 0,-1 1 0 16,-4 1 0-16,5 2-128 0,0 0 192 0,1 2-64 15,3 3-128-15,0 1 192 0,3 0-192 0,2 5 192 16,3 2-192-16,2 4 0 0,-2 0 0 0,4-1 0 15,2 0 0-15,1 0 0 0,4 1 0 0,1-3 0 16,5-4 0-16,2-3 0 0,0-1 0 0,4-3 0 0,3-2 0 16,3-1 0-16,2-2 0 0,2-2 0 0,4 0 0 0,4-3 240 15,2-2-48-15,4 1 0 0,5-3 144 0,5-1 32 16,1-2 0-16,2-2 0 0,-1-3-144 0,2-4-32 16,4-4 0-16,0-1 0 0,0-4 16 0,0-2 0 15,5-1 0-15,0-2 0 0,1-4-208 0,-2 0 176 16,0 0-176-16,1-3 160 0,1-2 80 15,-1 0 16-15,6 4 0 0,-1-4 0 0,-1-5-32 0,-5-1 0 16,-6-2 0-16,-1-1 0 0,-2 1 96 0,-5-1 32 16,-4-2 0-16,-2-2 0 0,-7-2 80 0,-2 2 16 15,-6 2 0-15,-5 2 0 0,-3-1-32 0,-6 3 0 16,-1 2 0-16,-6 2 0 0,-3-1-48 0,-2 2-16 0,-4 4 0 0,-4 2 0 16,-3 4-208-16,-2 0-144 0,-3 2 192 0,-4 3-192 15,-3 4 0-15,-4 2 0 0,-2 3 0 16,-4 5-192-1,-3 1-880-15,1 4-160 0,0 4-48 0,0 4-10304 0,-1 2-2048 0</inkml:trace>
  <inkml:trace contextRef="#ctx0" brushRef="#br0" timeOffset="75289.14">17626 13162 15487 0,'0'0'688'0,"0"0"144"16,0 0-672-16,0 0-160 0,0 0 0 0,0 0 0 0,0 0 960 0,0 0 176 16,4 5 16-16,3-2 16 0,-7-3-160 0,8 0-48 15,1-1 0-15,4-2 0 0,-2-1 16 0,2-2 0 16,1-2 0-16,5-3 0 0,3-2-128 0,0-1-16 16,3-3-16-16,14-10 0 0,-3-1-144 0,-3 1-32 15,1 1 0-15,-2-4 0 0,-1-4-160 0,1 0-32 0,-3 1-16 0,1-1 0 16,-1-2-128-16,1 1-32 15,0 0 0-15,1-1 0 0,0-2-80 0,-1 1-32 16,1-2 0-16,-2 0 0 0,-3-1-32 0,0 1-128 16,-3-1 192-16,-1 1-64 0,-6-1-128 0,0 0 0 0,-2 1 0 0,-3 0 128 15,0 1-128-15,-2 2 0 16,-2 3 0-16,0 3 0 0,-4 0 0 0,1 3 128 0,-2 4-128 0,-2 2 0 16,0 3 0-16,-1 0 0 0,-2 3 0 15,2 2 0-15,-1-2 128 0,1 4-128 0,-4 2 128 0,0 3-128 16,0 0 256-16,-2 2-16 0,-1 1-16 0,0 2 0 15,0 4-80-15,-3 1-16 0,0 1 0 0,-2 3 0 16,-3 3-128-16,0 3 0 0,-1 2 0 0,-4 1 128 16,0 0-128-16,-4 4 0 0,0 2 144 0,0 5-144 15,-1 1 192-15,3 4-16 0,-2 3-16 0,2 1 0 16,2 2 64-16,1 1 16 0,1 2 0 0,1 3 0 0,2 2-96 16,2 1-16-16,2-3 0 0,0 0 0 0,4-1-128 0,3-3 192 15,0-5-192-15,4-2 192 0,1-3-192 0,3 0 160 16,2-5-160-16,1 0 160 0,-1 0-160 0,2-2 192 15,2-2-192-15,2 0 192 0,-1 0-192 0,3-2 0 16,2-2 0-16,-2-1 0 0,-1-1 0 0,-1 0 0 16,3-3 0-16,1-2 0 0,0-1 0 0,0-1 0 15,0-3 0-15,0-1-176 16,0-1-448-16,0-3-80 0,-1 0-32 0,1-1 0 16,1-1-2528-16,-4-3-512 0</inkml:trace>
  <inkml:trace contextRef="#ctx0" brushRef="#br0" timeOffset="75813.3">18891 12528 23039 0,'0'0'2048'0,"0"0"-1648"16,0 0-400-16,0 0 0 0,-9-1 448 0,9 1 16 15,-7 7 0-15,2 1 0 0,-1 3 688 0,1 4 128 0,-4 1 16 0,3 4 16 16,-5 2-544-16,-2 1-128 0,1 0 0 0,1 2-16 16,-3 2-48-16,-1-1-16 0,1 2 0 0,3-5 0 15,0-3-96-15,3-2-16 0,1-1 0 0,3-1 0 16,0-4 32-16,2-3 0 0,2-9 0 15,0 0 0-15,0 0-32 0,0 0 0 0,7 4 0 0,0-8 0 0,2-6 32 0,3-3 0 16,4 0 0-16,0-6 0 0,1-3-224 0,0-2-32 16,2-2-16-16,-1 1 0 0,-2 0-208 0,2 2 0 15,-1-1 128-15,0 2-128 16,-1 2 0-16,1 1 0 0,-1 3 0 0,1 2 0 0,-1 3 0 16,0 4 0-16,-3 5 0 0,-2 4 0 0,0 2 0 0,-3 5-128 15,-2 4 128-15,0 3 0 0,-2-2-144 0,2 8 144 16,-4 1 0-16,0 2-144 0,-2 2 144 0,0-3 0 15,0-2 0-15,-1-1 0 0,1-2 0 0,-1-2 0 16,0 1 0-16,1-6 128 0,-1-1 0 0,0 1 0 16,1-2 0-16,0 1 0 0,0-4-128 0,0-7 176 15,0 0-176-15,0 0 192 0,2 9-192 0,1 0 0 16,-3-9 0-16,6 9 0 16,0-1-1376-16,0-1-208 0,1 0-32 0,-1 0-15264 0</inkml:trace>
  <inkml:trace contextRef="#ctx0" brushRef="#br0" timeOffset="76626.3">20027 11916 13695 0,'0'0'608'0,"0"0"128"0,0 0-592 0,0 0-144 0,0 0 0 0,0 0 0 0,0 0 1056 0,0 0 176 16,0 0 48-16,-5-4 0 0,5 4 0 0,-7-2 0 15,0 0 0-15,7 2 0 0,-8 0-208 0,0 2-48 16,0 1 0-16,1 0 0 0,-1 1-176 0,-2 2-32 15,-2 3-16-15,0 2 0 0,0 0-208 0,0 5-32 16,-3 2-16-16,0 5 0 0,0 2-112 0,-3 3-32 16,-1 5 0-16,0 3 0 0,1 6-80 0,-1 2 0 15,2 4-16-15,-1 0 0 0,2 0-160 0,3 1-16 16,-1-1-128-16,2-2 192 0,4-2-192 0,5-1 0 16,3-2 0-16,4 0 0 0,5-3 160 0,1-2-160 15,0 0 160-15,2-4-160 0,1 2 144 0,1-4-144 16,3-2 128-16,0-4-128 0,-1-2 0 0,0-1 0 15,-1-1 0-15,-1-4 0 16,0-2-448-16,0-3-80 0,-1-3-16 0,-2-1 0 16,0-3-2016-16,-1-4-416 0</inkml:trace>
  <inkml:trace contextRef="#ctx0" brushRef="#br0" timeOffset="76883.75">20165 12365 25791 0,'-4'-13'1152'0,"2"9"224"0,2 4-1104 0,0 0-272 0,0 0 0 0,0 0 0 15,0 0 528-15,0 0 48 0,-4 11 16 0,3 1 0 16,2 1 320-16,2 6 64 0,-2 4 16 0,5 1 0 0,3 0-480 0,-1 4-80 16,3 1-32-16,4 5 0 0,0 3-96 0,3-3-32 15,0 0 0-15,1 1 0 0,0 1-96 0,-2-4-32 16,0-2 0-16,-1-2 0 15,0-4-144-15,-2-2 160 0,0-1-160 0,-2-3 160 0,-2-1-400 16,-1-2-80-16,-2-3 0 0,-3-2-16 16,-4-10-1744-16,0 0-352 0,0 0-64 0</inkml:trace>
  <inkml:trace contextRef="#ctx0" brushRef="#br0" timeOffset="77218.52">20430 12389 24879 0,'0'0'2208'0,"0"0"-1760"16,-1-9-448-16,1 9 0 0,0 0 560 0,0 0 16 16,0 0 16-16,0 0 0 0,-7 11 576 0,-4 3 112 15,0 5 32-15,-2 1 0 0,0 4-288 0,-3 3-48 16,-1 6-16-16,-1 2 0 0,-1 2-256 0,0 1-48 16,-2 2-16-16,1 1 0 0,0 3-176 0,1 0-32 15,-1-1-16-15,0-1 0 0,0-1-208 0,3-3-32 16,2-2-16-16,3-6 0 0,1-3-160 0,3-4 0 0,-1-1 0 15,4-6-176 1,3-5-240-16,1-3-48 0,1-8-16 0,0 0 0 0,0 0-2096 16,2-9-432-16,-1-3-64 0</inkml:trace>
  <inkml:trace contextRef="#ctx0" brushRef="#br0" timeOffset="77459.87">20763 11886 13823 0,'0'0'1216'0,"0"0"-960"16,0 0-256-16,0 0 0 0,0 0 2560 0,-5 6 448 15,2 2 112-15,1 3 16 0,1 0-1968 0,0 2-384 16,4 6-80-16,1 3 0 0,0 1 64 0,-1 6 0 15,5 6 16-15,1 5 0 0,2 4-80 0,-2 5 0 16,2 4-16-16,2 3 0 0,1 4-112 0,2 2-32 0,-1 1 0 0,-1-2 0 16,-2 0-304-16,0-2-64 0,-1 0-16 0,-3-1 0 15,-2-9 224-15,-5 1 32 0,-3-2 16 0,-7-3 0 16,-1-3 256-16,-2-2 48 0,-4-4 16 0,0-2 0 16,-4-1-352-16,0-3-64 0,2-2-16 0,-1-6 0 15,-2-5-320-15,0-6-288 0,0-1 48 0,-2-10-11728 16,0-5-2336-16</inkml:trace>
  <inkml:trace contextRef="#ctx0" brushRef="#br0" timeOffset="77975.97">21858 12091 21183 0,'-1'-7'1888'0,"-3"-1"-1504"16,1-1-384-16,0 3 0 0,0-4 576 0,-1 2 32 0,4 8 16 0,0 0 0 15,-3-6 688-15,3 6 144 0,0 0 16 0,0 0 16 16,-6 8-416-16,2 3-96 15,-1 6-16-15,1 1 0 0,1 3-208 0,-4 6-48 16,2 5-16-16,1 4 0 0,-1 3-384 0,-1 8-80 0,0 1-16 0,-3 2 0 16,0-1-208-16,1 1 144 0,1 0-144 0,-1-4 128 0,0-4-128 0,4-4 128 15,1-5-128-15,-1-2 128 16,-2-1-128-16,1-2 0 0,1-9-192 0,2-1 192 16,-3-3-1728-16,2-1-208 0,0-1-48 0,1-8-7360 15,2-5-1472-15</inkml:trace>
  <inkml:trace contextRef="#ctx0" brushRef="#br0" timeOffset="78167.86">21444 12469 26719 0,'0'0'2368'16,"0"0"-1888"-16,0 0-480 0,0 0 0 0,9-4 656 0,2 2 48 16,2 0 0-16,5 2 0 0,3 0-128 0,3 0 0 15,3 0-16-15,4-1 0 0,0 0 144 0,3-1 48 16,2-2 0-16,3 1 0 0,1-1-288 0,4 4-48 15,2-4-16-15,-1 2 0 0,-2 0-400 0,-4 0 128 16,-4 2-128-16,-7-3 0 16,-5 0-1056-16,-4 3-288 0,-5 0-64 0,-2 2-12976 0</inkml:trace>
  <inkml:trace contextRef="#ctx0" brushRef="#br0" timeOffset="78730.05">22602 12001 18431 0,'0'0'816'0,"-4"-9"160"0,0 1-784 0,0 2-192 0,4 6 0 0,0 0 0 0,-9 0 2528 0,1 3 464 15,-1 4 80-15,-2 4 32 0,0 4-1968 0,-2 3-400 16,1 3-80-16,1 3-16 0,1 2-336 0,1 4-80 15,2 2-16-15,2 0 0 0,3 0-208 0,2 1 176 16,3 3-176-16,1-5 160 0,3-6-32 0,2-4-128 16,2-1 192-16,1-6-64 0,0-4 64 0,2-3 0 15,2-4 0-15,0-2 0 0,2-2 160 0,0-3 32 16,3-4 16-16,-1-3 0 0,2-2-80 0,-1 0-32 16,1-2 0-16,-2 0 0 0,0-4-144 0,-3 0-16 15,2 1-128-15,-6 6 192 0,0 0-192 0,2 1 0 16,-1-2 128-16,-1 4-128 0,0 0 0 0,-2 3 0 15,0 3 0-15,-2 3 0 0,-2 3 144 0,-2 4-144 16,1 3 128-16,-2 3-128 0,-3 3 0 0,-1 6 0 0,-1 6 0 0,-4 5 0 16,-2 3 0-16,-2 5 0 0,-3 4 0 15,-7 20 0-15,2-5 0 0,-1-1 0 0,1-1 0 0,-2-4 0 16,-1-2 0-16,-1-3 128 0,0 0-128 0,-1-3 128 16,1-6 256-16,-1-2 64 0,-3-3 0 0,2-2 0 15,1-2 16-15,0-4 16 0,-4 0 0 0,-1-2 0 16,2-6-208-16,-4-2-32 0,-2-3-16 0,4-6 0 15,2-7-32-15,2-3-16 0,1-1 0 0,1-5 0 16,2-5-48-16,4-5 0 0,0-6 0 0,5-1 0 16,4 0-128-16,4-1 0 0,-1 0 0 0,6 2 128 0,5 1-128 15,4 1 0-15,5 2 0 0,4 1 0 0,4 3-128 16,6 1 128-16,4 2-160 0,3 1 160 16,-1 1-128-16,1 1 128 0,-3 4 0 0,1 0-144 0,2 2 144 15,-4 3 0-15,-1 1 0 0,-2 1 0 0,-2 3-272 16,-10-1 16-16,-1 1 16 0,-1-1 0 15,-3-1-2000-15,-1 3-416 16,-2-2-80-16,1-1-12880 0</inkml:trace>
  <inkml:trace contextRef="#ctx0" brushRef="#br0" timeOffset="79340.77">23228 11403 13823 0,'0'0'1216'16,"0"0"-960"-16,-6-2-256 0,6 2 0 0,-6-3 752 15,6 3 96-15,0 0 32 0,0 0 0 0,0 0 272 16,0 0 64-16,0 0 16 0,0 0 0 0,9 1-336 0,3 4-64 16,-1-2 0-16,3 3-16 0,4 1 160 0,2 4 48 15,2 1 0-15,3 3 0 0,-1 2-224 0,3 2-32 16,-1 2-16-16,3 4 0 0,-3 4-176 0,0 4-48 16,1 3 0-16,-1 5 0 0,-2 3-48 0,0 4-16 15,-4 3 0-15,0 3 0 0,-1 4 16 0,-3 3 0 16,-2 2 0-16,-2 1 0 0,-3 0 96 0,-6 0 0 15,-1 1 16-15,-3-3 0 0,-1-1 112 0,-5-4 0 16,-2-3 16-16,-1-1 0 0,-1-5-80 0,0-1 0 16,-2-3-16-16,-5 18 0 0,-4-12-144 0,4-4-32 0,1-4 0 15,2-6 0-15,-1-3-208 0,0-5-48 16,2-2-16-16,0-2 0 0,-1-4-176 0,1-3 128 16,0 0-128-16,0-4 128 15,2-2-1408-15,-2-4-272 0,1-2-64 0,0-4-16976 0</inkml:trace>
  <inkml:trace contextRef="#ctx0" brushRef="#br0" timeOffset="81171.11">19436 13942 9215 0,'-9'1'816'0,"0"-1"-656"0,2-1-160 16,7 1 0-16,-6-2 2016 0,-3 1 368 0,9 1 80 0,0 0 16 16,-6-3-560-16,6 3-128 0,-2-10 0 0,4-2-16 0,4-2-432 15,4-2-96-15,2 1-16 0,2-4 0 0,0-2-592 0,3-1-128 16,0-1-32-16,2-1 0 15,-1 0-80-15,2-3-16 0,0 1 0 0,2 2 0 0,2 2-48 0,-2 3-16 16,1 4 0-16,-5 2 0 0,1 2-160 0,-2 2-32 16,-4 2-128-16,-2 5 192 0,-11 2-192 0,10 4 144 15,-4 4-144-15,0 3 128 16,-3 6-128-16,-1 3 0 0,-2 8 0 0,-1 1-176 0,-1 0 176 0,0 2 0 16,-2 2 0-16,1-2-128 0,-2-3 128 0,0 1 0 15,1 0 0-15,-1-3 0 0,1-3 0 0,1-1 0 0,-1-2 128 16,2-2-128-16,-2-3 0 0,2-1 128 15,-1 1-128-15,2-7 0 0,1-8-256 0,0 9-112 16,1-1-16-16,-1-8-16 16,0 0-1888-16,0 0-368 0,0 0-80 0,0 0-8912 0</inkml:trace>
  <inkml:trace contextRef="#ctx0" brushRef="#br0" timeOffset="81361.13">19605 13836 22111 0,'0'0'1968'0,"0"0"-1584"0,-9-1-384 0,1 2 0 16,3 1 960-16,-1 8 96 0,1 2 32 15,-4 4 0-15,1 2 160 0,-2 1 32 0,2 1 16 0,0 2 0 16,2 5-448-16,1 2-80 0,3 2-32 0,3 1 0 16,2 1-128-16,5 1-32 0,3 2 0 0,2 0 0 15,6 1 32-15,0-2 0 0,7-2 0 0,1 2 0 16,5 0-288-16,2-2-64 0,-2-1-16 0,1-1 0 16,-1-4-112-16,-1-1-128 0,-1-4 176 0,-1 0-176 0,2 1 0 15,-1-2 0-15,-3-2 0 0,3-2 0 16,0-3-1296-1,2-4-272-15,1-3-48 0,1-5-8880 0,-2-3-1760 0</inkml:trace>
  <inkml:trace contextRef="#ctx0" brushRef="#br0" timeOffset="82103.89">20949 14318 20271 0,'0'0'1792'0,"0"0"-1424"0,6-7-368 0,-6 7 0 0,0 0 384 0,0 0 0 15,0 0 0-15,0 0 0 0,0 0 736 0,0 0 160 16,-2 7 16-16,-1 5 16 0,-2 1-208 0,-3 2-32 16,-1 1-16-16,-2 3 0 0,-1 1-288 0,-1 5-64 15,0-1-16-15,-3 3 0 0,-2 4-96 0,-1-3-16 16,0 0 0-16,-2 0 0 0,0-3-80 0,-1 0-32 15,1-2 0-15,1-2 0 0,-1-3-96 0,2 0-32 16,2-4 0-16,2-2 0 0,0-1-96 0,6-1-32 16,2-4 0-16,7-6 0 0,0 0-208 0,0 0 176 0,0 0-176 15,12 2 160-15,4-5-160 0,1-1 0 16,2 0 0-16,3-3 128 0,2 0-128 0,2 1 0 0,1 0 144 16,1 0-144-16,0 1 0 0,2 2 0 15,0 0 0-15,1 0 0 0,4 1 0 16,1 0 0-16,-1 1 0 0,-1-1 0 0,-2 0 0 0,-1-2 0 15,-3 0 0-15,-2-2 0 0,-5 0 256 0,-4-2-32 16,-1 0 0-16,-4 1 0 0,-1-1 80 0,-2 0 16 0,-3 1 0 0,-4-3 0 16,-2 0 64-16,-2-2 32 0,-3-3 0 15,-3-1 0-15,-2-5 32 0,-3-2 0 0,-3 0 0 16,0 1 0-16,-3 2-256 0,1 1-64 0,-1 1 0 0,2 2 0 16,-1 4-128-16,1 4 0 0,0 0 0 0,2 3 0 15,5 1-1024 1,0 3-96-16,4 1-16 0,6 0 0 15,0 0-1824-15,0 0-368 0,0 0-80 0,4 10-16 0</inkml:trace>
  <inkml:trace contextRef="#ctx0" brushRef="#br0" timeOffset="82780.85">21676 14379 27647 0,'0'0'2448'0,"0"0"-1952"16,-1-8-496-16,1 8 0 0,0 0 256 0,0 0-32 16,0 0-16-16,0 0 0 0,0 0 576 0,0 0 112 15,0 0 32-15,-1 6 0 0,-3 2-32 0,-1 4 0 16,0 4 0-16,-4 5 0 0,-1 1-304 0,0 5-64 16,0 0-16-16,2 5 0 0,-1 2-192 0,3 1-64 0,-2 3 0 0,4-3 0 15,2-4-256-15,2-1 0 16,2-3 0-16,2-3 0 0,4-4 160 0,0-2-160 15,3-5 128-15,2-2-128 0,2-2 240 0,3-4-48 16,1-5 0-16,2-2 0 0,1-2 224 0,1-4 32 0,0-2 16 0,1-3 0 16,1-4-160-16,-6 4-48 0,2-5 0 0,-1 1 0 15,3-1-48-15,-1-2-16 0,-1 2 0 16,-2 0 0-16,1 2-48 0,-4 0-16 0,-1 2 0 0,-4 3 0 16,-1 2 0-16,0 4 0 0,-4 0 0 0,2 4 0 15,-8 1-128-15,5 6 0 0,-1 4 0 0,-2 4 128 16,-1 3-128-16,-1 5 0 0,-1 5 0 0,-1 6 0 15,-2 5 0-15,-2 6 0 0,-3 4 0 0,-1 4 0 0,-1 5 0 0,-3 1 0 16,-4-1 0-16,-8 23 0 0,2-8 0 0,0-8 128 16,1-4-128-16,2-5 0 0,1-9 144 0,0-4-144 15,1-4 160-15,1-5-160 0,-2-3 224 16,-2-2-48-16,1-6-16 0,2-3 0 0,-4-3 64 0,1-4 16 16,-1-3 0-16,0-5 0 0,-2-3 0 0,-2-3 0 15,0-4 0-15,-3-2 0 0,3-4-96 0,1-5-16 16,3-2 0-16,4-5 0 0,1-1-128 15,6 0 0-15,1-2 0 0,6 5 0 0,2 0 0 0,6 5 0 16,2-1 0-16,3 2 0 0,7 0 0 0,6 2 0 16,3 1-128-16,8 2 128 0,5 0 0 0,3 2-176 15,0 2 176-15,4 4-128 0,3 1 128 0,-1 3 0 0,1 1 0 16,-12 3 0-16,5 2 0 0,1 0 0 16,-2 4 0-16,-2 2-128 0,-1 3 128 0,-4-1 0 15,-5 0 0-15,8 10 128 0,-8-6-128 0,-6 0 0 0,-7 0 128 0,-5-4-128 16,-1-3 0-16,-6-2-256 15,-2-10 32-15,0 0 16 16,-2 8-2352-16,2-8-448 0,0 0-112 0</inkml:trace>
  <inkml:trace contextRef="#ctx0" brushRef="#br0" timeOffset="85140.51">19836 6030 7359 0,'0'0'656'0,"-8"8"-528"0,2-3-128 0,1 1 0 15,-2-2 1184-15,7-4 208 0,-6 5 32 0,6-5 16 16,-8 4-416-16,8-4-64 0,-8 5-32 0,8-5 0 16,0 0-32-16,0 0 0 0,0 0 0 0,0 0 0 0,0 0 80 0,0 0 16 15,0 0 0-15,0 0 0 0,0 0-112 0,0 0-32 16,0 0 0-16,0 0 0 0,0 0 32 0,7-5 0 16,2 1 0-16,-1-5 0 0,0 0-96 0,2-1-16 15,1-2 0-15,2-2 0 0,2-2-208 0,2-1-48 16,2-3-16-16,3-3 0 0,2-3-16 0,5-2 0 15,4-1 0-15,4-1 0 0,3-3-32 0,0-3 0 16,0 2 0-16,0-2 0 0,-3 0-64 0,2-2 0 16,-1 0-16-16,4-3 0 0,4-2-96 0,5 0-16 15,3 2 0-15,-3 0 0 0,-2 1 0 0,-4 1-16 16,-3-1 0-16,-3 3 0 0,-1-2-80 0,0 2-16 0,3-1 0 16,1 2 0-16,1 0 0 0,0-1 0 15,-1 6 0-15,0-1 0 0,-4 1 16 0,-3 2 0 0,-1 4 0 16,-1 2 0-16,-1-4-16 0,-1 3 0 0,-2 1 0 0,0 2 0 15,0 0-144-15,-1 3 192 0,0-1-192 0,0 1 192 16,1 3-192-16,-4-3 128 0,0 0-128 0,-3 1 128 16,-2 2-128-16,-3 2 0 0,-1-1 144 0,0 3-144 15,-3 0 0-15,-3 1 0 0,0 2 0 16,-3 0 128-16,0 1-128 0,-7 7 0 0,0 0 0 0,7-3 128 16,-7 3-128-16,0 0 0 0,0 0 0 0,0 0 0 15,0 0 0-15,0 0 0 0,0 0-128 0,0 0 128 16,0 0-512-1,-7 9-32-15,-1-3 0 0,2 1 0 0,6-7-1328 0,-8 8-272 0,-1-2-48 16,1 0-16-16,8-6-480 0,0 0-112 16,0 0-16-16</inkml:trace>
  <inkml:trace contextRef="#ctx0" brushRef="#br0" timeOffset="85684.69">21122 4588 5519 0,'-15'2'240'0,"7"-1"64"0,-3-1-304 0,1 2 0 15,0 0 0-15,0 0 0 0,0-1 3120 0,3 0 560 0,0 0 112 0,7-1 32 16,0 0-2240-16,0 0-448 0,0 0-96 15,0 0-16-15,0 0-320 0,0 0-80 0,0 0-16 0,9-2 0 16,3 0 208-16,-1-1 32 0,1-1 16 0,2-2 0 16,1-4 32-16,3-1 0 0,1-1 0 0,2 0 0 15,-2-2-224-15,3 1-32 0,3-1-16 0,2-3 0 16,2-1-112-16,3-1-32 0,1 0 0 0,3 2 0 16,2-1-32-16,1 2-16 0,2-1 0 0,-3 2 0 15,0-4-112-15,-4 4 0 0,-2-1-16 0,-1 1 0 16,2-2-48-16,-1 2 0 0,-1 1 0 0,1 1 0 15,0 2-48-15,1 2-16 0,1-1 0 0,-3 1 0 16,-4 1-48-16,1-1-16 0,-4 3 0 0,-1 1 0 16,-1 2 32-16,-4 1 0 0,-3 0 0 0,-1 2 0 0,-4 0-32 0,0 2 0 15,-10-2 0-15,11 6 0 16,-5 1 0-16,-2 2-128 0,1 0 192 0,-4 2-64 0,-1 3 128 0,-4 0 0 16,1 2 16-16,-2 6 0 0,-3 1 112 0,-1 2 0 15,-1 1 16-15,-2 4 0 0,-2 3 80 0,-3 2 16 16,-1 1 0-16,-1 0 0 0,0-1-80 0,2-2-16 15,-3-2 0-15,2-3 0 0,1 0-176 0,0-2-32 16,2 0-16-16,0-4 0 0,1 1-176 0,1-3 0 16,2-3 0-16,-1 2 128 0,2-3-128 0,2 2 0 15,-1 1 0-15,4-4 0 16,3-4-1120-16,1-1-256 0,1-2-48 0,3-2-11952 16,-3-6-2368-16</inkml:trace>
  <inkml:trace contextRef="#ctx0" brushRef="#br0" timeOffset="88760.29">22426 4529 13823 0,'-8'-2'1216'0,"-5"-1"-960"0,0 3-256 0,7-1 0 16,-2 0 576-16,1 0 64 0,0 0 0 0,0-1 16 16,2 0-144-16,0-1-16 15,5 3-16-15,0 0 0 0,0 0 16 0,0 0 0 16,0 0 0-16,0-5 0 0,0-1 96 0,0 6 32 0,6-5 0 0,-1 0 0 15,1 1-64-15,1 1-16 16,0-1 0-16,2 1 0 0,-3 2-96 0,4 0-32 16,-3 1 0-16,2-1 0 0,-3-1-144 0,2 1-16 0,-3-1-16 0,2 1 0 15,1-1 80-15,-2 1 32 0,-6 1 0 0,8-1 0 16,-1-1 0-16,0 2 0 0,1 0 0 0,1 0 0 16,0-1 16-16,1 0 0 0,1 1 0 0,4 0 0 15,-1 0-64-15,1 0-16 0,-4 1 0 0,1 2 0 16,-1 0-112-16,1 2-32 0,-3 0 0 0,-1 2 0 15,-1-1-144-15,0 4 192 0,-3 1-192 0,0 1 192 0,0 2-32 16,-1 0 0-16,-2 0 0 0,-1 2 0 0,-3 0-160 16,1 2 160-16,-1 1-160 0,0 2 160 0,-1 1-32 0,-4 1 0 15,1 2 0-15,0 1 0 0,-2 2-128 16,-1 1 192-16,-1 1-192 0,1-1 192 0,-3-2-192 0,1-1 160 16,0-1-160-16,2 0 160 0,-2 0-160 0,1-2 0 15,0 2 144-15,1-1-144 0,1-4 0 0,1-1 144 16,2-1-144-16,1 0 0 0,2-1 128 0,2 0-128 15,0-4 0-15,1 1 0 0,1-2 144 0,2-2-144 16,0-1 0-16,4-4 144 0,-7-5 16 0,8 5 0 16,2-2 0-16,-2-2 0 0,3-2 96 0,2-1 32 0,0-2 0 0,-2 0 0 15,1 0-112-15,0-1-32 0,0-1 0 16,-2 0 0-16,0 2-144 0,1 0 0 0,-5-2 144 0,2 2-144 16,-3-2 0-16,-5 6 128 0,0 0-128 0,0 0 0 15,0 0 128-15,0 0-128 0,0 0 160 0,0 0-160 16,0 0 192-16,-8 3-64 0,-1 2-128 0,-1 1 192 15,-1 4-192-15,0 0 0 0,-1-1 0 0,0 1 0 16,-1 0 0-16,1 1 0 0,-2 1 0 0,2 1 0 16,2 0 0-16,2 2 0 0,-1-1 0 15,2 1 0-15,3 1 0 0,1-1 0 0,1 2 0 0,4 0 0 16,0 3-144-16,3 1 144 0,2 0 0 0,2 1-144 16,1 0 144-16,2 0 0 0,0-1 0 0,0 2 0 15,-1 3 0-15,0 2 0 0,-1-2 0 0,1 3-128 16,0 0 128-16,-1 1 0 0,0-1 0 0,-2-1 0 0,1 2 0 15,-2-5 0-15,-2 1 0 0,1-3 0 0,-3-2 0 0,0-3 0 16,0 0 160-16,-3-2-160 0,-3 0 448 0,1-1-16 16,0 2 0-16,-1-1 0 0,-6 2 64 0,1 1 16 15,-4-1 0-15,0 2 0 0,-1 0-112 16,-2 3-16-16,-1 0 0 0,-3-1 0 0,-2-1-128 0,-2 0-48 16,1-4 0-16,-3 1 0 0,0-1-64 0,0-2-16 15,3-2 0-15,0-2 0 0,2-3-128 0,1-3 160 16,1-1-160-16,2-3 160 0,0-1-368 0,5-2-80 15,0-1-16-15,3-2 0 16,0-3-2544-16,5-2-512 0,-2-2-96 0</inkml:trace>
  <inkml:trace contextRef="#ctx0" brushRef="#br0" timeOffset="89468.03">23541 4951 8287 0,'0'0'736'0,"0"0"-592"16,0 0-144-16,6-9 0 0,-1 5 2416 0,-5 4 448 15,7-6 80-15,-7 6 32 0,7-5-1520 0,-7 5-304 16,0 0-64-16,0 0-16 0,0 0-64 0,0 0-16 16,0 0 0-16,0 0 0 0,-4 11-160 0,-5 0-48 15,-1 1 0-15,-1 5 0 0,-2 0-336 0,-3 2-80 0,0 0-16 0,-3 1 0 16,-6 1-32-16,1-1-16 0,-2-2 0 0,0-1 0 16,-3 0-48-16,3 0-16 0,1-1 0 0,0-2 0 15,2-2 176-15,2 1 32 0,4-2 16 0,1-2 0 16,3-1-16-16,4-3-16 15,9-5 0-15,0 0 0 0,0 0-176 0,0 0-16 0,0 0-16 0,0 0 0 16,0 0-48-16,9 3-16 0,3-2 0 0,1-1 0 16,4 0-32-16,2-1-128 0,0-2 192 0,2 3-64 15,2 0-128-15,2 3 0 0,1 0 0 0,-2-2 0 16,0 0 0-16,1 0 0 0,-1-1 0 0,0 0 0 16,-2-1 0-16,1-1 0 0,0-1 0 0,3-1 0 15,-4 1 192-15,3-1-64 0,-2-1 0 0,1 1 0 16,0-2 0-16,1 1 0 0,-5-2 0 0,-1 2 0 15,0-3-128-15,-7 0 192 0,-2 1-192 0,-4-2 192 0,-1-1 144 0,-3-1 48 16,-2-1 0-16,-3 1 0 0,-2 0 64 16,-1-1 0-16,-3-1 16 0,-2-2 0 0,-4 3-112 15,-1 2-32-15,1 0 0 0,-1 3 0 0,1 0-192 0,0 3-128 16,-1-1 160-16,2 3-160 0,1 2 0 0,-2 1-128 16,1 1-16-16,0 1 0 15,3-1-1856-15,2 1-368 0,9-3-80 16,0 0-14112-16</inkml:trace>
  <inkml:trace contextRef="#ctx0" brushRef="#br0" timeOffset="90905.04">24153 4877 5519 0,'0'0'240'0,"0"0"64"0,0-7-304 0,0 7 0 0,0-9 0 0,0 9 0 15,0 0 2576-15,4-8 464 16,-2-1 96-16,-1 3 0 0,-1 6-1744 0,2-8-368 0,-2 8-64 0,0 0 0 16,3-6 64-16,-3 6 32 0,0 0 0 0,0 0 0 15,0 0-192-15,0 0-32 0,0 0-16 16,0 0 0-16,0 0-240 0,0 0-32 16,2-7-16-16,-2 7 0 0,0 0-176 0,0 0-32 15,0 0-16-15,0 0 0 0,5-6-32 0,-5 6 0 0,0 0 0 16,8-4 0-16,-3-1 0 0,-5 5 0 0,7-7 0 0,-7 7 0 15,0 0-80-15,6-6 0 0,0 1-16 0,-6 5 0 16,0 0-176-16,0 0 160 0,0 0-160 0,7-6 160 16,-7 6-160-16,0 0 0 0,0 0 0 0,0 0 0 15,-3-6 0-15,3 6 0 0,0 0 144 16,0 0-144-16,0 0 0 0,0 0 144 0,0 0-144 0,0 0 0 0,0 0 192 0,0 0-192 16,4-8 192-16,-4 8-192 0,0 0 0 0,0 0 0 15,0 0 0-15,0 0 0 0,0 0 192 0,0 0-192 16,0 0 192-16,0 0-192 0,0 0 0 0,0 0 0 15,0 0 0-15,0 0 0 0,0 0 208 0,0 0-64 16,0 0-16-16,0 0 0 0,0 0-128 0,0 0 0 16,0 0 0-16,0 0-176 0,0 0 176 0,0 0 0 15,0 0 128-15,0 0-128 0,0 0 0 0,0 0 0 16,0 0 0-16,0 0-128 0,0 0 128 0,0 0 0 16,0 0 0-16,0 0 0 0,0 0 0 0,0 0 0 15,0 0 0-15,0 0 128 0,-1 10 0 0,-4 1 0 16,1 1 0-16,-1 2 0 0,1 2-128 0,-3 3 0 15,1 1 128-15,-3 1-128 0,2 2 0 0,-1 4 0 16,-2 1 0-16,1 0 0 0,0-3 0 0,1-1 0 16,2 0 0-16,0-2 0 0,3-2 0 0,-1-1 0 15,1 0 0-15,3-3 0 0,0-4 0 0,3 1 0 16,1-4 0-16,0 0 128 0,2-2 96 0,3-3 32 0,2-3 0 16,0-1 0-16,0-1 272 0,2-2 64 0,1-3 16 0,3 0 0 15,0-3-288-15,1-2-48 0,-1-2-16 16,0-1 0-16,-2 0-128 0,2-1-128 0,0-4 192 0,-1-1-192 15,-1 2 176-15,1-5-176 0,-3-3 160 0,1 0-160 16,-1 0 160-16,2 0-160 0,-1 3 160 0,0 2-160 16,-2 0 0-16,2 4 0 0,-3 2 0 0,0 3 0 0,-2 1 0 15,-1 1 0-15,0 2 0 0,-2 1 0 0,-6 7 0 16,8-4 0-16,-8 4 0 0,0 0 0 0,0 0 0 16,0 0 0-16,0 0 0 0,2 6 0 0,-2 3 0 0,-1 5 0 15,-2 5 0-15,-1 5 0 0,-3 0-128 0,-2 7 128 16,0 3 0-16,-2 5 0 0,-1 0 0 0,0 2 0 15,2 1 0-15,-2 1 0 0,2 0 0 0,0 2 0 16,-1 0 0-16,0 0 0 0,-1 0 0 0,1-1 0 16,-1-1 0-16,0-4 0 0,0-4 240 0,2-2 0 15,-2-2 0-15,0-4 0 0,-1-3 48 16,3-2 16-16,-2-2 0 0,1-2 0 0,-3-3-16 0,1 0 0 16,1-4 0-16,-2 0 0 0,0 0-144 0,-1 0-16 15,0-3-128-15,1-3 192 0,-1-2-64 0,1 1-128 16,0-3 176-16,0-2-176 0,2-3 224 0,-1-1-64 15,0-1-16-15,1-4 0 0,1-1-144 0,1-2 0 16,1-3 0-16,3 1 128 0,0 0-128 0,3-2 0 16,1-1 144-16,2 0-144 0,1-1 0 0,2 3 0 15,2 0 0-15,3 2 0 0,3 0 0 0,1-1 0 0,4 2 0 0,1 3 0 16,4 1 0-16,4 1 0 0,4 0 0 0,3 1-128 16,1 2 128-16,3 0 0 0,3 3 0 0,-3 0 0 15,0 2 0-15,2 3 0 0,-1-1 0 16,1 2 0-16,-5-1 0 0,-2 0 0 0,-1 1 0 15,-1-1 0-15,-5 4 0 0,0-1 0 0,-4 0 0 16,-2-1 0-16,-3 2 0 0,-3-2-160 0,-3 1 160 0,-9-6-208 31,8 5-1616-31,-8-5-320 0,4 10-64 0,-4-10-9424 0,0 0-1872 0</inkml:trace>
  <inkml:trace contextRef="#ctx0" brushRef="#br0" timeOffset="92349.73">19898 6241 20271 0,'0'0'1792'0,"3"-7"-1424"0,0-1-368 0,0 0 0 0,2 1 880 0,-1 2 96 15,3 0 32-15,2-1 0 16,0 1-544-16,-1-1-96 0,1 1-32 0,0 1 0 0,0 1 176 0,-1 1 16 16,-8 2 16-16,11-1 0 0,-1 2-96 0,-10-1 0 15,9 3-16-15,0 4 0 0,-3 2 0 0,1 1 0 16,0 1 0-16,0 4 0 0,-3 1-48 0,0 6-16 15,-1 2 0-15,2 0 0 0,-4 2-96 0,1 1-16 16,-1-2 0-16,2 0 0 0,2-2-256 0,1-2 160 16,2-1-160-16,2-2 128 0,2-2-128 0,2-1 0 15,1-1 144-15,0-2-144 0,2-3 432 0,-2-3 16 16,2-1 0-16,0-2 0 0,1-3 0 0,-1-1 0 0,0-1 0 16,0-2 0-16,2 0-192 0,0-2-48 15,1 0 0-15,1-4 0 0,1-1-32 0,1 1-16 0,1-4 0 0,2 0 0 16,-2 0-160-16,3 1 192 15,1-2-192-15,2 0 192 0,-3-2-192 0,0 0 0 16,-1 1 0-16,2 1 128 0,-5 0-128 0,1 3 0 16,-2 3 0-16,2-1 0 0,-3 2 0 0,1 4 0 0,-1 2 0 15,-1 1 0-15,-1 1 0 0,-2 3 0 0,0 0 0 0,-2 4 0 16,-2 2 0-16,1 2 0 0,-1 0 0 16,0 0 0-16,0 1 0 0,0 0 0 0,-3-1-144 0,1 0 144 15,1 0 0-15,-1 0 0 0,-1-2 0 0,0-2 0 16,-1-1 0-16,0-1 0 0,-3 1 0 0,-6-6 0 15,0 0 0-15,7 7 0 0,-7-7 0 0,7 5 0 16,-7-5 0-16,0 0 0 0,0 0 0 0,0 0 0 0,5 8 0 16,-5-8 0-16,7 5 0 0,-7-5 0 0,0 0 0 0,11 1 0 15,-2-1 0-15,2 0 0 0,1-2 0 16,2 2 0-16,-2-3 0 0,7 1 0 0,-2-2 0 0,2 1 0 16,2 0 0-16,1 1 0 0,0-1 0 0,1 2 0 15,-1 0 0-15,2-1 0 0,-1 0 0 0,3 1-128 16,0 1 128-16,2 0 0 0,0-1 0 15,0-1 0-15,0-1 0 0,-4 2 0 0,0-1 0 0,0 0 224 16,-1-2-64-16,-1 0-16 0,0-3 112 0,-1 0 32 16,3-1 0-16,-1-1 0 0,2-2 48 0,1 0 16 15,0-2 0-15,-1 0 0 0,1 0-48 0,-2-2-16 16,-2 0 0-16,0-1 0 0,-3 1-64 0,-2 1-16 16,-3-1 0-16,0 3 0 0,-1 0-208 0,-4 2 144 15,-1 3-144-15,-2 0 128 0,-6 7-128 0,3-8 0 16,-3 8-160-16,0 0 160 15,0 0-1584-15,0 0-208 0,0 0-64 0,-11 4-14992 0</inkml:trace>
  <inkml:trace contextRef="#ctx0" brushRef="#br0" timeOffset="93033.81">20551 6750 26719 0,'0'0'2368'0,"0"0"-1888"16,0 0-480-16,0 0 0 0,0 0 320 0,0 0-16 15,0 0-16-15,10 0 0 0,-10 0 80 0,0 0 16 16,5 6 0-16,0 2 0 0,-5-8 160 0,0 13 32 15,-3 3 16-15,-1-1 0 0,-4 0 16 0,0 2 0 0,-3-2 0 0,-2 2 0 16,-1-3-128-16,-2 1-32 0,-2 0 0 0,2-1 0 16,0-1 32-16,0 0 0 0,-3 2 0 0,2-4 0 15,4 0-96-15,2-2-32 16,1-4 0-16,0-1 0 0,3-1-144 0,7-3-16 16,0 0-16-16,0 0 0 0,0 0-16 0,0 0 0 0,0 0 0 15,0-9 0-15,2 0-160 0,0 1 0 0,3 2 0 0,1-1 0 16,1 3 0-16,4-3 0 0,1 2 0 0,1-1 0 15,-1 2 0-15,4-1 0 0,1-1 0 0,1 4 0 16,0-1 0-16,4 1 0 0,2 0 0 0,1 1 0 16,1-1 0-16,3-2 0 0,-4 3 0 0,3-1 0 15,-1-1 0-15,-3-1 0 0,-2 1 0 0,-1 0 128 0,-3-2-128 16,-2 2 128-16,-1-3-128 0,-3 2 128 16,-1 0-128-16,-4 1 0 0,-7 3 0 0,0 0 128 0,4-8 128 0,-4 8 32 15,0-8 0-15,-4 0 0 0,-3 1 176 0,-3-1 48 16,-2 0 0-16,-4 2 0 0,0-1-320 0,-1 2-64 15,1-4-128-15,-2 2 192 0,-2 3-192 0,4 1 0 16,1-1-144-16,0 2 144 16,0 1-784-16,4 0-64 0,2 1-16 0,9 0 0 15,0 0-2032-15,0 0-416 0,0 0-80 0,11 2-6288 16,4-1-1264-16</inkml:trace>
  <inkml:trace contextRef="#ctx0" brushRef="#br0" timeOffset="93393.14">21146 6746 15663 0,'0'0'1392'0,"0"0"-1120"0,-3-6-272 0,3 6 0 0,0 0 1920 0,0 0 336 16,0 0 64-16,0 0 16 0,0 0-672 0,0 0-128 15,0 0-16-15,0 0-16 0,0 0-480 0,0 0-112 16,6 12-16-16,0 3 0 0,3 3-160 0,-2 5-32 16,3 1-16-16,1 1 0 0,1 0-176 0,0-1-16 15,3-1-16-15,-1 1 0 0,-1 0-208 0,3 1-32 16,0-6-16-16,-1 1 0 0,0 0-224 0,-1-2 128 15,-3-1-128-15,1 0 0 0,-1-3 128 0,1-2-128 16,-5 2 0-16,-1-2 0 0,-1-1-176 0,-2-2-128 16,0 1-16-16,-3-10-16 15,0 0-1856-15,0 0-368 0,0 0-80 0,0 0-6672 16,0 0-1328-16</inkml:trace>
  <inkml:trace contextRef="#ctx0" brushRef="#br0" timeOffset="93654.81">21543 6754 3679 0,'0'0'320'0,"0"0"-320"0,-7-4 0 0,7 4 0 16,-8-3 5488-16,1 3 1024 0,-2 3 208 0,2 2 32 16,-4 4-4224-16,0 3-848 0,-3 5-160 0,-1 1-48 15,-2 2-224-15,-1 4-48 0,-3 4-16 0,-1 1 0 16,-2 3-144-16,-1 2-16 0,2 1-16 0,-2 2 0 15,2 1-96-15,-3 0-16 0,-1-1 0 0,1-2 0 0,0 1-352 16,1-6-80-16,1-3-16 0,0-1 0 0,3-4-272 16,3-1-176-16,3-2 192 0,3-2-192 15,4-2 0-15,4-4 0 0,1-2 0 0,3-9 0 16,8 8-2112-16,4-4-336 0,5-5-64 0</inkml:trace>
  <inkml:trace contextRef="#ctx0" brushRef="#br0" timeOffset="96203.31">17929 3942 21183 0,'0'0'1888'0,"-5"-6"-1504"16,2 0-384-16,3 6 0 0,-5-6 1120 0,5 6 160 16,-4-5 16-16,4 5 16 0,-6-4-608 0,6 4-112 15,-4-3-16-15,4 3-16 0,-7-3-48 0,1 3 0 16,-2 3 0-16,0 1 0 0,0 0-96 0,-2 3-32 16,-4 4 0-16,0 0 0 0,-2 3-48 0,-3 5-16 15,-2 4 0-15,0 6 0 0,-1 5 64 0,-2 2 0 16,2 3 0-16,0 1 0 0,3 2-80 0,2 0-16 15,0-1 0-15,3 4 0 0,2-2-64 0,2-2-16 16,1 0 0-16,4 0 0 0,0-3-48 0,3-1-16 16,2-4 0-16,2-5 0 0,1-2-144 0,3-3 0 15,1-2 144-15,0-2-144 0,1 1 0 0,1-3 0 16,1-4 0-16,2-1 0 0,-1-3-320 0,2-2-16 16,0-1-16-16,0-3 0 15,2-3-1328-15,0-1-272 0,0 0-48 0,1-3-7088 16,-1-1-1424-16</inkml:trace>
  <inkml:trace contextRef="#ctx0" brushRef="#br0" timeOffset="96888.28">18235 4096 21071 0,'0'0'928'0,"0"0"208"0,0 0-912 0,0 0-224 16,0 0 0-16,0 0 0 0,0 0 272 0,0 0 16 15,0 0 0-15,0 0 0 0,0 0 336 0,0 0 64 16,-4 10 16-16,-1 0 0 0,3 1 64 0,-3 1 32 15,-1-1 0-15,2 3 0 0,-3 0-224 0,1 0-32 16,-2 2-16-16,-1-1 0 0,0 1-16 0,2 1 0 16,-3-1 0-16,-1 1 0 0,-2-1-160 0,2 1-32 15,-4-5-16-15,4 1 0 0,0 0-80 0,2 0-16 16,2-4 0-16,0 1 0 0,3-3-48 0,-1 0-16 0,5-7 0 0,-3 5 0 16,3-5-144-16,0 0 160 15,0 0-160-15,0 0 160 0,-3 7-160 0,3-7 0 0,0 0 144 0,-4 7-144 16,1 1 0-16,3-8 0 0,-4 6 0 0,4-6 0 15,0 0 0-15,-6 6 0 0,3 0 0 0,3-6 128 16,0 0-128-16,0 0 0 0,0 0 0 0,0 0 0 16,0 0 0-16,0 0 0 0,0 0 0 0,0 0 0 15,0 0 0-15,0 0 0 0,0 0 0 0,10-5 0 16,1-1 0-16,2-1 0 0,1-3 0 0,2 2 0 0,2 1 0 0,0-1 0 16,-3-1 0-16,3 2 0 0,1 0 0 0,2 1 0 15,-2-2 0-15,2 1 128 0,0-2-128 0,1 0 0 16,0 1 0-16,-1-1 0 0,0 0 0 15,1 0 0-15,-3 0 0 0,-1 1 176 0,-1-1-176 0,-3 2 192 16,-1-2-192-16,-2 3 192 0,-1-1-64 0,-1 1 0 16,-1 0 0-16,-2 1 0 0,-6 5 128 0,5-8 0 15,-2 0 16-15,-1 1 0 0,-2 0 192 0,-1-2 48 16,-2 0 0-16,-3 1 0 0,0-1 0 0,-3 0 16 16,-1-1 0-16,-2 0 0 0,-1 0-240 0,-3 1-48 15,1 3-16-15,-3-1 0 0,2 3-224 0,-2 1 0 16,1-1 128-16,-1 3-128 15,-1 2-912-15,3 1-240 0,-1 2-32 0,3 0-16 16,1 1-1504-16,4-2-304 0,4 2-64 0,5-5-16 0</inkml:trace>
  <inkml:trace contextRef="#ctx0" brushRef="#br0" timeOffset="97283.68">18861 4066 23039 0,'-11'-9'1024'0,"6"4"192"0,-3 2-960 0,8 3-256 0,-6-4 0 0,6 4 0 0,-4-7 640 15,-3 2 96-15,7 5 16 0,0 0 0 0,0 0 80 0,0 0 0 16,0 0 16-16,0 0 0 0,0 0-336 0,0 0-80 16,0 0-16-16,0 0 0 0,5 11-144 0,0 2-16 15,1 1-16-15,3 4 0 0,-3 2 144 0,4 2 16 16,2 2 16-16,-2 0 0 0,2 0-96 0,0 1 0 16,0 0-16-16,-1 1 0 0,2 0-144 0,-1 0-32 15,1-3 0-15,-2 0 0 0,0-1-128 0,0-1 0 16,1 1 144-16,-2-3-144 0,0-3 0 0,-1 1 144 15,-2-2-144-15,0 0 0 0,-1-3 128 0,1 1-128 16,0-2 0-16,-3-2 0 16,0-1-336-16,-4-8-128 0,0 0-32 0,0 0 0 15,8 6-1744-15,-8-6-336 0,0 0-80 0,0 0-9264 0</inkml:trace>
  <inkml:trace contextRef="#ctx0" brushRef="#br0" timeOffset="97539.47">19170 4070 15663 0,'-2'-10'1392'0,"-3"1"-1120"0,0-1-272 0,1 1 0 15,2-1 1888-15,-3 1 320 0,5 9 64 0,-4-7 16 16,4 7-880-16,-4-5-160 0,4 5-32 0,0 0-16 16,0 0-176-16,-8 6-48 0,0 3 0 0,-1 3 0 15,1 3-320-15,-3 2-64 0,2 7-16 0,-1 2 0 0,-2-1 16 0,-1 4 0 16,-1 1 0-16,-1 2 0 0,0 2-144 0,1 2-48 15,0-2 0-15,2 0 0 0,-3-2-224 0,1-2-48 16,2 0-128-16,0-3 192 0,-1-4-192 0,2-1 144 16,-1-1-144-16,2-3 128 0,2-1-128 0,3-4 0 15,0-2-160-15,3-2 160 16,2-9-1568-16,0 0-224 0,0 0-32 0,15-2-8240 16,3-6-1648-16</inkml:trace>
  <inkml:trace contextRef="#ctx0" brushRef="#br0" timeOffset="97765.27">19583 4514 15663 0,'-5'15'1392'0,"-1"3"-1120"15,-3 8-272-15,2-2 0 0,-1 1 3504 0,0 1 640 16,0 1 128-16,2-1 16 0,-2 2-2624 0,0-1-544 0,0 1-96 0,1-2-32 15,-1 0-480-15,0-3-80 0,0 0-32 0,0-1 0 16,1 1-256-16,2-4-144 0,-2-3 160 0,4-2-160 16,-2-1 0-16,1-4-208 0,1-1 16 0,3-8 0 15,0 0-2208 1,0 0-432-16,0 0-96 0</inkml:trace>
  <inkml:trace contextRef="#ctx0" brushRef="#br0" timeOffset="98498.33">20191 3881 19519 0,'0'0'864'0,"0"0"176"0,0 0-832 0,0 0-208 0,0 0 0 0,0 0 0 16,0 0 784-16,0 0 112 0,0 0 32 0,0 0 0 16,0 0 224-16,-4 6 32 0,-5 2 16 0,-2 2 0 15,-3 1-352-15,-3 3-64 0,-3 3-16 0,1 0 0 16,-6 4-96-16,2 0-32 0,-4 1 0 0,-1-1 0 0,1-1-16 15,1 0-16-15,1 2 0 0,4-5 0 0,-1-1-32 0,3-3-16 16,2-2 0-16,3-1 0 0,0-1-272 0,3-3-48 16,1-1-16-16,4-2 0 0,6-3-224 0,0 0 176 15,0 0-176-15,0 0 160 0,0 0-160 0,10-7 0 16,2 0 0-16,3-1 0 0,1 0 0 0,2 2 128 16,3-2-128-16,1 0 0 0,2 1 0 0,1-1 0 15,-1 1 0-15,1 2 0 0,3-1 0 0,0 3 0 16,-1 1 0-16,1 0 0 0,2-1 0 0,-1 2 0 15,-3 0 0-15,-2 0 0 0,-1 0 128 0,-2 0-128 16,-3 1 0-16,-1-1 128 0,-3 0 0 0,-3 0 0 16,-1-2 0-16,-3 2 0 0,-7 1 32 0,0 0 0 15,0 0 0-15,0 0 0 0,0 0 128 0,0 0 32 16,0-10 0-16,-2 2 0 0,-1 0-128 0,-5 0 0 0,0 2-16 0,1-1 0 16,-1 0-176-16,-3 2 0 15,0-2 0-15,1 2 0 16,-3-1-1376-16,1 2-256 0,0-1-48 0,0 3-9344 0,-1 1-1872 0</inkml:trace>
  <inkml:trace contextRef="#ctx0" brushRef="#br0" timeOffset="99417.34">20670 3914 18831 0,'0'0'832'0,"0"0"176"0,0 0-816 0,0-9-192 0,1 1 0 0,1 1 0 15,-2 7 752-15,3-9 96 0,-1 2 32 0,-2 7 0 16,0 0 192-16,4-6 32 0,-4 6 16 0,0 0 0 15,0 0-416-15,0 0-64 0,0 0-32 0,0 0 0 0,0 0-16 16,0 0 0-16,0 13 0 0,-1 3 0 16,-2 2 48-16,0 5 0 0,0-1 0 0,0 1 0 0,-4 4-384 0,1-4-80 15,1-2-16-15,2-2 0 0,2-1-160 0,3-3 160 16,2-1-160-16,-1-3 160 0,2-3 48 0,-5-8 16 16,9 5 0-16,2-4 0 0,1-3 352 0,2-4 80 15,3-4 16-15,-1-1 0 0,1-3-256 0,0-1-48 16,2-2-16-16,0-1 0 0,1-1-176 0,1-1-48 15,-4 0 0-15,-1 1 0 0,2 2 64 0,-2 1 16 16,0 2 0-16,-1 1 0 0,0 0-48 0,-2 4-16 16,-3 0 0-16,0 5 0 0,-1 3-144 0,-9 1 160 0,8 7-160 15,0 5 160-15,-5 4-160 0,-1 5 0 16,-3 4 0-16,-1 5 128 0,0 4-128 0,-6 6 0 16,0 7 0-16,-3 2 0 0,0 4 0 0,-2 1 0 15,-2 1 0-15,-2 1 0 0,0 1 128 0,0-1-128 16,2-4 0-16,-2-6 128 0,-1-4 16 0,0-4 0 15,-1-1 0-15,1-5 0 0,-1-3 368 0,0-4 80 16,1-3 16-16,-6-3 0 0,2 0-112 0,-3-8-32 0,0-2 0 0,1-5 0 16,1-4-144-16,2-2-16 0,1-5-16 0,4-4 0 15,1-1-48-15,4-4-16 0,2-3 0 0,5-4 0 16,1-6-224-16,3 5 0 0,3 0 0 0,6 1 0 16,1 0 0-16,6 1 0 0,5 2-128 0,2 1 128 15,2 3-192-15,3 4 192 0,-1 3-192 0,0 5 192 16,-1-1-128-16,2 5 128 0,-3 5 0 0,2 1 0 15,1 3 0-15,2 1-128 0,2 1 128 0,-1 2 0 0,0 0-208 16,-1 2 16-16,0-1 0 0,-4 1 0 16,-1 1-3088-16,-2-3-624 0</inkml:trace>
  <inkml:trace contextRef="#ctx0" brushRef="#br0" timeOffset="104022.98">16314 8381 8975 0,'0'0'384'0,"0"0"112"0,0 0-496 0,0 0 0 0,0 0 0 0,2-8 0 0,-2 8 640 0,0 0 48 16,6-7 0-16,2 2 0 0,-8 5-336 16,11-3-64-16,0 1-16 0,-1 1 0 0,1 1 48 0,1 1 0 15,-1 2 0-15,2 1 0 0,0-1 16 0,4 1 16 16,1 1 0-16,1 1 0 0,0-2 96 0,3 2 0 15,1-2 16-15,6 1 0 0,-2-3 96 0,3 0 16 16,0-1 0-16,3 1 0 0,3 1-64 0,1 0-16 16,4 0 0-16,4 2 0 0,5-3-240 0,4 0-32 15,1-1-16-15,3-1 0 0,0-1-208 0,3 2 176 16,-1 2-176-16,7 2 160 0,4-1-160 0,-1-1 0 16,-2 0 0-16,2-1 128 0,-2 0-128 0,4 2 0 15,5 3 0-15,0-1 128 0,-4-3-128 0,0 0 0 16,-1 2 0-16,5-1 0 0,5 0 0 0,-1 0 0 15,-2-2 0-15,3-1 0 0,-2 1 0 0,6 1 0 0,4 1 0 0,-2-2 0 16,-6-2 0-16,4 0 0 0,4-2 0 0,-3 1 0 16,0 0 0-16,-1-1 192 0,-2 1-32 0,2 0 0 15,7-1 160-15,-4 0 48 0,-2 1 0 16,0 0 0-16,1 0-224 0,1 2-144 0,1 1 192 0,-5-1-192 16,-3-2 128-16,4 1-128 0,3 2 0 0,-2 0 0 15,-4-2 0-15,-2 0 0 0,0 0 0 0,4 1 0 16,2-2 0-16,-1-1 0 0,-4-1 0 0,3 1 0 15,-2-1 0-15,1 1 0 0,3-1 0 0,-4-2 0 16,-6-1 0-16,0 1 0 0,1 3 0 0,2 0 0 16,-1-1 0-16,-1-4 0 0,-3 2 0 0,-1 2 0 15,3 0 0-15,-1 0 0 0,0-3 0 0,-5 0 0 16,-4-2 0-16,0 3 0 0,-1-3 0 0,1 2 0 16,2 1 0-16,-2-3 0 0,-7-2 0 0,-1 1 0 0,-2 1 0 0,-2 0 0 15,0 1 0-15,0 2 0 0,1-3 128 0,-3-1-128 16,-2-2 0-16,-2 1 0 0,-4 2 128 15,-2-2-128-15,-1 0 0 0,-5-1 0 0,3 1 0 0,-4 0 0 16,2 0 128-16,-2 0-128 0,-3-1 0 0,-3-1 0 16,-2-1 0-16,-4-1 0 0,-2-2 0 0,-5 1 0 15,-3-1 0-15,-1-1 0 0,-4-2 0 0,0-2 0 16,-3 0 0-16,0 2 0 0,-3 1 208 0,-2-3-64 16,-1 0-16-16,-1 2 0 0,-2 3 0 0,-3-4 0 0,0 0 0 15,-3-1 0-15,-2 1 32 0,-5 0 0 16,-3-1 0-16,-3 1 0 0,-4 0-32 0,-3 0 0 15,-4 1 0-15,-4-2 0 0,-2 0-128 0,-1 1 0 0,-4 1 0 16,0 1 0-16,-1-2 0 0,-3 0 0 0,-5 5 0 16,-3-2 0-16,-4-4 0 0,1 0 0 0,-2 3 0 0,2 2 0 15,2 3 0-15,-8-3 0 16,-3-4 0-16,-2 1 0 0,-2 4 0 0,3 0 0 0,0 1 0 0,-3 2 0 16,-5 0 0-16,-1 1 0 0,-2-1 0 0,0 1 0 15,2 1 0-15,-3 0 0 0,-8-1 0 0,3 1 0 16,2-1-144-16,3 1-16 0,2-1 0 15,-5 0 0-15,-1 1-64 0,2-1-16 0,1 2 0 0,1 1 0 16,2-1 240-16,-6-2-144 0,1 1 144 0,5 0-128 16,3-1 128-16,-1 6 0 0,-1-1 0 0,-4-3 0 15,-2-2 0-15,5 2 0 0,4 3 0 0,-2 0 0 16,-3 2 0-16,1 0 0 0,0-5 0 0,5 3 0 0,1 3 0 16,-2 0 0-16,-3-1 0 0,1 0 0 0,2-3 0 15,4 3 0-15,5 1 0 0,-2 2 0 0,-1-1 0 0,0 1 0 16,-1-5 0-16,0 2 0 0,4 3 0 15,3 4 0-15,0-1 0 0,-1 0 0 0,-5-1 0 0,1-1 0 16,4 0 0-16,1 3 0 0,1-2 0 0,1 3 0 16,-4 0 0-16,1-1 0 0,-2-1 0 0,2 0 0 15,4 1 0-15,4 0 0 0,2 1 0 0,0-1 0 16,-2-1 0-16,0-1 0 0,1-1 0 0,0 2 0 16,3 2 0-16,4 0 0 0,-2-4 0 0,2 5 0 15,-2 1 0-15,1 2 0 0,-1-2 0 0,3 1 0 16,-3-3 0-16,4 3 0 0,-1 0 0 0,5 3 0 15,0 1 0-15,2-2 0 0,-1 0 0 0,0 0 0 0,3-2 0 16,-3 1 0-16,0 2 0 0,4 0 0 0,3 1 0 16,-1 0 0-16,2-1 0 0,1 1 0 0,0 1 0 0,0 1 0 15,1 1 0-15,-2-1 0 0,-2 0 0 16,2 2-128-16,-2 2 128 0,2 2 0 0,0 0 0 0,2 2 0 16,1-2 0-16,3 0 0 0,1 1 0 0,-1 0-128 15,2 1 128-15,2 1 0 0,4 1-144 0,-1-1 144 16,1 4 0-16,3-1 0 0,0-1 0 0,3 3 0 15,1 0 0-15,3 1 0 0,2-4 0 0,3 3 0 16,3 0 0-16,3 0 0 0,4 1 0 0,2-1 0 16,3 0 0-16,4-2 0 0,2-2 0 0,2 0 0 15,7 0 0-15,0-1 0 0,2-2 0 0,2 2 0 16,2-2 128-16,3 0-128 16,1-1 128-16,3 1-128 0,2 0 0 0,0 0 0 0,-3-3 128 0,1 2-128 15,-5 1 0-15,1 1 0 0,0-2-160 0,0 1 160 16,-1 4-1408-1,3-4-176-15</inkml:trace>
  <inkml:trace contextRef="#ctx0" brushRef="#br0" timeOffset="104683.83">18256 6585 12207 0,'0'0'528'0,"2"-7"128"15,-2 7-528-15,0 0-128 0,0 0 0 0,5-7 0 0,-1 1 880 0,-4 6 144 16,0 0 16-16,0 0 16 0,0 0-544 0,0 0-96 16,0 0-32-16,11 0 0 0,-1 0-128 0,0 1-48 15,1 1 0-15,1 3 0 0,1 0 160 0,2 3 16 16,-3-1 16-16,3 1 0 0,3-1 32 0,-1 2 0 15,3 2 0-15,0 1 0 0,-1 0-160 0,-1 1-16 16,0 0-16-16,-2 1 0 0,0 0-80 0,-1 1-16 16,1 3 0-16,-2-3 0 0,-1-2 0 0,-2-1 0 15,0-1 0-15,0-1 0 0,-1-2 48 0,-2 0 0 16,-3-4 0-16,-5-4 0 0,0 0 112 0,0 0 16 0,0 0 16 0,-6 11 0 16,-4-4 96-16,-5-2 16 0,-2-3 0 0,-3 2 0 15,0-2-128-15,-5 0-32 0,-2 0 0 0,-1 0 0 16,-1 0-288-16,0-2 0 0,-2 0 0 0,1-2 0 15,-1 1 0-15,3 0 0 0,2 0 128 0,4 1-128 16,1 0 0-16,3 0 0 0,1-1 0 0,4 1 0 31,3 0-272-31,2 0-176 0,8 0-16 0,0 0-16 0,0 0-2128 16,0 0-416-16</inkml:trace>
  <inkml:trace contextRef="#ctx0" brushRef="#br0" timeOffset="105418.31">18566 6905 4607 0,'0'0'192'0,"0"0"64"0,-7-4-256 0,7 4 0 16,-8-3 0-16,-1 1 0 0,9 2 2176 0,-8-4 400 0,2 1 80 0,-1-1 16 15,1 1-1712-15,6 3-352 16,-10-4-64-16,1 0-16 0,0 0 48 0,-2 0 0 0,1-1 0 0,1 1 0 16,-2 0 16-16,2 0 16 0,-1-2 0 0,0 1 0 15,0-1-80-15,-1 1-16 0,-1-2 0 0,-3 3 0 16,-1-4-128-16,-2 2-48 0,0 0 0 0,-3 0 0 15,2 1-96-15,-1-2-32 0,0 1 0 0,0 0 0 16,-1 2-80-16,-2-2-128 0,-2 1 176 0,-1-1-176 16,-2 1 128-16,-1 0-128 0,-4 1 0 0,-2-2 0 15,-2-1 0-15,-3-1 0 0,-2 0 0 16,1 1 0-16,-2-2 128 0,0 0-128 0,-1 0 0 0,0 0 0 16,-1 3 0-16,-4-4 0 0,-6-2 128 0,0 0-128 15,0 0 0-15,-3 1 0 0,2 0 128 0,0 1-128 0,-3-2 0 0,-2-3 0 16,-2 0 0-16,0-2 0 15,2 0 0-15,1 1 0 0,-3 3 0 0,-1-1 0 0,-6 0 128 0,0-1-128 16,-4-1 0-16,1-1 0 0,3 2 224 16,-5-3-64-16,-1 0-16 0,-1 1 0 0,-2 2-16 15,1 0 0-15,1 2 0 0,-2 0 0 0,-6-1-128 16,4-2 160-16,0 0-160 0,4 2 160 0,0 1-160 0,-5 1 0 16,-3-1 0-16,3 0 0 0,0 1 128 0,3 1-128 15,0 1 0-15,-3 0 128 0,-2-1-128 0,0 1 0 16,4 1 0-16,1 3 128 0,-4-1-128 0,2-3 0 15,0 1 0-15,4 3 0 0,4 0 0 0,0 2 0 16,0 1 0-16,0-1 0 0,0 0 0 0,4-3 0 0,5 2 0 16,0 2 0-16,-2 0 0 0,1 1 0 15,-2 0 0-15,2 0 0 0,-2-3 0 0,3 1 160 16,3 2-160-16,-1 1 160 0,-2 1 0 0,1 1 0 16,-1-1 0-16,3-1 0 0,4 0-16 0,4 1 0 0,-1 0 0 0,4 0 0 15,0 0 32-15,2 0 0 0,-2 1 0 0,3-1 0 16,0-1-32-16,4-1 0 0,1 0 0 0,4 0 0 15,0 1-144-15,3 2 128 0,0 0-128 0,-1 0 128 16,0 0-128-16,4 0 192 0,1 1-192 0,0-1 192 16,2 1-192-16,3-1 160 0,4 1-160 0,1-1 160 15,3 0-160-15,3 0 128 0,2-1-128 0,4 2 128 16,2-1-128-16,7-1 0 0,0 0 0 0,0 0-9072 16,0 0-1680-16</inkml:trace>
  <inkml:trace contextRef="#ctx0" brushRef="#br0" timeOffset="106844.92">3529 5892 17503 0,'-1'-10'1552'0,"1"-2"-1232"16,0-2-320-16,0 0 0 0,0 2 816 0,0 2 96 15,0 0 32-15,0 1 0 0,0 9 240 0,0 0 48 16,0 0 16-16,0 0 0 0,0 0-416 0,0 0-96 16,0 0-16-16,0 0 0 0,0 11-320 0,-1 5-64 15,-3 3-16-15,0 4 0 0,0 3 240 0,0 5 32 16,-3 4 16-16,0 4 0 0,1 2-96 0,-2 2-32 16,1 2 0-16,0 2 0 0,-1-1-224 0,0-1-64 15,2-1 0-15,0-3 0 0,2-4-64 0,2-5-128 16,-3-5 176-16,3-2-176 0,1-5 0 0,2-2 0 15,-1-4 0-15,1-3-192 16,-1-11-384-16,0 0-80 0,7 5-16 0,-7-5 0 16,6-7-480-16,2-3-80 0,-2-2-32 0,0-1 0 15,-1-1-288-15,-2-1-64 0,-2 1-16 0,-2 0 0 16,-2 3 96-16,0-1 32 0,-2 0 0 0,-1 1 0 0,2 3 1056 0,-3 0 224 16,2 4 32-16,3 2 16 0,-4-1 800 0,2 1 144 0,4 2 48 15,-5-2 0-15,5 2 208 0,0 0 32 0,-5-2 16 0,5 2 0 16,0 0-320-16,0 0-64 15,0 0-16-15,0 0 0 0,0 0-128 0,5-7-32 0,2 2 0 0,6-3 0 16,1-1 144-16,7-1 32 0,5-3 0 0,1 0 0 16,4-3-128-16,0 2-32 0,4-1 0 0,-1 0 0 15,-1 2-256-15,-1 2-48 0,-3 1-16 0,-4 3 0 16,-4 1-208-16,-4 3 144 0,-1 1-144 0,-3 2 128 0,-2 2 0 0,-2 2-128 16,-4 3 192-16,-1 4-64 0,-4 1 112 15,-3 3 16-15,0 2 0 0,-4 4 0 0,0 1 0 16,-1 1 0-16,-1-1 0 0,0-1 0 0,2 2 0 0,-2-3 0 15,3-3 0-15,5-4 0 0,2-2-128 0,3-3 0 16,2 1-128-16,5-5 192 0,3-1-48 0,1-5-16 16,1-2 0-16,3-3 0 0,0-2 64 0,2-4 0 15,1-2 0-15,-2-1 0 0,-2-2 64 0,-2 1 32 16,-2 1 0-16,-4-1 0 0,-1 1 256 0,-5-2 48 16,-2 2 16-16,-2-2 0 0,-2 5 32 0,-3 0 16 15,-4 2 0-15,-2 2 0 0,-5 4-432 0,0 1-96 16,-4 2 0-16,0 3-128 15,2 2-768-15,-4 2-256 0,1 0-48 0,3 2-10704 0,2 1-2160 16</inkml:trace>
  <inkml:trace contextRef="#ctx0" brushRef="#br0" timeOffset="107611.06">4958 5958 11967 0,'-5'-14'528'0,"4"7"112"0,-1-1-512 0,2 3-128 16,-1-2 0-16,1 7 0 0,0 0 1216 0,0 0 224 15,0 0 32-15,0 0 16 0,0 13-752 0,0 4-160 16,-2-1-16-16,1 7-16 0,-2 3 336 0,-1 4 64 16,2 1 16-16,0 7 0 0,-5 2-32 0,1 3 0 15,-2 2 0-15,0-3 0 0,0-6-224 0,0-2-32 16,0-6-16-16,3-4 0 0,1-5 32 0,3-5 0 16,1-4 0-16,0-10 0 0,0 0-128 0,9 3-32 15,1-6 0-15,2-6 0 0,-1-4-48 0,3-3-16 16,2-4 0-16,0-3 0 0,4-5-160 0,-1 0-48 0,1-2 0 15,-1-1 0-15,-1-1-256 0,1 2 0 0,-4 2 0 16,2 0 0-16,-1 0 0 0,2 2 0 0,-1 3 0 0,-1 6 0 16,-4 4 0-16,0 3 0 0,-2 3 0 0,1 5 0 15,0 4-144-15,-5 5 144 0,2 5-128 0,-5 5 128 16,0 3-128-16,-3 3 128 0,-4 3-128 0,1 2 128 0,-5 4 0 16,2-1 0-16,-6-3 0 0,1-1 0 0,-1-2 0 15,2-2 224-15,-2-7-32 0,3-3 0 0,3-1 240 16,2-3 32-16,4-9 16 0,0 0 0 0,0 0-176 0,0 0-48 15,0 0 0-15,5-11 0 0,5-5-64 0,1-1 0 16,7-4-16-16,-1-1 0 0,1-1-176 0,2-1 0 16,1-2 0-16,1 4 0 0,1 2 0 0,1 3 0 15,-3 1 0-15,1 5 0 0,-2 6 0 0,-2 5 0 16,0 4-128-16,-1 5 128 0,-3 1-144 0,-3 5 144 16,-2 4-192-16,-5 2 192 0,-2 4-128 0,-3 4 128 15,-2 3 0-15,-4 0 0 0,-3-1-384 0,0-2 16 16,3-2 16-16,-3-4 0 15,2-6-1392-15,4-3-288 0,0-5-48 0</inkml:trace>
  <inkml:trace contextRef="#ctx0" brushRef="#br0" timeOffset="108023.04">5972 6017 19343 0,'8'-11'1728'0,"-1"6"-1392"0,-2 0-336 0,3 0 0 0,-2 0 912 0,-6 5 112 0,8-4 32 0,-8 4 0 16,0 0-208-16,0 0-32 0,0 0-16 0,0 0 0 15,-10-3 240-15,-1 5 48 0,-1 2 16 0,-2 3 0 16,-3 2-336-16,-1 2-80 0,-2-2-16 0,3 5 0 16,-2 2-64-16,3 2-16 0,5-2 0 0,-1 1 0 0,2 0-256 0,2-2-48 15,2-1-16-15,4-2 0 0,1-2-272 0,3-1 160 16,2-2-160-16,1-1 128 15,-5-6 0-15,11 2 0 0,-11-2 0 0,11-3 0 0,1-2 0 0,1-1 0 16,0-4 0-16,1 0 0 0,0-1-128 0,-3 3 160 16,0 1-160-16,0 1 160 0,-5 2-160 0,-6 4 128 15,9 0-128-15,-9 0 128 0,0 0-128 0,9 10 160 16,-3 2-160-16,-1 3 160 0,-1 2-160 16,2-1 0-16,-3 1 0 0,2-2 0 0,2-2 128 0,1-2-128 15,2-1 128-15,1-1-128 0,1-4 0 0,2-1 128 16,1-5-128-16,5-2 0 15,3-3 0-15,-5 0-176 0,1-4 16 0,2-3 0 16,-3-2-1376-16,3-2-256 0,1-1-64 0,-2-1-16 16,0 0-736-16,-2 1-144 0</inkml:trace>
  <inkml:trace contextRef="#ctx0" brushRef="#br0" timeOffset="108303.74">6655 5513 23039 0,'0'0'1024'0,"0"0"192"0,-1-5-960 0,1 5-256 0,0 0 0 0,0 0 0 16,-3 5 864-16,-2 4 128 0,-2 2 32 0,0 4 0 16,0 5 144-16,-2 6 48 0,0 0 0 0,-3 6 0 15,-1 3-256-15,-2 2-64 0,2 3 0 0,0 3 0 16,1 3-432-16,1-1-80 0,0-1-32 0,2 0 0 0,-1-2-224 0,4-1-128 15,-2-2 128-15,2-2-128 16,4-5 0-16,-1-5-256 0,2-5 32 0,1-1 16 16,2-6-384-16,1-3-80 15,2-5-16-15,1-4 0 0,2-3-1456 0,3-4-288 0,0-2-64 16</inkml:trace>
  <inkml:trace contextRef="#ctx0" brushRef="#br0" timeOffset="108685.97">6999 5519 24063 0,'0'0'1072'0,"0"0"208"0,0 0-1024 0,-1 5-256 15,-2 3 0-15,1 3 0 0,-3 2 832 0,-2 3 128 16,-2 2 0-16,-1 2 16 0,-4 2 0 0,-1 0 0 16,-2 2 0-16,-3 2 0 0,2 1-240 0,-2 2-48 15,1-1-16-15,-1 1 0 0,2-1-352 0,-1-1-80 16,0-3-16-16,2-3 0 0,-2 1-64 0,2-6-16 15,2-2 0-15,4-4 0 0,-1 1 32 0,3-5 0 16,1-1 0-16,2-2 0 0,6-3 16 0,0 0 16 0,0 0 0 0,0 0 0 16,-3-6-208-16,3 6 144 0,0-5-144 0,0 5 128 15,6-6-128-15,-1 3 0 0,1 1 0 0,2 3-176 16,0 2 176-16,1 3 0 0,4 3 0 0,1 2 0 16,-2 0 0-16,2 2 192 0,2 1-64 0,-1 1 0 15,0 1-128-15,1 0 144 0,-1-1-144 0,0-1 160 16,-1 0-160-16,0-1 128 0,-1-2-128 15,2 2 128-15,-1-2-128 0,0-4 0 0,1 1-160 0,-1-3 160 16,-2-2-2144-16,0 1-336 0,-2-5-64 16</inkml:trace>
  <inkml:trace contextRef="#ctx0" brushRef="#br0" timeOffset="108959">7106 5984 3679 0,'0'0'160'0,"0"0"32"0,0 0-192 0,0 0 0 15,6 7 0-15,1-1 0 0,0 1 5472 0,2 1 1056 16,2-5 192-16,0 0 64 0,3 0-5024 0,2-1-992 16,-1-4-208-16,2 0-48 0,0-2-192 0,3-2-64 15,-1-1 0-15,-1-2 0 0,1-2 256 0,1-2 64 16,-5-1 0-16,1 1 0 0,-4 0-16 0,0 0 0 15,-3-1 0-15,-2-2 0 0,-1 4-48 0,-4 1 0 16,-2 0 0-16,-1 2 0 0,-3 2 48 0,-2 0 0 16,0 4 0-16,-5 0 0 0,-2 6-192 0,0 1-48 15,-2 7 0-15,-2 0 0 0,1 9-176 0,-1-1-144 0,1 3 192 0,0 3-192 16,2 3 160-16,2 2-160 0,2 1 128 0,1 1-128 16,4-2 128-16,0-2-128 0,5 0 0 0,4-2 128 15,-2-2-128-15,3-1-224 0,4-2 48 0,2-1 16 16,5-2-1520-16,3-4-304 15,1-5-64-15</inkml:trace>
  <inkml:trace contextRef="#ctx0" brushRef="#br0" timeOffset="109688.09">8375 5800 16575 0,'0'0'736'0,"-4"-3"160"0,1 1-720 0,-2-3-176 16,5 5 0-16,0 0 0 0,-6-1 1232 0,2 1 224 15,-3 3 32-15,1 1 16 0,-1 3-352 0,0 2-80 16,0 5-16-16,-2 3 0 0,0 4-224 0,1 4-32 15,0 3-16-15,1 3 0 0,1 0-240 0,3-2-48 16,1 1-16-16,2-3 0 0,1-2-16 0,2-3 0 16,4-4 0-16,-2-2 0 0,4-2-128 0,-2-3-16 15,3-4-16-15,-1-3 0 0,2-2 176 0,1-4 32 0,2-3 16 0,1-4 0 16,3-3 96-16,0-2 16 16,-1-3 0-16,2-3 0 0,1-2-368 0,-3-2-64 15,2-1-16-15,-3-1 0 0,0 2-64 0,-2 0-128 16,-2 0 176-16,-1 1-176 0,-2-1 176 0,1 7-176 15,-5-1 160-15,2 5-160 0,-1 0 0 0,-2 3 0 0,-1 2-208 0,-1 2 64 32,-2 6-2464-32,0 0-480 0</inkml:trace>
  <inkml:trace contextRef="#ctx0" brushRef="#br0" timeOffset="109998.76">8792 5836 29311 0,'0'0'1296'0,"-3"6"272"0,2 4-1248 0,0 0-320 15,-2 2 0-15,-1 3 0 0,-2 3 0 0,-1 2 0 16,-1 1 0-16,-2 0 0 0,-1 1 240 0,0 0 32 16,1 0 16-16,-1-1 0 0,1-2 288 0,1-3 48 15,1-3 16-15,2-3 0 16,-1 0-16-16,4-3 0 0,-1-1 0 0,4-6 0 0,0 0-128 0,0 0-32 15,0 0 0-15,0 0 0 0,7-9-128 0,2-3-16 16,1-2-16-16,2-3 0 0,2 0-304 0,1-3 160 16,-1-1-160-16,1-2 128 0,1 0-128 0,0 1 0 15,1 2 0-15,-1 0 0 0,2 1 192 0,-2 4-32 16,-1 2-16-16,-2 3 0 0,0 4 48 0,-3 3 0 16,1 4 0-16,0 6 0 0,-3 5-192 0,0 1 0 15,-3 5 0-15,-1 2 0 0,-2 3 0 0,1 2 0 0,-3 1 0 0,-3 1 128 16,1-3-128-16,-1 0 0 0,-1 0 144 15,1-2-144-15,-1-4 128 0,2 0-128 16,0-2 128-16,-1 3-128 16,2-6-832-16,1-5-256 0,0-8-32 0,0 0-9936 15,0 0-1984-15</inkml:trace>
  <inkml:trace contextRef="#ctx0" brushRef="#br0" timeOffset="114597.89">9345 5917 20959 0,'5'-12'928'0,"-1"6"192"0,1-2-896 0,0 0-224 16,0 0 0-16,2 0 0 0,-3 2 672 0,2-1 96 15,-1 2 0-15,-3 0 16 0,-2 5 432 0,0 0 96 16,0 0 16-16,0 0 0 0,0 0-272 0,0 0-48 16,-1 9-16-16,0 3 0 0,-3 3-192 0,-1 2-32 0,0 3-16 0,-2 3 0 15,0 0-224-15,-1 2-32 16,-1 4-16-16,0 1 0 0,2-1-128 0,-3 0-32 16,2-1 0-16,0-4 0 0,2-1-176 0,-2-2-144 15,2-3 192-15,3-1-192 0,-1-4 0 0,3-3 0 0,1-3 0 16,0-7-192-1,0 0-1728-15,8-6-320 0,2-5-80 0</inkml:trace>
  <inkml:trace contextRef="#ctx0" brushRef="#br0" timeOffset="114969.43">10057 5399 23551 0,'0'0'1040'15,"0"0"224"-15,1-5-1008 0,-1 5-256 0,0 0 0 0,0 0 0 0,0 0 704 0,0 7 112 16,-1 2 16-16,0 3 0 0,-5 3 48 0,1 4 16 15,0 2 0-15,-3 1 0 0,2 5 0 0,-2 5 16 16,0 4 0-16,-1 0 0 0,1 3-176 0,-2 5-32 16,1 4-16-16,0-1 0 0,1-1-400 0,0-3-80 15,2-3-16-15,3-4 0 0,1-3-192 0,1-2 176 0,2-6-176 16,2-3 160-16,4-2-160 0,-2-5 0 16,4-3 144-16,0-2-144 0,2-3 0 0,2-3 0 15,2-5 0-15,1-2 0 16,-1-1-320-16,1-6-128 0,-1-1-16 0,0-4-16 15,1 1-2144-15,-2-1-416 0,-5-1-96 0</inkml:trace>
  <inkml:trace contextRef="#ctx0" brushRef="#br0" timeOffset="115148.61">9773 5875 24879 0,'0'0'1088'0,"0"0"256"0,0 0-1088 16,6 1-256-16,3-2 0 0,2 1 0 0,2 2 768 0,3 1 80 0,3-1 32 0,1-2 0 15,4-1-368-15,2 0-64 0,-1-2 0 0,5 1-16 16,3-3 80-16,5-2 0 0,6 0 16 0,3-4 0 16,0 2-288-16,-3-1-64 0,-6-4-16 0,-1 2 0 15,-5 0-720-15,-6 0-144 16,-4 0-16-16,-6 0-12800 0</inkml:trace>
  <inkml:trace contextRef="#ctx0" brushRef="#br0" timeOffset="115326.35">9821 5499 35711 0,'0'0'1584'0,"0"0"320"0,0 0-1520 0,4-6-384 15,-2 1 0-15,3 1 0 0,3-1 0 0,-1 1 0 16,1-1 0-16,3-1 128 0,1-2 112 0,1-1 16 16,-1-1 16-16,2 2 0 0,-3-1-272 0,0 0-192 15,-2 0 16-15,-5 1-16000 0</inkml:trace>
  <inkml:trace contextRef="#ctx0" brushRef="#br0" timeOffset="116265.11">3187 7532 10127 0,'0'0'448'15,"0"0"96"-15,-5 4-544 0,5-4 0 0,-5 5 0 0,5-5 0 16,0 0 2304-16,0 0 368 0,0 0 64 0,0 0 16 0,0 0-1552 0,0 0-304 16,0 0-64-16,0 0-16 0,7 0 240 0,2-2 48 15,2-3 16-15,0-2 0 0,0-5-272 0,1 1-48 16,2-1-16-16,4-3 0 0,0-3-208 0,3-2-32 15,-2-2-16-15,2 0 0 0,2 0-208 0,-2-2-64 16,0-1 0-16,1-4 0 0,-4-2-96 0,2-2-32 16,-1-2 0-16,1-2 0 0,-3-4 0 0,1 2 0 15,-2 1 0-15,0 3 0 0,-2 2-128 0,-1 3 0 16,-1 5 0-16,-3 4 0 0,-1 3 0 0,-1 3 0 16,-2 2 0-16,-1 3 0 0,0 0 0 0,-2 3 0 15,-1 2 0-15,-1 5 0 0,0 0 0 0,0 0 0 16,0 0 0-16,-5 0-176 0,-1 2 176 0,1 0-160 15,-1 2 160-15,6-4-160 0,-5 4 160 0,5-4 0 0,-5 1 0 16,5-1-128-16,0 0 128 0,0 0 0 16,0 0 0-16,0 0 0 0,0 0 0 0,0 0 0 15,0 0 0-15,0 0-128 0,0 0 128 0,0 0 0 16,0 0 0-16,0 0 0 0,0 0 0 0,0 0 0 16,6-4 0-16,-2 0 0 0,-4 4 0 0,4-3 0 15,-4 3 0-15,0 0 0 0,6-3 0 0,-6 3-192 16,0 0 192-16,0 0-192 15,0 0-544-15,0 0-112 0,0 0-32 0,0 0 0 16,0 0-1872-16,0 0-368 0,0 0-80 0,0 0 0 0</inkml:trace>
  <inkml:trace contextRef="#ctx0" brushRef="#br0" timeOffset="116769.51">3177 7017 3679 0,'-1'-20'160'0,"1"11"32"0,-1-2-192 0,0-1 0 0,0 0 0 0,0-1 0 16,1 0 3184-16,-1 1 592 0,-2 0 112 0,3 1 16 15,0 0-1760-15,0 2-352 0,3 0-80 0,-2 2-16 16,-1 7-352-16,0 0-64 0,0 0 0 0,0 0-16 16,0 0-544-16,3 5-96 0,1 7-32 0,1 3 0 15,-1 4-64-15,1 5-16 0,-1 4 0 0,2 4 0 16,-3 4 160-16,1 6 32 0,0 4 0 0,-1 1 0 0,-1-3-208 15,0-1-48-15,0-4 0 0,1-2 0 0,-2-2-208 16,1-1-48-16,3-4-16 0,-2-4 0 0,-1-4-176 0,0-2 160 16,2 0-160-16,2 0 160 15,-3-7-912-15,1-3-176 16,-4-10-32-16,0 0-9568 0,0 0-1904 0</inkml:trace>
  <inkml:trace contextRef="#ctx0" brushRef="#br0" timeOffset="117211.78">3822 7184 21135 0,'-11'3'928'0,"11"-3"208"0,-6 4-912 0,0-1-224 0,1 1 0 0,3 1 0 16,2-5 560-16,0 0 64 0,0 0 16 0,0 0 0 0,6 4 256 0,2-3 48 15,1-2 16-15,4-2 0 0,3-3 64 0,1-1 32 16,2-3 0-16,1-1 0 0,-1-2-480 0,0-2-112 16,0 2-16-16,1-1 0 0,-7 2-128 0,-1-1-16 15,1-1-16-15,0 1 0 0,-2 1 32 0,-4 0 0 16,1 0 0-16,-3 2 0 0,2-3 0 0,-4 3 16 15,-2 2 0-15,-2 0 0 0,-4 4-80 0,-2 3-32 16,0 5 0-16,-3 3 0 0,-4 1-224 0,-1 3 128 16,-3 3-128-16,1 4 0 0,-3 2 0 0,-1 4 128 15,-1 1-128-15,0 1 0 0,3 4 0 0,4-1 0 16,3-2 0-16,3-1 0 0,0-1 128 0,5-2-128 16,3-2 0-16,1-4 0 0,4-1 0 0,4-4 0 15,2 0 0-15,3-2 0 0,2-3-176 0,2-2-128 16,1-5-16-16,0-3-16 15,3 0-2336-15,-1-3-464 0</inkml:trace>
  <inkml:trace contextRef="#ctx0" brushRef="#br0" timeOffset="117514.37">4589 7085 29999 0,'0'0'1328'0,"0"0"272"0,0 0-1280 0,-3-4-320 0,1-1 0 0,2 5 0 16,-5 4 384-16,-4 0 16 0,-1-1 0 0,-1 6 0 15,-1 3 0-15,-2 4 0 0,-2 2 0 16,1 2 0-16,-2 0 112 0,3 1 32 0,2 0 0 0,4 0 0 16,2-2-192-16,2-2-32 0,2-2-16 0,3 0 0 0,2-2-112 15,4-1 0-15,0-2-16 0,3-1 0 0,4-2 16 0,0-1 0 16,-1-4 0-16,3-2 0 0,1-2-192 0,1-1 0 15,1-3 0-15,2-1 0 16,1-1-1120-16,1-2-304 0,1-2-64 16,-1-2-8672-16,-1-1-1728 0</inkml:trace>
  <inkml:trace contextRef="#ctx0" brushRef="#br0" timeOffset="117836.99">5011 6651 21183 0,'0'0'944'0,"0"0"192"0,-4 4-912 0,0 3-224 16,0 3 0-16,1 5 0 0,-4 4 2464 0,0 7 448 15,0 2 96-15,-1 3 0 0,-4 4-1904 0,2 3-384 16,1 3-80-16,-1 1 0 0,3 0-112 0,-2 5-16 0,2-1 0 0,-1 0 0 16,3 0-272-16,1-4-64 0,1-3-16 0,2-2 0 15,1-2-352-15,1-3-80 16,2-6-16-16,1-1 0 15,-3-4-608-15,1-4-128 0,0-1-32 0,0-5 0 16,-2-11-1520-16,0 0-304 0</inkml:trace>
  <inkml:trace contextRef="#ctx0" brushRef="#br0" timeOffset="117954.99">4756 7141 21183 0,'0'0'944'0,"4"-4"192"0,3-1-912 0,3 0-224 0,2-1 0 0,1 1 0 0,1-1 2128 0,2 2 384 16,-1 1 80-16,3-1 16 0,-1-2-1392 0,2 0-288 15,1 2-48-15,1 1-16 0,2-3-128 0,-1 2-32 16,4-2 0-16,2 3 0 0,6 1-384 0,-2 0-96 16,-3-2-16-16,-1 1 0 0,-7 1-208 0,-3 0 0 15,-1-1 0-15,-2 2-160 16,-1 1-1216-16,-2 0-240 0,-2 1-48 0,-2 2-8224 16,-1-1-1632-16</inkml:trace>
  <inkml:trace contextRef="#ctx0" brushRef="#br0" timeOffset="118391.74">5586 7093 18431 0,'-13'-5'816'0,"9"3"160"0,-5 0-784 0,2-1-192 0,-3-2 0 0,2 3 0 15,-1 2 1424-15,0 2 240 0,0 3 64 0,-1 0 0 0,0 2-832 16,0 4-144-16,1 3-48 0,0 2 0 0,-1-1-128 0,4 0-48 15,0 2 0-15,1-1 0 0,3 1-16 0,1-2 0 16,1 1 0-16,1-3 0 0,6 2-64 0,3-3 0 16,3-2-16-16,2-3 0 0,3-4 16 0,3-2 0 15,2-1 0-15,-1-3 0 0,2-3 48 16,-2-1 16-16,0-3 0 0,-2-2 0 0,-4-1 48 0,0-2 16 16,-4 3 0-16,-3-2 0 0,-1 1-96 0,-2-1-16 15,-2 0 0-15,0 0 0 0,-7 0-112 0,0-1-32 16,-5 2 0-16,-1 1 0 0,-4 0-176 0,-1 4-144 15,-3 2 192-15,-2 1-192 0,-8 1 0 0,3 2-224 16,-1 2 16-16,4 1 0 16,5 4-1744-16,0 2-352 0,3-1-64 0,-1 3-13216 0</inkml:trace>
  <inkml:trace contextRef="#ctx0" brushRef="#br0" timeOffset="118758.67">5997 7011 25791 0,'0'7'2304'0,"0"3"-1856"0,2 3-448 0,-2 1 0 15,-2 3 384-15,-1 1-32 0,0 0 0 0,0 4 0 16,-1 1 624-16,1-1 128 0,-1-2 32 0,-1 0 0 16,1-1-304-16,0-3-48 0,0-2-16 0,1-3 0 15,2 0-192-15,0-1-32 0,-1-2-16 0,2-1 0 0,0-7-80 0,0 0-32 16,0 0 0-16,0 0 0 0,6-7 192 0,1-1 32 15,0-2 16-15,2-2 0 0,1-2-192 0,2-1-32 16,3-3-16-16,-1 0 0 0,-1 0-112 0,1 0-32 16,2 2 0-16,2-2 0 0,1-1-272 0,1 2 160 15,0 1-160-15,1 3 128 0,1 0-128 0,-1 2 0 16,-1 3 0-16,0 2 0 0,0 0 0 0,-1 3 0 16,-3 0-176-16,0 1 176 15,-4 2-1792-15,-1 2-288 0,-2 0-48 0,2 1-14448 0</inkml:trace>
  <inkml:trace contextRef="#ctx0" brushRef="#br0" timeOffset="119246.87">7597 6637 19343 0,'0'0'1728'0,"-4"-6"-1392"16,4 6-336-16,-4-6 0 0,-1 2 1344 0,5 4 208 16,-3 0 48-16,-4 4 0 0,-1 0-640 0,-2 7-112 15,-2 4-16-15,-3 5-16 0,-3 4 16 0,-2 6 16 16,-4 2 0-16,1 3 0 0,-1 3 144 0,1 4 32 16,0 3 0-16,2 1 0 0,2 2-288 0,4 0-48 15,0 2-16-15,7-5 0 0,2-3-320 0,5-5-64 0,2-3-16 16,5-2 0-16,2-3-144 0,6-5-128 0,2-2 192 0,5-2-192 15,5-3 0-15,6-1-224 0,-3-9 16 0,2-1-11088 16,1-3-2208-16</inkml:trace>
  <inkml:trace contextRef="#ctx0" brushRef="#br0" timeOffset="119909.4">8154 7227 12895 0,'0'0'1152'0,"-1"7"-928"0,-3 0-224 0,2 1 0 16,-1 0 128-16,-1-1 0 15,2 1-128-15,-2 1 192 0,2-1 336 0,-1-1 64 0,1 1 16 16,0-1 0-16,0-1 352 0,2-6 64 0,0 7 0 16,0-7 16-16,0 0-32 0,0 6-16 0,0-6 0 0,0 0 0 15,5 3 192-15,3-3 32 0,-2-4 16 0,2 0 0 16,4-3 16-16,3-3 0 0,1-2 0 0,5-4 0 16,0-3-592-16,5-2-112 0,2-1-32 0,2-4 0 15,0-2-320-15,1-1-64 0,-1-3 0 0,-3 0-128 16,0 0 224-16,-3-1-64 0,-1-1-16 0,-2 0 0 0,-2 0 0 0,-1-2 0 15,-4 0 0-15,-2-1 0 0,-2-1 16 0,-4 2 0 16,-1 5 0-16,-4 6 0 0,-5 3 0 16,2 4 0-16,-1 6 0 0,-3 5 0 0,-3 4-160 0,-4 8 192 15,-2 5-192-15,-3 6 192 0,-1 7-192 0,-3 7 0 16,-1 4 0-16,-1 5 0 0,1 1 0 0,2 3 0 16,-1 3 0-16,4 1 0 0,0-1 128 0,4-2-128 15,3-4 128-15,3 0-128 0,2-1 192 0,3-5-64 16,6-4 0-16,3-3 0 0,1-5-128 0,4-3 128 15,2-4-128-15,2-4 128 0,1-1-272 0,2-5-64 16,3-4-16-16,1-3-10752 16,1-4-2144-16</inkml:trace>
  <inkml:trace contextRef="#ctx0" brushRef="#br0" timeOffset="120273.36">8718 6965 29247 0,'0'0'1296'0,"0"0"272"0,0 0-1248 0,-6 2-320 0,6-2 0 0,0 0 0 16,0 0 464-16,0 0 48 0,0 9 0 0,3-1 0 16,1-1 192-16,4-2 64 0,3-2 0 0,3 0 0 15,5-2-160-15,-1-2-32 0,4-3 0 0,2-2 0 16,1-2-240-16,0-2-48 0,2-1-16 0,-4-1 0 15,1-2-80-15,-3-1-32 0,0 2 0 0,-3-1 0 16,-3 1-160-16,-4-1 160 0,-1 0-160 0,-3 1 160 16,-1 3-160-16,-4-1 0 0,-2 2 0 0,-2 0 128 0,0 4-128 0,-6 3 0 15,-1 2 0-15,-4 5 0 0,-3 1-128 0,-1 4 128 16,3 2-160-16,-3 1 160 0,-4 1 0 0,1 3 0 16,1 3 0-16,-2 2 160 0,3 2-160 0,0 2 160 15,2-1-160-15,-3 7 160 0,5 0-160 0,5-3 192 16,4-4-192-16,4-2 192 0,4-1-192 0,6-4 0 15,1-3 0-15,3-2 128 0,1-3-128 0,4-4-144 16,1-4 144-16,2-3-208 16,0-3-2000-16,2-4-400 0,-3-3-80 0</inkml:trace>
  <inkml:trace contextRef="#ctx0" brushRef="#br0" timeOffset="120976.78">9292 6817 17503 0,'0'0'768'15,"0"0"176"-15,0 0-752 0,0 0-192 0,0 0 0 0,2 6 0 0,-2 2 832 0,0 2 128 16,0 1 16-16,-1 1 16 0,-1 0 336 0,0 4 64 16,-1 1 16-16,0 4 0 0,-2 2-400 0,0 1-80 15,1 2-16-15,2-1 0 0,-3 1-80 0,2 0-32 16,1-3 0-16,1-2 0 0,2 1-272 0,1-5-48 0,1-2-16 0,3-3 0 15,-2-4-32-15,2-1-16 16,0-3 0-16,2-1 0 0,1-4 16 0,3-3 0 16,-2-2 0-16,2-2 0 0,0-3-112 0,0-2-32 15,-3-3 0-15,1-2 0 0,-1-2-160 0,0 0-128 16,-2 1 144-16,1 1-144 0,0-2 0 0,0-1 128 0,3 0-128 0,-2 1 0 16,0 3 0-16,2 0 0 0,-1 2 0 0,1 2 0 15,0 0 0-15,-1 4 0 0,1 0 0 0,0 2 0 16,0 7 0-16,0 2-160 0,0 2 160 0,0 2-128 15,-2 3 128-15,-1 3 0 0,1 1 0 0,-1 6-128 16,-3 2 128-16,0 1 0 0,-2 1 128 0,-2 2-128 0,-2 0 0 16,-1 0 0-16,0-1 0 0,-2 0 0 0,0 0 0 15,2 0 0-15,-3-6 0 0,3-1 0 0,1-2 0 0,0-1 0 16,0-3 0-16,1 0 0 16,0-11-1632-16,0 0-352 0,0 0-64 0,0 0-12832 15</inkml:trace>
  <inkml:trace contextRef="#ctx0" brushRef="#br0" timeOffset="121382.11">10062 6817 26719 0,'0'0'2368'0,"1"-7"-1888"15,-1 7-480-15,2-6 0 0,-2 6 1024 0,0 0 96 16,0 0 32-16,0 0 0 0,0 0-400 0,-6-2-80 15,-3 2-16-15,0 4 0 0,-3 0-176 0,0 4-32 16,-2 3-16-16,-3 1 0 0,-1 2-64 0,-1 3-16 0,1 1 0 16,-2 2 0-16,3 2-128 0,1-1-32 15,3-1 0-15,3-1 0 0,2-3-192 0,2 0 128 16,5-4-128-16,2-2 0 0,2-4 0 0,4-1 128 0,3-4-128 0,2-2 0 16,1-2 192-16,3-2-16 0,0-4 0 0,3-2 0 15,-2-1-16-15,2-3 0 0,-1-1 0 0,0-3 0 16,-1 2-160-16,-1 0 192 0,-1 1-192 15,-3 2 192-15,-1 1-32 0,-1 4 0 0,-3 0 0 16,-1 4 0-16,-6 5 112 0,0 0 32 0,3 6 0 0,-3 3 0 16,-2 4-304-16,-2 3 160 0,-3 6-160 0,0 3 128 15,-4 0-128-15,-1 3 192 0,-1 4-192 0,-1 5 192 0,-2-1-64 0,1 1-128 16,-2 0 192-16,1-2-64 0,-2-1-128 0,2-2 128 16,0-4-128-16,1 0 128 0,1-4-128 0,1-1 0 15,0-3 0-15,4-2 0 16,0-5-1568-16,2-3-288 0,4-5-64 0,-3-3-9168 15,6-2-1840-15</inkml:trace>
  <inkml:trace contextRef="#ctx0" brushRef="#br0" timeOffset="122133.25">10583 6430 24879 0,'-2'-7'2208'0,"0"-1"-1760"15,0 1-448-15,0-1 0 0,-1 1 576 0,-1 2 16 16,2 1 16-16,2 4 0 0,-7 0-32 0,2 3 0 16,-1 0 0-16,1 2 0 0,-2 3 64 0,-1 4 0 0,1 0 0 0,-2 6 0 15,1 2 48-15,-1 4 16 0,0 3 0 0,1 6 0 16,-1 3-304-16,2 2-48 0,0 4-16 0,-1 14 0 15,-1-3-208-15,1-1-128 0,-1-2 128 0,1 2-128 16,-1-4 0-16,3-4 0 0,-2-1 0 0,2-9 0 16,3-2-384-1,-1-7-64-15,1-3 0 0,-1-5 0 0,2-6-128 0,0-3-16 16,2-8-16-16,0 0 0 0,-4-6-1504 0,1-4-288 0,1-3-64 0,0-3-16 16,0-3 1104-16,-1-3 224 0,2 0 32 15,-2-3 16-15,1-3 816 0,0 1 288 0,-1 0-192 0,3 3 192 0,1 1 656 0,2 4 240 16,-1 3 32-16,2 1 16 0,0 3 176 0,0 2 32 15,0 0 16-15,1 3 0 0,0 2-112 0,2 1-32 16,-1 1 0-16,2-1 0 0,2 2-352 0,1-1-80 16,-3-2-16-16,2 1 0 0,3 0-80 0,0-2-32 15,-1-3 0-15,4 1 0 0,0-5-48 0,2-1-16 16,-1-3 0-16,1 0 0 0,2 1 48 0,0-2 16 16,-1-1 0-16,-1 1 0 0,0-4-64 0,-1-2-16 15,-1 0 0-15,-2-1 0 0,-3 4-112 0,-2 0-16 16,-1 1-16-16,1 3 0 0,-1 0-240 0,-1 2 144 0,-2 3-144 0,-1 3 128 15,1 2-128-15,-5 7 192 16,0 0-192-16,1 8 192 0,-1 4-192 0,-1 6 0 0,-2 4 0 16,-2 4 0-16,-1 5 0 0,-2 4 0 0,-3 3 144 0,-2 0-144 15,-2 2 128-15,0 1-128 0,0-3 160 16,-6 9-160-16,2-4 192 0,5-7-48 0,2-5-16 0,2-7 0 16,2-4 208-16,4-3 48 0,-1-5 0 0,4-5 0 15,1-7-128-15,0 0 0 0,6-5-16 0,1-5 0 16,2-3-48-16,2-4-16 0,0 0 0 0,2-2 0 15,2 0-176-15,0 1 0 0,-1 1 0 0,1 4 0 16,-3 5 0-16,-2 2 0 0,1 1-144 0,1 2 144 16,-4 4 0-16,3 3 0 0,0 4-128 0,-2 3 128 0,-1 3 0 15,0 3 0-15,-2 2-128 0,0 6 128 0,-2 1 0 0,1 0 0 16,-4-2 0-16,0 0 0 0,0-2 0 0,0-2 0 16,-1-1 0-16,1-4 0 0,1-5-400 15,0-2 16-15,-2-8 16 0,0 0 0 16,0 0-2960-16,0 0-608 0</inkml:trace>
  <inkml:trace contextRef="#ctx0" brushRef="#br0" timeOffset="123107.99">11443 6564 13823 0,'0'0'1216'0,"0"0"-960"15,0 0-256-15,0 0 0 0,0 0 1264 0,0 0 208 16,-7 4 32-16,7-4 16 0,0 0-96 0,0 0-16 15,0 0 0-15,0 0 0 0,0 0-32 0,0 0-16 16,0 0 0-16,0 0 0 0,0 0 0 0,2-9 0 16,3-2 0-16,2 0 0 0,3-4-320 0,5 1-64 15,1-3-16-15,4 0 0 0,0-3-352 0,3-1-80 16,0-1-16-16,3-2 0 0,-1-3-192 0,0 3-32 16,-1-2-16-16,-1 1 0 0,-1 2-16 0,-1 2-16 15,-1 2 0-15,-1 2 0 0,-3 3-96 0,-2 3-16 16,-2 5 0-16,1 4 0 0,-6 5 48 0,2 6 0 15,-2 6 0-15,-1 3 0 0,-2 5-176 0,-2 7 0 16,-3 5 0-16,-2 3 0 0,-2-1 0 0,-2 3 192 16,-1 1-64-16,-2 5 0 0,-1 0-128 0,0 1 0 15,0 0 0-15,-1-2-176 0,-3-2 176 0,1-3 0 16,0-4 128-16,-1-3-128 0,2-2 176 0,2-3-48 0,5-12 0 0,-1-1 0 16,0 2-128-16,2 1 0 15,0-3 0-15,0-1 0 0,2-1-176 0,-1 1-64 16,1-3-16-16,2-1 0 15,0-3-512-15,-1 0-96 0,1-2-32 0,-1 0 0 16,2-5-1872-16,0 0-384 0,0 0-80 0,0 0-10912 0</inkml:trace>
  <inkml:trace contextRef="#ctx0" brushRef="#br0" timeOffset="123482.65">11289 7097 15663 0,'0'0'688'0,"-4"7"144"0,4-7-656 0,-5 6-176 0,-2 0 0 0,7-6 0 0,-4 8 1696 0,4-8 304 16,-3 10 64-16,3-10 16 0,-3 7-224 0,3-7-64 15,0 0 0-15,0 0 0 0,7 8-272 0,4-3-64 16,2-1-16-16,3-1 0 0,2-4-160 0,5 0-16 15,4 0-16-15,5 0 0 0,6-2-256 0,4 1-48 16,5-2-16-16,3-3 0 0,-2 1-176 0,0-1-48 16,0 2 0-16,1-2 0 0,1-1-80 0,2 5-32 15,-3-1 0-15,-14 1 0 0,4-2-160 0,-4-1-48 0,-1 2 0 16,-2 1 0-16,-2-3-208 0,-5 2-48 0,-3-1-128 0,-3 3 192 16,-4-1-192-16,-3 2-128 0,-3 0 128 0,-9 1-208 31,0 0-2736-31,-3 7-560 0</inkml:trace>
  <inkml:trace contextRef="#ctx0" brushRef="#br0" timeOffset="131680.79">14683 17272 12319 0,'0'0'544'0,"-5"3"112"0,-1 0-528 0,1 0-128 0,-2 0 0 0,7-3 0 15,0 0 1120-15,-3 6 192 0,3-6 32 0,0 0 16 16,0 0-144-16,9 7-48 0,-2-2 0 0,4-1 0 15,5 0-48-15,-6-3-16 0,2-1 0 0,3 0 0 16,3 0-400-16,3 0-64 0,1-1-32 0,3 0 0 16,4-2-96-16,26 0 0 0,-1 1-16 0,-2 0 0 0,3 1-16 0,1-2 0 15,4 0 0-15,0-2 0 0,1-1 32 0,0 2 0 16,2-1 0-16,2 5 0 0,3 0-192 0,-2-1-16 16,1-2-16-16,3 1 0 0,-2 1-96 0,4 1 0 15,3 1-16-15,-2-1 0 0,1-4-48 0,-1 2-128 16,2-1 192-16,0 3-64 0,2-1-128 0,0-1 160 15,-1-2-160-15,-1 2 160 0,-3 1-160 0,3 1 128 16,-2 1-128-16,0-1 128 0,0 0-128 0,-2 0 0 16,2 0 144-16,0 1-144 0,0 0 144 0,-2 0-144 15,-1-1 192-15,-2 0-192 0,2-1 192 0,-2 0-192 16,4 0 192-16,-1 1-192 0,0 0 144 0,-3-1-144 16,-3-4 0-16,1 3 144 0,-1 2-144 0,0 2 128 15,0 0-128-15,-1 0 128 0,-3-2-128 0,-1 0 0 16,-3 0 0-16,1 1 128 0,0 1-128 0,0 0 192 0,0 1-192 15,0-2 192-15,-4 0-192 0,0-1 0 0,-4-1 0 0,1 1 0 16,2 1 128-16,0 0 0 0,2 3 0 0,-2-1 0 16,-1-3 0-16,-2 0 0 0,-3 0 0 0,0 1 0 15,-1-1-128-15,1 2 192 0,0 1-192 0,3 2 192 16,1-1-192-16,-3 0 0 0,-2 0 144 0,-3-1-144 16,-2-2 0-16,-1 2 128 0,1 2-128 0,1-2 0 15,0 0 128-15,0 1-128 0,1 2 160 0,-1 0-160 16,-1-5 0-16,-2 0 0 0,-2 0 0 0,0 0 0 15,-5-1 208-15,2 1-48 0,1 0-16 0,-1 2 0 16,2 0-144-16,-1 1 0 0,6 0 0 0,-5-2 128 16,0-2-128-16,-1 0 0 0,-1 0 0 0,-2-1 0 15,-2 0 128-15,0-2-128 0,-4 1 0 0,2 0 128 0,-2 2-128 0,2 0 128 16,-4-1-128-16,1 1 128 0,1 3 96 0,-1-2 16 16,1 1 0-16,0 2 0 0,-1-1-80 0,0 0-16 15,-2 1 0-15,2-1 0 0,1-1-144 0,-2 0 0 16,-2 1 0-16,0-1 128 0,0 0-128 0,-1-2 0 15,-4 0 0-15,0 0 0 0,0 1 0 0,-1 1 128 16,0-1-128-16,-2-1 0 0,-2 0 160 0,-3 1-160 16,-2 2 192-16,-7-3-192 0,0 0 208 0,0 0-64 15,0 0-16-15,0 0 0 0,0 0-128 0,0 0 0 16,0 0 144-16,0 0-144 0,0 0 0 0,0 0 0 16,0 0 0-16,-13 3 0 15,-1-1-1328-15,-4 1-176 0,-1 1-32 0,-6 0-15888 0</inkml:trace>
  <inkml:trace contextRef="#ctx0" brushRef="#br0" timeOffset="138923.16">12350 6170 15663 0,'0'0'688'0,"0"0"144"0,0 0-656 0,0 0-176 16,0 0 0-16,0 0 0 0,0 0 1104 0,0 0 192 15,0 0 48-15,0 0 0 0,0 0-16 0,0 0 0 16,7-8 0-16,-1 3 0 0,2 0-368 0,1 2-80 0,2 1-16 0,-1 0 0 16,1 1-96-16,1 2 0 0,2 3-16 0,2 0 0 15,-1 1-112-15,2 1 0 0,-2 5-16 0,3 0 0 16,-9-3-48-16,4 4 0 0,0 4 0 0,1 3 0 16,0 5-160-16,1 2-32 15,-1 1-16-15,0 4 0 0,8 30-48 0,-5-6 0 0,-7-5 0 0,-3 3 0 16,-1-4 64-16,-4-1 0 0,-2 3 0 0,-1-5 0 15,-1-3 80-15,-4-13 32 0,-1 3 0 0,-7 17 0 16,-3-3 32-16,-1-2 16 0,-3 0 0 0,0-2 0 0,-2-3-160 16,1 1-16-16,1-1-16 0,-2 0 0 0,2-4-176 0,7-10-48 15,-2 2 0-15,1 1 0 0,1-3-128 0,1 2 0 16,1-1 0-16,1 12 0 16,2-2-2576-16,7-7-448 0,5 3-96 0,10-12-16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7:19:10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1243 16221 11055 0,'-12'0'480'0,"4"2"112"0,-1-1-464 0,-1 0-128 0,-1 0 0 15,-1 1 0-15,-1 0 976 0,-2 0 176 0,0 0 48 0,-1 0 0 16,1 0-240-16,0 1-64 0,1-1 0 0,2-1 0 15,-1 0-128-15,1 1-16 0,2 0-16 0,1 1 0 16,-3-1-240-16,5 0-48 0,0 0-16 0,7-2 0 16,-6 3-208-16,6-3-32 0,0 0-16 0,0 0 0 15,0 0-176-15,0 0 192 0,-6 5-192 0,6-5 192 16,0 0-64-16,0 0-128 0,0 0 192 0,0 0-64 16,0 0 128-16,6 6 0 0,-6-6 16 0,15 5 0 15,-4-3 192-15,4 1 48 0,5 1 0 0,1-2 0 16,1-2-96-16,5 0-16 0,4 0 0 0,3 0 0 15,3-1-16-15,0 0 0 0,4 1 0 0,4 1 0 16,2 0 16-16,-1 1 0 0,0-1 0 0,2-1 0 16,0 0-16-16,1 1-16 0,-3-2 0 0,2 0 0 15,-1-1-32-15,4 1 0 0,0 0 0 0,0 0 0 0,0-2-80 0,1 2-32 16,-4-2 0-16,0 1 0 0,1 0-32 0,-1-1 0 16,1 2 0-16,-1 1 0 0,0 1 0 0,0-1 0 15,-2-1 0-15,-2 0 0 0,-3-1-48 0,-2 2-16 16,-2 2 0-16,-2-1 0 0,-3-1 48 0,-4 2 0 15,-1 1 0-15,-4-2 0 0,-2-1 16 0,-3 0 16 16,-1 0 0-16,-3 0 0 0,-2-1-32 0,-3 0-16 16,0 1 0-16,-9 0 0 0,6-5 80 0,-6 5 16 15,0 0 0-15,0 0 0 0,0 0-64 0,0 0 0 16,0 0 0-16,0 0 0 0,-7-5-32 0,-3 1-16 16,-2 1 0-16,-3 2 0 0,-1 0-144 0,-4 0 128 15,-1 1-128-15,-4 0 128 0,0 0-128 0,-3 1 0 0,-3 2 0 16,-1-1 0-16,-3 2 0 0,-1-1 0 0,-4 0 128 0,-1 1-128 15,-3-1 0-15,-3 0 0 0,-1-1 0 0,0 4 0 16,-5-1 0-16,1 3 0 0,-4 2 0 0,1-1 0 16,-4-3 0-16,1 1 0 0,3 0 0 0,1-1 0 15,4-1 0-15,1 0 0 0,2 1 0 0,1-1 0 16,0-1 0-16,0 0 0 0,2-2 0 0,4-2 0 16,3 0 0-16,2 0 0 0,5 0 0 0,2 0 0 15,4 0 0-15,3 0 0 0,2 0 0 0,4 0 0 16,1 0 0-16,4 0 0 0,2-3 0 0,8 3 0 15,0 0 0-15,0 0 0 0,0 0 0 0,0 0 0 16,0 0 0-16,11-6 0 0,7 0 0 0,3-1 0 16,6 1-128-16,6 3 128 0,10 1 0 0,5-1 0 0,6-4 0 0,3 0 0 15,4 0-144-15,3 0 144 0,3 1 0 0,3 0 0 16,4-1 0-16,-1 1 0 0,1-1 176 0,1 0-176 16,0-3 192-16,1 2-192 0,-5 1 400 0,1 1-16 15,-1-3-16-15,-6 2 0 0,-4 0-48 0,-6 1-16 16,-2 2 0-16,-7 2 0 0,-7 0-160 0,-5 2-16 15,-6 0-128-15,-4 3 192 0,-4 0-192 0,-4 1 0 16,-2 1-144-16,-3 0 144 16,-6 1-2512-16,0 3-416 0,-3 2-80 0</inkml:trace>
  <inkml:trace contextRef="#ctx0" brushRef="#br0" timeOffset="1814.27">4905 16301 7359 0,'-6'-1'656'0,"-1"1"-528"0,-1 0-128 0,1 0 0 16,-1 1 1376-16,-1-1 240 0,2-1 48 0,-1-1 16 15,0 1-384-15,8 1-80 0,-8-4 0 0,2 1-16 16,0 1 48-16,6 2 16 0,-6-2 0 0,6 2 0 16,0 0-144-16,0 0-32 0,0 0 0 0,0 0 0 15,0 0-400-15,0 0-96 0,0 0-16 0,9 2 0 16,2 0-48-16,3-1-16 0,3 0 0 0,3 0 0 15,3-1 128-15,2 1 0 0,3 1 16 0,5-1 0 16,3-2 32-16,3 1 0 0,4 0 0 0,3-3 0 16,1 0-80-16,3 0-16 0,2-3 0 0,-1 3 0 15,-1 1-176-15,1-2-32 0,2 1-16 0,1 0 0 16,0 0-160-16,1 0-16 0,0 0-16 0,0 1 0 0,0-1 16 16,2 3 16-16,-1 0 0 0,2 2 0 0,-2-1-32 0,-2 0-16 15,2 0 0-15,-5 0 0 0,1 0-32 0,0 0-128 16,1 0 192-16,-1 2-64 0,-2-2 0 0,2 0-128 15,-2-1 192-15,1 0-64 0,-4 0-128 0,-1 1 128 16,-1 1-128-16,-1 0 128 0,1 1-128 0,-1-1 128 16,-2 0-128-16,1 0 128 0,0 0-128 0,0 2 128 15,-1-4-128-15,0 3 128 0,-2 0-128 0,1 1 128 16,1 0-128-16,-3 0 128 0,1 1-128 0,1-1 0 16,-1-1 0-16,2 2 0 0,1-2 0 0,1 0 0 15,-2 1 0-15,0 0 0 0,-2 1 0 0,2-1 0 16,1-1 128-16,0 1-128 0,-3-1 0 0,1 0 0 0,2-1 0 0,-3 1 0 15,1-3 0-15,-3 2 0 0,-1 0 0 0,0 0 0 16,-2-1 0-16,1 1 0 0,-1 1 0 0,0 0 0 16,-4-2 0-16,0 0 0 0,0-2 0 0,-2 1 0 15,-3 2 0-15,0-2 128 0,0-1-128 0,0 1 0 16,2 0 160-16,-3 1-160 0,1-1 192 0,2 2-192 16,2 1 256-16,0 0-48 0,2-1-16 0,0 0 0 15,-1 1-64-15,0-1 0 0,1-3-128 0,0 1 192 16,-2 0-192-16,1 0 144 0,0 0-144 0,-1 0 128 15,0-1-128-15,1 2 0 0,-4 2 0 0,0-1 0 16,2-2 0-16,-1 0 128 0,1 0-128 0,-3 2 0 16,1 3 0-16,1-5 128 0,0 0-128 0,0 0 0 15,-1 0 0-15,0 0 0 0,0 0 0 0,0-2 0 16,-3 2 0-16,4 2 0 0,-2-1 128 0,-1 0-128 0,0-2 0 0,2 0 0 16,-1 1 0-16,0 0 0 0,0 0 0 0,-2 0 0 15,0-2 0-15,-1-1 0 0,0 1 0 0,0 0 0 16,1 0 0-16,0-2 0 0,0 0 0 0,-1 1 0 15,-1 1 128-15,1-1-128 0,0-1 0 0,-2 2 0 16,0 1 0-16,1 0 0 0,0-1 0 0,0 2 0 16,-1-2 0-16,3 1 0 0,0 1 0 0,1 0 0 15,-3-1 0-15,1-1 0 0,0 0 0 0,2-2 0 16,-1 1 0-16,0 1 0 0,-1-1 0 0,1 0 0 16,3 1 0-16,-4-1 0 0,1 1 0 0,-1-1 0 15,0 0 0-15,2 0 0 0,-1 2 0 0,2 1 0 16,-3-2 0-16,3 0 0 0,-1 0 0 0,0 0 0 15,3-1 0-15,-4-1 0 0,1 0 0 0,2 1 0 0,-3-1 0 16,0 1 0-16,-1-1 0 0,1 2 0 0,-1-2 128 0,0 1-128 16,-1 2 0-16,2 0 0 0,0 0 0 0,0 0 0 15,0 1 0-15,0 0 0 0,2 1 0 0,-2-2 0 16,-1-3 0-16,1 2 0 0,1 1 0 0,0 0 0 16,-2-1 0-16,-1-1 0 0,0 0 0 0,0 1 0 15,0 1 0-15,-5 0 0 0,2 0 0 0,-1 0 0 16,-2 1 0-16,1 0 0 0,-2-2 0 0,0 2 0 15,0-1 0-15,-1 1 0 0,-1 0 0 0,0 0 0 16,2 1 0-16,0-1 0 0,1 0 0 0,-2 2 0 16,-2-1 0-16,1-1 0 0,0 0 0 0,-1 1 0 15,1 0 0-15,1-1 0 0,-1 0 128 0,1 0-128 16,2 0 0-16,-2 0 0 0,-1 0 0 0,0 0 0 16,0 0 0-16,0 0 0 0,-2 0 0 0,1 0 0 0,-1 1 0 0,1-1 128 15,-3 0-128-15,1 0 128 0,-3 0-128 0,3 2 0 16,1-1 0-16,-2 0 0 0,0-1 0 0,1 1 0 15,-1 1 0-15,0 0-176 0,-1-1 176 0,2 0 0 16,-1-1 0-16,1 2 0 0,0 0 0 0,0 1 0 16,-1-3 0-16,2 1 0 0,-3 1 0 0,1-1 0 15,0-1 0-15,1 1 0 0,2-1 0 0,-2 1 0 16,1-1 0-16,-1 0 0 0,-2-1 0 0,2-1 144 16,-1-1-144-16,0-1 160 0,1 1-160 0,-1 0 0 15,2-2 0-15,1 2-176 0,-4-1 176 0,2 0 0 16,1 2 128-16,-2-1-128 0,1 1 0 0,1-1 0 15,-2 2 0-15,1 0 0 0,-1 0 0 0,-1 0 0 0,2 1 0 0,-2 0 0 16,-8 0 0-16,10 0 0 0,-4 0 0 0,-6 0 0 16,9 2 0-16,-9-2 0 0,9 2 0 0,-9-2 0 15,9 3 0-15,-9-3 0 0,0 0 0 0,0 0 0 16,0 0 0-16,0 0 0 0,9 3 0 0,-9-3 0 16,0 0 0-16,0 0 0 0,7 2 0 0,-7-2 0 15,0 0 0-15,0 0 0 0,6 4 0 0,-6-4 0 16,0 0 0-16,0 0 0 0,0 0 0 0,0 0 0 15,0 0 0-15,0 0 0 0,0 0 0 0,0 0 0 16,0 0 0-16,0 0 0 0,0 0 0 0,0 0 0 16,0 0 0-16,0 0 0 0,0 0 0 0,0 0 0 15,0 0 0-15,-6 6 0 0,6-6 0 0,0 0 0 16,-7 2 0-16,7-2 0 0,-9 3 0 0,9-3 0 16,-10 4-1264-16,2-1-320 0,-3-1-64 0,1-1-10704 15,-1 3-2160-15</inkml:trace>
  <inkml:trace contextRef="#ctx0" brushRef="#br0" timeOffset="3908.13">7179 17023 5519 0,'0'0'496'0,"0"0"-496"0,0 0 0 0,-8 4 0 15,1-1 1488-15,-1 1 208 0,0-2 32 0,2-1 16 16,-1 0-304-16,-1 1-64 0,1 0-16 0,-1 1 0 16,-1 0-160-16,0 0-48 0,2 1 0 0,-2 0 0 15,2-1-176-15,-2 1-32 0,9-4-16 0,-6 4 0 16,6-4-176-16,0 0-48 0,0 0 0 0,0 0 0 15,0 0-144-15,10 5-48 0,1-1 0 0,5-2 0 0,4-1 192 0,5 0 48 16,5-1 0-16,3 0 0 0,2 0-192 0,5 0-48 16,3 0 0-16,4-1 0 0,3-1-192 0,3 0-32 15,2-3-16-15,2 1 0 0,-4-2 48 0,1 1 16 16,-3-1 0-16,0 1 0 0,-1 0 128 0,1 2 32 16,-3 1 0-16,-3 0 0 0,-3 0-224 0,-3-1-32 15,-3 2-16-15,-1 1 0 0,-3 1-224 0,-1 0 128 16,-3 1-128-16,3-1 0 0,-1-1 0 0,-3 2 0 15,0-1 0-15,0 1 0 0,-1-1 128 0,0 4-128 16,1-2 0-16,2 0 0 0,-3 1 160 0,0-1-160 16,-4 0 160-16,-1-1-160 0,-3 1 0 0,-2-2 128 15,-4 0-128-15,-2 0 0 0,-10-1 176 0,0 0-16 0,0 0 0 0,0 0 0 16,0 0 144-16,0 0 16 0,0 0 16 0,0 0 0 16,-11-3-64-16,-8 0-16 0,-2 2 0 0,-5-1 0 15,-5 0-96-15,-2 2-32 0,-4-2 0 0,-4 1 0 16,-3-2 0-16,-1 2-128 0,-1 1 192 0,-2 0-64 15,-1 1 16-15,-4-1 0 0,-2 0 0 0,1 1 0 16,-3 2-144-16,1-1 160 0,-1 0-160 0,-1 0 160 16,2 0-160-16,2 2 192 0,3-1-192 0,0 0 192 15,6 1-192-15,3-2 128 0,3 0-128 0,4 0 128 16,6 0-128-16,3 1 160 0,3-2-160 0,5 0 160 16,1-1-160-16,3 1 0 0,2 0 0 0,4-1 0 15,8 0 128-15,0 0-128 0,0 0 128 0,0 0-128 16,0 0 0-16,11 0 0 0,3 0 0 0,5 1 0 15,5 0 0-15,6-1 0 0,5 0 0 0,8 0 0 0,7-2 0 16,7 0 0-16,4 0 0 0,6-2 0 0,7 2 0 0,3 1 0 16,0 1 0-16,1 0 0 0,-1 0 0 0,1 2 0 15,0 0 0-15,-2 1 0 0,-3-3 0 0,-4 0 0 16,-2-4 0-16,-3 2-176 0,-3 0 176 0,-5-1 0 16,-3-2 128-16,-3 0-128 0,-4-1 144 0,-4 3-144 15,0 2 192-15,-4-2-192 0,-1 0 176 0,-5 2-176 16,-4 1 160-16,-4 0-160 0,-2 0 128 0,-2 0-128 15,-3 1 0-15,-4 0 0 0,-2 1 0 0,-11-2 128 16,0 0-128-16,0 0 0 0,0 0 0 0,0 0 128 16,0 0-128-16,0 0 0 0,-10 3 144 0,-1 0-144 15,-2-1 128-15,-1 1-128 0,-3-1 160 0,-2-1-160 0,0 0 192 16,-2 0-192-16,-5 1 0 0,0 0 0 0,-4 0 0 16,-1-1 0-16,-2 0 0 0,-1 0 0 0,-1 0 0 0,-4-1 0 15,1 0 0-15,-3 0 0 0,4 0 0 0,-4 2 0 16,0 1 0-16,0 2 0 0,-4 1 0 0,3 1 0 15,3-4 0-15,-1 2 0 0,-1-1 0 0,1 1 0 16,3-2 0-16,2 0 0 0,0 2 0 0,1-1 0 16,-3 0 0-16,2 1 0 0,0 0 0 0,2-1 0 15,-1 0 0-15,1 4 0 0,1-5 0 0,1 0 0 16,2-1 0-16,3 0 0 0,0-1 0 0,5 1 0 16,2-2 0-16,4 0 0 0,3 0 0 0,1 0 0 15,3 1 0-15,8-1 0 0,0 0 0 0,0 0 0 16,0 0 0-16,0 0 0 0,0 0 0 0,14 0 0 15,4 0 0-15,4 0-176 0,6 0 176 0,3 0-208 0,2 0 208 16,6-2 0-16,2 0 0 0,5-1 0 0,0 0 0 16,0 1 0-16,-2 0 0 0,1-2 0 0,-2 1 0 0,0 1 0 15,0 0 0-15,-1-1 0 0,-5 1 0 0,1 0 0 16,-2 0 0-16,-2 0 0 0,-2 1 0 16,-4-1 0-16,0 0 0 0,-4 1 0 0,-2 1 0 0,-1 0 0 15,-2 0 0-15,0 0 0 0,-2 0 0 0,-1 2 0 16,0 1 0-16,-1-1 0 0,1 0 0 0,-2 1 0 15,-2-3 0-15,-1 1 0 0,-1 0 0 16,0 2 0-16,-1-1 0 0,-9-2 0 0,9 3 0 0,-9-3 0 16,0 0 0-16,0 0 0 15,3 8-1344-15,-3-8-160 0,-1 10-32 0,-9 0-10864 16,-4 0-2160-16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6:31:30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9189 3817 5519 0,'0'0'240'0,"0"0"64"16,0 0-304-16,0 0 0 0,-7-4 0 0,7 4 0 16,0 0 1232-16,0 0 192 0,0 0 48 0,0 0 0 0,-8-4-736 0,8 4-144 15,0 0-16-15,0 0-16 0,-8 0-32 0,8 0 0 16,0 0 0-16,0 0 0 0,-7 3-96 0,7-3-32 16,0 0 0-16,0 0 0 0,0 0 32 0,0 0 0 15,0 0 0-15,0 0 0 0,0 0 96 0,0 0 32 16,0 0 0-16,0 0 0 0,0 0-48 0,6 8-16 15,0-1 0-15,4 0 0 0,1-1-80 0,2 0-16 16,-2-2 0-16,4 2 0 0,1-1-112 0,3 1-32 16,-2-2 0-16,3-1 0 0,1-1-16 0,0 0-16 15,0-2 0-15,0 1 0 0,-1 0-16 0,2 1 0 16,3-1 0-16,0 1 0 0,-1-1-16 0,4 2 0 16,-2 0 0-16,4-2 0 0,2 2-32 0,2 1-16 15,-1-1 0-15,1-1 0 0,2-2-144 0,1 0 0 0,-4 2 0 0,0-4 0 16,0 1 0-16,0 1 0 0,-1-1 176 0,1 3-176 15,1 1 256-15,1 2-64 0,1-2 0 0,2 0 0 16,-2 1-192-16,0-1 0 0,0 0 128 0,-4 1-128 16,-1-6 128-16,0 4 0 0,0 1-128 0,1 0 192 15,0 2-64-15,0-2-128 0,-2 0 176 0,2 2-176 16,2 0 176-16,2 1-176 0,0-2 160 0,-1-1-160 16,-1-3 192-16,-1 0-64 0,-3 0-128 0,1 0 192 15,1 0-64-15,-1 2-128 0,0 3 176 0,1-2-176 16,2 2 176-16,-2-2-176 0,3 0 160 0,2-1-160 15,-1-1 144-15,-2-1-144 0,-2 0 128 0,-1-1-128 16,-2 0 160-16,2 1-160 0,1 1 192 0,0 0-192 16,-1 1 192-16,0 0-64 0,-2 0 0 0,3 1-128 0,2-1 224 0,2 1-64 15,-1-2-16-15,-1 0 0 0,-1 0-16 0,0-1-128 16,-2 0 192-16,2 0-64 0,0 2-128 0,1 0 192 16,-2 1-192-16,0-1 192 0,-2 0-64 0,-1402 0-128 15,2814 0 192-15,-1404 2-64 0,-2-4-128 0,1 0 160 16,-2 1-160-16,-1 1 160 0,1 0-160 0,0 1 0 15,1 1 144-15,0-2-144 0,0 0 0 0,3 0 0 16,3 1 0-16,-1 0 0 0,2-2 0 0,1 1 0 16,-2 3 0-16,-3-2 128 0,0 1-128 0,-3 0 0 15,2-1 0-15,-2-1 128 0,2-2-128 0,1 1 0 16,0 0 0-16,1 1 0 0,3 1 0 0,-3 2 0 16,-2-2 0-16,-1 2 0 0,-1-2 0 0,0 2 0 0,2-3 0 0,-3 1 0 15,0-1 0-15,2 2 0 0,4-2 0 16,0 0 0-16,0-1 0 0,0 0 0 0,-3 1 0 0,2 1 0 15,-1-1 0-15,-1 0 0 0,1-1 0 0,-1 0 0 16,3 1 0-16,0 1 0 0,1-2 0 0,-2 0 0 16,3-1 0-16,-2 1 128 0,-3 0-128 0,2 0 0 15,-3-1 0-15,2 0 128 0,-5 0-128 0,2 1 0 16,3 0 0-16,-1-1 0 0,2 0 0 0,0-1 0 16,1 0 0-16,1 1 0 0,-4-1 0 0,1 1 0 15,1-1 0-15,-1 1 0 0,1 0 0 0,1 0 0 16,2-1 0-16,1 1 0 0,0-1 0 0,-2 0 0 15,0-1 0-15,0 1 0 0,-2 1 0 0,0 0 0 16,-1 0 0-16,2 0 0 0,1 0 0 0,0 0 0 16,1 0 0-16,1 0 0 0,0 0 0 0,0 0 0 15,-3 0 0-15,1-2 0 0,1 0 0 0,-1 0 0 0,-2 0 0 0,3-1 0 16,1 1 0-16,1 0 0 0,1 0 0 0,-3 1 0 16,-2 0 0-16,1-1 0 0,2-1 0 0,-3 0 0 15,1 0 0-15,2-1 0 0,2 2 0 0,1 0 128 16,0 0-128-16,-1-1 0 0,-3 1 0 0,-2 1 0 15,2 1 0-15,-2-2 0 0,0-2 0 0,1 0 128 16,2 2-128-16,-1 0 0 0,1-1 0 0,-2 3 0 16,-1-2 0-16,2 1 0 0,-2-1 0 0,0 0 0 15,1 0 0-15,-4 0 0 0,2 0 0 0,-1 1 0 16,3-1 0-16,2-1 0 0,1-2 0 0,0 2 0 16,-5 1 0-16,2 0 0 0,1-2 0 0,-2 2 0 15,0 1 0-15,2 0 0 0,2-1 176 0,1 1-48 0,-4-1 0 0,0-1 0 16,-1 0-128-16,-1 0 0 0,0-1 0 0,2 2 0 15,-3 1 0-15,2 1 0 0,2 1 0 0,-2-1 0 16,1-1 0-16,1-1 0 0,1 1 0 0,-5-1 0 16,-3-1 0-16,2 1 0 0,0 1 0 0,1 0 0 15,-2 1 176-15,1 2-48 0,1 2-128 0,1-3 192 16,-2-1-192-16,2-1 0 0,-2-1-192 0,-2 1 192 16,-1 0 0-16,-1 0 0 0,0 1 0 0,2 0 0 15,-1 0 0-15,0 1 0 0,2 1 0 0,-2 0 0 16,1-2 0-16,2 0 0 0,-2-2 0 0,-1 1 0 15,-2 0 128-15,0 0-128 0,1 0 0 0,-1 0 0 16,1-1 0-16,-1 0 128 0,-1 0-128 0,2 2 0 16,4 2 0-16,-2-2 176 0,-1-2-176 0,0 1 160 0,1 1-160 15,-3-1 0-15,-3 0 0 0,2-1-176 16,0-1 176-16,0 0 0 0,-1 0 0 0,0 3 0 0,0 0 0 0,2 0 128 16,2 0-128-16,-2-1 176 0,1 1-176 0,0-2 0 15,0-1 0-15,1-1-176 0,-4-1 176 0,0 1 0 16,0 1 0-16,-1 0 0 0,0 0 0 0,-1 1 0 15,0 2 0-15,2 0 0 0,1-3 0 0,1 1 0 16,-1 1 0-16,-3 0 0 0,0 1 0 0,0-1 144 16,-1 0-144-16,-2-1 0 0,-2 1 192 0,0 1-64 15,1 1 0-15,-1-1-128 0,1-1 0 0,-2 1 0 16,2 0 0-16,-3 3 0 0,2-1 0 0,-2 0 0 16,3 0 0-16,-2 1 0 0,0-1 128 0,0-1-128 15,0 0 0-15,-1-1 0 0,1 0 0 0,-3 0 0 16,1-1 128-16,1 0-128 0,-3-1 0 0,1 2 160 0,-2 0-160 0,2 0 128 15,-1 0-128-15,2 0 192 0,2 0-192 0,-2-2 192 16,0 2-192-16,-1 0 128 0,-1-1-128 0,1 1 128 16,2 3-128-16,-2-3 192 0,2 0-192 0,-1 0 192 15,-3 0-192-15,2 0 192 0,-1 0-192 0,1-2 192 16,-2-1-64-16,1-1 0 0,-2-2 0 0,-1 2 0 16,2 4-128-16,0 0 192 0,-1-1-192 0,-1 1 192 15,0 0-192-15,0 1 0 0,1 1 0 0,-1 0 128 16,-1-4-128-16,-2 4 0 0,-1 2 0 0,-2 1 0 15,0-3-288-15,-10-2 16 0,0 0 0 0,5 6 0 16,-2 2-1904 0,-3 2-384-16,-3 0-80 0</inkml:trace>
  <inkml:trace contextRef="#ctx0" brushRef="#br0" timeOffset="1906.96">840 5226 10367 0,'0'0'448'0,"0"0"112"0,0 0-560 0,0 0 0 0,0 0 0 0,0 0 0 16,0 0 640-16,0 0 32 0,0 0 0 0,0 0 0 15,6-3-240-15,-6 3-48 0,10-2-16 0,0 2 0 16,-2 0 32-16,2 3 16 0,2 0 0 0,-1 1 0 16,2-3 48-16,2 1 16 0,2 0 0 0,5 1 0 15,1 2 16-15,3-1 0 0,3-2 0 0,3-1 0 0,3-2 208 0,0 0 32 16,-1-1 16-16,2 1 0 0,0 1-272 15,2 1-48-15,0 0-16 0,4 1 0 0,4 2-160 0,0-1-48 16,1 0 0-16,0-1 0 0,-3-2-32 0,-2-1-16 16,2 0 0-16,0 3 0 0,2 3-160 0,2-1 192 15,3 2-192-15,0-3 192 0,2-2-192 0,-1-1 160 16,-2-1-160-16,0 0 160 0,2 0-32 0,1 1 0 16,1 2 0-16,2-2 0 0,4 1 0 0,-4-2 0 15,-1-1 0-15,0 1 0 0,2 1 0 0,1 1-128 16,2 2 192-16,0 0-64 0,2-1 0 0,-5-2 0 15,-3 0 0-15,0-2 0 0,1 0 0 0,3 1 0 16,1 1 0-16,0 0 0 0,1 0 32 0,-2-2 0 16,-6-4 0-16,2 3 0 0,1 0 16 0,0 2 0 0,-1 1 0 15,2 0 0-15,3-1-16 0,-4-3 0 0,-3 0 0 0,-1-2 0 16,1 3-160-16,-1 1 192 0,-3 2-192 0,3 1 192 16,2-3-192-16,1-3 160 0,-1-1-160 0,-1 1 160 15,-5 3-160-15,0 0 192 0,-1-2-192 0,2 3 192 16,1-2-192-16,3 1 128 0,0 0-128 0,-1-4 128 15,-1-2-128-15,-2 1 0 0,0 0 0 0,1 2 0 16,-3-1 0-16,2 2 128 0,-1 1-128 0,2-2 0 16,3 3 128-16,-4-1-128 0,-2-3 128 0,-1 2-128 15,0 2 160-15,-1-2-160 0,-1 4 192 0,2 0-192 16,1 0 160-16,0 0-160 0,0-1 128 0,1-1-128 16,-7 0 128-16,1 0-128 0,-3 0 0 0,1 0 128 15,-2 1-128-15,1 1 192 0,-2 0-192 0,1-2 192 0,1 1-64 0,0 0-128 16,1 0 192-16,-2 0-64 0,0-1-128 0,-6 0 160 15,2 1-160-15,-1 0 160 0,0 0-160 0,0 0 128 16,-2 0-128-16,1 1 128 0,1-2-128 0,1 1 160 16,0 0-160-16,0-1 160 15,2 0-160-15,-3 0 128 0,-2 1-128 0,0 0 128 0,-5-2-128 0,3 3 0 16,1-3 144-16,-1 3-144 0,-1-3 0 0,-1 1 144 16,-1 0-144-16,4 1 0 0,2-1 160 0,-2 4-160 15,-1-4 128-15,0 1-128 0,1-1 0 0,0 0 128 16,-1 0-128-16,-2 1 0 0,-1 0 128 0,1-1-128 15,1 1 0-15,-2 0 128 0,0 0-128 0,-2 0 0 16,2-1 144-16,-3 1-144 0,2-1 0 0,-1-1 0 16,2 1 0-16,-1 0 0 0,-2 0 0 0,-1-2 0 15,1 3 0-15,-1-3 0 0,-1 1 144 0,-1-2 16 0,-1 2 0 0,-2 1 0 16,-4 1 32-16,0 0 16 0,-1-1 0 0,0 1 0 16,-3 0-16-16,0 0-16 0,-1 1 0 0,-7 0 0 15,0 0-176-15,9-1 160 0,-9 1-160 0,9-1 160 16,-9 1-160-16,0 0 160 0,0 0-160 0,0 0 160 15,0 0-160-15,0 0 128 0,0 0-128 0,0 0 128 16,6-3-128-16,-6 3 0 0,0 0 0 0,0 0 0 16,0 0 0-16,0 0-192 0,0 0 32 0,0 0 16 31,0 0-1104-31,0 0-224 0,0 0-32 0,0 0-8448 0,0 0-1696 0</inkml:trace>
  <inkml:trace contextRef="#ctx0" brushRef="#br0" timeOffset="2628.64">19199 5055 4607 0,'-14'-6'400'0,"5"3"-400"0,-2-1 0 0,0 1 0 16,-4-1 752-16,1 3 64 0,0-2 16 0,0 2 0 15,-1 0-512-15,0 1-112 0,1 0-16 0,1 1 0 16,2-2-384-16,2 1-96 0,2 1-16 0,7-1-3088 16</inkml:trace>
  <inkml:trace contextRef="#ctx0" brushRef="#br0" timeOffset="3393.52">18987 5046 911 0,'0'0'0'0,"0"0"0"0,0 0 0 0,0 0 0 16,0 0 1456-16,0 0 208 0,0 0 32 0,0 0 16 15,0 0-432-15,3 7-64 0,-3-7-32 0,0 0 0 16,3 8-160-16,-3-8-48 0,6 7 0 0,-6-7 0 15,0 0-128-15,7 7-16 0,1 1-16 0,0-3 0 0,1-1-112 0,2-1-32 16,0 1 0-16,2-1 0 0,0-1-112 0,2 0-32 16,2 0 0-16,2 1 0 0,3 0-128 0,0-1-16 15,5-1-16-15,3 0 0 0,2 0-128 0,0 1-32 16,3-2 0-16,1 0 0 0,-1 0-16 0,2 0-16 16,0 0 0-16,1 0 0 0,4 0-48 0,3 1 0 15,4 0 0-15,0 0 0 0,2-1 48 0,-2 0 0 16,-1 0 0-16,1 1 0 0,1 0 48 0,3 2 16 15,1 0 0-15,6 0 0 0,-1 0-64 0,0-1-16 16,-4-1 0-16,1 1 0 0,0-2-160 0,3 2 128 16,4-1-128-16,1 0 128 0,-2-1 0 0,-2 0 0 15,-3-1 0-15,-2 0 0 0,0 1 64 0,1 0 16 16,1 1 0-16,-1 1 0 0,-5-1 16 0,-1 1 0 0,-3 1 0 16,-1-1 0-16,-1 0-224 0,-1 1 144 0,-2 1-144 0,-1 0 128 15,-2 4-128-15,-1-3 0 0,-3 0 0 0,-7-2 128 16,-1-1-128-16,-3 0 0 0,-6-1 0 0,-3 2 0 15,-3-2 128-15,-5 1-128 0,-7-2 0 0,0 0 128 16,0 0-128-16,0 0 192 0,0 0-192 0,-10 0 192 16,-2 1 64-16,-6 0 0 0,-1-2 16 0,-4 0 0 15,-5-2-112-15,-4-1-32 0,-1 0 0 0,-3 2 0 16,-3-2-128-16,-2 3 0 0,0 0 0 0,-6 0 128 16,-3-1-128-16,-5-3 192 0,-5 2-192 0,-1-1 192 15,-2 3-192-15,-1 0 128 0,-1 1-128 0,-6-3 128 16,-6 2-128-16,0 0 0 0,1-2 0 0,2 2 0 15,3 2 0-15,-5 2 128 0,-2-3-128 0,0 0 128 16,1-3-128-16,2 2 0 0,4 1 0 0,0 0 0 16,-4 1 0-16,3 0 0 0,2-1 0 0,2 0 0 0,5 2 0 0,3-1 0 15,1 1 0-15,0 1 0 0,0-1 0 0,5 0 0 16,4-1 0-16,5-1 0 0,4 0 0 0,5 1 0 16,5 0 0-16,6 0 0 0,3 3 0 0,3-1 0 15,2-1 0-15,4-1 0 0,3 0 0 0,2-1 0 16,8 0 0-16,0 0 0 0,0 0 0 0,0 0 0 15,0 0 0-15,10-3 0 0,0-2 0 0,5-1 0 16,5 1 0-16,4 0 0 0,5 1 0 0,5-1 0 16,5 0 0-16,8 1 0 0,5-1 0 0,7 1 0 15,1-1 0-15,3 1 0 0,2 1 0 0,7 0 0 0,7 1 0 0,0 0 0 16,2-1 0-16,2-1 0 0,-1 1 0 0,5 1 0 16,3 0 0-16,-3 0 0 0,-3-2 0 0,-1 2 0 15,-2 1 0-15,0 1 128 0,1 0-128 0,-7 0 128 16,-5 0-128-16,-4 1 0 0,-2 2 0 0,-4 1 128 15,-3 0-128-15,-7 0 192 0,-7 2-192 0,-7-3 192 16,-5 2-192-16,-6 0 0 0,-8 2 0 0,-4 0 0 31,-8 1-1088-31,-3 3-240 0,-4-1-48 0,-8 1-12160 0</inkml:trace>
  <inkml:trace contextRef="#ctx0" brushRef="#br0" timeOffset="14680.06">24074 12251 4607 0,'0'0'400'0,"9"1"-400"15,-9-1 0-15,11 0 0 0,0 1 1600 0,-2 1 256 16,0 2 32-16,-2-1 16 0,-7-3-1120 0,9 0-208 15,-9 0-64-15,0 0 0 0,0 0-256 0,0 0-64 16,0 0-16-16,0 0 0 0,0 0 224 0,0 0 48 16,0 0 16-16,0 0 0 0,0 0-128 0,-9-5-16 0,-1 1-16 0,0 1 0 15,-1-3-304-15,-1 1 0 0,-3-2 128 16,0-1-128-16,-1 0 0 0,-1-2 0 0,-2-2 0 0,-2 0 0 16,0-3 144-16,-5 4-16 0,-3-2-128 0,-3 0 192 15,-2-1 144-15,-3 0 32 0,-1 3 0 0,0-1 0 16,-2 0-48-16,1 0 0 0,-1-1 0 0,-3 2 0 15,-1 1 0-15,-2-2-16 0,-4-2 0 0,1-1 0 16,-2 1-112-16,0 3 0 0,-2-1-16 0,1 1 0 16,0-1-176-16,0 1 128 0,-8-2-128 0,1-2 128 15,-3-2-128-15,3-1 0 0,-1 2 0 0,0 0 0 16,-2 2 0-16,-3 0 128 0,-3-1-128 0,0 1 0 16,1-1 0-16,1 0 128 0,2 1-128 0,-4 0 0 15,-3-2 0-15,1 2 0 0,2 2 0 0,0 1 0 16,3-1 0-16,-1 1 0 0,-2 0 0 0,-2-1 0 0,0-3 0 0,1 2 0 15,1 0 0-15,0 4 0 0,3 0 0 0,-2 3 0 16,-8-5 0-16,4 1 0 0,2-2 0 16,2 5 0-16,2 3 0 0,-1-2 0 0,-1 0 0 15,-3-2 0-15,1-2 176 0,1 2-176 0,4 3 304 0,2 0-48 16,1 2 0-16,-2 0 0 0,-3 0 0 0,2 1-16 16,3 0 0-16,-1 1 0 0,3 1-112 0,-2 2-128 15,-1 2 176-15,0-4-176 0,-2-3 0 0,0 2 0 16,3 1 0-16,0 1 0 0,4 2 128 0,-3-2-128 15,-3-3 0-15,-2 0 0 0,0 1 0 0,2 0 0 16,2 1 0-16,0 2 0 0,1 2 0 0,-2-2 0 16,-1-1 0-16,1-2 0 0,1-1 128 0,4 2-128 15,3 3 0-15,-2 1 0 0,-1 3 0 0,-1-3 0 0,-1-2 0 0,1 1 0 16,1-1 0-16,2 2 0 0,1 2 0 0,0 2 0 16,-2-3 0-16,-3 2 0 0,-1-1 0 0,-1 1 0 15,1-3 0-15,2 3 0 0,1 2 0 0,1 2 0 16,1-1 128-16,0-2-128 0,-2-2 0 0,3 1 0 15,4 0 0-15,1 2 0 0,0 1 128 0,3 0-128 16,0 0 0-16,1-3 0 0,-1 2 0 0,0 0 0 16,0 1 128-16,1 0-128 0,0 0 0 0,1 0 0 15,-3-2 128-15,6 2-128 0,-1 1 0 0,0 1 0 16,-2 1 192-16,1-2-192 0,1-2 192 0,3 1-192 16,1 0 0-16,3 1 0 0,3-2-192 0,1 2 48 15,1 1 144-15,2 2 0 0,3 2 0 0,2-1 0 16,1 1 0-16,1-2 128 0,1 0-128 0,-1 3 176 15,0-2-176-15,2-1 0 0,3-1 0 0,1 1 0 16,0 0 0-16,3 0 0 0,2 0 0 0,0 0 128 0,3-1-128 0,2-1 0 16,3 1 0-16,2 3 128 0,2 0-128 15,2 2 0-15,-1-2 0 0,3 0 0 0,2 3 0 0,1-2 128 16,2 0-128-16,0 0 0 0,3 1 0 0,2 1 0 16,0 0 0-16,4 0 0 0,-2-4 0 0,1 2 0 15,1-1 0-15,3 0 0 0,4-2 0 0,-1 0 0 16,3 1 128-16,1 0-128 0,2 3 0 0,4-1 0 15,2-1 0-15,5-1 0 0,-1 1 0 0,1-2 0 16,-3 0 0-16,2 0 0 0,1 0 0 0,2 0 0 16,1-3 0-16,3 2 128 0,0 0-128 0,2-1 0 15,2-1 0-15,1 0 0 0,-3-1 0 0,2 0 0 0,0-1 0 16,2 2 0-16,2 0 176 0,0 2-48 0,-1 0-128 0,0-2 192 16,1-2-192-16,-2 3 0 0,2 2 0 0,3 0 0 15,3-2 176-15,-1-3-176 0,-1-5 192 0,0 3-192 16,-5 3 176-16,2 1-176 0,1 0 160 0,6 0-160 15,5 1 240-15,-5-1-48 0,-4-2-16 0,3-1 0 16,2-3-176-16,4 1 0 0,3 3 0 0,-2-3 0 16,2-3 0-16,-6-1 0 0,0 1 0 0,3 1 0 15,2-1 0-15,0 3 0 0,-2 0 0 0,-4 1 0 16,-3-3 0-16,1 2 128 0,0-1-128 0,5 1 0 16,1-1 0-16,-2 2 0 0,-3-1 0 0,0 1 0 15,1 0 0-15,3-1 0 0,4 1 128 0,-5-4-128 16,-1 0 0-16,0 1 0 0,-4-2 0 0,3 1 128 15,2-3-128-15,2 0 192 0,-1 0-192 0,-2 0 192 0,-5 0-192 0,0 0 192 16,0-3-192-16,3 1 192 16,1 1-192-16,-1-1 0 0,-1 2 144 0,-1 0-144 0,-3-1 0 0,-1 0 144 15,1 0-144-15,1 0 0 0,1-1 128 0,-1 1-128 16,-2-1 0-16,0 0 0 0,-4 1 0 0,2-1 0 16,2-2 0-16,1 2 0 0,-2-3 0 0,1 3 0 15,-3 0 128-15,-1 0-128 0,-1-1 0 0,-2 1 0 16,1 0 0-16,-1-2 0 0,4 0 0 0,-3 3 0 15,0 1 0-15,-2 0 0 0,-1 0 0 0,-1-1 0 16,1-1 0-16,2 1 0 0,-2 1 0 0,2 0 0 16,1-2 0-16,-5 2 0 0,-3 0 128 0,0 0-128 15,1 1 0-15,-3-1 0 0,1-1 128 0,1-2-128 0,3 3 0 16,-1-1 0-16,0 0 128 0,-2 0-128 0,-3 0 144 0,0-1-144 16,-3-2 0-16,1 2 0 0,1-1 0 0,0 2 0 15,-1-4 0-15,1 1 128 0,0-1-128 0,-1 1 0 16,-2 1 0-16,-2 1 0 0,-2-3 128 0,-1 0-128 15,-1-2 128-15,0 2-128 0,0-1 176 0,-1 1-176 16,0-2 144-16,-1 1-144 0,1-2 0 0,-1 0 144 16,0 0-144-16,-3-1 192 0,1-4-192 0,-3 1 192 15,-2-1-192-15,-1 1 0 0,-3-3 0 0,-3-3 128 16,0-3 208-16,-2 1 48 0,-1 3 0 0,0-2 0 16,-4 3 16-16,0-2 16 0,-1 1 0 0,-3 1 0 15,1 1-128-15,-3-1-32 0,-1 1 0 0,-2-2 0 16,-2 0-64-16,-1-1 0 0,-2-1-16 0,0 0 0 15,-3-3 0-15,-2 2 0 0,-4 1 0 0,-4-1 0 16,-4-1-16-16,-4-2 0 0,-4-2 0 0,-6 1 0 0,-8 1-160 0,-1 0 0 16,0 1 0-16,-1 0 0 0,1 1 0 0,5 1 0 15,0 1-192-15,5 2 192 16,2-1-464-16,3 4 16 0,5 4 16 0,2 1-10000 16,0 3-1984-16</inkml:trace>
  <inkml:trace contextRef="#ctx0" brushRef="#br0" timeOffset="35462.97">23987 16029 13823 0,'11'-10'1216'0,"2"2"-960"0,-4 1-256 0,1 3 0 16,-3 3 272-16,-1 1 16 0,-6 0 0 0,8 2 0 16,-8-2-96-16,0 0 0 0,0 0-16 0,0 0 0 15,0 0-176-15,0 0 0 0,0 0 0 0,-14-2 0 16,-3-2 144-16,-5-2 0 0,-4-1 0 0,-7-2 0 15,-8 2 0-15,-4-4 0 0,-4-3 0 0,-4-1 0 16,-2-3-144-16,0 0 0 0,0-1 144 0,-5-1-144 16,-3-1 320-16,-5 0-16 0,-1-2 0 0,-1 1 0 15,-1-1 240-15,-5-1 48 0,-6-1 16 0,-2 2 0 16,-4 1-160-16,-1 2-48 0,-2-2 0 0,-4 0 0 16,-5-4-160-16,1 6-48 0,1 2 0 0,-4-2 0 15,-7-2 48-15,2 1 0 0,4 3 0 0,-6 0 0 0,-6 0-96 0,1 3-16 16,4 2 0-16,-4 0 0 0,-5-1 48 0,4 4 0 15,4 1 0-15,-4-2 0 0,-6-2-176 0,5 4 0 16,3 0 144-16,-1 0-144 0,-8 2 128 0,4 2-128 16,5 0 128-16,-3 1-128 0,-3-1 128 0,3 1-128 15,4-2 128-15,-4 1-128 0,-4 1 128 0,4 1-128 16,3-1 128-16,0 2-128 0,-3 0 0 0,2 0 0 16,6-1 0-16,-2 3 128 0,-2 0 0 0,4 2 0 15,6-1 0-15,-5 2 0 0,-4 4 32 0,4-1 16 16,2 2 0-16,-1 0 0 0,-1 0-48 0,3 3 0 15,1 3 0-15,3-1 0 0,0 1-128 0,4-2 0 16,4 0 0-16,4 3 0 0,4 3 128 0,-2 1 0 0,1 0 0 0,3 0 0 16,8 1 16-16,3 2 0 0,1 0 0 0,2 4 0 15,0-1-144-15,1 1 128 0,3 0-128 0,4 1 128 16,4-1-128-16,2 3 0 0,4 2 0 0,2-1 0 16,-1-3 0-16,3 1 0 0,0-1 0 0,5 1 128 15,5-2-128-15,4 0 0 0,1-4 0 0,2 3 0 16,2-1 0-16,5 0 0 0,0 0 0 0,3 0 0 15,4-1 0-15,2 2 0 0,2-1 0 0,2 1 0 16,2 2 0-16,3 0 0 0,1-3 0 0,1 3 0 16,3-2 0-16,2 2 0 0,1-1 0 0,3 0 0 15,2 1 0-15,2-1 0 0,1-1 0 0,2 2 0 16,6-1 0-16,1 2 0 0,2-3 0 0,3 2 0 16,1 0 0-16,5 0 0 0,3 2 0 0,4-4 0 15,4 2 160-15,2-3-160 0,1-2 192 0,2 1-192 16,5 1 176-16,3-1-176 0,4-1 160 0,3 0-160 0,5 1 144 0,2-3-144 15,-1-3 128-15,3 0-128 0,3 1 192 0,4 0-64 16,5 1 0-16,-1-2 0 0,-1-3 16 0,4 2 0 16,0 2 0-16,2-1 0 0,1-1-16 15,1-2-128-15,-1405 1 192 0,2819-2-64 0,-1409 0 0 0,0 0-128 16,-1-1 192-16,4 0-64 0,3 2-128 0,-3-2 160 16,-5-1-160-16,3 2 160 0,3-1-160 0,-1-1 0 15,-3-2 144-15,0 1-144 0,3 1 0 0,1-1 0 16,2-3 0-16,-2 1 0 0,-2-1 0 0,4 0 128 15,5 1-128-15,-3-1 0 0,-2-4 0 0,3 0 0 16,5 3 0-16,-2-4 0 0,-5-2 0 0,5 2 128 16,4 3-128-16,-3-4 0 0,-6-2 128 0,4 1-128 0,2 1 128 15,-1-1-128-15,-7-4 0 0,5 2 0 0,0 1 0 0,0-1 0 16,-2-4 0-16,0 1 0 0,-6 0 0 0,5 2 0 16,-3-1 0-16,-3-3 0 0,-3-2 0 0,0 3 0 15,2 5 0-15,-3-3 0 0,-3 0 0 0,-1-2 0 16,2 3 0-16,-2-1 0 0,1-1 0 0,-4 0 0 15,-5-5 0-15,-2 1 128 0,1 0-128 0,0-2 0 16,-2-3 0-16,-3-1 128 0,-6-2-128 0,-1 2 0 16,-1 0 0-16,0 0 128 0,0 0-128 0,-2-2 0 15,-2 1 0-15,-3-2 0 0,0 3 0 0,0-2 128 16,0 0-128-16,2 0 0 0,1-1 0 0,-2 2 0 16,-4-1 0-16,0-1 0 0,-1-4 0 0,-1 1 128 15,-1 2-128-15,2-1 0 0,-2-2 0 0,1-5 128 16,-2-5-128-16,-5 0 128 0,-5 0-128 0,-2 0 128 0,-3-3-128 0,-3 2 176 15,-2-2-176-15,-5 0 192 0,-5-3 256 0,-4 1 48 16,-2 2 16-16,-4-2 0 0,-3-1 64 0,-5-1 0 16,-5 2 16-16,-2-2 0 0,-7 0-208 0,-5-1-32 15,-3 1-16-15,-7-2 0 0,-1 2-336 16,-6 2 128-16,-5 3-128 0,-4-1 0 0,-8-3 0 0,-8 4-256 16,-5 2 32-16,-6 3 16 15,-3 1-528-15,-1 4-96 0,-3 4-32 0,-7 3-14832 16</inkml:trace>
  <inkml:trace contextRef="#ctx0" brushRef="#br0" timeOffset="45156.09">14774 6730 6447 0,'8'-10'272'0,"0"6"80"0,-2-2-352 0,3 1 0 16,0-1 0-16,0-1 0 0,-2 2 1120 0,0-1 160 16,0 2 16-16,-7 4 16 0,7-7-656 0,-7 7-128 15,0 0-16-15,4-5-16 0,-4 5-64 0,0 0-16 16,0 0 0-16,0 0 0 0,0-8-16 0,0 8 0 0,-3-5 0 15,-5 3 0-15,0 3-160 0,-3 1-48 0,-1-1 0 0,0 0 0 16,1 0 32-16,-3-1 0 0,-1 0 0 0,0-2 0 16,-3-4 80-16,-1 0 16 0,-1-1 0 0,0 1 0 15,2 1 80-15,-2-1 32 0,-2-2 0 0,1 0 0 16,-5 1 32-16,1 0 16 0,0 3 0 0,-5-2 0 16,0 2-128-16,-3-1-32 0,-5 1 0 0,-2-3 0 15,-3-2-48-15,3 1-16 0,0-2 0 0,-3-1 0 16,-1 0-64-16,-1 1-32 0,-1 0 0 0,-5 1 0 15,-4 0 96-15,-1 1 0 0,0-1 16 0,2 0 0 16,-1 0-80-16,-1 0 0 0,-1 3-16 0,-5-3 0 16,-4 2-16-16,0-1 0 0,1-1 0 0,0 0 0 15,2-1-160-15,-1 1 0 0,-3 0 0 0,0 0 0 0,1 0 256 16,-1 1-16-16,4 0-16 0,-1 1 0 0,-1-3-96 0,-5 2 0 16,-3 0-128-16,-2 3 192 15,4 2 0-15,0 1 0 0,-1-1 0 0,-2 2 0 0,-3 1-64 0,2 1-128 16,3 2 176-16,-2-3-176 0,1 0 128 0,0 3-128 15,-2 0 0-15,-1-1 0 0,1 0 0 0,3-1 0 16,2 1 0-16,-2 1 0 0,-3-1 0 0,1 1 0 16,1 1 0-16,1-1 0 0,3 1 0 0,-4 3 0 15,-1 1 0-15,1-3 0 0,-1 1 128 0,3 0-128 16,3 1 0-16,-1 1 0 0,0 0 0 0,-4 1 0 16,1 1 0-16,1-1 0 0,3-1 0 0,3 3 0 15,0-2 0-15,0 1 0 0,-3 1 0 0,2-1 0 16,2-1 0-16,3 3 0 0,0 1 0 0,1 4 0 0,-2-1 0 0,-1 2 0 15,0 2 0-15,2-3 0 16,3 1 0-16,2 2 0 0,2-2 0 0,2 4 0 0,3 2 0 0,-2-2 0 16,3-4 0-16,0 4 0 0,3 1 0 0,3 0 0 15,2-1 0-15,1 0 0 0,3-1 128 0,1-1-128 16,2 1 0-16,2-1 0 0,-1 0 0 0,1 1 0 16,0-1 0-16,1 0 0 0,1-2 0 0,3-3 0 15,-1 0 0-15,4-2 0 0,3-3 0 0,0 3 0 16,4 4 0-16,2 0 0 0,3-2 0 0,0 1 0 15,3 0 0-15,1 0 0 0,2 0 0 0,2 1 0 16,0-2 0-16,3 0 0 0,1 1 0 0,4-1 0 16,-3 1 0-16,4-2 0 0,1-1 0 0,3 0 0 15,1 1 0-15,1 0 0 0,3 0 0 0,2 2 0 16,4-1 0-16,2 1 0 0,-1 1 0 0,5-2 0 16,1-4 0-16,3 0 0 0,1-1 0 0,-2 0 0 15,0 1 0-15,2 1 128 0,1 0-128 0,4 2 0 0,1-1 128 0,2-2-128 16,4-1 0-16,2 1 0 0,1 0 128 0,0-1-128 15,-3 1 0-15,3-2 0 0,1 1 0 0,3-2 128 16,1 0-128-16,3-1 0 0,4 0 128 0,0 0-128 16,1-3 0-16,0 2 0 0,-3 0 0 0,5 0 128 15,-1-2-128-15,5 2 0 0,-1-2 144 0,1 0-144 16,-2 2 0-16,1-2 144 0,1 2-144 0,1-2 0 16,5 2 0-16,-3-3 128 0,1 1-128 0,-1 0 0 15,0 0 0-15,0-2 128 0,4 2-128 0,-1-2 0 16,4 0 0-16,-2 0 0 0,0 1 0 0,1 1 0 15,2-2 0-15,-2 1 128 0,0-3-128 0,-1-1 0 0,-1 2 0 0,1 0 0 16,3 0 0-16,0-1 0 0,-1-1 0 0,-3 0 0 16,-2-1 0-16,2 1 128 0,-2 1-128 0,2 0 0 15,0-1 0-15,-4 0 0 0,0 0 0 0,-1 0 0 16,4-1 0-16,-2 0 0 0,2 0 0 0,-2-1 0 16,-2-3 0-16,-3 1 128 0,-2-1-128 0,3 1 0 15,3-3 0-15,-2 0 0 0,-1-2 0 0,0 2 0 16,-3-1 0-16,0-1 128 0,0-2-128 0,1 1 128 15,1-1-128-15,-2 0 0 0,-4 0 0 0,-1-1 0 16,-3 2 128-16,1 0-128 0,2 0 128 0,0 0-128 16,2-3 128-16,-2-1-128 0,-2-3 0 0,-2 3 128 15,-3 2-128-15,-1-1 0 0,1 1 0 0,-1-2 0 16,0-3 0-16,-1-1 128 0,-2 1-128 0,-4 0 0 16,-2 1 0-16,-2-1 0 0,-6 1 0 0,-1 0 0 15,-1-1 176-15,-2-2-48 0,-3 0-128 0,0 0 192 0,-1 2 64 0,-1 2 0 16,-3-1 0-16,-3-2 0 0,-2-1-48 0,0 0 0 15,-2-1 0-15,-1 1 0 0,-4 1-16 0,0 1 0 16,-5-1 0-16,1-3 0 0,-3 1 0 0,-2 0-16 16,-2 0 0-16,-3 1 0 0,0 2-176 0,-4-2 160 15,-1-1-160-15,-1 0 160 0,-2 0-160 0,-1 0 0 16,-3 2 0-16,-3-2 128 0,-6 0-128 0,0-2 0 16,-1-3 0-16,-1 5 0 0,-7 2 0 0,0-1 0 15,-2 0 0-15,-5 0 0 0,-5 0 0 0,-4 1 0 16,-4-2 0-16,0 0 0 0,-2 1 0 0,-2 1 0 15,-5 2 0-15,-3-1 0 0,-8-1 0 0,1 2 0 0,0 0 0 16,4 1 0-16,1-1 0 0,4 3 0 0,0 0 128 0,4 4-128 16,3 3 0-16,5 5 0 0,3 4 0 0,4 5-176 31,3 3-1904-31,1 3-384 0</inkml:trace>
  <inkml:trace contextRef="#ctx0" brushRef="#br0" timeOffset="47486.33">10665 7769 15775 0,'7'-15'704'0,"-2"5"128"0,3 0-656 0,1 0-176 0,-1 0 0 0,1 2 0 16,1 0 464-16,-4 1 64 0,-6 7 16 0,6-7 0 16,0 0-256-16,-3 0-48 0,-1 0-16 0,-2 7 0 15,0 0-16-15,0-6 0 0,0 6 0 0,-2-5 0 16,-2-2 80-16,-2 3 16 0,-2 0 0 0,-1 1 0 15,-4 2-80-15,0 1-16 0,-2 1 0 0,-4-1 0 16,0 0-208-16,-1-1 0 0,-4 0 128 0,1 0-128 16,-1 0 0-16,0 0 0 0,-5-2 128 15,1 0-128-15,-4-2 0 0,-1-1 128 0,0-1-128 0,-6 4 0 16,-4 1 256-16,-3 0-64 0,-2-2 0 0,-2 0 0 16,1-3 256-16,-1 3 32 0,-1 1 16 0,-3 2 0 15,-5 1-144-15,-1 0-32 0,-5 0 0 0,1-3 0 16,0 1-128-16,2 0-16 0,-4 1-16 0,-5 1 0 0,-5 0-160 0,2 0 0 15,1-1 144-15,1-1-144 16,2-2 0-16,-5 2 144 0,-3-2-144 0,0-1 0 0,0 0 144 0,2-1-144 16,3 2 0-16,-5 0 144 0,-6-1-144 0,3-1 192 15,4-4-192-15,1 2 192 0,1 5 64 0,-5 2 0 16,-3-4 16-16,4 0 0 0,-1-4 32 0,2 2 0 16,0 4 0-16,0-1 0 0,-2-2-112 0,2 1 0 15,0-1-16-15,1 2 0 0,0 0-32 0,0 0 0 16,-2-3 0-16,2 3 0 0,2 3-144 0,0 1 0 15,0 1 144-15,0-2-144 0,-5-2 0 0,5-1 128 16,0 2-128-16,2 0 0 0,-1 0 0 0,1-2 0 16,-2 0 0-16,4 0 128 0,4 1-128 0,3 2 0 15,-3 1 0-15,-1 0 0 0,-3-1 0 0,4 0 0 0,2-2 0 0,4 1 128 16,0 0-128-16,0 4 0 0,-2 2 0 0,0-2 0 16,-1-2 0-16,3 0 0 0,0-1 0 0,1 3 0 15,-1 2 0-15,0 0 0 0,-4 0 0 0,1 2 0 16,2-1 0-16,4 2 0 0,3-2 0 0,2 3 0 15,2 2 0-15,-3 2 0 0,1 1 0 0,0-1 0 16,0 1 0-16,4-2 0 0,2 1 0 0,0 2-128 16,3 4 128-16,4 0 0 0,1 2 0 0,-3 1 0 15,-1 0 0-15,3 0 0 0,-3-1 0 0,1 0 0 16,0 2 0-16,4-1 0 0,3-2 128 0,-3 1-128 16,3 0 0-16,3-1 0 0,2 2-160 0,1 1 160 15,-2 0 0-15,0 0 0 0,-2-1 0 0,0 0 0 16,1-1 0-16,0-1 0 0,-1-3 0 0,0 4 0 15,2 3 0-15,4 0 0 0,-2 0 0 0,5-2 0 0,3 0 0 0,3-1 0 16,1 0 0-16,2-1 0 0,0 1 0 0,3-2-128 16,3 3 128-16,3 0 0 0,3 1 0 0,0 0 0 15,3-1 0-15,3-2 0 0,-1 1 0 0,4 0 0 16,3 3-128-16,0-2 128 0,1 0 0 0,4-1-128 16,3 1 128-16,1-1 0 0,1 0 0 0,1-1-128 15,1-3 128-15,3 1 0 0,2-1 0 0,4 0 0 16,2-3-128-16,3-1 128 0,1-1 0 0,3-1 0 15,-1-1 0-15,4 0 0 0,0-1 0 0,4 3 144 16,2-1-144-16,4 2 128 0,3 2-128 0,5-4 160 16,2-3-160-16,3 1 160 0,1 2-160 0,1 3 0 15,5 1 144-15,1-2-144 0,5-4 0 0,-1 0 0 16,1 0 0-16,2 1 128 0,0 2-128 0,4-3 0 0,2-3 0 0,1-1 0 16,0 1 0-16,5 0 128 0,5-2-128 0,-2-1 128 15,-1 1-128-15,4 0 0 16,3 1 0-16,1 0 0 0,-2-7 0 0,3 6 0 0,0-2 0 0,4 0 0 15,-3-2 0-15,2 2 0 0,-2 2 0 0,2-2 0 16,2-2 0-16,1 1 0 0,-1 0 0 0,-1 0 128 16,1-1-128-16,-1 2 0 0,-3 1 0 0,3-2 0 15,1-1 0-15,-3 2 0 0,-1 1 0 0,-1 1 0 16,5-2 0-16,-5 1 0 0,-5-4 0 0,0 5 0 16,0 1 0-16,-1 0 0 0,-1-2 0 0,-1 0 0 15,-3 0 0-15,-1-1 0 0,4-1-176 0,-7-1 176 16,-4-1 0-16,1 1 0 0,1 2-128 0,-2-3 128 15,1-4 0-15,-5 3 0 0,0 1 0 0,1-1 0 16,3 0 0-16,-6 0 0 0,-3-2 0 0,-4 0 0 0,-1 1 0 16,2 1 0-16,-1-1 0 0,2-1 0 0,-6-3 0 0,-2 1 0 15,-2 2 0-15,-4 1 0 0,-3-2 0 0,2 3 0 16,1-1 0-16,-2 0 0 0,-1-4 0 0,-5-3 0 16,-2 1 0-16,-1 3 0 0,-2 1 128 0,0 2-128 15,0-2 0-15,-1 0 0 0,0-4 0 0,-1-1 128 16,2 1-128-16,-7-2 0 0,0 0 128 0,-4 0-128 15,1-2 0-15,-1 2 0 0,-2 1 144 0,1-2-144 16,2-2 0-16,-2-3 144 0,-2-2-144 0,2-3 128 16,-2-1-128-16,0-1 128 0,-5-2 96 0,-4-1 16 15,-2-2 0-15,-2-1 0 0,-4-3 160 0,-3-2 48 16,0-4 0-16,-3 0 0 0,-3 1-96 0,-3 1-16 0,-3-1 0 0,-3-1 0 16,-3 0-96-16,-3 1-32 0,-1 3 0 15,-4 2 0-15,-7 2-80 0,-4 2-128 0,-11 3 176 0,-6 3-176 16,-11 2 0-16,-3 4-272 0,-8 5 16 0,-8 5 16 31,-14 6-2288-31,-10 3-464 0,-47 1-80 0,14 11-9472 0</inkml:trace>
  <inkml:trace contextRef="#ctx0" brushRef="#br0" timeOffset="48836.73">15007 12678 6447 0,'0'0'576'0,"0"0"-576"0,0 0 0 0,9-4 0 16,-1-2 1408-16,1 0 192 0,0 1 16 0,3-1 16 16,1 1-528-16,3-3-96 0,1-1-32 0,4-1 0 15,1-2-16-15,2 0 0 0,3-1 0 0,4-1 0 16,-1-1-144-16,3 0-48 0,3-2 0 0,2 0 0 16,1-2-256-16,1 0-48 0,-3 4-16 0,2 1 0 15,-3 2-208-15,1 0-48 0,-2-2-16 0,-3 2 0 16,0 2-176-16,-3 0 0 0,-4 2 0 0,-2 0 0 15,-7 2 0-15,-1 3 128 0,-6 2-128 0,-9 1 0 16,0 0 0-16,0 0 0 0,0 0 0 0,-8 13 0 0,-8 4 0 16,-1 0 0-16,-9 2 128 0,0 3-128 15,-3 1 0-15,2 4 0 0,-4 1 0 0,2 2 128 16,2-2-128-16,2 0 0 0,2-1 0 0,4-3 0 0,3-6 0 0,4 0 0 16,2-1 0-16,3 0 0 0,0-4-144 0,3-2 144 15,4-11 0-15,-1 13 0 16,3-1-448-16,2-2 32 0,4-3 0 15</inkml:trace>
  <inkml:trace contextRef="#ctx0" brushRef="#br0" timeOffset="49756.55">15764 12388 6447 0,'-14'7'272'0,"1"-4"80"0,-4-2-352 0,-3 4 0 0,-2 4 0 0,0-1 0 16,-5 1 1488-16,2 2 240 0,0 2 32 0,-3 4 16 15,1 3-1072-15,-2 2-192 0,-1 2-64 0,-1 4 0 16,-5 4-176-16,1 2-32 0,0 2-16 0,0-1 0 15,-2-1 96-15,3 2 32 0,-3-2 0 0,1 0 0 16,-1-2 128-16,0 4 32 0,0 3 0 0,-4 3 0 16,-1-2-288-16,0 1-48 0,-3 2-16 0,-1-1 0 15,-2-1 16-15,-5 1 0 0,-1-1 0 0,-1 4 0 16,-2-1 64-16,-3 2 16 0,-6 1 0 0,1 0 0 16,0-2-112-16,2-1-16 0,0-4 0 0,4 2 0 0,0-2 64 0,2-2 0 15,0-4 0-15,2-2 0 0,1 1 176 0,1-2 32 16,1-3 16-16,4 2 0 0,1-3 64 0,2 3 16 15,1-1 0-15,0-1 0 0,-4 1-112 0,2-3-32 16,1-3 0-16,0-1 0 0,0 0-96 0,3 0 0 16,1-1-16-16,4 1 0 0,0 0-48 0,1 0-16 15,2-2 0-15,2-2 0 0,3-4-48 0,2 0-128 16,6-1 192-16,0 0-64 0,4-2-128 0,1-3 160 16,2-2-160-16,4-1 160 0,-1-2-160 0,6-1 192 15,-2 0-192-15,7-2 192 0,0 0-192 0,0 0 128 0,-5 1-128 16,5-1 128-16,-6 0-128 0,6 0 0 0,0 0 0 0,-6 2 0 15,6-2 0-15,-6 2 0 0,-1-2 0 16,7 0 0-16,-6 4 0 0,0-3 0 0,0 0 0 16,6-1 0-16,-5 2 0 0,5-2 0 0,-7 2 0 0,1 1 0 15,6-3 0-15,-4 1 0 0,4-1 0 0,0 0 0 16,-8 1 0-16,8-1 0 0,0 0 128 0,-5 1-128 16,5-1 320-16,0 0 0 0,0 0-16 0,-6 3 0 15,6-3-304-15,0 0 0 0,0 0 128 0,0 0-128 16,0 0 160-16,-4 2-32 0,4-2 0 0,0 0 0 15,-6 5-128-15,6-5 0 0,0 0 0 0,-4 4-176 16,4-4 176-16,0 0 0 0,0 0 0 0,0 0 0 16,-2 8 0-16,2-8 0 0,0 9 0 0,2-1 0 15,-2-8 0-15,4 10 0 0,4-2 0 0,2 2 0 16,2 1 0-16,2 0 0 0,4 0 0 0,2 2 0 0,4 1 0 0,1 0 0 16,3 1 0-16,5 0 0 0,3 5 0 0,2 0 0 15,4 1 0-15,0 2 0 0,2 3 0 0,3 0 0 16,5 1 0-16,-1 3 0 0,-1 3 0 0,3-1 0 15,-2-1 0-15,-2 2 0 0,-1 3 0 0,1 1 0 16,-2 0 0-16,2 0 0 0,0 2 0 0,2-2 0 16,-2-1 0-16,2-1 0 0,-1 0 0 0,-2-2 0 15,-1 0 0-15,0 0 0 0,-1 1 0 0,0-1 0 16,-1-1 0-16,-2-1 0 0,-1 0 0 0,-1-2 0 16,-5-3 0-16,0 2 0 0,-2-1 0 0,-2 0 0 15,-2-2 0-15,1-1 0 0,-2 0 0 0,-3-1 0 0,2-2 0 16,-1 0 0-16,1-2 0 0,-5-3 0 0,0-1 160 15,-3-1-160-15,0 0 0 0,-3-3 128 16,0-4-128-16,-3-2 0 16,-3 0-288-16,0-3-96 0,-4-1-32 0,-7-1-8496 0,9-5-1712 0</inkml:trace>
  <inkml:trace contextRef="#ctx0" brushRef="#br0" timeOffset="50085.21">14709 15252 22111 0,'0'0'1968'0,"11"-5"-1584"0,1 1-384 0,3 2 0 0,1 2 576 16,1 1 48-16,2 1 0 0,3 2 0 16,-2 2 400-16,3 2 96 0,2 5 16 0,0 2 0 0,-2 3-416 0,2 3-80 15,-3 3 0-15,2 3-16 0,-3 3-240 0,-1 2-32 16,-4 0-16-16,-2 1 0 0,-3 0-192 0,-2 0-144 15,-7 1 192-15,-2 0-192 0,-2-1 192 0,-4 0-192 16,-2 0 192-16,-1-1-192 0,0-1 128 0,-3 0-128 16,0-1 0-16,-1-2 0 0,-1-2 0 0,-1 1 160 15,0-2-160-15,-2 0 128 0,-1-1 112 0,-2 2 16 16,-2-3 0-16,-1-1 0 0,-3-3 0 0,-2-1 0 16,-4 2 0-16,-2-1 0 0,-4-3-96 0,0 0-16 15,1-3 0-15,-2 0 0 0,-1-2-320 0,3-1-64 16,1 0-16-16,1 0-15152 0</inkml:trace>
  <inkml:trace contextRef="#ctx0" brushRef="#br0" timeOffset="50967.91">6748 14285 12319 0,'0'0'544'0,"0"0"112"0,0 0-528 0,0 0-128 16,0 0 0-16,0 0 0 0,9-9 1088 0,2-1 192 15,2-2 48-15,4 0 0 0,3-6-240 0,3 0-32 16,4-4-16-16,-1 0 0 0,4 0-352 0,0-3-80 16,-1-2-16-16,1-1 0 0,0 2-160 0,-2 0-48 15,-1-2 0-15,-1 2 0 0,-1-1-128 0,-4 3-48 16,-3 3 0-16,-2 1 0 0,0 2-208 0,-2 2 128 16,-2 3-128-16,-1 3 0 0,-1 1 176 0,-2 4-176 15,-3 0 192-15,-5 5-192 0,0 0 208 0,0 0-64 16,2 9-16-16,-3 3 0 0,-3 4-128 0,-3 5 0 15,-4 4 0-15,-1 5 0 0,-3 2 128 0,-1 5 32 16,-1 5 16-16,-1 2 0 0,1 3 0 0,-3 3 0 0,0 0 0 0,1 2 0 16,2 2 224-16,1-4 48 0,3-1 16 15,2-2 0-15,3 0 16 0,3-2 0 0,2-3 0 0,0-2 0 16,1-3-304-16,1 1-176 0,1-2 192 0,1 0-192 16,1-1 0-16,1-3 0 0,0-5 0 0,1-2 0 31,-3 3-560-31,2-3-64 0,-2-2-16 0,0-3 0 15,-1-3-1888-15,-2 0-384 0</inkml:trace>
  <inkml:trace contextRef="#ctx0" brushRef="#br0" timeOffset="51180.8">6540 15050 16575 0,'-11'-12'736'0,"5"7"160"0,6 5-720 0,0 0-176 0,0-11 0 0,5 5 0 0,-5 6 1728 0,12-3 320 16,4 0 64-16,10-2 16 0,1 0-1008 0,6-3-208 15,5 3-32-15,2-1-16 0,3 1 48 0,5 0 16 16,3 1 0-16,4 0 0 0,1 2-208 0,0 0-32 16,1 0-16-16,-5 1 0 0,-2 2-384 0,-1 3-80 15,0 4-16-15,-5 0 0 0,-5-3-192 0,2 2 0 16,-5 0 0-16,1 1 0 16,-5 0-1584-16,-4-2-208 0,-5 0-32 0,0-1-16 0</inkml:trace>
  <inkml:trace contextRef="#ctx0" brushRef="#br0" timeOffset="51783.16">8793 14563 4607 0,'2'-13'400'0,"-1"5"-400"16,0-2 0-16,0 0 0 0,0 0 2240 0,3 1 384 15,-3-1 64-15,-1 1 0 0,-1 1-1168 0,1 8-240 16,-5-8-64-16,1 3 0 0,4 5-400 0,-8-3-96 16,-5 2-16-16,-1 1 0 0,-3 3-400 0,-3 5-96 15,-3 3-16-15,-1 3 0 0,-1 2 64 0,1 3 16 16,2 1 0-16,0 3 0 0,0-1-32 0,3 2-16 15,2-1 0-15,4-1 0 0,4-3-224 0,4-1 128 16,3-3-128-16,3-3 0 0,2-3 160 0,4-3-160 0,1-2 160 16,5-3-160-16,3-4 576 0,2-2 32 15,0-3 0-15,5-1 0 0,-1-4 0 0,4 0 0 0,0-1 0 0,1 1 0 16,-2 0-400-16,-2 0-80 0,-2 1 0 0,-5 2-128 16,0 3 144-16,-3 1-144 0,-3 2 0 0,-2-1 144 15,-8 5-144-15,0 0 0 0,0 0 0 0,0 0 0 16,0 0 0-16,0 0 0 0,3 11 0 0,-2 2 0 15,-1 0 0-15,0-1 0 0,-1-1 0 0,2-2 0 16,2-1 0-16,3 0 0 0,-2 0 0 0,4-3 0 16,1-1 0-16,3-2 0 0,0-2 0 0,2-2-176 31,2-2-1040-31,0 0-192 0,2-3-64 0</inkml:trace>
  <inkml:trace contextRef="#ctx0" brushRef="#br0" timeOffset="52156.41">9529 13708 10943 0,'0'0'480'0,"0"0"96"0,0 0-448 16,0 0-128-16,1 9 0 0,-2-1 0 0,1-8 752 0,-5 12 128 15,1 0 16-15,1 5 16 0,-1 1 96 0,-1 4 16 0,-2 2 0 0,-2 6 0 16,-1 4-64-16,-3 6 0 0,1 3 0 0,-1 3 0 16,-2 3-304-16,-2 3-64 15,-1 2-16-15,2 2 0 0,-2 1-272 0,2-3-64 0,-3-4-16 0,3 0 0 16,4 0-80-16,-2-7-16 0,0-5 0 0,1-3 0 15,1-4-128-15,-1 2 160 0,-1-4-160 0,3-2 160 16,1-2-160-16,3-3 0 0,-3-4 144 0,2-1-144 16,0 0 0-16,3-3 0 0,-3-1 0 0,4-4 0 31,4-9-1744-31,0 0-272 0,0 0-48 0,0 0-16 0</inkml:trace>
  <inkml:trace contextRef="#ctx0" brushRef="#br0" timeOffset="52458.25">9895 13773 18303 0,'0'0'816'0,"8"-5"160"0,-1 0-784 0,1 2-192 16,-8 3 0-16,0 0 0 0,0 0 720 0,2 11 112 15,-3 2 0-15,-1 5 16 0,-5 3-240 0,0 3-48 16,-5 5-16-16,-4 2 0 0,-4 5 80 0,-3 5 16 16,-5 7 0-16,-3 3 0 0,-1 2-192 0,-2 4-48 15,0 1 0-15,3-3 0 0,5-1-208 0,2-5-64 0,1-3 0 0,5-2 0 16,0-4-128-16,3-4 0 0,0-2 0 0,2-5 0 16,2-3 0-16,1-3 0 0,1-2-160 0,3-3 160 31,4-3-704-31,-3-3-32 0,3-3-16 0,2-9-6864 0,0 0-1392 0</inkml:trace>
  <inkml:trace contextRef="#ctx0" brushRef="#br0" timeOffset="52691.17">9125 14261 18303 0,'19'-4'816'0,"-4"2"160"16,4 0-784-16,3 1-192 0,2 0 0 0,5 0 0 16,0-2 1152-16,3 1 176 0,2-1 32 0,3 0 16 15,0-1-480-15,-2 1-80 0,0 0-32 0,2 0 0 0,-3 1-400 0,1 2-64 16,-2 2-32-16,-3 0 0 0,-4-1-288 0,-3 1 160 16,-1 1-160-16,-2 2 128 15,-2-2-1216-15,-4 1-256 0,-2 2-64 0</inkml:trace>
  <inkml:trace contextRef="#ctx0" brushRef="#br0" timeOffset="53118.75">10107 14451 8287 0,'0'0'368'0,"0"0"80"0,0 0-448 0,0 0 0 0,0 0 0 0,11 4 0 16,-3-3 2368-16,1-1 384 0,0-1 64 0,-1-2 32 16,3-1-1552-16,-1-1-304 0,1-3-64 0,1 1-16 15,-1-1-512-15,1-2-96 0,-1-1-32 0,0 0 0 16,-3 1-144-16,0 0-128 0,-4-1 192 0,0 0-192 15,-2 1 144-15,-2 1-144 0,-2-1 0 0,-4 1 144 16,-2 0 144-16,0 2 32 0,-6 1 0 0,0 3 0 0,-1 1 96 0,-3 4 32 16,-3 1 0-16,-2 6 0 15,-3 2 48-15,-2 3 16 0,1 2 0 0,-1 4 0 0,3 2-144 0,2 0-32 16,4 0 0-16,1-1 0 0,6 0-128 0,4-1-16 16,4-3-16-16,4 2 0 0,2-1-176 0,4-3 128 15,1-3-128-15,1-1 128 0,1-1 800 0,3 0 160 16,1-1 16-16,3-3 16 15,0-1-1664-15,2-2-336 0,3 2-64 0,3-3-16 16,2-2-320-16,3-1-80 0,0-3-16 0</inkml:trace>
  <inkml:trace contextRef="#ctx0" brushRef="#br0" timeOffset="53704.63">10718 14250 5519 0,'0'0'496'0,"0"0"-496"0,0 0 0 0,0 0 0 16,0 0 2608-16,0 0 416 0,0 0 96 0,-8 0 16 15,-1 2-1632-15,1 3-320 0,-1 1-64 0,0 4-16 16,-2 2-288-16,-1 3-64 0,1 2-16 0,-1 4 0 15,-4 1-224-15,1 1-32 0,0 0-16 0,-1 0 0 16,1-2-128-16,4-3-16 0,1-1-16 0,1-3 0 0,2-2-96 16,3-1-16-16,2-2 0 0,2-9 0 0,0 0 192 0,0 0 48 15,0 0 0-15,0 0 0 0,0 0 144 0,12-4 48 16,1-3 0-16,-2-3 0 0,2-1-272 0,2 1-48 16,-1-2-16-16,-1 0 0 0,-1 0-288 0,-2-1 0 15,2-3 0-15,1 2 0 0,3-1 0 0,-1 2 128 16,2 0-128-16,-1 4 0 0,-1 0 0 0,-1 2 0 15,0 2 0-15,-1 1 0 0,-4 2 0 0,-9 2 0 16,9 2 0-16,-9-2 0 0,7 8-144 0,-3 1 144 16,-1 1-128-16,-1 2 128 0,-3 1-144 0,0 1 144 15,-2 1-160-15,0-3 160 0,-1 0 0 0,2-3 0 0,2-9 0 16,0 0 0-16,-2 7 0 0,2-7 0 0,0 0 0 0,0 0 0 16,0 0 256-16,0 0 0 0,0 0 0 0,0 0 0 15,9-4 96-15,1-2 16 0,1 0 0 0,0-2 0 16,1 0-208-16,1 0-32 0,1-1-128 0,2 0 192 15,0 0-192-15,1 2 0 0,0 1 0 0,1 2 0 16,1 0 0-16,-4 2 0 0,-2 2 0 0,-1 2 0 16,-2 2 0-16,-1 3-160 0,-1 4 160 0,-3 4-192 15,1-1 192-15,-5-1 0 0,0 0 0 0,-1 3 0 16,0 1-128-16,-1 2 0 0,-3 0 0 0,2-1 0 16,1 0 128-16,2-3 0 0,4-2 0 0,-2-2 0 15,2-2-336-15,3 1-48 0,-1-1 0 0,3-3-9200 16,1-4-1840-16</inkml:trace>
  <inkml:trace contextRef="#ctx0" brushRef="#br0" timeOffset="54296.06">11589 14242 21183 0,'0'0'944'0,"0"0"192"0,0 0-912 0,0 0-224 0,-10 6 0 0,2 4 0 16,-3 1 192-16,2 4-16 0,0 3 0 15,-3 2 0-15,-3 1 736 0,0 5 160 0,-2 4 16 0,-1 4 16 16,-3 4-336-16,-2 3-64 0,-1 2 0 0,-1 2-16 16,-4 1-256-16,3 1-48 0,3 2-16 0,0-2 0 15,3-8-240-15,4 0-128 0,3-7 128 0,3-4-128 16,2-1 128-16,4-5-128 0,-2-6 160 0,3-3-160 16,1-4 448-16,2-9-16 0,0 11 0 0,0-11 0 15,0 0 64-15,0 0 16 0,0 0 0 0,7-5 0 16,1-5-16-16,1-5 0 0,0-2 0 0,1-2 0 15,-3-1-288-15,3-3-48 0,0-3-16 0,2-5 0 16,2-1-144-16,2-4 192 0,0-3-192 0,3 3 192 16,2-1-192-16,3 0 0 0,0 4 0 0,5-1 0 15,2 0 0-15,-2 2 0 0,-1 2 0 0,2 3 0 0,-1 1 0 0,1 1 0 16,-1 3 0-16,-2 6 0 0,1 0 0 0,-4 2 0 16,0 4 0-16,-2 3 0 0,-3 2-144 0,-5 4 144 15,-4 2 0-15,-2 5 0 0,-3 2-176 0,-4 5 176 16,-2 0-160-16,-4 3 160 0,-4 3 0 0,-3 1 0 15,-4 0-128-15,-1 2 128 0,-3 0 0 0,-5 1 0 16,-1 1 0-16,1-4 0 0,-2-5 0 0,1-2 0 16,2-3 0-16,1-1 0 0,1-2 176 0,3-2-176 15,-2-2 160-15,5 1-160 0,2-1 0 0,3 0 0 16,0-1 0-16,11-2 0 16,0 0-1632-16,0 0-416 0,0 0-96 0</inkml:trace>
  <inkml:trace contextRef="#ctx0" brushRef="#br0" timeOffset="54690.61">12531 13511 17503 0,'0'0'1552'0,"3"-4"-1232"0,-3 4-320 0,0 0 0 16,0 0 592-16,0 0 64 0,0 0 16 0,-8 8 0 15,-2 1 352-15,-4 0 64 0,0 4 0 0,-3 2 16 16,-1-1-288-16,-6 9-64 0,1 3-16 0,-3 1 0 16,-2 2-304-16,0 3-64 0,-1 4-16 0,2 2 0 15,-3 2-32-15,1 1-16 0,5 1 0 0,2-1 0 0,2 0 80 0,1 0 0 16,0-3 16-16,2 4 0 0,2-1-16 0,3-3-16 15,3 1 0-15,3-3 0 0,1-1-208 0,2-3-32 16,2 1-128-16,1-4 192 0,0-4-64 0,3-2-128 16,1-6 176-16,3 0-176 0,-1 1 160 0,3-3-160 15,0-4 128-15,1-1-128 0,0 0 144 0,2-3-144 16,0-3 160-16,1-2-160 0,1-2 0 0,-1 0-208 16,-1 0 16-16,1-4-9472 15,0-1-1872-15</inkml:trace>
  <inkml:trace contextRef="#ctx0" brushRef="#br0" timeOffset="54904.68">11896 14031 23951 0,'16'-8'2128'0,"0"4"-1696"0,1-1-432 0,5 1 0 16,2-1 768-16,1 0 80 0,7-1 16 0,3-2 0 15,0-2 512-15,4 1 96 0,0 2 32 0,3 2 0 16,1-2-736-16,0-1-160 0,1 2-32 0,-1-1 0 16,0 4-400-16,-5 1-176 0,1-2 128 0,-6 3-128 15,-3-1-1728 1,-3 1-448-16,7-3-64 0,-8 3-32 0</inkml:trace>
  <inkml:trace contextRef="#ctx0" brushRef="#br0" timeOffset="92282.11">9650 7660 7359 0,'0'0'320'0,"0"0"80"0,-4-6-400 0,4 6 0 0,-3-8 0 0,3 8 0 16,0 0 896-16,-2-8 112 0,2 8 16 0,0 0 0 15,0 0-304-15,5-5-48 0,-5 5-16 0,11-6 0 16,1 1-80-16,1-1-32 0,2 2 0 0,4 1 0 16,-3-1 0-16,6 0 0 0,3-1 0 0,3 0 0 15,-2 1-64-15,5-1-16 0,3 1 0 0,4-2 0 16,0-1 112-16,3 1 0 0,2 2 16 0,5 1 0 15,4-2 144-15,2 1 32 0,2-2 0 0,1 3 0 16,0 0-336-16,3 2-64 0,1 1-16 0,3 2 0 0,3 0-80 0,5 0-16 16,-4-1 0-16,3 3 0 0,3 1-256 0,2 2 0 15,1-1 128-15,0-1-128 0,0-4 0 0,1 0 0 16,0 1 0-16,3 1 0 0,-2 1 176 0,0-1-176 16,-1 0 160-16,1 1-160 0,0-1 128 0,1 0-128 15,-1 0 0-15,-1 0 0 0,-1-3 0 0,1 0 0 16,2 1 0-16,0-1-160 0,-2 0 160 0,-1-1 0 15,-5-3 160-15,1 2-160 0,2 2 0 0,-1-1 0 16,2-1 0-16,-4 0 0 0,-3-1 0 0,-1 2 0 16,-2 1 0-16,0 1 0 0,-2 1 0 0,-3-1 0 15,-4 1 0-15,-5-2 144 0,-5 2-144 0,-4-1 0 16,-8 0 0-16,-3 1 0 0,-6 1 128 0,-4-1-128 0,-4 0 128 16,-5-1-128-16,-3-1 128 0,-10 0-128 0,0 0 0 0,0 0 128 15,0 0-128-15,0 0 0 0,-12 3 144 0,-5 0-144 16,-2-3 160-16,-9-1-32 0,-4-1-128 0,-6 2 192 15,-6 0-192-15,-7-2 0 0,-4 1 128 0,-7-1-128 16,-7 1 0-16,-1-1 0 0,-6-2 0 0,-3 1 0 16,-9-1 128-16,-1 0-128 0,-4 0 0 0,-4-2 144 15,-3 4-144-15,-4-2 0 0,-3-1 144 0,-2 2-144 16,-5-2 144-16,0-2-144 0,1-2 192 0,-2 4-192 16,-2 4 208-16,-3 0-64 0,1-2-16 0,3 0 0 15,-3 2-128-15,0 0 128 0,0 0-128 0,-1 1 128 16,2 1-128-16,4-1 0 0,5 0 0 0,7 0 128 15,4 2-128-15,7-1 0 0,6-1 0 0,6 0 0 16,6 0 0-16,10 0 0 0,2 0 0 0,7 2 0 16,7-1 0-16,7 2 128 0,6-1-128 0,8-1 0 15,6-3 144-15,9-2-144 0,3 3 160 0,8 1-160 0,10 0 0 0,10 0 0 16,9 0-208-16,12-3 64 0,8-1 144 16,12-1 0-16,10 2-144 0,11-1 144 0,11-1 0 15,7 2 0-15,8 2 192 0,10-1-64 0,11-3 160 0,8 3 32 16,3 2 0-16,6-1 0 0,2-4-16 0,5 2 0 15,3 0 0-15,-1 2 0 0,-1 3-176 0,-1 1-128 16,0-2 192-16,0-1-192 0,-5 0 144 0,-2 4-144 16,-10 2 0-16,-4 1 144 0,-4-1-144 0,-8 8 0 15,-8 4 0-15,-9 2 0 16,-8 0-1168-16,-14 3-272 0,-12 2-48 0</inkml:trace>
  <inkml:trace contextRef="#ctx0" brushRef="#br0" timeOffset="93935.09">3405 8481 13823 0,'-13'-8'1216'0,"1"2"-960"0,-2 0-256 0,6 3 0 15,-2 1 0-15,4 2 176 0,1 0-176 0,5 0 160 16,0 0 272-16,0 0 48 0,0 0 16 0,4 10 0 16,1 0-368-16,1 1-128 0,4 1 0 0,3-2 0 15,4-4 320-15,4 1-48 0,2-1 0 0,2 2 0 16,4 1 80-16,3-1 16 0,4-1 0 0,1-1 0 15,6-3 32-15,6 0 16 0,3 0 0 0,6-1 0 16,3-1 80-16,3 2 16 0,2-3 0 0,5 0 0 16,5 0 48-16,5 0 16 0,3 0 0 0,0 1 0 0,0-1-80 0,6 2-16 15,4 1 0-15,4 0 0 0,-2-1-160 16,4 3-48-16,3 1 0 0,3 0 0 0,0-3-80 16,1 2-32-16,1 2 0 0,2-1 0 0,6-3-160 15,0 1 0-15,-3 2 144 0,0-2-144 0,1-1 0 0,0 2 144 16,-3 0-144-16,1 1 0 0,0-2 192 0,-1 4-64 15,-1 2 0-15,-1 0-128 0,0-4 192 0,-1 2-192 16,0 2 192-16,-2-2-192 0,1-2 176 0,0 2-176 16,-1 2 160-16,-1-2-160 0,-2-1 128 0,0-1-128 15,-7-2 0-15,2 2 144 0,2-1-144 0,-5 0 0 16,-3 0 0-16,0 1 0 0,-3-2 0 0,-1 0 128 16,-2-1-128-16,-3 0 0 0,-4 0 0 0,-1 2 0 15,-1-1 128-15,-1 0-128 0,-1 1 0 0,-2-1 0 0,-4-1 0 16,-1 2 0-16,-3 1 0 0,-3-1 0 0,-3-2 0 0,-5-1 0 15,-3-1 0-15,-4 1 0 0,-2 1 0 0,-3-2 128 16,-6-2-128-16,-2 1 0 0,-6 0 0 0,-3 1 0 16,-4 0 128-16,-3-1-128 0,-3-1 0 0,-4 0 128 15,-11 1 80-15,0 0 16 0,0 0 0 0,0 0 0 16,0 0 80-16,-9-7 16 0,-6 1 0 0,-7 0 0 16,-4 5-176-16,-7-1-16 0,-5-1-128 0,-6-1 192 15,-4 1-192-15,-6-3 0 0,-9-1 0 0,-5 1 0 16,-6 1 0-16,-5 0 0 0,-6 1 128 0,-6 0-128 15,-2-5 0-15,-2 1 0 0,-5 1 0 0,-5 1 0 16,-4-2 0-16,-1 3 0 0,0-2 0 0,-3 0 0 16,-5 1 0-16,1 0 144 0,-6 1-144 0,-2-1 128 15,-6 2-128-15,0 2 0 0,-4 1 144 0,-1-2-144 16,-3-1 0-16,-3 2 144 0,-2 1-144 0,-3 0 0 0,-1 0 0 16,-3-1 0-16,0 1 0 0,-2 1 0 0,-5 3 0 0,3-1 128 15,2 0-128-15,7 0 0 0,3-2 128 0,3 2-128 16,3 2 0-16,6-3 0 0,6-1 128 0,3 1-128 15,3 0 0-15,9-1 0 0,7 0 0 0,4-1 0 16,5 0 0-16,6 0 0 0,3 1 0 0,8-3 0 16,6 2 0-16,5 0 0 0,5 0 0 0,8 0 0 15,7-1 0-15,5-1 0 0,5-1 0 0,8-1-144 16,7 1 144-16,5 1-192 0,4 0 192 0,7-2-192 16,5 5 192-16,0 0-192 0,13-3 64 0,9 1 0 15,3 0 0-15,10 1 0 0,4-2-128 0,8 1 0 16,8 0-16-16,5 1 0 0,3 1 272 0,9 0 0 0,7 0 0 15,7-1 0-15,3 0 0 0,6 1 0 0,2 0 0 0,9 0 0 16,5-1 0-16,6 1 0 0,2 0 0 0,4 0 0 16,2 0 0-16,7-1 0 0,6-1 0 0,2 2 0 15,2 0 0-15,5 0 0 0,-2 2 0 0,7-4 0 16,4 1 0-16,3 1 0 0,2 1 0 0,1-1 0 16,4-1 0-16,3-1 0 0,3-2 0 0,2 2 0 15,0 0 0-15,0 4 0 0,-4-1 0 0,0-1 0 16,-2-3 128-16,1 2 0 0,-3 1-128 0,-2 1 192 15,-7 1-192-15,-3 0 0 0,-7 1 0 0,-1 0 0 16,-6 0 0-16,-2 0 0 0,-7 1 0 0,-6 1 144 16,-5-2-144-16,-4 2 0 0,-4 2 0 0,-5-1 0 15,-4-3 0-15,-4 2 0 0,-8 2 0 0,-6-2 0 0,-4-1 0 16,-5-2 0-16,-6-1 144 0,-9 1-144 0,-7 0 0 0,-5 1 0 16,-8-3 0-16,-3 1 128 0,-5 2-128 0,-8-3 0 15,-2 0 0-15,-6-2 0 0,-6 1 0 0,-11 1-192 16,0 0 192-16,0 0-192 0,-1-10 192 0,-7 1 0 15,-5 0 0-15,-5 0 0 0,-5 3 0 16,-3-2 0-16,-6 2 0 0,-7 0 0 0,-3 1 0 0,-6 0 0 16,-6 0 0-16,-3-1 0 0,-5 1 0 0,-4 1 0 15,-4 2 0-15,-6 1 0 0,-5 0 0 0,-4 0 0 16,-6-1 0-16,-4 2 0 0,-4 2 0 0,-5-1 144 16,-8-2-144-16,-3 3 0 0,-5 2 128 0,-3 2-128 15,-5-4 0-15,-6 3 0 0,-7 0 144 0,-3 2-144 0,-2 1 0 16,-6-2 144-16,-9 1-16 0,-5 0-128 15,-4 1 192-15,-6 3-64 0,-5 1-128 0,-4 1 0 0,-3 0 144 0,-3 0-144 16,-4 2 0-16,1 0 144 0,-2 0-144 0,0-1 0 16,-1-1 128-16,1 4-128 0,5 1 0 0,-2 3 0 15,1 1 128-15,3 4-128 0,-1 2 0 0,3 3 0 32,2-2-368-32,7-2-128 0,9-2-16 0,6 1-13312 0</inkml:trace>
  <inkml:trace contextRef="#ctx0" brushRef="#br0" timeOffset="-159909.89">3303 16002 12895 0,'0'0'1152'0,"-6"-5"-928"16,6 5-224-16,-6-3 0 0,-1 0 960 0,7 3 128 16,-6 0 48-16,6 0 0 0,-7 3-240 0,2 3-64 0,2-2 0 0,-1 6 0 15,-1 1-256-15,3 4-48 0,0 4-16 0,1 3 0 16,-3 2 16-16,2 4 0 0,0 4 0 0,-1 1 0 15,-1 1-208-15,-2 1-64 0,-1 0 0 0,1-2 0 16,-1-3 48-16,2-3 0 0,-4-2 0 0,3-3 0 16,-1-5 336-16,1-5 80 0,3 0 16 0,3-12 0 15,-5 7 224-15,5-7 32 0,0 0 16 0,0 0 0 16,0 0-96-16,0-8-16 0,1-4 0 0,3-3 0 16,1-5-432-16,4-1-80 0,-1-4-32 0,2-3 0 15,1-3-224-15,1 1-128 0,0-1 128 0,2 1-128 16,3 0 0-16,1 2 0 0,1 3 0 0,1 3 0 15,-3 2-144-15,3 4 144 0,0 2-160 0,0 6 160 16,-4 3-160-16,0 3 160 0,-2 2-160 0,-3 5 160 16,-1 5-192-16,1 8 192 0,-4-2-208 0,-1 5 80 0,-4 4 128 0,-2 3 0 15,-2 0-144-15,-2 1 144 0,-2 0 0 0,2-3 0 16,-3-3 0-16,3-3 0 0,2-7 0 0,1-3 0 16,1-10-144-16,0 0 144 0,-3 8 0 0,3-8 272 15,0 0-48-15,0 0-16 0,8-9 240 0,3-3 32 16,3-4 16-16,2-1 0 0,2-6-240 0,1 1-64 15,-1-2 0-15,3 0 0 0,-2 2-192 0,2 2 0 16,0 2 128-16,-3 3-128 0,-1 2 0 0,1 5 0 16,-1 2 0-16,-2 4 0 0,-2 2-176 0,-1 5 176 15,-1 2-160-15,-2 6 160 0,-2 6-128 0,-3 2 128 16,-1 1 0-16,-2 2-144 0,-1 2 144 0,0 3 0 16,-1 2 0-16,0-1-128 0,0-4-48 0,2-3 0 15,1 0 0-15,3-2 0 16,0-3-1936-16,2-3-384 0,3-4-64 0,1-3-32 0</inkml:trace>
  <inkml:trace contextRef="#ctx0" brushRef="#br0" timeOffset="-159041.91">4300 16059 12959 0,'0'0'576'0,"0"0"112"0,0 0-560 0,0 0-128 16,-5-9 0-16,5 9 0 0,0 0 1408 0,0 0 240 16,0 0 48-16,0 0 16 0,-8-1-608 0,8 1-112 15,-8 5-32-15,2 2 0 0,1 3-256 0,-2 4-64 16,1 4-16-16,0 3 0 0,1 2 96 0,1 2 32 16,-1 2 0-16,1 2 0 0,0 6-288 0,1-4-48 15,2 0-16-15,2-4 0 0,2-4-128 0,0-2-16 16,1-5-16-16,3-2 0 0,2-1 208 0,1-7 32 0,1-3 16 0,4-3 0 15,0-3 464-15,5-3 112 0,-1-8 16 16,3-2 0-16,-2-4-224 0,1-2-32 0,0-4-16 0,-4-2 0 16,0-3-400-16,-3 3-80 0,-5-2-16 0,0-1 0 15,-1-1-80-15,-1 0-32 0,-4 2 0 0,2-1 0 16,-1 3-208-16,-2 3 0 0,2-1 128 0,-1 6-128 16,0 2-192-16,2 4-64 0,0 3-32 0,-1 1 0 31,1 1-1632-31,-5 9-336 0,0 0-64 0,0 0-12880 0</inkml:trace>
  <inkml:trace contextRef="#ctx0" brushRef="#br0" timeOffset="-158711.79">5021 15450 17103 0,'0'0'752'0,"0"0"160"0,0 0-720 0,0 0-192 16,-1 10 0-16,-3 2 0 0,1 1 1104 0,-2 6 192 15,0 4 48-15,1 4 0 0,-2 4-128 0,0 5 0 16,0 5-16-16,-3 4 0 0,0 2-304 0,-2 6-48 0,0 1-16 0,0 1 0 15,0 0-400-15,0-3-96 16,3-5-16-16,1-3 0 0,3-7-112 0,-4-1-16 0,3-3-16 0,1-6 0 16,-1-3-176-16,0-2 128 0,2-2-128 0,-2-2 128 15,1-5-288-15,2-3-64 0,2-10-16 0,0 0-13424 16</inkml:trace>
  <inkml:trace contextRef="#ctx0" brushRef="#br0" timeOffset="-158392.25">5648 15377 20495 0,'0'0'896'0,"0"0"208"0,-7 8-880 0,-2 2-224 0,0 3 0 0,-5 3 0 0,-1 4 1392 0,-2 4 224 16,1 4 48-16,-1 4 16 0,0 3-512 0,-2 6-96 16,-1 5-32-16,-1 4 0 0,1 4-240 0,-1 4-48 15,-1 1-16-15,3 3 0 0,4-1-320 0,0-5-64 16,4-2-16-16,5-9 0 0,-1-5-160 0,5-3-48 16,3-2 0-16,3-5 0 0,2-5-128 0,3-1 192 15,1-2-192-15,1-4 192 0,0-2-192 0,0-4 0 16,0-7 0-16,1 0 0 15,-4-3-1216-15,2-3-288 0,1-4-48 0,-3-1-7856 0,1-3-1584 16</inkml:trace>
  <inkml:trace contextRef="#ctx0" brushRef="#br0" timeOffset="-158236.52">5225 16028 27647 0,'0'0'2448'0,"0"0"-1952"0,9-9-496 0,2 4 0 16,4-2 576-16,1 2 0 0,2-1 16 0,4 1 0 15,2-5 160-15,4 1 16 0,3 3 16 0,2-1 0 16,4-2-304-16,2 3-64 0,2 0-16 0,1 4 0 31,-1-1-1408-31,-3-1-272 0,-4-1-64 0</inkml:trace>
  <inkml:trace contextRef="#ctx0" brushRef="#br0" timeOffset="-157853.55">6176 15989 24815 0,'0'0'1088'0,"0"0"256"0,0 0-1088 0,0 0-256 0,0 8 0 0,-2 3 0 16,-3 0 624-16,-1 8 64 0,-3 3 16 0,-1 3 0 15,-2 4 48-15,0 2 16 0,-1 4 0 0,0 5 0 16,-1 3-320-16,-2 2-64 0,-3 0-16 0,1 0 0 15,1-3-240-15,1-4-128 0,3-2 160 0,4-5-160 16,1-5-160-16,3-3-128 0,3-6-32 0,3-2 0 31,1-6-2000-31,-2-9-416 0</inkml:trace>
  <inkml:trace contextRef="#ctx0" brushRef="#br0" timeOffset="-157424.56">6559 15994 13823 0,'0'0'608'0,"-8"12"128"0,1 1-592 0,-3 5-144 15,2 0 0-15,-3 3 0 0,-1 3 2240 0,-2 2 432 16,1 2 80-16,-1 0 0 0,-2 2-1280 0,2 3-272 16,-1 1-48-16,2-1-16 0,-2-1-464 0,1-2-96 15,-1-3 0-15,1-4-16 0,2-4 64 0,2-3 16 16,2-1 0-16,0-5 0 0,0 0-32 0,4-3 0 15,-2 0 0-15,6-7 0 0,0 0-16 0,0 0 0 16,0 0 0-16,0 0 0 0,0-10 80 0,4-2 16 0,1-6 0 0,3 0 0 16,1-4-352-16,3-2-64 0,-1 0-16 15,4-3 0-15,4-4-256 0,-1 0 128 0,4 3-128 0,2-2 0 16,0-2 0-16,1 1 0 0,-1 1 0 0,2 2 0 16,-1 1 0-16,1 3 0 0,-3 2 0 0,-2 2 0 15,0 3 0-15,-3 3 0 0,-1 4 0 0,-1 1 0 16,-3 1 0-16,0 6 0 0,-4 3 0 0,-9-1 0 15,8 8 0-15,-4 3-144 0,-3 2 144 0,-2 2-128 16,-2 5 128-16,-4 1 0 0,-3 1 0 0,-3 0 0 16,-3 0 0-16,-2 0 0 0,-2 2 0 0,-2-5 0 15,-2-1 0-15,1-3 144 0,-1-2-144 0,1-2 160 16,-3-2-160-16,3-2 192 0,2-3-192 0,4-2 192 16,2-2-448-16,5-3-96 0,-2-4-16 0,8 0 0 15,0-2-3024-15,6-6-624 0</inkml:trace>
  <inkml:trace contextRef="#ctx0" brushRef="#br0" timeOffset="-157186.95">7494 15524 18431 0,'-9'-13'1632'0,"3"7"-1312"16,0 1-320-16,0-1 0 0,1 2 2000 0,-4 2 336 15,-1 0 64-15,-1 5 16 0,-3 2-1008 0,-2 5-208 16,-1 1-48-16,-1 4 0 0,1 4-384 0,0 5-64 16,-2 4-32-16,3 7 0 0,0 1-352 0,1 3-64 0,-1 1 0 0,-2 4-16 15,-1 3-240-15,2 3 128 16,0 2-128-16,3-4 0 16,1-1-912-16,6-5-288 0,2-6-48 0,3-7-16 15,2-3-784-15,4-7-144 0,1-4-48 0</inkml:trace>
  <inkml:trace contextRef="#ctx0" brushRef="#br0" timeOffset="-156886.18">7487 16007 23615 0,'13'-3'1040'0,"-1"1"224"0,5-4-1008 0,0 1-256 0,3-2 0 0,-1 0 0 16,-1-2 1040-16,1 0 176 0,3-1 16 0,-1 0 16 15,-3-1-768-15,-3 0-160 0,0-2-16 0,-6 2-16 0,1 0-96 0,-4 1 0 16,-4 0-16-16,-3 1 0 0,-2 3 240 16,-5 2 48-16,-3 3 16 0,-6 4 0 0,-3 1 96 0,-4 4 32 15,-3 4 0-15,-3 2 0 0,-2 1 96 0,2 3 0 16,2-4 16-16,3 3 0 0,4 0 80 0,5 2 16 16,5-3 0-16,6-1 0 0,3 0-464 0,4 0-96 15,5-1 0-15,4-1-16 0,3-1-240 0,8-1 0 16,6 0 0-16,3-1 0 15,1-2-1600-15,4-4-384 0,3 0-64 0,6-4 0 0</inkml:trace>
  <inkml:trace contextRef="#ctx0" brushRef="#br0" timeOffset="-156584.22">9160 15748 19343 0,'-16'-1'1728'0,"-6"2"-1392"0,1 3-336 0,-3 1 0 15,-2 4 2112-15,-3 2 368 0,-2 2 64 0,1 2 16 16,1 3-1152-16,3 0-208 0,2 1-48 0,4 1-16 0,6 1-624 15,3-3-128-15,4 0-32 0,5 0 0 0,4 0-352 0,5-2 144 16,5-2-144-16,4-4 0 0,5-4 160 0,6 0-160 16,3-4 128-16,2-2-128 0,5-3 0 0,1-2 0 15,-2-1-192-15,6-1 192 16,1 0-1760-16,1-3-224 0,-1 0-64 0</inkml:trace>
  <inkml:trace contextRef="#ctx0" brushRef="#br0" timeOffset="-156221.9">9903 15296 22111 0,'0'0'1968'0,"-8"5"-1584"0,0 4-384 0,-3 2 0 16,-3 3 752-16,-3 5 64 0,-2 7 16 0,-3 3 0 15,-1 2 528-15,-3 2 112 0,1 2 32 0,-4 3 0 16,-1 4-720-16,0 1-144 0,-1 1-16 0,2 0-16 15,3-2-288-15,2-2-64 0,1-4-16 0,5-6 0 16,5-8-112-16,3-5-128 0,0-1 176 0,7-7-176 16,3-9 240-16,0 0-64 0,0 0-16 0,0 0 0 15,13-3 272-15,5-3 48 0,0-5 16 0,5-3 0 16,2-3-192-16,1 0-48 0,2 0 0 0,0 1 0 16,2 3-256-16,-2 2 0 0,-1 2 0 0,-3 4 0 15,-2 0 0-15,-3 5 0 0,-3 3 0 0,-3 2-192 16,-2 3 192-16,-5 7 0 0,-2 4-160 0,-3 2 160 0,-4 3 0 15,-2-1 0-15,-3 1 0 0,-1 2 0 0,-2-2 0 0,2 0 0 16,-1 0 0-16,4-1 0 16,1-1-1120-16,3-3-160 0,3-3-16 0,6-3-16 15,3-6-1504-15,4-3-288 0</inkml:trace>
  <inkml:trace contextRef="#ctx0" brushRef="#br0" timeOffset="-155922.62">10428 15787 21183 0,'0'0'944'0,"-7"-5"192"0,-1 0-912 0,-3 2-224 15,0 1 0-15,-3 4 0 0,-4 1 2320 0,-2 2 432 0,1 0 64 16,-5 5 32-16,1 0-1424 0,2 1-272 0,1 5-64 0,2 2-16 16,1-1-656-16,5 0-128 0,4 1-32 0,3 2 0 15,4 0-256-15,5 0 128 0,4 0-128 0,4-2 0 16,0-4 128-16,6-3-128 0,0-3 0 0,1 1 0 15,1-4 0-15,2-2 160 0,-2-3-160 0,2-2 128 16,1-3 96-16,-1-3 16 0,0-2 0 0,-4-1 0 16,-2-1 64-16,-1-3 16 0,-2-2 0 0,-4 1 0 15,-3-2 112-15,-3-2 16 0,-4-4 16 0,-2-2 0 16,-6-2-96-16,-1 1-32 0,-2 0 0 0,-2 4 0 16,1 3-336-16,-2 4 0 0,1 2 0 0,1 3-192 15,2 5-1664-15,1 2-320 16,1 3-80-16</inkml:trace>
  <inkml:trace contextRef="#ctx0" brushRef="#br0" timeOffset="-155633.98">10974 15570 21183 0,'0'0'944'0,"0"0"192"0,0 0-912 0,0 0-224 15,0 9 0-15,-2 1 0 0,-1 1 2032 0,-4 4 352 16,-1 1 80-16,1 3 16 0,-1 2-1040 0,0 1-208 0,1-1-32 16,-4 1-16-16,0 2-720 0,1-1-144 0,-1 0-16 0,0 1-16 15,-3 3-144-15,3-2-16 0,-1-4-128 0,2-1 192 16,2-3-192-16,0 2 0 0,0-3 0 0,3-2-160 31,0-2-1392-31,4-3-288 0,1-9-48 0,0 0-12032 0</inkml:trace>
  <inkml:trace contextRef="#ctx0" brushRef="#br0" timeOffset="-155333.97">11459 15585 21183 0,'-20'-4'1888'0,"6"2"-1504"16,-2 2-384-16,-3 3 0 0,-3 1 848 0,-4 4 112 15,-5 2 0-15,-1 3 16 0,-3 2 528 0,1 5 96 16,-1 0 32-16,6 4 0 0,3 0-608 0,4 3-112 15,3-2-16-15,3 1-16 0,4 2-464 0,7-2-96 16,2-2 0-16,8 1-16 0,4-2-304 0,4-1 160 16,2-5-160-16,7-1 128 0,4-4-128 0,2-1-176 15,2-2 48-15,1-5 0 16,-1-4-1312-16,2-1-256 0,-1-1-48 0,-1-4-11888 0</inkml:trace>
  <inkml:trace contextRef="#ctx0" brushRef="#br0" timeOffset="-155004.52">11521 15806 17503 0,'0'0'1552'0,"0"0"-1232"0,11 1-320 0,1 0 0 16,1-1 1504-16,3-1 240 0,0-1 48 0,2-1 16 15,3-1-544-15,2 0-112 0,-2-4-32 0,2-1 0 16,-4 0-608-16,1-2-128 0,-1 2-32 0,-1-1 0 15,-1-1-176-15,-4-1-48 0,-2-1 0 0,-2 0 0 16,-4 1 32-16,-2 0 0 0,-3 0 0 0,-2 0 0 16,-4 0 304-16,-2 2 64 0,0 3 16 0,-7 4 0 0,-1 2-112 0,-6 3-32 15,-1 4 0-15,-4 3 0 0,-1 3 48 0,-1 2 16 16,2 1 0-16,-1 3 0 0,5 2-32 0,3 1-16 16,2 0 0-16,3-1 0 0,6 0-192 0,4 1-32 15,3-2-16-15,4-2 0 0,5 1-176 0,2-1 0 16,2-3 144-16,4-2-144 0,1-2 0 0,5-1 0 15,4-4 0-15,-1 0 0 16,0-3-1776-16,0-1-272 0,-1-3-48 0</inkml:trace>
  <inkml:trace contextRef="#ctx0" brushRef="#br0" timeOffset="-154747.75">12442 15590 11567 0,'0'0'512'0,"0"0"112"0,0 0-496 0,0 0-128 0,0 0 0 0,0 0 0 16,0 0 0-16,0 0-192 0,0 0 64 0,12-4 0 0</inkml:trace>
  <inkml:trace contextRef="#ctx0" brushRef="#br0" timeOffset="-154384.99">12471 15571 15775 0,'0'0'704'0,"0"0"128"0,0 0-656 16,0 0-176-16,0 0 0 0,-7-5 0 0,0 0 1152 0,-1 1 192 16,-1 2 32-16,0 1 16 0,0 0-256 0,-4 1-48 15,-2 0-16-15,0 1 0 0,-2 0 0 0,-4 3 0 16,-1 1 0-16,-1 2 0 0,-2 0-320 0,0 3-64 16,1 1-16-16,-2 0 0 0,4 0-224 0,1 2-64 0,4 3 0 15,4-1 0-15,4-4-208 0,3 1-48 0,6-1-128 0,7 1 192 16,3 2 16-16,5-1 0 0,5-2 0 0,2 0 0 15,3 0 224-15,2 1 32 0,1-1 16 0,2 1 0 16,1 0-336-16,0 4-144 0,-2 2 128 0,-1 1-128 16,-4-1 128-16,-4-2-128 0,-4-1 0 0,-3 1 128 15,-6-2 256-15,-4-1 64 0,-3 1 0 0,-4-2 0 16,-4 1 128-16,-4-2 48 0,-9-1 0 0,-3-3 0 16,-3 0-112-16,-4-1 0 0,-2-2-16 0,-1-1 0 15,-4-1-272-15,3-4-48 0,0 1-16 0,0-1 0 16,-2 0-160-16,3-2-144 0,3-2 144 0,6 1-208 15,3-1-2352 1,7-2-448-16</inkml:trace>
  <inkml:trace contextRef="#ctx0" brushRef="#br0" timeOffset="-153769.74">13429 15806 9215 0,'0'0'400'0,"-8"-4"96"0,1-2-496 0,-3 1 0 0,0 0 0 0,-1 2 0 16,-4-3 2608-16,-3 1 416 0,-4 2 96 0,0-1 16 15,-4 1-1552-15,-1 3-304 0,2 0-64 0,-5 2-16 16,-2 3-480-16,2 0-80 0,-1 3-32 0,-1 1 0 15,0 1-288-15,2 1-48 0,3 2-16 0,4 2 0 16,4 2-80-16,5-1-32 0,5 2 0 0,2-5 0 16,5-2 0-16,3-2 0 0,-1-9 0 0,9 10 0 15,1-3 272-15,3 0 48 0,4-2 16 0,4-1 0 16,-1-2-96-16,2-2 0 0,-1 0-16 0,0-3 0 0,1-1-160 0,-2 0-16 16,0 0-16-16,-1 0 0 0,-3 0-48 0,-1-1-128 15,-2 2 192-15,-2 3-64 0,-3 0 144 0,-8 0 32 16,0 0 0-16,0 0 0 0,5 9 80 0,-4 3 0 15,-3 1 16-15,-3 3 0 0,-1-2-160 0,-4 2-48 16,-1 2 0-16,-4 3 0 0,0 1 64 0,0 3 0 16,-1 1 0-16,-4 1 0 0,0 2-256 0,0-1 176 15,1 0-176-15,-2 1 160 0,2 2-160 0,2-1 128 16,-1-1-128-16,4-3 128 0,2-1-128 0,2-1 0 16,2-2 0-16,4 0 0 0,-2-2 0 0,4-1 0 15,0-1 128-15,2-1-128 0,1 0 0 0,1 0-176 0,2-6 48 0,0 0 0 31,0-1-528-31,2-1-112 0,-6-9 0 0,8 5-9840 0,-8-5-1952 16</inkml:trace>
  <inkml:trace contextRef="#ctx0" brushRef="#br0" timeOffset="-153335.6">13554 15973 17503 0,'0'0'768'0,"0"0"176"0,0 0-752 0,-7-4-192 15,7 4 0-15,-9-2 0 0,-3 1 1856 0,1 4 352 16,-1 1 64-16,-1 6 16 0,-5 2-1008 0,2 3-192 16,-2-1-32-16,3 1-16 0,2 3-256 0,3 2-48 15,2 2-16-15,4-3 0 0,0-1-400 0,4-1-64 16,2-2-32-16,3-2 0 0,3-2 176 0,-1-2 48 16,4-4 0-16,1 0 0 0,0-4 64 0,3-2 0 15,0-2 16-15,4-4 0 0,-2-2 48 0,1-1 16 0,-3-1 0 0,2-2 0 16,1-2-224-16,-3-2-48 15,-3 0-16-15,0 0 0 0,-3-2-80 0,0 0-16 0,-2-1 0 0,0 0 0 16,-3 2-16-16,1 2 0 0,-3 0 0 0,1 4 0 16,-2 5-192-16,-1 7 0 0,0 0-192 0,0 0 192 31,0 0-1856-31,0 0-256 0,0 0-48 0,0 0-13760 0</inkml:trace>
  <inkml:trace contextRef="#ctx0" brushRef="#br0" timeOffset="-152556.71">13878 16092 11967 0,'0'0'528'0,"0"0"112"0,0 0-512 0,0 0-128 16,5 10 0-16,4-2 0 0,1-2 2496 0,2-1 448 16,2-2 112-16,1-1 16 0,2-3-1680 0,-1-1-336 15,1-1-64-15,0-2-16 0,2-1-144 0,0-1-16 16,-4-1-16-16,-3-1 0 0,0 0-288 0,-1-1-48 16,-1-1-16-16,-4 1 0 0,-1 0-256 0,-1 0-48 15,-2 0-16-15,-4 1 0 0,-2-1 64 0,-1 2 16 16,-3 0 0-16,-2 1 0 0,-1 4-16 0,-3 1-16 15,-4 2 0-15,-1 4 0 0,1 3-16 0,-3 2 0 16,0 0 0-16,2 5 0 0,3 0 16 0,0 2 0 0,2 2 0 0,5 2 0 16,5 2-176-16,4 0 160 0,3 0-160 0,3-2 160 15,2 1-160-15,4-3 0 0,3-1 144 0,0-2-144 16,2 3 0-16,2-3-208 0,3-2 16 0,2-1 16 31,1-1-2128-31,-1-3-448 0</inkml:trace>
  <inkml:trace contextRef="#ctx0" brushRef="#br0" timeOffset="-152265.56">14495 16093 23951 0,'0'0'2128'0,"0"0"-1696"0,-10 0-432 0,2 0 0 16,-2 0 848-16,-1 6 96 0,-3-3 16 0,-1 1 0 0,-3 1 32 0,1-1 16 15,-2 1 0-15,3 0 0 0,-1 2-432 0,4-1-96 16,3 1-16-16,5 1 0 0,0-1-336 0,4 2-128 15,2 1 0-15,4 0 144 0,1 1-144 0,3-1 0 16,1 0 0-16,1 1 0 0,1 0 0 0,0 1 0 16,-4 0 0-16,-1 2 0 0,-2-1 0 0,-2-1 0 15,-2-1 0-15,-3 0 0 0,-3 0 368 0,-5-2 32 16,-2-2 16-16,-4 1 0 0,-1-2 32 0,-2 1 0 16,-1-3 0-16,-4-2 0 0,-1-2-192 0,0 0-16 15,2-1-16-15,2-1 0 0,2-2-224 0,3-2 144 16,4 2-144-16,3-3 128 15,3-2-1696-15,3-1-352 0,3-1-64 0</inkml:trace>
  <inkml:trace contextRef="#ctx0" brushRef="#br0" timeOffset="-152060.62">14800 15944 22111 0,'0'0'1968'0,"-8"-4"-1584"0,1 2-384 0,-2 2 0 15,0 3 1792-15,-3 2 288 0,-2-1 48 0,-4 5 16 16,-1 1-560-16,2 4-112 0,-2 3-32 0,2 2 0 16,-1 3-624-16,1 5-128 0,0-1-32 0,-1 2 0 15,-1-1-368-15,1 2-80 0,0 1-16 0,-1 1 0 16,2 5-192-16,2-4-192 0,4-3 48 0,2 0 0 16,1-5-1744-1,2-1-352-15,3-2-64 0,2-4-7424 0,0-5-1472 0</inkml:trace>
  <inkml:trace contextRef="#ctx0" brushRef="#br0" timeOffset="-151885.62">14420 16245 28559 0,'0'0'2544'0,"14"-1"-2032"16,-3-1-512-16,2-1 0 0,1 0 0 0,3 1 0 16,1 0-208-16,3 0 64 0,-1-2 1264 0,2 2 256 15,0 1 48-15,1 1 16 0,0 0-576 0,0 0-112 16,-2 0-32-16,-1 0 0 0,-2 1-720 0,-3-1 0 15,-1 0 0-15,-2 0-208 16,2 0-2208-16,-4 1-432 0</inkml:trace>
  <inkml:trace contextRef="#ctx0" brushRef="#br0" timeOffset="-151676.91">14930 16252 13823 0,'0'0'1216'0,"-6"7"-960"0,0 1-256 0,-2 3 0 16,-2 0 2512-16,-2 1 464 0,-1 0 96 0,-3 2 0 16,-1 0-896-16,-1-2-192 0,1-1-48 0,-1 0 0 15,0 1-992-15,3 0-208 0,2-1-32 0,-2-1-16 16,1 0-560-16,2 1-128 0,2 0 0 0,2 0 0 31,2-6-432-31,6-5-64 0,-3 8-16 0,3-8 0 0,0 0-2144 0,0 0-432 0</inkml:trace>
  <inkml:trace contextRef="#ctx0" brushRef="#br0" timeOffset="-151085.72">14977 16349 25103 0,'0'0'1104'0,"-9"5"240"0,2-3-1072 0,-4 4-272 15,-2-3 0-15,-1 3 0 0,0 2 1232 0,1 0 192 16,1 0 48-16,-1 0 0 0,2 1-480 0,4-1-96 15,1-2 0-15,3 1-16 0,3-7-480 0,1 9-80 16,2 0-32-16,-3-9 0 0,10 4-16 0,1-2 0 16,2-2 0-16,0 0 0 0,0-2-16 0,2-1-16 0,3-2 0 0,0 0 0 15,-2-2-96-15,-4 0-16 0,0-1 0 0,-1-1 0 16,-2 0-128-16,-1 2 160 0,-2-1-160 0,0 0 160 16,-2-1-160-16,-4 9 0 0,2-7 144 0,-2 7-144 15,0 0 0-15,0 0 0 0,0 0 0 0,0 0 0 16,0 0 0-16,0 0-192 0,0 0 192 0,0 0-192 15,0 0 192-15,9 7-192 0,-1 2 192 0,-1-2-192 16,-7-7 192-16,10 7 0 0,-1 1 0 0,1-1 0 16,-2 0 0-16,1 1 0 0,-9-8 0 0,6 6 0 15,1 1 0-15,-7-7 0 0,5 6 0 0,-5-6 0 16,0 0 0-16,0 0 0 0,0 0 0 0,0 0 0 16,0 0 0-16,0 0 0 0,0 0 128 0,0 0-128 15,0 0 128-15,0 0-128 0,9 1 128 0,-9-1-128 16,11 5 0-16,-1-1 0 0,-1-4 0 0,0 1 0 15,-1 1 0-15,1 0 0 0,0 2 0 0,-2-1 0 0,-7-3 0 0,11 3 0 16,-4 0 0-16,1 2 0 0,-8-5 0 0,10 5 0 16,-1-1 0-16,-9-4 0 0,11 8 0 0,-4-1 0 15,2-1 0-15,-1-2-128 0,-8-4 128 0,11 4 0 16,0-3 0-16,-1 3 128 0,1-2-128 0,0 0 176 16,1 1-176-16,0 1 192 0,0-1-192 0,0 1 128 15,1 2-128-15,-2 3 128 0,0 0-128 0,0 2 0 16,-1 1 0-16,-2 0 0 0,-1-1 0 0,-2 1 0 15,-3 1 0-15,-1 0 0 0,-2-1 0 0,-1-1 192 16,-2 0-192-16,-2-1 192 0,0-3 64 0,-4-2 32 0,0 0 0 16,0-2 0-16,-2-1-112 0,1-1-32 15,2-1 0-15,-2-2 0 16,1-2-1680-16,0-4-320 0,0-1-80 0</inkml:trace>
  <inkml:trace contextRef="#ctx0" brushRef="#br0" timeOffset="-150931.49">14977 15870 40943 0,'0'-12'1808'0,"0"12"384"0,0 0-1744 0,0-9-448 0,0 9 0 0,0-11 0 16,-1 0 1216-16,1 2 144 0,1 0 48 0,2 1 0 16,1-1-1408-16,0 0-336 0,0 0-48 0,0 1-13008 15,-4 8-2608-15</inkml:trace>
  <inkml:trace contextRef="#ctx0" brushRef="#br0" timeOffset="-149895.6">3074 17119 11967 0,'0'0'1072'0,"0"0"-864"16,0 0-208-16,0 0 0 0,0 0 2000 0,-8 13 368 16,2 2 64-16,-2 4 0 0,2 2-912 0,0 2-192 15,-1 3-48-15,1 4 0 0,1 3-320 0,2 4-64 0,-3 2 0 16,2 5-16-16,0 3-192 0,1-1-48 16,1-2 0-16,0-3 0 0,0-4-336 0,2-4-80 15,-1-3-16-15,1-4 0 0,1-3-80 0,0-3 0 0,0-1-128 0,2-6 192 16,-3-2-192-16,0-2 0 0,0-9-144 0,0 0-9312 15,0 0-1856-15</inkml:trace>
  <inkml:trace contextRef="#ctx0" brushRef="#br0" timeOffset="-149733.89">2730 17548 28559 0,'0'0'2544'0,"13"-4"-2032"0,4 1-512 0,6-1 0 16,2 2 448-16,4-1-16 0,4-3 0 0,6-1 0 15,3-4 848-15,4 0 160 0,1-1 32 0,4-2 16 16,0 1-512-16,0 2-96 0,1 2-32 0,-4 2 0 16,-1-1-1184-16,-1 3-240 15,-5-1-64-15,-3 3-15840 0</inkml:trace>
  <inkml:trace contextRef="#ctx0" brushRef="#br0" timeOffset="-149280.78">4705 17250 24639 0,'-11'-5'1088'0,"5"2"240"0,-5-5-1072 0,-2 2-256 0,-1 1 0 0,-2 2 0 15,-4 3 960-15,0 1 144 0,-3 2 32 0,1 2 0 16,-2 4 448-16,0 1 80 0,-5 1 32 0,4 1 0 31,4 1-1920-31,0 2-384 0,2 1-80 0,4 1-16 0,2-2 704 0,4-1 0 0,4 0 0 0,3 1 0 16,7-1 0-16,0 3 0 0,5 0 0 0,1 2-128 15,4 1 128-15,5 1 0 0,-1 0 0 0,2 1 128 16,-1-2-128-16,-1-1 128 0,-1 1-128 0,-2-1 128 16,-2 0-128-16,-4-2 128 0,-4-1-128 0,-3-3 128 0,-3-1 32 0,-3 0 16 15,-5-1 0-15,-3 0 0 0,-4 2 272 0,-6-1 64 16,-3-1 16-16,-5-2 0 0,2-1-208 0,-2-3-64 16,-2 0 0-16,2-4 0 0,-1-2-256 0,4-4 0 15,-3-1-176-15,6-3 176 16,3-2-2608-16,4-3-400 0</inkml:trace>
  <inkml:trace contextRef="#ctx0" brushRef="#br0" timeOffset="-148951.16">4990 17297 20271 0,'0'0'1792'0,"-7"3"-1424"0,1 2-368 16,-1 1 0-16,2 4 688 0,-3 1 64 0,1 4 16 0,0 2 0 15,1 5 192-15,3 0 64 0,-1 2 0 0,1 0 0 16,1 0-384-16,3 0-64 0,4 0 0 0,0-2-16 16,-2-4-176-16,3-5-48 0,2 0 0 0,0-5 0 15,2-1 288-15,2-4 48 0,2-3 16 0,1-3 0 16,2-4 336-16,1-1 64 0,1-2 0 0,1-6 16 15,1-2-368-15,-3-2-80 0,0-1-16 0,0-1 0 16,-2-1-240-16,-1 1-48 0,0 1-16 0,-3 1 0 16,-1 1-128-16,-5-2-16 0,2 2-16 0,-3 2 0 0,-1 4-176 0,0 2 0 15,1 1 0-15,-1 2 0 16,-4 8-1408-16,0 0-304 0,0 0-64 0,10-3-14448 16</inkml:trace>
  <inkml:trace contextRef="#ctx0" brushRef="#br0" timeOffset="-148401.31">5936 17194 13823 0,'-10'9'1216'0,"1"-1"-960"0,1 4-256 0,-5 1 0 15,0-1 1632-15,-1 4 288 0,-1 1 48 0,-2 4 16 16,-2 3-352-16,2 2-64 0,-4 0-16 0,3 1 0 16,2 1-784-16,0-3-144 0,1 2-48 0,2-8 0 15,3-1 80-15,0-6 16 0,4-4 0 0,1-3 0 16,5-5 256-16,0 0 48 0,0 0 16 0,0 0 0 16,10-10-144-16,3-4-16 0,1-1-16 0,2-4 0 15,0-3-448-15,0 0-96 0,1 1-16 0,3 0 0 16,1 0-256-16,0-1 0 0,0 4 0 0,2-2 0 15,-2 0 0-15,3 4 0 0,-3 0 0 0,1 3 0 16,0 1 0-16,-3 2 0 0,-3 1 0 0,-3 5 0 16,-1 4 0-16,-4 3 0 0,-8-3-144 0,7 11 144 0,-6 2-176 0,-2 3 176 15,-4 0-208-15,-1 3 80 0,-3-2 128 0,-1 3 0 16,-5 1-144-16,-1 0 144 0,1 0 0 0,-1-5 0 16,4-5 0-16,2 2 0 0,3-4 0 15,3 0 0-15,4-9 144 0,0 0-144 0,0 0 208 0,0 0-16 16,0 0-16-16,9-12 0 0,3-3 160 0,4-2 48 15,2 1 0-15,2-2 0 0,0-1-256 0,0 1-128 16,1-1 128-16,1 1-128 0,1 2 0 0,0-2 0 16,-2 3 0-16,0 2 128 0,-2 3-128 0,-2 2 0 15,-3 3 0-15,-2 4 0 0,0 4 0 0,-1 3-160 16,0 4 160-16,-5 4 0 0,-1 0-160 0,0 2 160 16,-5 1-128-16,-3 4 128 0,-3 0 0 0,1 2-128 0,-1 0 128 0,-1 1 0 15,2 1-384-15,-1-2 0 16,3-2 0-16,2-3 0 15,1-2-2272-15,2-6-448 0</inkml:trace>
  <inkml:trace contextRef="#ctx0" brushRef="#br0" timeOffset="-147697.53">6941 17029 17391 0,'0'0'768'0,"0"0"160"0,0 0-736 0,-6 6-192 16,1-1 0-16,-2 7 0 0,0 3 1184 0,-2 1 208 15,-2 2 32-15,0 3 16 0,0 2-160 0,0 4-16 16,1 2-16-16,-2-1 0 0,0 0-320 0,0 1-64 0,1 2-16 0,-1-1 0 15,2-2-272-15,2-3-64 0,0-3-16 0,2-4 0 16,4-5-96-16,-2-2-16 0,4-11 0 0,0 0 0 16,0 0 240-16,0 0 32 0,0 0 16 0,5-10 0 15,4-6-96-15,3-1 0 0,1-3-16 0,1-1 0 16,1-1-368-16,-1 0-64 0,1-1 0 0,1 0-128 16,0 0 144-16,0-2-144 0,1 1 0 0,1 1 144 15,0 4-144-15,1 0 0 0,1 5 0 0,-1 3 0 16,-3 0 0-16,0 2 0 0,-3 7 0 0,-1 2-176 15,-4 4 176-15,-1 4-160 0,-2 0 160 0,-2 6-160 16,-3 3 32-16,-1 2 0 0,-1 2 0 0,-1 1 0 16,-5 0 128-16,1 0 0 0,-4-3 0 0,1-3 0 15,0-4 0-15,3-2 0 0,2-2 0 0,5-8 128 16,0 0 0-16,0 0 16 0,0 0 0 0,0 0 0 0,7-9 208 16,4-2 32-16,3-4 16 0,2-1 0 0,-1 1-208 15,3-3-32-15,1-2-16 0,2 2 0 0,1-2-144 0,1 1 0 16,1 0 0-16,-1 4 0 0,0 1 0 0,1 3 0 15,-4 3 0-15,1 1 0 0,0 5 0 0,-4 4 0 16,-1 5 0-16,-3 2 0 0,-2 3-176 0,-2 3 176 16,-4 4-128-16,-1 1 128 0,-2 1-128 0,-4 0 128 15,-2 0-128-15,-1 1 128 16,-4-2-416-16,0 1 0 0,0-1 0 0,1-1 0 16,3-2-2720-16,3-3-560 0</inkml:trace>
  <inkml:trace contextRef="#ctx0" brushRef="#br0" timeOffset="-147286.71">8016 17046 13823 0,'0'0'1216'0,"-5"-6"-960"0,-2 2-256 0,0-2 0 15,-2 1 1536-15,0-1 272 0,-1 0 48 0,-1 0 16 16,-1 2-336-16,0 1-64 0,0 0 0 0,-2 3-16 16,1 1-464-16,-2 4-96 0,-3 1 0 0,1 2-16 15,1 0-192-15,0 3-48 0,-1 3 0 0,2 2 0 16,2 1-368-16,-1 1-80 0,2-2 0 0,2 3-16 16,3-1 32-16,2-2 16 0,1-2 0 0,4 0 0 15,3-6-16-15,-1 0 0 0,4-1 0 0,2-2 0 0,-8-5 176 0,12-1 16 16,1-2 16-16,2-2 0 0,1-1 64 0,0-3 16 15,2-3 0-15,-1 1 0 0,-3 0-224 0,-1 0-32 16,0 0-16-16,-1 1 0 0,-1 0-224 0,-3 3 144 16,1 0-144-16,-9 7 128 0,6-5-128 0,-6 5 0 15,0 0 0-15,0 0 0 0,0 0 0 0,6 8 0 16,-2 1 0-16,-2 2 0 0,-1-1 0 0,-1 1 0 16,0 1 0-16,3-1 0 0,0-1 0 0,2 0 0 15,2 0 0-15,2-4 0 16,0-1-1216-16,2-3-128 0,1-2-32 0,-1-2-13968 0</inkml:trace>
  <inkml:trace contextRef="#ctx0" brushRef="#br0" timeOffset="-146712.6">8550 16914 11231 0,'0'0'496'0,"0"0"96"0,0 0-464 0,0 0-128 16,-6 5 0-16,6-5 0 0,-5 4 640 0,5-4 128 15,-9 4 0-15,4 1 16 0,-1 1-32 0,6-6-16 16,-7 7 0-16,3 0 0 0,-4 2 256 0,3 2 48 15,-1 1 16-15,1 1 0 0,-2-1-96 0,-1 3 0 0,3 1-16 0,-3 2 0 16,0 2-208-16,1-3-32 0,0 0-16 0,1-2 0 16,-1-1-128-16,3-1-32 0,-3-4 0 0,3 0 0 15,0-1 192-15,3 0 48 0,1-8 0 16,0 0 0-16,0 0-160 0,0 0-32 0,0 0 0 0,0 0 0 16,0 0 224-16,9-9 32 0,1-2 16 0,1 0 0 15,-3-2-192-15,1-2-32 0,2-2-16 0,2-2 0 16,0-3-272-16,0 2-48 0,1 2-16 0,2 1 0 15,-1 1-128-15,0-1-16 0,1 1-128 0,-1 1 192 16,1 3-192-16,-1 1 0 0,0 1 0 0,0 3 0 16,-1 1 0-16,-2 3 0 0,0-3 0 0,0 5 0 15,0 3-1808 1,1 1-304-16,-4-1-64 0,2 0-13248 0</inkml:trace>
  <inkml:trace contextRef="#ctx0" brushRef="#br0" timeOffset="-146337.56">9229 16832 12895 0,'0'0'1152'0,"0"0"-928"0,0 0-224 0,0 0 0 16,0 0 2224-16,0 0 400 0,0 0 64 0,-3 7 32 16,-2 1-928-16,-5 2-192 0,0 2-48 0,0 3 0 15,-3 4-160-15,0 1-48 0,-1 3 0 0,2 1 0 16,1 0-368-16,0 4-80 0,0 1 0 0,2-1-16 15,-2-3-480-15,3 1-80 0,-1 0-32 0,1-3 0 16,2-2-288-16,2-3 128 0,2-4-128 0,-1-2 0 16,2-1 128-16,1-4-128 0,0-7 0 0,0 0 0 31,0 0-1456-31,8 4-400 0,1-5-64 0,1-4-12848 0</inkml:trace>
  <inkml:trace contextRef="#ctx0" brushRef="#br0" timeOffset="-145913.37">9610 16899 20271 0,'8'-5'1792'0,"2"-1"-1424"16,2 1-368-16,2 1 0 0,0 0 1120 0,2 1 160 16,-1-1 16-16,1 0 16 0,-3 2-144 0,2 0-16 0,-1 1-16 0,0 0 0 15,-3 0-352-15,0 1-64 0,-11 0-16 0,7 4 0 16,-7-4-320-16,7 9-80 0,-5 1-16 0,-3 2 0 16,-4 2-96-16,-4 3-32 0,-3 0 0 0,-3 2 0 15,-1 3 208-15,-2 1 32 0,0 1 16 0,-6 0 0 16,2 2-48-16,-1-3-16 0,2 0 0 0,4-2 0 15,0-4-64-15,3 0-16 0,1-3 0 0,4 0 0 16,1-1-32-16,5-4-16 0,3-9 0 0,1 10 0 16,1-1 16-16,5-1 0 0,2 0 0 0,4-3 0 15,-1-2 16-15,7 5 0 0,2 0 0 0,1-2 0 16,0 0-112-16,0-1-16 0,0 1 0 0,-1-2 0 16,1 0-128-16,-2-1 0 0,-2 0-192 0,-1-1 192 15,-2-2-448-15,-2 0 16 16,-1 0 16-16,-4 0 0 0,-8 0-2752 0,8-3-544 0</inkml:trace>
  <inkml:trace contextRef="#ctx0" brushRef="#br0" timeOffset="-145750.31">9644 17068 17503 0,'0'0'1552'0,"0"0"-1232"15,13-4-320-15,1 1 0 0,0 2 1024 0,-2 0 128 16,1 0 48-16,3 1 0 0,1-3 80 0,4 1 32 15,1 0 0-15,1 1 0 0,-3 1-784 0,0 0-144 16,-3 0-48-16,0 0-8400 16,-2 0-1696-16</inkml:trace>
  <inkml:trace contextRef="#ctx0" brushRef="#br0" timeOffset="-145410.45">10043 17058 11055 0,'0'0'976'0,"14"0"-784"0,-2 0-192 0,5 0 0 15,3 0 2576-15,1-3 480 0,1-1 80 0,-1 0 32 16,4-3-1216-16,-2 3-240 0,2-3-48 0,-1 0-16 16,1-2-512-16,-3-1-112 0,-2-1 0 0,-4 0-16 15,1 0-352-15,-2 0-64 0,-5 0-16 0,0 1 0 16,-1-1-128-16,-5 0-48 0,-1 2 0 0,-5 1 0 15,-1 2-16-15,-4 0 0 0,-2 2 0 0,-6 1 0 16,-1 5-64-16,-5 1 0 0,-2 3-16 0,-3 1 0 0,-1 2-80 0,1 2-16 16,-1 3 0-16,2 2 0 0,2 3 32 0,4-2 0 15,3 2 0-15,2 0 0 0,7-2-80 0,3 2-16 16,4 1 0-16,6-2 0 0,4-1-16 0,3 0-128 16,3 0 192-16,5-2-64 0,4-1-128 0,2-3 0 15,-1-3 0-15,4 1 128 16,-2-4-1872-16,1-3-384 0,3 3-80 0,0-3-16 0</inkml:trace>
  <inkml:trace contextRef="#ctx0" brushRef="#br0" timeOffset="-144810.25">11642 16918 19343 0,'0'0'1728'0,"0"0"-1392"16,0 0-336-16,0 0 0 0,-8 0 1040 0,-2 1 144 16,0 1 32-16,0 3 0 0,2 1-160 0,0 3-32 15,-3 0 0-15,1 4 0 0,0 5-240 0,-1 2-48 16,1 1-16-16,3 2 0 0,3 2-320 0,0 0-64 0,1 1-16 16,1-3 0-16,4-1-192 0,0-4-128 0,0 1 160 0,2-6-160 15,-1-4 352-15,1-2-32 0,-4-7 0 0,9 4 0 16,-9-4 240-16,10 0 32 0,1-5 16 0,1-3 0 15,1-2 144-15,1-3 16 0,-1-3 16 0,2 1 0 16,-3 0-288-16,1-1-64 0,0 0-16 0,0-2 0 16,1-3-64-16,-1 0-16 0,0 1 0 0,1 2 0 15,2 0-160-15,-2 3-48 0,-3 2 0 0,1 2 0 16,-3 0-128-16,0 3 0 0,-3 1 0 0,-6 7 0 16,9-2-1296-16,-1417 2-240 15,2816 0-64-15,-1401 3-14896 0</inkml:trace>
  <inkml:trace contextRef="#ctx0" brushRef="#br0" timeOffset="-144530.18">12261 16998 14735 0,'0'0'1312'0,"0"0"-1056"15,0 0-256-15,0 0 0 0,8-4 1504 0,-8 4 240 16,0 0 48-16,0 0 16 0,0 0-240 0,0 0-48 16,0 0-16-16,-5 7 0 0,0 1-400 0,-2 3-80 15,-3 0 0-15,-1 4-16 0,-2 0 32 0,1 3 16 16,-1-2 0-16,1 2 0 0,0-2-480 0,3 3-80 16,-2 0-32-16,3-1 0 0,2 0-320 0,1-3-144 0,-1 0 128 0,1-3-128 15,2-1 0-15,2-1-224 0,1-10 32 0,0 10 0 31,1-2-1840-31,-1-8-352 0,8 7-80 0</inkml:trace>
  <inkml:trace contextRef="#ctx0" brushRef="#br0" timeOffset="-144013.72">12775 16948 15663 0,'0'0'1392'0,"-2"-6"-1120"16,2 6-272-16,-4-10 0 0,-1 3 1584 0,-3 0 256 16,0-3 48-16,1 3 16 0,-2 1-560 0,-3 2-96 15,0 0-32-15,-1 1 0 0,-5 2-512 0,0 3-128 16,1 1 0-16,0 3-16 0,-3 3-208 0,0 1-32 15,-1 1-16-15,-2 3 0 0,-1 4 0 0,4 0 0 16,-1 2 0-16,2 4 0 0,1 0-80 0,3 1-16 16,3-3 0-16,4-1 0 0,5-3-80 0,3-3 0 15,3-4-128-15,5-2 192 0,4 0 256 0,1-3 32 16,0-4 16-16,4-2 0 0,2-2-80 0,1-4-16 0,2 0 0 0,0-5 0 16,-1 0-80-16,-2-1 0 0,1-1-16 0,-4-2 0 15,1-3-32-15,-2 1 0 0,1-1 0 0,-1-2 0 16,-1-2-48-16,2 2-16 0,-2-6 0 0,1 1 0 15,0-3-80-15,0 0-128 0,1-2 176 0,0-4-176 16,1-3 128-16,-2 1-128 0,0 5 0 0,1 4 0 16,-6 4 0-16,-3 7 0 0,-2 3 0 0,-2 8 0 15,-3 5-144-15,0 0 144 0,0 0-128 0,-8 12 128 16,-3 2-192-16,-2 5 32 0,-1 2 16 0,-3 2 0 16,-1 3 144-16,-1 2-128 0,0 1 128 0,-2 2-128 15,2 5 128-15,0 1 0 0,1 0 0 0,4 1 128 16,1-3-128-16,3-2-128 0,2-3 128 0,3-4-192 15,0-2-384 1,4-1-64-16,2 1-32 0,4-6-10000 0,1-3-2000 0</inkml:trace>
  <inkml:trace contextRef="#ctx0" brushRef="#br0" timeOffset="-143543.35">13048 17107 20495 0,'0'0'896'0,"0"0"208"0,-9 6-880 0,2-2-224 0,3 1 0 0,4-5 0 15,0 0 1328-15,0 0 208 0,0 0 64 0,0 7 0 16,0-7-448-16,8 6-96 0,0-4-16 0,6 0 0 16,-2-2-16-16,5 0 0 0,1-2 0 0,-1 0 0 15,3 0-416-15,-1-1-96 0,1 0 0 0,-4 0-16 16,1-4-240-16,-3 0-64 0,0-1 0 0,-3 0 0 16,-1-1-192-16,0-1 176 0,-5 1-176 0,-2 1 160 15,-3 8-160-15,-1-10 192 0,-3 2-192 0,-2 3 192 16,-4 1-192-16,-3 2 160 0,-4 2-160 0,-1 2 160 15,-4 2-160-15,-2 0 0 0,-4 2 0 0,1 1 128 16,1 4 32-16,2 1 0 0,2 2 0 0,3 1 0 0,3-2-160 0,2 0 160 16,6 0-160-16,3 1 160 0,4-1-160 15,4 1 0-15,2 0 0 0,4-1 128 0,3-2-128 0,3-1 0 16,2-2 0-16,2 0 128 0,0-2-368 0,3-3-80 16,2 1 0-16,2 0-16 15,-1-1-2832-15,0-1-560 0</inkml:trace>
  <inkml:trace contextRef="#ctx0" brushRef="#br0" timeOffset="-143188.06">13867 17095 26895 0,'0'0'1184'0,"0"0"256"0,0 0-1152 0,-9-1-288 0,-2 1 0 0,-2 2 0 16,-2 2 1024-16,-3 0 160 0,-2 4 32 0,1-1 0 16,-2 1-352-16,2 2-64 0,-1 1-16 0,3 2 0 15,2 3-336-15,5-1-64 0,-1 2 0 0,6 0-16 16,0 2-176-16,5-2-16 0,5 1-16 0,-1 0 0 16,4-1 0-16,3 0 0 0,2-2 0 0,1-3 0 15,2-1 96-15,1-2 32 0,1-3 0 0,2-2 0 16,1-2 224-16,-1-2 32 0,-2-1 16 0,3 0 0 15,-1-5-64-15,-1 0-16 0,-2-2 0 0,-1-1 0 16,-3 1-48-16,-1-5-16 0,-2 1 0 0,-1 0 0 16,-3-2-64-16,-1 1-16 0,-2-3 0 0,-1 1 0 15,-2-4-192-15,0 1-144 0,-1-1 192 0,-1 2-192 0,0 2 0 0,1 2 0 16,-3 3 0-16,1 1 0 16,0 1-1280-16,-1 3-272 15,4 5-48-15,0 0-10560 0,-5-5-2096 0</inkml:trace>
  <inkml:trace contextRef="#ctx0" brushRef="#br0" timeOffset="-142368.89">12360 16666 24815 0,'0'0'1088'16,"0"0"256"-16,0 0-1088 0,0 0-256 0,0 0 0 0,0 0 0 0,0 0 1648 0,0 0 272 15,0 0 48-15,0 0 16 0,0 0-1344 0,0 0-256 16,-8 5-48-16,3-4-16 16,-4 2-784-16,3 1-176 0,-3 3-16 0</inkml:trace>
  <inkml:trace contextRef="#ctx0" brushRef="#br0" timeOffset="-117170.84">22254 13285 6447 0,'0'0'576'0,"0"0"-576"15,0 0 0-15,0 0 0 0,0 0 912 0,0 0 80 16,0 0 16-16,0 0 0 0,5-7-176 0,-5 7-16 16,5-9-16-16,-5 9 0 0,0 0-160 0,0 0-48 0,0-11 0 0,0 5 0 15,0 6-96-15,0 0-32 0,0 0 0 0,-3-10 0 16,-1 2-16-16,4 8 0 0,0 0 0 0,-8-6 0 16,1-1-144-16,-1 2-48 0,-1 1 0 0,0 2 0 15,-3 2-64-15,1 1 0 0,0-1-16 0,0 3 0 16,-3 4-176-16,1-3 160 0,-1 2-160 0,0 2 160 15,0-1-32-15,0 0 0 0,-1-2 0 0,2 2 0 16,0 1 64-16,2-1 0 0,4-1 0 0,7-6 0 16,-6 8-192-16,6-8 192 0,-3 7-192 0,3-7 192 15,4 14-192-15,2-3 128 0,0-2-128 0,5-1 128 16,3 0-128-16,2 0 192 0,-1 1-192 0,1 0 192 16,0-1-192-16,0 2 160 0,0 0-160 0,-1 2 160 15,1-2-160-15,-2 2 0 0,-4-2 0 0,0 1 128 16,0-1-128-16,-4 2 0 0,1 1 0 0,-3 0 0 15,-1-1 0-15,-1 1 0 0,-2 1 144 0,-3 0-144 0,1 0 192 0,-2 2-16 16,0 1-16-16,-1 0 0 0,-5-2 96 0,1-1 32 16,-2-1 0-16,1-1 0 15,2 0 16-15,-3 0 0 0,0 1 0 0,2-4 0 0,-3-1-32 0,2 0 0 16,0 2 0-16,-2-3 0 0,0-3 0 0,1-3 0 16,0 4 0-16,0-4 0 0,0-2-16 0,2-1-16 15,-2-4 0-15,1 2 0 0,0-1-80 0,-1 1-16 16,-1-6 0-16,2 0 0 0,-2-1-144 0,1 0 128 15,0 1-128-15,1-3 128 0,2-4-128 0,4 2 0 16,1 0 144-16,3 0-144 0,0 1 0 0,1 1 0 16,2 3 0-16,4 1 0 0,4 1 0 0,2 1 0 15,1-1 0-15,3 3 0 0,1-3 0 0,3 1 0 0,-1 1 0 0,1-1 0 16,2 0 0-16,-2 1 0 0,1 0 0 16,2 0-128-16,3-2 128 0,-4 0 0 15,0 1 0-15,-1-2 0 0,2-1 0 0,-1-1 0 0,-1-3 0 0,-1 0 0 16,1 1 0-16,-1 1 0 0,-6-1 128 0,1-2-128 15,-5-1 288-15,-3 0-16 0,-2-1 0 0,-2 2 0 16,-3 0-32-16,-2 2-16 0,-4-2 0 0,-3 3 0 16,-3 1 32-16,-3 0 0 0,-4 1 0 0,0 1 0 15,-1 0-128-15,-3 2 0 0,1 0-128 0,1 3 192 16,-1 0-192-16,4 3 0 0,1 1 0 0,2 3 0 16,0 3 0-16,2 1-192 0,2 0 16 0,2 4 0 15,2 2-2144 1,5-2-432-16</inkml:trace>
  <inkml:trace contextRef="#ctx0" brushRef="#br0" timeOffset="-116424.7">22654 13572 7359 0,'0'0'656'0,"0"0"-528"0,0 0-128 0,0 0 0 16,0 0 992-16,0 0 160 16,0 0 48-16,0 0 0 0,0 0-192 0,0 0-48 15,0 0 0-15,0 0 0 0,0 0-128 0,0 0-16 0,0 0-16 0,0 0 0 16,11-1 32-16,-2 0 16 0,-1-1 0 0,1 0 0 15,5 1 16-15,1 0 0 0,2-1 0 0,0 1 0 16,2 1-160-16,-2-2-16 0,4 1-16 0,0 0 0 16,0-2-160-16,-1 2-48 0,-2 0 0 0,2 1 0 15,-4 0-208-15,-1 1-64 0,-3-1 0 0,0 1 0 16,1 0-192-16,-2 1 128 0,-11-2-128 0,8 1 0 16,-8-1 0-16,9 3 0 0,-9-3 0 0,0 0 0 31,9 2-1984-31,-9-2-272 0</inkml:trace>
  <inkml:trace contextRef="#ctx0" brushRef="#br0" timeOffset="-115621.95">23316 13418 8287 0,'0'0'736'0,"0"0"-592"0,-1-6-144 0,-2 2 0 16,3 4 1088-16,-1-7 192 0,-1 1 48 0,0 0 0 16,2 6-432-16,3-6-96 0,-3 6-16 0,5-9 0 15,2 0-80-15,2 1-32 0,-2 3 0 0,3-1 0 16,0 1-144-16,2-1-16 0,1 1-16 0,3-1 0 15,0 0-48-15,2-1-16 0,-1 1 0 0,2-1 0 16,-1-2 48-16,0 3 16 0,0 1 0 0,1 1 0 16,1-1 80-16,-2 3 32 0,1-2 0 0,0 2 0 15,-2-1-288-15,0 2-48 0,-2 1-16 0,-2 1 0 0,1 3-128 0,-3 1-128 16,0-1 192-16,-3 1-192 0,2 3 0 0,-2 1 0 16,-1 0 0-16,-4 2 0 0,-3-11 128 0,3 13-128 15,-3 1 0-15,-1 2 0 0,-2 2 144 16,-2 2-144-16,-2 0 0 0,-1 2 144 0,-4 0-144 0,0 1 0 15,-1-1 144-15,-1 0-144 0,-1 0 128 0,0-1-128 16,-1-1 128-16,0 1-128 0,-3-1 144 0,0-1-144 16,2-2 192-16,0-1-192 0,-4-4 304 0,1 0-48 15,1-1-16-15,-1 0 0 0,-2-1 0 0,2 0 0 16,-1 0 0-16,2-1 0 0,1-4-48 0,-1 2 0 16,1-4 0-16,1 2 0 0,4-2-64 0,-1-1-128 0,6 1 176 0,8-3-176 15,-8 0 160-15,8 0-160 0,0 0 128 0,0 0-128 16,0 0 160-16,0 0-160 0,0 0 192 0,9-4-192 15,2 2 208-15,2 0-64 0,2 2-16 0,2-2 0 16,-1-1-128-16,2 2 160 0,0 1-160 0,0 0 160 16,2-1 0-16,0 1 0 0,0 0 0 0,2 1 0 15,-3 0 32-15,5 1 0 0,1 0 0 0,1 3 0 16,2 0-16-16,-2 1 0 0,2-1 0 0,2 1 0 16,3-2-176-16,-2 2 0 0,-2-1 0 0,-1 1 0 15,1-1 0-15,0 0 0 0,-5-1 0 0,0 0 0 16,-1 1 128-16,-1-1-128 0,-4-1 0 0,-1 0 128 15,-1-1-128-15,-3-1 0 0,-3 2 0 0,-10-3 128 32,0 0-1120-32,0 0-224 0,5 7-64 0,-5-7-8096 0,-6 8-1632 0</inkml:trace>
  <inkml:trace contextRef="#ctx0" brushRef="#br0" timeOffset="-111854.89">21312 15636 1839 0,'0'0'160'0,"0"0"-160"0,0 0 0 0,0-7 0 15,0-1 1520-15,0 2 272 0,0-2 48 0,0 8 16 0,-3-9-640 0,1 1-112 16,-1 2-16-16,-1 0-16 0,-2 1-448 0,2-1-96 16,-1 2-16-16,5 4 0 0,-7-6 128 0,1 3 0 15,6 3 16-15,-11-3 0 0,3 1-80 0,-2 2 0 16,0 2-16-16,-1 1 0 0,0 2-240 0,-3-1-32 16,-3 0-16-16,1 2 0 0,-2 0-64 0,1 0-16 15,0-1 0-15,1 1 0 0,3-2-16 0,2 1-16 16,0 0 0-16,5 1 0 0,6-6-160 0,0 0 160 15,0 0-160-15,1 9 160 0,-1-9-160 0,0 0 128 16,7 7-128-16,3-1 128 0,0-2 64 0,0-2 16 16,1-1 0-16,0 2 0 0,-1-1-208 0,0 0 176 0,0 0-176 15,-1 0 160-15,-9-2-160 0,11 3 0 0,-11-3 0 0,0 0 0 16,7 2 0-16,-7-2 0 0,0 0 0 0,0 0 128 16,0 0-128-16,0 0 0 0,0 0 144 0,0 0-144 15,0 0 0-15,0 0 128 0,0 0-128 0,0 0 0 16,-4-5 0-16,4 5 144 0,-8-4-144 0,1 2 0 15,0-3 0-15,7 5 0 0,-7-2 0 0,2 1-144 32,-4-1-560-32,9 2-96 0,-7-1-32 0,-1 1 0 15,1 1-544-15,-2-1-112 0,9 0-32 0</inkml:trace>
  <inkml:trace contextRef="#ctx0" brushRef="#br0" timeOffset="-111224.77">20967 15610 12095 0,'0'0'528'0,"0"0"112"0,0 0-512 0,0 0-128 16,0 0 0-16,0 0 0 0,0 0 704 0,0 0 128 16,7-5 0-16,3 0 16 0,2 1-528 0,3 1-128 15,0 0 0-15,0 1-16 0,1 0-176 0,-1 0 128 16,1 1-128-16,0 1 128 0,2-1 16 0,-1 1 0 15,1 0 0-15,-3 0 0 0,-1 1-144 0,-2-1 160 16,0 0-160-16,-3 0 160 0,0 0-160 0,-9 0 160 16,10 1-160-16,-1-1 160 0,-9 0-32 0,0 0-128 15,0 0 192-15,0 0-64 0,0 0 288 0,0 0 48 16,0 0 16-16,0 0 0 0,0 0 176 0,0 0 48 16,0 0 0-16,-6-3 0 0,-4-1-336 0,0 3-64 0,0 1-16 0,-3 1 0 15,-3-1-160-15,-1 0-128 0,-2 2 192 0,0 1-192 16,-1-1 272-16,1 0-48 0,-2 2-16 0,0 1 0 15,1 0 0-15,2 2 0 0,0 1 0 0,1-1 0 16,3 5-64-16,3-3-16 0,0 1 0 0,5 0 0 16,0 0-128-16,4 0 0 0,1-1 144 0,3-1-144 15,2 1 0-15,2 0 0 0,0 0 0 0,4-1 0 16,4 0 144-16,1 0-144 0,0-2 192 0,2 0-192 16,1 0 240-16,1-1-64 0,0 0-16 0,1-3 0 15,-3-2-160-15,2 1 192 0,1-3-192 0,-2-1 192 16,0-2-192-16,-2 1 192 0,0-4-192 0,-4-1 192 15,-1-1-64-15,0 0-128 0,0 0 192 0,-4 0-64 16,-3-1-128-16,1 2 160 0,-1 0-160 0,-1 1 160 0,-3 8-160 16,0 0 192-16,0 0-192 0,0 0 192 0,-4-8 128 0,4 8 48 15,-7-3 0-15,7 3 0 0,-9 4-176 0,0 5-48 16,2 2 0-16,-3 4 0 0,3 1-144 0,-2 3 0 16,3 1 0-16,-3 4 0 0,4 2 0 0,-3 4 0 15,0 2 0-15,0 0 0 0,1-2 0 0,0 0 0 16,1-2 0-16,1-3 0 0,-1-2 0 0,1-2 0 15,2-3 0-15,0-2 0 0,-1-1 0 0,2 0 0 16,1-3 160-16,1-1-160 0,0-2 144 0,0-9-144 16,2 8 0-16,-2-8 144 15,0 0-1488-15,0 0-288 0,0 0-64 0,9 3-10016 0</inkml:trace>
  <inkml:trace contextRef="#ctx0" brushRef="#br0" timeOffset="-110973.59">21440 15948 27231 0,'0'0'1216'0,"0"0"240"0,0 0-1168 0,0 0-288 0,0 0 0 0,10 0 0 16,-1 1 0-16,6-2 0 0,1-2 0 0,1-1 0 15,0 2 0-15,4-1 0 0,1-2 128 0,0 3-128 16,1-1 176-16,-4 1-176 0,-1 0 160 0,-1-1-160 16,-1 1-240-16,-1 2-144 0,-2 0-16 0,0 1-16 15,1 1-1984-15,-6 0-400 0</inkml:trace>
  <inkml:trace contextRef="#ctx0" brushRef="#br0" timeOffset="-110492.05">22011 15830 16287 0,'0'0'720'0,"-3"-7"160"0,1-2-704 0,1 1-176 0,1-1 0 0,3-1 0 15,5 3 480-15,-2-2 64 0,3 0 16 0,1-1 0 16,4-1-80-16,1 1-16 0,1-1 0 0,1 2 0 16,-1 0 48-16,0 3 0 0,-1 3 0 0,1 1 0 15,-2 0-144-15,-1 5-32 0,-1 1 0 0,-2 2 0 16,-5 3-336-16,-1 2 128 0,-1 4-128 0,1 1 0 15,-4 2 128-15,-5 4-128 0,-4 3 160 0,-1 3-160 16,-2-1 240-16,-1 1-48 0,-3 0-16 0,-2 2 0 0,0-4-48 0,-1 1 0 16,-3-4 0-16,1-3 0 0,1-5 64 0,3-1 16 15,1-2 0-15,2-3 0 0,2-2 336 0,4-2 64 16,8-5 16-16,0 0 0 0,0 0-112 0,0 0 0 16,0 0-16-16,13-5 0 0,1-3-48 0,4 3 0 15,3-3 0-15,1 1 0 0,-1 1-320 0,0 1-128 16,0 1 0-16,2 1 144 0,-1-1-144 0,2 3 0 15,-3 2 0-15,3 2 0 0,-1-2 0 0,1 3-192 16,-3 4 32-16,1-1 16 16,1 1-2400-16,-1-1-464 0</inkml:trace>
  <inkml:trace contextRef="#ctx0" brushRef="#br0" timeOffset="-110148.7">22743 15968 16575 0,'0'0'1472'0,"0"0"-1168"0,0 0-304 0,0 0 0 0,9-7 352 0,0 2 16 16,0 1 0-16,2 0 0 16,2 0 224-16,3-3 48 0,2 3 16 0,2 0 0 0,-1 3-208 0,1-2-32 15,0 1-16-15,0 1 0 0,-3 1-400 0,-1 2 128 16,0 2-128-16,0-1 0 15,-3 1-640-15,-4 1-192 0</inkml:trace>
  <inkml:trace contextRef="#ctx0" brushRef="#br0" timeOffset="-109973.79">22757 16139 21183 0,'0'0'1888'0,"6"-5"-1504"16,1 0-384-16,2 0 0 0,4-1 464 0,2 2 32 0,3-1 0 0,2-1 0 15,5-2 32-15,3 2 16 0,3 1 0 0,0 1 0 16,-3-2-256-16,0 2-48 0,-1 0-16 0,1 3 0 16,-1-2-448-16,1 3-96 0,-2 0 0 0,1 3-7104 15,0 0-1424-15</inkml:trace>
  <inkml:trace contextRef="#ctx0" brushRef="#br0" timeOffset="-109340.65">23606 15727 11055 0,'-6'-3'976'0,"1"-1"-784"0,-2 1-192 0,7 3 0 15,-9-3 1152-15,9 3 176 16,0 0 32-16,0 0 16 0,-4-6-480 0,4 6-80 0,4-5-32 0,3-1 0 16,3 0-192-16,2 0-32 0,1-1-16 0,7 1 0 15,0-1-96-15,5 0-32 0,0-1 0 0,5 1 0 16,2 2 96-16,2-2 0 0,1 1 16 0,-2-2 0 16,0 0-96-16,-2 0-32 0,-3 2 0 0,1-1 0 15,-4 3-128-15,0-1-16 0,-2 2-16 0,-1 0 0 16,-1 1-240-16,-4 1 0 0,-1 1 0 0,-2 1 0 15,-1 1 0-15,-2 1 0 0,-2 0 0 0,-9-3 0 16,9 7 0-16,-4 0 0 0,-5-7 0 0,2 11 0 16,-2-1 0-16,-1 1 176 0,-3 2-32 0,-2 2 0 15,-1 1 80-15,-2 1 16 0,-5 4 0 0,-1 1 0 0,-1 0-48 16,-4 1-16-16,0 2 0 0,0 3 0 0,2 1 16 0,-3-1 0 16,0 1 0-16,1-3 0 0,2 3-48 0,0-2 0 15,0 0 0-15,2-4 0 0,-2-2 48 0,3 0 16 16,0-1 0-16,3 0 0 0,3-2-48 0,-2-2-16 15,2 0 0-15,1-2 0 0,3-1-144 0,0-1 128 16,2-2-128-16,0 0 128 0,2-1-128 0,1-2 0 16,0-7 0-16,1 9 0 15,-1-9-496-15,4 9-176 0,-4-9-32 0,5 6-16 16,-5-6-1824-16,0 0-352 0</inkml:trace>
  <inkml:trace contextRef="#ctx0" brushRef="#br0" timeOffset="-109053.73">23546 16024 23727 0,'0'0'1040'0,"9"-5"240"0,2 0-1024 0,3-2-256 0,4 1 0 0,3-1 0 16,3 1 256-16,6-1 16 0,3 1 0 0,5 0 0 16,4-1 304-16,0 0 48 0,1-2 16 0,-4 1 0 15,0-2-160-15,-3 2-32 0,0 2 0 0,1 1 0 16,-5 2-192-16,-2 0-64 0,1 0 0 0,-1 1 0 0,-5 4-192 16,-2 0-288-16,-3 0 64 0,-2 2-8352 15,-2 1-1664-15</inkml:trace>
  <inkml:trace contextRef="#ctx0" brushRef="#br0" timeOffset="-107335.31">24582 15258 10479 0,'0'0'448'0,"0"0"128"0,0 0-576 0,0 0 0 16,-2-6 0-16,2 6 0 0,-3-8 832 0,0 1 64 16,-1 2 16-16,2-5 0 0,-2-1-160 0,0 1-48 15,-1-2 0-15,-1 0 0 0,0 0 112 0,-1 0 16 16,-2 0 0-16,-1 1 0 0,-1 0-80 0,-2 1-16 15,2-1 0-15,-1 1 0 0,-2 2-272 0,1 0-48 0,-3 2-16 16,-2-2 0-16,-3-1-176 0,1 3-32 16,-4 0-16-16,2 2 0 0,-5-1-176 0,3 2 192 0,-1 1-192 15,1 2 192-15,-1 1-192 0,0 1 0 0,2 0 144 0,0 4-144 16,2 3 128-16,-1 1-128 0,-1-3 128 0,2 4-128 16,1-2 0-16,3 2 0 0,-1 1 0 0,-1 0 128 15,-1-1 16-15,1 2 16 0,-3 1 0 0,1 1 0 16,0 0 32-16,0 4 0 0,-5 2 0 0,1 3 0 15,1 0 0-15,1 3 0 0,1 0 0 0,2 2 0 16,-2 4-192-16,2 0 192 0,2-1-192 0,2 1 192 16,2 0-192-16,1 1 192 0,0 0-192 0,2 1 192 15,1-2-192-15,1 0 0 0,0 0 0 0,0 0 128 16,3 0-128-16,-1-1 0 0,3 2 0 0,0-3 0 16,3-3 0-16,-1 0 240 0,1 1-64 0,0-2-16 0,1 0 16 0,2 0 0 15,1 2 0-15,0-2 0 0,0 0-32 0,1-1 0 16,2-1 0-16,-1 0 0 0,1-2-16 0,-1 1-128 15,2 0 192-15,2 0-64 0,1-3-128 0,0-1 192 16,1-1-192-16,0-1 192 0,2 0-48 0,1-3 0 16,3-4 0-16,-1 0 0 0,1 1 0 0,1-2 0 15,-1-2 0-15,3 0 0 0,2-1-16 0,-2 0 0 16,-2-1 0-16,1-2 0 0,-1-1 32 0,2 1 0 16,-2-4 0-16,-1 0 0 0,2-2-160 0,-1 1 192 15,-2 0-192-15,1-1 192 0,-1-2-64 0,3-2-128 16,-1 0 192-16,0-1-64 0,0-1-128 0,3 2 160 15,1-4-160-15,1 0 160 0,0-1-32 0,6 0 0 0,0 2 0 16,-2-2 0-16,-2-2-128 0,1-1 0 0,2-2 0 16,-2 0 0-16,-2-3 0 0,-2 0 0 0,0 1 0 0,-2 0 0 15,0 3 0-15,0-3 0 0,1-1 0 0,0 1 0 16,0-2 0-16,-1-1 0 0,0-1 128 0,0-3-128 16,0-3 0-16,-3-3 128 0,2 0-128 0,1 3 128 15,1-2 0-15,-5-2 0 0,0 0 0 0,-2-1 0 16,-3 3-128-16,0-1 0 0,-1 2 0 0,-2 1-176 15,-1-1 176-15,1 1 0 0,0 2 0 0,-5 2 0 16,0 1 0-16,0 0 0 0,-3-4 0 0,-2 4 0 16,0 1 0-16,-1-2 0 0,1-2 0 0,-3-1 0 15,1 1 0-15,1 0 0 0,-1 1 0 0,-1 1 0 16,-2-1 0-16,3 3 0 0,-4 1 0 0,2 0 0 16,-2 1 0-16,-3 4-160 0,-2 1 160 0,-3 2 0 15,1-1 0-15,-2 2 0 0,-4 1 0 0,2 1 0 0,0 1 0 0,-3 1-208 16,0 1 64-16,-1-1 16 0,0 1 128 0,1 3 0 15,1 1 0-15,1 0-128 0,0 0 128 0,-2 2 0 16,0 2 0-16,0 1-128 0,-2 2 128 0,1-2 0 16,-1-1 0-16,-2 2-128 0,-1 0 128 0,2 4 0 15,-2-1 0-15,3 0-128 0,-1 2 128 0,2 1 0 16,2 2 0-16,-1 0 0 0,-1-1 0 0,3 2-160 16,-2 3 160-16,2-2 0 0,0 2 0 0,-2 0-128 15,1 1 128-15,3 1 0 0,-3 3 0 0,1-2 0 16,1 1-128-16,1 3 128 0,-3 1 0 0,2 4 0 15,0 1-128-15,2 0 128 0,0-2 0 0,2 2 0 0,-1 2-128 0,2 3 128 16,1-2 0-16,2 0 0 0,2 0 0 0,0-4 0 16,4 2 0-16,-3-2 0 15,1 0 0-15,2 0 0 0,-1 2-128 0,2 0 128 0,2-4 0 16,-3 0 0-16,2-1 0 0,0 2 0 0,0 0 0 0,0 0 0 16,-1 0 0-16,2-1 0 0,1-1 0 0,0-1 0 15,-1-1 0-15,4-1 0 0,1 0 0 0,2-1 0 16,-1-1 0-16,0 0 0 0,-1 2 0 0,4-1 144 15,-2-2-144-15,5 3 0 0,-1-4 0 0,2 0 0 16,1-1 0-16,3-1 0 0,0-3 0 0,1 0 0 16,3 0 0-16,2-1 0 0,1-2 0 0,2-2 0 15,0-1 0-15,4-3 0 0,-3-1 0 0,1-1 128 16,-1-2-128-16,-2-1 0 0,2-2 144 0,-1-1-144 16,2-1 0-16,1-1 0 0,5-1 0 0,-1 2 128 0,2-1-128 0,1 2 0 15,2-2 0-15,0 2 128 0,-5-2-128 16,0-1 0-16,0-2 0 0,-1 1 0 0,-6-4 0 0,0 4 0 15,0 0 0-15,1-3 0 0,-1 1 0 0,0 0 0 16,-2 0 0-16,0 0 0 0,-2-1 128 0,0 1-128 16,-1-3 128-16,-2 0-128 0,-1-1 0 0,0-3 0 15,-2-2 0-15,0-2 0 0,-3-2 128 0,1-2-128 16,-1-3 160-16,2-3-160 0,1-4 128 0,-3-4-128 16,-1-4 0-16,1 0 0 0,-2 1 128 0,0-1-128 15,2-4 0-15,-4 1 0 0,-1 0 0 0,-1 3 128 16,-4 2-128-16,-1 0 0 0,-1 1 192 0,-1 5-16 15,-5 3 0-15,1 4 0 0,-5 3 16 0,1 3 0 0,0 1 0 16,0 4 0-16,0 4-192 0,0 3 0 16,-1 1 0-16,0 3 0 0,0 1-192 0,-2 3-80 0,1 5-16 0,-1 1-9984 15,-2 1-2000-15</inkml:trace>
  <inkml:trace contextRef="#ctx0" brushRef="#br0" timeOffset="-102768.83">22375 17557 4607 0,'0'0'192'0,"-3"-10"64"0,2 0-256 0,1 1 0 0,-3-1 0 0,2 1 0 16,0 0 2464-16,1 0 448 0,0 0 96 0,0 1 0 15,0 1-1488-15,0-2-304 0,1 4-64 0,-1 5-16 16,3-10-288-16,-2 7-48 0,-1-2-16 0,0 5 0 16,0-3 16-16,0 3 0 0,0 0 0 0,0 0 0 15,0 0-96-15,0 0 0 0,0 0-16 0,0 0 0 16,0 0-80-16,0 0-16 0,0 0 0 0,-7 10 0 0,-1 3-208 0,0 2-32 16,1 2-16-16,-3 3 0 15,0 2-176-15,-1 2-32 0,-2-3-128 0,-1 4 192 16,1 0 0-16,2-2-16 0,0-1 0 0,1-1 0 0,4-2-176 0,-2-1 0 15,4-2 144-15,0-2-144 0,-1 0 144 0,3-2-144 16,2-2 192-16,2-2-192 0,-2-8 144 0,6 10-144 16,-6-10 0-16,-1399 8 144 0,2818-2 48 0,-1407-2 16 15,3-2 0-15,-1-1 0 0,1-1-16 0,1 0 0 16,-1 0 0-16,2-1 0 0,-2 1-192 0,1-2 0 16,0 1 128-16,-1 0-128 0,0 0 0 0,-1-2 0 15,-4 1 0-15,1 0 0 16,0 0-256-16,-4 1-128 0,2-3-48 0,-1 3 0 15,0 0-2320-15,-8 1-480 0</inkml:trace>
  <inkml:trace contextRef="#ctx0" brushRef="#br0" timeOffset="-102402.83">22761 17595 18431 0,'0'0'816'0,"-8"0"160"0,8 0-784 0,-8-1-192 0,1 1 0 0,-1 1 0 15,0 3 1088-15,1-1 192 0,-2 4 16 0,1 3 16 16,0 1-368-16,1 4-80 0,-1-3-16 0,4 2 0 16,-1-2-416-16,3 0-96 0,2-2-16 0,2 2 0 15,1-2-160-15,3 0-32 0,1-2-128 0,0-1 192 16,4-2 0-16,2 1 0 0,3-2 0 0,0-1 0 0,3-3 160 15,0 0 32-15,-1-3 0 0,1 0 0 0,0-4-16 0,-3 1 0 16,0-3 0-16,-2 1 0 0,-1-2 0 0,-4-1 0 16,-2-3 0-16,-5 0 0 0,-1-2 64 0,-2 1 16 15,-1-1 0-15,-6-2 0 0,0 0 96 0,-3 1 32 16,0 0 0-16,1 2 0 0,-2 1-320 0,1 4-64 16,-1 1-16-16,1 3 0 0,0 4-176 0,2 2-256 15,1 3 64-15,0 2 16 16,0 3-2240-16,4 1-448 0,-5 2-80 0,9-11-32 0</inkml:trace>
  <inkml:trace contextRef="#ctx0" brushRef="#br0" timeOffset="-101938.72">23274 17385 20383 0,'0'0'896'0,"0"0"192"0,0 0-864 0,-6 5-224 0,-4 1 0 0,1 2 0 16,0 3 848-16,-1 1 128 0,2 4 32 0,-3 3 0 15,1-2-16-15,1 2 0 0,-1 2 0 0,0-1 0 0,1-1-480 0,2 0-112 16,1 0-16-16,2-3 0 0,-3-3-48 0,3 1-16 15,-1-3 0-15,4-3 0 0,1-8 0 0,0 0 0 16,0 0 0-16,0 0 0 0,0 0 96 0,0 0 16 16,0 0 0-16,8-4 0 0,1-5 64 0,0-2 16 15,-2-1 0-15,2-2 0 0,0 0-208 0,2-2-48 16,-3 0 0-16,1-1 0 0,1 0-256 0,-1 1 160 16,1 4-160-16,-1 0 128 0,1-2-128 0,0 5 0 15,0 1 0-15,-2 3 0 0,1-1 0 0,0 3 0 16,-9 3-128-16,12 0 128 0,-12 0 0 0,9 10 0 15,-1 0-144-15,-3 1 144 0,1 2 0 0,-1 1 0 16,-2 2 0-16,1-1 0 0,-1 0 0 0,1 2 0 16,-3 0 0-16,2-1 0 0,-2-1 0 0,0 1 0 0,0-1 0 0,2 2 0 15,-1-4-128-15,3-1 128 0,-3-1 0 16,1-1 0 0,0 1-1360-16,2-2-176 0,-5-9-16 0,8 7-7968 0,-1 0-1584 0</inkml:trace>
  <inkml:trace contextRef="#ctx0" brushRef="#br0" timeOffset="-101253.52">24057 17336 10127 0,'0'0'896'0,"0"0"-704"16,0 0-192-16,0 0 0 0,-4-8 2208 0,4 8 416 15,-4-5 64-15,-2 1 32 0,-1-1-1120 0,-1 2-240 16,0 0-32-16,-1 0-16 0,0 3-448 0,-2 0-96 16,0 3 0-16,-4 0-16 0,0 1-256 0,-1 3-48 15,-4 1-16-15,-1 1 0 0,0 4-160 0,-2 2-16 16,1-2-16-16,0 3 0 0,-1 0-240 0,4 3 128 15,2 2-128-15,4 1 0 0,4-1 0 0,4-2 0 16,3-1 0-16,3-2 0 0,2-2 176 0,4-2-176 0,3-2 192 16,4-2-192-16,5-1 336 0,0-6-32 0,2-1-16 0,1-1 0 15,2-4-16-15,0-2 0 0,-1-2 0 0,-2-1 0 16,-3 0-80-16,0-1-32 0,1-2 0 0,-3 1 0 16,-2 0-160-16,0 2 192 0,-1 1-192 0,-2 3 192 15,-2 0-192-15,-3 1 128 0,-6 5-128 0,0 0 128 16,11 2-128-16,-11-2 192 0,8 6-192 0,0 4 192 15,-4 2-192-15,0 4 128 0,-1 1-128 0,0 4 128 16,-2 5-128-16,-1-1 128 0,0 4-128 0,-2 1 128 16,-3-1-128-16,1 2 0 0,-2 1 0 0,-1 1 0 15,0-3 0-15,-2 2 0 0,2 0 0 0,-4-1 0 16,-3-2 240-16,1-1 16 16,0-4 0-16,2 2 0 0,-2-3 0 0,1-2 16 0,-1 0 0 0,-1-2 0 15,0-2-80-15,-1-2-32 0,-3-1 0 0,0-2 0 16,2-4-160-16,-2-2 192 0,1-4-192 0,-1-2 192 0,2-2-48 0,-3-2 0 15,1-5 0-15,3-2 0 0,1-2-16 0,3-2-128 16,-1 0 192-16,4-2-64 0,5 1-128 0,1 2 0 16,5-1 144-16,3 3-144 0,2 1 0 0,4 1 128 15,2 0-128-15,6 4 0 0,4-1 0 0,1 2 0 16,-2-2 0-16,3 4-192 0,-1-2 192 0,3 1 0 16,-2 0 0-16,1 0-128 0,0 0 128 0,1-1 0 15,-1 1 0-15,-5 1 0 0,0 1 0 0,-2-1 0 16,-1 2 0-16,-4 0 0 0,-4 1 0 0,-11 0 0 15,11 0 0-15,-11 0 128 16,0 0-1184-16,0 0-224 0,0 0-64 0</inkml:trace>
  <inkml:trace contextRef="#ctx0" brushRef="#br0" timeOffset="-96405.7">17771 16362 11343 0,'-13'-4'496'0,"4"2"112"0,-1 0-480 0,0 0-128 0,-2-3 0 0,1 2 0 15,0 1 848-15,1 1 160 0,0 0 16 0,4-2 16 16,-3 0-224-16,9 3-48 0,0 0-16 0,0 0 0 16,-4-3 64-16,4 3 16 0,0 0 0 0,0 0 0 15,0 0-144-15,0 0-32 0,6-6 0 0,3 3 0 16,3 2-224-16,0-1-48 0,2-1-16 0,5 0 0 15,0 0-112-15,4 1-32 0,3-2 0 0,3 1 0 16,1-1 0-16,3-2 0 0,0 0 0 0,1-1 0 16,0-1-80-16,2-1-16 0,2 0 0 0,0 2 0 15,-1 1 192-15,4 2 48 0,1 1 0 0,0 1 0 16,1-2-128-16,1 2-32 0,1 1 0 0,-3-1 0 0,-1 0-208 0,2-1 128 16,1 1-128-16,-2 1 0 0,1 0 128 15,0 0-128-15,0-1 0 0,-1-1 0 0,-2 1 0 0,2 0 0 16,-5-1 0-16,2-1 0 0,-3 2 0 0,1 0 0 15,0 2 0-15,-1 0 0 0,3 0 0 0,-3 0 0 16,3 1 0-16,-4 1 0 0,-3-1 0 0,-2 1 0 16,1-2 0-16,-1 1 0 0,-4-1 0 0,1 0 128 15,-2-1-128-15,-3 1 0 0,1-2 0 0,-3 1 0 16,-2 2 0-16,-2-1 0 0,-2-2 0 0,1 2 0 16,-2 0 128-16,1 0-128 0,-3 0 0 0,1 0 0 15,0 0 0-15,2 0 0 0,-1 1 0 0,0-1 0 16,-2 0 0-16,1 0 0 0,-1 0 0 0,-1 0 0 0,-1-1 0 15,-9 1 0-15,10-1 0 0,-4 0 0 0,-6 1 0 0,10 0 0 16,-10 0 128-16,0 0-128 0,0 0 0 0,0 0 0 16,0 0 0-16,0 0 0 0,0 0 0 0,0 0 0 15,0 0 0-15,0 0 128 0,0 0-128 0,0 0 0 16,-13 0 144-16,-1 1-16 0,-5-1 0 0,-1 1 0 16,-1-1-128-16,0 1 0 0,-4 0 0 0,2 2 128 15,-5-1-128-15,0 0 0 0,-4-1 0 0,-1 2 0 16,-3 1 0-16,-3-1 208 0,-3 0-48 0,-3 1-16 15,-4-4-144-15,-2 1 0 0,2-1 0 0,-2 3 0 16,-2-1 0-16,2 0 0 0,-3 2 144 0,1-1-144 16,-2-2 0-16,0 1 144 0,-2-1-144 0,1 2 0 15,1 0 144-15,0 0-144 0,1 1 0 0,0-1 144 16,3-1-144-16,2-1 128 0,-3 0-128 0,5 0 128 16,4 0-128-16,0 1 0 0,3 0 0 0,3 0 0 15,3 0 0-15,0 0 128 0,1 1-128 0,3 0 0 0,2 0 0 0,1-1 0 16,2 3 0-16,3-2 0 0,0 0 0 0,3 0 0 15,2-1 0-15,2 0 0 0,2-1 0 0,2 1 0 16,0-1 0-16,2 0 0 0,1 1 128 0,8-2-128 16,0 0 0-16,0 0 128 0,0 0 32 0,0 0 0 15,0 0 0-15,0 0 0 0,0 0-32 0,0 0-128 16,0 0 192-16,14 0-64 0,-2 0-128 0,3 0 160 16,6 0-160-16,2 0 160 0,6 1-160 0,0-1 128 15,3 0-128-15,2 0 128 0,5-1-128 0,-1-2 0 16,4 1 0-16,3 0 128 0,3 0-128 0,3 0 160 15,6 0-160-15,3 0 160 0,0-1 64 0,1-4 16 16,-1 2 0-16,4-1 0 0,1 2-32 0,1 1 0 0,-1-4 0 0,2 0 0 16,-4 1-32-16,-1 0-16 0,0 3 0 0,1 0 0 15,-2-1-32-15,0 2-128 0,-8 0 192 0,-3-1-64 16,-1-3-128-16,-4 2 0 0,-2-1 0 0,-3 2 0 16,-3 2 0-16,-3 0 0 0,-1 1 128 0,-2 0-128 15,-3 1 0-15,-3 1 0 0,-1 0 0 0,-5 0 0 16,-3 1 0-16,-5-1 0 0,-1-1 0 0,-10-1 128 15,0 0-128-15,0 0 0 0,0 0 0 0,0 0 0 16,0 0 0-16,0 0 0 0,0 0 0 0,0 0 0 16,-10 6 0-16,-2-2 0 0,-7-2 0 0,-1 0 0 15,-2 1 0-15,-4-2 0 0,-3 0 128 0,-1 0-128 16,-1 0 0-16,-2 0 0 0,-3 2 0 0,-1 1 128 16,-2 0-128-16,-1 1 0 0,-1-5 0 0,-3 3 0 15,-3-2 0-15,-2 0 0 0,-1 1 128 0,-1 0-128 0,1 2 0 0,-1-2 0 16,-1 2 0-16,-1-1 0 0,-4-1 0 0,1-1 0 15,0 1 0-15,2 1 0 0,1 5 0 0,1-1 0 16,-1-1 0-16,2 0 0 0,3-2 0 16,0 1 0-16,0-1 0 0,5-2 0 0,1-1 0 0,5 1 0 15,-2 2 0-15,5-3 0 0,2-1 0 0,1 0 0 16,-1 0 0-16,1-1 0 0,1-1 0 0,2-2 0 16,-1-1 0-16,3 1 0 0,1 1 0 0,4 1 0 15,4 1 0-15,3 0 0 0,3 1 0 0,1 0 0 16,10 0 0-16,0 0 0 0,0 0 0 0,0 0 0 15,0 0-128-15,12 2 128 0,3 0 0 0,7-2-176 0,5 2 176 16,3-1-128-16,3 1 128 0,4-2 0 0,3-2 0 0,4 1-128 16,3-2 128-16,3 2 0 0,5 1-144 0,3 1 144 15,6-1 0-15,0-2 0 0,2-4 0 0,1 3 0 16,1 0 0-16,3 1 0 0,0-2 0 0,2 1 0 16,-4 0 0-16,0-1 0 0,-4 1 0 0,2 1 0 15,1 0 0-15,-2-1 0 0,-5 1 0 0,-4-1 0 16,-3 0 0-16,-3 0 0 0,-4 2 0 0,-2 1 0 15,-3 1 0-15,-3 2 0 0,-4-3 0 0,-4 2 0 16,-5-1 0-16,-4 2 0 0,-6-1 0 0,-1 1 0 16,-7-2 0-16,-8-1 0 0,0 0 0 0,0 0 0 15,0 0 0-15,0 0 0 0,-9 2 128 0,-6 0-128 16,-6-1 0-16,-3 0 0 0,-4-1 144 0,-4 3-144 16,-2 0 0-16,-6 0 128 0,-2 0-128 0,-3 1 0 15,-3 2 0-15,-6-2 128 0,-4-1-128 0,-3-1 0 0,-2 0 0 0,0 2 0 16,-2 0 0-16,-2 0 128 0,-3 0-128 0,0-2 0 15,-4-1 0-15,3 1 0 0,1 2 0 0,1-1 0 16,2 0 0-16,3-1 128 0,-1-2-128 0,8 1 0 16,4 2 0-16,7 0 0 0,5-1 0 0,4 3 0 15,4 0 0-15,4-1 0 0,4 2 0 0,4-4 0 16,4 0 0-16,4-1 0 0,6 3 0 0,7-4 0 16,0 0 0-16,0 0 0 0,0 0 0 0,17 0 0 15,4-1 0-15,5 0 0 0,2-2 0 0,5 1 0 16,5 0 0-16,4-2 0 0,5 0 0 0,3 1-160 15,4 0 160-15,4-2 0 0,2-1 0 0,3 0-128 16,1 0 128-16,6 2 0 0,2 2 0 0,2 0 0 0,-1 1 0 0,-2-4 0 16,0 2 0-16,-2 1 0 0,2 1 0 0,-4 1 0 15,-4-1 0-15,-3 0 0 0,-3-2 0 0,-4 0 0 16,-3 2 0-16,1 1 0 0,-5 2 0 0,-3 1 0 16,-2 2 0-16,-5-2 0 0,-4-1 0 0,-6 1 0 15,-3 0 0-15,-5 0 0 0,-5-1 0 0,-4 1 0 16,-9-3 0-16,0 0 0 0,0 0 0 0,0 0 0 15,-12 4 0-15,-4-1 0 0,-3 1 0 0,-3-2 0 16,-8-1 0-16,-2-1 0 0,-7 0 0 0,0 0 0 16,-6 0 0-16,0 0 0 0,-4-1 0 0,-1 1 0 15,-4 0 0-15,-3-1 0 0,-5-3 0 0,-2 2 0 16,0-3 0-16,1 1 0 0,-1 1 0 0,1 0 0 16,0-5 128-16,2 0-128 0,0 1 0 0,7 1 0 15,5 1 0-15,4 1 0 0,6 1 0 0,2 3 0 16,4 2-320-16,5 3-128 0,4-2 0 0,7 4-15296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7:19:22.9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17293 4047 13823 0,'-2'-9'1216'0,"2"9"-960"16,0 0-256-16,3-9 0 0,-1 3 960 0,-2 6 128 15,1-9 48-15,1 2 0 0,-2 7 64 0,0 0 16 16,1-10 0-16,-1 3 0 0,0-1-256 0,0 8-32 16,-3-8-16-16,-1 2 0 0,-2-2-96 0,1 3-32 15,-2-1 0-15,-1 1 0 0,-1-1-240 0,1 1-48 16,-4-1-16-16,-2 2 0 0,0-2-112 0,-1 0-32 15,-2-2 0-15,-2-1 0 0,-3-2 16 0,-1-1 0 0,-3-2 0 0,-2-2 0 16,-2 0-96-16,-2-1 0 0,-2 2-16 16,-2 1 0-16,2-1-96 0,-3 2-16 0,0 0 0 0,-2 1 0 15,-1 1 0-15,-1 0 0 0,-3 2 0 0,-3 0 0 16,-2 0 64-16,1 3 0 0,-1 0 0 0,1 1 0 16,-3-2 0-16,2 2 0 0,0-2 0 0,-1 2 0 15,-4 1-192-15,0 1 160 0,-1-1-160 0,3 1 160 16,3 0-160-16,1 2 0 0,-1 1 144 0,-2-1-144 15,2 0 0-15,-2 0 128 0,1 3-128 0,0 0 0 0,2 0 0 0,0 3 0 16,2 1 0-16,1 2 0 0,2-1 0 0,1 0 0 16,-3 1 0-16,1 0 0 0,2-1 0 0,3 2 0 15,-3 1 0-15,2 0 128 0,2 1-128 0,2 0 0 16,-2 2 0-16,3 0 128 0,0-1-128 0,-3 4 0 16,2 4 128-16,2-1-128 0,-1 0 144 0,-1 0-144 15,-1-2 192-15,1 1-192 0,1 6 192 0,1 0-192 16,2 2 192-16,0 0-192 0,1 2 160 0,-1-1-160 15,1 0 128-15,3 0-128 0,1 2 128 0,4-2-128 16,0 0 0-16,9-10 128 0,0 4-128 0,-1 1 0 16,1 0 0-16,2 1 0 0,-2 1 0 0,0 2 0 15,3-2 0-15,4 1 0 0,-2 3 0 16,2 0 0-16,3 3 0 0,1 1 0 0,1-1 0 0,5 2 0 16,0-2 0-16,4-1 0 0,1 1 0 0,4-3 0 15,3-2 0-15,2 0 0 0,5 1 0 0,0 0 0 0,6-4 0 16,2-1 0-16,0 0 0 0,4-2 0 0,2 1 0 0,2-1 0 15,3 0 128-15,2-3-128 0,1 0 128 0,2-3-128 16,2-1 144-16,2-2-144 16,2-2 160-16,-1 0-160 0,4-1 160 0,0-1-160 15,4-1 160-15,0-2-160 0,1-2 160 0,3-2-160 16,-1 0 160-16,3-2-160 0,2 0 128 0,2-1-128 0,-2-2 0 16,1 1 144-16,1 1-144 0,-1-2 128 0,1 0-128 0,1-1 128 15,2 0-128-15,1-1 0 0,-5 2 0 0,0-2 128 16,-1-1-128-16,-1 1 0 0,-1 0 144 0,0 0-144 15,0 0 0-15,-3-1 128 0,-3-2-128 16,-2 0 0-16,-2 0 0 0,1 0 144 0,-2-2-144 0,-1 1 0 16,0-3 144-16,-5-1-144 0,-2-2 0 0,-1-1 144 15,0 3 16-15,-3 0 0 0,-1-1 0 0,1 1 0 16,-3-2 80-16,0 2 16 0,-3 1 0 0,-1-2 0 0,3 1-80 0,-6 1-16 16,-3-2 0-16,-1 1 0 0,-3-1-32 0,-1 1 0 15,0 0 0-15,0-1 0 0,-6-3 48 0,0 2 0 16,-2-1 0-16,1 2 0 0,-3-1-16 0,0 1 0 15,0-2 0-15,-2 2 0 0,-2-1-32 0,-2 1-128 16,1 0 192-16,-2 1-64 0,-2-1-128 0,1-1 128 16,-5-2-128-16,0-1 128 0,-1 2-128 0,-1 0 160 15,0 0-160-15,-4 1 160 0,1-1-160 0,-1 1 0 16,-2-1 0-16,-1 0 128 0,-2 0-128 0,-1-1 0 16,0 0 0-16,-4 1 0 0,-2-1 0 0,-2-1 0 15,-2 3 0-15,0-3 0 0,-3 2 0 0,-2 1 0 0,-1 0 128 0,-1-1-128 16,1 1 0-16,-2-1 0 15,0 1 0-15,-1-1 0 0,1 2 0 0,0 0 0 16,-2 1 0-16,0 0 0 0,0 2 0 0,-2 1 0 16,-2-2 0-16,0 4 0 0,-2-1 0 0,-2 0 0 15,1-1 0-15,-1 0 0 0,0 1 0 0,-2-1 0 0,0 0 0 16,0-1 0-16,-2 2 0 0,3 0 0 0,0 0 0 0,-1 2 0 16,3-1 0-16,-3 2 0 0,1 0 0 15,1 1 0-15,-2-1 0 0,2 2 0 0,-2 3 0 0,1 0 0 16,0-1-128-16,-2 3 128 0,-1 1 0 0,1-1 0 15,-1 1 0-15,0 0 0 0,-2 1-144 0,2 2 144 16,1 0 0-16,-2 2 0 0,-1 1-128 0,-1 2 128 16,-1-1 0-16,-2 4-160 0,0 5 160 0,-4 1-128 15,-1 2 128-15,0 1-128 0,0 1 128 16,-3 1-128-16,0 0 128 0,1 1-128 0,1 1 128 0,2-1-128 0,-2 1 128 16,3 2 0-16,3 1 0 0,-2 4-128 0,2 3 128 15,0 4-128-15,2 5 128 0,1 1-128 0,1 3-80 0,0 1-16 16,3 3 0-16,-11 22 0 15,11 0-1184 1,13-6-256-16,9 0-32 0,11-3-15568 0</inkml:trace>
  <inkml:trace contextRef="#ctx0" brushRef="#br0" timeOffset="6306.59">2559 6078 8511 0,'0'0'384'0,"0"0"64"0,0 0-448 0,0 0 0 16,0 0 0-16,0 0 0 0,0 0 688 0,-5 2 32 16,-1-1 16-16,6-1 0 0,-5 3 0 0,5-3 0 15,0 0 0-15,-5 2 0 0,5-2-64 0,0 0-16 16,0 0 0-16,0 0 0 0,0 0-48 0,0 0-16 16,0 0 0-16,0 0 0 0,0 0-224 0,0 0-48 15,0 0-16-15,0 0 0 0,0 0 0 0,0 0 0 0,0 0 0 0,0 0 0 16,0 0-48-16,0 0-16 0,0 0 0 0,5 6 0 15,-5-6-96-15,4 5-16 16,-4-5 0-16,7 7 0 0,-3-3 64 0,1 1 0 16,-5-5 0-16,7 4 0 0,1 1 128 0,-1-2 16 0,1 0 16 0,0-1 0 15,0-1-16-15,-1 2 0 16,1-1 0-16,1 0 0 0,0 0-96 0,0 0-32 0,1 0 0 0,1-1 0 16,0 2 112-16,0 1 32 0,-1 0 0 0,1-1 0 15,0 0-128-15,1-1-32 0,-2 2 0 0,1-1 0 16,0 0-16-16,0 1-16 0,-1-2 0 0,1 1 0 15,1 0 32-15,-3 2 0 0,1-1 0 0,0 1 0 0,-1-2-16 0,1 0 0 16,-4-1 0-16,3 1 0 16,-1 1-16-16,0-1 0 0,1-2 0 0,0 2 0 0,0-1 64 15,0 0 16-15,1 1 0 0,-3 0 0 16,3-1-48-16,-2 0-16 0,1 0 0 0,-1 0 0 0,0 2-48 16,1-1 0-16,0-1 0 0,1 0 0 0,-4 1 0 0,3 0 0 15,-2-1 0-15,3 0 0 0,-3 3-128 0,2-1 0 16,-1 0 0-16,-1-1 0 0,0 0 176 0,1 0-48 15,-1-1-128-15,1 1 192 0,0-1-32 0,0 0-16 16,-1 0 0-16,2-1 0 0,0 2-144 0,1 0 192 16,1-1-192-16,-1 0 192 0,0-2-192 0,2 1 160 15,-4 2-160-15,2-1 160 0,1-1-32 0,-2 0-128 16,1 0 192-16,2 0-64 0,-2-1 32 0,1 0 0 16,0-1 0-16,-1 1 0 0,-1 0-160 0,2 1 128 0,-2 0-128 15,2-1 128-15,1-1-128 0,-2 1 160 16,2 1-160-16,-1-1 160 0,1-1-160 0,-2 1 0 15,1 1 0-15,1 0 128 0,-2 0-128 0,1 2 0 0,0-3 0 16,-1 0 128-16,-1 0-128 0,1 0 128 16,-1 0-128-16,1 0 128 0,1 1-128 0,-2 0 128 15,1 0-128-15,-1 0 128 0,-1 0-128 0,2 0 192 0,-2-1-192 16,1 1 192-16,0-1-192 0,-1-1 0 0,1 1 0 0,0 0 0 16,1 0 128-16,-2 0-128 0,0 0 0 15,0 0 128-15,1 0-128 0,-3 1 0 0,3 0 0 16,-2 1 0-16,1-2 0 0,-2 1 0 0,3 0 128 0,-2-1-128 15,1 0 0-15,0 0 0 0,1 1 0 0,-1 1 0 16,0-2 0-16,1 0 0 0,-1-2 0 0,0 2 0 16,1 0 0-16,1 0 0 0,-2 0 0 0,2 0 0 0,-1 0 0 0,1 0 0 15,1 0 0-15,-4 0 128 0,2-1-128 16,-1 0 0-16,0 0 0 0,-1-1 0 0,1 1 0 0,0 0 128 16,-1-1-128-16,1 0 0 0,1 0 0 0,-1 2 128 15,-1-3-128-15,2 2 0 0,-1 0 0 16,1 0 0-16,-1-1 0 0,2 0 0 0,-3 0 0 0,2-1 0 15,-3 2 128-15,4-2-128 0,-3 1 0 0,2 0 0 16,-3-2 0-16,3 1 0 0,-2 0 0 0,1 0 0 16,1 2 0-16,0 0 0 0,0-1 0 0,0-1 128 15,0 1-128-15,-1 0 0 0,1 2 0 0,0-2 0 16,0 1 0-16,0 0 0 0,2 0 0 0,0 0 0 16,2 0 0-16,-2 0 0 0,-2-2 0 0,2 2 0 15,-2 0 0-15,1 0 0 0,0-2 0 0,-1 1 0 16,1-1 0-16,0 2 0 0,1-1 0 0,-1 0 0 15,-2 0 128-15,1 1-128 0,0-2 0 0,-1 1 0 16,2 0 0-16,-4 0 0 0,4 0 0 0,-3 1 0 16,1-1 0-16,-1 1 0 0,2 0 160 0,-3-1-160 15,4 1 192-15,-2-1-192 0,1 0 0 0,0-1 0 16,-1 1 0-16,3 0-192 0,-2-1 192 0,1-1 0 0,1 1 0 0,-2 0 0 16,1-1 0-16,0 1 0 0,0 0 0 0,0-2 0 15,-1 1 0-15,1 1 0 0,1 1 0 0,-1-2 0 16,1 0 128-16,0-1-128 0,0-1 0 0,0 1 0 15,1 1 0-15,0 2 0 0,-1-3 128 0,0 2-128 16,2 0 0-16,-2 1 128 0,-3-3-128 0,3 1 0 0,1-1 128 16,-1 1-128-16,2 0 0 0,-1-1 0 0,0 2 0 15,1-4 0-15,-2 1 128 16,2-1-128-16,-1 1 0 0,3-1 0 0,-2 0 0 0,1 1 0 0,-2-1 0 16,1 1 0-16,1-1 128 0,-1 1-128 15,0 1 0-15,0-2 128 0,1 2-128 0,1-2 0 0,-2 1 128 0,1 0-128 16,-1 1 0-16,1 0 0 15,-1 1 128-15,-1-1-128 0,-1 1 0 0,0 0 0 0,0-2 0 0,1 2 0 16,-3-2 0-16,1 1 0 0,-1-1 128 0,-2 0-128 16,1 0 0-16,0 1 0 0,-2-1 0 0,1 1 0 15,-2-1 128-15,3 0-128 0,-4 1 0 0,3 1 0 16,0-1 0-16,-3 1 0 0,2-3 0 0,-1 2 0 16,1 0 0-16,1 1 0 0,-1-1 128 0,0-2-128 15,1 3 0-15,0-1 0 0,0 0 0 0,-1-1 0 16,0 1 0-16,1 0 0 0,0 1 0 0,-1-1 0 0,1 3 0 15,0-2 0-15,-1-1-224 0,1 2 0 16,-1 0 0-16,0 1 0 16,-6 2-352-16,6-3-64 0,0 2 0 0,-6 1-16 15,0 0-1488-15,0 0-288 0,0 0-64 0,0 0-11024 0</inkml:trace>
  <inkml:trace contextRef="#ctx0" brushRef="#br0" timeOffset="7694.86">5047 6038 7359 0,'0'0'656'0,"0"0"-528"0,-6 2-128 0,0 0 0 16,1 1 1216-16,0-2 192 0,5-1 64 0,-4 2 0 15,4-2-576-15,0 0-128 0,0 0 0 0,0 0-16 16,0 0-240-16,0 0-64 0,0 0 0 0,0 0 0 16,0 0 160-16,0 0 32 0,4-5 0 0,3 0 0 0,1-1-16 15,1 1 0-15,2-4 0 0,4 3 0 16,0-5-16-16,2-2 0 0,1-1 0 0,2-1 0 0,2-2-96 0,0 0-32 16,1-3 0-16,0-1 0 15,3 0-64-15,-2-1-16 0,1 0 0 0,3 0 0 0,-4-1 16 0,2 0 0 16,3 1 0-16,1 0 0 0,0 0-96 15,0 2 0-15,-1-2-16 0,0 0 0 0,0 0-144 0,-2 1-32 16,0-3 0-16,-1 2 0 0,0-2-128 0,-1 0 0 16,0-2 0-16,-3 1 0 0,0-1 144 0,0 0-144 15,-2 0 160-15,1-1-160 0,1 3 224 0,-2 1-48 16,1 2-16-16,1 0 0 0,0-1 16 0,-2 1 0 16,0-1 0-16,0 5 0 0,0-2-176 0,2-1 192 15,-3 1-192-15,0-6 192 0,-1 3-192 0,-2-3 128 16,0 1-128-16,-2 0 128 0,-1 1 16 0,1 1 0 15,-2 1 0-15,1 0 0 0,-2 0-144 0,1 1 160 16,0 2-160-16,-1 2 160 0,-1-1-160 0,-1 1 0 16,0 1 144-16,-2-1-144 0,1 3 0 0,1-1 144 15,-3 0-144-15,0 1 0 0,-1 1 192 0,2 0-192 16,-3 0 192-16,2 1-192 0,-1 0 144 0,-1 1-144 16,0 0 0-16,0 2 144 0,1 1-144 0,-3 0 0 15,1 1 144-15,0 1-144 0,-3 5 0 0,3-4 128 0,-3 4-128 16,0 0 0-16,0 0 0 0,0 0 0 0,0 0 0 0,0 0 0 15,0 0 0-15,0 0 0 0,0 0 0 0,0 0 0 16,0 0 0-16,0 0 0 0,0 0 0 0,3 6 0 16,-3 2 0-16,-3 0 0 0,0-1 0 0,-2 3 0 15,-1 1 0-15,-2 1 0 0,-1 1 0 0,-1 1-192 16,-3 1 192-16,0 3 0 0,-3 2 0 0,0 1 0 16,-2 1 0-16,1 1 0 0,-2 2 0 0,-1 1 0 0,-2 1 0 0,0 1 128 15,-1 1-128-15,1 2 128 16,0 0-128-16,1-1 0 0,-3-2 0 0,1-1 0 0,-2 0 0 15,0-1 0-15,0 1 0 0,1-2 0 0,1-1 0 0,-3 1 0 16,1 2-128-16,0-1 128 0,0 1 0 0,0-1 0 16,-2 1 0-16,0 1 0 0,1-2 0 0,2 0 0 15,1-2 0-15,1-1 0 0,3-1 0 0,-1-2 0 16,3 1 0-16,0-2-128 0,0 0 128 0,0-1 0 16,1-1 0-16,0 0 0 0,1-2 0 0,0 1 0 15,2-1 160-15,1-2-160 0,1 3 0 0,1-3 0 16,0-1 0-16,3-2 0 0,1-2 0 0,1-3 0 15,0-1 0-15,5-4 0 0,0 0 176 0,0 0-176 0,0 0 192 0,0 0-192 16,-1-4 0-16,2-4 0 0,0 2 0 0,3-3 0 16,1-1 0-16,1-1 0 15,4 0 0-15,-1 0 0 0,6-3 0 0,1-2 0 16,3 0 0-16,1-3 0 0,2-2 0 0,2-2 0 16,0-1 0-16,4-4 0 0,2-2 160 0,2-2-160 0,1-2 128 0,1-2-128 15,2-1 160-15,-2 0-160 0,0-2 192 0,1 2-192 16,1 0 128-16,-2 2-128 0,1 1 0 15,-2-1 0-15,-2-1 192 0,1 0-192 0,-2 1 192 16,1 1-192-16,-3 1 192 0,1 1-64 0,0 1 0 0,-4 5-128 16,-2 0 160-16,-2 3-160 0,-1-1 128 0,-3 2-128 15,-1 3 128-15,-1 1-128 0,-1 3 0 0,-3 1 128 16,0 1-128-16,-1 2 128 0,0 0-128 0,-2 1 128 16,-1 0-128-16,-1 2 0 0,0 0 0 0,-1-1 128 15,1 0-128-15,-1 3 0 0,2 0 0 0,-4 1 128 0,1-2-128 0,0 3 0 16,-1-2 0-16,-3 6 0 0,3-5 0 15,0-2 0-15,-2 4 128 0,-1 3-128 0,0 0 0 0,0 0 0 16,0 0 0-16,0 0 0 0,0 0 0 0,0 0 0 16,0 0 0-16,0 0 0 15,0 0-432-15,0 0-16 0,0 0 0 16,0 0 0-16,0 0-1472 0,0 0-320 0,0 0-48 0,-4 5-6720 16,-1 1-1344-16</inkml:trace>
  <inkml:trace contextRef="#ctx0" brushRef="#br0" timeOffset="8131.41">5939 4759 17727 0,'0'0'784'0,"-7"2"176"0,1 0-768 0,6-2-192 0,0 0 0 0,0 0 0 16,0 0 560-16,0 0 80 0,0 0 0 0,0 0 16 0,9-7 112 15,3 0 32-15,3-3 0 0,5-3 0 0,2-3 16 0,5-1 0 16,2-3 0-16,5 0 0 15,1-4-32-15,0-1 0 0,-1-1 0 0,0 0 0 0,0-2-16 0,-1 4 0 16,0 0 0-16,-1 3 0 0,-1 2-48 0,-3 4-16 16,0 2 0-16,-4 2 0 0,-1 2-192 0,-1 3-32 15,1 4-16-15,-5 3 0 0,-1 3-208 0,-2 3-32 16,-3 7-16-16,-4 4 0 0,-1 5-48 0,-5 7-16 16,-3 4 0-16,-4 5 0 0,-2 2 0 0,-4 5 0 15,-2 2 0-15,-5 1 0 0,-1 1-144 0,-1 2 0 16,-5-1 0-16,-1 2 128 0,1-1-128 0,-3 1-272 15,2 1 64-15,3-1-10832 16,-1 5-2160-16</inkml:trace>
  <inkml:trace contextRef="#ctx0" brushRef="#br0" timeOffset="11891.9">16674 12360 11055 0,'0'0'976'0,"0"0"-784"0,0 0-192 0,0 0 0 15,0 0 1056-15,0 0 160 0,-4-4 48 0,4 4 0 16,0 0-352-16,0 0-64 0,-4-4-16 0,4 4 0 16,0 0-208-16,0 0-48 0,0 0-16 0,0 0 0 15,0 0-144-15,0 0-32 0,0 0 0 0,6 4 0 0,-6-4 0 0,9 7-16 16,-1 1 0-16,-1-1 0 0,1-1-128 0,0 4-32 15,-2-1 0-15,2 1 0 0,1 3-208 0,1-1 128 16,1 0-128-16,0 1 0 0,-1 0 208 0,1 1-48 16,2 0-16-16,-1-1 0 0,2-1 304 0,2 1 48 15,-1 2 16-15,2-1 0 0,-1-3 32 0,3 1 16 16,-3 0 0-16,2 0 0 0,-2-1-176 16,2 0-48-16,0-1 0 0,-2-1 0 0,-1-1-144 0,3 0-16 15,2 0-16-15,-3 1 0 0,0-4 16 0,-1 2 0 16,1 0 0-16,-1-1 0 0,1-1 80 0,1 0 32 15,1 0 0-15,-1-1 0 0,0 5-48 0,-1-3-16 0,1 0 0 0,-1-1 0 16,1 2-96-16,-2 1-128 0,2-1 176 0,0-2-176 16,0-2 128-16,2 1-128 0,-1 3 0 0,0-3 0 15,-3-2 144-15,2-1-16 0,-1-1-128 16,1 2 192-16,-1 0 0 0,1-1 0 0,-1-2 0 0,-2 0 0 16,0 0-48-16,1 1-16 0,-1 2 0 0,1-2 0 15,1-2 0-15,0 0 0 0,-1 1 0 0,1-2 0 16,-1 1-128-16,1 1 128 0,-1-2-128 0,2 2 128 15,0 1-128-15,3-1 0 0,-5-3 0 0,0 3 0 16,3 1 0-16,0 0 128 0,-3-1-128 0,1 0 0 16,-2 0 0-16,0 0 128 0,1 0-128 0,0 1 0 15,1-5 176-15,-1 1-48 0,2-1-128 0,-2 3 192 16,0-1-192-16,1 1 128 0,1-2-128 0,1 1 0 16,-1 1 128-16,2 1-128 0,-1-2 0 0,2 0 144 15,0 2 16-15,-1 0 0 0,0 0 0 0,4-1 0 0,-2 0-160 16,1-1 0-16,-5 1 0 0,1-1 0 0,-1 0 0 15,0-2 160-15,3 1-32 0,-2-2-128 0,-1 1 256 16,-1 0-64-16,1 1-16 0,-2 0 0 0,1-3-176 16,1 4 192-16,-1-3-192 0,1 0 192 0,-3 1-192 0,0 0 0 15,1-1 0-15,-1 1 0 0,1-2 0 0,0 2 128 16,-2-2-128-16,2 0 0 0,-1 0 0 0,1-1 0 16,0 3 128-16,1-2-128 0,0-1 0 0,0 2 0 15,-2 0 0-15,0-2 0 0,1-1 0 0,-1 0 0 16,2 0 0-16,-2 1 0 0,1-1 0 0,-1 2 0 15,-1-2 128-15,1-1-128 0,0 1 0 0,-1-1 0 16,1-1 0-16,0 0 128 0,-1 0-128 0,1 1 192 16,0 3-192-16,-1-2 192 0,1-4-192 0,-2 2 0 15,0-1 144-15,0 1-144 0,0 1 0 0,2-1 144 16,-2-2-144-16,1 0 0 0,3 2 128 0,-1-2-128 0,1-1 0 0,-1 0 0 16,0-2 0-16,-1 2 0 0,-1 0 0 0,2-2 0 15,-1 1 0-15,0-1 0 0,1 0 0 0,-1 1 0 16,-2 0 0-16,3 2 0 0,-1 0 0 0,1-1 0 15,-2 0 0-15,-1-1 0 0,1 0 0 0,1-1 0 16,-1 1 0-16,0-3 0 0,1 3 0 0,0-1 0 16,-1 0 128-16,1 0-128 0,-1 2 0 0,0 1 0 15,1 0 0-15,-2-3 0 0,-2-2 128 0,1 2-128 16,0-1 0-16,2 1 0 0,1 1 0 0,-3-1 0 16,0 0 0-16,-1-2 0 0,0-1 0 0,0 0 0 15,0 2 0-15,0 1 0 0,-1-2 0 0,1 2 0 0,0 0 0 16,0 1 0-16,-3 0 0 0,1 2 0 15,-2 2 128-15,1 2-128 0,-3-2 0 0,1 1 0 16,-1 0 0-16,-1 2 0 0,-4 8 0 0,6-9 0 0,0-1 0 0,-1 2 0 16,0-1 0-16,1 3 0 0,-6 6 0 0,6-7 0 15,0-1 0-15,-2 2 0 16,-4 6 0-16,6-5 0 0,1-1 0 0,-4 2 0 0,-3 4 0 0,0 0 0 16,0 0 0-16,5-7 0 0,0 0 0 0,-5 7 0 15,0 0 0-15,0 0 0 0,3-9 0 0,-3 9 0 16,0-8 0-16,0 8 0 0,0 0 0 0,0 0-256 15,-9 0 64-15,2 3 0 16,-4 1-2352-16,-1 2-464 0,-3 5-80 0,-1 3-32 0</inkml:trace>
  <inkml:trace contextRef="#ctx0" brushRef="#br0" timeOffset="14815.01">21452 10708 13823 0,'0'0'608'0,"-6"-3"128"0,6 3-592 0,-6-4-144 0,0 0 0 0,6 4 0 16,0 0 1488-16,0 0 272 0,0 0 48 0,0 0 16 15,0 0-480-15,0 0-80 0,0 0-32 0,0 0 0 16,-5 6-560-16,0 4-112 0,3 5-32 0,0 5 0 16,1 4 32-16,0 4 0 0,0 2 0 0,-1 3 0 15,2 2-48-15,-1 2 0 0,-1 2 0 0,1 1 0 16,-3 1-192-16,0-3-64 0,0-1 0 0,2-2 0 16,-3-4-112-16,1-4-16 0,0-3-128 0,1-6 192 15,3-3 32-15,-1-4 0 0,1-11 0 0,0 0 0 16,0 0-16-16,0 0 0 0,10-3 0 0,2-3 0 15,3-6 240-15,3-4 32 0,2-1 16 0,1-4 0 16,0-5-176-16,3 1-48 0,-4 2 0 0,1 0 0 16,0 1-272-16,-3 1 128 0,-1 0-128 0,-1 4 0 15,1 1 0-15,-1 4 0 0,0-1 0 0,-1 2 0 0,-2 1 0 16,-2 2 0-16,-2 3 0 0,-1 0 0 16,-8 5-2256-16,0 0-368 15,0 0-64-15</inkml:trace>
  <inkml:trace contextRef="#ctx0" brushRef="#br0" timeOffset="15074.38">21565 11087 17503 0,'-13'-1'1552'0,"1"-1"-1232"15,0-3-320-15,3 2 0 0,1 0 2560 0,5-2 464 0,1-3 96 0,2 0 16 16,3 0-2176-16,4-1-416 15,2-1-96-15,4-4 0 0,1-6-192 0,2 1-16 16,1-3-16-16,0-3 0 0,2 0 64 0,3-1 16 0,-2-2 0 0,3 0 0 16,1-3 16-16,-1 0 16 0,0 1 0 0,5 1 0 15,-2 1-128-15,2 4-16 0,0 4-16 0,0 1 0 16,-3 1-176-16,-2 2 0 0,-3 2 0 0,-2 5 0 31,-2 0-1040-31,-3 3-96 0,-3-1-16 0,0 6-8192 0,-10 1-1664 0</inkml:trace>
  <inkml:trace contextRef="#ctx0" brushRef="#br0" timeOffset="15465.94">22209 10192 17503 0,'-14'-4'768'0,"14"4"176"0,-8-3-752 0,-1 3-192 0,9 0 0 0,-8 3 0 0,0 1 2432 0,4 2 448 16,2 3 80-16,0 2 32 0,-1 7-1776 0,7 1-336 16,-2 3-80-16,2 3-16 0,0-1-416 0,2 0-96 15,3 0-16-15,1-2 0 0,0 0-64 0,-1-1 0 16,0-3-16-16,0-5 0 0,2-2-176 0,0-3 160 16,2-3-160-16,-2-3 160 0,2 1 144 0,0-6 16 15,0-2 16-15,0-5 0 0,3 0 304 0,-2-4 64 0,-1-4 16 0,1-3 0 16,0-3-80-16,-3-1 0 15,0-1-16-15,-4 1 0 0,1 0-176 0,-4 0-16 0,1-3-16 16,-2 3 0-16,0 3-176 0,-3 0-48 0,0 0 0 0,-1 2 0 16,-1 2-192-16,1 0 128 0,0 2-128 0,0 2 0 15,0 1 0-15,1 3 0 16,0 1 0-16,0 9 0 16,0 0-1424-16,0 0-240 0,0-5-32 0,0 5-14896 0</inkml:trace>
  <inkml:trace contextRef="#ctx0" brushRef="#br0" timeOffset="15832.89">22693 9760 16575 0,'-10'-4'1472'0,"10"4"-1168"0,-9-7-304 0,1 3 0 0,-1 1 1824 0,3-1 304 15,-3 4 64-15,1 0 16 0,-1 7-944 0,3 1-192 16,-4 2-48-16,3 2 0 15,-4 1-384-15,1 3-64 0,2 2-32 0,-2 2 0 0,0 2-144 0,1 0-16 16,0 0-16-16,3 0 0 0,2-2 64 0,3-3 16 16,1-1 0-16,2-2 0 0,4-2-176 0,4-1-16 15,0-2-16-15,2-1 0 0,3-2-112 0,3-1 0 16,3-1-128-16,-1-1 192 0,0 1-192 0,4-2 144 16,-4 0-144-16,4 1 128 0,-4 3 0 0,1-1-128 15,0 1 192-15,-4 1-64 0,-3 2 64 0,-4 0 0 16,-2 1 0-16,-4-1 0 0,-2 0 32 0,-5 0 16 15,-5 0 0-15,-2 1 0 0,-3 2 80 0,-3 1 0 0,-3 2 16 16,-5-2 0-16,2-1-144 0,0 0-48 16,0 0 0-16,2-1 0 0,-2-2-144 0,4-2-272 0,2-3 64 15,4-2 16 1,4-2-1744-16,8 0-352 0,0 0-64 0,0-12-11984 0</inkml:trace>
  <inkml:trace contextRef="#ctx0" brushRef="#br0" timeOffset="16124.87">22971 9857 21183 0,'-12'-2'1888'0,"4"1"-1504"0,1-2-384 0,3 0 0 16,4 3 816-16,-1-8 80 0,2-1 32 0,3 1 0 0,1-1 48 0,5-2 16 15,-3-2 0-15,3-2 0 0,0-3-480 0,-1-1-112 16,-2 5-16-16,-2 0 0 0,1 0 96 0,-3 0 16 15,0 0 0-15,-2 3 0 0,-1 1 208 0,-1 1 32 16,-2 3 16-16,3 6 0 0,0 0 48 0,-9 0 16 16,0 3 0-16,-1 4 0 0,-3 3-320 0,1 4-64 15,0 3-16-15,0 5 0 0,0 3-272 0,0-1-144 16,2 0 160-16,3 0-160 0,2-1 160 0,4 0-160 16,2-5 160-16,4-1-160 0,4-3 160 0,1-1-160 15,1-4 160-15,0-3-160 0,2-1 128 0,3-3-128 16,0-2 0-16,2-1 0 0,0-2 0 0,0-3 0 15,3-2 0-15,0 0-160 16,0-2-2176-16,-3-2-432 0</inkml:trace>
  <inkml:trace contextRef="#ctx0" brushRef="#br0" timeOffset="16770.59">23566 8918 9215 0,'0'0'400'0,"1"-10"96"0,-1-1-496 0,0 1 0 0,0 0 0 0,0-1 0 16,-1 0 1792-16,1 1 256 0,-1 1 48 0,0 2 16 15,0-1-704-15,1 8-144 0,0-7-32 0,-1 0 0 16,-4-2-80-16,3 1-32 0,-1-1 0 0,3 9 0 15,0 0-80-15,0 0-16 0,0 0 0 0,-6-2 0 16,-3 1-208-16,3 2-48 0,-3 5-16 0,0 1 0 16,0 3-192-16,-1 5-48 0,2 2 0 0,-2 5 0 15,2 8-64-15,-2 2-32 0,1 2 0 0,4 1 0 16,2 2-80-16,1 2-16 0,2-1 0 0,3 1 0 16,1-2-128-16,4 0-16 0,-3-3-16 0,4-1 0 0,-1-2-160 15,2 0 128-15,1 1-128 0,0-2 128 0,-1-2-128 0,1-5 160 16,0 0-160-16,0-2 160 15,0-3-160-15,-5-1 0 0,0-2 0 0,-1 0 0 0,2-3-160 0,-3-2-64 16,-1 0-16-16,-3-10 0 16,2 8-1936-16,-2-8-400 0,-5 9-80 0</inkml:trace>
  <inkml:trace contextRef="#ctx0" brushRef="#br0" timeOffset="16984.48">23380 9422 6447 0,'-1'-7'576'0,"3"-1"-576"16,3 1 0-16,2-2 0 0,1-2 5264 0,3 0 944 0,2-5 192 0,1 3 48 16,1 1-4336-16,0-1-880 0,1 0-160 0,0-1-48 15,-1 2-448-15,3 0-80 0,1 1-32 0,-3 2 0 16,-4 3-336-16,2 0-128 0,-3 3 0 0,1-2 144 16,-1-1-144-16,1 3 0 0,-5 2 0 0,2-3 128 15,0 2-128-15,-9 2-224 0,9-3 48 0,-9 3 16 31,12-1-672-31,-4-1-144 0,-1-2-32 0,-7 4-8672 0,8-4-1744 0</inkml:trace>
  <inkml:trace contextRef="#ctx0" brushRef="#br0" timeOffset="17832.95">23822 9076 24527 0,'0'0'1088'0,"-7"7"224"15,2-2-1056-15,-1 5-256 0,1-1 0 0,1 3 0 0,0-2 992 0,2 4 144 16,1 2 16-16,2 1 16 0,1 0-352 0,3-1-80 16,1-1-16-16,2-1 0 0,0-1-400 0,1-1-96 15,1-2-16-15,1-1 0 0,1-1-80 0,1-3 0 16,-2-2-128-16,1-4 192 0,-1-3 160 0,1-2 32 16,-1 0 0-16,1-3 0 0,-1-4 176 0,1 1 32 15,1-4 16-15,-2 0 0 0,2-1-144 0,-2-1-16 16,0-1-16-16,-3-1 0 0,-3-2 96 0,-1 1 32 15,-2-1 0-15,1 1 0 0,-3 1-176 0,0 1-48 16,0-2 0-16,0 2 0 0,-2 3-192 0,2 0-144 16,3 2 192-16,-3 4-192 0,1 0 128 0,-1 2-128 0,-1 2 0 0,1 6 0 15,0 0 0-15,-1-7 0 16,1 7 0-16,0 0 0 0,0 0 0 0,0 0 0 16,0 0 0-16,0 0 0 0,0 0 0 0,0 0 0 0,0 0 0 0,0 0 0 15,0 0 0-15,0 0-144 0,0 0 144 0,0 0 0 16,0 0 0-16,0 0 0 0,0 0 0 0,0 0 0 15,0 0 0-15,0 0 0 0,3 7 0 0,-3-7-128 16,0 0 128-16,0 0 0 0,0 0 0 0,0 0 0 16,4 10 0-16,-4-10 0 0,0 0 0 0,5 11 0 15,-3-1 0-15,1-1 0 0,-1 1 0 0,2-1 0 16,-4-9 0-16,0 0 0 0,5 11 0 0,1-2-128 16,-6-9 128-16,10 9 0 0,-10-9 0 0,8 5 0 15,-8-5 0-15,11 2 0 0,-11-2 0 0,11 2 0 16,-2-4 0-16,0 0 0 0,-9 2 0 15,12-4 0-15,-3-2 0 0,1 0 0 0,-1-1 0 0,-1-1 0 16,3 1 0-16,-1-1 0 0,2 0 0 0,-1 0 0 0,-3-1 0 0,2-2 0 16,1-4 0-16,0 1 0 0,1 1 0 0,-1 0 0 15,1 0 0-15,-2-2 0 0,2-2 0 0,0-2 0 16,1-1 0-16,-2-1 0 0,0 0 0 0,2-2 0 16,-1-1 0-16,-1-1 0 0,-1-2 0 0,-1-3 0 15,1-5 0-15,-1 1 0 0,-3-1 0 0,0 0 144 16,1 2-144-16,-2-2 0 0,-1 0 128 0,-2 0-128 15,0 2 0-15,-2 0 0 0,0 0 0 0,-1-1 0 16,0 0 0-16,-1 0 0 0,-2 1 0 0,1 2 0 16,0 3 0-16,-2 1 0 0,2 3 0 0,-4 1 0 0,2 3 0 15,-1 4 0-15,1 0 0 0,-1 6 0 16,1 4 0-16,-1-1 0 0,2 2 0 0,-3 0 0 0,7 5 0 0,-8 3 0 16,-2 2 0-16,2 4 0 0,-3 3 0 0,1 3-144 15,0 7 144-15,-1 5 0 0,2 4-144 0,2 5 144 16,-1 6 0-16,3 4 0 0,1 2 0 0,3 0 0 15,2-2 0-15,5-1 0 0,4-2 0 0,-2 2 0 16,6-2 0-16,0-1 0 0,1-4 0 0,3-5 0 16,1-5 0-16,2-4 0 0,1-3 0 0,1-2 128 15,-2-1-128-15,4-5 128 0,1-2-128 16,4-2 128-16,3-3-128 0,2-2 0 0,-2 0 0 0,3 0 0 31,3-3-1616-31,-4-1-368 0</inkml:trace>
  <inkml:trace contextRef="#ctx0" brushRef="#br0" timeOffset="18550.09">22673 10831 26031 0,'0'0'1152'0,"-4"-5"240"16,2 2-1120-16,2 3-272 0,-1-7 0 0,1 7 0 15,0 0 864-15,0 0 112 0,0 0 32 16,0 0 0-16,0 0-192 0,0 0-48 0,5 9 0 0,0 4 0 0,2 4-272 0,0 3-64 16,2 0-16-16,2 4 0 0,-2 2 32 0,1 2 0 15,0-2 0-15,4 11 0 0,0-5-128 0,0-4-32 16,-2-5 0-16,0-3 0 0,-3-6-96 0,2-2 0 15,1-2-16-15,1-4 0 0,-3-5 128 0,2-2 16 16,1-4 16-16,0-3 0 0,3-1 112 0,-3-2 32 16,-1-5 0-16,0-3 0 0,0 0-224 0,0 0-32 15,-2 2-16-15,-2 1 0 0,-2-1-208 0,1 3 144 16,-4 3-144-16,2 2 128 0,-5 9-128 0,0 0 0 16,0 0 0-16,0 0 0 0,5 10 0 0,-3 1 0 15,1 2 0-15,-3 4 0 0,-3 2 128 0,1 2-128 16,-2 2 0-16,-1 0 128 0,0-1-128 0,-4-1 128 15,-1-2-128-15,0-1 128 0,-2 1-128 0,1-4 128 16,0-4-128-16,-1-1 128 0,1-3-128 0,0-2 160 16,0-3-160-16,0-3 160 0,0-3-160 0,2-2 0 0,-2-1 0 0,3-4 128 31,1-4-1312-31,3 0-272 0,0-2-48 0,3-1-10080 0,1-2-2032 0</inkml:trace>
  <inkml:trace contextRef="#ctx0" brushRef="#br0" timeOffset="18947.29">23175 10758 27647 0,'0'0'2448'0,"0"0"-1952"0,0 0-496 0,-6 7 0 0,1 0 704 0,2 3 32 16,1 2 16-16,0 3 0 0,1-1 144 0,1 1 48 16,1 2 0-16,3-1 0 0,-1 0-544 0,4-2-96 15,2 0-32-15,2-4 0 0,-2-2-48 0,2-4-16 16,1 0 0-16,-1-2 0 0,1-2 240 0,0-2 32 16,-1-3 16-16,3-1 0 0,-1-3 320 0,1-1 64 0,-3-1 16 15,-1-4 0-15,-3-3-208 0,2 0-48 16,-3-1 0-16,-1-2 0 0,-1-1-144 0,-1 1-48 15,-1-1 0-15,-1 1 0 0,-2 0-208 0,0-1-48 16,-1-1-16-16,0 3 0 0,-2 0-176 0,1 4 0 0,-1-1 0 0,1 3 128 16,2 1-128-16,-3 2 0 15,-1 2-192-15,2 2 192 16,3 7-1280-16,-3-5-144 0,-2-1-32 0,5 6 0 16,0 0-2000-16,0 0-416 0</inkml:trace>
  <inkml:trace contextRef="#ctx0" brushRef="#br0" timeOffset="19216">23537 9944 25791 0,'0'0'2304'0,"0"0"-1856"16,-5 3-448-16,-3 1 0 0,3 1 944 0,-1 3 80 15,0 5 32-15,1 3 0 0,4 1 128 0,-1 5 32 16,0 2 0-16,4 2 0 0,0 0-656 15,2 3-128-15,2 4-32 0,2 1 0 0,0-2-176 0,2 4-32 16,0 2-16-16,1 2 0 0,0 0-176 0,0-5 0 16,-1-1 144-16,2-1-144 0,0-4 0 0,0-4 0 15,1-2-192-15,-4-1 64 16,1 0-416-16,1-2-80 0,-4-4-16 0,0-1 0 16,-2 0-1824-16,-2-3-368 0,0-2-80 0</inkml:trace>
  <inkml:trace contextRef="#ctx0" brushRef="#br0" timeOffset="19395.53">23432 10526 32079 0,'-2'-12'1408'0,"4"3"320"0,4-1-1392 0,3-1-336 0,2-1 0 0,3-2 0 16,2 1 704-16,3-2 80 0,1-1 16 0,5-2 0 16,1-2-144-16,5-2-16 0,1-2-16 0,0 1 0 15,1 1-352-15,-1 3-64 0,-1 2-16 0,-1 1 0 16,-2 3-416-16,-6 0-96 0,0 1 0 0,-5 0-16192 15</inkml:trace>
  <inkml:trace contextRef="#ctx0" brushRef="#br0" timeOffset="20041.75">24213 9738 5519 0,'-8'-3'496'0,"3"-1"-496"0,5 4 0 0,-5-4 0 15,-1 1 4080-15,6 3 720 0,0 0 128 0,-7 2 48 16,0 4-2640-16,3 3-528 0,2 3-96 0,1 4-32 15,0 5-672-15,3 3-144 0,2 3-32 0,3-1 0 16,-3 2-304-16,2-2-64 0,0 2-16 0,1-3 0 16,3-3-96-16,-3-2-32 0,1-4 0 0,-3 0 0 0,-2-3 0 0,0-3 0 15,-3-10 0-15,5 7 0 0,-5-7 128 0,0 0 0 16,9 4 16-16,0-8 0 0,-3-4 64 0,0-3 16 16,1-3 0-16,1 0 0 0,-4-4-96 0,0-2-32 15,-1-5 0-15,1 1 0 0,-2-1-176 0,0 1-48 16,1-4 0-16,-1 3 0 0,1-2-192 0,3 5 128 15,-3-2-128-15,2 6 0 0,2 1 0 0,-1 3 0 16,1 3 0-16,0 2 0 0,2 2 0 0,-4 2 0 16,-5 5 0-16,10 2 0 0,-3 5 0 0,-1 3 0 15,1 2 0-15,-1 4 0 0,1 3 0 16,-3 3 0-16,1 2 0 0,-3 5 0 0,2 3 0 0,-4-1 0 16,-1-1-128-16,1-2 128 0,0-4-128 0,0-2 128 15,-1-3-192-15,1-2 192 0,-2-1-336 0,2-3 32 0,2-2 16 16,-2-1 0-1,1-3-1376-15,-1-7-288 0,0 0-48 0,0 0-16 16,0 0-1248-16,8-4-256 0</inkml:trace>
  <inkml:trace contextRef="#ctx0" brushRef="#br0" timeOffset="20346.34">24615 9572 26431 0,'-1'-8'1168'0,"1"8"240"0,0 0-1120 0,0 0-288 0,-3-8 0 0,3 8 0 15,0 0 1328-15,0 0 208 0,0 0 32 0,-9 6 16 16,1 3-624-16,1 3-112 0,-1 4-16 0,1 1-16 16,3 5-304-16,0 0-48 0,0 0-16 0,4 0 0 15,5 1-192-15,0-1-64 0,2-2 0 0,2 1 0 16,-1-2-192-16,2-4 144 0,1-4-144 0,-1-1 128 0,1-5 96 16,2-3 16-16,1-2 0 0,-1-1 0 0,-4-2 336 0,2-3 64 15,1-3 0-15,-1-1 16 0,-1-2-32 0,-2-3-16 16,-3-3 0-16,-1-1 0 0,0 1-112 0,-4-2-32 15,-3-1 0-15,0-1 0 0,-2-4-160 0,-3 1-48 16,-1 2 0-16,-4 1 0 0,0 1-256 0,-2 4 160 16,1 2-160-16,1 1 128 0,1 3-128 0,1 3 0 15,1 3 0-15,2 3 0 0,-2 1 0 0,3 3 0 16,-1 1-160-16,8-3 160 16,-8 6-1504-16,3 0-208 0,1 2-32 0,2 1-16 15,2 1-1312-15,0-2-272 0</inkml:trace>
  <inkml:trace contextRef="#ctx0" brushRef="#br0" timeOffset="20661.09">24772 8951 15663 0,'-9'-16'1392'0,"4"6"-1120"0,2 2-272 0,3 8 0 16,0 0 2816-16,0 0 496 0,0 0 96 0,0 0 32 15,0 0-1712-15,-2 12-352 0,-1 5-64 0,1 6-16 16,4 7-432-16,1 2-96 0,-2 2 0 0,3 2-16 16,1 2-352-16,1 1-64 0,-1 2-16 0,1 3 0 15,-1406 2-48-15,2814 1-16 0,-1407-2 0 0,0 0 0 16,2-3-128-16,-3-3-128 0,3-6 144 0,-2-2-144 0,1-5 0 16,0-1 128-16,1-8-128 0,0 0 0 0,-3 0 0 0,3-5 0 15,-2-3 0-15,-1-3-160 16,-6-6-496-16,0 0-112 0,0 0 0 15,7-6-9920-15,-5-1-1968 0</inkml:trace>
  <inkml:trace contextRef="#ctx0" brushRef="#br0" timeOffset="20766.66">24613 9424 32255 0,'0'0'2864'0,"2"-11"-2288"16,6-1-576-16,6 1 0 0,5 0 304 0,3-3-48 15,2 0-16-15,3 1 0 0,1 1 576 0,1-1 112 0,1-1 32 0,1 0 0 16,1 0-368-16,5 0-64 15,2-1-16-15,4 2 0 0,3 0-384 0,-1 3-128 0,-2 2 0 0,-3 3 0 32,-4 1-2304-32,-6 4-512 0</inkml:trace>
  <inkml:trace contextRef="#ctx0" brushRef="#br0" timeOffset="21709.25">23269 11691 21423 0,'0'0'944'0,"0"0"208"0,-10 0-928 0,2-1-224 0,0 1 0 0,-1 2 0 16,-1 1 1200-16,0 1 192 0,-1-1 32 0,0 4 16 0,0 1-320 0,1 4-64 16,0 3-16-16,-1 1 0 0,-3 2-160 0,1 3-48 15,1 3 0-15,1 0 0 0,2-1-128 0,2 0-16 16,5-1-16-16,0-3 0 0,5-2-336 0,3-2-64 15,3-2-16-15,1-2 0 0,2-2-128 0,4-2-128 16,3-4 192-16,3-2-192 0,0-3 352 0,2-3-32 16,1-1-16-16,0 2 0 0,2-2-160 0,-4 0-16 15,1 4-128-15,-4-1 192 0,-5 1 64 0,-2 2 0 16,1 2 0-16,-4 2 0 0,-2 2 0 0,0 4 0 16,-2 2 0-16,-2 0 0 0,-2 0 0 0,-2 2 0 15,-3 2 0-15,-2 0 0 0,-1 0 128 0,-3 0 16 16,-5 2 16-16,2-2 0 0,1 0-128 0,-4-2-32 15,-1-1 0-15,0-2 0 0,1 0-112 0,2-2-16 16,1-4-128-16,-3-1 192 0,4-3-48 0,2-2-16 0,-1-2 0 16,2-1 0-1,-1-5-496-15,0-2-96 0,5-2-32 0,1-3 0 16,-2-4-2336-16,3-3-480 0,0-4-80 0,0-5-32 0</inkml:trace>
  <inkml:trace contextRef="#ctx0" brushRef="#br0" timeOffset="22027.16">23524 11106 23039 0,'0'0'2048'0,"0"0"-1648"16,0 0-400-16,0 0 0 0,0 0 1344 0,0 0 176 16,-3 6 32-16,1 2 16 0,2 2-160 0,2 2-16 15,1 5-16-15,2 3 0 0,-1 5-464 0,3 0-80 16,0 0-32-16,2 4 0 0,0 2-32 0,0 4-16 16,1-1 0-16,-1 1 0 0,-3-1-272 0,1 3-48 15,-1-1-16-15,1 0 0 0,-1 0-208 0,-1-1-32 16,0-2-16-16,1-4 0 0,-2-1 0 0,1-2 0 15,-1-3 0-15,-2-1 0 0,1-2-160 0,1-1 0 16,-1-3 0-16,0-1 0 0,0-7 0 0,-3-8-224 0,4 10 48 0,-4-10 16 31,0 0-1696-31,10-1-320 0,-2-3-80 0</inkml:trace>
  <inkml:trace contextRef="#ctx0" brushRef="#br0" timeOffset="22363">23919 11350 22111 0,'0'0'1968'15,"0"0"-1584"-15,0 0-384 0,-10 0 0 16,10 0 1600-16,-5 4 256 0,-4 2 32 0,2 4 16 0,-2 2-432 0,3 7-96 16,-1 1-16-16,2 4 0 0,1-2-672 0,0 2-144 15,2 1-32-15,2 0 0 0,2 0-192 0,2-5-32 16,0 0-16-16,1-2 0 0,2-3-96 0,1 1-32 15,-1-4 0-15,2-2 0 0,0-4 144 0,0-2 32 16,-2-4 0-16,3-3 0 0,-2-4 320 0,2-2 64 16,-4-2 0-16,3 0 16 0,-1-3-16 0,0-2 0 15,-4 0 0-15,-1-3 0 0,0-3-128 0,-2 1-16 16,-2 2-16-16,-3-2 0 0,0 1-160 0,-1 0-48 16,-3 1 0-16,1 1 0 0,-3 2-208 0,1 2-128 15,1 3 160-15,-1 0-160 0,0 3 0 0,-1 4 0 0,1 1 0 16,0 2 0-1,0 2-1392-15,1 3-160 0,-2 0-48 0,2 2-11264 16,-2-1-2272-16</inkml:trace>
  <inkml:trace contextRef="#ctx0" brushRef="#br0" timeOffset="23173.22">24151 11058 9215 0,'0'0'816'0,"0"-5"-656"16,0 5-160-16,2-7 0 0,-2 7 2864 0,3-6 528 16,-1 1 128-16,-2 5 0 0,0 0-1408 0,0 0-272 15,0 0-64-15,0 0-16 0,6 10-704 0,0 3-144 0,0 3-16 16,0 3-16-16,-2 1-176 0,1 5-16 0,-1 2-16 0,-1 1 0 16,1 0-96-16,0 3-32 0,-2 1 0 0,1-1 0 15,-2 0-112-15,-1-2-32 0,0 1 0 0,0-3 0 16,0 0-144-16,0-3-16 15,0-2-16-15,1-2 0 0,-1-6 32 0,1-2 0 0,-1-2 0 0,0-2 0 16,0-8 176-16,0 0 32 0,0 0 16 0,0 0 0 16,0 0-64-16,0 0-16 0,0 0 0 0,2-10 0 15,0-4-48-15,-1-3-16 0,-1-2 0 0,-1-4 0 0,0-1-80 16,1-2-32-16,0-2 0 0,0-4 0 0,0-3-224 16,0 0 128-16,-1-1-128 0,3 2 0 0,6-2 0 15,-3 2 0-15,0 2 0 0,3 4 0 0,-4 2 0 0,3 4 0 16,-1 2 0-16,1 4 0 0,-2 1 0 0,-1 5 0 15,0 1 0-15,-4 9 0 0,0 0 0 0,0 0 0 16,0 0 0-16,0 0 0 0,0 0 0 0,5 9 0 16,-1 1 0-16,-3 2-160 0,-2 3 160 0,-3 2 0 15,1 0-144-15,-1 1 144 0,-1 0 0 0,-2-2-144 16,-1-1 144-16,-1-1 0 0,-1-2-192 0,-1 0 192 16,0-1-192-16,0-3 192 0,1-2-336 0,2 1 32 15,0-1 16-15,0-1 0 16,8-5-1232-16,0 0-240 0,-6-1-48 0,-1-3-9648 15,7 4-1920-15</inkml:trace>
  <inkml:trace contextRef="#ctx0" brushRef="#br0" timeOffset="23550.6">24468 10838 16575 0,'0'0'1472'0,"-4"8"-1168"0,0 2-304 0,-1 3 0 16,-1-4 1248-16,3-1 192 0,3-8 32 0,0 0 16 16,-1 9 416-16,1-9 80 0,0 0 0 0,0 0 16 15,0 0-768-15,11 1-144 0,1-4-48 0,1-2 0 0,-1-4-144 0,1-1-16 16,3-3-16-16,-1-1 0 0,2-2-128 0,-1-1-32 15,2-3 0-15,1-1 0 0,0 1-32 0,1 0-16 16,-3 1 0-16,-3 2 0 0,-4 1-208 0,-2 0-32 16,-4 1-16-16,-1 2 0 0,1 1-80 0,-7 2 0 15,-2 2-16-15,-1 1 0 0,-2 3 0 0,-3 0 0 16,-3 1 0-16,-3 7 0 0,-2 1-160 0,-2 5-16 16,-2 2-128-16,-1 6 192 0,1 2-192 0,2 3 0 15,2 3 0-15,3 3 0 0,0-1 0 0,3 2 0 16,3-5 0-16,2-1 0 0,3-3 0 0,3-1 0 0,2-1 0 0,5-2 0 15,0-2 0-15,2-3 0 0,2-3 0 0,3-1 0 16,4 1 0-16,2-3 0 16,3-4 0-16,6 2 0 0,3-1 0 0,7-3 0 15,2-3 0-15,5-1-160 16,4-2-1248-16,-2-1-256 0,-4-1-64 0,-4-2-16400 0</inkml:trace>
  <inkml:trace contextRef="#ctx0" brushRef="#br0" timeOffset="24276.41">23598 12658 7359 0,'0'0'320'0,"0"0"80"0,-1-8-400 0,0 2 0 0,1 6 0 0,-1-8 0 0,-4 0 2976 0,2 3 512 15,0-2 96-15,-2 3 32 0,-1-2-1440 0,6 6-304 16,-6-4-48-16,1-1-16 0,-4 2-464 0,2 2-112 16,-2 1-16-16,3 2 0 0,-4 1-224 0,1 4-48 15,-1 2-16-15,0 4 0 0,1 1-256 0,-3 3-48 16,0 2-16-16,0 4 0 0,0 3-64 0,1 3-16 15,-1-1 0-15,4 4 0 0,3 1-176 0,4 1-32 16,0 0-16-16,2-1 0 0,2 0-112 0,2-2-32 16,1-2 0-16,4-2 0 0,-1-3-160 0,2 0 192 15,1-4-192-15,-2 0 192 0,1-1-192 0,1-3 0 16,0-1 0-16,-2-1 0 0,0 1 0 0,0-2 0 16,-2-5 0-16,2-1 0 0,-4-2-400 0,-6-5 32 15,6 7 16-15,1-3 0 16,-7-4-1632-16,0 0-320 0,0 0-64 0,0 0-7824 0,0 0-1584 0</inkml:trace>
  <inkml:trace contextRef="#ctx0" brushRef="#br0" timeOffset="24442.25">23346 13073 28959 0,'0'0'1280'0,"0"0"272"0,0 0-1232 0,10-7-320 0,0 0 0 0,2 2 0 16,-1 2 1248-16,3-5 192 0,3 0 32 0,1-2 16 15,-1 0-144-15,-1 0-16 0,3-1-16 0,2 0 0 0,0 2-608 0,-2-2-112 16,-2 3-16-16,1-1-16 0,-2 1-384 0,0 3-176 16,-3 0 160-16,-1 2-160 0,1 2 0 15,-3 0 0-15,-10 1 0 0,0 0 0 16,0 0-768-16,0 0-64 0,0 0 0 0,0 0 0 16,0 0-2016-16,0 0-416 0,0 0-64 15</inkml:trace>
  <inkml:trace contextRef="#ctx0" brushRef="#br0" timeOffset="24681.75">23755 12708 20271 0,'0'0'1792'0,"0"0"-1424"0,0 0-368 0,0 0 0 16,0 0 1872-16,5 13 304 0,-1-1 64 0,-2 1 16 15,0 1-288-15,2 2-64 0,-1 0-16 0,1 1 0 16,1 0-736-16,-1 1-160 0,2-2-32 15,-2 3 0-15,3 0-384 0,-1 2-64 0,-1-3-32 0,-1 0 0 16,3-3-288-16,-4 4-64 0,-1 0-128 0,0-3 192 16,2-2-192-16,0 0 0 0,-4-3 0 0,2 0 0 31,0-3-464-31,1-1-96 0,-3-7-16 0,0 0 0 16,0 0-2384-16,0 0-496 0,8-4-80 0</inkml:trace>
  <inkml:trace contextRef="#ctx0" brushRef="#br0" timeOffset="25216.53">24047 12666 19343 0,'0'0'848'0,"0"0"192"0,0 0-832 0,-1-5-208 16,1 0 0-16,0 5 0 0,0 0 2128 0,1-9 384 15,1 4 80-15,0 0 16 0,0-2-1168 0,3 1-224 16,-2-2-64-16,2 0 0 0,1 2-512 0,-3-3-96 16,2 0-32-16,-1 0 0 0,0 1-160 0,-2-1-32 15,-1 0-16-15,-1 1 0 0,0 2 80 0,-1 0 0 0,-1 0 16 0,2 6 0 16,-6-5-80-16,-1 2 0 0,0 1-16 0,-2 2 0 15,0 2-96-15,1 2-16 0,-3 4 0 0,1 2 0 16,0 1 0-16,2 2 0 0,0 4 0 0,-2-1 0 16,0 1-48-16,2 0-16 15,2-1 0-15,0 0 0 0,2 2-128 0,3-3 128 16,0 3-128-16,1-3 128 0,0-3-128 0,1-1 0 0,0 0 0 16,2-1 0-16,-3-10 0 0,0 0 0 0,9 4 128 0,-1 0-128 15,2-1 0-15,-3-3 192 0,2-3-192 0,2 1 192 16,0-1-64-16,0 2 0 0,-2-1 0 0,1-1 0 15,0-1-128-15,0 1 192 0,0 0-192 0,1-3 192 16,-3-1-192-16,2 0 0 0,1-1 0 0,-1 2 0 16,2-2 0-16,-1 0-224 0,-1 1 32 0,0-1 0 15,0-1-2048-15,-3 0-416 16,1-1-80-16</inkml:trace>
  <inkml:trace contextRef="#ctx0" brushRef="#br0" timeOffset="25558.1">24198 11907 4607 0,'0'0'400'0,"0"0"-400"0,-2-6 0 15,2 6 0-15,0 0 5376 0,0 0 976 16,0 0 208-16,0 0 32 0,-1 10-3968 0,1 3-816 0,2 1-144 15,2 6-48-15,1 3-688 0,3 5-144 16,0 0-16-16,0 3-16 0,2 3-144 0,1 0-32 0,0 4 0 0,1-2 0 16,-2 0-144-16,0 1-48 15,0-1 0-15,-2 0 0 0,2 1-192 0,-3-3-64 16,1 0 0-16,-1-4 0 0,-1-4-128 0,-1-2 128 16,0-2-128-16,2 0 128 0,-5-4-128 0,1-4 0 0,1 0 0 0,-1-3 128 15,1-2-128-15,-4-9-144 0,0 0 144 0,0 0-208 31,0 0-1584-31,0 0-304 0,7-3-64 0,-1-5-13776 0</inkml:trace>
  <inkml:trace contextRef="#ctx0" brushRef="#br0" timeOffset="26064.78">24652 12057 11967 0,'0'0'528'0,"-4"-9"112"0,-2 0-512 0,1 0-128 16,5 9 0-16,-3-9 0 0,-1 2 2128 0,-3 0 400 16,0 1 80-16,2 2 16 0,5 4-960 0,-8-1-192 15,1 0-48-15,-1 3 0 0,-1 2-448 0,0 2-80 16,-1-1-32-16,2 2 0 0,-5 2-80 0,4 3-16 15,-2 2 0-15,0 4 0 0,-3 1 64 0,2 3 0 16,2 0 0-16,2 3 0 0,-1-2-128 0,1 3-32 16,4-2 0-16,-1 0 0 0,4 0-336 0,2-2-64 15,1 0-16-15,3-6 0 0,-1-3-80 0,2-4-32 16,-1-1 0-16,3-4 0 0,2-1 64 0,0 0 16 16,1-3 0-16,0-3 0 0,1-1 0 0,2-3 0 15,-2-2 0-15,4-1 0 0,-1-1-64 0,0-3-16 16,0-3 0-16,0-1 0 0,-1 1-144 0,0-3 128 0,-2-2-128 0,1 0 128 15,-2-3-128-15,-1-3 0 16,-2-4 144-16,-4-2-144 0,-1-2 128 0,-1-6-128 16,-2-4 128-16,-1-5-128 0,0-3 0 0,-1-4 0 0,-1-3 0 15,-4 3 0-15,1 3 0 0,1 5-256 0,1 6 64 16,0 6 0-16,1 6 192 0,1 7 0 0,-2 5-144 0,1 8 144 16,0 4 0-16,3 8 0 0,0 0 0 0,-5 8 0 15,-1 5 128-15,2 8-128 0,-1 6 128 16,3 3-128-16,-2 4 0 0,3 7 0 0,1 4 0 0,4 3 0 15,-1-2 0-15,2 1 0 0,-1 1 0 0,2 2 0 16,-3 1 0-16,1-4 0 0,0-1 0 0,0-1 0 0,0-3 0 16,0-4 0-16,-2-2 0 0,1-6 0 15,-1-3-384-15,-1-4 64 0,-1-2 0 0,0-4 0 16,-1-3-1344-16,-1-3-256 0,-2-3-48 0,-2-2-13904 16</inkml:trace>
  <inkml:trace contextRef="#ctx0" brushRef="#br0" timeOffset="26323.22">23658 12348 39103 0,'-16'-8'1728'0,"8"7"368"0,8 1-1680 0,0 0-416 0,-9-5 0 0,3 2 0 16,6 3 752-16,0 0 64 0,0 0 16 0,0 0 0 15,-6-4-256-15,6 4-32 0,0 0-16 0,0 0 0 16,0 0-528-16,0 0 0 0,0 0-192 0,0 0 48 16,0 0-2256-16,0 0-448 15,10 5-96-15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7:20:27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17056 8148 15663 0,'0'0'688'0,"0"0"144"0,-2-7-656 0,2 7-176 16,0 0 0-16,1-6 0 0,0-2 2112 0,-1 8 384 15,0 0 64-15,0 0 32 0,0 0-1088 0,0 0-224 16,0 0-32-16,6 11-16 0,-3 3-208 0,-1 3-64 16,0 1 0-16,-1 3 0 0,-1 2-272 0,-1 5-64 15,-1 3-16-15,0 4 0 0,-1 3-224 0,-2 3-32 16,-1 1-16-16,-3 0 0 0,-3-1-80 0,-2-1-32 16,-4-3 0-16,-1-1 0 0,-2-4-32 0,0-3 0 15,0-3 0-15,0-4 0 0,-2-3-32 0,1-2-16 16,1-4 0-16,3-3 0 0,0-7-144 0,2-6 192 15,-1-4-192-15,1-5 192 0,-1-4-448 0,3-5-96 16,1-7-16-16,2-4 0 16,1-4-2800-16,1-5-560 0</inkml:trace>
  <inkml:trace contextRef="#ctx0" brushRef="#br0" timeOffset="158.43">16653 7637 20271 0,'-4'-7'1792'0,"1"-1"-1424"0,-4 1-368 15,2 2 0-15,1-2 1264 0,-1 3 176 16,-1-1 32-16,6 5 16 0,0 0-336 0,0 0-80 0,0 0-16 0,0 0 0 16,0 0-768-16,0 0-160 0,0 0-128 0,1 9 192 15,-1-9-192-15,6 13-176 0,1 1 48 0,-1 1-8624 16,3 0-1712-16</inkml:trace>
  <inkml:trace contextRef="#ctx0" brushRef="#br0" timeOffset="448.69">17253 8128 20271 0,'-7'16'1792'0,"4"-2"-1424"15,0 2-368-15,1 3 0 0,-1 1 880 0,3 1 96 16,0-1 32-16,1 0 0 0,2-2-192 0,0-2-48 16,1-2 0-16,2-3 0 0,0-3-224 0,2-3-48 15,1-1-16-15,1-3 0 0,2-2 304 0,-1-3 64 16,2-3 16-16,3-4 0 0,-1-4 288 0,0-4 64 15,1-3 16-15,-2-2 0 0,-1-3-208 0,-2-3-64 16,-3-4 0-16,-1-2 0 0,-5 1-112 0,0 1-16 16,-1 0-16-16,-1 5 0 0,-1 6-352 0,0 5-64 15,-1 2-16-15,2 4 0 0,-1 2-176 0,-1 2-32 16,-1 3-16-16,3 5 0 0,0 0-160 0,0 0 0 16,0 0 0-16,0 0 0 15,-6 5-1328-15,6-5-192 0,-5 8-32 0,2 1-10608 0,2 2-2112 16</inkml:trace>
  <inkml:trace contextRef="#ctx0" brushRef="#br0" timeOffset="747.07">17926 7858 18431 0,'-6'-3'1632'16,"-2"2"-1312"-16,-1 1-320 0,0 3 0 0,0 3 3024 0,0 0 544 15,-5 1 96-15,1 3 32 16,2 1-2160-16,-3 1-448 0,1 0-64 0,-1 2-32 0,1 2-432 0,2-1-96 15,1 1-16-15,3-2 0 0,1-2-192 0,5 0-64 16,2 0 0-16,4 0 0 0,2-4-192 0,4 1 144 16,2 0-144-16,4 1 128 0,4-4-128 0,0 1 192 15,3-2-192-15,-3 3 192 0,-2 2 16 0,-4 0 16 16,-3-1 0-16,-1-1 0 0,-5 1 160 0,-2 1 48 16,-3 2 0-16,-3 0 0 0,-5 1 208 0,-3 1 32 15,-3-2 16-15,-4 2 0 0,-7 1-224 0,-2-1-32 16,1-1-16-16,-1-2 0 0,3-3-240 0,2-1-48 15,3-1-128-15,2-4 192 16,4-3-1168-16,2-2-240 0,3-3-64 0,4-2-11264 16,-1-3-2240-16</inkml:trace>
  <inkml:trace contextRef="#ctx0" brushRef="#br0" timeOffset="946.25">18388 7206 18431 0,'-5'-10'1632'0,"1"5"-1312"0,-2-1-320 0,6 6 0 16,-6-3 3120-16,6 3 544 0,-7 3 112 0,-2 7 32 16,0 3-2176-16,-1 5-432 0,-4 3-96 0,-1 5-16 15,0 5-448-15,1 5-112 0,-1 5-16 0,2 6 0 16,1 4-240-16,2 6-48 0,-1 5-16 0,4 0 0 16,0 1-208-16,3 2 0 0,-1 1-192 0,2-1 192 15,1 0-2384 1,-1-7-368-16,2-11-80 0</inkml:trace>
  <inkml:trace contextRef="#ctx0" brushRef="#br0" timeOffset="1093.51">18121 7933 28559 0,'0'-32'2544'0,"2"11"-2032"0,2-2-512 0,3 1 0 0,5 1 1312 0,0 2 160 16,4 2 48-16,2 2 0 0,2-1-48 0,8 2 0 16,2 0 0-16,3-1 0 0,2-1-768 0,2-1-176 15,1 1-16-15,5 1-16 0,-2 0-336 0,-10 6-160 16,3 1 160-16,1-1-160 15,-2 2-2320-15,-2 1-560 0</inkml:trace>
  <inkml:trace contextRef="#ctx0" brushRef="#br0" timeOffset="1632.54">19684 7432 23039 0,'-26'-12'1024'0,"10"5"192"0,1 1-960 0,0 4-256 16,1 3 0-16,2 5 0 0,-2 3 1872 0,1 6 336 16,-1 6 64-16,2 5 16 0,2 4-1472 0,-2 5-304 15,1 4-48-15,1 1-16 0,0 0-208 0,2 2-48 16,-1 0-16-16,1-2 0 0,3-2-48 0,2-5 0 15,-1-5 0-15,3-6 0 0,2-2 192 0,3-4 48 16,0-3 0-16,1-8 0 0,-5-5 304 0,11-5 64 16,1-7 16-16,4-3 0 0,1-2-48 0,4-5-16 15,2-5 0-15,3-2 0 0,0-5-320 0,3 2-64 16,0-1-16-16,0 1 0 0,-6 1-288 0,0 3 0 16,-1 8 128-16,-2 2-128 0,-3 5 0 0,-4 2 0 15,-1 5 0-15,-1 6 0 0,-1 5 0 0,-3 6-144 16,-1 6 144-16,-2 5-128 0,-3 5 128 0,-2 0 0 0,-3 3 0 0,-2 2-128 15,-1 1-192-15,0 2-16 16,2 2-16-16,-2-4 0 16,4-5-1584-16,3-6-320 0,3-7-64 0,4-5-16 15,-2-4-368-15,6-7-80 0,5-8-16 0</inkml:trace>
  <inkml:trace contextRef="#ctx0" brushRef="#br0" timeOffset="1912.23">20328 7509 24879 0,'-7'-3'2208'15,"0"5"-1760"-15,-1 2-448 0,-1 0 0 0,-3 2 1312 0,-2 5 176 16,-1 2 48-16,-1 2 0 0,0 1-400 0,0 1-80 16,-2 2-16-16,3 2 0 0,-2 5-544 0,2-2-112 15,3-2-32-15,3-3 0 0,3 0-144 0,6-2-16 16,5-3-16-16,5-5 0 0,4-2 16 0,4-1 0 16,2-4 0-16,4-4 0 0,0-3 64 0,0-2 0 15,0-3 16-15,0-4 0 0,1-1-16 0,-3-2 0 16,2-4 0-16,-4-3 0 0,-3-3 144 0,-1 0 32 15,-4-1 0-15,-5 1 0 0,-3-1 0 0,-5 2 0 16,-6 2 0-16,-3-2 0 0,-3 3-160 0,0 2-16 16,-3 1-16-16,1 5 0 0,-2 3-240 0,2 1 0 15,1 4 0-15,0 3 0 16,2 0-1456-16,2 0-176 0,2 4-32 0,8 0-15536 0</inkml:trace>
  <inkml:trace contextRef="#ctx0" brushRef="#br0" timeOffset="2133.94">20841 6675 27647 0,'-6'-22'1216'0,"2"11"256"0,1 2-1168 0,3 9-304 0,-3-7 0 0,3 7 0 16,0 0 912-16,-9 7 128 0,2 4 32 0,-1 7 0 15,0 5-448-15,-2 6-96 0,0 7-16 0,1 3 0 16,0 4-160-16,2 7-32 0,-3 4-16 0,0 4 0 15,0 2-176-15,0 6-128 0,-1 5 144 0,1 0-144 16,-1 3 0-16,0 1 128 0,0-2-128 0,-1-1 0 16,-2-3-2032-16,1-6-448 0,-1-6-80 0</inkml:trace>
  <inkml:trace contextRef="#ctx0" brushRef="#br0" timeOffset="2567.44">20508 7457 20271 0,'2'-17'896'0,"4"9"192"0,-1-1-880 0,6 0-208 16,3 0 0-16,5 0 0 0,4 0 2320 0,1 0 432 16,3-1 64-16,-2 0 32 0,3 0-1520 0,0-1-304 15,2-1-64-15,1 0-16 0,1 0-304 0,0 0-64 16,-2 0-16-16,-8 3 0 0,1-1-144 0,4-1-32 16,-1-1 0-16,0 3 0 0,-6 1-192 0,0 3-64 15,-4-1 0-15,-5 2 0 0,0 1-128 0,-3 0 0 0,-8 3 0 0,0 0 128 16,0 0 0-16,0 0 0 15,-5 6 0-15,-2 2 0 0,-3 0 224 0,-3 3 32 0,-4 1 16 16,0 4 0-16,-2 0-16 0,-7 10 0 0,2-1 0 16,2-1 0-16,3 0-256 0,3-1-128 0,1-2 128 0,4 0-128 15,6-5 0-15,2-3 128 16,0-2-128-16,4-2 0 0,2-2 0 0,-3-7 128 0,8 3-128 0,3-3 0 16,3-6 176-16,1-1-48 0,3 0-128 0,3-6 192 15,-1-3-64-15,1-1-128 0,0-3 176 0,-1 1-176 16,-2 3 176-16,-3 1-176 0,-2 4 160 0,-4 1-160 15,-1 5 176-15,-8 5-176 0,0 0 192 0,0 0-192 16,6 9 160-16,0 2-160 0,-4 2 128 0,-1 2-128 0,1 3 0 0,1 1 0 16,-2-1 0-16,2 0 0 0,1-1 0 0,1-1 0 15,1-1 0-15,4-3 0 0,1-4-144 0,0-4-64 16,1-4-16-16,2-1 0 16,-1-1-1520-16,0-2-304 0,-2-5-64 0,1-3-9168 15,-1-4-1840-15</inkml:trace>
  <inkml:trace contextRef="#ctx0" brushRef="#br0" timeOffset="2936.15">21949 6366 34095 0,'-11'-12'3024'0,"2"7"-2416"0,1 3-480 0,-1 2-128 16,1 4 0-16,-2 4 0 0,-3 5-176 0,0 6 176 15,-2 4 240-15,0 6 144 0,-2 5 16 0,0 8 16 16,-1 5-48-16,2 6-16 0,0 5 0 0,1 4 0 16,-2-1-80-16,2 5-16 0,1 2 0 0,2 3 0 0,-1 0-128 0,4 0-128 15,-4-5 192-15,6-5-192 0,1-3 0 0,3-7 0 16,2-5 0-16,0-4 0 16,-1-7-1216-16,0-6-368 15,0-5-64-15,0-6-8560 0,0-7-1712 0</inkml:trace>
  <inkml:trace contextRef="#ctx0" brushRef="#br0" timeOffset="3177.19">21490 7168 25791 0,'0'0'2304'0,"-2"-7"-1856"15,2 0-448-15,3 2 0 0,6 1 1408 0,2-2 192 16,2 4 48-16,4-3 0 0,3-1-304 0,3-1-64 16,2 0-16-16,1-2 0 0,2-1-384 0,3 0-80 15,3 1-16-15,2-1 0 0,0-2-224 0,-9 6-48 16,1-1-16-16,2 0 0 0,1 2-304 0,-4-1-48 15,-1 2-16-15,3-4 0 0,-8 5-128 0,-3 2 0 16,-6-1 144-16,-3 2-144 0,-9 0 0 0,0 0 0 16,0 10 0-16,-3 1 0 0,-3 1 0 0,-2 1-160 15,-2 1 160-15,-2 5-160 0,-3 3-128 0,-2 1-32 0,1 0 0 16,-1 0 0 0,2 0-1520-16,0-1-304 0,4-4-64 0,5-5-13344 0</inkml:trace>
  <inkml:trace contextRef="#ctx0" brushRef="#br0" timeOffset="3423.03">22482 6884 34095 0,'-3'-9'3024'0,"3"9"-2416"0,0 0-480 0,0 0-128 0,0 0 512 0,-9 0 64 15,3 3 32-15,-2 3 0 0,1 2 288 0,-4 3 48 16,-2 2 16-16,-1 4 0 0,-3 3-320 0,-1 4-64 15,-2 2-16-15,0 0 0 0,1 3-224 16,3 1-32-16,1 1-16 0,2 2 0 0,5 0-288 0,1-3 0 16,3-4 0-16,1-1 0 0,3-5 0 0,3-1 0 15,-1-2 0-15,3-5 0 16,1-2-560-16,4-5-160 0,-3-3-48 0,3-3 0 16,1-2-1968-16,0-4-400 0,1-1-64 0</inkml:trace>
  <inkml:trace contextRef="#ctx0" brushRef="#br0" timeOffset="3930.33">23008 6890 16575 0,'0'0'736'0,"-7"2"160"0,-2-2-720 0,-1 4-176 0,-1-1 0 0,0 3 0 0,-5 3 2736 0,0 3 512 16,-4 2 96-16,0 2 32 0,2 0-1776 0,1 0-368 16,2 1-64-16,2-1-16 0,2 1-336 0,2-2-80 15,3 0-16-15,4-2 0 0,2-1-272 16,3-1-64-16,3-5-16 0,3 1 0 0,3-3 64 0,3-1 16 15,4 1 0-15,3-4 0 0,-2-2 96 0,2-1 32 16,-3-4 0-16,-1-1 0 0,1-3-32 0,-3 0 0 16,-1-2 0-16,-4 1 0 0,-4-1-32 0,0-3-16 15,-6 1 0-15,-2-4 0 0,-4 1 16 0,-3-1 16 16,-6-1 0-16,0-1 0 0,-1 0-192 0,-2 1-32 16,1 2-16-16,0 2 0 0,0 2-288 0,0 1 128 15,2 3-128-15,3 2 0 0,3 2 0 0,2 1 0 16,6 5 0-16,0 0 0 15,0 0-1216-15,0 0-208 0,0 0-48 0,10-1 0 16,2 1-848-16,2 2-176 0,0 2-48 16,-5-2-13520-16</inkml:trace>
  <inkml:trace contextRef="#ctx0" brushRef="#br0" timeOffset="4844.45">22829 6822 16127 0,'0'0'704'0,"1"-6"160"0,-2-5-688 0,0 1-176 16,0 0 0-16,0 2 0 0,-3 2 1920 0,4 6 368 15,-5-7 64-15,-2 1 16 0,1 2-176 0,-4 1-16 0,-1 3-16 16,0 3 0-16,-4 3-880 0,0 3-160 0,-4 1-32 0,-2 6-16 16,-2-1-496-16,-3 4-112 15,0 3-16-15,-1 3 0 0,0 3-128 0,0-1-16 0,2 1-16 16,2-1 0-16,3 2-128 0,1-2-32 15,5 1 0-15,4-5 0 0,7-6-128 0,4 0 0 16,3-2 144-16,7 0-144 16,4-3 144-16,2-3-144 0,5-3 192 0,2-5-192 15,1-1 224-15,1-5-64 0,2-2-16 0,-2-3 0 0,1-1 128 16,0-3 32-16,0 0 0 0,-2-2 0 0,0-5 16 16,-2 2 0-16,-2 1 0 0,-2 0 0 0,-3-3 0 15,-4 1 0-15,-3-2 0 0,-2 3 0 0,-4 2-64 0,-4 2-16 0,-5 0 0 0,-3 0 0 16,0 1-80-16,-2 1-16 0,-5 4 0 15,1 0 0-15,-1 1-144 0,2 4 0 0,0-3 0 0,2 3 128 16,0 1-128-16,3-1 0 0,0 1 0 0,6-1 0 16,3 4 0-16,2-8 0 0,6-1 0 0,1 0 0 0,6 1-144 0,5-2 144 15,4-2-192-15,4 1 192 0,5-1-160 16,-1 3 160-16,0 1-128 0,-1 1 128 0,-1 1 0 16,2 1-160-16,1 1 160 0,0 4 0 0,2 2 0 0,-2 5 0 15,-1 4 0-15,-3 2 0 0,-2 5 0 0,-12-5 0 16,-1 2 0-16,-3 3 0 0,-2 1 0 0,-4 8 0 15,-4-5 0-15,-3 0 0 0,-5-1 0 0,-1-2 128 16,-1-4-128-16,1-2 0 0,-1-3 128 0,1-1-128 16,3-4 0-16,5-5 144 0,0 0-16 0,0 0-128 15,0 0 192-15,0 0-64 0,8-8 32 0,2 0 0 16,1-2 0-16,3 0 0 0,2-3-160 0,3-1 128 0,1-2-128 16,-3 2 128-16,2 1-128 0,0 2 0 0,-2 2 0 15,2 2 0-15,-3 4 0 0,0 0-144 0,-2 6 144 0,-1 1 0 16,2 6-160-16,-1 4 160 0,-2 3-128 0,0 4 128 15,-2 3 0-15,-1 3-160 0,0-1 160 0,-2 15 0 16,2-2-192-16,-5 0 192 0,0-2-192 0,-1-2 192 16,-3-3-1920-1,0-4-256-15,-1-7-64 0,-1-10-15584 0</inkml:trace>
  <inkml:trace contextRef="#ctx0" brushRef="#br0" timeOffset="4955.17">22851 6183 44511 0,'-15'-11'1984'0,"7"6"384"0,8 5-1888 0,-6-5-480 15,1 1 0-15,5 4 0 0,0 0 352 0,0 0-32 16,0 0 0-16,0 0 0 0,0 0-320 0,-7 6 0 16,2 0 0-16,-1 4-13584 15,-1 4-2608-15</inkml:trace>
  <inkml:trace contextRef="#ctx0" brushRef="#br0" timeOffset="5568.17">17438 9365 21183 0,'-21'-2'1888'0,"8"4"-1504"15,-6 4-384-15,1 2 0 0,0 0 2320 0,-1 8 400 16,1 5 80-16,-1 4 16 0,-1 4-2080 0,1 3-416 15,0 3-64-15,0 3-32 0,0 5 224 0,1 2 32 16,3 3 16-16,3 2 0 0,3 3-224 0,5-18-32 16,1 4-16-16,6 12 0 0,1-7-224 0,5-6 144 15,3-7-144-15,4-4 128 0,4-6-128 0,3-6 0 16,4-5 0-16,1-1 0 16,6-4-1296-16,2-5-304 0,4-5-48 15,-13-3-12224-15</inkml:trace>
  <inkml:trace contextRef="#ctx0" brushRef="#br0" timeOffset="5693.51">17993 9437 23039 0,'-10'-3'1024'0,"10"3"192"0,-10 3-960 0,3 4-256 0,1 3 0 0,0 2 0 15,1 2 2928-15,1 4 528 0,-2 2 128 0,2 2 0 16,1 2-2352-16,2 1-464 0,-4 2-112 0,4 4-16 15,1 0-192-15,1 1-32 0,2 1-16 0,0-1 0 16,-2-1-224-16,3-2-48 0,2 0-128 0,1-4 192 16,1-4-192-16,1-4 0 0,1-2 0 0,-3-3 0 15,2-4-720-15,0-3-240 0,-9-5-64 0,11-3 0 16,-1-5-2176-16,-2-4-432 0</inkml:trace>
  <inkml:trace contextRef="#ctx0" brushRef="#br0" timeOffset="6220.42">18683 9347 20271 0,'4'-7'1792'0,"-1"1"-1424"0,0-1-368 0,0-1 0 15,0-1 1472-15,1 1 208 0,-3 0 48 0,0 1 16 16,-1 2-80-16,0 5 0 16,-1-6-16-16,-4 1 0 0,1-1-640 0,-4 2-128 0,-2 2-32 15,-1 2 0-15,-3 0-176 0,-1 4-32 0,-3 2-16 0,-2 1 0 16,-2 2-224-16,-1 1-32 0,-1-1-16 0,0 6 0 15,-1 4-160-15,0 2-16 0,-1 0-16 0,2 3 0 0,2 2-160 16,2-1 0-16,0-1 144 0,8-2-144 0,1-1 0 0,7-6 0 16,-1 1 0-16,10-4 0 0,2-2 0 0,5-4 128 15,2-1-128-15,4-3 128 0,4-3 96 0,3-3 32 16,2-2 0-16,4-4 0 0,0-4 32 0,-1-2 16 16,3-1 0-16,0-1 0 0,2 0-160 15,-2 2-16-15,-2 2-128 0,-1 2 192 0,-2 5-48 0,-6 5-16 16,-4 3 0-16,-6 4 0 0,-1 6 32 15,-2 6 0-15,-4 4 0 0,-3 3 0 0,-3 3 0 0,-4 5 0 16,-2 6 0-16,-3 0 0 0,-5 0 80 16,-2 2 16-16,-5 2 0 0,0 0 0 0,0 0-16 0,-1-5 0 15,0-3 0-15,0 0 0 0,-1-2-112 0,4-3 0 16,0-3-128-16,2-3 192 0,-1-1-192 0,4-4 176 16,1-4-176-16,2-2 160 0,0-5-320 0,2-4-64 0,1-5-16 15,1-4 0 1,2-1-2528-16,0-9-512 0,2-6-112 0,3-4 0 0</inkml:trace>
  <inkml:trace contextRef="#ctx0" brushRef="#br0" timeOffset="6732.19">19619 8930 23039 0,'0'0'1024'0,"-2"-10"192"0,-5-3-960 0,4 2-256 0,1 1 0 0,2 10 0 0,-2-10 1504 0,2 10 256 15,0-7 48-15,0 7 16 0,0 0-576 0,-3 7-112 16,-2 3-32-16,-1 3 0 0,-1 5-400 0,-2 3-64 15,-1 5-32-15,-1 3 0 0,0 0-80 0,-2 5-16 16,1 4 0-16,0 0 0 0,-3 0-176 0,3 0-32 16,-1 0-16-16,2-4 0 0,0-2-32 0,2-4 0 15,1-3 0-15,3-3 0 0,2-4 192 0,0-4 16 16,0-3 16-16,3-3 0 0,0-8-64 0,0 0-16 16,0 0 0-16,12-8 0 0,1-6 128 0,1-2 32 15,-1-6 0-15,-1-2 0 0,2-2-240 0,3-1-64 0,3-5 0 0,-2 0 0 16,4 1-256-16,1 2 0 15,2 2 128-15,-1 3-128 0,2 2 0 0,-5 5 0 0,-1 5 0 16,0 2 0-16,-4 2 0 0,0 8 0 0,-5 3 0 16,0 5 0-16,-2 5-128 0,-2 4 128 0,0 3 0 0,-5 4-144 15,-2 4 144-15,-1 1 0 0,-5 3 0 0,1 2-128 16,-5 0-32-16,1 2 0 0,0-2 0 16,2-3 0-16,-2-4-1728 15,2-5-352-15,3-4-64 0,2-5-9552 0,2-3-1920 0</inkml:trace>
  <inkml:trace contextRef="#ctx0" brushRef="#br0" timeOffset="7045.17">20332 8832 25791 0,'0'0'2304'0,"-3"-4"-1856"16,3 4-448-16,0 0 0 0,-9-5 1440 0,2 5 192 15,-2 5 32-15,0 2 16 0,-2 3-512 0,-3 4-96 16,-2 4-32-16,-1 4 0 0,-2 2-464 0,-1 4-112 16,0-2-16-16,1 2 0 0,4-3-80 0,3-2-32 15,2-1 0-15,5-1 0 0,5-3-48 0,5-2-16 16,4 1 0-16,3-4 0 0,0-6 32 0,4-1 0 16,3-2 0-16,0-1 0 0,1-5 112 0,-1-2 32 15,1-5 0-15,-1-1 0 0,0-2 0 0,-2-1 0 16,-1-2 0-16,-2-2 0 0,-3 1 48 0,-1-1 16 15,-4 0 0-15,-2-4 0 0,-4-1-144 0,-1 1-32 0,-3 3 0 16,0 4 0-16,-6 3-192 0,0 2-144 0,0 1 192 16,-3 4-192-16,-1 4 0 0,-1 0-192 0,0 0 0 0,1 2 0 31,-1 0-2080-31,3 1-416 0,3-1-64 0,4-1-15104 16</inkml:trace>
  <inkml:trace contextRef="#ctx0" brushRef="#br0" timeOffset="7416.07">20748 8711 31839 0,'-11'16'1408'0,"2"1"304"0,-1 4-1376 0,-2 1-336 16,0 1 0-16,-1 3 0 0,-2 2 720 0,2 0 80 15,-1 0 16-15,-2 3 0 0,2 2-144 0,1-2-32 16,0-4 0-16,3-1 0 0,2-4-192 0,0-1-64 15,4-3 0-15,2-5 0 0,2-13 112 0,1 10 16 16,-1-10 0-16,0 0 0 0,10 2 160 0,3-4 32 16,0-3 16-16,5-5 0 0,-1-6-80 0,0-2-32 15,1-3 0-15,-1-5 0 0,2-3-272 0,0-4-48 16,0-4-16-16,0 1 0 0,2 1-64 0,1 1-16 16,0 3 0-16,0 3 0 0,-3 4-192 0,0 4 0 15,1 5 0-15,0 1 0 0,-3 3 0 0,-1 2 0 16,-2 2 0-16,-3 4 0 0,-1 1-160 0,-10 2-32 15,10 2 0-15,-10-2 0 16,0 0-1728-16,8 6-368 0,-8-6-64 0,6 4-15728 0</inkml:trace>
  <inkml:trace contextRef="#ctx0" brushRef="#br0" timeOffset="7780.36">21315 8840 31327 0,'0'0'2784'0,"0"0"-2224"0,0 0-560 0,10-1 0 0,0-4 656 0,0 1 32 15,3-1 0-15,4-1 0 0,1-3 32 0,3 0 16 16,0-3 0-16,1 0 0 0,-3 0-224 0,1-4-64 16,-2 1 0-16,0 0 0 0,-3 0-64 0,-1 0-32 15,-3-2 0-15,-3 2 0 0,-3 0 64 0,-2 4 16 16,-4 2 0-16,-2 3 0 0,-3 3 80 0,-4 3 0 15,-4 3 16-15,-4 4 0 0,-2 3-128 0,-4 3-16 16,-1 4-16-16,1 2 0 0,-2 2-208 0,2 5-32 16,2 0-128-16,2 0 192 0,0-3-48 0,3 3-16 15,6 0 0-15,1 2 0 0,5-2 64 0,2 0 16 16,3 1 0-16,4-3 0 0,4-2-48 0,3-1-16 16,1-1 0-16,4-4 0 0,5-3-16 0,4-2 0 15,5-3 0-15,3-2 0 0,7-4 48 0,2-4 0 16,-1-5 0-16,1-3 0 0,-1-4-176 15,1 1 0-15,1-5 0 0,-2 2 0 0,3-2 0 0,0 1-176 16,-1 3 176-16,-2 1-192 16,-4 1-1120-16,-4 1-224 0,-2 0-64 0,-3 1 0 15,-9 0-2144-15,-1 0-432 0</inkml:trace>
  <inkml:trace contextRef="#ctx0" brushRef="#br0" timeOffset="8242.94">21996 7868 20271 0,'-11'-5'1792'0,"-2"-3"-1424"15,1 0-368-15,1 1 0 0,1-1 1664 0,0 3 256 16,4-2 48-16,6 7 16 0,0 0-304 0,0 0-48 16,0 0-16-16,0 0 0 0,0 0-672 0,6 7-144 15,4-1-32-15,3 4 0 0,0 1 16 0,5 1 0 16,0 7 0-16,3 1 0 0,3 2 0 0,0 6 0 15,2 5 0-15,4 8 0 0,2 7-272 0,3 6-48 16,0 5-16-16,4 3 0 0,3 6-192 0,-2 4-32 16,1 4-16-16,-4-2 0 0,-4-4-16 0,-5 6-16 0,-5 7 0 0,-8 0 0 15,-4-1-176-15,-3-2 192 0,-6-9-192 16,-6 2 192-16,-6 2 0 0,-4-5 16 0,-4-5 0 16,-3-5 0-16,-7-8 96 0,-2-5 16 0,-2-3 0 0,-2-5 0 15,-1-4 32-15,0-4 16 0,-1-4 0 16,2 3 0-16,-2-1-368 0,12-8 0 0,-7-2 0 0,-13 8 128 31,1-5-2384-31,3-3-480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6:37:26.1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17023 408 4607 0,'0'0'400'0,"-4"-5"-400"0,4 5 0 0,-7-6 0 16,7 6 1360-16,-5-5 192 0,0-1 48 0,5 6 0 16,0 0-992-16,-6-5-192 0,0-1-32 0,6 6-16 15,-7-8-160-15,2 2-16 0,5 6-16 0,-6-7 0 16,1 2-176-16,1-2 0 0,-1 1 0 0,2-2 128 16,-4-1-128-16,2 2 0 0,-1 2-192 0,1 1 192 0,-1-1-384 0,6 5 64 15,-6-6 0-15,1 1 0 0,2-1 320 0,3 6 0 16,0 0 0-16,0 0 0 0,-3-8 320 0,-3 3 128 15,6 5 16-15,0 0 16 0,-2-6 368 0,2 6 80 16,-3-8 16-16,3 8 0 0,-3-8 160 0,1 1 48 16,-1 0 0-16,1 2 0 0,2 5-320 0,0 0-48 15,-5-6-16-15,5 6 0 0,-4-6-304 0,-2-1-64 16,6 7-16-16,0 0 0 0,-5-3 80 0,5 3 16 16,0 0 0-16,0 0 0 0,0 0-176 0,0 0-48 15,-8 0 0-15,8 0 0 0,0 0-64 0,0 0-32 16,0 0 0-16,-6 3 0 0,1 4-32 0,1 0 0 0,-1 2 0 0,1 2 0 15,1-1 112-15,-4 3 16 0,1 4 0 0,-1 1 0 16,0 2 80-16,2 0 32 0,-4-1 0 0,2-1 0 16,-1 3-112-16,2 1-32 0,-3-2 0 0,3 5 0 15,-2 2 0-15,5-10 0 0,-1 5 0 0,1 3 0 16,-3 1 48-16,-1 3 16 0,0 0 0 0,1 2 0 16,-2-1-64-16,-6 24-16 0,3-8 0 0,0-8 0 15,2-4 0-15,0-1 0 0,-1-2 0 0,3 0 0 16,-3 1-16-16,0-1-16 0,-2 0 0 0,0-1 0 15,2 1 16-15,-2 1 0 0,-1 1 0 0,-2 2 0 16,1 0-48-16,-2 1 0 0,0-2 0 0,0 1 0 16,3 1-16-16,1 1-128 0,0-3 192 0,3-2-64 15,-2-5-128-15,5 1 128 0,-3-4-128 0,3-2 128 16,-1-2-128-16,1-2 192 0,1 0-192 0,0-3 192 16,1 0-48-16,1-2 0 0,-3 0 0 0,3-2 0 0,-1 0-144 0,2-1 192 15,1 0-192-15,-2-3 192 16,3-7-48-16,-1 8 0 0,1-8 0 0,1 7 0 0,-1-7-144 0,0 0 0 15,0 0 0-15,0 0 0 0,0 0 0 0,0 0 0 16,0 0 0-16,6 5 128 0,-6-5-128 0,9 5 160 16,-9-5-160-16,11 2 160 0,-1 0-160 0,2-1 0 15,-2-1 0-15,2 0 0 0,3 0 0 0,1 0 0 16,3 0 0-16,3 1 0 0,-1 0 0 0,4-1 0 16,0 0 0-16,3-1 0 0,0 0 0 0,2 0 0 15,2 0 0-15,2 0 0 0,1 1 0 0,3 0 0 16,0 0 0-16,2 1 0 0,0 0 0 0,3 1 128 15,0-1-128-15,0 2 0 0,-1-3 0 0,1 0 0 0,0 0 0 0,1 2 0 16,1-1 0-16,2 2 0 0,2-1 0 16,0 1 0-16,1-1 0 0,-3-1 0 0,-2-1 0 0,1 0 0 15,1 0 0-15,3 1 0 0,-2 1 0 0,4-1 0 16,3 3 0-16,-4-2 0 0,-2-1 0 0,-2 1 0 16,-1 0 0-16,-1 0 0 0,1 0 0 0,1-1 0 15,3 2 160-15,-2-1-160 0,0 0 192 0,-1 1-192 16,-2-3 0-16,-3 0 0 0,-2 0 0 0,0 0-144 15,2-2 144-15,1 2 0 0,-2 0 0 0,2 0 0 16,2 0 0-16,-1 0 0 0,0 0 0 0,-3 0 0 16,-2-1 0-16,-1 0 0 0,1 0 0 0,0-1 0 15,2-1 0-15,1 2 0 0,1-1 0 0,-3 1 0 16,1-1 0-16,-3 0 0 0,0 0 0 0,-4-2 0 16,-3 1 0-16,1 0 0 0,1 0 0 0,-1-1 0 15,-1 0 0-15,1 2 0 0,0-1 0 0,2 2 0 0,0 1 0 0,-1 0 0 16,-3 0 0-16,-1 0 0 0,-2-1 0 0,-1 0 0 15,-2 1 0-15,-4 0 0 0,-1-1 0 0,-1 1 0 16,-2 0 0-16,2 0 0 0,-1 0 0 0,-2 2 0 16,0 0 0-16,1 1 0 0,-1-2 0 0,-2 0 0 15,2 3 0-15,-1 0 0 0,0-2 0 0,0 1 0 16,-2 1 0-16,1 0 0 0,-2-1 0 0,1 0 0 16,-1 0 0-16,1 0 0 0,-2 1 0 0,1 1 0 15,-1-1 0-15,1 0 0 0,0 1 0 0,0-1 0 16,-2 1 0-16,1 0 0 0,-1 0 0 0,1-2 0 15,-1 2 0-15,0 0 0 0,-1-1 0 0,-8-4 0 16,10 5 0-16,-10-5 0 0,6 5 0 0,-6-5 0 0,7 4 0 0,-7-4 0 16,0 0 0-16,0 0 0 0,0 0 0 15,0 0 128-15,0 0-128 0,0 0 0 0,0 0 128 0,0 0-128 16,0 0 0-16,0 0 0 0,0 0 0 0,6-3 128 16,-6 3-128-16,6-6 0 0,-1-2 0 0,-1 0 128 15,-2-1-128-15,0-1 0 0,1 2 128 0,0-3-128 16,1-1 0-16,-3-3 128 0,1 0-128 0,0-2 0 15,1 0 0-15,0-2 128 0,0-1-128 0,-2-2 0 16,2-2 0-16,0-1 128 0,-1-2-128 0,1 0 0 16,1-2 0-16,-3-4 128 0,2-3-128 0,0 0 0 15,0-1 0-15,-1 1 0 0,2 0 0 0,-3 1 128 16,1 2-128-16,2-2 0 0,-1 1 0 0,1 2 0 16,-2 1 0-16,0-1 0 0,1-2 128 0,3-1-128 15,1 5 0-15,0-4 0 0,-2 1 0 0,2 1 128 16,1 0-128-16,-3 3 0 0,3 2 0 0,0 0 0 0,-1 1 0 0,1 1 0 15,0-1 0-15,-1 2 0 0,1 1 0 0,0 0 0 16,-2-1 0-16,0 9 0 0,-3 0 0 0,3-2 0 16,0 0 0-16,0-2 0 0,-1 3 0 0,0-1 0 15,-1 2 0-15,5-11-128 0,-5 6 128 0,1 4 0 16,-2 4 0-16,2 1 0 0,-2 1 0 0,0 0 0 16,0 1 0-16,3 1 0 0,-4-1 0 0,2 1 0 15,2 0 0-15,-1 2 0 0,0-2 0 0,0 0 0 16,1 0 0-16,-2 0 0 0,1 1 0 0,0 0 0 15,-3-2 0-15,-2 9-128 0,0 0 128 0,4-8 0 0,-2-1 0 0,-1 3 0 16,-1 6 0-16,0 0 0 16,1-9 0-16,-1 0 0 0,-1 0 0 0,0 3 0 0,1 6 0 0,-2-7 0 15,2 7 0-15,-4-6 0 0,4 6 0 0,-4-6 0 16,-2 2 0-16,-1 0 128 0,-2 3-128 0,0 0 0 16,-3 0 0-16,0 1 0 0,-2 1 0 0,-3 1 0 15,-2-2 0-15,-2 3 0 0,1-2 0 0,-2 1 0 16,-4 1 0-16,1 0 0 0,-1-1 0 0,-1 0 0 15,0 3 0-15,-1 0 0 0,1-1 0 0,-7 0 0 16,-2 0 0-16,-2-1 0 0,-5-1 0 0,-1 2 0 16,-2-1 0-16,1-1 0 0,-1-1 0 0,6 0 128 15,-2-1-128-15,0 1 0 0,-2-1 0 0,-3-1 0 16,-3-1 0-16,-1 1 128 0,-3 1-128 0,2 0 0 16,1-1 0-16,1 0 144 0,-1 1-144 0,-2-2 0 15,-4 0 128-15,-2 1-128 0,-2-1 0 0,4 1 0 0,1 0 0 0,2 0 0 16,1 0 0-16,2 0 0 0,-7 0 128 0,2-1-128 15,-1 1 0-15,-1-1 0 0,2 1 128 0,3 0-128 16,3 0 0-16,-2 1 0 0,-2 0 0 0,0 1 0 16,-2 0 0-16,-1-1 0 0,2 0 0 0,3 3 0 15,3-2 0-15,1 1 0 0,0-2 0 0,-4 0 0 16,0 0 0-16,2 0 0 0,0 0 128 0,2 0-128 16,5-2 0-16,1 1 0 0,6 1 128 0,-2-2-128 15,2 1 0-15,1 0 0 0,-3 0 0 0,2 1 0 16,-1 0 0-16,0 2 0 0,1 1 0 0,1-2 0 15,1 2 0-15,2 1 0 0,1 0 128 0,3 1-128 16,2-2 0-16,-1 0 0 0,1 1 0 0,2 0 0 16,0-4 0-16,2 2 0 0,1 2 0 0,1-1 0 0,1-1 128 0,2-1-128 15,2-1 160-15,3 0-32 0,1 0 0 0,2 0 0 16,1-1 16-16,8 1 0 0,0 0 0 0,0 0 0 16,-8-1-144-16,8 1 0 0,0 0 144 0,0 0-144 15,0 0 0-15,0 0 0 0,0 0 0 0,0 0 0 16,0 0 0-16,0 0 0 0,0 0 0 0,0 0 0 15,5 7-288-15,1-2 32 0,3 0 0 0,2 0 0 32,-1 3-1696-32,2 1-336 0,0-1-64 0</inkml:trace>
  <inkml:trace contextRef="#ctx0" brushRef="#br0" timeOffset="29564.92">2059 8900 14335 0,'0'0'640'0,"0"0"128"0,0 0-624 0,0 0-144 16,0 8 0-16,0-2 0 0,0-6 832 0,0 0 128 16,0 0 16-16,0 0 16 0,0 0 80 0,0 0 16 15,0 0 0-15,7 0 0 0,2-1 112 0,0-3 16 16,0-3 16-16,2-1 0 0,-3-3-240 0,6-2-48 15,1-1-16-15,2-1 0 0,-1-3-288 0,2-3-64 16,3-3-16-16,1-1 0 0,2-3-128 0,-1-3-32 0,1-3 0 0,1-2 0 16,2 0 112-16,-1-2 32 15,1 1 0-15,-2 0 0 0,0 1-96 0,-1 0 0 16,1 3-16-16,-2 2 0 0,0 3-272 0,-3 2-160 16,-5 3 192-16,0 3-192 0,-1 4 128 0,-2 2-128 15,-1 0 0-15,-3 3 0 0,1 2 0 0,-2 1 0 0,-1 2 0 0,1 1 0 16,-3 3 0-16,-4 2 0 0,0 0 0 0,8 1 0 15,-8-1 0-15,7 4 0 0,-3 3 0 0,2 0 0 16,-1 1 0-16,1 2-144 0,-2 1 144 0,0 1 0 16,0 0 0-16,-1 0 0 0,1 0 0 0,-1-2 0 15,1 0 0-15,-1 0-128 0,2-1 128 0,-2-2-128 0,0 0 128 16,1-1-160-16,0-1 160 0,-2 1-160 16,-2-6-80-16,0 0-16 0,0 0 0 0,7 6 0 15,-7-6-128-15,0 0-48 0,0 0 0 0,0 0 0 0,0 0 176 0,0 0 16 16,1 10 16-16,-1-10 0 0,0 0-32 0,0 0 0 15,0 0 0-15,-6 6 0 0,2 0 0 16,4-6-16-16,-8 5 0 0,8-5 0 0,-5 4 64 0,5-4 16 16,0 0 0-16,-6 8 0 0,6-8 192 0,0 0-192 15,-3 8 192-15,2 1-192 0,0 0 192 0,1-9-144 16,2 11 144-16,0-1-128 0,0-1 128 0,3 0 0 16,-5-9-144-16,3 10 144 0,2-3 0 0,0 1 0 15,-5-8 0-15,4 10 0 0,1-1 256 0,-1 0-48 16,2-2 0-16,-2 1 0 0,1 0 48 0,0 0 16 15,-3 1 0-15,-2-9 0 0,5 10-144 0,-2-1-128 16,1 0 192-16,-1-2-192 0,1 3 160 0,-4-10-160 16,3 9 128-16,-3-9-128 0,2 9 0 0,1 0 0 15,-3-9 128-15,0 9-128 0,0-9 0 0,0 9 0 16,0-9 0-16,-4 9 0 0,4-9-272 0,-2 9-96 16,2-9-16-16,0 0 0 15,0 0-2320-15,-8 4-480 0</inkml:trace>
  <inkml:trace contextRef="#ctx0" brushRef="#br0" timeOffset="29879.97">2783 8237 11967 0,'0'0'1072'16,"0"0"-864"-16,0 0-208 0,0 0 0 0,0 0 1872 15,0 0 336-15,-8-2 64 0,8 2 16 16,-6 4-704-16,0 2-144 0,-1 0-32 0,1 5 0 0,1 2-32 0,-1 5-16 16,-1 4 0-16,-1 3 0 0,-1 3-160 0,2 4-48 15,-6 4 0-15,1 6 0 0,0 5-320 0,-1 3-64 16,1-2 0-16,-3 1-16 0,-2 1-144 0,-4-1-32 16,-1 1 0-16,-1 1 0 0,0 1-16 0,0-2-16 15,0-2 0-15,3-4 0 0,0-3-224 0,7-14-32 16,0 2-16-16,-2-1 0 0,2-3-272 0,2-1 160 15,2-2-160-15,1-2 128 0,2-3-128 0,1-1-192 16,1-4 32-16,2 1 16 16,1-5-2256-16,1-8-448 0,0 0-96 0</inkml:trace>
  <inkml:trace contextRef="#ctx0" brushRef="#br0" timeOffset="30453.18">1146 9697 18191 0,'0'0'800'0,"0"0"176"0,2-9-784 16,-2 9-192-16,2-8 0 0,-2 8 0 0,0 0 1280 0,0 0 224 15,0 0 32-15,0 0 16 0,0 0-208 0,-4 13-32 16,-4-1-16-16,1 7 0 0,1 5-64 0,-2 5-16 0,0 3 0 0,2 4 0 16,0 4-384-16,-2 0-64 0,2 1-32 0,0 0 0 15,5-2-416-15,0-3-96 0,-1-6-16 0,1 0 0 16,2-3-208-16,1-4 0 0,-1-6 0 0,1-2 0 16,2-6 0-16,0 0-336 0,-4-9 48 0,7 5 16 15,-7-5-1936-15,0 0-384 0,9-9-80 0</inkml:trace>
  <inkml:trace contextRef="#ctx0" brushRef="#br0" timeOffset="30646.9">1084 9945 19343 0,'0'0'1728'0,"0"0"-1392"16,0 0-336-16,9 4 0 0,2-4 784 0,-1-2 96 15,1 1 16-15,8-3 0 0,-2-2 304 0,4 1 64 16,0-1 16-16,1-1 0 0,-4-1-640 0,2 1-128 15,0 1-32-15,-2-2 0 0,0-1-288 0,0 3-64 16,-2-1-128-16,0 2 192 0,-2-1-192 0,-4 3 0 16,-2-2 0-16,4 0 0 15,-1-2-2192-15,-6 0-496 0</inkml:trace>
  <inkml:trace contextRef="#ctx0" brushRef="#br0" timeOffset="30868.23">1535 9515 11967 0,'0'0'1072'0,"0"0"-864"0,0 0-208 16,0 0 0-16,0 0 2432 0,-3 12 432 0,-3 0 80 16,1 5 32-16,0 0-848 0,0 0-160 0,-2 4-48 0,-3 15 0 15,1 2-288-15,-2 2-64 0,2 3-16 0,0 4 0 16,1 5-448-16,1 1-80 0,4-2-32 0,-1-2 0 16,2-6-544-16,0-5-96 0,4-2-32 0,0-4 0 15,3-6-192-15,0-1-128 0,-1-2 128 0,2-4-128 16,-3-5 0-16,1-2 0 0,1-2 0 0,-5-10 0 15,7 6-704-15,-7-6-192 0,9-1-64 0,0-7-10352 16,0-1-2064-16</inkml:trace>
  <inkml:trace contextRef="#ctx0" brushRef="#br0" timeOffset="31417.02">2143 9690 27007 0,'0'0'1200'0,"0"0"240"0,0 0-1152 0,0 0-288 15,0 0 0-15,0 0 0 0,0 0 496 0,0 0 32 16,0 0 16-16,0 0 0 0,0 0 384 0,-7 7 80 15,-2-1 16-15,2 5 0 0,-3 2-96 0,4 5-16 16,-3 3 0-16,3 3 0 0,-1-1-304 0,2 4-64 0,2 1-16 0,1 4 0 16,2 1-208-16,2-1-32 15,1-3-16-15,3-2 0 0,3 0-128 0,2-3-16 0,-3-7-128 0,6-2 192 16,-2-4-48-16,2-3-16 0,1-1 0 0,2-4 0 16,-2-3 64-16,3-1 0 0,-1-2 0 0,3-3 0 15,2-3 160-15,-2-5 32 0,-1-1 16 0,-1-2 0 16,1 2-80-16,-2-1-32 0,-2-2 0 0,0 0 0 0,-2 3-96 15,0 4-32-15,0 1 0 0,-2 5 0 0,0 1-160 16,-2 6 0-16,0 4 0 0,0 4 128 0,4 2-128 0,-2 6 0 16,0 1 144-16,-2 3-144 0,2 3 0 0,2-3 0 15,0-3 0-15,0-3 0 0,6-4 0 0,-2-2 0 16,2-1 0-16,3-6 0 0,2-3 0 0,4-3 144 16,1-5-16-16,3-5-128 0,0-5 208 0,2-5-64 15,0-8-16-15,0-3 0 0,2-4 336 0,-4-3 64 16,-2-1 16-16,-1-3 0 0,-6 0 64 0,-5 3 16 15,-7 2 0-15,0 4 0 0,-5 3-304 0,-1 6-48 16,-1 4-16-16,-3 3 0 0,-2 2-256 0,-2 4 0 16,-1 0 128-16,0 6-128 15,1 2-704-15,-6 2-208 0,-2-2-48 0,1 5-13184 16,-1 0-2656-16</inkml:trace>
  <inkml:trace contextRef="#ctx0" brushRef="#br0" timeOffset="32504.79">3357 1653 3679 0,'0'0'160'0,"0"0"32"0,0 0-192 0,-5-6 0 0,5 6 0 0,0 0 0 16,0 0 2464-16,0 0 448 0,-3-8 96 0,3 8 0 15,-3-5-1744-15,3 5-368 0,0 0-64 0,0 0 0 16,0 0 128-16,-10 3 16 0,1 1 16 0,-2 4 0 16,-1 2-144-16,-3 4-16 0,0 4-16 0,-4 5 0 15,-2 4-128-15,-1 5-32 0,-1 9 0 0,0 3 0 16,-1 1-96-16,0 0-32 0,1-1 0 0,-1-1 0 16,5-2-272-16,5-1-48 0,3-1-16 0,3-3 0 0,5-4-192 0,0-1 176 15,6-1-176-15,1-3 160 16,7-5-160-16,2-3 0 0,6-5 0 0,0-3 0 15,3-2-448-15,4-6 0 0,4-3-16 0,3-1 0 16,3-5-1600-16,0-4-320 0,-2 0-64 0</inkml:trace>
  <inkml:trace contextRef="#ctx0" brushRef="#br0" timeOffset="32904.58">3546 1881 20271 0,'0'0'896'0,"0"0"192"0,-1-12-880 0,3 2-208 0,2 2 0 0,3 1 0 16,1-2 544-16,3-1 64 0,3-2 16 0,3 1 0 16,7 0-32-16,0 1 0 0,3 1 0 0,0 3 0 15,0-1 48-15,0 5 16 0,-4 0 0 0,-2 5 0 16,-3 3-336-16,-7 2-64 0,-1 1 0 0,0 11-16 15,-4 3-80-15,-6-2-16 0,-4 6 0 0,-2 18 0 16,-9-2 192-16,-1 1 48 0,-6-2 0 0,-2-2 0 16,-6-5-128-16,0 0-32 0,-1 0 0 0,1-1 0 0,0-1 384 0,4-3 80 15,1-4 16-15,6-4 0 0,2-4-128 0,7-4-32 16,1-4 0-16,9-10 0 0,0 0-288 0,0 0-48 16,12 4-16-16,4-7 0 0,1-2 64 0,5-1 0 15,6-4 0-15,3 2 0 0,1-4-256 0,0-1 0 16,3 0 0-16,1 6 0 0,5-1 0 0,-2 0 0 15,1-1 0-15,-3 3 0 0,-1 0 0 0,-2 2-256 16,-4 1 48-16,-12 0 16 16,0 1-1424-16,5 0-288 0,-3 1-48 0,-9 0-7520 15,1 1-1520-15</inkml:trace>
  <inkml:trace contextRef="#ctx0" brushRef="#br0" timeOffset="33238.01">4487 1871 19343 0,'0'0'848'0,"0"0"192"0,0 0-832 0,-10 0-208 0,1 5 0 0,-4 1 0 16,-2 4 752-16,-4 4 96 0,-2 3 32 0,-1 0 0 16,-3 2-96-16,1 2-16 0,0 1 0 0,5 1 0 15,3-1-112-15,1 1-16 0,5 1-16 0,5 0 0 16,0 0-336-16,9 0-64 0,0-2-16 0,8-2 0 15,4-4 144-15,1-4 32 0,4-2 0 0,-3-4 0 16,3-6 208-16,12 0 48 0,-3-6 16 0,0 0 0 16,-6-4-80-16,2-2-32 0,0-3 0 0,-3 2 0 15,0-2-32-15,-3 0-16 0,-2 1 0 0,-6 4 0 0,1-1-112 0,2-5-32 16,-6-2 0-16,-2 1 0 0,-6-1 32 0,-2 1 0 16,-7 1 0-16,0-1 0 0,-4 0-128 0,-1 1 0 15,-2-1-16-15,-1 4 0 0,1-2-240 0,1 5 0 16,0 1 0-16,3 2 0 15,-1 3-1104-15,2 0-224 0,4 4-32 0,6 0-9440 16,0 0-1872-16</inkml:trace>
  <inkml:trace contextRef="#ctx0" brushRef="#br0" timeOffset="33601.85">5261 1801 11967 0,'0'0'1072'0,"0"0"-864"0,0 0-208 0,0 0 0 15,0 0 1328-15,-8-2 208 16,0 3 64-16,-3 1 0 0,0 4-224 0,-2 3-32 16,-3 6-16-16,-3 1 0 0,-1 8-240 0,-2 0-64 0,-2 1 0 0,2 1 0 15,1 0-160-15,3 0-32 0,3-4-16 0,5 0 0 16,5-1-304-16,5-2-64 0,3-1-16 0,5-4 0 15,0-3 48-15,7-1 16 0,2-2 0 0,4-4 0 16,0-4 160-16,4-3 48 0,1-4 0 0,2-1 0 16,2-4-64-16,0-3 0 0,-2-2 0 0,1-2 0 0,1-1-208 0,-6-1-48 15,-1 0-16-15,-4-1 0 0,-2 0 0 16,-4-1 0-16,-4-2 0 0,-3-1 0 16,-4-1-80-16,-5 2-16 0,-2 2 0 0,-3 1 0 0,-1 4-272 0,-1 3 0 15,-4 0 0-15,2 6 0 16,-1 2-1536-16,0 4-352 0,2 2-80 0,-2 2-14240 15</inkml:trace>
  <inkml:trace contextRef="#ctx0" brushRef="#br0" timeOffset="34221.47">6176 1826 16575 0,'0'0'736'0,"0"0"160"0,0 0-720 0,0 0-176 15,0 0 0-15,0 0 0 0,0 0 912 0,0 0 160 16,0 0 16-16,-2 15 16 0,-4 5-368 0,2 3-80 15,-2 3-16-15,-1 3 0 0,-1 0 352 0,-3 3 64 16,1 4 16-16,-1 3 0 0,-3 0-176 0,0 1-16 16,1-2-16-16,2-2 0 0,1-6-208 0,2-2-32 15,0-5-16-15,-1-4 0 0,4-5 32 0,-1-3 16 16,6-11 0-16,0 0 0 0,0 0 112 0,0 0 0 16,0 0 16-16,4-13 0 0,0-7 0 0,2-3 0 15,3-2 0-15,3-3 0 0,-1-2-512 0,2 2-96 16,2-1-32-16,-1-3 0 0,1-4-144 0,2 1 0 15,2 1 144-15,3-5-144 0,0 1 0 0,2 0 0 16,2 4 0-16,0 4 0 0,-2 5 0 0,-4 6-128 16,-1 5 128-16,-1 6-192 0,-4 5 192 0,-3 4-160 15,-11-1 160-15,6 11-160 0,-4 4 32 0,-5 3 0 16,-5 3 0-16,-4 2 0 0,-5 1 128 0,0 0-192 16,-6-2 192-16,0-2-192 0,-2-1-32 0,2-2-16 15,1-2 0-15,1-3 0 16,3-1-1456-16,1-3-288 0,3-3-64 0,3-4-8080 0,5-3-1616 0</inkml:trace>
  <inkml:trace contextRef="#ctx0" brushRef="#br0" timeOffset="34485.21">6825 1352 21183 0,'0'0'944'0,"0"0"192"0,-9 8-912 0,1 4-224 16,0 3 0-16,0 5 0 0,-2 3 736 0,0 3 96 16,-1 3 32-16,-3 2 0 0,-1 1-16 0,1 2 0 15,1 2 0-15,0 5 0 0,-2 2-336 0,1 4-64 16,2 5 0-16,0-2-16 0,2-1-256 0,5-9-48 16,3-7-128-16,2-2 192 0,3-5-192 0,0-4 0 15,0-3 128-15,3-5-128 0,-3-5 0 0,1 0-192 16,0-1 48-16,-4-8 0 15,0 0-1648-15,0 0-320 0,4-15-64 0,-5 1 0 0</inkml:trace>
  <inkml:trace contextRef="#ctx0" brushRef="#br0" timeOffset="34637.98">6437 1844 21183 0,'0'0'944'0,"0"0"192"0,11-3-912 0,3 2-224 0,2 0 0 0,3 0 0 15,1 0 720-15,7-3 112 16,4 0 0-16,4-2 16 0,3-3 288 0,0-1 48 0,2 0 16 0,-2 1 0 15,0 4-560-15,-1-1-128 0,-5 2 0 0,-2 1-16 16,-2 0-496-16,-6 2 0 0,-2 0-208 0,-6 1-8736 31,0 0-1744-31</inkml:trace>
  <inkml:trace contextRef="#ctx0" brushRef="#br0" timeOffset="34998.97">7588 1669 11967 0,'0'0'1072'0,"0"0"-864"16,0 0-208-16,0 0 0 0,0 0 1584 0,0 0 272 15,0 0 48-15,-4 2 16 0,-3 0-528 0,-4 1-112 16,-2-1 0-16,-3 3-16 0,-2-1-96 0,-4 2-16 16,-1-1 0-16,6 0 0 0,-2-1-256 0,-2 2-48 15,0 0-16-15,-1 2 0 0,3 1-256 0,1 0-48 16,5-2-16-16,3 1 0 0,4-1-256 0,1 1-48 15,4 1-16-15,2 1 0 0,2 1 128 0,4 1 32 16,4 0 0-16,2 2 0 0,4 0 176 0,1 1 48 16,0 2 0-16,9 4 0 0,-3-2-224 0,-9-5-32 15,1-2-16-15,3 4 0 0,-4-1-176 0,-3-1-128 16,-7 0 192-16,-2 0-192 0,-8 0 240 0,-4-1-64 16,-4 1-16-16,-4-3 0 0,-5 1 208 0,-6-2 32 15,-5-1 16-15,-1 1 0 0,-5-6-224 0,15 1-32 0,-4-1-16 16,-13 0 0-16,5-4-144 0,5 0 0 0,6-1 0 0,4-2 0 31,4-5-2000-31,6 1-336 0,6-4-64 0,2-5-13136 0</inkml:trace>
  <inkml:trace contextRef="#ctx0" brushRef="#br0" timeOffset="35545.21">7879 771 14447 0,'-10'-15'640'0,"4"6"128"0,3-1-608 0,-3 1-160 16,3 2 0-16,3 7 0 0,-3-8 848 0,3 8 144 15,-3-7 32-15,3 7 0 0,0 0-128 0,0 0-32 0,0 0 0 0,0 0 0 16,0 0-176-16,0 0-48 15,13 5 0-15,-1 1 0 0,1 2 128 0,5 3 0 0,3 2 16 0,4-1 0 16,3 1-16-16,4 3 0 0,5 3 0 0,-11-3 0 16,5 5-160-16,4 5-32 0,1 5-16 15,3 4 0-15,0 4-112 0,2 0 0 0,-2 3-16 0,-3 1 0 16,-2 0 32-16,-3 5 16 0,-5 3 0 0,-2 3 0 16,-4 2 32-16,-3 3 0 0,-5-1 0 0,-2-3 0 15,-6-3-32-15,1 1 0 0,-5 2 0 0,-3 1 0 16,-2-1-32-16,-5-3-16 0,-1-4 0 0,-9 15 0 0,-1-9-48 0,-3-4 0 15,-5-4 0-15,0-2 0 0,-3-4 64 0,-4 3 16 16,-4 1 0-16,-1 0 0 0,-1-4-112 0,0 0-32 16,-4-1 0-16,5-1 0 0,1-2-192 0,5-1-128 15,2-1 128-15,5-2-128 16,5-3-1888-16,7-6-448 0</inkml:trace>
  <inkml:trace contextRef="#ctx0" brushRef="#br0" timeOffset="56692.27">3160 6936 911 0,'-11'-2'0'0,"11"2"0"0,-9 2 0 0,-2-2 0 16,0 0 0-16,2 0 0 0,-2 0 2528 0,2 2 416 0,0 0 96 0,2-2 16 15,-1-2-1728-15,0 2-352 0,1 4-64 0,7-4-16 16,-9 2 0-16,9-2-16 16,0 0 0-16,0 0 0 0,0 0-96 0,0 0-16 0,0 0 0 0,0 0 0 15,0 0-320-15,0 0-64 0,0 0 0 0,0 0-16 16,0 0 80-16,11 5 0 0,1-2 16 0,1-2 0 15,4 1-32-15,0-2-16 0,3 0 0 0,1 0 0 16,1-2-192-16,2 2-32 0,3-1-16 0,1 1 0 16,3 1-16-16,1-1 0 0,1 0 0 0,0 0 0 15,1-2 112-15,0 1 32 0,-2 3 0 0,0-2 0 16,1-1-16-16,2-1 0 0,0 0 0 0,4 0 0 16,4 1-64-16,-2 0-16 0,2-2 0 0,0 1 0 15,-1 1 32-15,0 0 0 0,-1-1 0 0,0 0 0 16,-2-1-64-16,2 1-16 0,1 0 0 0,1-1 0 15,2 3-16-15,2-2 0 0,0-1 0 0,-2 0 0 0,-3 0-144 16,1 2 160-16,-4 0-160 0,2-1 160 0,1 2-160 0,0 0 160 16,3 0-160-16,0 0 160 0,0-1-32 0,-2 0 0 15,-4 1 0-15,1-1 0 0,-1 0 0 0,-1-1-128 16,1 0 192-16,1 2-64 0,2 1-128 0,2-1 160 16,-1-2-160-16,1 0 160 0,-1-2-160 0,-1 0 0 15,-2-1 144-15,1 0-144 0,0 1 160 0,-2 1-32 16,1-1-128-16,1 1 192 0,0 0 0 0,2 1-16 15,1-1 0-15,-3 1 0 0,0 0-48 0,-2-1 0 16,0-2 0-16,-1 3 0 0,1 1-128 0,2 1 0 16,-2-1 144-16,3 0-144 0,-1 1 0 0,0 0 128 15,1-1-128-15,0 1 0 0,-6 0 0 0,3 0 144 0,-1-1-144 16,1 1 0-16,-1-3 128 0,4 3-128 0,-1 0 0 0,2 0 0 16,-1-1 128-16,-1 1-128 0,2-1 0 0,-3 0 0 15,-2-1 144-15,1 1-144 0,-4 1 0 16,0-1 144-16,-1 0-144 0,2-1 0 0,0 1 0 0,-1 0 0 15,0 0 0-15,-3 0 0 0,1 0 0 0,-1 1 0 16,-3 0 0-16,-1 1 0 0,-2-2 0 0,0 0 0 16,0 1 0-16,-3 0 0 0,2-1 128 0,-2 1-128 15,1 0 0-15,-2 0 0 0,3 0 0 0,-1 0 0 16,1 0 0-16,-2 0 0 0,-1 0 0 0,0 0 0 16,0 0 0-16,-1 1 0 0,-3 0 0 0,1-1 0 15,-1 0 0-15,-2 0 0 0,1 1 0 0,-2 2 0 16,0-2 0-16,1 1 128 0,0-1-128 0,1-1 0 15,-4 0 0-15,1 0 0 0,-2 1 0 0,2-1 0 16,-1 0 0-16,0 0 0 0,0 0 0 0,0 0 0 0,-3 0 0 0,2 0 0 16,1 0 128-16,0 0-128 15,1 0 0-15,0 1 0 0,-2-1 0 0,3 0 0 16,-2 0 0-16,2 0 0 0,1 0 0 0,-1-1 0 0,1 1 0 0,-1 0 0 16,0 0 0-16,1 0 0 0,-1-1 0 0,1 1 0 15,-2 0 0-15,-1 1 0 0,0-1 0 0,3-1 0 16,-1 3 0-16,2-2 0 0,-2 0 0 0,-1 0 128 15,2 2-128-15,-1-2 0 0,2 1 0 0,-1 0 0 16,2 0 0-16,0 2 0 0,1-2 0 0,2 0 0 16,-2 1 0-16,-1-1 0 0,1 1 0 0,1-1 0 15,-3 3 0-15,3-3 0 0,0-1 0 0,1 0 0 16,-3 0 0-16,-1 0 0 0,1 0 0 0,-1 0 0 0,1-1 128 0,2 0-128 16,-4-2 0-16,3 3 0 0,0-1 0 0,-1 0 0 15,0 0 0-15,1 0 0 0,-3 0 0 0,2 0 0 16,-2 0 0-16,2 1 0 0,1 0 0 0,0 0 0 15,-2-1 0-15,-1 1 0 0,0-2 0 0,-1 2 0 16,-1 0 0-16,-1 0 0 0,0 0 0 0,0 0 0 16,-1 0 0-16,0 0 0 0,-1 0 0 0,0 2 0 15,-1-2 0-15,0 1 0 0,0 0 0 0,1 0 0 16,-3 0 0-16,0 0 0 0,-8-1 0 0,10 1 0 16,-1-1 0-16,2 0 0 0,-2 0 0 0,1 0 0 15,0 0 0-15,-10 0 0 0,7-1 128 0,2 1-128 16,-9 0 0-16,9 0 0 0,-9 0 0 0,10 0 128 15,-2 0-128-15,-8 0 0 0,0 0 0 0,9 0 0 16,-9 0 0-16,11 1 0 0,-11-1 0 0,9 1 128 0,-1 0-128 0,-8-1 128 16,9 0-128-16,-9 0 128 0,9 3-128 0,-9-3 0 15,8 2 0-15,2-1 0 0,-10-1 0 0,11 0 128 16,-2 0-128-16,1 0 0 16,0 0 0-16,-2 0 0 0,-8 0 128 0,11 0-128 0,1 0 0 0,-4 0 0 15,1-1 0-15,-9 1 0 0,12-1 0 0,-4 0 0 16,-8 1 0-16,10 0 0 0,-1 0 0 0,-9 0 0 15,9-3 0-15,-1 3 0 0,-8 0 0 0,10 0 0 16,-1 0 128-16,-9 0-128 0,0 0 0 0,8 0 0 16,-8 0 0-16,9 5 0 0,-9-5 0 0,0 0 0 15,0 0 0-15,7 1 0 0,-7-1 0 0,0 0 0 16,0 0 0-16,0 0 0 0,8 5-128 0,-8-5-16 16,0 0 0-16,3 7 0 15,-3-7-1872-15,0 0-368 0,0 0-80 0</inkml:trace>
  <inkml:trace contextRef="#ctx0" brushRef="#br0" timeOffset="57727.41">9012 6955 5231 0,'-12'11'224'0,"4"-5"64"0,0-3-288 0,0 0 0 0,8-3 0 0,-7 5 0 0,-1 0 0 0,8-5 0 16,0 0 128-16,0 0-128 0,-8 5 576 0,8-5 64 15,0 0 16-15,0 0 0 0,0 0 528 0,0 0 96 16,0 0 32-16,0 0 0 0,0 0-400 0,0 0-80 16,0 0 0-16,11 2-16 0,-1-2-96 0,0 0-16 15,3-2 0-15,4 1 0 0,0 0-80 0,3 1-32 16,-2 0 0-16,4 0 0 0,1-2-128 0,2 1-16 16,3 0-16-16,1 2 0 0,3 2-80 0,2-2-16 15,3-2 0-15,-2-1 0 0,-2 1-32 0,1 0-16 0,1 0 0 16,-1 1 0-16,2 2-32 0,2 3 0 0,-2-1 0 0,3 1 0 15,0-3-256-15,4-2 160 0,1-1-160 0,-4 0 128 16,-2 1 176-16,0-3 16 0,3 1 16 0,-3 0 0 16,2 0-16-16,1 0 0 0,2-2 0 0,2 3 0 15,2-2-48-15,-1 1-16 0,-1-2 0 0,0 0 0 16,-1-2-48-16,2 2-16 0,-1 1 0 0,3 1 0 16,2 0-192-16,2-1 128 0,1 0-128 0,-1 0 0 15,-5-1 128-15,0 1-128 0,0 1 0 0,0 1 144 16,-2 0 16-16,2 1 0 0,0 1 0 0,1-1 0 15,-1-3-32-15,-2 2 0 0,-2 0 0 0,1 1 0 16,1-1-128-16,-1 0 128 0,-1-1-128 0,2 2 128 16,0 1-128-16,1 0 128 0,-1-2-128 0,-2-1 128 15,-1-3-128-15,-2 4 0 0,-2-2 0 0,0 1 128 0,-2 1 64 0,-1 1 0 16,-2 0 0-16,0 0 0 0,1 0-64 16,-3-1 0-16,-3-2 0 0,-2 2 0 0,0 3-128 0,-4 0 128 15,-3-2-128-15,-4 1 128 0,-2-1-128 0,-5 0 0 16,-8 0-160-16,0 0 160 15,0 0-2240-15,0 0-336 0</inkml:trace>
  <inkml:trace contextRef="#ctx0" brushRef="#br0" timeOffset="60068.25">14500 6987 4543 0,'-18'0'192'0,"7"-1"64"0,0-1-256 0,1 1 0 16,0 2 0-16,0-1 0 0,-1 2 0 0,1-1 0 0,-1 1 0 0,2 0 0 15,-5-2 0-15,1 0-208 0,-1-3 32 0,0 3 16 16,0 3 160-16,3-1 0 0,-1 0 0 0,2-1-128 16,2-1 688-16,-2 1 144 0,2 0 16 0,8-1 16 15,-9 0 288-15,1 0 64 0,1 0 16 0,7 0 0 16,0 0-208-16,0 0-64 0,0 0 0 0,0 0 0 16,0 0-32-16,0 0-16 0,0 0 0 0,0 0 0 15,0 0-64-15,9 5-16 0,2-2 0 0,3 0 0 16,2-1 240-16,6 0 32 0,3-1 16 0,2-1 0 15,1-1-288-15,1-2-48 0,3-1-16 0,2 1 0 16,3 4-192-16,2 1-64 0,2 0 0 0,2-1 0 16,0-2-176-16,1 0-32 0,2-1-16 0,-1 0 0 15,1 1-160-15,-3 1 0 0,0 1 0 0,2 0 0 16,1 0 176-16,3 0-48 0,0-2-128 0,4 2 192 0,2 0-192 0,0-1 144 16,2-1-144-16,-1 2 128 0,4 2 0 15,1 0-128-15,3-2 192 0,-1-2-64 0,-2-3 64 0,3 2 0 16,2 1 0-16,1 2 0 0,1 1 160 0,1-1 32 15,-1-2 16-15,0 0 0 0,-4 1-176 0,2 2-32 16,2 2-16-16,-1-1 0 0,-1-3 32 0,1 0 16 16,0 1 0-16,-1 1 0 0,-2 2-16 0,1 0 0 15,1 0 0-15,0-1 0 0,2-5-16 0,2 2-16 16,-1 0 0-16,2 2 0 0,3 3 48 0,-4-1 16 16,1-2 0-16,-1 0 0 0,1-4-240 0,2 4 0 15,2 0 0-15,0 0 0 0,-5-1 0 0,0 1 0 16,-2 1 0-16,1-2 0 0,3-1 0 0,-2 1 0 0,-1 0 0 0,0 1 0 15,-5-2 0-15,2 2 0 0,2 1 0 0,0-1 0 16,1-1 192-16,-1 0-64 0,0-1-128 0,-3 0 192 16,0 0-192-16,2 2 0 0,2 3-192 0,-2-3 192 15,-2-2 0-15,1-1 0 0,-4 0 0 0,1 1 0 16,0 0 176-16,-1 2-176 0,2 0 192 0,0-2-192 16,-1-2 176-16,-2 1-176 0,0 0 160 0,1 1-160 15,3 0 0-15,-1 0 128 0,-2 4-128 0,-4-3 0 16,-3-3 0-16,0 1 0 0,2 0 128 0,2 2-128 15,2 1 0-15,-4 0 144 0,1-1-144 0,-2-1 128 16,-2 0-128-16,0 1 0 0,1 3 0 0,2-2 0 16,1 2 0-16,1 0 0 0,-4-1 0 0,3-1 0 15,-2-1 0-15,0 0 0 0,1 3 0 0,2-3 0 16,1-1 0-16,-2 0 0 0,-3 0 0 0,0 1 0 16,0 0 0-16,0 1 0 0,-1 0 0 0,0-1 0 0,2-1 0 0,0 1 0 15,-3 1 0-15,1-1 0 0,-4-1 0 0,2 3 0 16,1-2 0-16,-2 0 0 0,0 1 0 0,2-1 0 15,-3 1 0-15,0-1 0 0,-1 1 0 0,-3-1 0 16,-1-2 128-16,-1 0-128 0,0 0 0 0,0 0 0 16,-3-1 0-16,1 1 0 0,4 0 0 0,-4 0 0 15,-4 0 0-15,0 0 128 0,-2-2-128 0,-1 3 0 16,-1-1 0-16,1-3 0 0,-1 0 0 0,1 1 0 16,4-1 0-16,-4 3 0 0,2-1 0 0,0 1 0 15,-2 0 0-15,-1-1 0 0,0-3 128 0,0 1-128 16,-3-1 0-16,-3 1 128 0,0 1 0 0,-1-1-128 0,0 1 192 15,-4 2-64-15,1 1-128 0,-3 1 0 0,-2 0 0 0,-1 0 0 16,-1-1 0-16,-4 1 0 0,1 2 0 0,-3-1 0 16,0-1 0-16,-5 1 0 0,-6-2 0 0,0 0 0 15,0 0 0-15,0 0 0 0,0 0 0 0,0 0 0 16,0 0 0-16,0 0 0 0,-9 7 0 0,-3-2 0 16,-1-3 0-16,0-2 0 0,-4 0 0 0,-1 0 0 15,-3 1 0-15,-2 1 0 0,-4-1 0 0,-1 0 128 16,-2 2-128-16,-4-2 0 0,-2 0 0 0,-3-1 0 15,-2 0 0-15,-3 0 0 0,-4 0 0 0,0-1 0 16,-3 0 0-16,-2 2 0 0,-2 2 0 0,-1 0 0 16,-2-6 0-16,-4 1 0 0,-4 0 0 0,2 3 0 15,-3 2 0-15,1 1 0 0,-2-1 0 0,-2-2 0 16,-4-2 0-16,0 1 0 0,-2 1 0 0,-1 2 0 0,0 0 0 16,-1 1 0-16,-3-1 0 0,1 1 0 0,0-4-176 15,-1 0 176-15,-4 0-128 0,-2 0 128 0,-1-1-192 0,0-1 64 16,1 1 0-16,-1 0 0 0,-4-1 128 0,1 1-128 15,1 0 128-15,-1-1-128 0,-3 1 128 0,-1-2 0 16,-2 1 0-16,3 2-128 0,1 0 128 0,-2-1 0 16,-7-2 0-16,5 1-128 0,2 0 128 0,-2 0 0 15,-6 0 0-15,4 1 0 0,2 0 0 0,-2 0 0 16,-2-1-144-16,-1-1 144 0,-1 1 0 0,4 1-144 16,-1 2 144-16,0-2 0 0,-7-4-160 0,6 0 160 15,2 3-128-15,0 0 128 0,-2 0 0 0,4-1 0 16,3 2 0-16,-3 0 0 0,-6 0 0 0,4 0 0 15,2 0 0-15,3 2 0 0,0 1-144 0,0-1 144 16,-2-1-160-16,-1-1 160 0,4-2 0 0,0-2-144 0,1 0 144 0,4 2 0 16,0 0 0-16,1 2-128 0,0 1 128 0,-2-2 0 15,5-4 0-15,1 1 0 0,3 2 0 0,-2 1 0 16,-1-1 0-16,1 2 0 0,4-3 0 0,3 3 0 16,3 0 0-16,-1-1 0 0,0-1 0 0,4 0 0 15,0 2 0-15,4-1 0 0,1-2 0 0,3 4 0 16,-1 3 0-16,0-3-128 0,0-1 128 0,2-2-128 15,3 0 0-15,2 2 0 0,1 0 0 0,1 1 0 16,2 0-32-16,-2 0 0 0,1-1 0 0,-2-1 0 16,3-3 160-16,2 1 0 0,3-1 0 0,1 3 0 15,1 3 0-15,2 1-128 0,1-2 128 0,0 0 0 16,3-2 0-16,1 1 0 0,3-3 0 0,4 2 0 16,4-1 0-16,1 2 0 0,3 0 0 0,3-1 0 15,0 0 0-15,2-4 0 0,1 2 0 0,0 3 0 0,1 1 0 0,2 1 0 16,0-1 0-16,2-1 0 0,2-1 0 0,-1 0 0 15,3 1 0-15,7 1 0 0,-7-2 0 0,7 2 0 16,0 0 0-16,0 0 0 0,0 0 0 0,0 0 0 16,0 0 0-16,0 0-128 0,0 0 128 0,11-1 0 15,2-1 0-15,2 1 0 0,3 1 0 0,3 0 0 16,2 0 0-16,2 0 0 0,4 0 0 0,4 0-128 16,3 0 128-16,5 0 0 0,3 0 0 0,1 0 0 15,2-1 0-15,4 0-128 0,2 3 128 0,5 1 0 16,3-2 0-16,3 1-128 0,4 2 128 0,0 0 0 15,-1 0 0-15,4 1 0 0,3 0 0 0,3 0 0 16,2-1 0-16,0-2 0 0,3 2 0 0,0-1 0 0,5 4 0 0,0-4 0 16,1-1 0-16,2 0 0 0,-1 0 0 0,7 2 0 15,0 0 0-15,0 1 0 0,-2-2 0 0,3 0 0 16,3-1 0-16,0-2 0 0,-1 0 0 0,0 1-128 16,2 5 128-16,1-3 0 0,4-2 0 0,2 4 0 15,1-2 0-15,0-1 0 0,-3-3 0 0,5 2 0 16,5 3 0-16,-4-2 0 0,-2 0 0 0,3 0 0 15,3-2 0-15,-3-2 0 0,-4 1 0 0,2 0 0 16,1-1 0-16,-3-1 0 0,-2 0 0 0,-4 1 0 16,1 1 0-16,0-3 0 0,0 2 0 0,-3 1 0 15,-3 0 784-15,3 2 192 0,4 4 48 0,-6-3 0 16,-4-4-832-16,3 2-192 0,2 3 0 0,-5-1 0 16,-6-3-768-16,-2 2-192 15,-1 1-32-15,-2 2-16 0,-1-1 816 0,-4 0 192 0,-4-3 0 0,-7 0 0 16,-3 1 0-16,1 4 0 0,-3 1 0 0,-6 0 0 0,-3-6 0 15,-7 0 0-15,-5 2 0 0,-6-2 0 0,-2-1 848 0,-4 2 176 16,-4-1 16-16,-4 0 16 16,-4 0-1504-16,-1-1-288 0,-6 0-64 0,-11 1-16 0,8 1 816 0,-8-1 0 15,0 0 192-15,0 0-48 0,0 0-144 0,0 0 0 16,0 0 0-16,-13 4 0 16,-1 2-1744-16,-3-1-384 0,-12 1-80 0,-3-3-16 0</inkml:trace>
  <inkml:trace contextRef="#ctx0" brushRef="#br0" timeOffset="61623.06">4199 12497 16703 0,'0'0'736'0,"0"0"160"0,0 0-720 0,0 0-176 0,0 0 0 0,0 0 0 16,0 0 1088-16,0 0 176 0,0 0 32 0,12-1 16 15,3-1-768-15,2 2-160 0,4-2-16 0,4 1-16 16,5-2 224-16,2 1 64 0,1 1 0 0,1-1 0 16,3 0-64-16,1 0-16 0,3-1 0 0,1 3 0 0,8-1 80 0,1-1 32 15,5 0 0-15,-2 0 0 0,2-2-32 0,-4 3 0 16,0-2 0-16,2 3 0 0,0 2-288 0,0 0-64 16,-2-1-16-16,-3-1 0 0,-4-1-144 0,-3 1-128 15,-1 0 192-15,-6 3-192 0,-2-2 176 0,-3 1-176 16,-3 0 160-16,-3 0-160 0,-3-1 0 0,-3 2-208 15,-5-1 16-15,-2-2 0 16,-2 0-1760-16,-9 0-352 0,0 0-64 0,0 0-9760 0</inkml:trace>
  <inkml:trace contextRef="#ctx0" brushRef="#br0" timeOffset="61917.36">5308 12206 22687 0,'11'-6'1008'0,"-1"2"208"0,4-2-976 0,4 2-240 0,2 1 0 0,2 2 0 15,2 2 736-15,3 2 96 0,3 0 32 0,3 3 0 16,3 1-176-16,-1 3-48 0,1 0 0 0,-1 2 0 16,0 3 48-16,-4 3 0 0,-4 4 0 0,-5 0 0 15,-5 0-192-15,-5 4-48 0,-3 1 0 0,-5 2 0 16,-7 2-208-16,-4 3-48 0,-5 1-16 0,-5-1 0 15,-4-2 400-15,-7-2 64 0,-2-3 32 0,-1-3 0 16,-4 0 16-16,-1-2 0 0,0 3 0 0,0-4 0 16,-3-5-336-16,1-1-64 0,-3 3-16 0,-2-3 0 0,-3 1-272 0,-3-3 0 15,-2-1-128-15,-2-2 128 16,0 0-2624-16,1 0-416 0</inkml:trace>
  <inkml:trace contextRef="#ctx0" brushRef="#br0" timeOffset="62510.95">763 12089 7359 0,'-3'-19'320'0,"2"7"80"0,0 1-400 0,-2-2 0 16,1 0 0-16,1 0 0 0,0 0 2736 0,-2 2 464 15,1 2 80-15,2 9 32 0,-2-10-1728 0,2 10-352 16,0 0-64-16,0 0-16 0,0 0-224 0,0 0-48 16,-8 6-16-16,2 4 0 0,-2 5-640 0,1 4-224 15,0 8 144-15,-1 5-144 0,0 4 256 0,-1 5-48 16,1 5 0-16,-1 3 0 0,-3 5-16 0,0 4 0 16,-4 1 0-16,0 0 0 0,-2 3-192 0,1-6 144 0,-1-6-144 0,1-6 128 15,3-6-128-15,-1-5 160 0,2-7-160 0,0-4 160 16,2-1 0-16,2-2 0 0,0-4 0 0,2-5 0 15,1-4-32-15,6-6 0 0,0 0 0 0,0 0 0 32,0 0-640-32,-2-11-128 0,5-5-16 0,2-1-11904 0</inkml:trace>
  <inkml:trace contextRef="#ctx0" brushRef="#br0" timeOffset="62855.23">526 12048 23439 0,'0'0'1024'0,"1"-7"240"0,4-1-1008 0,3 0-256 0,3 1 0 0,5 1 0 0,4 0 416 0,-1 0 32 16,2 1 16-16,2-1 0 0,4 2-144 0,0 0-16 16,2 3-16-16,0 5 0 0,-1 1-16 0,-3 3 0 15,0 4 0-15,0 3 0 0,-3 6-112 0,2 3-32 16,-4 6 0-16,-1 5 0 0,-3 4 80 0,0 7 16 15,-1 5 0-15,-2 2 0 0,-2-3 224 0,-3 1 64 16,1 1 0-16,-7-1 0 0,-1-5 32 0,-3-4 16 16,-5-5 0-16,-3 1 0 0,-3-1 160 0,-3-2 48 15,-5-2 0-15,-2-1 0 0,-3-3-128 0,1-3 0 16,-1 0-16-16,-2-2 0 0,1-3-336 0,-1 0-64 0,-2-6-16 0,5 0 0 16,3-6-208-16,-1-2 176 0,2-4-176 0,3-3 160 15,3-3-400-15,-1-4-80 0,-3-2 0 0,2-5-16 31,1-1-2976-31,2-2-592 0</inkml:trace>
  <inkml:trace contextRef="#ctx0" brushRef="#br0" timeOffset="63094.97">1287 12448 24639 0,'0'0'1088'0,"0"0"240"0,0 0-1072 0,0 0-256 0,0 0 0 0,7 12 0 16,-1 3 768-16,-4 4 80 0,-1 0 32 0,0 4 0 0,-1 3 16 0,-1 2 0 15,-1-2 0-15,2 4 0 0,-5-3-448 0,1 3-64 16,2 1-32-16,-1-2 0 0,2-1-224 0,0-4-128 16,-1-3 160-16,-1-1-160 0,2 1 0 0,0-5 0 15,-1-3 0-15,2-3 0 16,0-10-1296-16,0 0-256 0,0 0-48 0,0 0-16 0</inkml:trace>
  <inkml:trace contextRef="#ctx0" brushRef="#br0" timeOffset="63500.34">1903 12404 23551 0,'0'0'1040'0,"0"0"224"0,0-8-1008 0,0 8-256 0,0 0 0 0,0 0 0 16,-5-9 976-16,-3 5 160 0,-3 1 16 0,-4 3 16 16,-3 3-464-16,-2 3-80 0,-3 3-32 0,-2 2 0 15,-4 1-160-15,0 4-48 0,1 0 0 0,3 1 0 16,1-2-112-16,1 3-16 0,2-1-16 0,2 3 0 15,4-4-240-15,3-1 176 0,3 0-176 0,4-1 160 16,3-1-160-16,3 0 0 0,4-1 0 0,2-3 0 16,5 3 0-16,4 0 128 0,0-1-128 0,4 0 0 15,1-1 128-15,0 1-128 0,-1 1 128 0,0-2-128 16,0 0 0-16,-3 1 0 0,-3-2 128 0,-4 1-128 0,-2-2 0 0,-3 1 0 16,-5-9 0-16,0 12 0 0,-4 1 384 0,-6-2 0 15,-5 2 0-15,-5-2 0 0,-3-2 256 0,-3 1 32 16,-1-1 16-16,-2-1 0 0,0-3-432 0,-2 0-64 15,-1-2-32-15,1-1 0 16,3-2-1120-16,1-2-208 0,2-3-48 0,5-4-14176 0</inkml:trace>
  <inkml:trace contextRef="#ctx0" brushRef="#br0" timeOffset="63989.31">2508 12470 11055 0,'-8'-7'480'0,"8"7"112"0,-8-4-464 0,1-2-128 16,1-1 0-16,-2 2 0 0,-1 0 1408 0,-1 1 272 15,2 2 48-15,-5 1 16 0,1-2-224 0,-2 1-48 16,0 0-16-16,-1410 5 0 0,2815 1-400 0,-1409 2-80 15,-1-1-16-15,0 6 0 0,-1 3-384 0,1 4-96 16,0-2-16-16,2 4 0 0,-4 1 64 0,3 1 16 16,3-1 0-16,2 1 0 0,3 0-128 0,0 0-32 15,3 0 0-15,2 0 0 0,4-1-192 0,3-2-64 16,3-2 0-16,1-1 0 0,4-1 0 0,1-2-128 16,3-2 192-16,2-1-64 0,-1-1-128 0,3-1 0 15,1-3 144-15,1-2-144 0,2-4 0 0,1 1 0 16,4 1 0-16,-2-2 0 15,1-1-576-15,1-4-144 0,-4-4-32 0,1 1-12736 0</inkml:trace>
  <inkml:trace contextRef="#ctx0" brushRef="#br0" timeOffset="64326.06">2739 12386 28559 0,'0'0'2544'0,"0"0"-2032"0,0 0-512 0,0 0 0 16,-8 3-768-16,2 3-256 0,4 3-64 0,-4 1 0 15,2 1 1088-15,1 2 256 0,1 2 16 0,-2 3 16 16,2 2-144-16,1 2-16 0,0-1-128 0,1 1 192 0,0-3-192 0,0 0 0 16,1-1 0-16,1-1 0 0,1-1 160 0,0-4-16 15,1-2 0-15,2-3 0 0,0 0 416 0,1-3 80 16,-7-4 0-16,13 3 16 0,0-5 240 0,3 1 64 15,-1-2 0-15,1-2 0 0,2-3-256 0,-1-2-64 16,-2-2 0-16,1-4 0 0,1 1-192 0,-2-3-64 16,0-1 0-16,-2-1 0 0,-2-3-48 0,-1-1-16 15,-4-1 0-15,2 3 0 0,-1 3-192 0,-3 1-128 16,-1 1 160-16,0 3-160 0,0 1 0 0,-2 6-256 16,-1 7 16-16,0 0 16 15,-1-8-2576-15,1 8-512 0</inkml:trace>
  <inkml:trace contextRef="#ctx0" brushRef="#br0" timeOffset="64745.25">3496 12204 13823 0,'0'0'1216'0,"0"0"-960"0,0 0-256 0,0 0 0 16,0 0 1216-16,-9-3 208 0,3 0 48 0,-2 3 0 15,8 0-560-15,-9 0-96 0,-2 2-32 0,0 2 0 16,-3-1-16-16,0 1 0 0,-2 2 0 0,2-1 0 16,-1 1 64-16,-1 1 0 0,1 4 0 0,-2-1 0 15,1 0-208-15,2 1-48 0,3-3 0 0,-2 2 0 0,5 3-272 0,1-4-64 16,3-1-16-16,4-8 0 0,-3 14-64 0,7-3-16 15,0-1 0-15,6 1 0 0,0-2 112 0,4 3 0 16,3 2 16-16,-1-2 0 0,1-3-144 0,-2 0-128 16,-3-1 144-16,1 1-144 0,0-1 0 0,-4 2 0 15,0-1 0-15,-2-1 0 0,-2 1 0 0,-5 0 176 16,-1 0-176-16,-4-1 160 0,-4-2 288 0,-2 1 48 16,-3 0 16-16,-4 1 0 0,-2-2 0 0,-4-1 0 15,0 0 0-15,-4-1 0 0,1-1-304 0,2-1-48 16,0-2-16-16,3 0 0 0,3-1-144 0,1-2 0 15,1-1 0-15,5-1 128 16,4 0-1456-16,-1-2-288 0,4-1-64 0,5 8-8240 0,1-11-1664 0</inkml:trace>
  <inkml:trace contextRef="#ctx0" brushRef="#br0" timeOffset="65144.36">3922 12108 12895 0,'0'0'1152'0,"4"-8"-928"0,-4 8-224 0,5-8 0 16,-5 8 1088-16,4-7 192 0,-4 7 16 0,0 0 16 16,3-9-96-16,-3 9 0 0,0 0-16 0,-1-8 0 0,1 8 80 0,0 0 0 15,-6-3 16-15,-4 2 0 0,-1 2-288 0,-3 3-64 16,-4 5-16-16,0 1 0 0,0 0-480 0,-1 1-112 15,1 2-16-15,0-1 0 0,-1 1 80 0,2 2 16 16,3-2 0-16,4-1 0 0,0-1-224 0,6 0-64 16,0 0 0-16,2-2 0 0,4 3 0 0,2-1-128 15,-1-1 192-15,4 1-64 0,2 1 32 0,3 1 0 16,-1 1 0-16,0 0 0 0,-1-6-160 0,-4 2 0 16,1 0 0-16,-4-1 0 0,2 0 0 0,-5-9 0 15,0 0 0-15,1 11 0 0,-4-1 128 0,-1-4-128 16,-3 2 192-16,-1-1-64 0,-3-1 432 0,-1-1 80 15,-3-1 0-15,1-1 16 0,-1-3-432 0,-1 1-96 16,0 2 0-16,2-3-128 0,3-4 0 0,2 1 0 16,1-1 0-16,0-1-144 15,4 0-2400-15,2-3-464 0</inkml:trace>
  <inkml:trace contextRef="#ctx0" brushRef="#br0" timeOffset="65422.78">4370 11958 22799 0,'0'0'1008'0,"0"0"208"0,0 0-960 0,0 0-256 0,-7 1 0 0,-1 3 0 15,1-1 912-15,-3 5 144 0,1-1 32 0,0 3 0 16,0 2-128-16,1 4 0 0,-1 0-16 0,1 4 0 15,-1 1-144-15,3-1-32 0,-4 1 0 0,3 1 0 0,-2 0-416 0,3-1-96 16,-3-5 0-16,3 3-16 0,-1-2-240 0,0-1 128 16,1-3-128-16,0-1 0 0,2 0 128 0,1-1-128 15,-2-1 0-15,2-2 144 16,3-8-464-16,0 0-112 0,0 0-16 0,0 0-9376 16,0 0-1888-16</inkml:trace>
  <inkml:trace contextRef="#ctx0" brushRef="#br0" timeOffset="66126.53">4657 11953 26719 0,'0'0'2368'0,"-8"6"-1888"0,1 0-480 0,-2 0 0 15,-2 1 384-15,-2 4 0 0,-2 3-16 0,1 2 0 16,-1-1 64-16,3 2 16 0,1-1 0 0,3 2 0 15,-2-1-256-15,4 1-64 0,1-2 0 0,4 2 0 16,1-3-128-16,4-1 128 0,-1-3-128 0,4-1 128 16,2-2 64-16,1 0 0 0,1-4 0 0,2 0 0 15,2-3 304-15,2 1 64 0,-1-4 16 0,1 2 0 16,0-3-80-16,1-3-16 0,1-2 0 0,-3 1 0 16,-3-2-224-16,-2-1-64 0,-1-1 0 0,0-1 0 15,-4 0 48-15,-1 0 0 0,-3 0 0 0,-3-3 0 16,-3-1 96-16,-2-1 32 0,-5 1 0 0,0 0 0 0,-2 2-368 15,0 1 128-15,-5 0-128 0,3 2 0 0,2 1 128 0,-1 2-128 16,0 3 160-16,3 1-160 0,1 1 0 0,3 3 0 16,-1 0-176-16,8 0 176 0,0 0-144 0,0 0 144 15,0 0 0-15,0 0 0 0,0 0-128 0,10-1 128 16,1-1 0-16,3 1 0 0,3-1 0 0,1 1 0 16,1 1 0-16,0-1 0 0,0 0 0 0,1-1 0 15,1 0 0-15,1 0 0 0,0-1 0 0,1 2 0 16,-3 0 0-16,1 0 0 0,1-3 0 0,-2 0 0 15,0 1 0-15,-1 3 0 0,-1 1 0 0,-3 4 0 16,0-2 0-16,-4 2 0 0,0 4 0 0,-1 0 0 16,-3 1 0-16,1 1 0 0,-5 1 0 0,-1 3 0 0,0 1 0 15,-4 1 0-15,0 3 0 0,-1-1 0 0,-1-2 0 16,-2-1 0-16,1-2 0 0,-1-2 224 0,1-2-64 0,0-2-16 16,5-8 208-16,0 0 32 0,0 0 16 0,0 0 0 15,0 0-144-15,0 0-16 0,0 0-16 0,0 0 0 16,0-8 176-16,5-1 48 0,-1-2 0 0,4-1 0 15,2-2-256-15,1-1-64 0,1-3 0 0,2 3 0 16,0-1-128-16,3 1 0 0,0 2 0 0,1 2 128 16,-2 2-128-16,2 1 0 0,0 0 0 0,0 3 0 15,0-2 0-15,0 4 0 0,-3 6 0 0,0 2 0 16,0-1-128-16,0 5 128 0,0 3 0 0,0 4 0 16,-2 3 0-16,-1 2 0 0,2 0 0 0,0 1 0 15,-2 2 0-15,0-3 0 0,1-1 0 0,-2-3 0 0,1 1 0 16,0-3 0-16,0-2-144 0,-3-2 144 0,1-2-144 15,-1-3 144-15,-9-6-208 0,9 4 80 16,-9-4-1520-16,0 0-288 0,0 0-64 0,2-7-14576 16</inkml:trace>
  <inkml:trace contextRef="#ctx0" brushRef="#br0" timeOffset="66339.36">4751 11384 43311 0,'-14'-13'3840'0,"4"2"-3072"15,5 2-608-15,2 4-160 0,3 5 0 0,0 0-272 0,0 0 64 0,0 0 16 16,0 0 192-16,7-3 128 0,-7 3 0 0,9-2-128 31,-9 2-320-31,9 1-160 0,-9-1-32 0,0 0-16 16,0 0-2064-16,0 0-416 0,1 12-64 0,-6-1-32 0</inkml:trace>
  <inkml:trace contextRef="#ctx0" brushRef="#br0" timeOffset="66550.05">1984 11625 39615 0,'-43'-36'3520'0,"24"18"-2816"15,8 5-560-15,7 5-144 0,4 8 1040 0,0 0 176 16,0 0 48-16,11 9-13760 16,0 2-2752-16</inkml:trace>
  <inkml:trace contextRef="#ctx0" brushRef="#br0" timeOffset="72466.4">908 16037 7359 0,'0'0'656'0,"0"0"-528"0,8-7-128 0,-2 2 0 16,1-1 1744-16,-2 0 320 0,0-1 64 0,-5 7 16 15,6-5-784-15,-6 5-144 0,0 0-48 0,0 0 0 16,0 0-208-16,0 0-64 0,0 0 0 0,0 0 0 16,-4-8-128-16,-3 4-16 0,0 4-16 0,-6 3 0 15,0 1-288-15,-2 3-48 0,-2 2-16 0,0 2 0 16,-5 1-192-16,0 3-32 0,-1 1-16 0,-2 1 0 15,-1 1 0-15,0 2 0 0,-1 1 0 0,-2 2 0 0,-1 3-144 0,1 0 192 16,2 4-192-16,3 2 192 0,-2 0-192 0,6 3 0 16,4-1 144-16,4 3-144 0,3-1 0 0,5 1 144 15,3-3-144-15,3-2 0 0,3-3 144 0,5-3-144 16,2-4 0-16,5 0 144 0,3-6-144 0,4-4 0 16,5-3 144-16,3-4-144 0,1-2 176 0,0-3-48 15,0-3 0-15,0-4 0 0,0 1 64 0,0-5 0 16,-4-3 0-16,1-2 0 0,-1-1 128 0,1-2 48 15,0-1 0-15,0-2 0 0,-1-1-80 0,1-2-16 16,-1-2 0-16,-5 0 0 0,-1-2 48 0,-4-1 16 16,-5 0 0-16,-2-1 0 0,-7-1 112 0,-1 0 32 0,-5-1 0 0,-4 1 0 15,-4 1-160-15,-2 3-48 0,-3 2 0 16,-1 3 0-16,-2 4-272 0,-1 3 160 0,-1 3-160 16,0 3 128-16,-1 2-256 0,3 3-64 0,-2 0-16 0,3 4 0 31,-1 4-1712-31,2 0-320 0,1 5-80 0,3-1-11120 0</inkml:trace>
  <inkml:trace contextRef="#ctx0" brushRef="#br0" timeOffset="72779.16">951 16217 13823 0,'0'0'1216'0,"0"0"-960"16,-8-1-256-16,8 1 0 0,-9 0 1664 0,9 0 272 15,-6 1 64-15,6-1 16 0,-7 6-352 0,7-6-64 16,-2 9 0-16,4 2-16 0,5 1-480 0,0 3-80 16,4 5-32-16,4 0 0 0,0 1-48 0,3 0-16 15,2 1 0-15,2 1 0 0,-4 1-416 0,2-1-64 16,-1-2-32-16,1 0 0 0,-3-1-272 0,-1-2-144 15,-1 0 160-15,-4-3-160 0,-1-1 128 0,0-1-128 16,-3 0 0-16,1-1 0 0,-5-1 128 0,2-2-128 16,-2-1 0-16,-3-8 0 15,5 9-880-15,-5-9-272 0,3 7-48 0,-3-7-8656 16,0 0-1728-16</inkml:trace>
  <inkml:trace contextRef="#ctx0" brushRef="#br0" timeOffset="73181.81">1650 16265 11967 0,'0'0'528'0,"0"0"112"15,-6-2-512-15,6 2-128 0,-9 1 0 0,1 2 0 16,0 2 1840-16,0 4 336 0,0 2 64 0,2 2 0 0,-1 4-768 0,1 1-144 16,2 0-48-16,3 4 0 0,0 0-416 0,1 1-96 15,0 2 0-15,1-1-16 0,2 1-304 0,1-1-64 16,-1-4-16-16,2-3 0 0,-1-5-144 0,0-2-32 16,3-3 0-16,-7-7 0 0,8 5 256 0,2-3 64 15,-1-4 0-15,1-3 0 0,0-1 208 0,1-4 48 16,0-2 16-16,0-4 0 0,-2 0-224 0,1-4-48 15,0-1-16-15,-3-1 0 0,1 0-80 0,-3-1-16 16,4 0 0-16,-2 2 0 0,-2-2-128 0,0 1-16 16,-4 0-16-16,2 3 0 0,2 4-240 0,0 0 144 15,-2 4-144-15,1 2 128 0,-1-1-128 0,0 4 0 16,-3 6-160-16,0 0 160 16,0 0-1936-16,0 0-304 0,0 0-48 0,0 0-12352 0</inkml:trace>
  <inkml:trace contextRef="#ctx0" brushRef="#br0" timeOffset="73453.33">2233 16139 21423 0,'0'0'944'0,"0"0"208"0,0 0-928 0,0 0-224 0,-4 11 0 0,-1 1 0 16,0 2 1536-16,-1 1 256 0,-3 0 48 0,1 3 16 16,-2 1-688-16,0 3-128 0,0 2-16 0,0 0-16 0,1 0-416 0,-1 1-80 15,0-1 0-15,3 0-16 0,-1-3-320 0,2-2-176 16,0-2 192-16,2 0-192 0,0 1 0 0,1-2 0 16,1-4 0-16,-1-1 0 15,1-1-1104-15,2-1-336 0,0-9-64 0,0 0-12032 0</inkml:trace>
  <inkml:trace contextRef="#ctx0" brushRef="#br0" timeOffset="73979.64">2602 16081 12895 0,'0'0'1152'0,"0"0"-928"0,0 0-224 0,7-5 0 16,-7 5 896-16,6-5 128 0,-6 5 16 0,0 0 16 16,10-3 224-16,0 1 32 0,1-1 16 0,-1 1 0 15,1-1-432-15,0 1-64 0,-1 2-32 0,2-1 0 16,1-4 0-16,1 4 0 0,3 0 0 0,0 0 0 15,2-1-160-15,2 0-16 0,1 0-16 0,0 2 0 16,-2 0-208-16,-1 2-32 0,-2 0-16 0,0 1 0 16,-3 1-144-16,-1 1-16 0,-2 0-16 0,-2 3 0 0,-2 1-16 15,-2 1 0-15,-3 1 0 0,-2 1 0 16,-2 2 80-16,-3 2 16 0,-4 0 0 0,-2 2 0 0,-1 4 32 0,-4 0 16 16,-4-1 0-16,0 2 0 0,-5 1 96 0,1-1 32 15,0-2 0-15,2 1 0 0,2-2 0 0,-1-2 0 16,1 0 0-16,4-2 0 0,2 1-112 0,0-2-32 15,2 0 0-15,2-2 0 0,2-2-160 0,3-1-128 16,3-3 192-16,2-7-192 0,0 0 160 0,7 10-160 16,1-4 128-16,3 0-128 0,2-1 176 0,0-1-48 15,2-2-128-15,3 1 192 0,0-2-192 0,2 0 176 16,0 0-176-16,2-1 160 0,1 0-160 0,0 0 128 0,-1 0-128 0,-1 0 128 16,1 0-128-16,-3 0 0 15,0-1 0-15,-2 1 128 0,-3-1-128 0,0 1 0 0,-1 0 0 0,-1 1 0 31,-12-1-912-31,8-1-224 0,-8 1-32 0,0 0-9888 0,0 0-1968 0</inkml:trace>
  <inkml:trace contextRef="#ctx0" brushRef="#br0" timeOffset="74200.56">2714 16332 20271 0,'0'0'1792'0,"12"-3"-1424"0,1-3-368 0,5 2 0 16,2 0 1184-16,4 1 160 0,0 1 48 0,3-3 0 16,0 0 224-16,3 1 48 0,1 0 16 0,-1 1 0 15,0 0-832-15,-2-1-160 0,-1 4-48 0,-2 0 0 0,0 0-448 0,-3 0-192 16,-3 4 176-16,-2-2-176 0,-4 1 0 0,-1 0-256 16,-4 0 16-16,-8-3 16 15,0 0-1952-15,0 0-384 0,7 5-64 0</inkml:trace>
  <inkml:trace contextRef="#ctx0" brushRef="#br0" timeOffset="74425.39">1996 15840 35007 0,'-12'-6'3120'0,"3"2"-2496"0,1 0-496 0,8 4-128 16,-5-6-224-16,5 6-64 0,0 0-16 0,0 0 0 15,0 0 304-15,0 0 0 0,9-4 0 0,2 2 0 32,2 2-1472-32,2 0-400 0</inkml:trace>
  <inkml:trace contextRef="#ctx0" brushRef="#br0" timeOffset="75202.17">3530 16261 14223 0,'0'0'624'0,"0"0"144"0,0-7-624 15,3-1-144-15,0 0 0 0,2 1 0 0,0 0 1216 0,6-2 192 16,-2 0 64-16,3 1 0 0,1-1-576 0,3-1-96 15,3-2-32-15,3 1 0 0,1 0-48 0,4-1-16 16,-2 1 0-16,2 3 0 0,0-1 48 0,-3 3 0 16,-1 1 0-16,-1 3 0 0,0 2-304 0,-3 3-48 15,-2 3-16-15,1 3 0 0,-2 2-208 0,-1 4-48 16,-4 3-128-16,-2 4 192 0,-3 2 64 0,-1 3 16 16,-2 4 0-16,-3 3 0 0,-2 1 128 0,-1 3 32 15,0 0 0-15,0 2 0 0,-5 1 176 0,2-2 32 16,-3-1 16-16,1-2 0 0,-3-2 32 0,2 0 0 0,0 4 0 0,2-7 0 15,-1-3-176-15,-1-1-16 0,0-2-16 0,0-2 0 16,3 0-208-16,-2-1-32 0,2-5-16 0,0 0 0 16,2-1-224-16,-1 0 128 0,2-2-128 15,-1-1 0-15,2-2 128 0,-1-3-128 0,2 1 0 0,1-9 144 16,0 0-144-16,0 0 0 0,0 0 0 0,0 0 128 31,0 0-432-31,0 0-80 0,0 0-32 0,0 0 0 16,0 0-2672-16,0 0-544 0</inkml:trace>
  <inkml:trace contextRef="#ctx0" brushRef="#br0" timeOffset="75674.7">3569 16841 16575 0,'-9'-6'1472'0,"9"6"-1168"16,-7-5-304-16,7 5 0 0,0 0 944 0,0 0 128 16,-4-6 16-16,4 6 16 0,0 0 432 0,0 0 64 15,0 0 32-15,0 0 0 0,0 0-832 0,0 0-160 16,0 0-48-16,9 8 0 0,-1 1-144 0,0 3-48 16,-2 1 0-16,3 5 0 0,-3 2 48 0,4 1 0 15,-3-1 0-15,2 0 0 0,-1 1 16 0,1 0 16 16,1-3 0-16,0 2 0 0,0-3-16 0,1 0 0 15,0-2 0-15,0-2 0 0,1-3 32 0,-2 0 0 16,1-1 0-16,1 0 0 0,2 0-128 0,2-2-32 0,-3-1 0 16,-1-1 0-16,0 1-64 0,1-2-16 0,0 1 0 0,1-3 0 15,0 0 0-15,-2-1-16 0,1 0 0 0,-1 0 0 16,0-3 48-16,3-1 16 0,-2-3 0 0,-2 0 0 16,1-3 80-16,1-2 0 0,2-2 16 0,0-4 0 15,-1-2-16-15,3-3 0 0,-1-4 0 0,3-4 0 16,1-2 0-16,0 1 0 0,-3-1 0 0,1 0 0 15,-2 1 96-15,0 0 16 0,-3 4 0 0,-1 2 0 16,-4 5-144-16,-1 1-32 0,-4 0 0 0,0 4 0 16,0 5-320-16,-1 1 144 0,-2 1-144 0,0 8 0 15,0 0 0-15,0 0 0 0,0 0-192 0,-10 4 48 16,-1 3-1712 0,0 8-320-16,2 1-80 0,-5 5-16688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6:41:00.3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11592 1201 16991 0,'1'-15'752'0,"-1"5"144"0,-1-2-704 0,-1 0-192 16,1 1 0-16,-1 2 0 0,-3 1 704 0,2 2 96 15,0 0 32-15,3 6 0 0,0 0 64 0,0 0 32 16,0 0 0-16,0 0 0 0,-8 5-352 0,2 3-64 15,-2 3 0-15,0 5-16 0,0 6-176 0,0 2-48 16,-2 7 0-16,0 4 0 0,-3 5 192 0,-1 7 48 16,1 9 0-16,-2 3 0 0,-2 3-128 0,1 0 0 15,-2-1-16-15,2 3 0 0,-2 1-176 0,3-7-16 16,0-7-16-16,2-6 0 0,3-6 144 0,3-7 16 16,2-2 16-16,3-16 0 0,0 2 48 0,0-3 16 15,1-3 0-15,1-2 0 0,0-8-48 0,0 0-16 0,0 0 0 0,6-3 0 16,2-3 48-16,2-5 0 15,3-5 0-15,3-1 0 0,4-4-192 0,0-2-48 16,2-3 0-16,1-1 0 0,1-1-144 0,2 2 0 0,0 3 0 16,0 2 0-16,0 5 0 0,-1 1 0 0,-1 4 0 15,0 5 0-15,0 2 0 0,-4 8 0 0,-1 3-176 0,-5 7 176 16,-3 4 0-16,-4 3 0 0,-1 2 0 0,-4 4 0 16,-6-1 0-16,-3 0 0 0,-4 1 0 0,-2-1 0 15,-4 0 0-15,-3-2 256 0,-2 2-48 0,-2-2 0 16,-1-2 48-16,1 0 0 0,-4-2 0 0,2-4 0 15,1-4-128-15,-1-4-128 0,2-2 176 0,-8-4-176 16,8-6-352-16,6-5-176 0,5-4-48 0,4-4 0 16,6-4-2272-16,5-1-464 0,4 0-80 0</inkml:trace>
  <inkml:trace contextRef="#ctx0" brushRef="#br0" timeOffset="226.93">12063 1795 26719 0,'0'0'2368'0,"0"0"-1888"15,0 0-480-15,5 7 0 0,-3 3 160 0,1 2-160 16,-1 4 160-16,3 3-160 0,-1 1 688 0,2 4 32 16,1 0 16-16,1-2 0 0,3 2-224 0,2 0-64 15,-2-4 0-15,2 2 0 0,2 0-224 0,-1 2-48 16,-2-2-16-16,1-3 0 0,-2 2-160 0,1-1-224 15,-1-2 48-15,5 3 16 16,-4-6-1744-16,-2-7-336 0,-10-8-80 0</inkml:trace>
  <inkml:trace contextRef="#ctx0" brushRef="#br0" timeOffset="401.16">12428 1874 28959 0,'-4'14'1280'0,"-2"-4"272"0,0 2-1232 0,-2 6-320 0,-2 4 0 0,-5 17 0 15,-2-3 704-15,1 2 64 0,-4-1 32 0,0 5 0 16,-2 7 160-16,1 3 48 0,2 2 0 0,-2 0 0 16,-2-1-448-16,1-4-96 0,0-3-16 0,3-1 0 15,0 2-1072-15,2-8-208 0,0-5-64 0,3-2-14688 16</inkml:trace>
  <inkml:trace contextRef="#ctx0" brushRef="#br0" timeOffset="931.83">13947 1610 14735 0,'-5'-5'1312'0,"-3"-1"-1056"0,1 0-256 0,-3 0 0 15,-2 1 912-15,-4 0 128 0,-3 2 32 0,-1 1 0 16,-4 2 80-16,-1 1 32 0,-5 0 0 0,2 4 0 16,-2 0-240-16,0 5-48 0,1 1-16 0,3 2 0 15,1 3-320-15,5-1-64 0,-1 1-16 0,6 4 0 0,4 0-208 0,1 2-32 16,5 0-16-16,2 1 0 0,7-2-224 16,1 1 128-16,6 0-128 0,0-2 0 0,2-3 176 0,3-1-176 15,-1-2 192-15,2 0-192 0,-2 0 192 0,1 0-64 16,-2 1 0-16,-3 0-128 0,-1-2 128 0,-6 0-128 15,-2 1 0-15,-4 1 0 0,-2-1 384 0,-7 0-48 16,-2 1 0-16,-2-1 0 0,-2-1 112 0,-3 1 0 16,-4 1 16-16,-1-1 0 0,-2 1-208 0,-1-1-32 15,0-3-16-15,0-4 0 0,3-2-80 0,1-5 0 16,3-4-128-16,6-1 192 16,4-3-1296-16,4-3-272 0,5-3-48 0,3-3-12080 0</inkml:trace>
  <inkml:trace contextRef="#ctx0" brushRef="#br0" timeOffset="1234.85">13741 1961 13823 0,'0'0'608'0,"13"5"128"0,1 0-592 0,2 0-144 0,-1-2 0 0,4 0 0 16,5 1 2112-16,2-6 384 0,1-1 64 15,2-2 32-15,-1-4-944 0,0 0-192 0,1-4-48 0,-1 0 0 16,-1-3-688-16,-3 0-144 0,-2-5-16 0,-2 3-16 15,-2-2-288-15,-3 2-48 0,-1-1-16 0,-4 0 0 16,-2 0 48-16,-4 1 0 0,-1 3 0 0,-7 0 0 16,0 3 224-16,-3 3 48 0,-2 3 16 0,-2 2 0 0,-3 3-144 0,-3 5-48 15,-5 4 0-15,-2 6 0 16,0 3-96-16,-2 6-32 0,-3 4 0 0,4 4 0 0,1 3-16 0,3 1-16 16,4 3 0-16,4-2 0 0,7-2-176 0,4-1 0 15,8-5 144-15,1-2-144 0,5-6 0 0,4-3 0 16,5 1 0-16,1-5 0 0,1-2-272 0,1-2-32 15,4-2 0-15,-2-1 0 16,2-6-2464-16,0-4-496 0</inkml:trace>
  <inkml:trace contextRef="#ctx0" brushRef="#br0" timeOffset="1617.68">14625 1759 23039 0,'-5'20'2048'0,"-2"-4"-1648"16,-1 5-400-16,-1 7 0 0,-2 5 512 0,-1 3 32 16,-2 4 0-16,-4 1 0 0,-1 2 720 0,-2 3 144 15,1 5 16-15,-2 5 16 0,0 2-592 0,1 0-112 16,0-6-32-16,1 3 0 0,1-5-384 0,0-8-96 0,3-9-16 16,4-7 0-16,1-7 176 0,5-5 48 0,1-5 0 0,5-9 0 15,0 0 272-15,0 0 48 0,7-9 16 0,1-8 0 16,3-9-80-16,3-3-16 0,2-6 0 0,3-5 0 15,0-6-480-15,3-6-192 0,-1-5 128 0,4 3-128 16,-2 3 0-16,5 3 0 0,1 4 128 0,2 5-128 16,2 5 0-16,-1 3 0 0,-1 4 0 15,-1 5 0-15,-2 4 0 0,2 6 0 0,-6 3 0 0,1 6 0 16,-2 3 0-16,-2 3 0 0,-5 4 0 0,-5 2 0 16,-4 2 0-16,-3 4 128 0,-4 5-128 0,-5 1 128 0,-6 1-128 0,-4 2 0 15,-5 0 0-15,-3 2 0 0,-3-1 0 0,-4-1 0 16,-3-2 0-16,2-1 0 0,0-2-128 0,2-4-64 15,3-4-16-15,5-3 0 16,1-6-1552-16,4-3-304 0,5-5-64 0,2-4-13488 16</inkml:trace>
  <inkml:trace contextRef="#ctx0" brushRef="#br0" timeOffset="2022.65">15551 1720 22111 0,'0'0'1968'0,"0"0"-1584"16,-3-4-384-16,3 4 0 0,0 0 1296 0,0 0 176 16,-10-3 48-16,0 2 0 0,0 0-928 0,-4 2-176 0,-1 3-32 0,-3 4-16 15,-5 2 16-15,0 6 0 0,-5 6 0 0,0 2 0 16,-2 6-224-16,-1 3-32 0,0 2-128 0,3-1 192 15,2-2-16-15,4-1-16 0,6-2 0 0,3-3 0 16,3-3-160-16,5-4 128 0,4-4-128 0,6-4 128 16,-5-11 48-16,10 5 0 0,3-4 0 0,3-5 0 15,3-5 448-15,2-5 80 0,0-3 32 0,0-4 0 16,0-1-224-16,-2-2-64 0,-1-2 0 0,-3 2 0 0,-1 1-160 0,-3 2-32 16,-3 4-16-16,-1 1 0 0,-1 3-48 15,-3 3 0-15,-1 5 0 0,-2 5 0 0,0 0-64 0,-1 9-128 16,-1 7 176-16,1 1-176 0,-2 1 0 0,1 2 0 15,-1 1 0-15,3 0 0 0,0-3 0 0,0 0 0 16,2 0 0-16,3-3 0 16,3-3-384-16,2-2-96 0,3-1-16 0,4-5 0 15,1-2-2064-15,1-4-432 0</inkml:trace>
  <inkml:trace contextRef="#ctx0" brushRef="#br0" timeOffset="2290.17">15952 1739 24879 0,'-12'11'2208'0,"4"-1"-1760"15,-1 4-448-15,-2 5 0 0,-1 3 368 0,1 4-16 16,-3 4 0-16,-1 0 0 0,-1-3 544 0,0 1 96 0,3 0 32 0,-1-3 0 16,1-3-160-16,4-1-32 15,-1-3 0-15,6-2 0 0,-1-6-224 0,5-10-48 0,0 0-16 0,0 0 0 16,0 0 160-16,12-2 48 0,2-4 0 0,2-5 0 15,4-5 64-15,2-2 16 16,1-3 0-16,2 0 0 0,2-3-544 0,-2 1-96 0,1 0-32 0,2 1 0 16,-2 0-160-16,1 3 0 0,-3 3 0 0,1 3 0 15,0 1 0-15,-1 2 0 0,-4 1 0 0,-1 3 0 32,-1 1-1088-32,-3 2-240 0,-3 1-48 0,0 1-9952 0,2-1-2000 0</inkml:trace>
  <inkml:trace contextRef="#ctx0" brushRef="#br0" timeOffset="2803.74">17135 1785 21471 0,'-10'-8'960'0,"2"3"192"0,-3-4-928 0,0 1-224 16,-4 0 0-16,-1 0 0 0,-3 0 1008 0,0 3 144 0,1 1 48 0,-2 1 0 15,-5 2-448-15,-1 3-96 16,0 4-16-16,-1 1 0 0,0 6-256 0,-1 4-48 16,1 4-16-16,-1 5 0 0,2 2 48 0,2 2 0 15,-3 0 0-15,9-3 0 0,1-2-48 0,6-2 0 0,6-6 0 0,1-3 0 16,6-5-48-16,3-1-16 0,4-3 0 0,3-4 0 16,2-4 320-16,5-4 48 0,3-2 16 0,1-5 0 15,0-2-48-15,-1-2 0 0,2-2 0 16,-3 0 0-16,1-6-320 0,-2 5-64 0,-5 2-16 0,0 2 0 0,-5 4-192 15,-2 3 144-15,-1 1-144 0,-7 9 128 16,0 0 0-16,0 0-128 0,0 0 192 0,0 0-64 0,4 12-128 0,-1 3 0 16,-3 1 0-16,-1-1 0 0,1 3 0 0,0 0 0 15,1-1 0-15,1 0 0 0,2-3 0 0,5-2 0 16,1-2 0-16,3-4-176 16,1-3-560-16,5-4-112 0,4-1-32 0,1-7-9904 15,2-4-1984-15</inkml:trace>
  <inkml:trace contextRef="#ctx0" brushRef="#br0" timeOffset="3023.01">17868 947 24879 0,'-11'7'2208'0,"0"4"-1760"15,-1 3-448-15,-3 6 0 0,0 5 832 0,-4 5 96 0,-3 5 16 0,-1 2 0 16,-1 4-80-16,-1 5-16 0,-3 7 0 0,2 9 0 15,-3 3-16-15,3 2 0 0,1 1 0 16,3-1 0-16,2-1-512 0,3 1-128 0,4-1 0 0,3-4-16 31,4-8-1184-31,3-6-224 0,2-7-48 0,2-9-16 0,2-6-976 0,0-7-192 0</inkml:trace>
  <inkml:trace contextRef="#ctx0" brushRef="#br0" timeOffset="3196.08">17484 1695 18431 0,'0'0'1632'0,"0"0"-1312"16,0 0-320-16,9-3 0 0,1 1 2480 0,2-1 416 16,2 1 96-16,1-1 16 0,4-1-1600 0,4 0-320 15,5-1-64-15,1-2-16 0,2-1-240 0,2 1-32 16,0 0-16-16,2 1 0 0,-2-2-544 0,0 1-176 16,-3 1 0-16,-2 0 0 15,-6 0-1632-15,-1 3-432 0,-2 0-96 0,-9 2-11472 0</inkml:trace>
  <inkml:trace contextRef="#ctx0" brushRef="#br0" timeOffset="3314.77">18024 1673 6447 0,'0'0'272'0,"2"12"80"0,2 1-352 0,-1 3 0 16,-1-2 0-16,2 3 0 0,-2 1 3776 0,0 2 704 15,-1 1 128-15,0 3 16 0,-1 3-2768 0,-1-1-544 16,-2-2-112-16,0-1-32 0,0-1-656 0,1-1-144 16,1-2-32-16,0-1 0 15,1-1-1104-15,1 0-208 0,1-4-48 0,2-3-16 0</inkml:trace>
  <inkml:trace contextRef="#ctx0" brushRef="#br0" timeOffset="3703.92">18553 1615 28559 0,'0'0'2544'0,"0"0"-2032"0,-4 1-512 0,-3 4 0 15,1 1 752-15,-7 6 48 0,-1 1 16 0,0 3 0 16,-2 0 400-16,1 3 96 0,-1 1 16 0,-1 1 0 0,1 1-496 0,-1 0-112 16,2 0-16-16,-1 0 0 0,1 0-416 0,1-4-96 15,0-1 0-15,4-3-16 0,3-3-176 0,2-2 160 16,5-9-160-16,0 0 160 0,0 0 32 0,0 0 0 16,0 0 0-16,0 0 0 0,15-5 208 0,0-3 48 15,2-8 16-15,0 1 0 0,4-4-144 0,2-1-48 16,-1-1 0-16,3 1 0 0,1-4-272 0,1 4 160 15,2-1-160-15,-1 4 128 0,1 4-128 0,-4 4 0 16,0 0 0-16,-1 5 0 0,-1 2 0 0,-2 4 0 16,-4 2 0-16,-1 3 0 0,-4 2 0 0,-2 4 0 15,-4 5 0-15,0 0 0 0,-4 1 0 0,-3 2 0 16,-3 1 0-16,-3 2 0 0,-1 2 0 0,-1 0-144 16,0-3 144-16,1-2 0 0,6-4-272 0,-3-1 48 15,3-2 16-15,1-3 0 16,1-11-1264-16,3 9-256 0,-3-9-64 0,9 5-9664 0,3-5-1920 0</inkml:trace>
  <inkml:trace contextRef="#ctx0" brushRef="#br0" timeOffset="4070.16">19531 1594 27647 0,'-7'-6'2448'0,"-6"2"-1952"16,-3 1-496-16,-2 1 0 0,-3 2 528 0,-1 2 16 15,-2 2 0-15,-2 4 0 0,-7 0 352 0,-1 4 64 16,-4 0 0-16,0 1 16 0,-2 0-272 0,4 1-48 16,2 2-16-16,5-1 0 0,6 1-368 0,6-2-80 15,6-2 0-15,6-1-16 0,4-2-176 0,1-9 160 16,10 8-160-16,7-4 160 0,5-2 32 0,7-1 16 16,3-2 0-16,4-3 0 0,3-4 64 0,-2 0 16 15,0 0 0-15,0-2 0 0,-4-2-288 0,-2 1 0 16,-3 3 0-16,-4 1 0 0,-3 4 208 0,-3 1-64 15,-4 4-16-15,-3 5 0 0,-4 4 0 0,-5 6 0 16,-5 7 0-16,-5 7 0 0,-3 7 96 0,-3 1 16 16,-5 2 0-16,-1 1 0 0,-3-5 128 0,-3 3 16 15,-3-3 16-15,-2 2 0 0,-2 1-112 0,-1-1-32 16,-2-5 0-16,2-1 0 0,3-3-96 0,2-5-32 16,3-1 0-16,4-5 0 0,3-5-400 0,2-5-96 15,-1-5-16-15,4-5-12064 16,3-7-2416-16</inkml:trace>
  <inkml:trace contextRef="#ctx0" brushRef="#br0" timeOffset="4214.35">18936 1087 4607 0,'-23'-21'192'0,"11"8"64"16,2 0-256-16,0 3 0 0,4-2 0 0,4 2 0 0,-1-1 2528 0</inkml:trace>
  <inkml:trace contextRef="#ctx0" brushRef="#br0" timeOffset="4895.54">21117 1219 22511 0,'-15'-10'992'0,"5"4"224"0,1 1-976 0,-1 1-240 16,0-2 0-16,3 3 0 0,-2-1 768 0,2 6 128 15,-1 1 0-15,1 5 16 0,-3 3-256 0,0 5-48 16,0 6-16-16,-1 8 0 0,2 7-400 0,2 6-64 16,1 7-128-16,0 1 176 0,2 2-176 0,3-1 192 15,1-3-192-15,0 2 192 0,1 1-192 0,3-6 0 16,2-7 144-16,2-3-144 0,2-7 176 0,1-7-48 0,0-6 0 16,1-6 0-16,0-5 448 0,2-5 64 15,1-4 32-15,1-10 0 0,1-6 608 0,2-6 112 16,5-1 16-16,0-4 16 0,1-3-784 0,-2 0-176 0,1 0-16 15,1 0-16-15,-2-1-304 0,-2 2-128 16,-5 2 0-16,1 3 128 0,-1 4-128 0,1 4-144 16,-2 2 144-16,-1 5-208 0,-2 3-528 15,0 3-96-15,2 0-32 0,-1 3 0 16,-1 4-2432-16,4 2-480 0</inkml:trace>
  <inkml:trace contextRef="#ctx0" brushRef="#br0" timeOffset="5237">22002 1338 20671 0,'-11'-3'912'0,"5"3"192"0,-4 0-880 0,-7 2-224 16,-2 1 0-16,4 3 0 0,-6 5 1152 0,-10 9 176 15,0 2 32-15,3 2 16 0,-1 3-320 0,-1 1-64 16,2 0-16-16,1-1 0 0,4 0-384 0,2-2-80 16,5-1 0-16,5-5-16 0,1-4-240 0,5-2-64 15,5-4 0-15,2-1 0 0,-2-8 64 0,9 5 16 16,4-7 0-16,3-1 0 0,2-3 336 0,3-4 64 15,2-4 16-15,1-1 0 0,-1-4-304 0,1 0-64 16,0-2-16-16,-2 1 0 0,-2 1-160 0,-3 2-16 16,-2-1-128-16,-6 8 192 0,-3 1-48 0,3-2-16 15,-2 4 0-15,-7 7 0 0,0 0 64 0,0 0 16 16,3 9 0-16,0 5 0 0,-3 1-208 0,0 2 0 16,0 0 0-16,0 2 0 0,0 1 0 0,3-2 0 15,-1 2 0-15,3-3 0 0,5-2 0 0,2-2 0 16,-2-3 0-16,2-2 0 0,3-3-208 0,2-2-48 15,1-3 0-15,2-3 0 16,-1-3-2240-16,1-5-464 0,7-13-96 0,-3 2-16 0</inkml:trace>
  <inkml:trace contextRef="#ctx0" brushRef="#br0" timeOffset="5522.22">22496 1253 28559 0,'-10'5'2544'0,"0"4"-2032"15,-1 1-512-15,-5 3 0 16,1 3-176-16,-3 0-128 0,-2 4-16 0,1 2-16 16,0 2 1088-16,3 2 208 0,1-2 64 0,3 1 0 0,1-4-480 0,2-1-96 15,3-4 0-15,3-1-16 0,0-4-160 0,3-2-16 16,0-9-16-16,5 5 0 0,-5-5 352 0,10 1 80 16,2-4 16-16,0-4 0 0,7-3 224 0,-1-3 48 15,4-6 16-15,0-2 0 0,0-3-480 0,1 1-112 16,-2 1 0-16,1 1-16 0,1 0-224 0,0 3-144 15,1 0 192-15,-2 3-192 0,-2 1 0 0,-3 3 0 16,1 3 0-16,-3 0 0 0,-2 3 0 0,-3 2-144 16,0 1-16-16,0 2 0 15,-10 0-2192-15,10 3-432 0,0 1-96 0,1-2 0 0</inkml:trace>
  <inkml:trace contextRef="#ctx0" brushRef="#br0" timeOffset="5765.13">23136 1211 27647 0,'0'0'2448'0,"0"0"-1952"0,0 0-496 0,-6 6 0 16,0 0 736-16,-2 4 48 0,0 3 16 0,0 1 0 15,-3 4 176-15,0 4 48 0,0 4 0 0,-4 0 0 16,2 0-384-16,0 4-80 0,0 3-16 0,2-1 0 15,1-2-352-15,1-3-64 0,1 0 0 0,4-2-128 16,1-1 0-16,0-2 0 0,1-4 0 0,3-3 0 16,3-2-272-16,1-2-112 0,-2-4-32 0,-3-7-10144 15,8 3-2048-15</inkml:trace>
  <inkml:trace contextRef="#ctx0" brushRef="#br0" timeOffset="6204.12">23736 1229 28559 0,'-12'-6'1264'0,"6"4"272"0,-4 1-1232 0,0 0-304 15,-1 0 0-15,-4 3 0 0,-1 1 0 0,0 2-304 16,-5 1 64-16,0 3 16 0,-2 2 672 0,-3 3 128 16,1 4 16-16,1 1 16 0,-2 0-176 0,1 1-48 15,2 0 0-15,6 2 0 0,1 0-128 0,4 0-16 0,2-2-16 0,6-3 0 16,3 0-80-16,3-4-16 0,1-3 0 0,4-2 0 16,3-1 144-16,2-3 32 0,2-4 0 0,2-1 0 15,0-5 208-15,3 0 32 0,2-4 16 0,-2-2 0 16,0-3-240-16,0 2-32 0,1-2-16 0,-5 1 0 15,-3 3 16-15,-2 3 0 0,-2-1 0 0,-4 2 0 0,-4 7-160 0,0 0-128 16,0 0 192-16,0 0-192 0,3 13 192 0,-1 2-64 16,-2 0 0-16,0 2-128 15,0-1 0-15,2 0 0 0,2-3 0 0,2 0 0 0,5-1 144 0,1-3-144 16,3-3 0-16,6-1 144 0,3-2-304 0,3-4-64 16,0-2-16-16,2-4 0 15,0-3-1152-15,-1-2-224 0,1-3-48 0,-3-2-8528 16,-3 0-1712-16</inkml:trace>
  <inkml:trace contextRef="#ctx0" brushRef="#br0" timeOffset="6638.66">24599 516 23951 0,'-7'1'2128'0,"1"1"-1696"16,-1-1-432-16,2 4 0 0,-2 2 448 0,-2 3 0 16,4 1 0-16,-5 4 0 0,0 3 496 0,0 3 96 15,0 5 32-15,-8 26 0 0,4-3-240 0,-1 2-64 0,-1 6 0 0,-1 4 0 16,-2 6-32-16,-3 0-16 0,-1-1 0 16,2-2 0-16,2-2-352 0,3-7-80 0,2-5-16 0,1-3 0 15,4-7-272-15,1-5 160 0,0-5-160 16,5-7 128-16,-3-6 64 0,4-5 16 0,1-3 0 0,1-9 0 15,0 0 240-15,0 0 32 0,11-5 16 0,2-2 0 16,-1-7 80-16,5-2 0 0,3-5 16 0,-1 0 0 16,2-1-416-16,1 2-176 0,1 0 128 0,-1 3-128 0,-1 1 0 15,0 5 0-15,0 3 0 0,-2 2 0 0,-3 3 0 0,-1 1-176 16,-3 6 176-16,-5 2-128 0,1 1 128 0,-2 4 0 16,-3 5 0-16,-1 7 0 0,-3-1 0 0,-3 0 0 15,-6 0 0-15,-1 1 128 0,-4-2-128 0,-1 1 0 16,-4-4 128-16,-1 0-128 0,-1-1 144 0,1-1-144 15,0-4 192-15,2 0-192 0,-4-1 192 0,3-2-192 16,2-3 192-16,3-4-192 0,0-2-144 0,3-2-144 16,2-4-32-16,2-3-11776 15,0-3-2368-15</inkml:trace>
  <inkml:trace contextRef="#ctx0" brushRef="#br0" timeOffset="6959.06">25139 473 15663 0,'0'0'688'0,"0"0"144"0,0 0-656 0,0 0-176 0,-7 1 0 0,1 4 0 15,-2 2 2000-15,0 4 368 0,-3 5 80 0,0 6 16 16,-2 0-1072-16,0 6-224 0,-2 6-32 0,-4 3-16 16,-1 0-64-16,-6 19-16 0,0 4 0 0,2 0 0 15,1 2-240-15,2-1-48 0,1-1-16 0,-3 19 0 0,3-9-528 0,6-11-208 16,4-11 176-16,1-4-176 0,5-3 0 16,1-4 0-16,-2-4 0 0,3-7 0 0,0-6-176 0,2-4-128 15,0-4-16-15,1-7-16 16,-1-5-2800-16,0 0-576 0</inkml:trace>
  <inkml:trace contextRef="#ctx0" brushRef="#br0" timeOffset="7289.63">24917 1428 21183 0,'0'0'944'0,"0"0"192"0,6-5-912 0,0 1-224 16,4 2 0-16,0-3 0 0,2-1 1120 0,2-3 176 16,3 2 48-16,0-1 0 0,3-2-256 0,0 0-32 15,0 0-16-15,0-1 0 0,1 2-336 0,-4-1-64 16,-3 3 0-16,-1 0-16 0,-5-2-144 0,0 3-32 16,-5 1 0-16,-3 5 0 0,0 0 192 0,-7-3 16 15,-2 1 16-15,-5 3 0 0,-3 3-320 0,-3 3-64 0,-2 0-16 0,0 4 0 16,-2 2 32-16,2-1 0 15,-1 2 0-15,-4 6 0 0,7-3-64 0,6 0-16 0,4-3 0 0,3-2 0 16,3-1-224-16,6-1 176 0,3 0-176 0,1-6 160 16,3 2-160-16,2-3 0 0,4-1 0 0,1 0 0 15,3-2-272-15,1 0-96 0,-1-2-16 0,1 2-11008 16,0-2-2192-16</inkml:trace>
  <inkml:trace contextRef="#ctx0" brushRef="#br0" timeOffset="7620.13">25384 1377 18431 0,'0'0'1632'0,"-6"0"-1312"15,-1 0-320-15,-2 1 0 0,0 3 1952 0,0 0 320 16,-2-2 64-16,-2 2 16 0,0 0-1024 0,1 1-208 15,-2 2-32-15,0 0-16 0,3 3-480 0,1-1-80 16,2 0-32-16,2 0 0 0,1 0-64 0,3 0-16 16,1 1 0-16,2-1 0 0,2 4 96 0,3-2 16 15,-2 1 0-15,3-1 0 0,0 3-64 0,2 1-16 16,0 3 0-16,1 0 0 0,-5-3-128 0,2 4-32 0,-3-2 0 0,0 1 0 16,-3-2 16-16,-2 1 0 0,-3-1 0 0,-5 1 0 15,-2-2 176-15,-1 0 48 0,-3-2 0 0,-5-1 0 16,-2-2-96-16,-2-1-16 0,-2-2 0 0,-2-1 0 15,1-3-272-15,-1-2-128 0,1-2 128 0,-14-4-12784 16,6-4-2560 0</inkml:trace>
  <inkml:trace contextRef="#ctx0" brushRef="#br0" timeOffset="7852.58">23208 754 40479 0,'-11'-7'1792'0,"6"4"384"15,-2-1-1744-15,1 2-432 0,-3 1 0 0,1 0 0 0,1 3 384 0,-1-1 0 16,-1 0 0-16,1 2 0 0,0-2-256 0,8-1-128 15,-7 2 128-15,-2 1-128 16,1 2-928-16,1 1-272 0,-1 2-48 0</inkml:trace>
  <inkml:trace contextRef="#ctx0" brushRef="#br0" timeOffset="10257.44">16108 2773 13823 0,'0'0'1216'0,"0"0"-960"16,-2-8-256-16,-3 3 0 0,1 1 272 0,4 4 16 16,-6-6 0-16,6 6 0 0,-7-3 1136 0,-2 1 240 15,-2 0 32-15,-1 2 16 0,-3 0-352 0,-1 2-64 16,-4 0-16-16,0 2 0 0,-4 2-240 0,2 1-48 15,-4 1-16-15,-1 2 0 0,0 2-336 0,0 1-64 16,1 2 0-16,5 0-16 0,0-3-336 0,6 0-64 16,5-2-16-16,1-1 0 0,4-1-144 0,5-8 128 15,2 8-128-15,3 1 128 0,2-1 64 0,4-2 0 16,1 1 0-16,3 0 0 0,3 0-64 0,3 1 0 16,-2 0 0-16,-1 1 0 0,0 2-128 0,-3 0 0 15,-4 0 144-15,-1 0-144 0,-5 2 144 0,-3-1-144 16,-4 1 192-16,-3 0-192 0,-5 0 480 0,-3 2-16 15,-3-2 0-15,-5 2 0 0,-2 3-96 0,0-3-32 16,-4-1 0-16,2-3 0 0,-2-4-336 0,1-1 0 0,5-4 0 0,0-3 0 31,5-5-2496-31,1-1-432 0</inkml:trace>
  <inkml:trace contextRef="#ctx0" brushRef="#br0" timeOffset="10558.37">16136 3001 19343 0,'0'0'1728'0,"0"0"-1392"0,0 0-336 0,0 0 0 0,0 0 1664 0,0 0 272 15,10-3 48-15,4-1 16 0,0 0-624 0,2-3-128 16,2-2-32-16,2-2 0 0,-2-3-512 0,2 1-128 16,-1-1 0-16,-3 0-16 0,-1 1-304 0,-3 1-48 15,-1 0-16-15,-2 2 0 0,-4 1-48 0,-2 3-16 16,-3 6 0-16,0 0 0 0,-3-6 384 0,-2 4 64 15,-4 2 0-15,-3 4 16 0,-5 3-176 0,-1 3-32 16,-7 3-16-16,2 3 0 0,-4 0-48 0,1 2 0 16,3 0 0-16,6 0 0 0,1-3-176 0,5-1-144 15,5-3 192-15,4 0-192 0,2 2 0 0,5-2 0 16,2-1 0-16,6-4 0 0,4-1-160 0,4-4-96 16,1-1 0-16,3-1-16 15,1-4-2336-15,0-1-464 0</inkml:trace>
  <inkml:trace contextRef="#ctx0" brushRef="#br0" timeOffset="10790.63">16812 2918 19343 0,'0'0'848'0,"-8"1"192"0,-1-1-832 0,1 3-208 0,-7 0 0 0,0 2 0 15,-2 3 2176-15,1 2 400 0,-6-1 80 0,0 3 16 16,-1 0-1232-16,0 2-240 0,1 0-48 0,2 1-16 15,3-3-464-15,5 0-96 0,3-1 0 0,3 0-16 16,4-1-288-16,4 0-48 0,4-2-16 0,5-3 0 0,3 0-208 0,3-3 144 16,4-1-144-16,1-2 128 0,2-1-128 0,-1-2-176 15,2 0 48-15,0-3 0 16,1-2-1488-16,0 1-304 0,-2-1-48 0,0 0-11856 16</inkml:trace>
  <inkml:trace contextRef="#ctx0" brushRef="#br0" timeOffset="11006.19">17324 2495 29999 0,'0'0'1328'0,"-3"6"272"0,-1 2-1280 0,-5 5-320 16,-2 3 0-16,-2 1 0 0,-4 3 624 0,1 4 48 15,-5 3 16-15,2 5 0 0,2 3 224 0,0 3 48 16,2 0 16-16,0 0 0 0,2 0-544 0,1-1-112 15,2 0-32-15,-1 2 0 0,5-2-288 0,-3 1 0 16,3-2-176-16,1-4 176 16,1-1-3312-16,1-5-544 0</inkml:trace>
  <inkml:trace contextRef="#ctx0" brushRef="#br0" timeOffset="11165.62">16989 2968 25455 0,'1'-11'1120'0,"-1"11"240"0,0 0-1088 0,8-5-272 0,1 3 0 0,0 0 0 15,0 0 1056-15,4-1 160 0,4-1 16 0,3 1 16 16,1 0-192-16,2-1-32 0,2 0-16 0,4 1 0 16,0-1-576-16,-8 3-112 0,2-2-32 0,2 2 0 0,0 0-288 0,-3 0 0 15,-1 1 0-15,0 0 0 16,-4 0-2064-16,0 0-320 0,-4 1-64 0,-1 1-10400 16</inkml:trace>
  <inkml:trace contextRef="#ctx0" brushRef="#br0" timeOffset="11221.23">17422 3084 3679 0</inkml:trace>
  <inkml:trace contextRef="#ctx0" brushRef="#br0" timeOffset="11859.16">17417 2966 17503 0,'0'0'768'0,"0"0"176"0,0 0-752 0,0 0-192 15,0 0 0-15,0 0 0 0,0 0 2416 0,-8 3 448 0,0 1 80 0,3 3 32 16,-1 1-1328-16,-1 2-272 0,0 1-48 0,-1 2-16 16,1 3-432-16,-1 1-96 0,1 1-16 0,1 0 0 15,0 0-384-15,3-2-64 0,0 0-32 0,3-2 0 16,0-2-288-16,0-1 128 0,2-1-128 0,-2-10 0 15,5 8-1136-15,4-4-336 16,1-5-64-16,2-2-13312 0</inkml:trace>
  <inkml:trace contextRef="#ctx0" brushRef="#br0" timeOffset="12495.48">17964 2894 25503 0,'0'0'1136'0,"-6"2"224"0,-2 4-1088 0,0-1-272 16,-2 3 0-16,-5 1 0 0,-1 0 880 0,-4 2 112 15,1 2 32-15,-9 9 0 0,1-6-128 0,4 1-32 16,2 2 0-16,5-4 0 0,3-2-224 0,5-2-64 15,4 0 0-15,2 0 0 0,5 0-96 0,3-1-32 16,1-1 0-16,3-6 0 0,1-2-256 0,4-1-48 16,5-2-16-16,10-1 0 0,-2-2-128 0,0-1 0 15,-5-3 0-15,-1-2 0 0,-3-1 144 0,-3-1 48 16,-2-3 16-16,-3 3 0 0,-1 1 272 0,-5 2 48 16,-2-3 16-16,-3 2 0 0,-3 1 128 0,-2 2 32 15,-4 3 0-15,3 1 0 0,-5-1-352 0,-1 1-64 0,-1 0-16 0,-2 2 0 16,-1 2-272-16,0 0 0 0,1 1 0 0,3 1 0 15,0-1 0-15,4-1 0 0,3 0 0 0,5 0-144 16,0 0-208-16,7 0-32 0,5-1-16 0,5-1 0 16,3-2 48-16,-1-2 16 0,5 0 0 0,0 0 0 0,-1 1 160 0,0 0 48 15,0-1 0-15,0-1 0 0,0 2 128 16,-1 1 0-16,-1 2-144 0,-1 2 144 0,-1 3 0 16,-3 3-144-16,-2-2 144 0,-3 4 0 0,-2 1-128 0,-2 2 128 15,-3 1 0-15,-3 1 0 0,-2 0 0 0,-2 0 0 16,-1 1 160-16,-3 3-32 0,-1-2 0 0,3-4 0 15,0-3 0-15,0-1 0 0,5-7 0 0,0 0 0 16,0 0 0-16,0 0 0 0,0 0 96 0,0 0 32 16,9-6 0-16,-2 1 0 0,4-3-32 0,3 1 0 15,0-2 0-15,1-1 0 0,3-1-224 0,-1 0 176 16,1 0-176-16,-1 2 160 0,-2 2-160 0,-1 3 0 16,-1 1 0-16,1 3 0 0,-1 3 0 0,-2 4 0 15,0 3 128-15,-1 2-128 0,-3 2 176 0,0 2-48 16,-1 3-128-16,-2 1 192 0,0 0-192 0,0-2 176 15,-1 1-176-15,1 5 160 0,2-3-160 0,-2-4 0 16,3-4 0-16,3-3-12816 16,2-4-2448-16</inkml:trace>
  <inkml:trace contextRef="#ctx0" brushRef="#br0" timeOffset="12980.41">19828 2578 11967 0,'-3'-6'1072'0,"-2"-4"-864"0,2-2-208 0,-2 0 0 15,1 0 1984-15,1 2 336 16,3 10 80-16,-1-8 16 0,1 8-432 0,0 0-96 16,0 0-16-16,0 0 0 0,0 0-624 0,0 0-128 15,-7 9-32-15,2 3 0 0,-1 7 48 0,-1 4 0 0,0 3 0 0,-3 5 0 16,1 2-256-16,0 7-48 0,-1 0-16 0,-2 2 0 16,1-2-368-16,0-2-80 15,2 0-16-15,-1-3 0 0,0-1-352 0,3-6 144 0,-1-3-144 0,3-3 0 16,2-4 0-16,-1-1-144 0,3-5-16 0,5-2 0 15,-4-10-2320-15,0 0-464 0,8 5-80 0,4-6-32 0</inkml:trace>
  <inkml:trace contextRef="#ctx0" brushRef="#br0" timeOffset="13226.78">19978 3097 21183 0,'0'0'1888'0,"-5"7"-1504"15,-1 2-384-15,-1-2 0 0,-1-4 1680 0,8-3 272 16,-5 7 48-16,5-7 16 0,0 0-64 0,0 0-16 16,0 0 0-16,0 0 0 0,0 0-656 0,0 0-144 15,0 0-32-15,7-5 0 0,-2-4-432 0,2 3-96 16,0-3 0-16,0 0-16 0,-2-1-320 0,1 3-64 16,-2-1-16-16,-4 8 0 0,0 0-160 0,0 0 192 15,0 0-192-15,0 0 192 16,0 0-1088-16,0 0-224 0,0 0-32 0,0 0-16 15,0 0-1952-15,0 0-384 0,0 0-80 0,0 0 0 0</inkml:trace>
  <inkml:trace contextRef="#ctx0" brushRef="#br0" timeOffset="13613.69">20560 2499 30399 0,'3'-15'1344'0,"5"5"288"0,4 1-1312 0,3 1-320 16,3 1 0-16,-1 2 0 0,0 0 448 0,2 0 0 16,-2 1 16-16,-3 2 0 0,-1 1 112 0,6 0 0 15,-3 4 16-15,-1 5 0 0,-1 0-336 0,-4 8-64 16,-2 1 0-16,-4 5-16 0,-2 3-48 0,-5 3 0 15,-1 3 0-15,-5 3 0 0,-3 1 160 0,-2 5 32 16,-4 2 0-16,1-2 0 0,-3 2 0 0,1-4 0 16,-2-5 0-16,4-4 0 0,1-2 192 0,3-4 64 15,3-6 0-15,1-1 0 0,6-2 0 0,3-1 0 16,3-2 0-16,5-1 0 0,0-6-32 0,3-2 0 16,2 2 0-16,3-2 0 0,4 1-224 0,4-3-64 15,-1-3 0-15,5 1 0 0,3-2-128 0,1-2-128 16,-2 0 192-16,-6 2-192 0,0 1 0 0,2 1 0 15,-1-1 0-15,1 0 0 16,0 1-944-16,-4 2-288 0,-1-2-64 0,-1 2-17392 0</inkml:trace>
  <inkml:trace contextRef="#ctx0" brushRef="#br0" timeOffset="14191.21">21813 2620 11055 0,'0'0'976'0,"0"0"-784"0,-9 4-192 0,9-4 0 15,0 0 2496-15,0 0 464 0,0 0 96 0,0 0 16 16,0 0-640-16,0 0-128 0,11-6-32 0,0 2 0 16,3 0-928-16,4 0-192 0,3 1-48 0,3-3 0 15,3-2-480-15,2 2-112 0,-1-2 0 0,2 3-16 16,0-2-176-16,0 0-16 0,-5 2-16 0,0 2 0 16,-1-1-288-16,-3 4 0 0,-4-4 0 0,-2 5 0 15,-2 5-2096-15,-6-1-416 16,-7-5-96-16</inkml:trace>
  <inkml:trace contextRef="#ctx0" brushRef="#br0" timeOffset="14351.63">21804 2809 16575 0,'-11'5'736'0,"11"-5"160"0,0 0-720 0,0 0-176 15,0 0 0-15,0 0 0 0,0 0 3264 0,0 0 608 16,13 4 128-16,3 0 32 0,4-3-2128 0,4-1-432 16,4-3-64-16,4 0-32 0,2-2-656 0,4-2-128 15,-1-1-16-15,2 1-16 0,2-2-304 0,0 1-48 16,-3 0-16-16,1 1 0 15,-4-1-704-15,-1 1-128 0,-3 2-48 0,-1 1-10384 16,-1-3-2064-16</inkml:trace>
  <inkml:trace contextRef="#ctx0" brushRef="#br0" timeOffset="15148.7">23125 2542 14047 0,'0'0'624'0,"-9"-1"128"0,1 0-608 0,0 0-144 0,0 1 0 0,-1-2 0 15,0-2 1600-15,3 0 304 16,-3 2 48-16,3-2 16 0,1 1-336 0,5 3-64 15,-6-5-16-15,4-3 0 0,2 0-352 0,2 1-80 0,2-3-16 0,2-1 0 16,3 0-288-16,4-3-64 16,4 0-16-16,1-1 0 0,3-1-176 0,2 1-48 15,3-2 0-15,2 2 0 0,-1 0-16 0,1 0-16 16,1 3 0-16,-3 6 0 0,-4-1-128 0,-1 4-32 0,-3 1 0 16,-4 5 0-16,-2 7-320 0,1 2 128 0,0 2-128 0,-4 3 0 0,-3 1 128 0,-2 3-128 15,1 1 128-15,-6 5-128 0,-6 0 160 0,-1 7-32 16,-4-4-128-16,-1 5 192 0,-3-1-48 0,-3-2-16 15,-5-3 0-15,1-1 0 0,-5 2-128 0,2-2 192 16,-3-3-192-16,3-4 192 0,-2-5-64 0,2 0-128 16,2-2 192-16,-1-1-64 0,6-1 96 0,2-2 16 15,3-3 0-15,3-2 0 0,2-1-80 0,9-4-16 16,0 0 0-16,0 0 0 0,0 0 16 0,0 0 0 16,0 0 0-16,0 0 0 0,10-2-160 0,1 0 160 15,2 0-160-15,2 0 160 0,2 0-160 0,-1 1 0 16,1-1 0-16,2 1 0 0,0 1 0 0,2 0 0 15,-2-1 0-15,0 1 0 0,-1 0 0 0,-1 1 0 16,-2 0 0-16,-1-1 0 0,-2 0-144 0,-1 0-112 16,-3-1-32-16,-8 1 0 15,9-2-1536-15,0-1-304 0,0 2-64 0,0-3-13952 0</inkml:trace>
  <inkml:trace contextRef="#ctx0" brushRef="#br0" timeOffset="15491.74">23689 2923 16351 0,'0'0'720'0,"0"0"160"0,0 0-704 0,2 10-176 0,-2-10 0 0,4 7 0 16,-4-7 1952-16,0 0 352 0,0 0 80 0,5 8 16 15,-5-8-352-15,0 0-64 0,0 0 0 0,0 0-16 16,0 0-432-16,0 0-64 0,0 0-32 0,0 0 0 15,0 0-352-15,0 0-80 0,0 0-16 0,0 0 0 0,8-7-448 0,1 2-96 16,-4-1 0-16,-5 6-16 0,7-5-192 0,-7 5-48 16,6-6 0-16,-6 6 0 0,0 0-192 0,0 0 144 15,0 0-144-15,0 0 128 0,0 0-128 0,0 0 0 16,-6 7 0-16,-1 0 0 0,1 0 0 0,-3 1 0 16,2-4 0-16,-1 2 0 0,8-6 160 0,-5 7-160 15,-1-2 192-15,6-5-192 0,0 0 0 0,0 0 0 16,0 0 0-16,8-3-144 0,3-1 144 0,-1-1 0 15,1-3 0-15,1 1 0 0,1-3-224 0,-3 1-64 16,0 2-16-16,-1 0-12400 16,-2 0-2480-16</inkml:trace>
  <inkml:trace contextRef="#ctx0" brushRef="#br0" timeOffset="16109.3">24284 2477 14559 0,'0'0'640'0,"0"0"144"0,0 0-624 0,0 0-160 15,0 0 0-15,0 0 0 0,0 0 1712 0,0 0 304 16,0 0 64-16,0 0 16 0,0 0-432 0,-2-5-96 16,2 5-16-16,0 0 0 0,-2-6-224 0,2 6-48 15,0-10-16-15,3 2 0 0,3 1-352 0,-1-1-64 16,3-1-16-16,2 0 0 0,1-4-320 0,3 0-80 15,3 1-16-15,1-1 0 0,1-1-48 0,3 2-16 16,-1 2 0-16,3 0 0 0,-2-1 96 0,0 3 32 16,-2 3 0-16,-6 3 0 0,-2 4-128 0,1 1-32 15,0 1 0-15,-2 5 0 0,-2 3-320 0,0 4 144 16,-2 1-144-16,-2 6 0 0,-5 4 128 0,-1 13-128 16,-6 1 0-16,-1 0 0 0,-6-3 0 0,-1 3 0 15,-1 3 128-15,-1-2-128 0,-4-3 0 0,0-2 0 16,2-4 0-16,-3-3 0 0,-1-3 0 0,1-2 128 15,1-2-128-15,1-2 0 0,-2-2 192 0,3-4-192 16,3 0 192-16,0-4-192 0,2-2 160 0,3-2-160 0,3-1 128 16,8-6-128-16,0 0 128 0,0 0-128 0,0 0 0 0,0 0 128 15,11-2 32-15,1-1 0 0,4-1 0 0,2-1 0 16,1 0-16-16,4-1 0 0,1 1 0 0,5-1 0 16,0 3-144-16,3 1 0 0,-1 0 144 0,-5 2-144 15,2-3 176-15,2 1-48 0,1 1 0 0,0 0 0 16,-2 1-128-16,-1 1 192 0,-2 0-192 0,8-1 192 15,-7-1-192-15,-4 1 0 0,-3 1 0 0,-3 1-13104 16,-1 1-2608-16</inkml:trace>
  <inkml:trace contextRef="#ctx0" brushRef="#br0" timeOffset="29243.45">844 6566 3679 0,'0'-11'320'0,"0"4"-320"0,0 1 0 0,0 6 0 15,-2-9 2096-15,0 2 336 0,-1 3 80 0,3 4 16 16,0 0-1088-16,-8 0-224 0,-1 1-32 0,-2 5-16 15,-1 3-528-15,-3 6-96 0,0 2-32 0,-1 6 0 16,-3 6 32-16,-4 3 0 0,-6 2 0 0,-3 9 0 16,-2 9 176-16,0 5 48 0,-2 6 0 0,2 9 0 15,-3 8-96-15,5 7-16 0,3 7 0 0,2 5 0 16,-1 5-272-16,6 4-64 0,4 2-16 0,4 0 0 0,5-2-160 0,4-2-16 16,6-4-128-16,4 0 192 0,4-6-192 0,5-6 128 15,7-4-128-15,1-9 0 0,5-9 128 0,-8-23-128 16,7 2 0-16,1 0 0 0,8-2 0 0,2-2-208 15,4-7 16-15,19 8-7904 16,-8-8-1568-16</inkml:trace>
  <inkml:trace contextRef="#ctx0" brushRef="#br0" timeOffset="29895.1">3044 6380 6447 0,'0'0'272'0,"0"0"80"0,-4-5-352 0,4 5 0 15,0 0 0-15,0 0 0 0,0 0 1952 0,-2-6 320 16,2 6 64-16,0 0 16 0,0 0-1376 0,0 0-272 16,0 0-48-16,0 0-16 0,0 0-160 0,0 0-32 15,6 10-16-15,1 1 0 0,-1 2 48 0,2 4 16 16,1 0 0-16,1 6 0 0,1 5-32 0,3 6 0 16,-1 2 0-16,5 10 0 0,-2 7 96 0,2 7 16 15,0 3 0-15,-1 10 0 0,2 6-176 0,-4 8-16 0,-3 4-16 16,-2 5 0-16,-5 0-48 0,-4 4 0 0,-6 1 0 0,-1-1 0 15,-4 1 112-15,-6 0 16 0,-1-5 0 0,-6-1 0 16,1-4 16-16,-5-1 16 0,0-5 0 0,2-1 0 16,-2 3-224-16,0-7-32 0,-1-4-16 0,-3-1 0 31,-3-1-1200-31,-1-2-240 0,-2-1-48 0</inkml:trace>
  <inkml:trace contextRef="#ctx0" brushRef="#br0" timeOffset="31303.58">4802 6586 8399 0,'0'0'368'0,"0"0"80"0,0 0-448 0,-3-8 0 0,-1 1 0 0,-1 2 0 0,-1-2 656 16,0 2 48-16,-2 0 0 0,1 1 0 0,-2-1 320 0,0 0 80 15,0 1 16-15,0 0 0 0,0 2-192 0,-2 1-32 16,0 1-16-16,1 5 0 0,-2 3-240 0,-2 4-64 16,-2 3 0-16,-1 2 0 0,-1 5 32 0,-1 6 0 15,-2 5 0-15,1 5 0 0,2 5 112 0,0 7 32 16,2 4 0-16,1 6 0 0,-2 5-240 0,2 7-32 15,1 5-16-15,2 6 0 0,-1 4-128 0,4 2-16 16,1 2-16-16,1 1 0 0,1 1-176 0,2 0-128 16,0-2 192-16,2-2-192 0,-2-5 128 0,4-5-128 15,4-5 0-15,-2-23 0 0,2 2 0 0,2 0 0 16,5-1 0-16,0-4-144 16,3-6-368-16,4-4-64 0,2-5 0 0,3-3-11312 0</inkml:trace>
  <inkml:trace contextRef="#ctx0" brushRef="#br0" timeOffset="31869.74">5569 6494 7359 0,'0'0'656'0,"0"0"-528"0,0 0-128 0,0 0 0 16,0 0 1232-16,0 0 224 0,0 0 32 0,0 0 16 16,6-3-480-16,-6 3-112 0,0 0-16 0,10 2 0 15,-3 3-144-15,2 4-48 0,-4-1 0 0,6 4 0 16,-1 5 112-16,4 2 16 0,3 4 0 0,-1 3 0 16,3 4-112-16,-3 5-16 0,1 6 0 0,-2 5 0 15,0 6-128-15,0 3-16 0,-1 6-16 0,-2 12 0 16,-3 8-48-16,-5 6-16 0,-6 1 0 0,-4 7 0 15,-6 6-112-15,-6 2-32 0,-3 4 0 0,-10 1 0 0,-8-3-336 0,-8 0 144 16,-8-1-144-16</inkml:trace>
  <inkml:trace contextRef="#ctx0" brushRef="#br0" timeOffset="36694.94">1093 6531 5519 0,'0'0'240'0,"0"0"64"0,-5-8-304 0,2 1 0 0,0 1 0 0,-3-1 0 16,1-2 1136-16,0 2 160 0,-2-1 48 0,0 3 0 0,-3-1-672 0,-1 2-128 15,-2 0-32-15,0 2 0 0,-3 4-256 0,-2 3-64 16,-2 2-16-16,-2 4 0 0,-1 3-176 0,-2 2 128 16,0 5-128-16,-1 3 128 0,-1 4 48 0,-1 3 0 15,-3 2 0-15,1 6 0 0,2 6 176 0,0 4 32 16,3 0 16-16,0 6 0 0,1 5-208 0,4 2-64 16,0 4 0-16,3 4 0 0,4-1-128 0,3 1 0 15,1 2 0-15,3 0 0 0,0 1 0 0,3-2 0 16,0 2 0-16,0 0 0 0,2-4 0 0,1-1 0 15,1-2 0-15,4-2 0 0,-1-2 0 0,3-2 0 16,-1 1 0-16,2-2 0 0,1-2 224 0,0-2-32 16,-2-2-16-16,0 0 0 0,0 1-176 0,-5-3 160 15,-2 1-160-15,-1-1 160 0,-1-1-16 0,-6 0 0 16,-1-2 0-16,-5-1 0 0,-2 1 208 0,1-3 32 16,-5-2 16-16,1-4 0 0,1-1 48 0,-2-1 16 0,-2-2 0 0,1-3 0 15,2-2-224-15,2-5-48 16,1-3-16-16</inkml:trace>
  <inkml:trace contextRef="#ctx0" brushRef="#br0" timeOffset="37474.97">4595 6498 5519 0,'0'0'496'0,"0"0"-496"16,0 0 0-16,0 0 0 0,0 0 1200 0,0 0 144 15,0 0 16-15,-9 3 16 0,2 4-944 0,-5 3-192 16,-2 2-48-16,0 3 0 0,-1 0 160 0,-2 5 32 16,0 3 0-16,-2 3 0 0,-3 3 368 0,-1 3 80 15,-1 7 0-15,-1 1 16 0,-2 3-144 0,2 5-16 16,0 2-16-16,1 4 0 0,3 2-272 0,-1 3-48 15,1-2-16-15,5 4 0 0,4-1-160 0,6 0-48 16,4 1 0-16,4-3 0 0,4-2 0 0,4 1-128 16,3 1 192-16,3-1-64 0,4 1-128 0,1 0 160 15,0 3-160-15,-3-2 160 0,-3 2-160 0,-2-3 160 16,-6 0-160-16,-3 0 160 0,-3-2 160 0,-3-2 16 16,-5-2 16-16,-2 0 0 0,-5-2 352 0,-2-1 80 15,-4-4 16-15,-2-1 0 0,-7-1-32 0,0-1-16 16,-3-1 0-16,1 1 0 0,0 2-432 0,4 2-96 0,0 0-16 15,4-3-12656-15</inkml:trace>
  <inkml:trace contextRef="#ctx0" brushRef="#br0" timeOffset="38430.87">1652 9748 8287 0,'0'0'736'0,"0"0"-592"15,-7-5-144-15,-3 0 0 0,-1 5 736 0,-4 0 112 16,-2 4 32-16,-3-1 0 0,-1-1-256 0,1 4-48 15,-6 1-16-15,0 2 0 0,-2 1-240 0,1 3-32 16,-2 4-16-16,2 3 0 0,0 2 144 0,2 2 32 16,1 2 0-16,2 2 0 0,1 0-64 0,2 5-16 15,3 5 0-15,4 0 0 0,3 0-160 0,2 0-16 16,2 2-16-16,1 2 0 0,4 3-176 0,0 1 0 0,2 0 144 0,1 1-144 16,0 2 0-16,3-3 0 15,-3-3 0-15,1 0 0 0,0 3 160 0,0-2-32 16,-2 0-128-16,0 0 192 0,-2-1 192 0,-1 2 16 15,-1 2 16-15,1 1 0 0,-6-7 224 0,1 4 32 0,-3 1 16 0,-1-1 0 16,-5 0-96-16,-3-1-16 0,-1-1 0 0,0-2 0 16,-4-1-144-16,-3 0-48 0,-1-5 0 0,-2 1 0 15,1-3-128-15,-1-1-48 0,0-2 0 0,2-1 0 0,3 1-208 0,2-3 176 16,0-4-176-16,4-4 160 16,5-3-1696-16,3-5-352 0</inkml:trace>
  <inkml:trace contextRef="#ctx0" brushRef="#br0" timeOffset="39198.75">5953 9778 9215 0,'0'0'816'16,"0"0"-656"-16,0 0-160 0,-7-4 0 0,1-1 832 0,0 2 144 15,-1-1 32-15,1 2 0 0,-2 6-304 0,-1-1-48 16,-1 1-16-16,-2 3 0 0,1 2-112 0,0 1-16 16,0 2-16-16,-3 2 0 0,-2 0 32 0,2 3 16 15,0 2 0-15,-2 3 0 0,0 2 32 0,-1 1 0 16,1 0 0-16,1 6 0 0,-1 7-64 0,3 0 0 0,3 1 0 0,1 1 0 16,2 3-224-16,0 3-48 0,5 3-16 0,-2 1 0 15,4-1-96-15,4 3 0 0,-2-1-128 0,0-1 192 16,0-4-48-16,-2 0-16 0,-1-4 0 0,-2 1 0 15,-3 0 160-15,0 0 32 0,-1-9 0 0,-3 4 0 16,0 3 208-16,-1-4 48 0,-2-1 16 0,-2-3 0 0,-2-4 32 0,1 1 0 16,-4-1 0-16,1 1 0 0,0 2-128 0,0-1-32 15,-3-3 0-15,2 0 0 0,0 0-160 0,-1 0-48 16,0 1 0-16,3 2 0 0,-3-2-256 0,1 2 160 16,1 2-160-16,0-1 128 15,-3 0-1840-15,1-3-368 0</inkml:trace>
  <inkml:trace contextRef="#ctx0" brushRef="#br1" timeOffset="52773.91">13492 5061 3679 0,'0'0'320'0,"0"0"-320"0,-5-1 0 0,-1 0 0 15,1-2 1712-15,0 2 272 0,5 1 48 0,-5-2 16 16,5 2-752-16,0 0-144 0,-5-1-16 0,5 1-16 16,0 0-64-16,0 0-16 0,0 0 0 0,0 0 0 0,0 0-96 0,0 0-32 15,0 0 0-15,0 0 0 16,5-4-128-16,-1 0-16 0,2 0-16 0,-1 2 0 15,4-1-80-15,-1 2-16 0,1 0 0 0,2-1 0 16,3 0-64-16,0 1-16 0,1-1 0 0,3 0 0 0,3 0 0 0,1-2-16 16,3 3 0-16,4 0 0 0,-1 0-144 0,6 0-32 15,1 0 0-15,2 0 0 0,3 1-128 0,2 0-16 16,0 1-16-16,3-1 0 0,0 0-96 0,3 0-128 16,0 0 176-16,23 1-176 0,-4 0 144 0,-4 0-144 15,-2-1 0-15,-3 1 144 0,-1 0 0 0,3 0 0 16,-3 3 0-16,2-2 0 0,0 0-16 0,0 0 0 0,-2 0 0 0,1 2 0 15,-1-2 16-15,2 1 0 0,-2 2 0 16,4-1 0-16,-1-1-16 0,3 1 0 16,-1-1 0-16,-1 1 0 0,2 2-128 0,1-1 192 15,1 1-192-15,-2-3 192 0,2-1-192 0,1 2 160 16,0-3-160-16,3 3 160 0,-1 2-160 0,1-1 128 16,-1-2-128-16,3 0 128 0,-5 0-128 0,2-2 0 15,0 1 0-15,-1 0 128 0,0 0-128 0,-1-1 0 16,-1 0 0-16,-1 0 0 0,-2 0 144 0,-1 1-144 0,1 0 160 0,0-2-160 15,3 0 0-15,0-2 0 0,1 0 0 0,-1 1 0 16,3 1 0-16,-1 0 0 0,-3 0 0 0,-1 0 0 16,-3-1 0-16,3 0 0 0,-1 2 0 0,4-1 144 15,0 0-144-15,-2 0 160 0,-3-1-160 0,0-2 160 0,-3 2-160 0,0 0 0 16,2 0 144-16,-2 1-144 0,1 0 0 0,0 0 0 16,-1 0 0-16,-2-1 128 0,0 0-128 0,1-1 0 15,-1 1 0-15,2 1 0 0,-1 0 0 0,0 0 128 16,0 0-128-16,-3 0 0 0,-3 0 0 0,2 1 0 15,0 1 0-15,-12-2 128 0,4 1-128 0,3 0 0 16,-2 0 0-16,1-1 128 0,1 0-128 0,0 0 0 16,-1 0 128-16,21 0-128 0,-5 1 128 0,-6 0-128 15,-3-2 160-15,-2 0-160 0,-3 0 0 0,0-1 0 16,0 0 0-16,-15 1 0 0,3 1 0 0,3-1 0 16,4 1 144-16,0-2-144 0,-1 0 240 0,1 0-48 15,-3-1 0-15,2-2 0 0,-1 0 48 0,-2-1 0 16,0 1 0-16,1-2 0 0,-3 3-48 0,2-2-16 0,-4 1 0 0,-2-1 0 15,-3 0-48-15,-4 0-128 16,0 1 192-16,-4 0-64 0,-3 1-128 0,-2 1 128 16,-1-1-128-16,-2 2 128 0,-4 1-128 0,0 0 0 15,-2 1 0-15,-9 0 0 16,0 0-1776-16,0 0-384 0,-8 7-80 0</inkml:trace>
  <inkml:trace contextRef="#ctx0" brushRef="#br1" timeOffset="54476.05">14778 5133 4607 0,'7'-4'400'0,"-1"1"-400"0,2 1 0 0,0 0 0 16,-2-1 1600-16,2 2 256 0,-3-1 32 0,1 0 16 0,-1 0-624 0,-5 2-128 16,7-2-32-16,1-1 0 0,-8 3-208 15,5 0-32-15,-5 0-16 0,8 0 0 0,-8 0-160 0,6 1-48 16,-6-1 0-16,0 0 0 0,7 3 96 0,-7-3 16 16,0 0 0-16,7 3 0 0,-2 0-160 0,-5-3-32 15,6 6 0-15,-2 0 0 0,0 1-192 0,0 2-32 16,-1 1-16-16,0 0 0 0,1-1-64 0,-2 4-16 15,0-2 0-15,-1 0 0 0,-1-2 16 0,-1 2 0 16,0 2 0-16,0-1 0 0,-2 0 112 0,0 0 32 0,-1 0 0 16,-2 0 0-16,1 2 32 0,-4 1 16 15,1 0 0-15,-6 6 0 0,-1-3-96 0,-1-1-32 16,0 1 0-16,-4-1 0 0,0-1-80 0,-1 1-32 16,-1 0 0-16,-2 0 0 0,-2-2-32 0,-1-2-16 15,2-1 0-15,-2 1 0 0,-2 2-48 0,-1-1 0 16,-3 0 0-16,1 0 0 0,0-1 0 0,-2 0-128 0,-3-1 192 15,0-1-64-15,-1 0 0 0,0-1-128 0,-2-3 192 16,2 0-64-16,-1-3-128 0,1 1 128 0,-2 0-128 0,0 2 128 16,1 1-128-16,-1-1 0 0,-4 0 144 0,0-3-144 15,-2-3 0-15,1 2 0 0,1-6 0 0,-1 3 128 16,-1 0-128-16,0 0 0 0,2 0 0 0,-4 0 128 16,-3 0-128-16,0-2 0 0,-2-1 0 0,1 0 128 15,2-2-128-15,0 2 0 0,-4 0 0 16,1 0 0-16,0 1 0 0,-2-1 0 0,-3-1 0 0,19 0 128 15,-1412-1-128-15,2812 1 0 0,-1412 1 0 0,-1 0 0 16,-3 1 0-16,-2-3 0 0,-2 0 0 0,-1-2 128 16,1 3-128-16,1-2 0 0,0 2 128 0,0-1-128 15,-1 3 128-15,0-1-128 0,2-3 128 0,-1 1-128 0,1-2 0 0,2 2 0 16,-3 2 0-16,2-2 128 0,0 1-128 0,-2-2 0 16,0 1 0-16,3-1 0 0,-1-1 0 0,3 1 0 15,-2 2 0-15,2-1 128 0,-2 2-128 0,1 1 0 16,-2-2 0-16,1 1 0 0,0 0 0 0,1 2 0 15,0-3 0-15,0 2 0 0,-1 0 0 0,0 1 0 16,-1 0 0-16,-1-1 0 0,2-1 0 0,1 2 0 16,0-1 0-16,1 2 0 0,1 2 0 0,-4-1 0 15,3 1 0-15,-4-2 0 0,2 0 0 0,2 0 0 0,0 2 0 0,0 0 0 16,1 0 0-16,-1 0 0 0,-2-1 0 0,-1 3 0 16,1-2 0-16,-3 1 0 15,3 1 0-15,1 2 0 0,-1 1 0 0,1 2 0 16,-3-2 0-16,1 2 0 0,-1-3 0 0,2-1 0 0,2 1 0 0,1 1 0 15,1 2 0-15,-1 0 0 16,1 0 0-16,0-1 0 0,-2-1 0 0,1-1 0 16,0-3 0-16,3 5 0 0,0 1 0 0,2 2 0 0,1 2 0 0,-19 4 0 15,8-3 0-15,2-1 0 0,3-1 0 0,4-1 0 16,2-1 0-16,0 2 0 0,5 2 0 0,1-1 0 16,-2-2 0-16,2 2 0 0,-1 1 0 0,0 0 0 15,5 0 0-15,-3 2 0 0,1-2 0 0,0 0 0 0,3-1 0 16,1 1 0-16,2 0 0 0,0 1 0 15,2 2 0-15,0 0 0 0,0 1 0 0,2 0 0 0,-1-2 0 0,1 1 0 16,3-3 0-16,2 2 0 0,1 2 0 0,0 0 0 16,0-3 0-16,3 0 128 0,3 0-128 15,-1-1 0-15,2 0 0 0,1 2 0 0,-1 0 0 0,0 1 0 16,0 0 0-16,0-1 128 0,2-2-128 0,2-1 0 16,1 1 0-16,-2 0 0 0,1-1 0 0,1-1 0 15,-1 2 0-15,1-1 128 0,3 0-128 0,-3-1 144 16,3 0-144-16,-2 0 160 0,0 0-160 0,3 0 160 15,0 1-160-15,-1-1 160 0,0-1-160 0,2 0 128 16,-1-1-128-16,1 0 128 0,-5-1-128 0,1 2 0 16,0-1 0-16,0 1 128 0,0 0-128 0,-2-1 0 15,3 0 0-15,-3-2 0 0,1 2 0 0,-1 0 128 16,0-1-128-16,-2 0 0 0,2 0 0 0,-2-2 128 16,2 1-128-16,-3 1 0 0,2 1 128 0,0-1-128 15,0 0 0-15,2 0 128 0,-2 0-128 0,0-2 0 16,0-3 144-16,0 3-144 0,-2 1 128 0,0-1-128 15,2-3 128-15,0 1-128 0,0-1 0 0,-1 2 128 16,-3-2-128-16,1 1 0 0,-3 0 0 0,1 1 0 0,0-1 0 0,-1 1 128 16,0-2-128-16,-1 1 0 0,-3 1 0 0,1-1 128 15,2 1-128-15,-1-1 0 0,-2 1 0 0,2-2 0 16,0 1 0-16,2-1 0 0,1 1 0 0,0-1 0 16,4-1 0-16,4-2 0 0,0 3 0 0,9-4 128 15,-5 0-288-15,5 0-48 0,0 0-16 0,0 0 0 16,1-9-1664-16,5 1-336 15,2 0-64-15,-1 1-7952 0,2-3-1584 0</inkml:trace>
  <inkml:trace contextRef="#ctx0" brushRef="#br1" timeOffset="54859.11">6462 6618 18879 0,'0'0'832'0,"0"0"192"0,0 0-832 0,0 0-192 16,0 0 0-16,0 0 0 0,0 0 1344 0,0 0 208 15,0 0 48-15,0 0 16 0,0 0-464 0,0 0-80 0,0 0-32 0,-9 4 0 16,-1-1-16-16,-1 3-16 15,-1 2 0-15,-2 3 0 0,-2 3-208 0,1 2-32 16,0 3-16-16,-1 3 0 0,-1 1-176 0,-1 2-16 16,3 1-16-16,-3 1 0 0,-2 2-112 0,3 2-32 15,0 1 0-15,3-3 0 0,2-1-32 0,3-2-16 0,0-2 0 0,5-1 0 16,3-2-160-16,2-2-48 0,2-5 0 0,7-2 0 16,1-3-16-16,8-1-128 0,6-3 192 0,3 0-64 15,4-4 128-15,5-1 32 0,3 0 0 0,4-1 0 16,3-2-96-16,-1-2-32 0,1 0 0 0,0-1 0 15,-2 1-160-15,-1 0 0 0,-5 4 0 0,-1 1-12352 16,-3 3-2592-16</inkml:trace>
  <inkml:trace contextRef="#ctx0" brushRef="#br1" timeOffset="56271.3">9400 6488 7359 0,'0'0'656'0,"0"0"-528"15,0 0-128-15,0 0 0 0,0 0 3120 0,0 0 592 16,0 0 112-16,0 0 16 0,0 0-2192 0,0 0-448 16,0 0-96-16,0 0-16 0,9 3-224 0,1-2-48 15,2-1-16-15,5 0 0 0,4-1 32 0,3-1 16 16,4-1 0-16,5-2 0 0,4 1-272 0,1-1-64 15,4 1-16-15,-2 0 0 0,1-2-240 0,-4 4-32 16,-5-1-16-16,-4 2 0 0,-5-2-80 0,-3 2 0 0,-4 1-128 0,-3 0 192 31,-3 0-1696-31,-10 0-352 0,0 0-64 0</inkml:trace>
  <inkml:trace contextRef="#ctx0" brushRef="#br1" timeOffset="56491.73">9625 6532 26719 0,'0'0'1184'0,"-2"-7"240"0,2 7-1136 0,0 0-288 0,0 0 0 0,0 0 0 16,0 0 1152-16,0 0 192 0,0 0 16 15,0 0 16-15,0 9-288 0,-4 2-64 0,-1 2-16 0,-1 5 0 0,-2 5-304 0,0 3-48 16,-1 5-16-16,-1 3 0 0,0 5-384 0,-1-2-96 16,0 1-16-16,1 1 0 0,0 2-144 0,2 1 0 15,-1-3 0-15,3 0 0 0,-4-2 0 0,2-2 0 16,-2-3-224-16,3-1 80 15,0 0-608-15,3-3-112 0,-3-2-32 0,3-5 0 16,0-2-1456-16,0-3-288 0,1-5-64 0,0-1-5888 16,3-10-1184-16</inkml:trace>
  <inkml:trace contextRef="#ctx0" brushRef="#br1" timeOffset="56647.2">9220 7267 10127 0,'0'0'896'0,"0"0"-704"15,0 0-192-15,0 0 0 0,0 0 3152 0,3 11 608 16,3-3 112-16,4 1 32 0,4-3-1984 0,4-2-400 15,4-1-80-15,4 0-16 0,1-3-336 0,3-3-80 16,3 0-16-16,2-1 0 0,1-2-368 0,4 2-80 16,2-1-16-16,-1 1 0 0,2 0-336 0,-1 0-64 15,-3 0 0-15,-5 1-128 16,-8 0-1056-16,-1 0-320 0,-3-1-64 0</inkml:trace>
  <inkml:trace contextRef="#ctx0" brushRef="#br1" timeOffset="57021.75">10910 6631 7359 0,'3'-9'656'0,"0"-2"-528"16,0-1-128-16,2-2 0 0,-3 0 4032 0,0 2 784 15,-1 0 160-15,-1 0 16 0,-1 0-2752 0,-1 0-576 16,-2 1-96-16,-2 2-32 0,-2 3-368 0,-1 0-80 16,-2 1 0-16,-1 2-16 0,-3 2-432 0,-4 2-96 15,-1 2-16-15,-2 1 0 0,-2 1-112 0,1 3-32 16,-3 3 0-16,0 3 0 0,2 2-48 0,-1 3-16 16,3 1 0-16,-1 5 0 0,2 2-176 0,2 5-144 15,3 3 192-15,0 3-192 0,2-1 128 0,3 3-128 16,1 0 0-16,2 0 0 0,4-3 0 0,-2 1 0 15,2-1 0-15,1-2 0 0,2-3 0 0,-3-1-256 16,2-2 64-16,0-1 0 16,0-2-624-16,-2-4-112 0,1-4-32 0,-6 4 0 15,-2-5-1840-15,-3-5-368 0,-10 1-80 0,-1-9-16 0</inkml:trace>
  <inkml:trace contextRef="#ctx0" brushRef="#br1" timeOffset="57142.49">10124 7169 13823 0,'0'0'608'0,"1"-12"128"0,4 0-592 0,3-2-144 0,2 3 0 0,1 3 0 16,3 1 3776-16,5 0 704 0,2 2 160 0,3-1 32 15,4-2-3008-15,2-1-608 0,2 0-112 0,-6 2-32 16,3 1-400-16,7-1-64 0,3 1-32 0,4 0 0 16,3 2-256-16,0-1-160 0,-2 2 192 0,-2-3-192 31,-4 2-1824-31,-3 0-480 0</inkml:trace>
  <inkml:trace contextRef="#ctx0" brushRef="#br1" timeOffset="57829.68">12703 6740 15663 0,'-3'-11'688'0,"3"11"144"0,-4-9-656 0,0 0-176 15,1 1 0-15,1 2 0 0,2 6 2000 0,0 0 368 16,0 0 80-16,0 0 16 16,0 0-1072-16,0 0-224 0,0 0-32 0,-6 9-16 0,4 5-480 0,0 5-112 15,0 3-16-15,1 5 0 0,2 4-192 16,1 2-64-16,0 1 0 0,0 5 0 0,2 3-16 0,-2 1-16 16,-2 0 0-16,1-3 0 0,0-4 32 0,-1-3 16 15,0-5 0-15,2-5 0 0,2-5 192 0,-1-2 48 0,1-5 0 16,-2-2 0-16,-2-9 80 0,8 3 32 15,1-2 0-15,3-4 0 0,-1-6 16 0,3-5 16 16,3-5 0-16,3-4 0 0,-1-4-160 0,3-2-48 16,0-4 0-16,2-1 0 0,-2-2-224 0,1 0-48 15,1-1-16-15,0 0 0 0,0 3-32 0,0 2-128 16,1 3 192-16,0 2-64 0,-4 4-128 0,-1 3 0 16,-3 1 0-16,-1 3 0 0,-3 3 0 0,-2 5 0 0,-2 5-144 0,-9 3 144 31,0 0-1904-31,0 0-272 0,0 0-48 0,6 7-14144 0</inkml:trace>
  <inkml:trace contextRef="#ctx0" brushRef="#br1" timeOffset="58180.14">13700 6838 21359 0,'0'0'944'0,"-8"6"208"0,2-1-928 0,6-5-224 16,0 0 0-16,0 0 0 0,0 0 1584 0,0 0 272 15,0 0 48-15,6 7 16 0,4-3-624 0,3-3-112 16,5-3-32-16,4 0 0 0,2-2-384 0,5-1-64 0,0-3-32 0,4-1 0 16,3-1-320-16,0 0-64 0,0-1-16 15,-3 1 0-15,-2 0-128 0,-2 2-16 16,-4-1-128-16,-3 2 192 0,-3 3-192 0,-4 2-256 16,-4 2 48-16,-11 0 16 15,0 0-2800-15,0 0-544 0</inkml:trace>
  <inkml:trace contextRef="#ctx0" brushRef="#br1" timeOffset="58324.52">13824 7090 21183 0,'0'0'1888'0,"0"0"-1504"0,0 0-384 0,10 6 0 15,3-3 1408-15,3 0 224 0,1-3 32 0,2-1 16 16,2-1-464-16,2-1-112 0,5-3-16 0,-9 0 0 0,7-2-304 0,-1 2-64 16,2-1-16-16,2 2 0 0,1 0-368 0,-1 2-80 15,-3 1 0-15,9-4-10384 16,-9 3-2080-16</inkml:trace>
  <inkml:trace contextRef="#ctx0" brushRef="#br1" timeOffset="58840.51">15109 6474 1839 0,'0'0'160'0,"0"0"-160"0,-2-9 0 0,1 1 0 16,1 8 3600-16,0 0 688 0,1-8 144 0,-1 8 32 16,0 0-1968-16,0 0-400 0,0 0-80 0,0 0-16 0,0 0-432 0,0 0-96 15,0 0 0-15,-6 7-16 16,1 3-352-16,-3 5-64 0,-1 3-16 0,-1 5 0 0,1 0-368 0,-1 5-80 15,-1 3 0-15,1 1-16 0,2 0-80 0,0 0-16 16,3-1 0-16,4-4 0 0,0 0-64 0,3-7-16 16,0-3 0-16,5-1 0 0,1-4 16 0,6-2 0 15,0-3 0-15,2 0 0 0,4-3-80 0,6-1 0 16,-3-5-16-16,4-1 0 0,2-1-128 0,2-5-32 16,-3-2 0-16,0-1 0 0,-2 0-144 0,-1 1 0 15,-4-1 0-15,-1 1 0 16,-2 2-944-16,-3-1-208 0,-3 2-64 0,-1 2 0 15,-1-1-1552-15,-4 3-320 0</inkml:trace>
  <inkml:trace contextRef="#ctx0" brushRef="#br1" timeOffset="59092.18">15663 6449 26719 0,'0'0'2368'0,"0"0"-1888"0,0 0-480 0,0 0 0 15,0 0 576-15,-3 9 32 0,0 2 0 0,-7 5 0 16,0 2 608-16,-5 4 112 0,-5 2 16 16,-1 5 16-16,-1 4-368 0,-1 6-80 0,0 3-16 0,0 5 0 15,1 0-272-15,1 4-64 0,0 0-16 0,4-1 0 16,1-1-272-16,2-1-48 16,0-1-16-16,6-5 0 0,0 1-208 0,3-9 128 0,2-4-128 0,1-3 0 15,1-5 0-15,0-5 0 0,1-3 0 0,1-3 0 16,-1-11-1184-16,0 0-176 15,0 0-48-15,0 0-9520 0,6-9-1904 0</inkml:trace>
  <inkml:trace contextRef="#ctx0" brushRef="#br1" timeOffset="59631.39">16678 6558 18431 0,'10'-13'1632'0,"-4"9"-1312"16,2 0-320-16,0-1 0 0,-3-2 736 0,3 0 80 16,-5 0 16-16,1 3 0 0,0-3 384 0,-2 1 96 15,0 1 16-15,-1-2 0 0,-1 1 16 0,-3 0 0 16,-1 0 0-16,-2 0 0 0,-1 0-400 0,0 0-80 15,-3 1-16-15,-3 0 0 0,-3 2-464 0,-2 1-112 0,-3 1-16 16,-4 2 0-16,-2 3-80 0,-2 3-32 16,-3 0 0-16,-1 4 0 0,2 3-16 0,0 3 0 15,0 1 0-15,1 2 0 0,4 0-128 0,2 4 160 0,3 0-160 0,3-1 160 16,4-2-160-16,3-3 0 0,4-2 0 0,2-1 128 16,3 1-128-16,4-4 0 0,3-2 0 0,1-3 128 15,4-1 80-15,1-3 16 0,4-3 0 0,2-2 0 16,1-1-64-16,1-5-16 0,2 0 0 0,2-2 0 15,-2-3-144-15,1-1 192 0,2-2-192 0,1 2 192 0,-3 1-48 0,1 1 0 16,-4-1 0-16,-1 3 0 0,-3 1 112 0,-1 3 0 16,0 2 16-16,-3 3 0 0,-3 3-112 0,0 7-32 15,-2 2 0-15,-2 5 0 0,-2 6 16 0,-2 7 0 16,-3 4 0-16,-3 4 0 0,-5 4 48 0,-1 4 16 16,-2 3 0-16,-1-1 0 0,-2 0 48 0,1-4 0 15,-2-2 0-15,2-2 0 0,-1 0 176 0,2-3 32 16,0-4 16-16,2-1 0 0,2-3-256 0,1-4-48 15,0-1-16-15,3-5 0 0,-1-1-160 0,2-4 0 16,1-2 0-16,1-2 0 16,0-3-1504-16,4-6-224 0,0 0-64 0,0 0-16192 0</inkml:trace>
  <inkml:trace contextRef="#ctx0" brushRef="#br1" timeOffset="60472.64">17461 6724 911 0,'-9'5'0'0,"9"-5"0"0,-9 3 0 0,3 0 0 15,-4 1 0-15,10-4 0 0,-6 5 3904 0,6-5 704 16,0 0 144-16,-4 7 32 0,1-1-2736 0,3-6-560 16,0 0-96-16,0 0-32 0,9 3-256 0,5-3-48 15,1-2-16-15,6 1 0 0,5-1-192 0,4-1-32 16,0-4-16-16,3 1 0 0,3-2-416 0,5 0-64 16,-1-1-32-16,6 3 0 0,1-1-160 0,-3 3-128 15,-3 1 192-15,-5-1-192 0,-4 4 0 0,-7 0 0 16,-6 2 0-16,-5 1 0 15,-3-1-1536-15,-4 1-432 0,-7-3-80 0,0 0-9680 0</inkml:trace>
  <inkml:trace contextRef="#ctx0" brushRef="#br1" timeOffset="60668.32">17452 6982 18431 0,'-12'2'816'0,"12"-2"160"0,0 0-784 0,0 0-192 0,0 0 0 0,0 0 0 16,10 4 1184-16,2-1 192 0,4-5 32 0,5 1 16 15,5-1-528-15,2-2-128 0,4-5 0 0,6-1-16 16,1-1-96-16,7 1-16 0,6 0 0 16,0 0 0-16,-2 0-240 0,-1 2-48 0,-5-1-16 0,-4 1 0 15,-2 2-192-15,-5 1-144 0,-3 0 192 0,-4 1-192 16,-2 2-304-16,-6 1-160 16,-3 1-48-16,-2-1-12352 0</inkml:trace>
  <inkml:trace contextRef="#ctx0" brushRef="#br1" timeOffset="60997.18">17860 6515 20271 0,'-6'-11'1792'0,"4"5"-1424"16,4-1-368-16,2 1 0 0,7-1 512 0,1 0 48 15,6 1 0-15,1 1 0 0,6 2 80 0,3 0 32 0,2-2 0 0,4 1 0 16,2 0 48-16,5 1 16 0,3 4 0 0,3 3 0 16,5 1-96-16,-4 5 0 15,-1 4-16-15,-3 2 0 0,-4-1-112 0,-12-2-32 0,-1 4 0 0,-1 4 0 16,-3 4-80-16,-5 5-16 0,-2 4 0 0,-6 2 0 16,-7 2 32-16,-3 0 0 0,-3-3 0 0,-10 14 0 15,-4-7 64-15,-2-4 16 0,-5-4 0 0,-3-1 0 16,-6-2-64-16,-4-4-16 0,-1-2 0 0,0-3 0 15,3-5-208-15,-1 2-32 0,4-1-16 0,5-2 0 16,3-4-912-16,6-3-176 16,0-4-32-16,4-5-14992 0</inkml:trace>
  <inkml:trace contextRef="#ctx0" brushRef="#br1" timeOffset="61790.77">19698 6699 5519 0,'0'0'496'0,"2"-9"-496"16,-2-2 0-16,0 0 0 0,-1 0 2352 0,0 1 368 15,-2 2 80-15,-1-2 16 0,-2 1-1152 0,-3 0-208 16,-3 4-48-16,-1 0-16 0,-1 3-256 0,-3 2-48 16,0 2-16-16,-4 6 0 0,-1 2-416 0,-1 2-80 15,-1 1 0-15,0 6-16 0,0 3-304 0,1 2-48 16,-1 2-16-16,1 2 0 0,1 0 0 0,3-1-16 16,2-3 0-16,4-1 0 0,1-2-16 0,4-3 0 15,5-4 0-15,4-2 0 0,5-2 144 0,3-6 16 16,3-4 16-16,4-2 0 0,3-3 16 0,4-5 0 15,6-5 0-15,-2-2 0 0,3-4-32 0,2-2-16 16,3-1 0-16,-1-3 0 0,1-4-160 0,-2 1-16 16,-2-1-128-16,-2-2 192 0,-3-1-192 0,2-5 176 0,-4-3-176 15,0-2 160-15,-4-3-160 0,-2-3 192 0,-1-5-192 0,-2-3 192 16,-1-2-192-16,-1 4 0 0,-1 5 144 0,-2 9-144 16,-3 9 0-16,-1 8 0 0,-3 5 0 0,0 7 0 15,-3 4 0-15,0 9-160 0,0 0 160 0,0 0 0 16,-10 15 0-16,0 5-128 0,-1 9 128 0,-3 4 0 15,1 4 0-15,1 9-160 0,-1 3 160 0,0 7-128 16,1 1 128-16,-3 3 0 0,3-1 0 0,0 3-128 16,1-1 128-16,2-5 0 0,2-6 0 0,2-7 0 15,3-6 0-15,3-4-192 0,2-5 192 0,5-6-192 16,-2-6-592-16,3-4-128 0,-1-3-32 0,1-4-12400 16</inkml:trace>
  <inkml:trace contextRef="#ctx0" brushRef="#br1" timeOffset="61993.99">20153 6522 20559 0,'0'0'896'0,"-7"4"208"0,0 3-880 0,2 2-224 16,-1 0 0-16,-1 3 0 0,-2 1 928 0,-2 1 144 15,0 0 16-15,1 3 16 0,-1 1 16 0,1-1 0 16,1 2 0-16,-1 2 0 0,5-3-656 0,-3 0-128 15,3 0-16-15,3-3-16 0,0-2-304 0,0-2 128 16,2 0-128-16,4-3 0 16,-4-8-1216-16,0 0-336 0,0 0-80 0</inkml:trace>
  <inkml:trace contextRef="#ctx0" brushRef="#br1" timeOffset="62308.97">20365 6507 18431 0,'0'0'1632'0,"0"0"-1312"0,0 0-320 0,0 0 0 15,-3 6 480-15,-1 4 32 0,-1 2 0 0,-1 1 0 0,2 1 560 0,-4 2 112 16,2 2 32-16,-2 3 0 0,1 1-304 0,0-2-48 16,0 2-16-16,2-1 0 0,0-2-432 0,2 0-96 15,1-3 0-15,2-3-16 0,1-3-64 0,-1-10-16 16,3 9 0-16,-3-9 0 0,10 3 288 0,-1-1 64 15,2-5 16-15,1-2 0 0,1-5 176 0,1-2 16 16,3-4 16-16,-1-2 0 0,1-5-288 0,0 1-64 16,1-4-16-16,0 4 0 0,0-1-256 0,1 6-48 15,-2-1-128-15,-1 0 192 0,-1 0-192 0,-4 1 0 16,-1 3 128-16,0 4-128 0,-4 2 0 0,1 3-128 16,-7 5 128-16,0 0-208 15,0 0-2080-15,0 0-400 0,0 0-96 0</inkml:trace>
  <inkml:trace contextRef="#ctx0" brushRef="#br1" timeOffset="62512.75">20757 6491 15663 0,'0'0'1392'0,"0"0"-1120"15,0 0-272-15,-8 8 0 0,2 3 1808 0,-1 2 304 16,-3 4 64-16,1-3 16 0,0-2-896 0,0 1-176 15,-2 3-32-15,1-1-16 0,2 0-512 0,-3 2-112 0,2-1 0 0,0-1-16 16,1-3-288-16,2 0-144 0,2-1 160 0,0 0-160 31,2-2-400-31,2-9-176 0,0 0-48 0,0 0-11760 0</inkml:trace>
  <inkml:trace contextRef="#ctx0" brushRef="#br1" timeOffset="62858.21">20996 6438 14735 0,'0'0'1312'0,"0"0"-1056"15,-1 11-256-15,-3 0 0 0,1 0 1008 0,-2 1 144 16,1 2 16-16,-4 1 16 0,0 2 512 0,-2-1 96 16,1-1 32-16,-1 1 0 0,-2 0-544 0,1 0-128 15,1-4 0-15,0-1-16 0,2-2-448 0,4-1-96 16,1 1-16-16,3-9 0 0,0 0-48 0,0 0-16 15,0 0 0-15,0 0 0 0,0 0-96 0,11-7-32 16,3-4 0-16,1-3 0 0,2 1-112 0,-1 0-16 16,2-1-16-16,1-1 0 0,5 2-240 0,-5 1 0 15,1 0 0-15,1 1 0 0,-3-2 0 0,-3 4 0 16,0 3 0-16,0 5 0 0,-4 4 0 0,0 2 0 16,-1 2 0-16,-6 4-160 0,0 2 160 0,-2 3 0 0,-4 0-144 15,-1-1 144-15,-2 2 0 0,-4 0 0 0,1 4 192 0,-1-3-64 16,4-4-336-16,-2-2-80 0,2-2-16 0,5-10 0 31,-1 9-2128-31,1-9-416 0,0 0-96 0</inkml:trace>
  <inkml:trace contextRef="#ctx0" brushRef="#br1" timeOffset="63312.49">21684 6322 16575 0,'0'-6'1472'0,"1"-4"-1168"16,0-2-304-16,-1 1 0 0,0 0 1136 0,-1 1 160 16,-1 0 48-16,1-1 0 0,-3 4-80 0,2-1-16 15,-4 1 0-15,-1 3 0 0,-1 2-480 0,-2 2-80 16,-2 2-32-16,-1 1 0 0,-2 2-224 0,-1 1-48 16,-1 1-16-16,-1 4 0 0,0 3-80 0,-1 4-16 15,0 2 0-15,2 2 0 0,0-3-112 0,0 3-32 16,3 0 0-16,3-2 0 0,2-1-128 0,4-3 0 0,1-1 0 0,6-3 0 15,1 1 192-15,2-3-32 16,2-2-16-16,6-2 0 0,3-2 112 0,-1-7 0 16,1-1 16-16,1-3 0 0,-2-3-112 0,2-1-32 15,-1-3 0-15,0 1 0 0,-2-5 96 0,0 2 16 0,1-4 0 16,-5 6 0-16,-1-5-48 0,1-2 0 0,0-4 0 16,1-3 0-16,0-2-48 0,0-3-16 0,2-3 0 0,-2 0 0 15,2-1-128-15,0 0 160 0,1 4-160 0,0 3 160 16,0 0-160-16,-5 6 0 0,1 4-160 0,-1 6 160 15,-4 3-160-15,-1 4 160 0,-4 7-160 0,0 0 160 16,0 0-144-16,-2 11 144 0,-3 3-128 0,-1 6 128 16,-3 3 0-16,-3 5 0 0,1 4 192 0,-1 1-64 15,0 1-128-15,-2 2 0 0,2 1 0 0,1 2 0 16,3-2 0-16,0 0 0 0,2-3 0 0,4-2 0 16,2-5 0-16,1-2-256 0,1-3 64 0,4 9 0 15,1-9-2432-15,-2-6-480 0</inkml:trace>
  <inkml:trace contextRef="#ctx0" brushRef="#br1" timeOffset="63519.88">21952 6364 23951 0,'0'0'2128'0,"-7"6"-1696"15,1 4-432-15,-3 0 0 0,2 1 768 0,-4 0 64 16,0 3 0-16,1 1 16 0,-2 0 496 0,1 0 80 15,-2 1 32-15,4-1 0 0,-2 1-832 0,2-1-176 16,1-1-16-16,4 1-16 0,-2-3-416 0,4-1 0 16,1 0 0-16,2 2 0 15,1-3-1456-15,-2-10-320 0,0 0-64 0,9 5-16 0</inkml:trace>
  <inkml:trace contextRef="#ctx0" brushRef="#br1" timeOffset="63850.68">22209 6348 24767 0,'0'0'1088'0,"-8"6"240"0,0 0-1072 0,0 3-256 0,-4 1 0 0,5-1 0 16,-1 3 976-16,-3 0 144 0,-2 1 32 0,0-1 0 16,-1 0-224-16,0 2-32 0,-1-3-16 0,-3 6 0 0,5-4-368 0,2-2-80 15,5-1-16-15,6-10 0 16,0 0-224-16,0 0-32 0,0 0-16 0,10-2 0 0,3-2 128 0,4-4 32 15,1-1 0-15,1-2 0 0,-1-3-112 0,2 1-32 16,0-2 0-16,-5 7 0 0,1-2-160 0,4 1 0 16,-2 1 0-16,-1 2 0 0,0 0-128 0,-2 3 128 15,-1 1 0-15,-1 4 0 0,-4 1 0 0,-2 4 0 16,-1 0 0-16,-4 3 0 0,-2 2 0 0,-2 3 0 16,-3 1 0-16,-3 9 0 0,-2-1 0 0,-4-1 0 15,1-2 0-15,1-3 0 0,1 1 0 0,2-5 0 16,3-3 0-16,1 0 0 15,2-2-1728-15,3 0-336 0,0-9-64 0</inkml:trace>
  <inkml:trace contextRef="#ctx0" brushRef="#br1" timeOffset="64208.36">22702 6388 26719 0,'3'-15'1184'0,"-2"11"240"0,1 0-1136 0,0-1-288 0,-2 5 0 0,0 0 0 16,-3-4 832-16,3 4 96 0,-3-2 32 0,-3 1 0 16,-2 3-400-16,0 2-80 0,-7 2-16 0,-1 1 0 15,-2 4-96-15,-4 1-32 0,0 3 0 0,1-1 0 16,0-1-208-16,4 2-128 0,1 0 128 0,5-1-128 16,4-1 0-16,2 1 0 0,3 0 0 0,3-5 0 15,5-2 0-15,0-2 0 0,5-2 0 0,7 0 0 16,1 1 176-16,0-6 16 0,1-4 0 0,-6 2 0 15,2 0-192-15,-1-1 0 0,2 0 0 0,-2 3 0 0,-1 1 160 0,-3 3-160 16,-1 3 192-16,-1 2-192 0,-4 4 272 0,-2 5-48 16,-4 0-16-16,-4 5 0 0,0 2 240 0,-4 3 64 15,-3 1 0-15,-3 1 0 0,-3 0 0 0,-2 1 0 16,-4-1 0-16,-1 0 0 0,-2-3-240 0,-1 1-32 16,-3 0-16-16,1-3 0 0,2-4-224 0,0-2 0 15,4-3 0-15,-9 0 0 16,4-4-1920-16,6-6-320 0,3-6-64 0,7-1 0 0</inkml:trace>
  <inkml:trace contextRef="#ctx0" brushRef="#br1" timeOffset="64780.09">23625 5750 17503 0,'0'0'1552'0,"-4"-5"-1232"16,0 0-320-16,-2 2 0 0,1 3 640 0,-5 3 64 15,0 3 0-15,1 4 16 0,-2 2 48 0,2 6 0 16,-1 3 0-16,1 6 0 0,0 3-160 0,-1 4-32 16,1 6 0-16,0 5 0 0,-3 3-240 0,0 4-48 15,-4 1-16-15,0-1 0 0,-2-2-96 0,2-4-32 16,0-3 0-16,4-6 0 0,-1-8 128 0,3-2 32 15,-2-4 0-15,3-3 0 0,3-7 192 0,4-2 32 16,0-4 16-16,2-7 0 0,5 7-32 0,-5-7 0 16,12-1 0-16,-1-2 0 0,2-3-128 0,1-2-16 15,3-1-16-15,2 0 0 0,0 1-224 0,1 1-128 16,-1 3 128-16,0 1-128 0,-1 2 0 0,-1 2 0 16,-3 2 0-16,-3 5 0 0,-1 3-128 0,-2 2 128 15,-4 1-128-15,-4 3 128 0,-4 0 0 0,-3 1 0 16,-2-2 0-16,-2 1 0 0,-4-1 256 0,-2 1 128 0,-2-2 16 15,-2-3 16-15,0-2 96 0,-2-2 32 16,1-1 0-16,0-3 0 0,-1-1-224 0,1-4-64 0,1-3 0 0,1-1 0 16,2-1-256-16,3-3 0 0,0 0 0 0,5-2 0 31,3-3-1536-31,3 3-256 0,1-2-48 0,5 4-12608 0</inkml:trace>
  <inkml:trace contextRef="#ctx0" brushRef="#br1" timeOffset="65099.44">23764 6261 12895 0,'0'0'1152'0,"0"0"-928"15,0 0-224-15,0 0 0 0,0 0 1376 0,0 0 224 16,0 0 64-16,-1 9 0 0,-2 1-192 0,1 1-48 16,2-2 0-16,0 0 0 0,2 3-720 0,1-4-128 15,-2 3-48-15,2 3 0 0,2 0-352 0,-1 1-176 16,0 1 160-16,1 1-160 0,-1 3 144 0,2 1-144 16,-4 2 128-16,1 0-128 0,1 0 160 0,-1-1-160 15,0-1 192-15,-2 1-192 0,1 0 176 0,2 1-176 16,-2-2 160-16,0-3-160 0,-2-1 0 0,0-1 0 15,-1-1-208-15,0-2 64 16,0 0-2112-16,0-4-432 0</inkml:trace>
  <inkml:trace contextRef="#ctx0" brushRef="#br1" timeOffset="65350.99">24072 6365 21183 0,'0'0'1888'0,"0"0"-1504"0,0 0-384 0,0 0 0 16,0 0 576-16,0 0 32 0,-6 6 16 0,1 3 0 0,-3 2 336 0,-2 3 64 16,-1 2 0-16,-1 4 16 0,0 4-112 0,-1 3-32 15,-1 4 0-15,-2 1 0 0,-1 1-192 0,-3 2-64 16,1 1 0-16,-1 3 0 0,2 2-288 0,-4-3-64 16,0 1-16-16,0-4 0 0,2 0-272 0,2-2 160 15,3-5-160-15,3-3 128 0,1-2-128 0,3-3-224 16,3-5 48-16,-1-3 16 15,3-3-1632-15,3-9-336 0</inkml:trace>
  <inkml:trace contextRef="#ctx0" brushRef="#br1" timeOffset="65816.86">24631 5946 911 0,'2'-11'0'0,"-2"11"0"15,2-6 0-15,0 2 0 0,-2 4 0 0,0 0 0 16,0-6 4512-16,0 6 816 0,-3-3 176 0,0 1 16 15,-5 2-3488-15,0 2-704 0,0 2-144 0,-1 3-32 16,-3 2-288-16,0 3-64 0,-3 2-16 0,0 5 0 0,-2 3-64 0,0 5-16 16,-2 6 0-16,3 5 0 0,-3 2-320 0,2 4-64 15,1 5 0-15,0-1-16 0,2 1-96 0,4-2-16 16,5-2 0-16,4-2 0 0,3-7 96 0,4-3 16 16,3-4 0-16,3-4 0 0,4-3 160 0,1-4 48 15,4-1 0-15,0-5 0 0,1-5 240 0,2-4 48 16,3-4 16-16,-2-4 0 0,3-5 32 0,0-3 16 15,2-4 0-15,-3-2 0 0,-1 0-208 0,-3-7-32 16,-1-1-16-16,0-4 0 0,-4-4-16 0,0-3 0 16,-4-2 0-16,-2-3 0 0,-4-1-144 0,-2 3-48 15,-6 3 0-15,-6 1 0 0,-2 2-144 0,-4 5-16 16,-3 1-16-16,-3 2 0 0,1 4-224 0,-6 2 128 16,-4 3-128-16,0 2 0 15,-2 3-992-15,3 3-288 0,3 2-64 0,2 2-12032 0,5 4-2384 0</inkml:trace>
  <inkml:trace contextRef="#ctx0" brushRef="#br1" timeOffset="77494.92">21011 6674 2751 0,'0'0'256'0,"0"0"-256"16,0 0 0-16,0 0 0 0,0 0 2144 0,0 0 384 15,-6 10 80-15,3-4 16 0,3-6-1056 0,-6 8-208 16,0-3-32-16,6-5-16 0,-7 6-32 0,7-6 0 16,-8 5 0-16,8-5 0 0,-8 4 224 0,0-2 32 15,8-2 16-15,-8 0 0 0,4-2-336 0,-3-2-80 0,7 4-16 0,-5-5 0 16,3-3-368-16,0 1-80 15,2-3-16-15,3 0 0 0,1 0-336 0,2 0-64 16,1-1 0-16,5 0-16 0,-1 0-240 0,4 2 0 16,0 4 128-16,0 0-128 0,0 2 0 0,-2 0 0 15,-1 3 0-15,0 3 0 0,-3 1 0 0,0 2-192 0,-4 0 192 0,0 4-160 16,-2 4 160-16,-4 1 0 0,-5 1 0 0,-1 2 0 16,-3-1 192-16,-3 1 32 0,-4 3 0 0,1-2 0 15,0-3-224-15,1-2 0 0,-1-5 128 0,2 0-128 16,0-2 288-16,2-3 16 0,2-2 0 0,1-3 0 15,1-2 176-15,4-1 32 0,1-6 16 0,3-3 0 16,2-7-112-16,2-1-32 0,3 0 0 0,3-2 0 0,4-2-240 0,1 0-144 16,1 2 160-16,1 1-160 0,4 4 0 0,1 1 0 15,-3 1 0-15,0 1 0 0,-2 1 128 0,0 4-128 16,-3 2 0-16,-2 5 144 0,0 3-144 0,-3 6-192 16,-2 3 32-16,-6 1 16 0,-2-2 144 0,-3 4 0 15,-1 4 0-15,-3-1-128 0,-6 0 128 0,0 2 0 16,-3-1 0-16,-1 2 0 0,-5 1 0 0,1-3 0 15,-2-3 0-15,3-4 0 0,4-1 0 0,-1-3 0 16,3 0 0-16,3-5 0 0,2-4 128 0,3 0-128 16,0-4 128-16,5 1-128 0,2-4 160 0,2-3-32 15,2-1-128-15,5-7 192 0,3 2-192 0,2 3 0 16,0 0 0-16,3 3 0 0,0 2 0 0,2 1 0 16,-1 1 0-16,-2 1 0 0,1 2 0 0,-2 5 0 15,-1 6 0-15,-2 0 0 0,-2 0 0 0,-4 4 0 16,-2 2-128-16,-4 3 128 0,-3-1 0 0,-3 3 0 15,-3 0 0-15,-5 3 0 0,-2 1 0 0,-4-1 0 16,0-3 0-16,-2-1 0 0,2-5 0 0,3-1 0 16,1-2 0-16,5-4 0 0,2-3 0 0,-1-1 128 0,1-4-128 0,2-2 0 15,3-2 320-15,2-2-48 0,2-2 0 0,2-2 0 16,3-2-64-16,3 1-16 0,1 3 0 0,3 0 0 16,-1 1-192-16,1 2 0 0,0 3 128 0,7-1-128 15,-2 4 0-15,-1 4 0 0,-5 3 0 0,-1 4 0 16,-6 5 0-16,-2 0 0 0,-3 3 0 0,-3 1 0 15,-5-1 0-15,0 8 0 0,-4-1 0 0,-1 1 0 16,1-2-1776-16,3-1-288 16,0 4-64-16,11-7-16 0</inkml:trace>
  <inkml:trace contextRef="#ctx0" brushRef="#br1" timeOffset="80359.6">10810 8976 6447 0,'0'0'272'0,"0"0"80"0,0 0-352 0,0 0 0 15,-4 8 0-15,1-2 0 0,0 1 2832 0,2 1 496 0,1-2 112 0,0-6 16 16,0 0-1664-16,0 0-320 0,0 8-64 0,0-8 0 15,4 5-288-15,-4-5-48 0,5 3-16 0,4-3 0 16,0-1-96-16,2-4-32 0,2-3 0 0,4-4 0 16,4-6-336-16,4-3-64 0,2-2-16 0,3-4 0 15,3 0-176-15,1-6-32 0,2-4-16 0,0 0 0 16,0-1 16-16,-1-4 0 0,1-3 0 0,-3-4 0 16,0-4-32-16,-1 0 0 0,-2-2 0 0,-2-2 0 0,-2 0-64 0,-3-1-16 15,-1 1 0-15,-2 3 0 0,-4 4-192 0,-2 6 144 16,-4 5-144-16,1-7 128 0,-4 11-128 0,-2 12 0 15,-5 8 0-15,-1 6 0 0,-5 6-128 0,-2 7 128 16,-3 7 0-16,-3 8 0 0,-4 2-128 0,-2 9 128 16,-5 8-160-16,-1 8 160 0,-1 7-128 0,-1 8 128 15,-4 5 0-15,1 4-144 0,-1 5 144 0,0 1 0 16,-1-2 0-16,7-3 0 0,-2-5 0 0,5-7 0 16,3-6 0-16,6-7 0 0,4-5 0 0,3-5 0 15,7-3 0-15,4-5 0 0,1-4 0 0,5-5 0 16,3-4 0-16,4-6 0 15,5-1-576-15,-1-7-16 0,2-5-16 0,0-4-9744 16,4-7-1936-16</inkml:trace>
  <inkml:trace contextRef="#ctx0" brushRef="#br1" timeOffset="80656.53">11888 8576 26607 0,'-13'6'1168'0,"4"2"256"0,-4 4-1136 0,-1 3-288 0,-4 3 0 0,1 4 0 16,-5 0 576-16,1 2 48 0,-1 2 16 0,1 0 0 15,2-2-16-15,4 0 0 0,4-3 0 0,4-4 0 16,3-2-304-16,8-2-48 0,0-2-16 0,7-4 0 16,3-5-32-16,3-2-16 0,6 0 0 0,4-8 0 15,0-3-48-15,4-1-16 0,0-1 0 0,1-1 0 0,1-2 0 0,-2-2 0 16,-4-4 0-16,-6 2 0 0,-2 1 304 0,-5 2 64 15,-4-1 16-15,-5 3 0 0,-4 1 48 0,-3 3 16 16,-3 3 0-16,-5 2 0 0,-4 3-304 0,-5 3-64 16,-4 3-16-16,-4 3 0 0,-1 0-208 0,-1 1-192 15,1 1 48-15,1-1 0 16,5 2-2224-16,5-1-448 0</inkml:trace>
  <inkml:trace contextRef="#ctx0" brushRef="#br1" timeOffset="80994.37">12467 8545 19343 0,'0'0'1728'0,"0"0"-1392"16,-9 2-336-16,0 5 0 0,0 0 1264 0,0 2 176 15,-2 1 32-15,-3 2 16 0,-3 2-544 0,0 1-112 16,0-1-32-16,-2 1 0 0,-1 2-416 0,3 2-64 0,-2 0-32 0,3 1 0 15,4-2-48-15,1-3-16 16,7 0 0-16,1-3 0 0,4-4-32 0,4 0 0 0,3-2 0 16,3-3 0-16,3 1 208 0,4-3 48 0,2-2 0 0,1-3 0 15,1 2 112-15,2-5 16 0,-2-2 16 16,0-4 0-16,-5-1 208 0,0-2 32 0,-2 1 16 0,-2 0 0 16,-5-4-112-16,-2 2-32 0,-3 2 0 0,-3 0 0 15,-6-1-224-15,0 3-48 0,-4 1-16 0,-3 1 0 0,-4 3-256 0,-1 4-160 16,-4 2 192-16,0 2-192 15,-3 2-256-15,3 2-176 0,1 1-16 0,4 2-11520 16,0 3-2288-16</inkml:trace>
  <inkml:trace contextRef="#ctx0" brushRef="#br1" timeOffset="81324.66">13130 8489 24063 0,'0'0'1072'0,"6"-5"208"0,-1 1-1024 0,1 1-256 16,-6 3 0-16,0 0 0 0,0 0 704 0,0 0 96 15,0 0 16-15,0 0 0 0,-6-3-160 0,-2 5-16 16,-5 2-16-16,-1 4 0 0,-1-1-240 0,-2 3-64 16,-1 2 0-16,-2 2 0 0,-2 0 16 0,1 1 0 15,2 1 0-15,2-1 0 0,4 0-144 0,3 0-48 0,2-2 0 0,2 0 0 16,4 0-16-16,2 2 0 15,1-2 0-15,4-2 0 0,5 0 64 0,-1 0 16 16,2-1 0-16,0 2 0 0,-1-1 0 0,-1 0 0 0,-3-5 0 0,0 2 0 16,-5 0 432-16,-1 0 96 0,-2 1 16 0,-7 0 0 15,-3 1-336-15,-5 0-64 0,-3 0-16 0,-5-1 0 16,0-3 48-16,-4 1 0 0,0 0 0 0,0-2 0 16,2-2-256-16,-1 1-128 0,2-3 160 0,-5-1-160 15,6-1-1472-15,7-3-384 16,5 0-64-16,6-4-32 0</inkml:trace>
  <inkml:trace contextRef="#ctx0" brushRef="#br1" timeOffset="81616.9">13243 8664 24063 0,'0'0'1072'0,"0"0"208"0,6 3-1024 0,1 0-256 16,0 1 0-16,4-2 0 0,-1-1 832 0,2-1 128 15,1 0 0-15,2-1 16 0,0-1-448 0,3-2-80 16,-1-1-32-16,1-2 0 0,0 1 0 0,-3-3 0 16,-1-3 0-16,-2 2 0 0,-2-2 160 0,-2 2 48 15,-1-1 0-15,-5 1 0 0,-1 2 208 0,-2 0 32 16,-3 4 16-16,-4 2 0 0,-3 3-240 0,-4 3-32 16,-2 4-16-16,-2 1 0 0,-2 6-288 0,-1 4-64 15,-2-1-16-15,1 2 0 0,1 2-16 0,3 2 0 16,0 1 0-16,7-1 0 0,1-2-80 0,5 1-128 0,4 1 176 15,4-2-176-15,3-2 0 0,7 0-176 16,0-4 0-16,7-2 0 16,1-3-2144-16,6-3-432 0,2-2-96 0</inkml:trace>
  <inkml:trace contextRef="#ctx0" brushRef="#br1" timeOffset="82046.39">14635 8098 25167 0,'0'0'1104'0,"0"0"240"0,0 0-1072 0,0 0-272 16,0 0 0-16,0 0 0 0,-6 11 384 0,1 4 32 15,-3 2 0-15,-1 6 0 0,-2 6-32 0,-1 3 0 0,-2 7 0 0,-2 5 0 16,-2 4-176-16,-1 3-32 16,-1 5-16-16,1 1 0 0,-1-4 16 0,1 5 0 0,0-1 0 0,3-3 0 15,1-1-176-15,0-7 0 0,3-6 0 0,3-5 0 32,3-7-2352-32,1-4-400 0</inkml:trace>
  <inkml:trace contextRef="#ctx0" brushRef="#br1" timeOffset="82596.63">14296 8688 16815 0,'16'-7'736'0,"-3"2"160"0,2-4-704 0,5-1-192 15,4-5 0-15,5-1 0 0,4-1 576 0,3-3 64 16,4-4 32-16,3-1 0 0,4 0-384 0,0-1-80 16,0-3-16-16,-1-3 0 0,-6-1-16 0,-10 7-16 15,0-5 0-15,-2-1 0 0,1-1 272 0,-2-1 48 16,-1-2 16-16,-4 3 0 0,-3 1 208 0,-1 5 32 15,-6 5 16-15,-2 6 0 0,-3 3 128 0,-3 5 16 16,-4 8 16-16,-5 4 0 0,-4 6-208 0,-2 7-64 16,-4 5 0-16,-1 4 0 0,-3 3-448 0,-8 17-192 15,0 4 176-15,2-1-176 0,2 1 128 0,-2-2-128 16,-5-2 0-16,1 0 144 0,4 1-16 0,3-8-128 16,1-6 192-16,4-4-64 0,2-5 384 0,6-5 64 15,4-4 0-15,5-4 16 0,0-11-192 0,0 0-32 16,10 2-16-16,3-5 0 0,2-5 16 0,4-3 0 15,4-3 0-15,-2-1 0 0,1-3-208 0,0 1-32 16,-1 1-128-16,-7 6 192 0,1-1-192 0,0 2 0 0,2 3 0 0,-1 1 0 16,-2 3 0-16,1 4 0 0,-1 4 0 0,0 3 0 15,1 2-160-15,-1 1 160 0,-1 3-128 0,-2 3 128 16,1-2 0-16,0 2-128 16,0-2 128-16,-1 1 0 0,3-2 0 0,0 1 0 0,0-4 0 0,3-4 0 15,-1-3 0-15,3-3 128 0,2-3-128 0,-3 0 128 16,2-6 0-16,1 0 16 0,-2-3 0 0,0 0 0 15,-3-1-144-15,-1 0 192 0,-1-1-192 0,-2 1 192 16,-6-1-192-16,0 1 160 0,-3 0-160 0,-2 2 160 16,-2 2 0-16,-2 4 0 0,-3 2 0 0,0 3 0 15,-6 2 64-15,-2 5 16 0,-2 1 0 0,-2 3 0 0,1 2-16 0,0 1 0 16,2 2 0-16,2-1 0 0,4 2-224 16,2-3 144-16,5-1-144 0,3-2 128 0,4-2-128 0,6-1 0 15,2-2 0-15,3-2 0 0,2-3-256 0,4-1-64 16,2-5-32-16,5 0 0 15,-2-1-2976-15,4-2-608 0</inkml:trace>
  <inkml:trace contextRef="#ctx0" brushRef="#br1" timeOffset="83146.86">16673 8392 20271 0,'-9'-8'1792'0,"9"8"-1424"15,-7-4-368-15,1 1 0 0,6 3 672 0,-7-2 64 16,-1 4 16-16,2 4 0 0,0 5 160 0,1 6 48 15,2 5 0-15,2 2 0 0,-1 3-528 0,4 7-112 16,-1 7 0-16,1 1-16 0,0-1 32 0,1-1 16 16,-2 2 0-16,0-1 0 0,1-6 48 0,-1-2 16 15,1-3 0-15,1-6 0 0,-2-3 96 0,2-5 32 16,0-2 0-16,3-5 0 0,-3-1 0 0,-3-8 0 16,9 3 0-16,-1-5 0 0,-1-3 192 0,3-6 32 15,1-4 16-15,0-2 0 0,0-4-208 0,2-2-32 16,3-4-16-16,-1-1 0 0,-1-4-304 0,2 0-64 15,0-4-16-15,2-1 0 0,1 1 0 0,2 1 0 16,-2 1 0-16,3 3 0 0,0 5-144 0,0 3 0 16,-1 3 0-16,-3 3 0 0,-1 3-176 0,1 3-16 0,-3 1 0 0,-1 5 0 31,-1 1-2160-31,-3 3-432 0,0 1-96 0</inkml:trace>
  <inkml:trace contextRef="#ctx0" brushRef="#br1" timeOffset="83431.7">17388 8592 13823 0,'0'0'1216'0,"-9"3"-960"16,3 0-256-16,6-3 0 0,-7 2 1984 0,7-2 368 15,0 0 64-15,0 0 16 0,0 0-576 0,0 0-128 16,0 0 0-16,12-1-16 0,4-3-512 0,2 1-112 16,6 0 0-16,0-2-16 0,4-1-624 0,2-1-112 15,0-2-16-15,-1 4-16 0,1-3-176 0,-3 2-128 16,-2-1 144-16,-1 2-144 16,-5 0-416-16,-3 2-176 0,-3 2-48 0,-4 1 0 15,-9 0-2176-15,0 0-432 0</inkml:trace>
  <inkml:trace contextRef="#ctx0" brushRef="#br1" timeOffset="83568.75">17394 8795 19407 0,'0'0'848'0,"0"0"192"0,0 0-832 0,0 0-208 0,0 0 0 0,0 0 0 15,11 4 1184-15,1-1 192 0,5-2 32 0,2-1 16 16,5-3-768-16,3-2-144 0,0 0-48 0,3-1 0 16,3-2-256-16,1 0-48 0,2-3-16 0,3 1 0 31,2 0-800-31,-5 2-176 0,0-2-16 0</inkml:trace>
  <inkml:trace contextRef="#ctx0" brushRef="#br1" timeOffset="83930.32">18509 8104 16575 0,'1'-13'736'0,"0"7"160"15,-1-2-720-15,1 3-176 0,-1 5 0 0,0 0 0 0,2-5 2368 0,-2 5 432 16,0 0 80-16,0 0 32 0,-7 3-1552 0,-1 2-304 16,1 3-64-16,-4 5-16 0,-3 1-320 0,0 4-64 15,1 2-16-15,-1 1 0 0,-1 1-128 0,2 1-16 16,1 2-16-16,2 1 0 0,2-1-192 0,4-2-32 15,0-1-16-15,4-2 0 0,4-2-176 0,1-1 160 16,5-2-160-16,0-2 160 0,2-1 16 0,3-2 0 16,1-4 0-16,3-1 0 0,2 0 32 0,-1-3 16 15,2-2 0-15,0 0 0 0,0-1-224 0,1 0 0 16,-2-3 0-16,-2 2 0 16,-1-2-720-16,0 1-192 0,-5 0-48 0,0-1-9280 0,0 0-1856 0</inkml:trace>
  <inkml:trace contextRef="#ctx0" brushRef="#br1" timeOffset="84179.05">19005 8007 24479 0,'0'0'1088'0,"0"0"208"0,0 0-1040 0,-4 3-256 15,-4 2 0-15,-1 2 0 0,-2 4 704 0,-2 4 96 16,-3 2 16-16,-2 5 0 0,-1 4 32 0,1 2 16 15,-4 4 0-15,0 4 0 0,-4 5-80 0,1 3-16 16,1 2 0-16,0 4 0 0,1 4-320 0,3 1-64 16,0-3 0-16,2 1-16 0,3 0-368 0,2-5 144 15,0-2-144-15,2-5 0 0,0-2 0 0,2-6 0 16,2-3 0-16,3-6 0 16,-1-6-560-16,3-2-16 0,2-4 0 0,1-4-9312 15,-1-8-1872-15</inkml:trace>
  <inkml:trace contextRef="#ctx0" brushRef="#br1" timeOffset="84642.84">19671 8203 23551 0,'7'-15'1040'0,"-3"9"224"0,0-2-1008 0,-1-1-256 0,2-1 0 0,-4-1 0 16,-2-2 896-16,-2 1 144 0,-3 0 32 0,1 0 0 15,-4 0-288-15,1 2-48 0,-5 2-16 0,0 2 0 16,-3-1-208-16,-1 4-64 0,-4 1 0 0,-1 3 0 0,-4 2-208 16,1 4-48-16,-3 2-16 0,-1 7 0 0,-1 1-48 0,1 4-128 15,0 2 192-15,4 1-64 0,-1 1-128 0,7-4 0 16,3 1 0-16,5-2 0 0,6-2 0 0,2 0 128 15,6-5-128-15,2-3 0 0,6 1 128 0,3-4-128 16,4-4 128-16,3-3-128 0,2-6 144 0,2 2-144 16,1-7 160-16,0 1-160 0,2-2 272 0,-1 0-32 15,-1-1-16-15,2-1 0 0,-4 0 80 0,-1 0 16 16,-2 1 0-16,-1 1 0 0,-1 1 48 0,-5 1 16 16,-4 4 0-16,-1 3 0 0,-9 3-192 0,0 0-16 15,1 8-16-15,-3 3 0 0,-3 4-160 0,-1 7 192 16,-3 3-192-16,-2 4 192 0,-2 2-192 0,-2 3 0 15,0 3 0-15,-2 3 128 0,1 2-128 0,0-2 160 16,2-2-160-16,1-3 160 0,1-4-160 0,2 2 0 16,0-5 0-16,5-1 128 15,-3-1-1360-15,2-4-288 0,2-1-48 0,-2 2-13792 0</inkml:trace>
  <inkml:trace contextRef="#ctx0" brushRef="#br1" timeOffset="85265.52">21208 8197 12895 0,'0'0'1152'0,"0"0"-928"16,5-4-224-16,-1 1 0 0,-4 3 1088 0,0 0 192 0,4-4 16 0,-4 4 16 16,0 0-48-16,0 0-16 15,0 0 0-15,0 0 0 0,0 0-96 0,-8-1 0 0,-2 2-16 0,-2 3 0 16,-3 0-496-16,-4 1-80 0,-2 2-32 0,-3 1 0 15,-1 2-32-15,-3-2-16 0,2 3 0 0,3 3 0 16,-1-1-144-16,6 1-16 16,2 0-16-16,5-1 0 0,4-4-112 0,2 1-32 15,4-1 0-15,4-2 0 0,2 0 16 0,3 1 0 0,3-1 0 16,1 0 0-16,1 2 16 0,2-1 16 0,1 1 0 0,-1 0 0 16,-1 0-16-16,-4 1-16 0,-1 1 0 0,-3-4 0 15,-4 2 80-15,-3-2 32 0,-5 2 0 0,-3 1 0 16,-3-1 160-16,-5 2 16 0,-2 1 16 0,-3 0 0 15,-3-1-208-15,-13 3-32 0,5-3-16 0,-1-1 0 0,2-4-224 16,3-2 176-16,2-2-176 0,3 1 160 0,4-2-160 0,6-1-144 16,5-2 144-16,9 2-208 15,0 0-2224-15,7-8-432 0,7-2-80 0</inkml:trace>
  <inkml:trace contextRef="#ctx0" brushRef="#br1" timeOffset="86208.95">21710 8236 13823 0,'0'0'608'0,"0"0"128"0,-5-1-592 0,-3 1-144 0,0 1 0 0,-3 2 0 16,-2 3 2960-16,-1 1 560 16,-3 3 128-16,-2 1 0 0,-2 0-2304 0,-4 5-448 15,-2-1-112-15,1 3-16 0,1-5-256 0,4 2-64 0,3 1-16 0,5-1 0 16,4 0-224-16,5 0-32 0,2-3-16 0,7-1 0 15,3 0 32-15,7-4 16 0,3 1 0 16,4-1 0-16,2-3-16 0,1 1 0 0,2-4 0 0,2-1 0 16,-5-5 96-16,1 0 16 0,-1-2 0 15,-2-3 0-15,-7 0 16 0,0-1 0 0,-1-1 0 0,-6 0 0 16,0-1 64-16,-6 0 0 0,-2 0 16 0,-1 0 0 16,-4-1-160-16,-2 0-48 0,-3 1 0 0,0 1 0 0,-4 1-192 0,1 2 0 15,-2 1 0-15,1 3 0 0,0 0 0 0,1 2 0 16,3 0 0-16,-1 1 0 0,6 2-240 0,5 0 64 15,0 0 16-15,0 0 0 16,0 0-240-16,8 0-48 0,3 0-16 0,3 2 0 0,2-4 176 0,1 0 32 16,3 0 16-16,2 0 0 0,-1-1 240 0,2-1 0 15,0 1 0-15,3-1 0 0,-3-1 0 0,2 2 0 16,1-3 0-16,3 0 0 0,0-2 0 0,1-1 192 16,1-4-48-16,1 1 0 0,0-2 32 0,1-1 0 15,0 0 0-15,1-3 0 0,-1-1 32 0,0-1 16 16,0-1 0-16,1 0 0 0,2-2-48 0,-1 0-16 15,-2-1 0-15,0-4 0 0,-2-2-160 0,-1 2 0 16,-1-1 0-16,-2 1 128 0,-5-1-128 0,1 0 0 16,-4 0 144-16,-1 2-144 0,-3 0 0 0,-1 1 0 15,0 0 0-15,-1 5 0 0,-4 1 0 0,-1 3 0 16,-2 1 0-16,-2 2 0 0,0 4 0 0,-4 2 0 16,-3 3 0-16,3 5-128 0,-7-3 128 0,-3 4-192 15,-3 3 192-15,-4 5-192 0,-1 2 64 0,-2 4 0 0,-2 4 0 0,-4 5 0 16,-1 4 128-16,-2 5-128 0,-1 3 128 0,1 6-128 15,-1 4 128-15,4 1 0 0,0 2 0 0,5-1 0 16,4 1 0-16,1-2 0 0,4-2 0 0,5-1 0 16,1-6 0-16,5 0 0 0,1-5 0 0,3 0 0 15,2-5 0-15,1-2 0 0,2-4 0 0,2-4 128 16,2 0-128-16,2-5 144 0,4-3-144 0,0-4 160 16,-2-4 16-16,2-3 0 0,-1-5 0 0,3-1 0 15,-1-2 0-15,-1-2 0 0,1-4 0 0,0 0 0 0,0-3-176 0,-2 1 0 16,1 0 0-16,-1 2 0 0,1 2 0 0,-2 3 0 15,1 1 0-15,-2 0 0 0,-1 3 0 0,-1 2 0 16,-2 3 0-16,-1 2 0 0,-3 3 0 0,1 1 0 16,-2 3-144-16,-2 2 144 0,-2 4 0 0,-1 1 0 15,-2 2-128-15,0-1 128 0,-2 1 0 0,1 1 0 16,-4-1 0-16,2-1 0 0,-1-1 0 0,4-3 0 16,-1-2 0-16,-1-1 0 0,3-9 0 0,0 0 0 15,0 0 0-15,0 0 0 0,7 2 0 0,2-5 176 16,1-1-176-16,2-2 160 0,1 0-160 0,3 0 128 15,0-2-128-15,2 1 128 0,1-1-128 0,-1 1 0 16,0 0 0-16,-1 2 0 0,-3-1 0 0,0 4 0 16,1 1 0-16,0 4 128 0,-2 3 16 0,-1 3 0 15,0 1 0-15,-2 4 0 0,-1 0-144 0,2 2 0 16,-5 0 144-16,1 1-144 0,0 0 0 0,-1-1 144 16,2 2-144-16,0-1 0 0,-1-3 128 0,3-3-128 15,2 1 0-15,1-3 0 16,3-2-416-16,1-2-192 0,4-2-32 0,8-3-16096 0</inkml:trace>
  <inkml:trace contextRef="#ctx0" brushRef="#br1" timeOffset="114911.99">8353 11289 14335 0,'0'0'640'0,"0"0"128"0,0 0-624 0,0 0-144 0,0 0 0 0,0 0 0 16,0 0 1024-16,-6-2 192 0,3 0 16 0,3 2 16 0,0 0-240 0,0 0-48 15,0 0-16-15,-2-5 0 0,1-1 160 0,1 1 48 16,0 5 0-16,4-8 0 0,2-3-480 0,1 0-96 16,3-1 0-16,-1 1-16 0,2 0-256 0,2-1-48 15,-1 1-16-15,1 0 0 0,0 0 64 0,-1 1 16 16,1 0 0-16,0 0 0 0,-2 1 64 0,1 3 32 16,-1 0 0-16,1 4 0 0,-3 1-208 0,0 4-32 15,-3 5-16-15,2 3 0 0,-5 2 0 0,2 5 0 16,-2 4 0-16,0 3 0 0,-3 1 32 0,-2 2 16 15,1 0 0-15,0 2 0 0,1-4-64 0,0 2-16 16,0-3 0-16,0-2 0 0,0-4-128 0,0-2 128 16,1-3-128-16,2-1 128 0,0-2-128 0,1-1-192 15,-4-10 32-15,0 0 16 16,11 7-1504-16,-2-5-288 0,0-6-64 0,-1-1-11088 0</inkml:trace>
  <inkml:trace contextRef="#ctx0" brushRef="#br1" timeOffset="115208.56">8523 11199 18831 0,'0'0'832'0,"0"0"176"0,-9 1-816 0,9-1-192 0,0 0 0 0,-6 6 0 15,-4-1 1312-15,2 4 224 0,2 2 32 0,0 0 16 16,0 0-416-16,0 3-80 0,2 4 0 0,-3 1-16 15,2 1-224-15,1 2-32 0,-1 3-16 0,1 1 0 16,0 2-176-16,0 0-48 0,-1 3 0 0,2-1 0 0,2-2-128 0,1 1-48 16,2 0 0-16,2-1 0 0,2 0-144 0,3-2-16 15,0-1-16-15,5-3 0 0,2-2 96 0,4-2 0 16,4-3 16-16,-1-4 0 0,3-2-96 0,2-1-32 16,1-4 0-16,4-1 0 0,0-3-80 0,2-1-128 15,1-1 176-15,1-2-176 16,-1-3-752-16,-3 2-256 0,-2-4-48 0,-9 3-14720 0</inkml:trace>
  <inkml:trace contextRef="#ctx0" brushRef="#br1" timeOffset="115976.03">9809 11745 3679 0,'0'0'160'0,"1"-9"32"0,0 0-192 0,2 0 0 16,-2 1 0-16,0-1 0 0,-3 1 3472 0,0 0 656 16,1 1 128-16,-2-1 32 0,-5-1-2368 0,2 2-480 15,-2-1-96-15,-1 2 0 0,-4 2-384 0,0 1-64 16,-1 2 0-16,-2 3-16 0,-3 0-512 0,3 6-112 0,-5 4 0 0,2 2-16 15,1 3-48-15,0 2 0 0,2 2 0 0,0 1 0 16,3 0 0-16,3-1 0 16,1 0 0-16,4-3 0 0,1 0-32 0,3-1-16 0,4-5 0 0,2-2 0 15,1-1 48-15,5-3 0 0,0-1 0 0,3-4 0 16,2-3 144-16,5-6 48 0,0-2 0 0,3-3 0 16,-1-4-112-16,2-1-16 0,-3-3 0 15,1-1 0-15,-3-5-112 0,-2 1-16 0,-1-2-128 0,-6 9 192 16,-1-7-192-16,0 0 144 0,-2-4-144 0,0-3 128 15,0-4-128-15,-4-3 192 0,1-3-192 0,-2 3 192 16,0 2-192-16,-2 5 0 0,1 7 0 0,0 5 0 0,-1 5 0 0,-1 7 0 16,0 2 0-16,0 7 0 0,-3 9 0 0,0 5 0 15,0 8-160-15,-4 17 160 0,1 2-128 0,-3 4 128 16,2 4 0-16,-3 1-144 0,2 1 144 0,0-1 0 16,1-5 0-16,3-5-128 0,2-3 128 0,1-4 0 15,2-7 0-15,1-3 0 0,2-2 0 0,1-4 0 16,-1-4 0-16,2-2-128 15,-6-11-640-15,9 0-128 0,1-6-32 0,-2 0-12864 0</inkml:trace>
  <inkml:trace contextRef="#ctx0" brushRef="#br1" timeOffset="116235.11">10210 11652 24479 0,'0'0'1088'0,"-6"5"208"0,1 4-1040 0,-2 1-256 16,0 1 0-16,1 2 0 0,-4 1 1232 0,0 1 192 0,0 2 48 0,-2 1 0 16,1 0-448-16,2-1-96 15,-1-2-16-15,5-1 0 0,-1-1-416 0,4-1-96 0,2-4-16 0,2 0 0 16,4-2 32-16,-1-3 0 0,6-3 0 0,-1-3 0 16,3-3 80-16,2-2 16 0,0-3 0 0,2-1 0 15,0-2 0-15,0-1 16 0,-3-1 0 0,4-8 0 16,-6 2-144-16,-2 2-48 0,-5 3 0 0,1 2 0 15,-4 3-112-15,-2 3-32 0,0 3 0 0,0 6 0 16,0 0-1344-16,0 0-256 0,-8 10-64 0</inkml:trace>
  <inkml:trace contextRef="#ctx0" brushRef="#br1" timeOffset="116673.56">11250 11556 14735 0,'0'0'1312'0,"0"0"-1056"0,0 0-256 0,0 0 0 16,0 0 1760-16,0 0 288 0,0 0 64 0,-3 13 16 15,-4 2-656-15,1 2-144 0,-1-1-32 0,1 4 0 16,-2 3-496-16,1 1-96 0,1 3-32 0,-3-2 0 16,2-2-192-16,-2 1-32 0,1 2-16 0,0-2 0 0,0-2-256 0,1-2-48 15,1-3-128-15,-1 0 192 0,3-4-192 0,2-2 0 16,2-11-192-16,0 10 192 16,0-10-2496-16,0 0-384 0</inkml:trace>
  <inkml:trace contextRef="#ctx0" brushRef="#br1" timeOffset="116981.78">11496 11651 3679 0,'-10'9'160'0,"5"-3"32"0,0 0-192 0,-1 6 0 16,0 0 0-16,-4 3 0 0,0 0 4432 0,0 1 848 15,-1 0 160-15,0-1 48 0,1 1-3200 0,-1-2-640 16,2 0-128-16,2-1-32 0,2-2-416 0,-1-3-96 15,1-1-16-15,3-3 0 0,2-4-384 0,0 0-64 16,0 0-32-16,4-3 0 0,5-4 176 0,0-2 48 16,3-4 0-16,3 0 0 0,3-2-416 0,1-3-80 0,2 0-16 0,-2-1 0 15,1 0-192-15,0 3 176 0,1 0-176 16,-1 3 160-16,-3 4 96 0,0 4 0 0,-3 3 16 0,-1 4 0 16,-1 3-112-16,-1 6-32 0,-4 4 0 0,-1 3 0 15,-2 2-128-15,-3 3 0 0,-2 1 0 0,-3 3 128 16,-2 0-128-16,2 1 0 0,-3-4 0 0,3-1 0 31,1-3-1312-31,2-3-352 0,1-2-64 0,3-4-13904 0</inkml:trace>
  <inkml:trace contextRef="#ctx0" brushRef="#br1" timeOffset="117584.88">12755 11238 17503 0,'-1'-18'768'0,"1"6"176"0,0 2-752 0,0-1-192 0,-1 1 0 15,0 3 0-15,1 7 1344 0,0 0 256 0,0 0 32 0,0 0 16 16,-5 11-704-16,-2 5-144 0,0 3-32 0,-2 6 0 16,2 4-336-16,-4 8-80 0,1 5-16 0,-4 4 0 0,-2 2 64 0,-1 6 16 15,3 1 0-15,0-1 0 0,-2-3-144 0,4-5-16 16,0-4-16-16,2-7 0 0,3-2-112 16,-1-7 0-16,1-1-128 0,4-8 192 0,-1-4 48 0,1 0 0 15,1-6 0-15,2-7 0 0,0 0 208 0,0 0 64 16,9-5 0-16,-1-6 0 0,3-1-64 0,1-5-16 15,0-3 0-15,1-1 0 0,0-1-256 0,2 2-48 16,-1 1-128-16,-2 1 192 0,-2 5-192 0,0 4 0 16,0 3 0-16,-10 6 0 0,9 0 0 0,-2 5-160 15,2 3 160-15,-1 5-128 0,-2 4 128 0,1 1 0 16,-4 4 0-16,1 2 0 0,-4 0 0 0,-2 1 0 16,0-1 0-16,0 0 0 0,-1-2-128 0,1-3 0 15,-1-4 0-15,2 1 0 16,0-3-320-16,1-3-64 0,0-10-16 0,0 0-9248 15,0 0-1840-15</inkml:trace>
  <inkml:trace contextRef="#ctx0" brushRef="#br1" timeOffset="117919.85">12973 11792 18431 0,'0'0'1632'0,"0"0"-1312"0,8-9-320 0,-3 2 0 15,2-1 1120-15,1-1 160 0,2-2 16 0,1 0 16 0,1-1-256 0,1 2-48 16,-1 0-16-16,-1 3 0 0,-4-1-272 0,0 1-48 16,-2 1-16-16,-5 6 0 15,0 0 16-15,0 0 0 0,0 0 0 0,0 0 0 0,0 0-32 0,0 0 0 16,-8 8 0-16,-1 5 0 0,-4 1-272 0,-2 2-64 15,1 1-16-15,0-1 0 0,-1 1-16 0,3-1 0 16,2 0 0-16,1-1 0 0,1-3-112 16,5-1-32-16,1 0 0 0,2-11 0 0,3 8-128 0,-3-8-176 15,7 3 48-15,2-2 0 16,2-1-1392-16,0-2-272 0,1 0-48 0,0-4-7648 16,2 0-1536-16</inkml:trace>
  <inkml:trace contextRef="#ctx0" brushRef="#br1" timeOffset="118269.1">13476 11721 13823 0,'0'0'1216'0,"0"0"-960"16,0 0-256-16,-5-5 0 0,5 5 2096 0,-4-2 368 0,-2 1 80 0,0 1 16 15,-2 2-832-15,-1 1-144 0,-1 2-48 0,-3 0 0 16,-1 1-576-16,-2 4-128 0,0-1-32 0,-1 0 0 15,0 2-224-15,-2 2-32 0,3 0-16 0,2 1 0 16,4-2-224-16,3-1-48 0,0-1-16 0,4-1 0 16,0-1-64-16,3-2-16 0,0-6 0 0,0 0 0 0,8 2 80 15,3-2 16-15,5-1 0 0,-1-3 0 0,1-3 32 0,-1-2 16 16,-1 0 0-16,1-1 0 16,-3-1 16-16,1 1 16 0,-2 0 0 0,0 2 0 0,-5 2 16 0,0 2 0 15,-6 4 0-15,0 0 0 0,0 0-96 0,5 4-32 16,-1 2 0-16,-2 3 0 0,-1 1-224 0,0 2 0 15,-1 2 0-15,1 1 0 0,-1-2 0 0,2-1 0 16,3-1 0-16,-1-1 0 16,2 0-384-16,0-3-128 0,1-2-32 0,1-1 0 15,0-2-2528-15,2-3-496 0</inkml:trace>
  <inkml:trace contextRef="#ctx0" brushRef="#br1" timeOffset="118680.7">13943 11749 2751 0,'0'0'128'0,"4"-3"16"0,1 0-144 0,-2-2 0 15,-3 5 0-15,5-4 0 0,-2-1 4928 0,-3 5 960 16,2-5 192-16,-2 5 48 0,-1-7-4112 0,-2 2-816 16,-2 0-176-16,-1 1-16 0,-3 3-128 0,-2 1-32 0,-3 0 0 0,-3 1 0 15,-2 3-272-15,2 3-48 0,-4 3-16 0,0 3 0 16,-1 1-208-16,-1 3-48 15,2 2-16-15,4-1 0 0,1 3-96 0,2-2-16 0,4 0 0 0,4-2 0 16,1-1-128-16,5-1 0 0,4-2 144 0,2-3-144 16,5 1 128-16,4-4-128 0,4-4 160 0,3-1-160 15,1-4 256-15,2-3-32 0,2-4-16 0,-2-3 0 16,-1-4 176-16,-1-4 16 0,-1 1 16 0,0-6 0 16,-1 3 64-16,-2-3 16 0,-3 0 0 0,1-4 0 0,-2-3-192 15,-1-4-48-15,0-5 0 0,-2-5 0 0,0-3-128 16,-2-1-128-16,0 2 144 0,0 4-144 0,-4 5 0 0,2 5 0 15,-5 9 0-15,2 5 0 0,-2 7 0 0,-1 5 0 16,-2 8 0-16,0 0 0 0,-4 12 0 0,-2 7 0 16,-2 4-128-16,1 5 128 0,-2 3 0 0,1 6 0 15,1 3 0-15,-1 3 0 0,1 1 0 0,3 0-128 16,1-2 128-16,1-2 0 16,2-2-768-16,0-3-80 0,3-2-32 0,1-2-10416 15,3-1-2080-15</inkml:trace>
  <inkml:trace contextRef="#ctx0" brushRef="#br1" timeOffset="119284.62">15140 11311 21183 0,'-7'-11'1888'0,"5"7"-1504"15,-1-1-384-15,1-1 0 0,2 6 1120 0,-2-4 160 16,0 0 16-16,2 4 16 0,0 0-176 0,0 0-48 16,-3 8 0-16,0 2 0 15,-2 1-576-15,2 2-112 0,0 3-16 0,-1 0-16 0,2 3 144 0,-1 1 16 16,3-1 16-16,3 4 0 0,0-1-208 0,4 0-32 16,2-3-16-16,1 0 0 0,0-3-96 0,1 0-32 15,1-2 0-15,-1-3 0 0,-2-1 96 0,-1-3 0 16,0-1 16-16,0 0 0 0,-8-6 96 0,0 0 16 15,0 0 0-15,0 0 0 0,-5 6 192 0,-1 1 64 16,-4-2 0-16,-3 1 0 0,-5-2-256 0,-2 2-64 0,2 0 0 0,-3 1 0 16,2 0-192-16,2 0-128 15,2 0 128-15,2 1-128 0,1-1 0 0,2 2 0 16,1-2 0-16,2 0 0 0,3 1 0 0,2-1-128 0,1-1 128 0,2 1-128 16,3-1 128-16,0 2-160 15,0 0 160-15,1 1-160 0,2-1 160 0,0 2 0 0,-1 0-144 0,2 2 144 16,0 0 0-16,-4 2-144 0,0-1 144 15,1 2 0-15,-3-2 0 0,-1 3 0 0,-2-1 0 0,1 2 0 16,-2-2 0-16,-1 1 0 0,-1-1 0 0,2 0 0 16,0 0 0-16,2-2 128 0,1-1-128 0,1 0 0 15,1-2 0-15,4-2-160 0,2-3 32 0,3 0 0 16,4-4-2512-16,4-2-496 16</inkml:trace>
  <inkml:trace contextRef="#ctx0" brushRef="#br1" timeOffset="119639.51">16077 11724 5519 0,'0'0'240'0,"1"-6"64"0,-1 6-304 0,-1-4 0 16,1 4 0-16,-2-4 0 0,-3-1 3744 0,-1 1 688 16,-3-1 144-16,-2 3 32 0,-1 1-2592 0,-1 1-512 15,-3 1-96-15,0 4-32 0,-3 1-464 0,0 3-80 16,-3 1-32-16,-8 6 0 0,1 3-160 0,6-1-16 16,1-2-16-16,5 1 0 0,5-1-160 0,2 2-48 15,7-3 0-15,2-3 0 0,2-2-160 0,4-2-48 16,6 0 0-16,-3-3 0 0,4 0 64 0,4-3 0 0,1-1 0 0,5-1 0 15,0-1-64-15,4 0-16 0,-1-4 0 16,3 1 0-16,-1-2-176 0,2 0 0 0,-4-1 0 0,1-1 0 31,0 1-1312-31,-3-1-288 0,-1 0-64 0,4-3-12592 0</inkml:trace>
  <inkml:trace contextRef="#ctx0" brushRef="#br1" timeOffset="120003.55">16700 11181 11967 0,'0'0'528'0,"0"0"112"0,-6 5-512 0,-3 2-128 15,2 6 0-15,-7 2 0 0,0 6 3200 0,-3 2 592 16,-3 3 128-16,-1 3 32 0,-1 6-2400 0,-1 3-464 16,-1-1-112-16,-3 2-16 0,2 0-64 0,1 3 0 15,-1 2-16-15,3-2 0 0,5-4-368 0,-1-2-64 16,6-3 0-16,0-6-16 0,4-3-224 0,4-3-32 15,3-4-16-15,2-4 0 0,1-3 144 0,5-2 16 16,-1-5 16-16,3-4 0 0,2-5 96 0,3-3 16 16,3-3 0-16,2-2 0 0,-2-1-256 0,2-1-32 15,1 0-16-15,-2 0 0 0,-2 3-144 0,-1 2 0 0,-2 2 0 0,0 2 0 16,-2 2 0-16,-2 5 0 16,-1 2 128-16,-1 7-128 0,-2 1 0 0,-3 2 0 15,0 1 0-15,-2 3 0 0,-3 1 0 0,1 3 0 16,-2 0 0-16,-1 1 0 0,1 0 0 0,2-1 0 15,-3-2 0-15,3-2 0 0,1 0 0 0,1 0 0 0,2-3 0 0,4-1 0 32,-2-3-416-32,4 2-64 0,0-4-16 0,3 1 0 15,-2-1-2032-15,2-2-416 0,2-1-64 0</inkml:trace>
  <inkml:trace contextRef="#ctx0" brushRef="#br1" timeOffset="120417.93">17110 11767 23039 0,'-14'-5'1024'0,"8"4"192"0,0 1-960 0,1 3-256 15,5-3 0-15,0 0 0 0,-5 5 1360 0,5-5 240 16,0 7 32-16,3-1 16 0,-3-6-960 0,8 4-192 16,2-1-48-16,-2-1 0 0,4-1 64 0,2-2 0 15,0-1 0-15,1-1 0 0,1-1-240 0,1 0-32 16,0-2-16-16,-2 2 0 0,-2-3-96 0,1 0 0 16,-6 1-128-16,0 0 192 0,-1-2-192 0,-3 2 176 15,-4 6-176-15,0 0 160 0,-2-5-160 0,-4 3 128 16,-1 2-128-16,-4 3 128 0,-5 2-128 0,-1 4 0 15,-4 2 0-15,1 1 0 0,1 2 0 0,-2 2 0 0,1 3 0 0,1 1 0 16,2-2 0-16,4 1 0 0,2-1 0 0,3-1 0 16,3 1 0-16,4-3 0 0,4-1 0 0,5 0 0 15,3-1 0-15,1-1 0 0,6-3-144 0,-1-4 144 32,4 0-1920-32,3-2-256 0,2-2-64 0</inkml:trace>
  <inkml:trace contextRef="#ctx0" brushRef="#br1" timeOffset="120652.43">17803 11790 13823 0,'0'0'1216'0,"0"0"-960"15,-6-3-256-15,1 0 0 0,-2 2 2512 0,0 4 464 16,-1-1 96-16,-2 1 0 0,-3 0-1792 0,-1 3-384 16,-3 2-64-16,1 0 0 0,-1 4-32 0,1-2 0 15,-2 1 0-15,3 1 0 0,2 2-224 0,1-1-32 16,4-1-16-16,1 1 0 0,3-1-352 0,0-2-176 15,3 1 160-15,3-2-160 0,3-1 128 0,-1-2-128 16,5-1 0-16,0-1 0 0,2-2 0 0,2-1 0 16,2-4 0-16,2 1 0 15,-1 1-288-15,1-1-160 0,-2-2-16 0,1 1-16 16,-2 0-1856-16,0-2-368 0</inkml:trace>
  <inkml:trace contextRef="#ctx0" brushRef="#br1" timeOffset="121038.22">18180 11395 25791 0,'-1'-5'2304'0,"1"0"-1856"0,-2 1-448 0,2 4 0 15,0 0 480-15,-6 1 0 0,1 1 0 0,-2 4 0 16,-1 2-64-16,-2 3-16 0,0 7 0 0,-3 0 0 15,-1 0 208-15,0 4 32 0,0 4 16 0,-1 1 0 16,1 2-96-16,-1 0-32 0,-1 3 0 0,1 0 0 0,2 0-272 0,2-2-48 16,-1-3-16-16,3 0 0 0,2-5-64 0,3-1 0 15,-1-3-128-15,3-1 192 0,1-5 128 0,2-2 0 16,1-1 16-16,3-5 0 0,-5-4 384 0,8-1 80 16,3-4 16-16,2-1 0 0,-1-3-368 0,1 0-80 15,1-4-16-15,2 0 0 0,-1 0-224 0,2-1-128 16,-1 1 160-16,2 0-160 0,2 0 128 0,-3 0-128 15,2-1 0-15,1 3 144 0,1 0-144 0,1 2 192 16,1-2-192-16,0 1 192 0,1 1-192 0,0 1 0 16,-1 2 0-16,-3-2 128 0,-1 3-320 0,-2 1-64 15,-1 0 0-15,-3-1-16 16,-2 1-1776-16,-3 2-336 0,-8 2-80 0,0 0-12704 0</inkml:trace>
  <inkml:trace contextRef="#ctx0" brushRef="#br1" timeOffset="121190.77">18144 11822 21183 0,'-6'14'1888'0,"5"-6"-1504"0,0 0-384 0,2 3 0 16,2 1 1088-16,0 0 160 0,2-1 32 0,4 0 0 15,1-2-144-15,3 0-32 0,3-1 0 0,2-1 0 16,2-1-256-16,3 0-48 0,4-3-16 0,0-1 0 16,1-1-656-16,0-2-128 0,1-2 0 0,6-5-14496 15</inkml:trace>
  <inkml:trace contextRef="#ctx0" brushRef="#br1" timeOffset="121719.46">19400 11151 26719 0,'-6'-21'2368'0,"4"13"-1888"15,0-1-480-15,1 1 0 0,0-1 256 0,0 2-64 16,0 2 0-16,1 5 0 0,0 0 384 0,-7 7 64 16,0 4 0-16,-2 4 16 0,0 3-400 0,-2 6-96 0,-1 4-16 0,0 5 0 15,1 1-144-15,-2 7 160 0,-1 3-160 0,1 0 160 16,-1-2-160-16,0-2 0 0,-1 0 144 0,4-3-144 16,-1-4 128-16,2-3-128 0,3-3 160 0,1-5-160 15,3-5 128-15,2-3-128 0,1-4 0 0,3-3 0 16,-3-7 176-16,10 1-176 0,3-2 192 0,2-5-192 0,3-5 192 0,1-2-192 15,-1 2 192-15,3-1-192 0,-3 1 128 0,0 2-128 16,-3 2 0-16,-2 1 0 0,-1 3 128 0,-3 3-128 16,0 4 192-16,-4 6-192 0,1 0 256 0,-2 4-48 15,-4 4-16-15,-2 1 0 0,-5 0 80 0,1 2 16 16,-6-1 0-16,-3 0 0 0,-2 0 64 0,-2-2 16 16,-3-1 0-16,0-1 0 0,-1-2-128 0,1-4-32 15,3-3 0-15,1-1 0 0,3-5-208 0,2-3 0 16,3-4 0-16,5-3-10688 15,0-3-2112-15</inkml:trace>
  <inkml:trace contextRef="#ctx0" brushRef="#br1" timeOffset="121895.98">19727 11610 28383 0,'-6'9'1264'0,"4"-3"256"0,0 2-1216 0,-1 3-304 15,-1 2 0-15,1 1 0 0,1 3 496 0,1-2 32 16,1 0 16-16,2 1 0 0,2-1-192 0,1 0-32 0,1-1-16 0,2-3 0 16,0-2-304-16,1 1 0 15,2-3-176-15,-2-1 176 16,3-2-1904-16,0-4-272 0</inkml:trace>
  <inkml:trace contextRef="#ctx0" brushRef="#br1" timeOffset="122056.82">20013 11601 25791 0,'-9'6'1152'0,"3"0"224"0,-2 3-1104 0,-2 4-272 16,-1 4 0-16,0 3 0 0,-5 4 960 0,0 3 128 15,-4-1 16-15,0 5 16 0,0 2-480 0,-5 1-112 16,2-2-16-16,-2 1 0 0,0-1-240 0,-1-1-48 16,1-3-16-16,3 0-9712 15,2-4-1952-15</inkml:trace>
  <inkml:trace contextRef="#ctx0" brushRef="#br1" timeOffset="122668.83">21225 11469 14735 0,'-3'-7'1312'0,"1"-1"-1056"0,-2 1-256 0,1-1 0 15,0 1 1968-15,-4 0 336 0,1-2 64 0,-2 1 0 16,-1 4-976-16,-3 1-208 0,0-1-32 0,-1 3-16 16,-3 1-448-16,-1 5-96 0,-5 1-16 0,-4 4 0 15,-1 3-256-15,0 3-64 0,-1 2-16 0,1 4 0 0,2 1-240 0,3 1 0 16,6 0 0-16,1 0 0 0,2-4 0 0,5 1 0 15,3-3-128-15,5-2 128 0,4-5 0 0,1-4 0 16,4-2 0-16,4-4 0 0,5-5 128 0,7-5-128 16,2-6 176-16,5-2-176 0,3-4 352 0,-1-2-32 15,0-2-16-15,-4-5 0 0,0-1-112 0,-4-3 0 16,-3-3-16-16,-2-2 0 0,0-3 16 0,0-2 16 16,-3-2 0-16,-3-3 0 0,-1-4-48 0,-4 9-16 15,-1 4 0-15,-1 8 0 0,-4 5-144 0,-1 6 0 16,-1 5 0-16,-4 9 0 0,2 7 288 0,0 0 32 15,-9 12 0-15,-1 5 0 0,-5 8-160 0,2 4-32 16,0 4 0-16,0 6 0 0,-2 4-128 0,2 3 0 16,-1 1 0-16,2 2 0 0,-1 1 0 0,2-5 0 15,0-2 0-15,2-3 0 0,2-3 0 0,3-4 0 0,3-4 0 16,3-4 128 0,2-3-1216-16,4-4-256 0,0-5-64 0</inkml:trace>
  <inkml:trace contextRef="#ctx0" brushRef="#br1" timeOffset="122855.98">21516 11506 21183 0,'-10'11'1888'0,"-4"2"-1504"0,2 3-384 0,-1 1 0 16,0-1 1280-16,1 1 176 0,-1 3 32 0,1 1 16 0,1-1-496 0,1 2-112 15,-2-1 0-15,3-3-16 16,1 0-400-16,3-5-80 0,1 0-16 0,3-3 0 0,3 0-384 0,-2-10-304 15,9 1 48-15,1-2-13360 16</inkml:trace>
  <inkml:trace contextRef="#ctx0" brushRef="#br1" timeOffset="123154.27">22301 11175 21183 0,'8'-20'944'0,"-5"13"192"0,1-4-912 0,1-2-224 15,-1-3 0-15,-1 3 0 0,0 2 1376 0,-3 0 224 16,-1 0 64-16,-1 1 0 0,-1 2-128 0,-1 2-32 16,-1 2 0-16,-1 1 0 0,-5 0-496 0,-2 3-112 15,-4 3 0-15,-2 4-16 0,-3 1-608 0,-1 6-112 16,-2 3-32-16,-1 4 0 0,-4 3-128 0,-1 3 160 15,2 6-160-15,1 1 160 0,0 2-160 0,4 3 0 0,0 1 144 0,4 1-144 16,4-4 0-16,0 1 0 0,5-3 0 16,2-1 0-16,3-2 0 0,1-3-128 0,3-2 0 0,-1-3 0 31,2-3-464-31,0-3-96 0,0-4-16 0,0-2 0 0,-1-2-1856 0,0-2-368 0</inkml:trace>
  <inkml:trace contextRef="#ctx0" brushRef="#br1" timeOffset="123310.76">21752 11581 12895 0,'7'-3'1152'0,"3"-3"-928"16,-1 0-224-16,5 0 0 0,7 1 3136 0,1 0 576 15,5-1 112-15,4-1 16 0,5-2-2544 0,3 0-512 16,-2 1-96-16,0-2-32 0,0-2-368 0,-2-2-80 16,-2 1-16-16,-1 0 0 15,-4 0-1712-15,-2 0-336 0,-4-1-80 0</inkml:trace>
  <inkml:trace contextRef="#ctx0" brushRef="#br1" timeOffset="123575.67">22649 11138 13823 0,'1'-12'608'0,"0"6"128"0,-1-2-592 0,0 1-144 16,0-1 0-16,0 1 0 0,-2 3 2144 0,2 4 400 15,0 0 80-15,-8-3 0 0,1 2-800 0,-4 5-160 0,-1 0-48 16,-2 5 0-16,-3 1-624 0,-1 2-128 16,-3 2-32-16,-3 3 0 0,0 5-224 0,-1 3-48 15,0 3-16-15,2 1 0 0,2 3-160 0,2 1-48 0,2 3 0 0,3 0 0 16,1-4-336-16,2 2 144 0,3 0-144 0,3-2 0 16,2-2-192-16,-2-2-160 0,3-1-32 0,1-3 0 15,0-4-1024 1,1-3-224-16,0-1-32 0,0-1-11824 0</inkml:trace>
  <inkml:trace contextRef="#ctx0" brushRef="#br1" timeOffset="123712.45">22194 11552 25791 0,'0'0'2304'0,"0"0"-1856"16,0 0-448-16,8-2 0 0,-1-2 448 0,2 2 0 0,5 0 0 16,1 1 0-16,4 1 96 0,3 0 16 15,2-1 0-15,3 0 0 0,1 0-208 0,1 0-32 0,-2-1-16 0,-1-2 0 16,1 1-480-16,-4 0-80 15,-2 0-32-15</inkml:trace>
  <inkml:trace contextRef="#ctx0" brushRef="#br1" timeOffset="124244.39">22746 11486 16927 0,'0'0'752'0,"-8"0"144"0,-2-1-704 0,1 1-192 16,1 1 0-16,-1 2 0 0,3 0 1120 0,6-3 192 16,-10 5 32-16,4 0 16 0,6-5-80 0,0 0 0 15,0 0-16-15,0 0 0 0,4 9-336 0,3-4-64 16,3-2-16-16,5-2 0 0,2-2-16 0,4-1 0 15,3-1 0-15,3-2 0 0,-2-2-400 0,1 0-96 16,0-3-16-16,-5 0 0 0,-2 0-176 0,-3 1-144 0,-4-2 192 0,-2 1-192 16,-4 0 144-16,-2 3-144 0,-4 7 0 0,0 0 144 15,-6-9-144-15,0 5 0 0,-5 2 0 0,-1 4 0 16,-3 2 0-16,-3 3 0 16,-6 1 0-16,2 3 0 0,2 1 128 0,-2 1-128 15,1 0 192-15,2 3-64 0,-1 0-128 0,5 1 0 0,2-2-192 0,2 0 192 16,3 1-128-16,3-2 128 0,3-2 0 0,1-1 0 15,2 0 0-15,3 0-176 0,-4-11 176 16,11 7-128 0,2-2-544-16,2-1-96 0,3-4-32 0,3-5-13456 0</inkml:trace>
  <inkml:trace contextRef="#ctx0" brushRef="#br1" timeOffset="124522.85">23171 11390 19343 0,'-10'3'1728'0,"1"1"-1392"15,-5 2-336-15,1 5 0 0,1 3 752 0,-3 1 80 16,0 1 0-16,0 0 16 0,0 2 144 0,0 1 32 16,-2-1 0-16,2 0 0 0,0 0-144 0,0-3-32 15,2 0 0-15,3-1 0 0,3-5-128 0,1 0-16 16,6-9-16-16,0 0 0 0,0 0-192 0,0 0-48 16,10 7 0-16,1-6 0 0,3-5 96 0,2-5 16 15,-1-2 0-15,2-2 0 0,-1-5-240 0,1-1-64 16,0 1 0-16,2-1 0 0,3-1-256 0,-3 1 0 15,-1 1 128-15,-5 6-128 0,3 1 0 0,-1 0 0 16,1-3 0-16,-1 6 0 0,-1 1 0 0,0 3 0 16,-6 1 0-16,0 4 0 0,-8-1-272 0,6 6-64 15,-3 1-16-15,-2 1 0 16,-2-1-2464-16,-1 1-512 0</inkml:trace>
  <inkml:trace contextRef="#ctx0" brushRef="#br1" timeOffset="124875.11">23305 11575 19343 0,'0'0'1728'0,"0"0"-1392"15,0 0-336-15,0 0 0 0,0 0 880 0,7 3 96 16,2-2 32-16,2-2 0 0,2-3 144 0,-1 0 16 15,2-4 16-15,2 2 0 0,0-2-352 0,0 1-64 16,-2-1 0-16,-1-2-16 0,-1-1-400 0,-1 1-80 16,-4 1-16-16,2 0 0 0,-5 0-112 0,-1 2-16 15,-2-1-128-15,-2 2 192 0,1 6-64 0,-6-2 0 16,-2 2-128-16,-2 4 192 0,-2 2-192 0,-1 3 0 16,-2 1 0-16,1 1 0 0,1 1-144 0,1 1 144 15,1 1 0-15,1 2-144 0,2-3 144 0,2 0 0 16,5 0 0-16,2 0 0 0,2-2 0 0,2-2-128 15,4 0 128-15,3-1 0 0,3-1 0 0,1-4 0 0,2-1 0 16,0-1-128 0,1-2-2320-16,-2-2-464 0</inkml:trace>
  <inkml:trace contextRef="#ctx0" brushRef="#br1" timeOffset="125191.9">23674 11536 17503 0,'-7'8'1552'16,"-2"0"-1232"-16,-2 3-320 0,-1 1 0 0,0 1 976 0,-1 1 144 0,-1 1 32 0,3 1 0 16,1-3 384-16,1-2 96 0,2 1 16 0,2-1 0 15,0-3-528-15,3 2-96 0,2-10-32 0,0 0 0 0,0 0-352 0,9 2-80 16,3-2-16-16,2-4 0 16,3-2-32-16,2-4 0 0,2-3 0 0,-2 0 0 0,2-1-320 0,2 1-192 15,-1 0 192-15,0 1-192 16,-4 1 128-16,-2 2-128 0,-1 1 0 0,-3 3 0 0,-2 2 0 15,-1 3 0-15,-9 0 0 0,0 0 0 0,2 6 0 0,-2 3 0 16,-1 2 0-16,-5 1 0 0,0 0 0 0,-2 4 0 16,-2 1 0-16,0 1 0 0,1-1 0 0,-2 1 0 15,2-2 0-15,3 0 0 0,3-2-128 0,-2-3 128 16,4-2 0-16,1-2-144 16,0-7-432-16,6 4-64 0,0-3-32 0,4-2-9312 15,3-2-1856-15</inkml:trace>
  <inkml:trace contextRef="#ctx0" brushRef="#br1" timeOffset="125423.53">24340 11109 26607 0,'0'0'1168'0,"0"0"256"0,-3-2-1136 0,-2 1-288 0,-1 2 0 0,1 3 0 16,-5 3 496-16,-1 1 32 0,-4 1 16 0,-1 5 0 15,-3 2 160-15,-1 5 48 0,1 3 0 0,-2 3 0 16,1 1-160-16,1 4-16 0,2 2-16 0,-1 0 0 16,3 2-320-16,2 1-64 0,1-1-16 0,2 1 0 15,2-1-160-15,1-2-224 0,4-1 48 0,2-3 16 32,1-4-1056-32,1-3-224 0,2-3-32 0,3 1-11840 0</inkml:trace>
  <inkml:trace contextRef="#ctx0" brushRef="#br1" timeOffset="125619.26">24064 11512 23951 0,'0'0'1056'0,"0"0"224"0,0 0-1024 0,0 0-256 15,0 0 0-15,8-4 0 0,0 3 1120 0,2 0 160 16,1-1 48-16,2 0 0 0,1 2-416 0,3 0-80 16,2 0 0-16,0 0-16 0,1 0-256 0,0 0-48 15,1 0-16-15,-5 2 0 0,-2-2-304 0,1 0-64 16,-5 0-128-16,-2 0 192 0,0 3-368 0,-1 2-80 15,-5 0 0-15,-1 2-16 16,-2 0-1504-16,0 3-288 0,0 1-64 0,-4 0-6320 16,1-1-1280-16</inkml:trace>
  <inkml:trace contextRef="#ctx0" brushRef="#br1" timeOffset="126720.79">24601 11450 21247 0,'0'0'944'0,"-2"4"192"0,-5 0-912 0,1 2-224 15,-3 3 0-15,0 1 0 0,-3 2 816 0,-1 2 112 16,-2 2 32-16,1-1 0 0,0 2-64 0,2-2 0 16,0 1 0-16,1-3 0 0,0 0-208 0,2-2-48 15,2-2-16-15,2 0 0 0,1-4-176 0,4-5-16 0,-1 6-16 0,1-6 0 16,0 0 160-16,6 0 48 0,3-4 0 0,-1-1 0 16,3-2-160-16,3-2-16 0,0-2-16 0,-1-1 0 15,1 2-192-15,1-3-48 0,0 0 0 0,-1 0 0 16,1 1-192-16,-2 2 0 0,-1 2 128 0,0 1-128 15,-3 2 0-15,0 2 0 0,-9 3 128 0,4 3-128 16,-4-3 0-16,3 10 0 0,-1 1 0 0,-2 3 0 16,-3-1 0-16,1 2 0 0,-1-2 0 0,1 1 0 0,-2 0 0 0,3 0 0 15,0-3 0-15,3-3 0 0,3 0-160 0,0-2 160 16,4-4-128-16,1-1 128 0,4-2-208 0,4-1 32 16,3-4 16-16,1-2 0 15,1 1-304-15,-2-2-64 0,0 0-16 0,0-1 0 16,-4-1-640-16,0 1-128 0,-2 3-32 0,-1 0 0 15,1-3-1008-15,-5 4-208 0,-1 0-32 0</inkml:trace>
  <inkml:trace contextRef="#ctx0" brushRef="#br1" timeOffset="127042.7">24979 11535 7359 0,'4'-10'656'0,"-4"10"-528"16,0 0-128-16,3-6 0 0,-2 0 2768 0,-1 6 528 16,1-6 96-16,-1 6 32 0,0 0-1600 0,0 0-320 15,-5 1-64-15,-4 3-16 0,-2 1-192 0,-2 4-32 16,-3 4-16-16,1 3 0 0,-2 1-112 0,2 2-32 15,0 0 0-15,1 0 0 0,5 1-528 0,1-1-96 16,3-3-32-16,3 0 0 0,3 0-112 0,4-3-16 16,2-2-16-16,2-3 0 0,3-2 128 0,3-3 16 0,1-3 16 0,4-3 0 15,1-2 192-15,0-2 48 0,0-3 0 0,0-1 0 16,-2-3-144-16,1 1-32 0,-2-2 0 0,-1-1 0 16,-3 5-176-16,-2 2-32 0,-4-1-16 0,0 4 0 15,-1 0-32-15,-7 6 0 0,0 0 0 0,0 0 0 16,-8 6-208-16,0 6 128 0,-5 5-128 0,-1 4 0 15,-2 1 0-15,0 3 0 0,-3 2 0 0,-3 4 0 16,0 1 0-16,-1 2 128 0,0-1-128 0,0 1 0 0,-1 0 0 16,1-2 0-16,-2 1 0 0,-1-4 0 15,2-2 0-15,1-1 0 0,2-3 0 0,0-6-160 16,2-2-1392-16,3-5-288 0,1-4-48 0,3-6-14928 16</inkml:trace>
  <inkml:trace contextRef="#ctx0" brushRef="#br1" timeOffset="127176.21">24744 11270 20271 0,'-11'-8'1792'0,"0"-2"-1424"15,-2 0-368-15,1 2 0 0,0 3 4752 0,2-1 880 16,-2 3 192-16,2 0 16 0,2 0-4784 0,0 0-1056 16,2 0 0-16,-2 1-18240 0</inkml:trace>
  <inkml:trace contextRef="#ctx0" brushRef="#br1" timeOffset="127898.66">9779 13010 14735 0,'-3'-19'640'0,"-1"7"160"0,-2 0-640 0,3-1-160 0,-1 0 0 0,-1 0 0 15,-1-1 1280-15,-1 0 240 0,0 2 32 0,1 2 16 16,-1 0-240-16,1 1-48 0,-4 1-16 0,-1 4 0 15,-3 3-352-15,-1 3-64 0,-1 1-16 0,-2 6 0 16,-2 8-432-16,1 3-80 0,-1 3-32 0,2 3 0 16,1 3 112-16,2-2 32 0,6 0 0 0,0-2 0 15,6-2-240-15,3-2-32 0,3-4-16 0,6-1 0 0,0-3-144 0,3-3 160 16,4-3-160-16,2-3 160 0,3-1 128 0,2-3 32 16,3-1 0-16,-2-3 0 0,0-4 112 0,0-1 16 15,-2-2 16-15,0 0 0 0,-2-2-16 0,-2 1-16 16,-7-3 0-16,-2 0 0 0,-2 2-16 0,-1 0 0 15,-6-3 0-15,-5 2 0 0,-1 1-80 0,-4 2-16 16,-6-1 0-16,1 2 0 0,-2 1-176 0,1 1-144 16,-1 3 192-16,2 1-192 0,2 0-208 0,4 2-160 15,0 1-16-15,9 1-10848 16,0 0-2160-16</inkml:trace>
  <inkml:trace contextRef="#ctx0" brushRef="#br1" timeOffset="128157.06">10186 12748 13823 0,'-9'15'608'0,"2"-4"128"0,0 3-592 0,-4 3-144 15,1 5 0-15,-2 2 0 0,-1 3 2688 0,-2 0 496 0,-1 2 96 0,1 1 32 16,0-1-1856-16,-1 0-368 0,1 0-80 0,0-6-16 16,6-4-64-16,2-2-16 0,-1-4 0 0,4-2 0 15,4-11-336-15,0 0-64 0,0 0 0 0,0 0-16 16,0 0 160-16,8-8 48 0,0-1 0 0,0-2 0 15,1-3-304-15,2-1-48 0,0-3-16 0,9-6 0 16,-1-2-208-16,2 6-128 0,0 0 128 0,1 4-128 16,4 1 128-16,-3 2-128 0,0 4 160 0,-1 3-160 0,-4 4 0 15,2 0-320-15,-2 4 64 0,-4 0-11056 16,-2 3-2192-16</inkml:trace>
  <inkml:trace contextRef="#ctx0" brushRef="#br1" timeOffset="128621.4">11343 12859 22111 0,'-7'3'1968'0,"-1"-1"-1584"0,0 1-384 0,0 5 0 15,0 5 480-15,-1 2 16 0,2 2 0 0,0 2 0 16,4 2 208-16,-1 0 32 0,3 0 16 0,2 0 0 16,3 0-272-16,1 1-48 0,6-6-16 0,-1 1 0 15,1-3 160-15,3-2 16 0,4-3 16 0,3-2 0 16,1-3-64-16,2-2-16 0,1-2 0 0,1-3 0 0,-2-4-32 0,1 0-16 16,-1-3 0-16,0-2 0 0,-2-3 64 0,-2 0 16 15,-3-1 0-15,-2-1 0 0,-1-1-160 0,-6 1-16 16,0-1-16-16,-2 2 0 0,-2 1-160 0,-1 3-16 15,-3 0-16-15,0 2 0 0,0 0-336 0,0 3-64 16,0 7-16-16,0 0 0 16,0 0-2320-16,0 0-448 0,0 0-112 0</inkml:trace>
  <inkml:trace contextRef="#ctx0" brushRef="#br1" timeOffset="128923.27">12060 12868 7359 0,'0'0'656'0,"9"-4"-528"15,-4-2-128-15,-5 6 0 0,0 0 4160 0,0 0 784 16,0 0 176-16,0 0 16 0,0 0-3104 0,-6 1-624 16,-5 2-128-16,-2 4-32 0,-1 2-752 0,-2 2-160 15,-3-1-16-15,6-1-16 0,-3 2-128 0,2 0-32 0,2 0 0 0,3 0 0 16,1-2-144-16,4 1 0 0,1 0 0 0,2 0 128 16,2-1-128-16,3-1 0 15,4-2 0-15,0 2 0 0,3 1 0 0,2 0 0 0,0 2 0 0,0-3 128 16,1 3 64-16,1 0 0 0,-1-1 0 0,-2 2 0 15,-1-2 112-15,-4 1 16 0,-4 1 16 0,-4 6 0 16,-5-2 320-16,-3-1 64 0,-5-1 16 0,-2 0 0 16,-5 0-224-16,0-3-64 0,-4-4 0 0,8 0 0 15,0-2-272-15,0 0-176 0,1-3 192 0,1-2-192 16,1-2-1184-16,3 0-352 16,4-1-64-16,2-2-8896 0,4-4-1792 0</inkml:trace>
  <inkml:trace contextRef="#ctx0" brushRef="#br1" timeOffset="129211.52">12280 13032 11055 0,'0'0'480'0,"0"0"112"0,0 0-464 0,5 6-128 16,1 0 0-16,2 1 0 0,-2-2 3104 0,5 1 608 16,3-4 112-16,3 0 16 0,1-2-2224 0,2 0-448 15,4-4-80-15,-1-1-32 0,2 0 32 0,0-3 16 16,-2-1 0-16,-1-1 0 0,-1 0-544 0,-5-1-112 15,-1-1-32-15,-4 1 0 0,-2-1-96 0,-3 2-32 16,-1 0 0-16,-3 2 0 0,-3 1 176 0,-1 1 48 16,-5 3 0-16,-1 2 0 0,-4 2-176 0,-2 6-16 0,-4 2-16 0,0 2 0 15,-5 1 64-15,2 2 16 16,0 2 0-16,1 2 0 0,2 1-144 0,4-2-32 16,5 1 0-16,2-3 0 0,3 0-208 0,7 0 0 15,2-4 0-15,6 0 0 0,4 0-240 0,5-1-80 16,3-3-32-16,2-3 0 15,1-3-2800-15,1-2-560 0</inkml:trace>
  <inkml:trace contextRef="#ctx0" brushRef="#br1" timeOffset="129652.83">13538 12850 24879 0,'0'0'1088'0,"0"0"256"0,0 0-1088 0,0 0-256 16,0 0 0-16,0 0 0 0,0 0 912 0,0 11 128 16,-2 1 32-16,-2 6 0 0,-1 3-368 0,1 3-80 15,-1 4-16-15,1 1 0 0,1 3-112 0,1-2-32 16,2-1 0-16,3-3 0 0,2-2-272 0,3-2-48 16,0-3-16-16,3-3 0 0,3 0 96 0,4-5 16 15,-2-6 0-15,2-1 0 0,2-2 208 0,-1-3 32 0,3-6 16 0,3-3 0 16,1-4 16-16,-1-3 0 0,1-1 0 15,-2-2 0-15,-2 1-112 0,-1-2-16 0,-3-2 0 0,0-1 0 16,-5-1-16-16,-2-1-16 0,-2 3 0 0,-2 2 0 16,-2 2-176-16,1 2-48 0,-2 1 0 0,0 2 0 15,1 3-544-15,-2 3-112 16,-3 8-32-16,0 0-11152 0,0 0-2224 0</inkml:trace>
  <inkml:trace contextRef="#ctx0" brushRef="#br1" timeOffset="130275.68">15073 12806 14623 0,'0'0'640'0,"0"0"144"0,0 0-624 0,0 0-160 0,0 0 0 0,2-5 0 16,-2-2 1248-16,0 2 224 0,-3-1 32 0,0 3 16 16,3 3-560-16,-5-3-128 0,-2-1 0 0,0 3-16 15,-1 2-368-15,-2 2-64 0,-1 0 0 0,-8 0-16 0,1 3 80 0,0-2 0 16,-1 4 16-16,2 1 0 0,-2-2 112 0,3 0 32 15,0 1 0-15,4 0 0 16,0 3-16-16,3 0 0 0,0-1 0 0,5 1 0 0,2 0-336 0,1 0-64 16,1-1 0-16,2 0-16 0,3-1-32 0,1 1 0 15,3 1 0-15,-2 1 0 0,3 0 112 0,0 1 0 16,-1 0 16-16,1 1 0 0,-2-1-80 0,-1 0-32 16,-5 0 0-16,0 0 0 0,-4-1 96 0,1 1 0 15,-4-1 16-15,-3-2 0 0,-2-1 288 0,-2 2 48 16,-2 0 16-16,-3 0 0 0,-4 0-176 0,-1 0-16 15,-4-2-16-15,1 0 0 0,-2-2-192 0,0-3-32 16,0-5-16-16,4 1 0 0,0-1-176 0,3-1 128 16,4-2-128-16,3 0 128 15,2-2-1520-15,4 1-304 0,6-3-64 0,2-2-13648 0</inkml:trace>
  <inkml:trace contextRef="#ctx0" brushRef="#br1" timeOffset="130795.77">15412 12799 18143 0,'0'0'800'0,"0"0"160"0,-7 2-768 0,-1 1-192 16,2 2 0-16,1-1 0 0,0 1 1152 0,-2 3 192 16,-1 3 48-16,1 0 0 0,-1 3-288 0,-1 1-48 15,-1 0-16-15,-2 2 0 0,1 1-176 0,1 1-32 16,-2 0-16-16,3 1 0 0,2-1-240 0,0 0-32 16,3 0-16-16,3-3 0 0,4 0-224 0,1-3-48 15,3-1-16-15,2-2 0 0,1-4 192 0,2 0 32 16,2-1 16-16,0-2 0 0,1-2-112 0,0-2-32 0,2-3 0 0,-1-2 0 15,2 0-32-15,-2-1-16 0,1-3 0 0,-1-1 0 16,0-4-64-16,-1 1-16 0,-1-2 0 0,1-1 0 16,-2 1-208-16,1-1 176 0,1 1-176 0,0-2 160 15,-2 3-160-15,0-2 0 0,-1-1-192 0,0 5 192 16,0 2-1936 0,-3 1-272-16,1 0-48 0,3-4-12032 0</inkml:trace>
  <inkml:trace contextRef="#ctx0" brushRef="#br1" timeOffset="131174.97">15925 12465 17503 0,'0'0'1552'0,"0"0"-1232"16,0 0-320-16,0 0 0 0,0 0 1408 0,0 0 208 16,1 10 48-16,-2 1 16 0,-2 4-704 0,0 2-144 15,-5 3-16-15,0 2-16 0,-4 1-80 0,0 2-16 16,-1-2 0-16,-1 6 0 0,-2 1-144 0,1 1-48 15,-1-3 0-15,2 1 0 0,3 0-224 0,-1-1-48 16,2-3-16-16,2-4 0 0,3-3-224 0,2-3 144 16,3-1-144-16,2-5 128 0,4-3 48 0,1-3 0 15,4-2 0-15,2-2 0 0,3-4 80 0,2 0 32 16,3-1 0-16,1 1 0 0,1 2-288 0,1 2 160 16,-3 2-160-16,2 0 128 0,-2 1 80 0,1 3 16 15,-1 1 0-15,-2 2 0 0,-4 0 32 0,-3 1 16 0,-3 5 0 16,-2 0 0-16,-6 1 16 0,-2 1 0 0,-4-1 0 0,-2 1 0 15,-5-3 128-15,-3 1 32 0,-1-2 0 0,-2-1 0 16,-2-1 0-16,0 0 0 0,-2-1 0 0,-2-3 0 16,0 0-112-16,0-3-16 0,1-3 0 0,1-1 0 15,0-1-160-15,2-3-32 0,-1-1-128 0,4-3 192 16,1 0-432-16,3-2-80 0,3-1-32 0,1 1 0 16,4 0-2208-16,4 0-432 15,3 1-80-15</inkml:trace>
  <inkml:trace contextRef="#ctx0" brushRef="#br1" timeOffset="131525.79">16471 12853 2751 0,'0'0'256'0,"0"0"-256"16,6-5 0-16,-6 5 0 0,0 0 4800 0,0 0 928 15,0 0 176-15,0 0 48 0,-4 3-3840 0,-4 2-752 16,-2-1-144-16,-3 3-48 0,-2 1-384 0,-3 0-80 16,-3 3 0-16,2 0-16 0,-3 0 16 0,3 1 16 15,1 1 0-15,4 1 0 0,2-3-368 0,4 0-80 16,2-2-16-16,2 1 0 0,3-2-256 0,3-2 0 16,3-1 0-16,0 2 0 0,2-3 192 0,1 1-64 15,1-1 0-15,2 2-128 0,2-1 304 0,0 2-48 16,-2-1-16-16,0 2 0 0,-2 1-240 0,-2 0 176 15,-2-2-176-15,-2 3 160 0,-3-1 160 0,-4 1 16 16,-4 0 16-16,-3 1 0 0,-3 0-96 0,-4-1-32 0,-3 0 0 0,-1 0 0 16,-1-2-224-16,0 0 0 0,-1-1 0 0,3-3 0 31,2-1-1680-31,4-4-384 0,3-3-80 0</inkml:trace>
  <inkml:trace contextRef="#ctx0" brushRef="#br1" timeOffset="131825.49">17158 12531 17903 0,'-8'-6'784'0,"4"2"176"0,0 0-768 0,-3 1-192 16,1-2 0-16,-2 3 0 0,-1 1 576 0,0 1 64 15,2 1 0-15,-7 1 16 0,1 2 448 0,-1 2 96 16,0 3 16-16,-3 3 0 0,0 4 96 0,-1 3 32 16,1 1 0-16,0 3 0 0,-1 3-416 0,3 0-80 15,2 4-16-15,-1-1 0 0,0 1-464 0,2 2-112 0,1 1 0 0,1 1-16 16,1-2-240-16,2-1 0 16,-3-2 0-16,2 0 0 15,0-3-1424-15,3-2-336 0,-3-5-64 0,2-1-6944 16,-2-5-1408-16</inkml:trace>
  <inkml:trace contextRef="#ctx0" brushRef="#br1" timeOffset="132084.56">16680 12913 22111 0,'0'0'1968'0,"0"0"-1584"0,9-3-384 16,-1 1 0-16,3-3 1088 0,2 3 128 0,4 1 16 0,1 1 16 16,3-2-224-16,3-2-32 0,1 3-16 0,5-1 0 15,4-1-512-15,2 1-96 0,-2-3-32 0,0 1 0 0,-1-1-144 0,-2 2-16 16,-5-2-16-16,-3 2 0 15,-2-3-464-15,-6-1-80 0,-1 4-32 0,-4-2 0 16,0 1-640-16,-2 2-128 0,-8 2-32 0,0 0 0 16,0 0-208-16,2 6-48 0,-4 2-16 0,0 4 0 15,-3 3 848-15,1 0 160 16,-1 1 32-16,1 1 16 0,-2-1 592 0,1 1 112 0,-2 4 32 0,2-4 0 0,-2 0 240 0,2-1 48 16,0 0 16-16,-1-1 0 0,-1 0-160 0,1-2-16 15,-1-3-16-15,3 1 0 0,-3-3-416 0,1 1 128 16,3-3-128-16,-3-1-10608 15</inkml:trace>
  <inkml:trace contextRef="#ctx0" brushRef="#br1" timeOffset="132447.97">17877 12466 19343 0,'-6'-1'1728'15,"0"1"-1392"-15,-1 3-336 0,-1 1 0 16,-1 0 704-16,-2 5 80 0,-1 2 16 0,-2 3 0 0,-2 5 368 16,-1 2 80-16,-1 1 16 0,0 4 0 15,-2 2-240-15,-1 4-32 0,1 3-16 0,2 4 0 0,1-5-480 0,1 3-112 16,0-2 0-16,2 2-16 0,1-7-368 0,1 1 0 16,-1 0 0-16,2-2-192 15,2-3-2112-15,0-3-416 0,1-2-96 0</inkml:trace>
  <inkml:trace contextRef="#ctx0" brushRef="#br1" timeOffset="132724.53">17467 12921 23951 0,'2'-8'1056'0,"-2"8"224"0,0 0-1024 0,6-3-256 15,2-1 0-15,3 2 0 0,2 0 896 0,1 0 112 16,2-1 16-16,1-1 16 0,4-5-736 0,-2 3-160 15,1-1-16-15,0 0-128 0,0 0 192 0,1-2-192 16,-1 3 192-16,0 0-192 0,-4 2 128 0,0 1-128 16,-2-1 0-16,-2 2 0 0,-1 1 0 0,-2 2 0 0,-1 3 0 0,-2 1 0 15,0 0 0-15,-2 4 0 16,1 3 0-16,-3 2-144 0,-2 2 144 0,0-1 0 0,-5-1 0 16,2 2 0-16,-1-2 144 0,-1 3-144 0,0 0 192 0,-1 0-192 15,2-3 0-15,-3-2 0 0,3-1 0 0,0 0 0 16,-3-1-1472-16,3 0-288 15,-1-3-64-15,-1 2-9056 0</inkml:trace>
  <inkml:trace contextRef="#ctx0" brushRef="#br1" timeOffset="133411.4">18138 12846 13295 0,'0'0'576'0,"0"0"144"0,0 0-576 0,0 0-144 15,-4 4 0-15,1 3 0 0,-4 0 1120 0,2 1 192 16,-1 1 32-16,0 2 16 0,0 1 16 0,-3-1 0 15,2 1 0-15,-6 0 0 0,4 2-352 0,1-1-64 0,-2 1 0 0,3-1-16 16,-1 1-464-16,2-1-96 16,2-2 0-16,0 0-16 0,3-1-176 0,1-2-16 15,0 1-16-15,2-2 0 0,2-2 96 0,-4-5 32 16,6 5 0-16,2-2 0 0,0-1-48 0,1-2-16 16,2-1 0-16,0-1 0 0,0-2-32 0,-3-2-16 0,2-1 0 0,2 2 0 15,-2-4 64-15,0 0 16 0,-2-1 0 0,0 1 0 16,-2 0 160-16,1-4 32 0,-4 2 16 0,0-2 0 15,0 1-80-15,-2-1-32 0,-1-1 0 0,-1 2 0 16,-2 2-192-16,1 1-32 0,-1 0-128 0,1 2 192 0,-5 1-192 0,2 3 0 16,5 3 0-16,0 0 0 0,-5-2 0 0,5 2-160 15,0 0 160-15,0 0-128 0,0 0-16 0,0 0 0 16,0-7 0-16,2 4 0 0,3-2-112 0,1 1 0 16,3 1-16-16,2-1 0 0,0 1 272 0,3 1 0 15,2 1 0-15,1 0 0 0,3-1 0 0,2 4 0 16,1 0 0-16,-2 0 0 0,0 1 0 0,0 1 176 15,-4 0-176-15,-3 3 160 0,-1 0-32 0,-4 2 0 16,0 0 0-16,-4 1 0 0,-2 3 0 0,-3-1-128 16,-1-1 192-16,-2-1-64 0,-1 2 0 0,-3-2-128 15,2 1 192-15,0-1-64 0,0-2 0 0,1-2-128 16,4-6 192-16,0 0-64 0,0 0 0 0,0 0-128 16,0 0 192-16,9-1-64 0,0-2 144 0,2-2 32 15,1 0 0-15,3-2 0 0,0 0-304 0,-2-1 0 0,0 0 128 16,0 3-128-16,-1 0 0 0,2 2 0 15,0 2 0-15,-1 2 0 0,-2 7 128 0,1 2 0 16,0 3 16-16,2 2 0 0,-5 3-144 0,1 2 0 0,0-1 0 0,-3 1 0 16,2 0 0-16,-3-1 0 0,4-1 128 0,-2 0-128 31,1-2-736-31,-1-2-176 0,2-3-48 0,6 0-14784 0</inkml:trace>
  <inkml:trace contextRef="#ctx0" brushRef="#br1" timeOffset="134771.94">19984 12581 20783 0,'0'0'912'0,"-2"-7"208"0,-2 0-896 0,-1 1-224 16,5 6 0-16,-5-3 0 0,-2-2 1008 0,1 4 144 16,6 1 48-16,-9 4 0 0,0-1-256 0,0 3-48 15,0 4-16-15,2 5 0 0,-3 2-416 0,-1 3-80 16,1 0 0-16,0 3-16 0,3-2-48 0,1 1-16 16,1 4 0-16,4-3 0 0,2-5-112 0,4-3-32 0,1-3 0 0,3-1 0 15,3-1 32-15,4-3 16 16,2-4 0-16,2-3 0 0,1-4 288 0,3-2 48 15,3-1 16-15,0-3 0 0,3-3-304 0,0-2-48 0,-2 2-16 0,-4-3 0 16,0-4-64-16,-6 1-128 0,0 3 176 0,-2-1-176 16,-2-1 192-16,-1 1-192 0,-4-1 192 0,-1 1-192 15,-2 0 128-15,-3 5-128 0,0 3 0 0,-3 9 0 16,0 0 144-16,0 0-144 0,0 0 0 0,-5 9 144 16,1 3-144-16,-1 4-144 0,1 2 144 0,0 3-208 0,1 0 208 0,2 1 0 15,1-1 0-15,1 1-144 0,1 2 144 0,2-3 0 16,1-2 0-16,3-4-128 0,1-3 128 0,3-1 0 15,-1-1 0-15,2-4 0 0,2-3 0 0,3-1 0 16,3-3 128-16,-1 0-128 0,-1-1 0 0,3-3 0 16,-2-1 0-16,1-1 0 15,0 2-1536-15,-2-2-320 0,1 0-64 0,-7 3-11808 0</inkml:trace>
  <inkml:trace contextRef="#ctx0" brushRef="#br1" timeOffset="135110.37">20942 12591 3679 0,'0'0'320'0,"0"0"-320"0,0 0 0 0,0 0 0 0,7 3 3328 0,1-1 576 16,1-1 128-16,3-2 32 16,-1 1-1808-16,4 0-352 0,5-1-80 0,0 0-16 0,2-1-528 0,1 0-128 15,1 1 0-15,1-2-16 0,2-2-304 0,-2 2-48 16,-2-1-16-16,-1 2 0 0,0 1-560 0,-5-2-208 15,-1 0 144-15,-4 3-144 16,-4 0-2192-16,-8 0-528 0</inkml:trace>
  <inkml:trace contextRef="#ctx0" brushRef="#br1" timeOffset="135259.76">20928 12821 22111 0,'0'0'1968'0,"9"2"-1584"16,3 2-384-16,2-2 0 0,2 1 752 0,0 0 64 15,7 1 16-15,2 0 0 0,0-4-16 0,2-1 0 16,2-2 0-16,1 1 0 0,-1 1-240 0,0 1-32 16,0-2-16-16,-6-1 0 15,0 1-1216-15,-5 1-240 0,-1 1-48 0</inkml:trace>
  <inkml:trace contextRef="#ctx0" brushRef="#br1" timeOffset="135878.81">22011 12392 10127 0,'-3'-9'896'0,"1"0"-704"0,0 1-192 0,0 2 0 15,0 0 2176-15,2 6 416 0,-6-4 80 0,6 4 16 16,-8 2-1008-16,0 2-192 16,-2 1-32-16,-4 0-16 0,1 3-592 0,-1 4-112 15,-1 4-32-15,0 0 0 0,1-1-80 0,2 2-32 0,2 2 0 0,0 2 0 16,3-2-64-16,2 1-16 0,4-1 0 0,3-3 0 16,2-4-192-16,2 1-32 0,5-2-16 0,0-3 0 15,4-1 32-15,5-3 0 0,1 0 0 0,3-3 0 16,-2-2-48-16,0-3 0 0,0 0 0 0,-1-2 0 15,1 0-448-15,-4-1-112 0,-2 0-16 0,-1-1 0 16,-2-1-528-16,-4 1-112 16,-1 0-32-16,-1 0-8288 0,0 0-1664 0</inkml:trace>
  <inkml:trace contextRef="#ctx0" brushRef="#br1" timeOffset="136061.6">22237 12382 2751 0,'0'0'128'16,"0"0"16"-16,5-8-144 0,-5 8 0 0,0 0 0 0,0 0 0 0,0 0 4672 0,0 0 896 15,-7 6 176-15,-1 2 32 0,-1 8-3664 0,1-1-720 16,-2 2-160-16,-3 2-16 0,-1 5-288 0,1 2-48 16,-1 3-16-16,1-1 0 0,-3 1-288 0,2-1-64 15,1-1-16-15,1 0 0 0,2-1-240 0,3-1-32 16,-1-1-16-16,4 0 0 0,2 0-448 0,-3-2-80 16,2-5-32-16,0-2 0 15,0-1-1856-15,1-2-368 0</inkml:trace>
  <inkml:trace contextRef="#ctx0" brushRef="#br1" timeOffset="136470.47">22852 12436 14735 0,'0'0'1312'0,"-1"-6"-1056"15,-2 1-256-15,-2-2 0 0,0 2 1728 0,-2-1 304 16,-1 1 48-16,0 0 16 0,-2 0-976 0,-1 0-192 16,-2 2-32-16,-2 3-16 0,1-3-368 0,-1 0-64 15,-1 2 0-15,0 2-16 0,-1 3-112 0,0 0-32 16,-1 1 0-16,0 2 0 0,2 3-96 0,-1 2-32 16,2 0 0-16,1-1 0 0,0-1-32 0,5 0 0 15,2 0 0-15,5 0 0 0,-2-2-128 0,4-8 0 16,6 5 0-16,2 1 0 0,0-2 0 0,5-1 192 15,-2-3-192-15,2-2 192 0,1 0-48 0,0 0 0 16,1 0 0-16,-2-1 0 0,1 1-144 0,-4 1 128 16,-1 2-128-16,-3 1 128 0,-6-2-128 0,6 5 0 15,-2 2 0-15,-1 2 0 0,-3 1 0 0,-2 1 0 16,1 0 144-16,-1-1-144 0,0 1 320 0,-2 3-16 16,0-2 0-16,1 3 0 0,-1-1-64 0,-1 0-16 15,1 1 0-15,-1-3 0 0,3-2-224 0,-2 0-240 16,0-1 48-16,2 1 16 15,0-1-528-15,1-2-128 0,1-7 0 0,0 0-8032 0,0 0-1600 16</inkml:trace>
  <inkml:trace contextRef="#ctx0" brushRef="#br1" timeOffset="137075.96">22951 12639 20271 0,'0'0'1792'0,"0"0"-1424"0,0 0-368 0,0 0 0 0,0 0 1008 0,9-2 128 16,0 1 16-16,2-1 16 0,1-1 96 0,2 1 16 15,1-1 0-15,1 1 0 0,-1-3-368 0,4 1-64 16,0 0-16-16,0 0 0 0,2 0-400 0,-2-1-96 16,1 1-16-16,-3 1 0 0,0-2-320 0,-2 1 0 15,-1 1 0-15,-2-1 0 16,-2 1-1856-16,-4 2-272 0,-6 1-64 0</inkml:trace>
  <inkml:trace contextRef="#ctx0" brushRef="#br1" timeOffset="137518.9">23615 12376 21711 0,'8'-10'960'0,"-8"10"192"0,3-6-912 0,2 0-240 0,-5 6 0 0,4-4 0 16,-4 4 1088-16,5-5 192 0,-5 5 16 0,0 0 16 15,0 0-528-15,0 0-96 0,0 0-32 0,0 9 0 16,-1 4-80-16,-4 4-32 0,1 2 0 0,-1 2 0 15,1 3-176-15,0 2-48 0,-2 3 0 0,3-1 0 16,-4 0 48-16,3-1 0 0,2 0 0 0,-1-3 0 0,0-1-128 0,3-2-32 16,0-3 0-16,1-2 0 0,1 1 80 0,1-5 16 15,2-4 0-15,3-1 0 0,-2-3 480 0,5-4 112 16,0-2 0-16,4-2 16 0,0-6-272 0,4 0-48 16,-1-1-16-16,3-2 0 0,4-1-256 0,-2-3-48 15,0-3-16-15,1-2 0 0,1-2 32 0,2 1 0 16,-4-2 0-16,2 0 0 0,-2 1-96 0,0 1 0 15,0 1-16-15,2 0 0 0,-3 0-176 0,0 3 0 16,-4 6 0-16,0 1 0 16,-2 1-256-16,-2 2-128 0,-3 1-16 0,-5 4-12112 15,-6 4-2416-15</inkml:trace>
  <inkml:trace contextRef="#ctx0" brushRef="#br1" timeOffset="138376.04">22841 12415 9215 0,'0'0'816'0,"0"0"-656"15,0 0-160-15,0 0 0 0,0 0 1664 0,0 0 320 16,0 0 48-16,0 0 16 0,0 0-640 0,0 0-128 15,0 0-32-15,0 0 0 0,1-6-288 0,-1 1-64 16,0 5-16-16,-1-5 0 0,1 5-272 0,-2-4-48 16,0 0-16-16,2 4 0 0,-6-4-256 0,1 1-48 0,-1 2-16 0,-2 0 0 15,1 0-64-15,-2 0-16 0,-1 1 0 0,-1 0 0 16,-1 1 0-16,-1 1 0 0,-2 1 0 0,0 0 0 16,-1 3 128-16,-2-2 32 0,0-1 0 15,1 2 0-15,0 3 64 0,-1 1 16 0,0-1 0 0,0 2 0 16,1 0-16-16,-1-1 0 0,2 3 0 0,0-3 0 15,3-1-240-15,1 0-128 0,3 3 160 0,0-4-160 16,4 0 128-16,3-1-128 0,-2 2 0 0,5 0 144 0,4-1 176 0,-1 1 48 16,6-1 0-16,0-2 0 0,3 1 80 0,3-2 0 15,1 0 16-15,2 0 0 0,0-2-256 0,-1-1-48 16,0-2-16-16,1 0 0 0,-1-1-16 0,2-3 0 16,-3 0 0-16,0-2 0 0,1-2 16 0,-1 2 0 15,0-6 0-15,-1 2 0 0,1-1 64 0,-2 1 16 16,0 1 0-16,-2-1 0 0,-1-1-48 0,-1 0-16 15,-2 1 0-15,-2 2 0 0,-2 2-160 0,-2 0 192 16,-2 2-192-16,-1 5 192 0,0 0-64 0,-5 2-128 16,-1 1 192-16,-4 6-64 0,0 0-128 0,1 4 0 15,-5 2 0-15,1 7 0 0,0 3 0 0,0 0 0 16,0 2 0-16,0 3 192 0,-1 1 32 0,0 1 16 16,-2 0 0-16,2 0 0 0,0-2-32 0,1 0 0 15,-1-4 0-15,2 0 0 0,1-2 80 0,1-3 16 16,3-2 0-16,-2-4 0 0,3-2-160 0,2-2-16 15,1-2-128-15,1-1 192 0,2-8-192 0,0 0 0 16,0 0 0-16,0 0 0 16,0 0-1088-16,0 0-192 0,0 0-64 0,0 0-10336 0,6 0-2080 0</inkml:trace>
  <inkml:trace contextRef="#ctx0" brushRef="#br1" timeOffset="139638.37">20073 13410 2751 0,'0'0'128'0,"0"0"16"0,3-9-144 0,-2 2 0 16,-1-2 0-16,-1 1 0 0,-2 1 3200 0,0-1 592 16,-1 1 128-16,-4-3 32 0,0-2-2416 0,-3 1-464 15,0 2-112-15,-2 0 0 0,1 1-96 0,-1 3-16 16,-1 3 0-16,-1 3 0 0,-2 3-272 0,0 2-48 15,1 2-16-15,-1 4 0 0,-1 2-48 0,1 2-16 16,-1-1 0-16,0 2 0 0,-1-1-128 0,1 1-48 0,3 0 0 0,2 2 0 16,-1-1-272-16,7-3 0 15,2-3 0-15,4 0 0 0,2-1 176 0,4-2-176 0,2-2 160 0,6-3-160 16,-1-3 176-16,5-2-176 0,1-2 192 0,2-2-192 16,1-1 352-16,1-3-32 0,-1-1-16 0,3-2 0 15,-2-1-96-15,2-3-16 0,0-2 0 0,0-1 0 16,0 1-48-16,0 0-16 0,-1-2 0 0,0 0 0 15,-1 1-128-15,0-1 192 0,-5-4-192 0,1 0 192 16,-1-2-48-16,-2-1 0 0,-1 2 0 0,-2 3 0 0,-1 1-144 0,-2 3 0 16,-3 6 144-16,-2 4-144 0,-4 8 0 0,0 0 0 15,1-6 0-15,-1 6 0 0,0 0 0 0,-4 9 0 16,-3 2 0-16,1 4 0 0,-4 5 0 0,0 3 0 16,1 5 0-16,-1 0-128 0,0-1 128 0,1 0 0 15,-1 2 128-15,3-3-128 0,2-1 0 0,2-1 0 16,1-4 0-16,3-1 128 0,1-1-128 0,4-3 0 15,-2-2 128-15,6-2-128 0,-1-3 304 0,3-4-16 16,1-1 0-16,2-4 0 0,2-2 48 0,1-4 16 16,-1-1 0-16,2-1 0 0,1-4-48 0,-3-2-16 15,0-3 0-15,-1 0 0 0,0 0-160 0,-1-1-128 16,-1 0 192-16,0 2-192 0,-2-1 160 0,-1 3-160 16,0 3 128-16,-3 2-128 0,-1-1 0 0,-3 3 0 15,-4 8 128-15,0 0-128 0,0 0 0 0,0 0 0 16,0 0 0-16,0 0 0 0,-5 12 0 0,-1 2 0 15,0 1-176-15,1 0 176 0,-1 0 0 0,1 1 0 16,1-2 0-16,2 2 0 0,-3-2 0 0,4-1 0 16,0-2 0-16,2 0-128 0,2 0 128 0,1-2 0 15,-4-9 0-15,11 5 0 0,1-1 128 0,3-3 16 0,3-2 0 0,4-4 0 16,-1-4 48-16,2 2 16 0,-1 0 0 0,-2 2 0 16,-3-2-80-16,0 3-128 0,-3 0 176 0,-2 3-176 15,-2 1 160-15,0 4-160 0,-10-4 128 16,10 8-128-16,-1 3 176 0,-4 4-48 0,0 2-128 0,-1 2 192 15,-2 0-192-15,-1-1 0 0,3-1 0 0,0-3 0 16,3-2 0-16,-2-2 0 0,4-2 0 0,0-2 0 16,3-3-1008-16,2-3-240 0,3-1-48 0,1-4-14288 15</inkml:trace>
  <inkml:trace contextRef="#ctx0" brushRef="#br1" timeOffset="139988.97">21326 13379 21183 0,'0'0'1888'0,"-6"5"-1504"0,-3-2-384 0,9-3 0 16,0 0 960-16,0 0 128 16,-1 7 32-16,1-7 0 0,8 1 80 0,-1 0 16 0,3-1 0 0,6-1 0 15,0 0-608-15,5-4-112 0,3 2-32 0,1-1 0 16,4 0-224-16,1 0-48 15,-1-2-16-15,0 3 0 0,-1-1-416 0,-8-1-80 0,-1 2 0 0,3 0-16 32,-9-2-2432-32,-4 2-496 0</inkml:trace>
  <inkml:trace contextRef="#ctx0" brushRef="#br1" timeOffset="140117.91">21381 13500 19343 0,'0'0'1728'0,"0"0"-1392"15,0 0-336-15,0 0 0 0,10 9 1120 0,2-2 160 16,3-2 16-16,-2-1 16 0,3-2-576 0,5 1-112 15,3-1-32-15,1 1 0 0,0-2-384 0,1 0-80 16,1-1 0-16,-1 0-7968 16,-1-1-1584-16</inkml:trace>
  <inkml:trace contextRef="#ctx0" brushRef="#br1" timeOffset="140515.31">22047 13475 21247 0,'0'0'944'0,"0"0"192"0,0 0-912 0,0 0-224 16,0 0 0-16,0 0 0 15,0 0 832-15,11 5 128 0,1-1 32 0,1-3 0 0,0 1 288 0,4 0 48 16,2 0 16-16,-1 0 0 0,3 0-320 0,0-2-64 15,3-1-16-15,0 0 0 0,3 0-464 0,0-2-96 16,-1 0 0-16,1 1-16 0,1 0-368 0,-2 0 0 16,-5-5 0-16,-1 3 0 15,-3-1-1808-15,0 2-288 0,-3-2-48 0</inkml:trace>
  <inkml:trace contextRef="#ctx0" brushRef="#br1" timeOffset="141135.49">23068 13425 17503 0,'0'0'768'0,"0"0"176"0,0 0-752 0,0 0-192 16,5-5 0-16,-5 5 0 0,0 0 960 0,0 0 144 0,0 0 48 0,0 0 0 15,0 0 0-15,3-4 0 0,-3 4 0 0,0-7 0 16,-2 2-224-16,-1 0-32 0,0 1-16 0,-2-2 0 16,0 4-144-16,-1-1-32 0,-3 0 0 0,3 1 0 15,-4 0-208-15,0 1-48 0,-1 1-16 0,-3 2 0 0,1-1-224 16,-2 2-32-16,-1 0-16 0,-2 1 0 16,1 3-160-16,-5 2 160 0,0 2-160 0,1 1 160 0,1 0-160 15,1 3 0-15,2 0 144 0,0 0-144 0,3-1 0 0,3 2 0 16,3-1 0-16,0-3 0 0,4-1 0 0,3 0 0 15,2-2 0-15,3-1 128 0,4-2 0 0,1-2 0 16,4-1 0-16,2-2 0 0,3-1 96 0,2-1 32 16,2 0 0-16,1-4 0 0,0 0-48 0,1-3 0 15,-1-2 0-15,0-1 0 0,-1-2-64 0,-1-1-16 16,0 0 0-16,-3-2 0 0,-1 0 0 0,1-3 0 16,-3-4 0-16,3 0 0 0,0 2-128 0,-1-2 0 15,0-4 144-15,0 1-144 0,0 0 0 0,-1 0 144 16,0-2-144-16,-1 2 0 0,-1 1 0 0,-1 5 0 15,0 0 0-15,-1 3 0 0,-1-1 0 0,-1 4 0 16,-1 3 0-16,-2 1 0 0,-1 2 0 0,-2 4 0 0,-4 4 0 0,0 0-144 16,0 0 144-16,0 0-160 15,-6 8 160-15,-3 4-160 0,-1 1 160 0,-2 2 0 0,-1 6-144 0,-2 1 144 16,1 1 0-16,0 3 0 0,-2 0 0 0,2 4 0 16,0 1 0-16,2 0 0 0,2 1 0 0,2-1 0 15,1-2 0-15,4-2 128 0,-1 0 0 0,3-2 0 16,2-4 48-16,3-1 0 0,-1-3 0 0,4-1 0 15,0-1-176-15,0-3 160 0,1-2-160 0,0-1 160 16,-1-3-160-16,2 1 0 0,0-4 0 0,0 0 0 16,0-3-1584-1,0-2-240-15,-1 0-48 0,5-4-13168 0</inkml:trace>
  <inkml:trace contextRef="#ctx0" brushRef="#br1" timeOffset="141519.04">23658 13284 19343 0,'0'0'848'0,"0"0"192"0,0 0-832 0,0 0-208 16,-2-5 0-16,2 5 0 0,-4 4 1920 0,-1 0 320 15,0 3 80-15,-1 0 16 0,1 0-992 0,-1 2-192 16,-1 4-32-16,0 0-16 0,0 3-496 0,1-1-96 15,0 5-32-15,0-2 0 0,1 1-96 0,2 0-32 16,2 0 0-16,1-1 0 0,1 1-208 0,0-3-144 16,2 0 192-16,2-3-192 0,1-2 272 0,-1-1-48 15,0 0-16-15,2-4 0 0,0-1 112 0,1-2 0 16,-1-2 16-16,2-1 0 0,1-1 96 0,1-2 16 16,0-3 0-16,1 0 0 0,-1-1-48 0,2-2 0 15,0-2 0-15,1-2 0 0,3-1-80 0,-1-4 0 16,2-3-16-16,1-1 0 0,1 0-96 0,-2 0-16 0,3 0 0 15,1 3 0-15,-4 1-48 0,0 0-16 0,0 1 0 16,0 2 0-16,-2 1-128 0,-2 3 160 0,-1 0-160 0,-2 2 160 16,-2 2-160-16,-1 0 0 0,-2 3-192 0,-6 4 192 15,0 0-2016-15,0 0-288 16,0 0-48-16</inkml:trace>
  <inkml:trace contextRef="#ctx0" brushRef="#br1" timeOffset="148637.7">863 15919 13823 0,'0'0'1216'0,"0"0"-960"0,0 0-256 0,0 0 0 16,0 0 0-16,0 0-128 0,0 0 128 0,0 0-208 0,0 0 976 0,0 0 208 15,0 0 48-15,0 0 0 0,0 0-64 0,0 0 0 16,0 0 0-16,0 0 0 0,4-6-64 0,4-3 0 15,2 0-16-15,3-3 0 0,2-2-288 0,3-2-48 16,1 1-16-16,3 0 0 0,3-1-240 0,1 0-48 16,2-3-16-16,-2-1 0 0,5 0-96 0,0-1-128 15,1 1 176-15,-2 0-176 0,-3 1 160 0,-2 4-160 16,-5 0 128-16,-1 7-128 0,-2-1 0 0,-1 5 0 16,-3 4 0-16,-2 8 0 0,-2 3 0 0,-3 6 0 15,-2 4 0-15,-2 2 0 0,-3 3-144 0,-2 2 144 16,-5 1 0-16,-1 4 0 0,-2 2 0 0,-1 1-128 0,1-2 128 15,-2-1 0-15,3-2 0 0,-1-2 0 16,0 0 0-16,0-4 0 0,4-3 0 0,0-2 0 0,0-2 0 0,3-3 0 31,-1-4-400-31,2-1-176 0,3-10-48 0</inkml:trace>
  <inkml:trace contextRef="#ctx0" brushRef="#br1" timeOffset="148954.62">1370 15738 13823 0,'-9'-5'608'0,"9"5"128"0,-12-1-592 0,1 4-144 0,0 1 0 0,-2 4 0 16,-5 2 1552-16,0 3 288 0,-3 3 48 0,-2 4 16 16,-3 3-848-16,0 2-160 0,-3 3-48 0,2 1 0 15,-1 0-112-15,-1 4-32 0,0 5 0 0,3 1 0 0,1 4-48 0,1 1-16 16,3 1 0-16,0 1 0 0,4 0-144 0,1-1-48 15,3-2 0-15,4 1 0 0,0-4-128 0,4-2-48 16,3-1 0-16,2-3 0 0,3-1-16 0,5-2-16 16,2-2 0-16,3-1 0 0,3 1-48 0,4-4 0 15,2-3 0-15,2-2 0 0,2-3 0 0,2 1-16 16,1-4 0-16,0-2 0 0,0-4-16 0,3-1 0 16,1-3 0-16,-1 1 0 0,0-3-32 0,1-1-128 15,1-2 192-15,0 0-64 16,0 1-1728-16,3-1-336 0,1-2-80 0</inkml:trace>
  <inkml:trace contextRef="#ctx0" brushRef="#br1" timeOffset="149458.43">2546 16483 11967 0,'0'0'1072'0,"0"0"-864"16,0 0-208-16,0 0 0 0,1-9 1664 0,-1 9 272 15,-1-7 64-15,1 7 16 0,0 0-576 0,-5-5-112 16,1-2-32-16,-5 4 0 0,-1 3-400 0,-2 1-96 16,-4 1-16-16,-4 2 0 0,-1 2-288 0,-2 2-64 15,-3 2-16-15,-3 3 0 0,-1 2-96 0,1 2 0 16,-2 0-16-16,1 4 0 0,1-2 16 0,4 3 16 16,0-1 0-16,5-1 0 0,4-2-144 0,3 0-48 15,5-3 0-15,4 0 0 0,4-2-144 0,5-1 160 16,4 1-160-16,4-3 160 0,4 1 32 0,4-2 16 15,1-2 0-15,4 2 0 0,1 0-32 0,1 1-16 16,-1-1 0-16,2 0 0 0,-4 2-160 0,-2 1 0 0,-6-2 0 0,-3 1 0 16,-4 1 0-16,-4 0 0 0,-3-1 0 0,-6 0 0 15,-2 1 128-15,-6 1 32 0,-5 0 16 0,-6 3 0 16,-2-1 288-16,-2-2 64 0,-4-1 16 0,0-1 0 16,1-1-272-16,-1 1-48 0,0-2-16 0,3-2 0 15,-2-1-208-15,3-4 144 0,4 1-144 0,0-4 128 31,3-2-1520-31,6-1-304 0,6-2-64 0</inkml:trace>
  <inkml:trace contextRef="#ctx0" brushRef="#br1" timeOffset="149802.72">3122 16569 21183 0,'-16'-2'1888'0,"5"0"-1504"0,-5 0-384 0,-1 2 0 0,-4 1 512 0,0 1 48 16,-3 1 0-16,0 3 0 0,-3 2 448 0,1 3 80 15,-1 4 32-15,-1 2 0 0,0 1-480 0,3 3-80 16,1 1-32-16,5 2 0 0,1 4-256 0,7-5-48 16,2 0-16-16,6-2 0 0,6-1-208 0,5-4 144 15,3 2-144-15,6-4 128 0,4-4 32 0,3-2 0 16,2-3 0-16,3-3 0 0,1-4 160 0,-1-3 48 15,0-4 0-15,-3-1 0 0,1-2 240 0,-2-2 48 16,-5-4 16-16,0-1 0 0,-2 1-64 0,-1-2-16 16,-4-2 0-16,-3 1 0 0,-5-1-144 0,-2 1-16 0,-6-3-16 0,-1 2 0 15,-5 0-224-15,-1 1-32 0,-3 2-16 0,-1-1 0 32,-2 3-448-32,3 3-80 0,3 1-32 0,-1 4-10768 0,4 2-2144 0</inkml:trace>
  <inkml:trace contextRef="#ctx0" brushRef="#br1" timeOffset="150083.9">3883 15891 19343 0,'0'0'1728'0,"-7"4"-1392"15,-1 1-336-15,0 2 0 0,1 4 560 0,-2 5 32 16,-1 2 16-16,1 5 0 0,0 3 560 0,2 5 112 16,-1 3 32-16,-1 6 0 0,-2 3-352 0,-1 2-64 15,1 2 0-15,-2 1-16 0,-3 1-64 0,1 3-16 16,0-1 0-16,-2 2 0 0,1-2-464 0,1 0-80 16,1-6-32-16,4-2 0 0,4-4-224 0,0-4 0 15,3-7 0-15,2-3 0 16,1-6-400-16,3-3-80 0,2-4-16 0,0-2-8992 15,3-5-1808-15</inkml:trace>
  <inkml:trace contextRef="#ctx0" brushRef="#br1" timeOffset="150405.54">4000 16431 19343 0,'-10'3'848'0,"2"3"192"0,2 2-832 0,-3 2-208 0,1 0 0 0,-2 5 0 16,2 0 1616-16,0 1 288 0,0 3 48 0,3 0 16 16,0-2-800-16,4 2-144 0,0 2-48 0,2-3 0 15,0-1-512-15,4-1-96 0,-1-2-32 0,3-2 0 16,-2-4 80-16,4-3 16 0,-1-4 0 0,1-1 0 16,-1-1 416-16,3-3 96 0,0-3 16 0,3 0 0 15,-3-8-128-15,1 0 0 0,-1-3-16 0,-1 0 0 16,-1-3-224-16,1 0-32 0,-1-1-16 0,-1-1 0 0,0-6-160 0,-2 5-16 15,0-1-16-15,-1 0 0 0,1 2-176 16,-1 3-48-16,1 3 0 0,-1 0 0 0,0 2-128 0,0 2 0 16,1 2 0-16,0 2 0 15,1 3-1840 1,-7 6-400-16,5-3-64 0,-5 3-14384 0</inkml:trace>
  <inkml:trace contextRef="#ctx0" brushRef="#br1" timeOffset="150706.34">4388 16465 13823 0,'0'0'1216'0,"0"0"-960"0,7 10-256 0,0-1 0 15,0-3 1792-15,1 1 320 16,1-2 64-16,1 0 16 0,2-1-144 0,2-2-16 0,1-3-16 0,2-2 0 16,-1-3-736-16,2 0-160 0,0-2-32 0,0-1 0 15,-2-1-448-15,-1 1-112 0,-4-1-16 0,-1-1 0 16,0 0-288-16,-6-1-64 0,-1-1-16 0,-5 2 0 15,-1 3-144-15,-3 0 160 0,-4-3-160 0,-2 3 160 16,-4 3-160-16,0 1 192 0,-2 3-192 0,0 2 192 16,-2 3 80-16,-1 2 32 0,0 4 0 0,-2 3 0 15,2 4-48-15,0-1 0 0,4 0 0 0,4 1 0 16,4 2 64-16,6 1 16 0,0 1 0 0,6 0 0 16,1 0-192-16,9-2-144 0,1-1 192 0,2 1-192 15,2-1 128-15,4-2-128 0,2-1 0 0,4 1 0 16,-2-5-1248-16,4 1-352 15,1-2-80-15</inkml:trace>
  <inkml:trace contextRef="#ctx0" brushRef="#br1" timeOffset="151593.21">6598 16168 21183 0,'-1'-20'1888'0,"0"-2"-1504"0,0-1-384 0,1-2 0 16,0-1 368-16,-2 1 0 0,0 0 0 0,-4 2 0 16,-2 3 592-16,0-1 128 0,0 3 32 0,0 6 0 15,0 4-256-15,-3 1-48 0,-1 1-16 0,-2 6 0 16,-2 4-304-16,-2 3-64 0,-3 3-16 0,-1 6 0 16,0 4-240-16,1 5-48 0,-2 7-128 0,3 5 192 15,3 5-32-15,-4 3-16 0,0 3 0 0,1 3 0 16,0 2-144-16,2 1 160 0,-2-1-160 0,1-2 160 15,-1 0-160-15,3-2 0 0,2-1 0 0,5-4 128 16,2-6 0-16,2 0-128 0,4-5 192 0,-2-7-64 0,0-3-128 0,0-5 0 16,-1-5 0-16,-1-3 0 0,-1-6-144 15,-2-2-64-15,-2-4-16 0,-2-1 0 16,-5-5-544-16,-2-3-96 0,-1-4-32 0,0-1 0 16,0-3 160-16,1-2 32 0,3-1 0 0,2-1 0 0,3-2 704 0,7 4 0 15,-1 3 0-15,6 1 0 0,1 1 256 0,6 3 112 16,3 0 16-16,4 4 0 0,6-1-64 0,4 0 0 15,7 0 0-15,4 1 0 0,6 0-48 0,3-1-16 16,3-1 0-16,0 0 0 0,-1 1 32 0,-1 2 0 16,-1-2 0-16,-6 3 0 0,0 3-48 0,-5 2-16 0,-3-1 0 15,-5 2 0-15,-8 0-224 0,-4 3 144 0,-4 3-144 0,-4 1 128 16,-5-6-128-16,-5 15 0 0,-5 0 0 0,-3 4 0 16,-3 2 0-16,-3 1 160 0,-2 0-160 0,1 2 160 15,4 0 0-15,1-3 0 0,5-2 0 0,5-3 0 16,3-2-160-16,4-1 192 0,3-1-192 15,5-4 192-15,4-1 160 0,3-3 32 0,4 0 16 0,2-3 0 16,1-4 16-16,2-3 0 0,0-3 0 0,2-1 0 16,-1 0-208-16,-2-3-32 0,1-3-16 0,-4 0 0 15,-3 1-160-15,-2 1 192 0,-4-1-192 0,-6 1 192 16,-5 0-64-16,-3 2-128 0,-4 0 192 0,-3 1-64 16,-4 0-128-16,-2 1 0 0,-4 3 0 0,-2 3 0 15,-2 0 0-15,1 3-144 0,0 2 144 0,3 0 0 16,1 1-144-16,5-1 144 0,4-1 0 0,8 0-144 15,0 0 144-15,0 0 0 0,0 0 0 0,12-5 0 16,5 0 0-16,5 0 0 0,1 1 0 0,1 0 0 0,1-1 0 0,3 2-128 16,0 1 128-16,1 2 0 0,0 1 0 0,1 3 0 15,0 2 0-15,-2 2 0 0,-1 5 0 0,-3 2 0 16,-2 3 0-16,-4 2 0 0,-4 2 0 0,-2 2 0 16,-2 1 0-16,-3-1 128 0,-2 1-128 0,0 0 0 15,-3-2 0-15,0 1 128 0,-1-2-128 0,0-2 0 16,-2-2 0-16,2-2 128 15,1-1-1520-15,4-2-288 0,-1-2-64 0</inkml:trace>
  <inkml:trace contextRef="#ctx0" brushRef="#br1" timeOffset="152510.67">8115 16210 17615 0,'0'0'768'0,"-1"-8"192"0,-1-2-768 0,0 0-192 0,-1-1 0 0,2 4 0 16,1 7 1424-16,0 0 256 0,0-8 48 0,0 8 16 16,0 0-528-16,0 0-128 0,0 0 0 0,0 0-16 15,0 0-384-15,0 0-80 0,-6 11-16 0,4 4 0 0,-2 3-320 0,2 3-64 16,1 3-16-16,0 5 0 0,-1 4 64 0,2 1 0 16,2 2 0-16,0 2 0 0,-1 3 0 0,2 0 16 15,1-2 0-15,-1-1 0 0,0-3 0 0,0-6 0 16,0-3 0-16,0-2 0 0,3-1 240 0,-4-4 64 15,1-2 0-15,-1-4 0 0,-1-1 32 0,3-3 16 16,-4-9 0-16,0 0 0 0,5 5 0 0,-5-5 0 16,8 1 0-16,1-4 0 0,0-5 16 0,0-2 16 15,2-4 0-15,-1-1 0 0,2-4-208 0,3-4-32 16,0-9-16-16,3-1 0 0,0-3-64 0,3-4-16 16,-1-1 0-16,4 2 0 0,-2 0 32 0,4 1 0 15,-2-2 0-15,3 3 0 0,1 2 32 0,0 2 0 0,-1 2 0 0,-2 4 0 16,0 1-80-16,-4 4-16 0,-2 2 0 0,-2 4 0 15,-2 1-160-15,-3 4-128 0,-4 1 144 0,-2 2-144 16,-6 8 0-16,0 0 0 0,0 0-128 0,-4 10 128 31,-7 3-2032-31,-3 4-288 0,-5 6-64 0</inkml:trace>
  <inkml:trace contextRef="#ctx0" brushRef="#br1" timeOffset="153628.15">10638 15626 8287 0,'0'0'368'0,"0"0"80"0,-8 2-448 0,0 2 0 16,-1 2 0-16,-2 3 0 0,-2 0 2336 0,-1 5 384 15,-2 1 80-15,-2 5 16 0,-2 3-1408 0,-4 6-256 16,1 1-64-16,-5 10-16 0,1 4-32 0,-4 7 0 16,-2 5 0-16,-1 7 0 0,-3 6-288 0,3 2-64 15,3 3-16-15,0-2 0 0,0 0-400 0,3-3-80 16,5 1 0-16,6-7-16 0,4-5-176 0,9-7 0 15,3-8 0-15,4-5 0 0,7-3 128 0,9-7-128 0,6-5 0 0,7-4 128 16,5-5-416-16,3-4-96 0,0-6 0 0,1-5-12256 16</inkml:trace>
  <inkml:trace contextRef="#ctx0" brushRef="#br1" timeOffset="154059.01">11057 16393 23039 0,'-17'-7'1024'0,"8"6"192"15,-3 2-960-15,-1 2-256 0,-1 1 0 0,-3 6 0 0,-1 4 832 0,-1 2 112 16,-3 4 16-16,4 2 16 16,1 2-272-16,1 0-64 0,3 0-16 0,3 2 0 0,2 0-432 0,5-1-64 15,3-5-128-15,5-1 176 0,3-1 0 0,2-5 0 16,3-2 0-16,4-5 0 15,1-1 192-15,4-5 32 0,0 0 16 0,3-6 0 0,2-4 192 0,-2 0 32 16,-1-4 16-16,-1-3 0 0,-1-2-128 0,-3 1-16 16,-1 1-16-16,-2-1 0 0,-3 0-112 0,-2 0 0 15,-5 1-16-15,0 3 0 0,-2 2 16 0,-3 2 0 16,-1 2 0-16,0 8 0 0,0 0-240 0,0 0-144 16,0 0 192-16,-7 5-192 0,-1 2 0 0,0 4 0 15,2 3 0-15,2 1 0 0,0 0 0 0,4 2 0 16,2-1 0-16,4 1-144 0,1-2 144 0,4-2 0 15,3 0 0-15,1-5-128 0,2-2 128 0,0-4 0 0,2-2 0 0,0-3 0 16,-1-3 0-16,3-3 0 0,1-3 0 0,0-2 0 16,0-4 0-16,0 0 144 0,-1-2-144 0,-3 0 0 15,-3-1 176-15,-1 0-176 0,0 0 160 0,-3-1-160 16,-6-1 192-16,1-1-64 0,-2-1-128 0,-4 0 192 31,0-1-1536-31,0 3-304 0,1 1-64 0,1 2-13904 0</inkml:trace>
  <inkml:trace contextRef="#ctx0" brushRef="#br1" timeOffset="154440.01">12233 15741 21183 0,'-18'14'944'16,"8"-3"192"-16,-2 5-912 0,0 4-224 0,-1 4 0 0,-1 7 0 0,0 3 816 0,-2 5 112 16,-3 6 32-16,-1 4 0 0,-2 4-320 0,0 3-48 15,1 2-16-15,-2-3 0 0,0-1-352 0,1-3-80 16,3-6-16-16,5-6 0 0,4-6 0 0,4-4-128 16,2-7 192-16,4-6-64 0,4-2 400 0,1-7 80 15,-5-7 16-15,13-1 0 0,3-4 336 0,1-5 64 16,3-3 0-16,-1-3 16 0,1-4-544 0,0 1-112 15,2-2-32-15,-1 1 0 0,-2-1-352 0,-1 4 144 0,-5 4-144 0,0 4 0 16,-1 4 0-16,-2 3 0 0,-10 2 0 0,8 5 0 16,-1 4 0-16,-3 5 0 0,-2 2 128 0,-1 4-128 15,-2 2 0-15,-2 3 0 0,-1 2 0 0,-3 1 0 16,-1-2 144-16,-2 2-16 0,1-1-128 0,0 0 192 16,2-2-192-16,2 1 0 0,2-4-144 0,2-3-10336 15,1-5-2064-15</inkml:trace>
  <inkml:trace contextRef="#ctx0" brushRef="#br1" timeOffset="154740.91">12404 16492 15663 0,'0'0'1392'0,"0"0"-1120"15,11-3-272-15,-2 0 0 0,0-2 2608 0,1 1 464 16,1 0 80-16,0-3 32 0,2-3-1760 0,0 0-336 15,0 3-80-15,0-6-16 0,1 0-608 0,-6 0-128 16,0-1-32-16,-5 2 0 0,0 0-48 0,-3-3-16 16,-1-1 0-16,-2 3 0 0,0 2 96 0,-6 4 32 15,-1 4 0-15,-1 2 0 0,-2 3 48 0,-1 4 16 16,-3 5 0-16,0 5 0 0,-1-1-80 0,-1 2-16 16,3 1 0-16,2 3 0 0,4 1 192 0,2 1 16 15,5 2 16-15,5-2 0 0,5-1-288 0,2-3-48 16,8 0-16-16,3-2 0 0,-2-2-128 0,6-3 0 15,1-2 0-15,2-3 0 16,0-3-1552-16,-1-4-400 0,-1-3-80 0</inkml:trace>
  <inkml:trace contextRef="#ctx0" brushRef="#br1" timeOffset="155127.14">13184 16227 2751 0,'-4'-3'256'0,"-4"0"-256"0,1 2 0 0,0 2 0 16,0 2 4544-16,-1 3 848 0,0 0 176 0,-3 5 48 15,1 3-3408-15,0 4-672 0,-2 3-144 0,2 0-32 16,0 0-576-16,-1 0-112 0,0 3-32 0,2-1 0 0,-1-1-64 0,2-1-32 15,1-2 0-15,2-3 0 0,2-5-128 0,1 0-32 16,2-11 0-16,0 0 0 0,0 0 128 0,0 0 0 16,10 0 16-16,2-5 0 0,2-5 48 0,2-4 0 15,-1-1 0-15,1-3 0 0,4 0-320 0,0-2-64 16,-2 0-16-16,0 0 0 0,-1-1-176 0,2 3 0 16,-1-3 0-16,0 4 0 0,1 3 0 0,0 2 0 15,-2 5 0-15,-1 3 0 0,-1 2 0 0,-2 5 0 16,-3 5 0-16,-3 4 0 0,-1 3 0 0,-2 4 0 15,1 3 0-15,-5 1 0 0,0 0 0 0,-2 1 0 16,-3 3 0-16,2-2 0 0,-2-1 0 0,0 3-144 0,-1-1 144 0,3 0-11312 16,1 0-2160-1</inkml:trace>
  <inkml:trace contextRef="#ctx0" brushRef="#br1" timeOffset="155789.75">14810 16221 16575 0,'-10'-6'1472'0,"1"0"-1168"16,-3-2-304-16,2 5 0 0,1 2 1856 0,1 3 304 0,1 2 64 0,-4 6 16 16,1 2-1264-16,0 7-240 15,-4 4-48-15,1 7-16 0,-2 2-208 0,2 4-32 0,1 2-16 0,1 4 0 16,-2 2-96-16,0 1-32 0,-2 0 0 0,1 0 0 16,0-2 32-16,-1-1 0 0,1-6 0 0,2-4 0 15,0-6 16-15,1-7 16 0,0-2 0 0,3-6 0 16,1-3 352-16,7-8 64 0,0 0 0 0,0 0 16 15,0 0 96-15,-6-11 16 0,3-6 0 0,5-3 0 16,5-3-384-16,1-4-64 0,4-5 0 0,2-2-16 16,1-4-288-16,2-1-144 0,1-4 160 0,5-1-160 15,3 0 0-15,3 1 128 0,4 1-128 0,1 3 0 16,3-1 0-16,-3 7 0 0,2 5 0 0,-1 5 0 16,-3 4-192-16,-1 6 192 0,-2 6-192 0,-4 5 192 15,-4 3-192-15,-5 7 192 0,-2 6-192 0,-7 2 192 0,-6 7-192 0,-4 3 192 16,-7 1-192-16,-5 3 192 0,-8 1 0 0,-4-1-128 15,-1 0 128-15,-3-2 0 0,-3-3 0 0,-1-3 0 16,0-3 0-16,1-4 0 0,0-2 0 0,3-4 128 16,3-4-128-16,3-2 0 0,4-6 0 0,5-2-192 15,4-3 16-15,7-3 0 16,5-2-3152-16,6-2-624 16</inkml:trace>
  <inkml:trace contextRef="#ctx0" brushRef="#br1" timeOffset="156084.1">15677 16201 21183 0,'-16'0'1888'0,"5"1"-1504"16,-2 0-384-16,-5 2 0 0,-2 3 1216 0,-4 2 192 0,0 0 16 0,-1 5 16 16,0 1-64-16,-2 2-16 0,2 3 0 0,2 0 0 15,2-1-672-15,3 1-144 0,4-1-32 0,5-2 0 16,4 0-208-16,5-3-48 0,4-1-16 0,6-2 0 15,3-1-32-15,6-4 0 0,2-2 0 0,5-1 0 16,3-5 80-16,3 0 16 0,2-2 0 0,-1-3 0 16,-2-2-112-16,-2-2 0 0,-1-1-16 0,-4-1 0 15,-3 0 96-15,-5-1 32 0,-3-2 0 0,-5 1 0 16,-7-1 16-16,-2 2 16 0,-3 1 0 0,-6-1 0 16,-4 2-128-16,-4 1-16 0,-2 1-16 0,-2 1 0 15,0 1-176-15,-2 3-176 0,2 2 48 0,0 3 0 16,5 1-1824-16,2 2-352 15,4 2-80-15</inkml:trace>
  <inkml:trace contextRef="#ctx0" brushRef="#br1" timeOffset="156449.4">16541 16186 21183 0,'15'-10'944'0,"-8"1"192"0,0 2-912 0,-2 1-224 15,-5 6 0-15,0 0 0 0,0-9 1280 0,0 9 224 16,-4-9 32-16,-4 2 16 0,-2 3-144 0,-5 2-16 16,-6 2-16-16,0 3 0 0,0 0-736 0,-4 2-160 15,-1 0-32-15,-2 4 0 0,-1 3-176 0,1 0-32 16,0 2-16-16,4 0 0 0,2 0-96 0,5 0-128 0,2 2 176 0,5-4-176 16,5-1 0-16,4 1 0 0,4 1 0 0,5 0-144 15,2-3 144-15,3 0 0 0,2-1 0 0,4 0 0 16,3 1 160-16,-2 0-32 15,0-2-128-15,-2 3 192 0,0 2-192 0,-5 0 0 0,-1-3 128 0,-3 1-128 16,-4-1 192-16,-2 1 0 0,-6 1 0 0,-2 0 0 16,-4 0 336-16,-4 0 64 0,-5-1 16 0,-3 0 0 15,-3-1-112-15,-1 1-32 0,-5-2 0 0,-1-2 0 16,0-1-208-16,0-2-32 0,1 0-16 0,5-1 0 16,2-4-208-16,3 0 144 0,3-2-144 0,6 0 128 31,3-2-1600-31,5-1-336 0,6-2-64 0,8 0-14192 0</inkml:trace>
  <inkml:trace contextRef="#ctx0" brushRef="#br1" timeOffset="156886.23">17277 16154 6447 0,'8'-4'576'0,"1"2"-576"16,-9 2 0-16,12-1 0 0,-1-1 1728 0,0 0 256 16,-2-2 32-16,-1 0 16 0,1 2-944 0,0-2-192 15,-9 4-48-15,8-2 0 0,-8 2 368 0,0 0 80 16,0 0 16-16,0 0 0 0,0 0 208 0,-10-3 32 16,-2 2 16-16,-4 2 0 0,-4 2-528 0,-2 3-96 0,-3 0-32 0,-3 3 0 15,-2 3-256-15,-1 0-48 0,-1 3-16 0,2 0 0 16,3-1-192-16,4 0-32 0,4-2-16 0,6 0 0 15,2 0-80-15,7-2-16 0,-1 0 0 0,6 0 0 16,4-2-64-16,2 1 0 0,5 0-16 0,5 0 0 16,2-4 64-16,3 1 16 0,1-1 0 0,1 2 0 15,-3 1-112-15,2 0-16 0,-2 1 0 0,-2 1 0 16,-3 0-128-16,-4 1 160 0,-2 2-160 0,-6-1 160 16,-1 0 16-16,-4 2 0 0,-4 0 0 0,-3-1 0 15,-1 0 192-15,-7-1 32 16,-3 0 16-16,-1-1 0 0,-5 2 32 0,0-4 0 0,-1-1 0 0,-1-1 0 15,1-2-240-15,2 0-32 0,2-2-16 0,1-1 0 16,-1-2-160-16,3 1 0 0,4-3 144 0,1 0-144 16,6-1-1520-16,8 3-368 0,-4-8-80 0,8 0-14528 15</inkml:trace>
  <inkml:trace contextRef="#ctx0" brushRef="#br1" timeOffset="157179.34">17852 16208 16575 0,'0'0'1472'0,"0"0"-1168"15,0 0-304-15,0 0 0 0,0 0 2288 0,0 0 400 16,-7 6 64-16,-4 4 32 0,-4 2-1024 0,-2 4-208 15,-3 3-32-15,-1 3-16 0,-4 3-384 0,2 0-80 16,-3 0-16-16,2 0 0 0,1 1-224 0,3-1-48 16,-1 1-16-16,3 0 0 0,-1-2-448 0,5-1-96 15,3-2 0-15,3-1-16 0,-1-2-176 0,5-2 0 0,2-4 0 0,2-1 0 32,3-3-1760-32,-3-8-224 0,12 4-64 0,0-5-13152 0</inkml:trace>
  <inkml:trace contextRef="#ctx0" brushRef="#br1" timeOffset="157689.79">18560 15575 21711 0,'0'0'960'0,"0"0"192"0,0 0-912 15,0 0-240-15,-8 4 0 0,-1 3 0 0,-1 2 880 0,-4 3 128 16,-1 4 16-16,-2 5 16 0,-4 0-128 0,0 6-16 16,0 3-16-16,-4 5 0 0,-1 4-144 0,-3 2-32 15,-2 1 0-15,-1 3 0 0,-2 3-64 0,1 3-32 16,0-1 0-16,1 0 0 0,1-4-352 0,3-1-64 15,4-2 0-15,4-6-16 0,2-7-48 0,4-5-128 16,4-3 192-16,3-3-64 0,3-3 176 0,3-4 16 16,1-12 16-16,0 0 0 0,6 5 48 0,4-4 16 15,1-2 0-15,3-5 0 0,2-5-32 0,2-2-16 16,2 1 0-16,-2-3 0 0,4-3-176 0,2 1-48 16,0-1 0-16,1 3 0 0,1 2-128 0,1 0 0 15,-1 4 0-15,1 2 0 0,-3 3 0 0,-2 4 0 16,-5 3 0-16,-2 2 0 0,-4 4 0 0,-6 3-176 15,-1 4 176-15,-4 0-128 0,-3 0 128 0,-2-1 0 16,-5-1 0-16,-4 2 0 0,-4-1 0 0,-3-2 256 16,-5-2-64-16,-1 0-16 0,0 4 64 0,-1-4 16 15,-1 0 0-15,1-2 0 0,1-1-112 0,2-2-16 0,1-1 0 16,4-3 0-16,3-2-128 0,0-1 0 0,3 0 0 0,2-1 128 31,2-1-976-31,2-3-208 0,3-2-32 0,4-1-10272 0,5-4-2048 0</inkml:trace>
  <inkml:trace contextRef="#ctx0" brushRef="#br1" timeOffset="158031.47">19363 15538 16575 0,'-10'-5'736'0,"10"5"160"0,-10-4-720 0,1 2-176 0,0-1 0 0,-2 7 0 16,-3 0 1616-16,-4 4 304 16,-2 0 48-16,-6 6 16 0,1 3-624 0,0 5-112 15,-1 8-32-15,2 5 0 0,-1 5-240 0,0 5-48 0,-2 5-16 0,-1 1 0 16,0 0-144-16,1 2-16 0,-2 4-16 0,4 0 0 15,-1 2-512-15,5-6-96 16,4-3-128-16,-1-4 176 0,5-4-176 0,0-5 0 0,4-5 0 16,2-3 128-16,5-4-128 0,0-3 0 0,5-4 0 0,2-5 0 31,2-3-2400-31,3-5-416 0,7-3-64 0,0-2-32 0</inkml:trace>
  <inkml:trace contextRef="#ctx0" brushRef="#br1" timeOffset="158368.7">19148 16329 25455 0,'0'0'1120'0,"15"0"240"0,1 2-1088 0,4-4-272 16,1-1 0-16,4 1 0 0,-2 0 1280 0,2-2 192 15,2-5 32-15,-2-2 16 0,0 2-448 0,0-2-96 16,-1 0-16-16,-2-1 0 0,-1 0-176 0,-5 0-32 15,1-2-16-15,-4 3 0 0,-5-2-336 0,-1 1-64 16,-3-2-16-16,-2 2 0 0,-3 2-48 0,-1 0-16 16,-4 4 0-16,-3 3 0 0,-3 3-80 0,-5 3-32 15,-5 3 0-15,-3 4 0 0,-1 0-16 0,1 5 0 16,-3 3 0-16,3 0 0 0,3-1 80 0,0 4 16 0,3 1 0 0,6 1 0 16,5 0-64-16,6-1-16 0,3-1 0 0,5 1 0 15,5-2-144-15,4-2 160 16,4 0-160-16,3-3 160 0,3-2-160 0,4-2 160 0,1-3-160 0,2-2 160 15,-1-4-320-15,-1-1-64 16,0-2-16-16,-6-1 0 16,-2-1-2624-16,-4-2-528 0</inkml:trace>
  <inkml:trace contextRef="#ctx0" brushRef="#br1" timeOffset="158579.94">18181 15693 33167 0,'-17'-15'2944'0,"8"9"-2352"15,2 0-464-15,0 1-128 0,1 0 208 0,6 5 32 16,0 0 0-16,0 0 0 0,0 0 64 0,0 0 16 16,0 0 0-16,9-3 0 0,0 1-320 0,1 2-144 15,0 1 16-15,-1 1-10240 16,2 0-2032-16</inkml:trace>
  <inkml:trace contextRef="#ctx0" brushRef="#br1" timeOffset="159152.31">19901 15318 6447 0,'0'0'272'0,"0"0"80"0,0 0-352 0,11 3 0 16,0 1 0-16,2 2 0 0,3 2 2112 0,4 4 336 16,-1 3 80-16,6 6 16 0,4 2-1168 0,6 5-224 15,4 0-64-15,1 6 0 0,2 4-128 0,-2 3-16 16,-3 6-16-16,-1 2 0 0,0 3-16 0,-7 3 0 16,-2 3 0-16,-6 4 0 0,-4 2-112 0,-4 0-32 15,-5 2 0-15,-5 0 0 0,-7-1 128 0,-4-4 32 0,-3-3 0 0,-3-5 0 16,-4-2 144-16,-1-3 16 15,-3-4 16-15,-2-3 0 0,0-3-272 0,-1-3-48 16,-1-3-16-16,-3-2 0 0,-1-5-320 0,-1-2-64 0,-3-2 0 0,1-2-16 16,-1-3-208-16,3 1-32 15,1-4-128-15,1 0 192 16,3-1-2528-16,2-1-512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6:43:50.81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23524 1030 7359 0,'0'0'656'0,"0"0"-528"16,0 0-128-16,0 0 0 0,2-5 1136 0,-2 5 192 15,0 0 32-15,5-4 16 0,-3-1-288 0,-2 5-48 0,3-5-16 0,-3 5 0 16,4-8-128-16,-4 8-16 0,2-6-16 0,-2 6 0 16,0-7 64-16,0 7 16 0,0 0 0 0,0 0 0 15,0 0-32-15,0 0 0 0,-2-7 0 0,2 7 0 16,0 0-144-16,0 0-16 0,0 0-16 0,0 0 0 16,-8-2-240-16,8 2-48 0,-10 2-16 0,10-2 0 15,-11 5-176-15,1 1-48 0,-1 0 0 0,1 3 0 16,0 1-48-16,-2 2-16 0,2 2 0 0,0 3 0 15,-4-1 64-15,1 3 16 0,-1 2 0 0,0 0 0 16,0-1 16-16,-4 2 0 0,-1 2 0 0,-2 2 0 16,0 1-80-16,-1 4-16 0,-5 2 0 0,3 5 0 15,0 1-144-15,2 4 0 0,3-2 144 0,0 1-144 16,-3-6 0-16,2 0 128 0,2-2-128 0,2 2 0 0,0 0 256 16,2 2 0-16,0 1-16 0,0 2 0 0,3-1-48 0,0 0 0 15,3-4 0-15,2 0 0 0,3-4-192 0,3 2 176 16,1-2-176-16,3-2 160 0,4-2-32 0,1-1 0 15,3-1 0-15,2 1 0 0,2 0 16 0,2-2 0 16,3-1 0-16,0 0 0 0,0-1-144 0,0-2 0 16,1-2 0-16,1 2 128 0,2-1-128 0,0 0 0 15,-5-3 0-15,2-2 0 0,0-2 0 0,-1 2 0 16,-2-1 0-16,-2-2 0 0,-2 0-128 0,0-1-64 16,-1-1-16-16,-1-3 0 15,-1-2-752-15,1-2-128 0,-3-1-48 0,2-6-8832 16,0-2-1760-16</inkml:trace>
  <inkml:trace contextRef="#ctx0" brushRef="#br0" timeOffset="674.69">24470 783 8287 0,'0'0'736'0,"-5"-5"-592"15,0-2-144-15,0 3 0 0,0-3 1024 0,5 7 192 16,-5-4 16-16,5 4 16 0,-6-5-256 0,2-1-48 16,0 1-16-16,4 5 0 0,0 0-144 0,0 0-16 15,0 0-16-15,0 0 0 0,0 0-64 0,0 0-16 16,0 0 0-16,0 0 0 0,0 0-176 0,0 0-48 15,4 11 0-15,4-2 0 0,-2 0 128 0,5 0 0 16,0 1 16-16,1 5 0 0,-1 4-16 0,3 2-16 0,1 5 0 0,1 4 0 16,1 4-96-16,-1 2-16 0,1 3 0 0,-2 1 0 15,1 4-48-15,-1-1-16 0,-1 1 0 0,0 1 0 16,-2 0-64-16,-2 1 0 0,-2-1-16 0,-1 3 0 16,-1-1 144-16,-4-2 16 0,-2-2 16 0,-1-1 0 15,-3 0 160-15,-1-1 16 0,-2-2 16 0,-4 1 0 16,-1 1-96-16,0-2-32 0,1 3 0 0,-3-5 0 15,1 0-80-15,-2-5-16 0,1-1 0 0,-3 1 0 16,0-2-80-16,-1 3-32 0,3 0 0 0,-5 0 0 16,-2 1-32-16,1 1-16 0,-2 2 0 0,2-3 0 15,0-1 16-15,3-2 0 0,-2-3 0 0,1-1 0 16,4-3-80-16,-2-1-16 0,3-1 0 0,1-2 0 16,-1-6-48-16,3-2-16 0,2-1 0 0,-2-3 0 15,2-1-16-15,1-1 0 0,4-2 0 0,4-4 0 0,-7 4-128 0,7-4 160 16,0 0-160-16,0 0 160 0,0 0-160 0,0 0 0 15,0 0 0-15,0 0 0 16,0-10-1408-16,6-1-224 0,-1 2-32 0,6-1-10384 16,-1 1-2080-16</inkml:trace>
  <inkml:trace contextRef="#ctx0" brushRef="#br0" timeOffset="3083.92">11464 3361 2751 0,'0'0'256'0,"0"0"-256"16,-10-3 0-16,1 1 0 0,0-1 2624 0,0 2 464 15,2 0 112-15,-2 1 0 0,1 0-1456 0,-2 2-288 16,4 0-64-16,-3 1-16 0,2 1 64 0,7-4 16 0,-10 5 0 0,5 2 0 15,5-7-384-15,-6 7-80 16,2 0-16-16,2 2 0 0,2-9-336 0,1 9-80 16,2-2-16-16,5 0 0 0,0-3 96 0,4 0 32 15,3-1 0-15,4-1 0 0,5-1-112 0,0-2-32 16,4-1 0-16,-1-1 0 0,2-4-208 0,-3 2-32 0,-1-4-16 0,2 0 0 16,-3-1 16-16,0-1 0 0,-1 0 0 0,-2-2 0 15,-3 0-144-15,-2-1-16 0,-1 1-128 0,-2 1 192 16,-5 1-64-16,-1 1 0 0,-5 0-128 0,-2 2 192 15,-2-1 0-15,-2 0-16 16,-3 0 0-16,-4 1 0 0,-5 1 64 0,-4 2 16 16,-3 3 0-16,-4 2 0 0,-3 2-256 0,-2 5 144 0,-6 4-144 0,0 3 128 15,-3 4-128-15,2 3 0 0,-4 1 0 0,2 3 0 16,2 6 0-16,0 2 0 0,1 0 0 0,5 3 0 16,-1 2 0-16,4-2 0 0,3-1 0 0,5 0 0 15,7-1 176-15,6-3 0 0,3-3 0 0,9-3 0 16,3-3-176-16,7-2 128 0,3-4-128 0,5-1 128 0,4-3-128 15,5-1 160-15,2-5-160 0,4-1 160 0,4-3-160 0,0-2 192 16,5 0-192-16,3-2 192 0,-1-2-192 0,-1-1 0 16,-3-2 0-16,-3 0 128 0,-6-1-384 0,0 0-96 15,-1-2-16-15,-2-1-11424 16,-4-2-2288-16</inkml:trace>
  <inkml:trace contextRef="#ctx0" brushRef="#br0" timeOffset="3581.12">12795 2637 4607 0,'0'0'400'0,"3"-5"-400"15,-3 5 0-15,7-6 0 0,-1-2 2176 0,-1 3 368 16,-5 5 64-16,0 0 16 0,0 0-1040 0,4-8-208 16,-3 0-32-16,-1 8-16 0,0 0 192 0,0 0 32 15,0 0 16-15,-8-3 0 0,-3 0-304 0,-2 3-64 16,-3 0-16-16,-4 5 0 0,-1 2-416 0,-4 3-96 16,-2 3-16-16,-2 3 0 0,-3 4 112 0,-1 1 32 15,-3-1 0-15,5 4 0 0,0 3-128 0,3 1-32 16,5-1 0-16,3-1 0 0,7-3-192 0,7 0-32 15,4-2-16-15,8-4 0 0,6 1-144 0,6-3-48 16,5-1 0-16,3-6 0 0,6-2 32 0,4-4 0 16,5-4 0-16,2-1 0 0,1-2-112 0,1-1-128 15,2-2 176-15,1 0-176 16,-1 1-1632-16,-3-2-432 0,-2-2-96 0</inkml:trace>
  <inkml:trace contextRef="#ctx0" brushRef="#br0" timeOffset="4072.81">13821 3290 4607 0,'0'0'400'0,"0"0"-400"15,0 0 0-15,1-8 0 0,1 0 2640 0,-2 8 448 16,0 0 96-16,0 0 16 0,0 0-1216 0,0 0-224 16,0 0-48-16,0 0-16 0,0 0-176 0,0 11-48 15,-4 2 0-15,-1 1 0 0,-2 2-448 0,0 2-112 16,-3 5-16-16,0 2 0 0,-1-1-288 0,0 3-64 15,-1 2-16-15,3-2 0 0,-2 0-288 0,3-2-64 0,0-2-16 0,4-3 0 16,-2 0-160-16,3-4 0 0,1-4 0 0,2-12 128 31,0 0-1632-31,0 0-336 0,0 0-64 0,11-8-10992 0</inkml:trace>
  <inkml:trace contextRef="#ctx0" brushRef="#br0" timeOffset="4239.1">13738 3065 30687 0,'-9'-8'1360'0,"9"8"288"0,-5-6-1328 0,5 6-320 16,0 0 0-16,0 0 0 0,-5-4 608 0,5 4 48 15,0 0 16-15,0 0 0 0,0 0-432 0,0 0-96 16,-5-4-16-16,5 4 0 16,0 0-1040-16,0 0-224 0,0 0-32 0,10 2-8064 15,3 2-1616-15</inkml:trace>
  <inkml:trace contextRef="#ctx0" brushRef="#br0" timeOffset="4522.42">14513 3116 23951 0,'0'0'2128'0,"0"0"-1696"16,-12 4-432-16,1 1 0 0,-1 2 352 0,-2 2-16 15,-3 0 0-15,-2 2 0 0,-2-1 240 0,-2 1 32 16,-2 0 16-16,0 1 0 0,1 2 144 0,1 0 48 15,2 0 0-15,5 1 0 0,1-2-288 0,5-1-48 0,4-1-16 0,5 0 0 16,1-2-208-16,6 2-64 16,3-1 0-16,2 2 0 0,4-1 48 0,2 0 0 0,3 0 0 0,-1 0 0 15,0 1-16-15,-3 0 0 0,-3-1 0 0,-2 0 0 16,-4 0 128-16,-4 0 32 0,-2 0 0 0,-4 0 0 16,-5 3 320-16,-5 2 80 0,-6-1 16 0,-5-1 0 15,-2-3-432-15,-1-1-96 16,-2-1-16-16,1-5 0 15,3-4-1168-15,3-2-240 0,3-2-64 0,4-4-15152 0</inkml:trace>
  <inkml:trace contextRef="#ctx0" brushRef="#br0" timeOffset="5030.89">16495 3271 5519 0,'-8'-11'496'0,"1"-3"-496"0,-2-2 0 0,0 0 0 16,-1 0 3088-16,-1 0 528 15,0 1 96-15,-3 1 32 0,-2-1-1568 0,1 2-304 0,-1 2-64 0,-3 2-16 16,-1 3-544-16,-1 2-112 0,1 4-32 0,-2 5 0 16,0 1-240-16,0 4-48 0,-1 5-16 0,0-1 0 15,1 1-272-15,3 2-48 0,4 3-16 0,2-2 0 16,2 1-224-16,4 0-48 0,2-2-16 0,4 0 0 15,2-4-176-15,4-2 192 0,3-2-192 0,3-3 192 16,3 0-64-16,4-3 0 0,2-2 0 0,1-2 0 16,-3-3 128-16,1-1 32 0,0 0 0 0,-1-2 0 0,2 1-128 15,-3 0-32-15,-3 2 0 0,-3 3 0 0,1 2 0 0,-1 3-128 16,0 5 192-16,-3 3-64 0,-1 4 80 0,-1 2 16 16,-1 3 0-16,2 1 0 0,-1-2 16 0,2-1 0 15,-1 0 0-15,3-2 0 0,4-2-240 0,3-1 144 16,-1-3-144-16,6-5 128 15,2-1-976-15,5-5-208 0,0-5-32 0,0-4-15248 0</inkml:trace>
  <inkml:trace contextRef="#ctx0" brushRef="#br0" timeOffset="5579.19">17664 3182 4607 0,'0'0'400'0,"-2"-5"-400"15,-2-2 0-15,0 2 0 0,4 5 2912 0,-5-8 496 16,-1 3 112-16,0 0 0 0,-4 2-1216 0,-1 2-256 16,-2 3-64-16,-3 2 0 0,-2 2-640 0,-3 2-128 15,-2 1-16-15,0 6-16 0,-2 2-288 0,0 5-64 16,-2-1-16-16,2 1 0 0,4 0-288 0,5-1-48 15,5-1-16-15,7-4 0 0,4 2-144 0,6-3-48 16,5 1 0-16,7-5 0 0,5 0-128 0,2-2-16 0,4-5-128 16,3-2 192-16,4-4-192 0,0-2-128 0,2-4 128 0,-1 0-208 31,0 1-2096-31,1-1-400 0</inkml:trace>
  <inkml:trace contextRef="#ctx0" brushRef="#br0" timeOffset="5901.19">18356 3136 23039 0,'0'0'2048'0,"0"0"-1648"15,-6-2-400-15,-4 2 0 0,0 0 896 0,-1 4 80 16,-5 2 32-16,0 0 0 0,-4 1 16 0,0 4 0 16,-1 3 0-16,3 3 0 0,-3 0-224 0,3 1-32 15,2 0-16-15,3-2 0 0,2 1-400 0,5-2-80 16,5-3-16-16,5-1 0 0,5-1-64 0,4-1 0 15,3-4-16-15,2-1 0 0,6-4 32 0,2-3 16 16,1 2 0-16,3-3 0 0,0-3-48 0,0 0-16 16,-6-4 0-16,0 1 0 0,-1-3 0 0,-3 0 0 15,-5 0 0-15,-5 0 0 0,-2 2 160 0,-4 0 48 16,-2 1 0-16,-4 0 0 0,-2 0 208 0,-6 2 64 0,-4 0 0 0,-4 3 0 16,-2 2-368-16,-3 1-64 15,0 4-16-15,-1 0 0 16,2 3-576-16,4-1-112 0,3 1-16 0,4-2-16 15,4 0-2896-15,7-3-576 0,0 0-112 0,0 0-9072 0</inkml:trace>
  <inkml:trace contextRef="#ctx0" brushRef="#br0" timeOffset="6198.8">18941 3086 20271 0,'-9'9'1792'0,"2"-3"-1424"0,-2 4-368 0,-1 1 0 16,-2 2 1392-16,-1 2 208 0,-1 3 32 0,-1 2 16 15,1 3-400-15,-4-1-80 0,0 1-16 0,-1-1 0 16,1-3-256-16,1-3-64 0,1-1-16 0,8-7 0 0,0 2-304 0,1-1-64 16,3-2-16-16,4-7 0 0,0 0-160 0,0 0-16 15,9 1-16-15,3-3 0 0,4-5 144 0,4-2 48 16,3-1 0-16,0-2 0 0,2-3-240 0,0-1-32 16,-1 0-16-16,1-1 0 0,-2 0-144 0,1 1 0 15,-2 2 0-15,0 3 0 0,-5 2 0 0,0 5 0 16,-3 4 0-16,-1 4 0 0,-4 3 0 0,0 5 0 15,-6 1 0-15,-1 5 0 0,-4-2 0 0,-1 4 0 16,-3 1 0-16,-1 1 0 0,-3 0-192 0,2 1 192 16,-2-1-160-16,3-1 160 15,1-2-2304-15,4-2-352 0,3-4-80 0</inkml:trace>
  <inkml:trace contextRef="#ctx0" brushRef="#br0" timeOffset="6574.38">20010 3115 17391 0,'-6'-9'768'0,"1"4"160"0,0-2-736 16,1 2-192-16,-4 0 0 0,3 1 0 0,-2 1 1760 0,-1-1 320 0,-2 1 64 0,0 2 16 15,0 2-816-15,-2 4-176 16,-1 0-16-16,1 1-16 0,-2 1-320 0,-1 1-64 0,0 3-16 0,3-1 0 0,2 0-320 0,3 1-64 16,3-1-16-16,1 0 0 0,3-2-80 0,4 1-32 15,1 0 0-15,3 0 0 0,1 0-32 0,3-1-16 16,3 1 0-16,-1 1 0 0,0-1 16 0,1 0 0 16,-3-1 0-16,0 1 0 15,-2 0-192-15,-4 0 160 0,0 2-160 0,-6 0 160 0,-6 0 128 0,-3 2 32 16,-1 2 0-16,-5 1 0 0,-2-1 176 0,-2 1 32 15,-4-1 16-15,0-1 0 0,-3-2-352 0,3-2-192 16,-2-1 192-16,4-3-192 0,-1-2 0 0,6-2 0 16,3-3 0-16,13 1-192 15,-5-5-2880-15,6-4-576 0</inkml:trace>
  <inkml:trace contextRef="#ctx0" brushRef="#br0" timeOffset="6794.57">20623 2726 20271 0,'-4'-12'1792'0,"4"12"-1424"0,-1-6-368 0,1 6 0 15,-3-3 1296-15,-3 2 192 0,-2 2 48 16,0 3 0-16,-4 4-384 0,-2 6-64 16,-2 3 0-16,-1 3-16 0,0 1-288 0,0 4-48 0,2 2-16 0,-3 5 0 15,1 3-256-15,-1 3-48 0,0 0-16 0,3 4 0 16,1 0-224-16,3 0-48 0,-1-2-128 0,-2 14 192 31,7-9-1184-31,2-7-240 0,2-7-48 0,2-3-8048 0,1-4-1600 0</inkml:trace>
  <inkml:trace contextRef="#ctx0" brushRef="#br0" timeOffset="7214.77">20303 3202 17503 0,'0'0'1552'0,"0"0"-1232"0,7-3-320 0,2-3 0 0,2 1 1600 0,4-2 272 15,1 1 48-15,2 0 16 0,5 0-1040 0,4 0-224 16,0-2-32-16,5 2-16 0,3-1-80 0,2 2-16 16,-4-2 0-16,0-1 0 0,-3 1-304 0,-1-1-64 15,-4 1-16-15,-3 2 0 0,-3 0-144 0,-4 3 0 16,-2 1 0-16,-5 2 128 0,-1 3 192 0,-7-4 16 16,-1 7 16-16,-5 3 0 0,-2 2 240 0,-3 3 48 15,-4-1 16-15,-1 3 0 0,-4 0-224 0,2 1-48 16,-1-3-16-16,1 0 0 0,1 1-32 0,4-4 0 15,3-1 0-15,4-1 0 0,2-3-48 0,6 0-16 16,2-3 0-16,5 0 0 0,3-4 48 0,3-2 0 16,3-2 0-16,2-2 0 0,1-3-128 0,-1 0 0 15,2-2-16-15,0 2 0 0,-3-2-176 0,0-1 128 0,-2 0-128 0,-1 2 128 16,-4 4-128-16,-2-2 0 16,-5 2 0-16,-5 6 0 0,0 0 0 0,0 0 0 15,3 9 0-15,-3 1 0 0,-4 2 0 0,1 1 0 0,-3 1 0 16,2 0 0-16,1-1 0 0,1 0 0 0,-3-1 0 0,5-2 0 15,5 1 0-15,-1-3 0 0,3-3 0 0,1 0 0 16,3-3-1008 0,1-3-224-16,3-1-48 0,0-3-9328 0,4 0-1856 0</inkml:trace>
  <inkml:trace contextRef="#ctx0" brushRef="#br0" timeOffset="7500.25">21358 3145 20271 0,'0'0'896'0,"-5"4"192"0,-2 1-880 0,1 2-208 16,-3 6 0-16,0-2 0 0,-2 0 1552 0,0 0 272 16,0 0 48-16,0 1 16 0,0 0-416 0,1 0-64 15,-2 0-32-15,3-1 0 0,1-2-416 0,3-2-96 16,1 0-16-16,4-7 0 0,-3 6-288 0,3-6-64 16,0 0-16-16,9-2 0 0,-1-1 64 0,3-2 16 15,3-4 0-15,0 2 0 0,2-2-304 0,0-2-64 16,0-1-16-16,0 0 0 0,1 0-176 0,-1 1 0 15,0 0 144-15,-1 2-144 0,-1 2 0 16,0 2 0-16,-5 4 0 0,1 2 0 0,0 1 0 0,-3 4 0 16,-2 3 0-16,1 4-128 0,-4 0 128 0,0 3 0 15,-2 0 0-15,0 2-128 0,-2-3 128 0,0 0 0 16,1 1 0-16,-3-3 0 0,2 1-240 0,2 0-16 16,1-3 0-16,5 2 0 15,-3-3-1776-15,7-5-352 0,0-2-80 0,4-5-12112 0</inkml:trace>
  <inkml:trace contextRef="#ctx0" brushRef="#br0" timeOffset="7801.11">22261 2617 18431 0,'-7'-3'1632'0,"-1"2"-1312"16,-3 3-320-16,3 1 0 0,-2 0 2064 0,-2 4 352 15,-2 4 64-15,-3 2 16 0,-1 3-832 0,-4 3-144 16,0 6-48-16,2 3 0 0,-2 8-528 0,1 3-112 16,2 3-32-16,-2 1 0 0,2 1-304 0,3 2-64 15,3 1-16-15,1 21 0 0,5-4-176 0,5-6-48 16,4-4 0-16,5-2 0 0,2-1-192 0,2-6-192 16,-1-7 48-16,1-4 0 15,0-5-992-15,-3-6-192 0,-1-5-32 16,-1-6-13824-16</inkml:trace>
  <inkml:trace contextRef="#ctx0" brushRef="#br0" timeOffset="8006.35">21802 3161 31727 0,'0'0'1408'0,"8"-5"288"0,4-1-1360 0,4 1-336 15,4-1 0-15,4 1 0 0,6 1 624 0,4-3 48 16,3-1 16-16,2-1 0 0,2 0 64 0,4-2 16 0,4 1 0 15,5 0 0-15,4 2-480 0,4 0-96 0,1 1 0 0,0-1-16 32,-2 1-1376-32,-2 1-272 0,-1 2-48 0</inkml:trace>
  <inkml:trace contextRef="#ctx0" brushRef="#br0" timeOffset="8762.65">11758 4505 14735 0,'0'0'1312'0,"0"0"-1056"16,0 0-256-16,0 0 0 0,0 0 1280 0,-8 1 208 15,0 2 48-15,-3 0 0 0,-1 1-288 0,-1 0-48 16,-3 0-16-16,-2 6 0 0,-3 1-208 0,-5 1-32 16,-1 2-16-16,-2 0 0 0,1 1-272 0,-2 1-48 15,0-1-16-15,5 0 0 0,3 0-96 0,7-1-32 0,0-2 0 16,8-1 0-16,3-1-224 0,6 0-48 16,5-2-16-16,2 0 0 0,3-2-16 0,6-1 0 0,4 0 0 0,1 0 0 15,3 3 96-15,3-2 0 0,-3-3 16 16,0 3 0-16,-1 2-112 0,-7 0-32 0,-1 1 0 0,-4-1 0 15,-4 2 112-15,-4 2 16 16,-5 3 0-16,-5 0 0 0,-4-1 464 0,-5 2 112 0,-5-1 0 0,-7 2 16 16,-4-2-336-16,-4 2-80 15,-5-1-16-15,2-2 0 0,0-3-224 0,1-5-32 0,4-1-16 0,3-3 0 16,2-4-144-16,6-3-224 0,5-3 48 0,6-2 16 31,6-1-2528-31,6-1-512 0,6-3-112 0</inkml:trace>
  <inkml:trace contextRef="#ctx0" brushRef="#br0" timeOffset="9018.52">12181 4638 23903 0,'0'0'1056'0,"0"0"224"0,0 0-1024 0,0 0-256 0,0 0 0 0,-5 6 0 0,-6 3 1328 0,-3 3 208 16,-3 4 64-16,-3 4 0 0,-7 5-528 0,1 1-112 15,-3 3 0-15,2-1-16 0,-2 2-208 0,7-3-32 16,5-1-16-16,7-4 0 0,3-5-352 0,9-1-64 15,7-5-16-15,7-1 0 0,4-5 0 0,7-3-16 16,4-4 0-16,2-2 0 0,1-7 144 0,3-1 16 16,-1-7 16-16,-1-2 0 0,-2-3-32 0,-2 1-16 15,-1 0 0-15,-3 1 0 0,-5 1 16 0,-3 0 16 16,-3-1 0-16,-7 3 0 0,-3 2-96 0,-6 0-32 16,-5 2 0-16,-3 3 0 0,-3 2-272 0,-3 2-304 0,-4 2 64 0,-1 4-18448 15</inkml:trace>
  <inkml:trace contextRef="#ctx0" brushRef="#br0" timeOffset="9679.56">13692 4567 16575 0,'0'0'736'0,"1"-7"160"0,-1-2-720 0,0 9-176 0,0 0 0 0,0 0 0 16,0 0 1824-16,0 0 336 0,-4 12 64 0,0 4 16 16,-1 5-1120-16,-1 3-224 0,-2 3-32 0,1 4-16 0,-3 2-400 15,2 2-96-15,-2-1-16 0,0 0 0 16,-1 0 208-16,0 0 32 0,-1-1 16 0,-2-2 0 0,1-6 64 0,2-4 16 15,1-4 0-15,4-6 0 0,0-6 96 16,6-5 0-16,0 0 16 0,0 0 0 0,5-10 96 0,3-5 16 16,6-4 0-16,1-6 0 0,0-5-464 0,7-1-96 15,3-2-16-15,3-1 0 0,1-2-320 0,2 0 144 16,3 1-144-16,-1 2 0 0,3 2 0 0,-1 4 0 16,0 1 0-16,-3 6 0 0,1 5 0 0,-3 5 0 15,-4 5 0-15,-2 7 0 16,-6 3-1200-16,-1 5-192 0,-4 8-32 15,-3 0-16-15,-5 3-1136 0,-2 1-240 0,-5 1-32 0,-1 5-16 16</inkml:trace>
  <inkml:trace contextRef="#ctx0" brushRef="#br0" timeOffset="10009.78">14083 4841 21183 0,'0'0'1888'0,"0"0"-1504"15,0 0-384-15,-4 10 0 0,4-10 464 0,0 11 32 0,0-11 0 0,0 0 0 16,9 8 464-16,2-3 112 0,1-3 16 0,4-4 0 16,0-2 176-16,5-3 32 0,3-2 16 15,3-3 0-15,-1 0-480 0,2-2-80 0,1-3-32 0,0 1 0 16,-7-2-272-16,1-1-64 0,-4 1-16 0,-3 3 0 16,-3 0-144-16,-3 3-32 0,-3 0 0 0,-4 3 0 15,-2 2 208-15,-1 7 48 0,-5-6 0 0,-5 5 0 16,-3 3-48-16,-5 4 0 0,-3 4 0 0,-3 3 0 15,-1 2-400-15,-3 4 0 0,3 2 0 0,2 0 0 16,0 3 0-16,3 0 0 0,2 0 0 0,5-1 0 16,4-1 0-16,6-1 0 0,4-4 0 0,6-2 0 15,0-2 0-15,8-2 0 0,5-3 0 0,4-4 0 16,4-5 0-16,3 0-272 0,2-4 64 0,1-2 16 16,-1-3-1984-16,0-2-384 0,0 0-64 15</inkml:trace>
  <inkml:trace contextRef="#ctx0" brushRef="#br0" timeOffset="10400.53">15106 4606 21183 0,'0'0'1888'0,"0"0"-1504"16,0 0-384-16,0 0 0 0,-6 10 1344 0,-3 2 192 15,1 1 32-15,-4 6 16 0,-1 4-368 0,0 3-80 16,-1 3-16-16,1 4 0 0,1 2-96 0,-2 3 0 15,0 4-16-15,0-1 0 0,-4 1-256 0,3-2-48 0,1 0-16 0,0-3 0 16,1-2-336-16,3-4-64 16,1-3-16-16,3-4 0 0,3-5-144 0,0-6-128 0,2-2 144 0,1-11-144 15,0 0 320-15,0 0-16 0,10-11-16 0,2-5 0 16,3-4 208-16,1-6 32 0,2 0 16 0,-2-3 0 16,0 0-368-16,-1-3-176 0,0-4 160 0,2-3-160 15,2-2 0-15,1 5 128 0,2 1-128 0,2 3 0 16,1 3 0-16,-2 5 0 0,-2 3 0 0,-2 5 0 0,-3 5 0 0,-1 4 0 15,0 2 0-15,-3 5 0 0,-12 0 0 16,4 12-160-16,-2 1 160 0,-5 2-128 16,-5 1 128-16,-1 1-128 0,-8 4 128 0,-6 1-128 0,-5 2 128 15,-2 3-128-15,-4-1 128 0,1 1-128 16,2-1-256-16,0-4-32 0,1-3-16 0,6-5 0 16,0-4-1296-16,5-3-272 15,4-4-48-15,5-4-8352 0,3-4-1664 0</inkml:trace>
  <inkml:trace contextRef="#ctx0" brushRef="#br0" timeOffset="10627.51">15922 4261 22111 0,'0'0'1968'0,"0"0"-1584"0,0 0-384 0,0 0 0 16,0 0 1440-16,0 0 208 0,0 0 32 0,-3 18 16 15,-5 1-272-15,-3 3-48 0,-4 1-16 0,-3 5 0 16,-1 4-336-16,-1 6-64 0,0 4 0 0,0 2-16 16,0 2-384-16,0-3-80 15,-3 1-16-15,4 1 0 0,3-1-272 0,3-1-48 16,1-4-16-16,4-2 0 0,1-7-304 0,4-2-64 0,2-4-16 16,2-3 0-1,1-5-1856-15,3-3-384 0,-5-13-80 0</inkml:trace>
  <inkml:trace contextRef="#ctx0" brushRef="#br0" timeOffset="10969.38">16272 4681 24527 0,'0'0'1088'0,"0"0"224"0,3-7-1056 0,-3 7-256 0,0 0 0 0,-1-6 0 0,-3 3 1472 0,-1-2 224 15,0 1 48-15,-5 1 16 0,-2 1-720 0,-3 1-144 16,-2 2-16-16,-3 2-16 0,-2 3-416 0,-3 0-64 15,-2 3-32-15,1 3 0 0,1 4-64 0,-1 1-16 16,4 2 0-16,-7 7 0 0,7-4-80 0,7 1-32 16,6-4 0-16,7-7 0 0,2 0-160 0,5-1 128 15,1-1-128-15,5-2 128 0,5-4-128 0,2-2 192 16,4-3-192-16,1-2 192 0,2-4 64 0,0-1 32 16,0-3 0-16,-1-3 0 0,-2 0-96 0,-2 0-32 15,-1 1 0-15,-6-1 0 0,-1 2-160 0,-2 1 160 16,-2 1-160-16,-3 5 160 0,-5 5 80 0,0 0 16 15,0 0 0-15,3 5 0 0,-3 8-96 0,-2-1-16 16,1 2 0-16,0 2 0 0,0 2-144 0,1 1 0 0,0-1 0 0,2 1 0 16,3-2 0-16,1-2 0 0,0-2 0 0,4-1-176 31,2-2-1280-31,2-2-256 0,0-5-48 0,8-4-14464 0</inkml:trace>
  <inkml:trace contextRef="#ctx0" brushRef="#br0" timeOffset="11306.07">17399 4573 25455 0,'-14'-8'1120'0,"7"6"240"0,2-1-1088 0,-5-2-272 16,0 4 0-16,-5-1 0 0,-2 1 448 0,-2 1 48 15,-1 0 0-15,-2 2 0 0,-3 0 400 0,0 5 64 16,-2 0 32-16,-4 3 0 0,-2 4-96 0,0 1-32 16,0 4 0-16,0 0 0 0,1 2-384 0,1 1-80 0,5 1-16 0,5 1 0 15,2-4-32-15,7 5-16 16,2-6 0-16,7 1 0 0,5-2-208 0,5-1-128 15,2-1 160-15,6-1-160 0,3-3 0 0,7-3 0 16,5-3-176-16,3-3 176 16,5-3-1792-16,-1-3-224 0,0-4-48 0</inkml:trace>
  <inkml:trace contextRef="#ctx0" brushRef="#br0" timeOffset="11654.81">17571 4612 30527 0,'0'0'1344'0,"0"0"288"0,0 0-1312 15,4 7-320-15,0-2 0 0,1 2 0 0,3 0 272 0,-1-2-16 16,6-2 0-16,2 1 0 0,3-1 416 0,4-1 80 16,-2-1 16-16,6-1 0 0,-1-1-336 0,3-1-64 15,-1-1-16-15,-1-2 0 0,-1 0-176 0,-3-3-48 16,-3-1 0-16,-3 1 0 0,-2-2-128 0,-5 0 160 15,-2-1-160-15,-5 0 160 0,-3 0 32 0,-4 1 0 16,-2 4 0-16,-7 0 0 0,-4 2 64 0,-14 1 0 16,0 6 16-16,0 5 0 0,1 3-272 0,0 3 0 15,3 2 128-15,10-2-128 0,2 3 176 0,-1 2-32 16,3 3 0-16,2 4 0 0,4-1 16 0,5-1 0 16,4 0 0-16,7 1 0 0,0-1-160 0,8-3 0 15,6-1 144-15,4-2-144 0,5 0 0 0,6-3-320 16,7-4 64-16,22 2-16960 0</inkml:trace>
  <inkml:trace contextRef="#ctx0" brushRef="#br0" timeOffset="12321.08">19326 4481 10127 0,'-2'-14'896'0,"2"6"-704"15,-2-4-192-15,-2 1 0 0,0-2 2112 0,0 2 400 16,1 2 80-16,-3 2 16 0,2 0-688 0,0 2-144 16,4 5-32-16,-5-2 0 0,-1 2-608 0,1 5-128 15,-5 3-32-15,1 4 0 0,-1 4-544 0,0 4-112 16,2 2-32-16,-2 3 0 0,4 2-96 0,1-1-32 15,1 2 0-15,4-4 0 0,4 0-160 0,2-4 192 0,1-3-192 16,3-1 192-16,3-4 16 0,0-1 16 16,5-6 0-16,-1-2 0 0,2-5 224 0,2-2 64 15,1-4 0-15,1-3 0 0,1-2-128 0,1-2 0 16,-2-3-16-16,-1 1 0 0,-1-2-224 0,-4 1-144 16,-1 1 192-16,-2 0-192 0,-2 2 144 0,-1 4-144 15,-2 2 0-15,-3 2 144 0,1 5-144 0,-7 2 0 16,2 7 144-16,-1 4-144 0,-1 4 176 0,-1 2-48 0,-1 1 0 15,-2 2 0-15,-1-1-128 0,2 0 0 0,2-1 0 16,1-1 128-16,0-2-128 0,4-2 160 0,3-3-160 0,2-2 160 0,3-5-160 0,3-4 0 16,5-3 0-16,3-3 0 0,0-3 256 15,2-3 128-15,1-3 32 0,-2-3 0 0,-1-2-32 16,-1-2 0-16,-1 0 0 0,-3-4 0 0,-4 0 256 0,-2-2 32 16,-1-2 16-16,-3 2 0 0,-1 3-272 0,-3 2-48 15,-1 2-16-15,0 5 0 0,-2-1-352 16,-1 5 128-16,-1 3-128 0,-1 2 0 0,-1 3 0 0,-2 3-320 15,0 3 64-15,-3 2 16 16,8-3-1952-16,-3 5-400 0,3-5-80 0,-4 8-16 0</inkml:trace>
  <inkml:trace contextRef="#ctx0" brushRef="#br0" timeOffset="12958.12">20655 3894 11055 0,'5'-29'480'0,"-3"13"112"0,-1-1-464 0,0 3-128 0,0 2 0 0,-1 3 0 15,0 9 2768-15,0 0 544 16,0 0 96-16,0 0 32 0,-10 5-1504 0,-2 8-288 16,-2 7-64-16,-5 6-16 0,-3 5-576 0,-1 5-112 15,0 8-32-15,-1 7 0 0,-1 4 0 0,-3 4 0 16,-1 3 0-16,0 0 0 0,-4 2-80 0,-1 1-32 15,1 1 0-15,2-3 0 0,0-6-352 0,2-4-64 0,3-8 0 0,2-5-16 16,5-7-160-16,4-4-16 16,3-2-128-16,5-6 192 0,3-5-192 0,4-3 0 0,3-2 0 0,2-5-160 31,6-6-2592-31,6-4-512 0</inkml:trace>
  <inkml:trace contextRef="#ctx0" brushRef="#br0" timeOffset="13477.19">22553 4144 5519 0,'0'0'496'0,"0"0"-496"15,0 0 0-15,0 0 0 0,4-4 2224 0,0-1 336 16,-1-2 80-16,0 1 16 0,-3 6-928 0,5-7-176 16,-4 1-32-16,1-2-16 0,0 2-176 0,0 1-48 15,-2 5 0-15,2-6 0 0,1 0-256 0,-2 0-48 0,-1 6-16 16,2-6 0-16,-2-1-144 0,0 2-48 0,-2-1 0 0,0 1 0 15,2 5-16-15,-7-3-16 0,-2 0 0 0,-1 1 0 16,-4 1-240-16,-3 1-48 0,-2 1-16 0,-4 2 0 16,-6 2-128-16,-15 4-32 0,0 4 0 0,2 2 0 15,-3 3 80-15,0 2 16 0,-2 4 0 0,-1 2 0 16,1 4 96-16,0 3 32 0,-5 3 0 0,5 2 0 16,3 3-112-16,6 2 0 0,5 2-16 0,7-1 0 15,5-2-112-15,8-5-32 0,5-4 0 0,11-2 0 16,5-2-224-16,9-4 0 0,7-5 0 0,11 0 0 15,10-5 320-15,8-4-48 0,5-4 0 0,-13-4 0 16,8-4 48-16,5-2 16 0,6-3 0 0,2-1 0 0,-2-2-176 0,0-4-32 16,-3 1-128-16,-1 0 192 0,-3 0-192 0,-3 2 128 15,-3 1-128-15,-5 2 0 0,-4-1 0 0,-6 3 0 16,-6 2 0-16,-5 0-13184 16,-6 3-2624-16</inkml:trace>
  <inkml:trace contextRef="#ctx0" brushRef="#br0" timeOffset="14819.16">6551 4351 11055 0,'1'-13'480'0,"-1"13"112"0,2-7-464 0,0 1-128 15,-2-1 0-15,0 7 0 0,0 0 1344 0,0 0 240 16,3-8 48-16,-3 8 16 0,0 0-432 0,0 0-96 15,0 0-16-15,0 0 0 0,0 0-528 0,3 12-96 16,2 1-32-16,4 3 0 0,1 0 208 0,2 5 48 0,3 2 0 16,-1 7 0-16,1 4-96 0,0 5-16 0,-3 4 0 15,1 5 0-15,-4 6 48 0,1 4 16 16,-3 7 0-16,0 6 0 0,-6 5 80 0,0 3 16 16,-2 1 0-16,0-1 0 0,-6 0 64 0,1 1 16 0,-4 1 0 15,0-4 0-15,-3-3-256 0,-1-4-32 0,0-4-16 0,0-4 0 16,-2-2-272-16,2-4-48 15,-1-8-16-15,-3-5 0 0,1-5-64 0,-1-5 0 16,-1-3-128-16,1-3 192 0,-3-9-192 0,-2-3-192 16,-3-5 48-16,1-3-11120 15,-3-2-2240-15</inkml:trace>
  <inkml:trace contextRef="#ctx0" brushRef="#br0" timeOffset="15310.09">6056 4376 15263 0,'-10'-5'672'0,"2"5"144"0,-3-2-656 0,-3 4-160 16,-2 2 0-16,-2 3 0 0,-3 7 800 0,-3 4 128 0,-1 5 32 0,-4 7 0 15,-2 9 384-15,-1 6 64 16,-6 5 32-16,-1 9 0 0,-5 4-64 0,1 11-16 0,0 6 0 0,3 5 0 16,1 3-224-16,3 3-48 15,3 3-16-15,4-1 0 0,7 0-352 0,9-8-64 0,4-7-16 16,6-8 0-16,4-3-384 0,5-6-64 0,2-6-32 0,8-6 0 15,4-4-160-15,5-5 128 0,0-6-128 0,5-2 128 16,1-2-320-16,6-5-80 0,2-4-16 0,0-4-10144 16,0-1-2016-16</inkml:trace>
  <inkml:trace contextRef="#ctx0" brushRef="#br0" timeOffset="18809.28">23582 2547 7359 0,'0'0'320'0,"0"0"80"0,-2-5-400 16,2 5 0-16,-2-3 0 0,-1-3 0 0,1 0 1520 0,-1-1 208 16,1 2 64-16,1 0 0 0,1 5-832 0,-1-4-144 15,0-1-48-15,1 5 0 0,0 0-112 0,0 0-16 16,0 0-16-16,0 0 0 0,0 0-176 0,0 0-48 15,0 0 0-15,0 0 0 0,0 0-224 0,0 0-48 16,2 7-128-16,1 1 192 0,2 2 112 0,1 2 16 16,2 1 0-16,1 2 0 0,2 2 64 0,-2 4 0 15,1 3 16-15,1 2 0 0,-4 0-144 0,3 0-16 16,-2 2-16-16,1 0 0 0,1-3-48 0,-1 1-16 16,2-3 0-16,2 0 0 0,-2 2 80 0,2-1 16 15,1 1 0-15,1-4 0 0,1 1-32 0,-1 0 0 16,0 0 0-16,7 9 0 0,0-3 80 0,-2-1 16 15,2 1 0-15,-3-2 0 0,1 3-320 0,1-2 160 16,-1 0-160-16,-1-2 128 0,1-3-128 0,2 0 0 16,-4-1 0-16,2 4 128 0,1 1-128 0,-2-2 0 15,1-1 0-15,1 1 0 0,0-1 128 0,0 0-128 16,2 0 0-16,-3 1 128 0,-2-1-128 0,0 1 0 16,0 1 0-16,-1 3 128 0,1 2-128 0,-3-1 0 15,1-3 0-15,-3 4 0 0,-2 3 0 0,-1-1 0 0,-1-1 0 0,-1 2 0 16,0-1 0-16,-1 2 128 0,-2 0-128 0,2 2 0 15,-5 1 0-15,2-2 0 0,-1-1 0 0,-3 0 0 16,-2-1 128-16,1-3-128 0,0 4 128 0,-2-2-128 0,0-3 240 16,-4 2-48-16,0 0 0 0,-1 1 0 0,-3 0 48 15,-3 1 0-15,-4 1 0 0,-2 1 0 16,0 0-64-16,-1-1-16 0,-2 0 0 0,-2 2 0 0,-5-1-32 0,2 0 0 16,-3-1 0-16,0 1 0 0,-3 1-128 0,1 0 0 15,-1 1 0-15,1 1 128 0,-1-1-128 0,-2-1 192 16,-2-2-192-16,-1 1 192 0,0-2-64 0,-2 0-128 15,2-4 192-15,-3 2-64 0,0 0-128 0,2 1 0 16,0 1 144-16,-2 1-144 0,-2-4 0 0,-5 0 144 16,-1 1-144-16,-1 0 0 0,1-4 144 0,-4 4-144 15,1 0 0-15,-2 0 144 0,2-3-144 0,-3 1 0 0,-3-3 0 16,-2 1 0-16,-4-1 0 0,3 1 0 0,1-2 128 16,-2 0-128-16,0 1 0 0,-3-2 0 0,-2-1 0 0,2 0 128 15,0 0-128-15,4-2 0 0,1-1 0 0,-3 0 0 16,-3-3 0-16,-1 0 0 0,1-2 128 0,-1 3-128 15,1 0 0-15,-4 1 0 0,-1-4 0 0,-5 0 128 16,-4-3-128-16,-1 2 0 0,1 0 0 0,-3 1 0 16,-7-2 0-16,0-1 0 0,3 0 0 0,3 0 0 15,-2-1 192-15,-3 0-32 0,-4 0-16 0,4-1 0 16,4-3 48-16,-3 0 0 0,-5 2 0 0,2 1 0 16,-1 0-192-16,2-2 0 0,2-3 0 0,-3 0 128 15,-4-1-128-15,3-1 0 0,2 1 0 0,-4-1 128 16,-9 0-128-16,2 1 0 0,1-1 0 0,-2 0 0 15,-4 0 0-15,-2 0 0 0,3-1 0 0,1-1 0 0,-3-1 0 16,0 0 0-16,1 0 0 0,2 0 0 0,0 0 0 16,-3-1 0-16,-5-1 0 0,4-1 0 0,2 0 0 0,-1 0 0 15,-2 0 0-15,1-1 0 0,1-1 0 0,0 3 128 16,-2-1-128-16,2 0 0 0,0-1 0 0,0 1 0 16,-4 0 0-16,1-1 0 0,4-2 0 0,-3 2 0 15,-3-2 0-15,2 2 0 0,1 1 0 0,-2-2 0 16,-1 3 128-16,-2-1-128 0,4-3 0 0,-1 1 0 15,-3-1 0-15,2 2 0 0,6-1 0 0,-2 0 0 16,-2-5 0-16,2 2 0 0,5 1 0 0,0-1 0 16,-5-4 0-16,5 2 0 0,2 0 0 0,0 1 0 15,-3 0 0-15,2 1 0 0,1-1 0 0,3 1 0 16,1 0 0-16,-5 3 0 0,0-5 0 0,4 2 0 0,3 0 0 16,-2-2 0-16,1-1 0 0,3-3 0 0,4 0 0 15,2-1 0-15,-3-3 128 0,-1-1-128 0,4 1 128 16,5-2-128-16,-2-4 176 0,1 0-48 0,-3-5-128 0,6 3 192 15,3-2-192-15,2 1 0 0,1-1 128 0,-1-1-128 16,-2-1 0-16,2-1 0 0,2-2 128 0,1 1-128 16,1 0 0-16,2-1 0 0,-5-1 0 0,2-1 0 15,2-3 192-15,5 2-64 0,3 0-128 0,2-2 192 16,-3 0-16-16,2-3-16 0,0-1 0 0,3 1 0 16,6 0-160-16,-4-2 0 0,6 1 144 0,-1-2-144 15,1 0 0-15,1-1 0 0,-1 0 0 0,-2 0 128 16,4 0-128-16,0 1 0 0,3-1 0 0,0 4 0 15,3 0 0-15,0 1 0 0,-1-2 0 0,2-1 0 0,2 1 0 16,1 0 0-16,1 0 0 0,1 1 0 0,3-3 0 0,0 2 0 16,7-1 0-16,-2 0 0 0,2-1 0 15,0 1 0-15,2 0 0 0,-1 3 128 0,0 0-128 0,2 0 0 16,0 0 0-16,1 1 0 0,-5 3 0 0,4 1 0 16,0-1 0-16,1 0 0 0,1-1 0 0,0 2 0 15,2 2 0-15,0 0 0 0,1 0 0 0,3 3 0 16,-3 3 0-16,2 1 0 0,-3 0 0 0,0 1 0 15,0 3 0-15,2-1 0 0,-2 2 0 0,0 1 0 16,-4-1 0-16,1 1 0 0,-3 0 0 0,1 2 0 16,0-2 0-16,-4 1 0 0,1 1 0 0,-2 3 0 15,0-1 0-15,2 0 0 0,-2 1 0 0,1-1 0 16,0 1 0-16,-1 3 0 0,0 2 0 0,2 1 0 16,-3 0 0-16,1 0-128 0,0 3 128 0,1-3 0 0,-2 3 0 0,1 1 0 15,0-1 0-15,0 3 0 0,-1 1 0 0,0 1-128 16,4 1 128-16,-3 2 0 0,-2 0 0 0,0 2 0 15,-2 3 0-15,0 1 0 0,-1-1 0 0,1-1 0 16,1 0 0-16,-3 0 0 0,2 2 0 0,0 0 0 16,1-1 0-16,2 1 0 0,2 1 0 0,-1 0 0 15,1-1 0-15,2 2 0 0,2 0 0 0,-2 0 0 16,1 0 0-16,2 1 0 0,-2 1 0 0,4 2 0 16,-3 2 0-16,3-1 0 0,-3 1 0 15,4 0 0-15,-2 3 0 0,2 1 0 0,-2 1 0 0,3-1 0 16,1 0 0-16,4 0 0 0,2 0 0 0,-2 0 0 15,2-2 0-15,1 1 0 0,0-2 0 0,0 1 0 16,2 3 0-16,-1-1 0 0,0-1 0 0,-1 2 0 16,0-1 0-16,0 4 0 0,1 2 0 0,-2-3 0 15,0 0 0-15,3-3 0 0,2 0 0 0,0-3 0 16,0-1 0-16,3-3 0 0,0-2 0 0,2-1 0 0,1 0 0 0,1-1 0 16,1-9 0-16,0 7 0 0,0-7 0 0,0 0 0 15,0 0 0-15,0 0 128 0,0 0-128 16,0 0 0-16,0 0 0 0,0 0-128 15,0 0-256-15,7-5-32 0,1-3-16 0,-2 0 0 16,-1 1-784-16,2-3-176 0,-2-2-16 0,1-2-8192 16,-4-1-1616-16</inkml:trace>
  <inkml:trace contextRef="#ctx0" brushRef="#br0" timeOffset="19074.36">6983 3424 13823 0,'0'0'1216'0,"-5"-5"-960"0,-1-1-256 0,0 3 0 0,6 3 1536 0,-9 0 256 16,0 0 48-16,0 3 16 0,2 2-464 0,-2 1-96 16,1 2-16-16,-2 3 0 0,0-1-272 0,0 4-64 0,-1 3-16 0,1 3 0 15,1 5-32-15,-1 2-16 16,2 5 0-16,0 1 0 0,3 1-128 0,3 3-32 16,-2 0 0-16,5-1 0 0,4 0-192 0,-1-2-32 0,3-2-16 0,2-4 0 15,2 0-208-15,2-5-32 16,-1-3-16-16,3-4 0 0,2-2-32 0,3-3-16 0,-1-2 0 0,4-4 0 15,3-3 96-15,1-2 32 0,3-2 0 0,2-2 0 16,2-1-112-16,0-3-32 0,-2-1 0 0,3-1 0 16,0-2-160-16,4 0-192 0,2 1 32 0,0 0-17056 15</inkml:trace>
  <inkml:trace contextRef="#ctx0" brushRef="#br0" timeOffset="20366.46">14607 6887 5519 0,'0'0'496'0,"5"-11"-496"16,-3 0 0-16,0-2 0 0,3-2 2400 0,-3 1 384 15,2 2 80-15,1 3 16 0,-1 2-1344 0,-4 7-256 16,0 0-48-16,0 0-16 0,6-8-192 0,-6 8-32 16,0 0-16-16,0 0 0 0,0 0-144 0,0 0-16 15,0 0-16-15,0 13 0 0,-2 4-64 0,1 3-16 16,-1 2 0-16,0 5 0 0,-2 3-80 0,0 3-32 16,-1 2 0-16,-2 3 0 0,-1 6-160 0,0 2-16 15,-2 2-16-15,-2-1 0 0,0-1-144 0,-1-2-16 16,2-2-16-16,-1-5 0 0,4-6-96 0,1-3-16 0,4-4 0 0,-2-6 0 15,4-6-128-15,2-3 160 0,5-2-160 0,0-3 160 16,5-4 160-16,4-5 16 16,1-5 16-16,5-1 0 0,3-1-32 0,6-2 0 0,1-4 0 0,0 2 0 15,-4-2-192-15,3 2-128 0,-3 0 128 16,-1 4-128-16,-3 2 0 0,0 3 0 0,-6 1 0 16,1 5 0-16,-2 3 0 0,-3 3 0 0,-5 2 0 0,-3 3 0 15,-5 2 0-15,-5 2 0 0,-3 1 0 16,-6 4 128-16,-4-1 256 0,-4 1 64 0,-4 0 16 0,-2 1 0 15,-5-4 32-15,-5 1 0 0,1-2 0 0,3-2 0 16,-2-4-288-16,4-4-48 0,2-1-16 0,5-3 0 0,0-3-144 0,7-2 0 16,1-3 0-16,5-3 0 15,6-1-1408-15,1-5-304 0,5 1-64 0,6 0-9360 16,4-3-1888-16</inkml:trace>
  <inkml:trace contextRef="#ctx0" brushRef="#br0" timeOffset="20651.23">15318 7180 12895 0,'0'0'576'0,"0"0"112"0,0 0-560 0,-7 0-128 16,7 0 0-16,-8 4 0 0,0 5 3664 0,0 3 704 0,-1 3 144 0,2 2 32 15,-4-1-2496-15,1 3-512 0,0 2-80 0,1 0-32 16,3-2-656-16,1 0-144 15,3 0-32-15,2 0 0 0,4-7-256 0,2 0-48 16,5-3-16-16,-1-3 0 0,2 1 0 0,2-5 0 16,3-4 0-16,-5-1 0 0,2-3 240 0,4-4 32 15,0-1 16-15,2-2 0 0,0-1-144 0,0-2-32 0,1 0 0 16,0-1 0-16,-4-2 0 0,0-3-16 0,-1 0 0 0,6-9 0 16,-1 4-160-16,-6 3-16 0,-4 2-16 0,0 1 0 0,-2 6-176 15,-2 3 0-15,-3 1 144 0,0 3-144 0,-3 0-192 0,-1 8-96 16,0 0-32-16,0 0 0 15,0 0-2880-15,0 0-576 0</inkml:trace>
  <inkml:trace contextRef="#ctx0" brushRef="#br0" timeOffset="20938.02">16182 6697 25791 0,'0'0'2304'0,"0"0"-1856"16,0-5-448-16,0 5 0 0,0 0 832 0,0 0 80 16,-6 5 16-16,-1 3 0 0,-1 1 176 0,-1 6 48 15,-3 3 0-15,0 6 0 0,-2 2-256 0,1 3-64 16,2 1 0-16,-1 4 0 0,1 2-192 0,1 0-32 16,-1 1-16-16,2 2 0 0,3-1-208 0,3 2-64 15,-2 1 0-15,3-3 0 0,2-2-320 0,2 0 144 0,4-3-144 0,-2-3 0 16,3 0 0-16,0-5 0 0,3-3 0 15,-1-3 0 1,1-2-448-16,1-5-112 0,1-5-16 0,0-2 0 16,0-2-2496-16,1-5-512 0</inkml:trace>
  <inkml:trace contextRef="#ctx0" brushRef="#br0" timeOffset="21101.54">15847 7124 32255 0,'0'0'1424'0,"0"0"304"0,5-6-1392 0,1 0-336 0,3-2 0 0,2 2 0 16,7 1 592-16,2 3 48 0,5-2 16 0,3 1 0 16,5-1 0-16,4-1 0 0,1 1 0 0,3-1 0 15,-1 0-272-15,3-1-48 0,2 3-16 0,1 0 0 16,0 2-1632-16,-1-3-336 0</inkml:trace>
  <inkml:trace contextRef="#ctx0" brushRef="#br0" timeOffset="24445.22">17925 7396 8287 0,'-9'-7'368'0,"5"3"80"0,-3 0-448 0,2 0 0 16,-3-2 0-16,1 4 0 0,-1 0 1840 0,1 1 272 16,-2 1 64-16,-2 1 16 0,2 1-720 0,2 3-128 15,-1 2-48-15,1 1 0 0,2 1-192 0,1 2-32 16,0 2-16-16,1-2 0 0,3 2-192 0,3-4-32 15,-3-9-16-15,10 11 0 0,3 0-176 0,5-2-16 16,4-4-16-16,1-2 0 0,2 0-32 0,3-3 0 16,-2-3 0-16,1-2 0 0,-1-3-176 0,-1-3-32 15,1 1-16-15,-1-2 0 0,-4-1 48 0,1-2 16 16,-1-3 0-16,0 3 0 0,0-1-32 0,-2 1-16 16,-3-1 0-16,-1 1 0 0,-3 1-112 0,-3-2 0 15,-2-1-16-15,-4 1 0 0,-3 1-64 0,-1-1-16 16,-7 1 0-16,0 2 0 0,-5 2 128 0,-1 2 32 15,-3 1 0-15,-1 5 0 0,-5 1-320 0,0 6 128 16,-5 3-128-16,-1 2 0 0,-1-1 128 0,-2 6-128 16,-2 1 0-16,-4 4 0 0,0 2 0 0,-2 2 0 15,-3 2 0-15,3 0 0 0,0 4 0 0,4 0 0 16,2-2 0-16,3 4 0 0,3 3 0 0,7-1 0 0,3-2 0 16,7-2 0-16,2 1 0 0,7-3 0 0,4-5 144 15,7-2-144-15,2-1 0 0,7-2 0 0,4-3 0 0,7-2 0 16,2-2 0-16,6-2 192 0,7-3-48 0,3-2-16 15,4-3 0-15,0-3-128 0,-5-3 192 0,-1-2-64 16,-4-1-128-16,-1-2 0 0,-2 1 0 0,-1 0 0 16,-3 0-1088-1,-1-1-288-15,-2-1-64 0,-3 0-14768 0</inkml:trace>
  <inkml:trace contextRef="#ctx0" brushRef="#br0" timeOffset="24999.16">19109 6764 5519 0,'0'0'496'0,"0"0"-496"0,4-7 0 0,-1-3 0 16,0 2 1920-16,0 0 272 16,-3 8 64-16,0-10 16 0,-1 0-704 0,-3 0-144 0,2-1-16 0,-1 5-16 15,3 6 32-15,-4-7 16 0,-3-1 0 0,0 3 0 16,0 0-96-16,-1 4-32 0,-1 0 0 0,-1 2 0 0,-4 0-288 0,-1 5-64 16,0 2-16-16,-1 0 0 0,-4 1-192 0,-1 7-48 15,-1 1 0-15,-1 2 0 0,0 1-192 0,0 1-64 16,1 0 0-16,4 1 0 0,-1 0-112 15,7 0-16-15,2-3-16 0,7-1 0 0,4 0 16 0,6-2 0 16,3-1 0-16,4-2 0 0,5-4 0 0,4-3 0 16,2-3 0-16,4-1 0 0,0-2-48 0,3-2 0 15,2-4 0-15,-7 0 0 0,3 0-96 0,3-2-32 16,2-2 0-16,1 0 0 0,-3 0-144 0,-1 0-256 16,-2 1 64-16,-4 2-11872 15,-1-1-2384-15</inkml:trace>
  <inkml:trace contextRef="#ctx0" brushRef="#br0" timeOffset="25861.6">20413 6937 2751 0,'0'0'256'0,"-10"-1"-256"16,1-1 0-16,0 4 0 0,1-2 2528 0,8 0 464 16,-10 0 80-16,2-2 32 0,0 0-1376 0,8 2-288 15,-8-4-48-15,0 1-16 0,8 3 144 0,0 0 16 0,-6-3 16 0,6 3 0 16,0 0-272-16,0 0-64 0,0 0-16 0,0 0 0 15,-9-2-240-15,9 2-64 0,0 0 0 0,0 0 0 16,0 0-512-16,0 0-96 0,8 6-32 0,0-1 0 16,4 1 32-16,5 0 0 0,2 1 0 0,4 2 0 15,1 4-96-15,7 1 0 0,6 2-16 0,3 0 0 16,4-1-48-16,1 2 0 0,-2-2 0 0,-1 3 0 16,-4-3 0-16,-1 3 0 0,0 1 0 0,-2 0 0 15,-2-3-128-15,-3-1 160 0,-4 1-160 0,-1-3 160 16,1-2-160-16,-4-1 128 0,-3-1-128 0,-3-2 128 15,-3 0 128-15,-4-1 0 0,0-2 16 0,-9-4 0 16,0 0 96-16,0 0 16 0,0 0 0 0,0 0 0 0,0 0 48 16,0 0 16-16,0 0 0 0,-8 6 0 0,-2 0-112 0,-5-1-16 15,-6 1 0-15,-1 2 0 0,-4-1-48 0,0 3-16 16,-1 3 0-16,-3 1 0 0,-2-1 48 0,-4 2 0 16,0 1 0-16,0 3 0 0,-6 2-176 0,-2-1-128 15,-3-1 192-15,1-2-192 0,2 3 192 0,4 0-192 16,2 0 192-16,3-5-192 0,2-1 176 0,3 2-176 15,3-1 160-15,4 1-160 0,2-3 0 0,4-1 128 16,0-1-128-16,5-2 0 0,2-5 0 0,10-4 0 0,0 0 0 0,0 0-160 31,0 0-1632-31,0 0-336 0,16-8-64 0,0-3-15152 0</inkml:trace>
  <inkml:trace contextRef="#ctx0" brushRef="#br0" timeOffset="26390.94">22466 6744 16639 0,'0'0'368'0,"4"-4"80"0,-4 4 0 0,6-5 16 0,-2-1-464 0,0 0 0 0,-2 1 0 0,-2 5 0 0,1-6 768 0,-1 6 64 16,-2-4 16-16,-2 1 0 0,1-1-16 0,-4 2 0 15,1 0 0-15,-5 2 0 0,-2 3-160 0,-2 3-32 16,-1 1-16-16,-2 3 0 0,-2 6 48 0,0-1 16 15,-2 3 0-15,-2 5 0 0,0 2-96 0,-1 5-16 16,0 5 0-16,-4 2 0 0,3 5-176 0,-1 1-32 16,2 1-16-16,2 0 0 0,3-1-192 0,6 0-32 15,3-4-128-15,4-2 192 0,5-3-32 0,4-1-16 16,5-2 0-16,4-5 0 0,3-3 144 0,5-5 32 16,4-4 0-16,1-3 0 0,5-1 192 0,1-1 32 15,3-7 16-15,5-2 0 0,-2-2 96 0,3-6 32 16,0-3 0-16,1-3 0 0,-4-2 16 0,-1-2 16 0,-1-2 0 0,1-3 0 15,-4-3 64-15,1-2 16 16,-5-3 0-16,-2-5 0 0,-2-4 208 0,-5-1 32 0,-3 0 16 0,-4-1 0 16,-4 0-240-16,-5 2-48 0,-4 3-16 15,-3 2 0-15,-7 3-352 0,-1 3-64 0,-3 2-16 0,-3 3 0 16,-6 2-192-16,-3 3-128 0,-2 2 128 16,0 4-128-16,-2 0-864 15,-1 5-240-15,0 1-48 0,3 2-13168 0,5 3-2624 0</inkml:trace>
  <inkml:trace contextRef="#ctx0" brushRef="#br0" timeOffset="29297.6">14590 9042 14559 0,'0'0'640'0,"2"-4"144"0,0-4-624 0,-2-1-160 16,-2-2 0-16,0 2 0 0,1 1 1024 0,-5 0 192 15,3 1 16-15,0 2 16 0,0-1-384 0,1 2-80 0,2 4-16 16,-5-5 0-16,5 5-80 0,0 0-32 0,-6-3 0 0,6 3 0 16,-6 0 80-16,6 0 16 15,-8 7 0-15,0 2 0 0,1 2-160 0,-1 2-16 0,0 0-16 0,0 3 0 16,2 2 48-16,-3 2 16 0,-1 2 0 0,1 0 0 15,2 2-64-15,-1 0-16 0,0 0 0 0,1 2 0 16,0 0-208-16,0 1-32 0,0 0-16 0,0-3 0 16,0-2-96-16,3-2-32 0,2-1 0 0,-1-4 0 15,0-4 32-15,2-1 16 0,1-10 0 0,0 8 0 16,0-8 16-16,0 0 0 0,0 0 0 0,0 0 0 0,0 0 160 16,8-4 16-16,-1-2 16 0,1-4 0 0,-2-2-48 0,4 1-16 15,-1 0 0-15,3-1 0 0,1 0-352 0,0 2 0 16,0 0 0-16,0 0 128 0,3 3-128 0,3 3 0 15,-1 2 0-15,1 4 0 0,1 2 0 0,0 5 0 16,-4 2 0-16,1 3 0 0,-3 2 0 0,-3 0-160 16,-3 1 160-16,-4 2 0 0,-2-3 0 0,-3 2 0 15,-2-1 0-15,-3 2 0 0,-5 0 176 0,-1-2-16 16,-2 2 0-16,-2-4 0 0,-2 2-32 0,-2-3 0 16,-1-3 0-16,0-1 0 0,1-1-128 0,2-5 160 15,-3-3-160-15,4-4 160 0,2-2-288 0,1-2-64 16,-1-1-16-16,5 0 0 15,0-2-1456-15,5-2-272 0,2-1-64 0,6 0-16 16,1-3-944-16,7 0-192 0,5-9-48 0,0 4 0 0</inkml:trace>
  <inkml:trace contextRef="#ctx0" brushRef="#br0" timeOffset="29572.06">15044 9303 24879 0,'0'0'2208'0,"-5"9"-1760"0,-1 2-448 0,0 1 0 16,0 1 672-16,-3 2 48 0,3 2 16 0,-2 0 0 16,2 2 192-16,0-2 32 0,3-3 16 0,1-2 0 15,2-1-336-15,3-1-64 0,0-1 0 0,-3-9-16 16,11 5-80-16,1-1-16 0,1-3 0 0,3-5 0 16,0-2-16-16,2-3-16 0,-1-2 0 0,2-1 0 0,2-1-48 0,-2-1-16 15,-1 0 0-15,2-2 0 0,0-3 16 0,-2 1 16 16,-3 2 0-16,-2-1 0 0,-4 2-128 0,0 2-16 15,-3-2-16-15,1 1 0 0,-3 0-240 0,2 3 0 16,-1 1 128-16,0 1-128 0,-2 0-256 0,1 3-80 16,-4 6-32-16,6-10-11280 15,-2 0-2240-15</inkml:trace>
  <inkml:trace contextRef="#ctx0" brushRef="#br0" timeOffset="29801.98">15921 8583 28559 0,'0'0'2544'0,"0"0"-2032"15,0 0-512-15,-7 7 0 0,0 2 448 0,-1 4 0 16,-1 3 0-16,-2 5 0 0,-2 6 192 0,0 1 16 0,-2 4 16 0,3 3 0 16,-1 4-144-16,2 4-16 15,-2 0-16-15,1 2 0 0,1 2-112 0,1 0 0 16,2 1-16-16,0-3 0 0,3-2-192 0,3 0-48 0,-2-6 0 0,3-1 0 15,1-4-400-15,1-4-96 0,-1-6-16 0,0-2 0 16,-1-4-1840 0,-1-3-368-16,-2-3-80 0</inkml:trace>
  <inkml:trace contextRef="#ctx0" brushRef="#br0" timeOffset="29953.12">15426 9175 30399 0,'1'-12'1344'0,"4"4"288"0,4 1-1312 0,6 0-320 0,1 0 0 0,5 3 0 0,5 1 432 0,5-1 16 15,3 0 0-15,4 1 0 0,1-2 96 0,3 0 32 16,-2-2 0-16,3 1 0 0,-1-1-272 0,4 2-48 16,-1-1-16-16,1 2 0 15,1-1-1504-15,-1 0-288 0,-3-2-64 0</inkml:trace>
  <inkml:trace contextRef="#ctx0" brushRef="#br0" timeOffset="30360.8">17725 8658 4607 0,'-14'-11'400'0,"4"3"-400"0,-4 1 0 0,-1-1 0 15,-1 1 4416-15,-2 4 784 0,-2 1 176 0,-3 3 16 16,-4 3-3344-16,-5 5-656 0,-5 2-144 0,-3 4-32 16,-5 1-240-16,1 6-48 0,1 7-16 0,-1 1 0 15,2 5-96-15,4 3-32 0,2 4 0 0,4 2 0 16,3 1-144-16,5 0-48 0,7-1 0 0,6 0 0 15,6-3-272-15,5-1-64 0,8-2-16 0,3-5 0 0,5-5-80 0,3 0-16 16,6-2 0-16,1-4 0 0,5-3-144 16,5-2 160-16,5-4-160 0,6-4 160 15,7-5-160-15,3-3-192 0,-2-4 32 0,-1-4 16 16,-8-3-2240-16,0-3-448 0,12-13-96 0,-7 5-16 0</inkml:trace>
  <inkml:trace contextRef="#ctx0" brushRef="#br0" timeOffset="31031.49">19267 8929 15663 0,'0'-11'688'0,"0"11"144"0,1-9-656 0,-2-1-176 15,0 0 0-15,-2-1 0 0,-3 2 2032 0,-2 2 368 16,0 0 80-16,-3 2 16 0,-7-1-704 0,-2 3-128 16,-3 5-16-16,-2 1-16 0,-3 3-880 0,-1 4-176 15,-3 4-48-15,1 4 0 0,0 1-128 0,0 4-16 16,1 3-16-16,0 0 0 0,2 2-144 0,3-2-32 0,6 3 0 0,5-4 0 15,5-2-64-15,6-2-128 0,5-2 176 0,6-3-176 16,6-2 144-16,4-1-144 0,5-5 0 0,3-2 144 16,2-3-144-16,4-5 0 0,4-5 0 0,4 0 0 15,-1-1-448-15,3-2 48 0,1-1 0 0,2 1 0 16,-3 1-2096-16,0 1-400 16,-3-2-96-16</inkml:trace>
  <inkml:trace contextRef="#ctx0" brushRef="#br0" timeOffset="31367.06">19839 8925 19343 0,'0'0'848'0,"0"-8"192"0,-1-1-832 0,-2 2-208 0,3 7 0 0,-8-6 0 0,0 1 1648 0,-4 4 272 16,-2-1 64-16,-1 4 16 0,-2-1-848 0,-3 4-192 16,-2-1-16-16,-1 4-16 0,-2 2-176 0,2 2-48 15,-2 1 0-15,5 3 0 0,0 2-288 0,3 0-64 16,3-2-16-16,3 0 0 0,1-3-128 0,5-1-16 15,3-2-16-15,4-1 0 0,-2-9-176 0,8 7 160 16,2-5-160-16,3-2 160 0,3-2-32 0,1-2 0 16,1-2 0-16,5-4 0 0,-1 2 0 0,1-3-128 15,-1-1 192-15,-3 2-64 0,-2-2-128 0,-3 1 0 16,-4 1 0-16,-2 1 128 0,0 1-128 0,-8 8 160 16,0 0-160-16,0 0 160 0,0 0 64 0,0 0 16 15,1 9 0-15,-1 4 0 0,-1 5-48 0,0-1 0 16,-1 0 0-16,-1-1 0 0,1 1-192 0,4-2 128 0,2-2-128 15,0-2 0-15,4-2 0 0,3-2 128 0,1-3-128 0,3 1 0 16,0-5 0-16,2-5 128 16,4-1-128-16,1-3 0 0,3-2 0 0,-8 2 0 0,2-1 0 0,8-5 0 15,0-1-544 1,-3 2 0-16,-2-2 0 0,0 1-10256 0,-4 2-2048 0</inkml:trace>
  <inkml:trace contextRef="#ctx0" brushRef="#br0" timeOffset="31735.43">20472 8821 13823 0,'0'0'1216'16,"0"0"-960"-16,-7 4-256 0,-3 5 0 0,0 1 2752 0,1 2 512 15,-3 4 112-15,-1 3 16 0,-1 0-1840 0,0 0-352 16,-1-1-80-16,0 3-16 0,-2 1-192 0,2-1-32 15,1-2-16-15,0-1 0 0,2-1-320 0,2-3-64 16,3-5-16-16,1 1 0 0,2-4-80 0,4-6-32 16,0 0 0-16,0 0 0 0,9-4 48 0,1-3 16 15,1-4 0-15,3-3 0 0,1 0-48 0,2 0-16 16,-2-3 0-16,4 0 0 0,1-3-352 0,-6 7 144 16,1-2-144-16,3 3 0 0,1 2 160 0,0 3-160 15,-2 2 128-15,1 5-128 0,-2 5 192 0,1 4-32 0,-2 4-16 0,-2 3 0 16,-2 5 48-16,-4 2 16 15,-2 3 0-15,0-1 0 0,-5-1-80 0,-1 2-128 16,-5 0 176-16,2-2-176 16,-1-1-880-16,3-1-272 0,-2-2-64 0,3-3-10144 0,3-3-2016 15</inkml:trace>
  <inkml:trace contextRef="#ctx0" brushRef="#br0" timeOffset="32162.18">21892 8309 21423 0,'-5'-22'944'16,"2"10"208"-16,0 0-928 0,-2 1-224 0,1 0 0 0,-2 4 0 0,0 1 1344 0,-3 4 208 16,-1 1 48-16,-1 4 16 0,-3 4-432 0,-3 5-96 15,0 4 0-15,-3 7-16 0,0 5-432 0,0 4-64 16,1 6-32-16,-1 5 0 0,-2 3-96 0,1 5 0 16,1 2-16-16,1 1 0 0,1 0-160 0,2-2-16 0,-1-2-16 0,2-5 0 15,1-5-112-15,4-7-128 16,4-6 176-16,0-5-176 0,5-3 240 0,4-4-64 15,4-5-16-15,2-4 0 0,1-5 48 0,3-5 16 16,3-4 0-16,5-3 0 0,3-4 32 0,3-1 16 0,-4-3 0 0,1-1 0 16,-2-2-272-16,2 4 0 0,-2 4 128 0,1 3-128 15,-4 1 0-15,-1 6 0 0,-3 2 0 16,-2 7 0-16,-3 5 0 0,-3 5 0 0,-5 2 0 0,-3 2 0 16,-2 0-144-16,-6 1 144 0,-3 4-128 0,-3-1 128 15,-2-1 0-15,-3-1 0 0,-1-3 0 0,-1 0 0 16,-1-2 0-16,0-2 128 0,0-3-128 0,1-5 0 15,1-1-368-15,2-5-144 16,3-5-16-16,6 0-15904 0</inkml:trace>
  <inkml:trace contextRef="#ctx0" brushRef="#br0" timeOffset="32471.45">22103 8830 24879 0,'0'0'1088'0,"0"0"256"0,0 0-1088 0,0 0-256 16,9-6 0-16,0 0 0 0,0-2 1344 0,5-2 224 15,2-1 32-15,1-2 16 0,1-1-592 0,-3 3-128 16,1-2-32-16,2 0 0 0,0 1-288 0,-2 0-64 16,-2 0-16-16,-3 0 0 0,-2 0-128 0,-2 1-32 15,-2 1 0-15,-4 3 0 0,-4 2 240 0,-3 1 32 16,0 3 16-16,-10 6 0 0,-1 5-368 0,-4 5-80 0,-1 2-16 0,0 5 0 15,0 3-32-15,3 1-128 0,3 2 192 0,1-1-64 16,7 0 0-16,4-1-128 16,5-1 192-16,4 0-64 0,2-6-128 0,7 0 0 15,1-1 0-15,-3-8 0 16,7-3-1616-16,2 0-416 0,5-3-80 0</inkml:trace>
  <inkml:trace contextRef="#ctx0" brushRef="#br0" timeOffset="33008.61">23531 8628 16575 0,'-6'-14'736'0,"3"9"160"0,-1-2-720 0,-2 0-176 15,-1 2 0-15,-2-1 0 0,-2 2 1856 0,-4 2 352 16,0 4 64-16,-3 0 16 0,-3 4-880 0,-2 1-192 15,-2 4-16-15,0 3-16 0,-1 1-416 0,-7 10-96 16,3 1-16-16,5 0 0 0,4-2-208 0,5-1-32 0,4-1-16 0,4-1 0 16,3-4-176-16,2-2-32 0,5-1-16 0,2-1 0 15,4-5-16-15,-1-5 0 0,4 0 0 0,3-4 0 16,1-3 112-16,3-1 32 0,1-4 0 0,3 1 0 16,-1-5-64-16,0-1-16 0,0-3 0 0,-1 0 0 15,-3-2-224-15,-1 2 144 0,-3 0-144 0,-1 2 128 0,-2 0-128 16,-1 4 0-16,0 1 144 0,-4 4-144 0,0 1 0 15,-5 5 0-15,0 0 0 0,0 0 128 16,5 8-128-16,-3 3 0 0,0 5 0 0,1 0 0 0,-2 3 0 16,0 1 0-16,0-1 0 0,1 2 0 0,1-1 0 0,0 1 0 15,2-5 0-15,5 5 0 16,-1-5-352-16,2-4-96 0,1-6 0 0,2-3-10080 16,2-4-2016-16</inkml:trace>
  <inkml:trace contextRef="#ctx0" brushRef="#br0" timeOffset="33299.03">23978 8601 15663 0,'0'0'1392'0,"-7"2"-1120"16,1 3-272-16,-4 0 0 0,0 2 2224 0,-1 0 384 16,-1 2 80-16,-1 1 0 0,-1 1-1312 0,0 1-272 15,-2-1-48-15,1 0-16 0,-2 1 48 0,3 0 0 16,2-3 0-16,1 1 0 0,1-3-288 0,3-1-48 15,1 0-16-15,6-6 0 0,0 0-176 0,0 0-48 16,0 0 0-16,7-2 0 0,3-4-128 0,1-2-16 16,1 0-16-16,3-1 0 0,0-1-192 0,1 1-32 0,0-1-128 0,-1 2 192 15,0 2-192-15,-1 3 0 0,0-2 0 16,-3 4 0-16,0 1 0 0,-1 6 0 0,0 0 0 16,-1 4 0-16,-2 3 0 0,-2 0 0 0,-2 3-128 15,0 1 128-15,-1 2 0 0,-2 0 0 0,-2 0 0 0,-1-1 0 16,0 1 0-16,0-3 0 0,-1 0 0 0,2-2 0 15,1-3-336 1,2-1-64-16,0-2-16 0,-1-8 0 0,0 0-2416 0,8 2-496 16</inkml:trace>
  <inkml:trace contextRef="#ctx0" brushRef="#br0" timeOffset="33491.58">24293 8593 13823 0,'0'0'1216'0,"0"0"-960"0,0 0-256 0,0 0 0 0,0 0 2992 0,0 8 544 16,0 0 112-16,0 3 32 0,0-1-2080 0,0 2-432 16,0 3-80-16,0 0 0 0,1 4-304 0,0 2-48 15,1 1-16-15,2-2 0 0,0 1-368 0,1-3-80 16,1 1-16-16,1-1 0 0,0-4-256 0,1 0 0 16,1 0 0-16,0 0 0 15,1-3-2368-15,-3-3-416 0</inkml:trace>
  <inkml:trace contextRef="#ctx0" brushRef="#br0" timeOffset="33696.55">24675 8597 16575 0,'0'0'736'0,"0"0"160"16,-6 5-720-16,1 2-176 0,0 1 0 0,-5 5 0 0,1 2 3584 0,-2 4 704 0,-4 2 128 0,-1 4 16 15,-3 5-2576-15,-2 4-528 0,-1 1-112 0,-3 4 0 16,0 4-304-16,-1 1-48 0,0 3-16 0,-1-3 0 15,3 0-528-15,-3 1-96 0,0 1-32 16,3-3 0 0,-1-1-1088-16,4-3-208 0,0 0-48 0,-3 11-15760 0</inkml:trace>
  <inkml:trace contextRef="#ctx0" brushRef="#br0" timeOffset="36228.44">15680 10170 13823 0,'0'0'1216'0,"8"-12"-960"16,-5-1-256-16,-3 13 0 0,8-12 1568 0,-8 12 272 15,0 0 48-15,0 0 16 0,0 0-64 0,0 0-16 16,0 0 0-16,0 0 0 0,-1 9-208 0,-1 1-32 15,-1 4-16-15,-2 5 0 0,-4 2-656 0,1 2-128 16,-2 1-16-16,0 3-16 0,0 2-240 0,-2 3-64 16,0 1 0-16,0 1 0 0,-1-3-272 0,1-1-176 15,0-3 192-15,2 2-192 0,2-5-128 0,2-2-144 16,0-4-32-16,4-5 0 16,2-2-2704-16,0-11-560 0</inkml:trace>
  <inkml:trace contextRef="#ctx0" brushRef="#br0" timeOffset="36413.92">16035 10111 27647 0,'0'0'1216'0,"0"0"256"0,-6 12-1168 0,-2 3-304 0,1 1 0 0,-1 4 0 16,-1 3 944-16,-2 1 128 0,0 1 16 0,1 2 16 16,-2 4-464-16,1-1-112 0,1-3-16 0,0 2 0 15,-1 1-176-15,1 0-32 0,1-1-16 0,2-1 0 16,-1 3-288-16,1-1 0 0,5-4 128 0,0-3-128 15,1-2-736-15,2-6-208 0,1-2-32 0,4 2-8688 16,-4-5-1728-16</inkml:trace>
  <inkml:trace contextRef="#ctx0" brushRef="#br0" timeOffset="36623.11">15534 10427 18431 0,'1'-7'1632'0,"5"-2"-1312"16,6-2-320-16,6 1 0 0,6-4 2640 0,3 1 464 16,5-2 96-16,1 1 0 0,-2-2-2528 0,2-1-512 15,4-2-160-15,2-1 0 0,0-1 352 0,4 2-16 16,1 3 0-16,1 3 0 0,0-3-96 0,-7 2-32 16,-3 4 0-16,-5 1 0 0,-5 3-368 0,-7 2-80 0,-5 2-16 15,-3 3-13744-15</inkml:trace>
  <inkml:trace contextRef="#ctx0" brushRef="#br0" timeOffset="36808.65">15583 10642 24879 0,'-19'8'1088'0,"8"-4"256"0,6-2-1088 0,5-2-256 0,0 0 0 0,0 0 0 16,9 1 2112-16,6-2 384 0,4-2 64 0,5-4 0 0,6-1-1664 15,3-3-352-15,3-3-64 0,6-1-16 0,5-4 80 0,8 0 16 16,3 0 0-16,8 1 0 0,3-2-256 15,0-2-48-15,-5 3-16 0,-2-1 0 0,-1 1-240 16,-3 1 0-16,-1 0 0 0,-2 5-11392 16,-5 1-2368-16</inkml:trace>
  <inkml:trace contextRef="#ctx0" brushRef="#br0" timeOffset="38197.72">18527 10127 12895 0,'0'0'1152'0,"2"-8"-928"0,-1 0-224 0,-1 2 0 0,0 6 1008 0,-1-9 144 16,-1 0 48-16,-2 0 0 0,-1 6 128 0,-4-1 16 16,-1-1 16-16,-1 2 0 0,-4 0-96 0,-5 2-32 15,-2-1 0-15,-4 6 0 0,-5 1-336 0,-1 3-64 16,-2 2 0-16,0 2-16 0,1 1-304 0,1 1-48 15,2 0-16-15,4-1 0 0,5 1-224 0,4 0-48 16,5 0-16-16,7-2 0 0,4-1-160 0,6-1 0 16,2-2 144-16,5 2-144 0,4-4 0 0,4 2 0 15,2-2 0-15,5 2 0 0,2 1 0 16,4 1 144-16,2 1-144 0,-3-2 0 0,-2 2 0 0,-4 0 0 16,-2 2 0-16,-6 1 0 0,-5-2 256 0,-3 2-64 15,-6 2-16-15,-4-1 0 0,-4-1 192 0,-7 2 32 0,-3-1 16 0,-6 2 0 16,-4 0 16-16,-6 0 0 15,-7-3 0-15,-2-1 0 0,0-2-192 0,0-1-48 16,2-2 0-16,4 0 0 0,3-5-192 0,4-1-160 0,4-1 32 0,5-3 0 31,3-2-1568-31,4-4-304 0,6-4-64 0,4 1-11824 0</inkml:trace>
  <inkml:trace contextRef="#ctx0" brushRef="#br0" timeOffset="38492.22">18797 10290 23439 0,'0'0'1024'0,"-11"5"240"0,-2 1-1008 0,-2 2-256 0,-3 3 0 0,4-1 0 15,-4 3 1152-15,-9 7 192 0,-1 2 48 0,3 1 0 0,0 0-560 0,4 2-128 16,1 0 0-16,5-2-16 0,4 0-304 0,4-3-64 16,6-2-16-16,4-4 0 0,4-2-112 0,6-4-32 15,6 0 0-15,3-2 0 0,1-3 240 0,4-4 48 16,1-3 16-16,6-3 0 0,1-1 304 0,1-3 64 15,-3-4 16-15,-1-3 0 0,-5-1 0 16,-3-2 0-16,-8 2 0 0,-1-2 0 0,-4-1-144 0,-5 1-16 16,-5-2-16-16,-3 0 0 0,-1 2-272 0,-7 2-48 15,-2 4-16-15,-2 0 0 0,-4 4-336 0,-3 3-256 16,-2 2 32-16,-1 3 16 16,-4 1-2496-16,6 1-496 0,4 1-112 0,9-2-16 0</inkml:trace>
  <inkml:trace contextRef="#ctx0" brushRef="#br0" timeOffset="39212.61">20906 10183 4607 0,'0'0'192'0,"11"-8"64"0,-2-3-256 0,1 2 0 16,1 3 0-16,-5-1 0 0,0-2 2496 0,-1 3 448 15,-2 0 80-15,-2 1 32 0,-1 5-912 0,-2-9-176 0,-2 1-48 16,-2 2 0-16,-1 0-304 0,-4 3-64 15,-2 2-16-15,-1 2 0 0,-5 2-656 0,-2 6-144 16,-3 3-32-16,-3 5 0 0,1 0-304 0,-5 0-64 16,0 4-16-16,-1 1 0 0,1 2-48 0,-2 1-16 0,1 0 0 0,6-3 0 15,9-2-128-15,4-2-128 0,5-3 144 0,6-2-144 16,5-3 160-16,7-1-160 16,5-2 160-16,4-5-160 0,4-2 240 0,2-2-48 15,4-4-16-15,1-2 0 0,0-1 16 0,1-4 16 0,-1 0 0 16,-1 0 0-16,-2-5-64 0,-4 6-16 0,1 0 0 15,-5 2 0-15,-2 3 208 0,-4 2 48 0,-3 5 0 0,-10 0 0 16,7 9-32-16,-2 5 0 0,-5 6 0 0,-4 3 0 0,-1 4-128 0,-5 1-32 16,-3 2 0-16,-4 3 0 0,-1 4 288 15,-2 0 48-15,-4-2 16 0,1 0 0 0,-4 0-144 0,1-1-16 16,-2-1-16-16,-1-2 0 0,-2-1-160 0,-2-4-16 16,-4-3-16-16,3-2 0 0,2-1-48 0,3-5 0 15,2-4 0-15,5-2 0 0,-1-2-128 0,5-4-256 16,0-3 64-16,4-3 16 15,2-3-1840-15,5-4-368 0,1-4-80 0,5-1-13792 0</inkml:trace>
  <inkml:trace contextRef="#ctx0" brushRef="#br0" timeOffset="39573.32">21609 10167 11055 0,'0'0'976'0,"3"-7"-784"0,-2-2-192 0,1 0 0 16,-1 1 2736-16,-2 2 496 15,-2-3 96-15,-2 1 32 0,-2 1-1472 0,-2 0-288 16,1 2-64-16,-7 1-16 0,-1 3-560 0,-4 3-96 16,-1 5-32-16,-1 1 0 0,-4 2-304 0,-8 7-64 0,1 1-16 0,3 3 0 15,1 2-96-15,7 0-32 0,4 0 0 0,3-2 0 16,7-2-96-16,2-3-32 0,5-1 0 0,5-1 0 15,0-3-64-15,3-5-128 0,4-1 176 0,4-3-176 16,2-2 320-16,2-3-64 0,3-5 0 0,-1-1 0 16,3-5 0-16,-1-1 0 0,2 0 0 0,-1 2 0 0,-1 1-32 15,-5 1-16-15,-2 0 0 0,-4 0 0 0,-2 1 48 16,-3 3 16-16,-7 7 0 0,0 0 0 0,0 0-144 0,6 8-128 16,-4 3 192-16,-1 3-192 0,-2 4 0 0,-1 1 0 15,-2 0 0-15,0 2 0 0,3-1 0 0,1 0 0 16,0 0 0-16,2-4 0 0,3-3 0 0,2-1 0 15,1-4-160-15,4-2 160 16,1-3-1952-16,3-4-272 0,-1-4-48 0</inkml:trace>
  <inkml:trace contextRef="#ctx0" brushRef="#br0" timeOffset="39768.96">22049 10086 12895 0,'0'0'1152'0,"-2"6"-928"16,2-6-224-16,-8 6 0 0,2 3 3392 0,-2 2 624 15,0 2 128-15,-3 3 16 0,-1-2-2176 0,-1 1-432 16,1 2-80-16,-3-1-32 0,3 2-736 0,1-1-128 16,4 0-48-16,-3-1 0 0,4 1-336 0,2-1-64 15,1-1 0-15,0-2-128 16,1-1-928-16,1-2-288 0,1-1-64 0,2 0-13184 0</inkml:trace>
  <inkml:trace contextRef="#ctx0" brushRef="#br0" timeOffset="40159.5">22349 9977 3679 0,'0'0'320'0,"0"0"-320"16,0 0 0-16,0 0 0 0,0 0 5424 0,-1 9 1008 16,-3 1 208-16,-3 2 32 0,0 2-4496 0,-3 4-912 15,0 3-176-15,-3 0-48 0,0 0-192 0,0-1-32 16,-2 1-16-16,1 1 0 0,0 3-288 0,3-3-48 16,-2-3-16-16,3-2 0 0,3-2-80 0,-2 0-32 15,2-3 0-15,3-5 0 0,4-7-48 0,0 0-16 16,0 0 0-16,0 0 0 0,5-4 64 0,3-4 16 15,1-3 0-15,3-1 0 0,0-2-128 0,2-3-32 0,2 0 0 16,0-1 0-16,3 2-192 0,-3-2 128 16,3-1-128-16,0 2 0 0,1 1 0 0,-1 2 0 15,-1 4 0-15,0 1 0 0,-4 5 0 0,-1 3 128 16,-3 3-128-16,-1 6 0 0,-3 3 0 0,0 4 0 16,-6 3 0-16,-1-2 0 0,-5 6 0 0,-1 1 0 15,-4 2 0-15,-3-1 0 0,0 0 0 0,-1 0 0 16,-1-1 0-16,3-1 0 15,1 0-1344-15,2-3-176 0,1-3-16 0,3-2-9456 0,0-4-1872 0</inkml:trace>
  <inkml:trace contextRef="#ctx0" brushRef="#br0" timeOffset="40696.64">22789 10147 21471 0,'-15'3'960'0,"5"0"192"0,2-2-928 0,0 3-224 0,8-4 0 0,-5 3 0 15,5-3 848-15,0 0 128 0,0 0 32 0,0 0 0 16,8-3 80-16,3-1 32 0,3-1 0 0,5-2 0 16,3-2-320-16,3 3-64 15,3-4-16-15,1 0 0 0,2-3-400 0,-1 1-96 0,-2 0-16 0,-2 1 0 16,-2 0-80-16,-2 2 0 0,-3 0-128 0,-3 2 192 15,-2 1-48-15,-1 2-16 0,-5 1 0 0,-8 3 0 16,0 0 16-16,0 0 0 0,0 0 0 0,-7 2 0 16,-2 2 16-16,-5 2 0 0,-3 4 0 0,-5 2 0 15,-2-1-16-15,-1 1 0 0,-1 2 0 16,0-1 0-16,-2 0-144 0,3-1 192 0,0-2-192 0,3 0 192 0,5-1-192 16,4 1 0-16,3-2 144 0,5-1-144 0,5-7 0 0,0 0 0 15,5 8 0-15,6-3 128 0,6-2-368 0,4 0-64 16,2-3-16-16,4 0-10016 15,1 0-2016-15</inkml:trace>
  <inkml:trace contextRef="#ctx0" brushRef="#br0" timeOffset="41082.68">23582 10089 10127 0,'0'0'448'0,"0"0"96"0,-4 0-544 0,4 0 0 15,-8-3 0-15,2 3 0 0,-2 1 2128 0,-1 1 320 16,-1 3 64-16,-1-1 16 0,0 2-928 0,-3 1-176 16,-1 0-32-16,-1 2-16 0,0-3-224 0,-4 3-64 15,1 1 0-15,-1 1 0 0,-2 0-448 0,3 0-80 0,0 1-32 0,4 0 0 16,1-1-144-16,3 0-16 0,3 0-16 0,2-2 0 16,4-1-16-16,3-3 0 0,3 2 0 0,5-3 0 15,4-2 64-15,4-2 16 0,2-2 0 0,3-1 0 16,3-5 112-16,1 2 32 0,2-8 0 15,-2 0 0-15,-2-3-304 0,2-2-48 0,-1 0-16 16,0-3 0-16,1-2 112 0,-1-2 16 0,-1-3 0 0,1-1 0 16,-3-2 0-16,3-4 0 0,-2-4 0 0,1-1 0 15,-3-4-128-15,-1-5 0 0,-2-2-16 0,0 2 0 0,-5 0-176 16,-1 6 192-16,-2 5-192 0,-3 6 192 0,-2 5-192 16,-4 7 128-16,-2 6-128 0,-3 5 128 0,-2 4 0 15,-3 9 0-15,-2 4 0 0,-4 10 0 0,-5 6-128 0,-1 5 0 16,-1 6 0-16,0 4-176 0,0 5 176 15,0 5 0-15,-1 2 0 0,2 3 0 0,-1-1 0 0,3 3 0 16,1-1 0-16,1 0 0 16,2-4-1152-16,3-3-128 0,2-3-48 0,1-3 0 15,2-5-1120-15,0-4-240 0,-1-3-32 0</inkml:trace>
  <inkml:trace contextRef="#ctx0" brushRef="#br0" timeOffset="41265.41">22654 9609 24879 0,'-5'-15'2208'0,"-4"0"-1760"0,3 0-448 0,1-1 0 16,1 1 3776-16,3 2 688 16,1 1 128-16,4 2 16 0,1-2-3344 0,0 3-688 15,1-4-128-15,1 3-16 16,-3-3-1264-16,1 2-240 0,-3 3-48 0,-4-1-16864 0</inkml:trace>
  <inkml:trace contextRef="#ctx0" brushRef="#br0" timeOffset="41944.08">20274 11210 17503 0,'0'0'1552'0,"0"0"-1232"0,0 0-320 0,4-9 0 15,-1 1 1584-15,-3 8 256 0,0 0 48 0,-10-6 16 16,-1 3 80-16,-3 2 32 0,-2 0 0 0,-5 2 0 16,-6 2-752-16,0 3-160 0,-4 0-16 0,0 3-16 15,-1 2-432-15,0 2-96 0,1 4-16 0,0-1 0 16,1 3-208-16,4 1-64 0,-3-1 0 0,4 2 0 16,2 0-256-16,3-2 160 0,6 0-160 0,5-1 128 15,6-1-128-15,5-3 0 0,2-3 0 0,6 0 0 16,0-2 0-16,3-1 0 0,1-1 0 0,3-2 0 15,0-1 0-15,4 1 0 0,1 1 0 0,-2 1 0 0,-1-2 0 16,-6 1 0-16,-2-2 0 0,-2 2 128 0,-4-1 224 0,-5-5 32 16,0 0 16-16,-5 10 0 0,-5-1 176 0,-4 0 16 15,-6-1 16-15,-3 2 0 0,-4-2-224 0,-3 0-32 16,-6-1-16-16,-1-1 0 0,-4-3-336 0,-1 1 128 16,3-1-128-16,4-1 0 15,3 0-336-15,5-1-144 0,6-2-32 0,4 0 0 16,2 0-1712-16,7 0-336 0,8 1-80 0,0 0-16 0</inkml:trace>
  <inkml:trace contextRef="#ctx0" brushRef="#br0" timeOffset="42265.18">20655 11170 32303 0,'0'0'1424'0,"-8"-3"304"0,-1 1-1376 0,-3 2-352 15,-2 1 0-15,0 1 0 0,-2 3 608 0,-2-1 48 16,0 5 16-16,1 2 0 0,-5 2 16 0,2 4 0 0,1 0 0 0,-3 4 0 16,0 2-352-16,5 0-64 0,1 1-16 0,5-1 0 15,3 1-256-15,3-1 0 0,5 1 0 0,3-5 0 16,4-4 0-16,4-3 0 0,3-2 0 0,5-1 0 16,0-3 0-16,4-2 0 0,2-2 0 0,3-2 0 15,2-2 160-15,0-2 32 0,-2-4 0 0,-3-2 0 16,-3-2 240-16,-2-2 48 0,-4-2 16 0,-3 1 0 15,-6-1 128-15,-3 2 16 0,-2 0 16 0,-6-2 0 16,-5 1-80-16,-2-2 0 0,-4 0-16 0,-4 0 0 0,-3 5-336 16,-1-2-64-16,-1 1-16 0,1 4 0 15,0 3-144-15,1 3-144 0,0 0 144 0,3 1-208 16,2-1-1904-16,1 3-384 16,1 3-80-16</inkml:trace>
  <inkml:trace contextRef="#ctx0" brushRef="#br0" timeOffset="42870.54">21406 10889 21183 0,'-2'-20'944'0,"2"8"192"0,2 0-912 0,0 1-224 0,-1 3 0 0,-1 8 0 15,0 0 1280-15,0 0 192 16,0 0 64-16,0 0 0 0,0 0-256 0,-5 9-32 0,0 3-16 0,-3 6 0 15,-1 4-320-15,-2 4-64 0,-1 5-16 0,-2 3 0 16,-1 4-144-16,-2 1-48 0,0 2 0 0,-2 1 0 16,0-3-128-16,-2 4-16 0,3 0-16 0,-1-3 0 15,-1-4-240-15,4-2-48 0,0-1-16 0,2-4 0 16,2-5-176-16,2-3 0 0,1-6 0 0,7-3 0 16,2-2-1248-16,2-3-224 15,-2-7-64-15,0 0-9024 0,12-2-1792 0</inkml:trace>
  <inkml:trace contextRef="#ctx0" brushRef="#br0" timeOffset="43248.21">21699 11190 25631 0,'0'0'1136'0,"0"0"224"0,-6 5-1088 0,-1 1-272 15,0 3 0-15,0 2 0 0,-3 2 944 0,-1 4 128 16,-1 2 16-16,2 2 16 0,-1-2-144 0,2 1-48 16,1 2 0-16,5-3 0 0,0-2-320 0,5 2-64 15,0-2-16-15,5-3 0 0,3-4-64 0,4-2 0 16,2-2-16-16,4-4 0 0,3-4 208 0,-1-2 64 0,5-5 0 0,-2-1 0 15,3-2-192-15,0-2-16 0,1-3-16 0,-1 1 0 16,3-3-32-16,-4 2 0 0,-2-1 0 0,-3 0 0 16,-3 1-80-16,-4-1-32 0,-4 3 0 0,-1 0 0 15,-4 2-336-15,0 2 128 0,-3 2-128 0,-2 2 0 16,-1 7-1040-16,-4-5-288 16,-4 3-48-16,-1 1-16560 0</inkml:trace>
  <inkml:trace contextRef="#ctx0" brushRef="#br0" timeOffset="43947.06">23071 10704 18831 0,'0'0'832'0,"0"0"176"0,0 0-816 0,0 0-192 16,-4-3 0-16,4 3 0 0,-9 2 576 0,3 3 80 15,-1-2 16-15,-1 2 0 0,-1 2 480 0,-2 4 80 16,-2 4 32-16,-1 4 0 0,-1 3-128 0,0 6-32 16,1 1 0-16,-1 5 0 0,2 4-288 0,-3 2-64 0,-2 2-16 0,1 3 0 15,1 3-320-15,-1 1-64 16,0 1-16-16,0-1 0 0,1-3-128 0,0 1-16 16,2-2-16-16,2-4 0 0,-1-6-176 0,4-2 0 15,4-5 0-15,2-3 128 16,1-5-1536-16,0-1-304 0,1-9-64 0,1-10-11712 0</inkml:trace>
  <inkml:trace contextRef="#ctx0" brushRef="#br0" timeOffset="44098.28">22474 11254 33455 0,'0'0'1472'0,"0"0"320"0,0 0-1424 0,0 0-368 0,7-4 0 0,5-1 0 16,4 2 544-16,3 0 32 0,5-2 16 0,3 0 0 15,4-2 80-15,4 0 16 0,4-1 0 0,5-2 0 0,2 0-352 16,0 0-64-16,1 4-16 0,0-2 0 0,-3-3-256 0,-6 0 0 16,-4-1 128-16,-3 1-128 15,-5 4-304-15,-2 0-112 0,-5-3-32 0,-2 5 0 16,-3 3-2416-16,-5 2-480 0</inkml:trace>
  <inkml:trace contextRef="#ctx0" brushRef="#br0" timeOffset="44345.94">23371 11132 13823 0,'0'0'1216'0,"0"0"-960"15,-5 11-256-15,-1 1 0 0,-4 5 2800 0,-1 1 512 16,-1 6 96-16,0 1 32 0,-3 2-1408 0,-1 1-288 16,2-1-48-16,0 1-16 0,-3-1-416 0,2 2-96 15,-1-3-16-15,2 1 0 0,1-3-528 0,2 0-112 16,2-3-32-16,-1-3 0 0,5-4-480 0,-1-2 128 0,3 0-128 0,1-3 0 31,2-9-1328-31,0 0-304 0,0 0-64 0,0 0-13568 0</inkml:trace>
  <inkml:trace contextRef="#ctx0" brushRef="#br0" timeOffset="44721.74">23871 11173 10127 0,'0'0'896'0,"-5"-5"-704"16,5 5-192-16,-4-3 0 0,-1 1 3856 0,-2 0 752 15,-1 0 128-15,-3 3 48 0,-3 2-3072 0,-3 2-624 16,-1 2-112-16,-11 7-16 0,1 5-112 0,3 1-16 15,-2 1 0-15,1 3 0 0,3 1-144 0,2 2-48 16,6-2 0-16,4-1 0 0,1-1-240 0,6-1-48 16,4-1-16-16,2-2 0 0,3-5-208 0,6-2-128 15,4-1 160-15,1-2-160 0,2-5 256 0,-3-2-32 16,4-2-16-16,2-3 0 0,0-1 48 0,2-3 16 16,2-1 0-16,-1-1 0 0,-3-3-48 0,-2-2-16 15,-3-1 0-15,-2-1 0 0,-5-1 16 0,-1-1 0 16,-2 1 0-16,-4-1 0 0,-3-2-80 0,-5 3-16 15,-1 1 0-15,-4 3 0 0,-3-1-128 0,-1 4-144 16,-4 0 144-16,1 4-208 16,0 0-944-16,-2 3-176 0,3 1-32 0,-5-1-9936 0,5 0-1984 15</inkml:trace>
  <inkml:trace contextRef="#ctx0" brushRef="#br0" timeOffset="45092.25">24220 11143 25919 0,'-12'5'1152'0,"7"-3"224"0,-1 2-1104 0,0 3-272 15,-1 2 0-15,-2 2 0 0,-1 3 656 0,-2 1 80 16,1 1 16-16,0 0 0 0,0 2 336 0,-1 0 80 16,1 3 16-16,1 1 0 0,-3 1-304 0,2 1-64 15,2-1-16-15,1-1 0 0,0-4-288 0,1 0-48 16,3-2-16-16,1-3 0 0,0-5-144 0,3-1-48 15,3 0 0-15,-3-7 0 0,0 0 160 0,7-2 32 16,4-2 0-16,4-4 0 0,-3-2 16 0,3-2 16 16,2-3 0-16,1-2 0 0,0 0-336 0,4-2-144 15,2 0 128-15,0 0-128 0,2-1 128 0,0 0-128 16,1 1 0-16,2 3 128 0,1-1-128 0,-2 5 160 16,1 3-160-16,-2 3 160 0,-1 5-16 0,-2 2 0 15,-3 5 0-15,0 3 0 0,-4 2-144 0,0 5 192 0,-3 3-192 16,-1 5 192-16,-5 1-192 0,0 0 0 0,-4 3 0 15,-3-1 0-15,-2 0 0 0,-2 2 0 16,-5-2 0-16,0-1 0 0,-3 2 0 0,0-5 0 16,2 0 0-16,-4-5 0 15,2-2-512-15,2-5 32 0,0-1 0 0,1-5 0 16,1-1-2240-16,2-6-448 0,-4-2-96 0</inkml:trace>
  <inkml:trace contextRef="#ctx0" brushRef="#br0" timeOffset="45290.37">23771 10642 41471 0,'-5'-3'3680'0,"2"1"-2944"16,-2-3-592-16,5 5-144 0,0 0 0 0,0 0 0 15,0 0 144-15,0 0-144 0,0 0 208 0,0 0-16 16,-2 5-16-16,0 0 0 0,2-5-176 0,-2 5 0 15,-1 1 0-15,-2 3 0 16,2 1-1280-16,-2 1-320 0,0-3-80 0</inkml:trace>
  <inkml:trace contextRef="#ctx0" brushRef="#br0" timeOffset="50095.9">5967 8517 7823 0,'0'0'336'0,"0"0"96"0,0 0-432 0,0 0 0 16,0 0 0-16,0 0 0 0,0 0 800 0,5-7 80 15,0 0 16-15,-1 2 0 0,-4 5-112 0,6-9-16 16,-6 9 0-16,3-9 0 0,1 0-128 0,1 1-16 0,-1 1-16 0,-2-2 0 16,2 0-224-16,-1 0-32 0,-1-3-16 0,1 1 0 15,-1 0-48-15,-2-1-16 0,-2-1 0 0,-2-1 0 16,0-2 112-16,-1 0 32 0,-1-1 0 0,-2 2 0 16,-1-1-112-16,0 2-32 0,-3-1 0 0,1 2 0 15,-1 3-64-15,0-1-16 0,-3 1 0 0,-1 1 0 16,1 0 64-16,-2 1 0 0,-2 0 0 0,-1 2 0 15,-1 3-48-15,-2 0 0 0,-1-2 0 0,-4 3 0 16,1 2-208-16,-2 2 144 0,-2 1-144 0,1 1 128 16,1-3-128-16,-1 2 0 0,3-1 0 0,-2 2 0 15,1 0 208-15,3 2-32 0,2 0-16 0,3 2 0 16,-2 1 16-16,1 2 0 0,2 1 0 0,-3 4 0 16,2 3 16-16,1 1 16 0,-1 0 0 0,4 3 0 15,0 0-80-15,2 2-128 0,1 3 176 0,0 2-176 0,-2 2 240 0,3 1-64 16,0 1-16-16,3 3 0 15,-2 0-160-15,6 4 0 0,-1 2 0 0,4-2 0 0,2-2 0 0,2-1 192 16,1 1-32-16,1 2 0 0,-2 0-32 16,3 0-128-16,-1-6 192 0,3 2-64 0,1-3 128 0,2 0 0 15,1 0 16-15,-2-4 0 0,2-4-112 0,1-1-32 16,4 0 0-16,0-2 0 0,1-2 0 0,0-2 0 16,2-1 0-16,3 1 0 0,-1 0 112 0,3 0 16 15,-1-3 0-15,2-1 0 0,-3-3 16 0,3-1 16 16,-3-2 0-16,2-2 0 0,-2-2-48 0,2-1-16 15,2 0 0-15,0-2 0 0,-1-2-16 0,-1-1 0 16,3 0 0-16,0-3 0 0,-2 0-16 0,2-1-16 16,-2-2 0-16,0-3 0 0,0-2 16 0,-2-1 0 15,-2-3 0-15,-2 2 0 0,-1 1-192 0,-2-3 192 0,0 3-192 16,-2-2 192-16,-2-3-64 0,0 1-128 0,-3-1 192 16,0-2-64-16,0-3 64 0,-2-3 16 0,1-5 0 0,0-2 0 15,-2-2-16-15,0-4-16 16,-2-3 0-16,1 1 0 0,-3-6-176 0,-1 2 128 0,-1 0-128 0,-2-1 128 15,-1-2-128-15,-3 2 192 0,-1 5-192 0,0 3 192 16,-2 3 80-16,0 4 32 0,-5 3 0 0,2 6 0 16,1 1-304-16,2 4 0 0,-2 4 0 0,2 2 0 15,1 3 0-15,4 3 0 0,4 5 128 0,0 0-128 16,-8 5-2256 0,4 4-512-16</inkml:trace>
  <inkml:trace contextRef="#ctx0" brushRef="#br0" timeOffset="52319.62">15159 12352 10127 0,'0'0'896'0,"0"0"-704"16,0 0-192-16,0 0 0 0,0 0 592 0,0 0 96 15,0 0 16-15,0 0 0 0,0 0 128 0,0 0 16 16,0 0 16-16,0 0 0 0,0 0 112 0,0 0 32 16,4-7 0-16,-4 7 0 0,0 0-208 0,0 0-32 15,0 0-16-15,0 0 0 0,0 0-128 0,0 9-32 16,0 0 0-16,-1 2 0 0,-2 2 240 0,-1 5 32 0,-1 4 16 0,0 3 0 16,-2 4-144-16,0 5-32 15,-1 4 0-15,3 3 0 0,-1 0-288 0,0 2-64 0,-1 0-16 16,-3-1 0-16,0 0-144 0,2 1-48 0,-2-2 0 0,2-3 0 15,-2-1-16-15,3-4-128 0,-1-4 192 0,2-2-64 16,0-4-128-16,1-3 0 0,2-5 0 0,1 0 0 31,-3-2-352-31,2-5-160 0,3-8-16 0,0 0-13216 0</inkml:trace>
  <inkml:trace contextRef="#ctx0" brushRef="#br0" timeOffset="52531.2">14864 12828 22111 0,'-2'-10'1968'0,"3"3"-1584"0,-1 7-384 0,10-11 0 0,1-1 1376 0,5-2 192 16,5 3 32-16,3-1 16 0,-1-1-448 0,6 1-80 16,3 1-32-16,4 2 0 0,1 2-656 15,2 1-128-15,-1 2-16 0,-1 1-16 0,-3 2-240 0,-3 2 0 16,-4 2 0-16,-3 1 0 15,-3 3-2144-15,-4 1-320 0,-3 1-64 0,-3 1-9344 0</inkml:trace>
  <inkml:trace contextRef="#ctx0" brushRef="#br0" timeOffset="52772.07">14666 13230 14735 0,'-20'4'1312'0,"2"2"-1056"0,3 0-256 0,5 0 0 15,0-3 2608-15,10-3 464 0,-5 6 80 0,5-6 32 16,0 0-1792-16,0 0-368 0,0 0-64 0,10 4 0 16,5-1 64-16,4-2 0 0,4-2 16 0,4-2 0 15,3-4-256-15,4 1-48 0,6-3-16 0,1-2 0 16,5-2-208-16,-2 0-64 0,0-1 0 0,-3 3 0 16,2 3-208-16,-2 0-48 0,-3-1-16 0,0 3 0 15,-2 0-176-15,-3 1 0 0,-3-1 0 0,-3 2 0 31,0-1-2176-31,-3 2-400 0,1 0-96 0</inkml:trace>
  <inkml:trace contextRef="#ctx0" brushRef="#br0" timeOffset="67460.09">16217 13033 11055 0,'0'0'480'0,"0"0"112"0,-9-3-464 0,2-1-128 16,7 4 0-16,-6-2 0 0,6 2 2208 0,0 0 416 15,-7-2 96-15,7 2 16 0,0 0-1248 0,0 0-240 16,0 0-48-16,0 0-16 0,0 0-64 0,0 0-16 16,10-2 0-16,-1-4 0 0,3 2-576 0,3-1-112 0,4 1-32 0,4-1 0 15,0-2-48-15,4 0-16 0,1-1 0 0,3-2 0 16,0 0 0-16,0 0 0 0,-1 1 0 0,0-1 0 16,-5 2 0-16,1-1 0 0,-3 0 0 0,-1-3 0 15,-3-3-80-15,-5 3-32 0,-3 2 0 0,-6 0 0 16,-2-1-208-16,-6 2 176 0,-2-2-176 0,-7 1 160 15,-4 0-160-15,-1 0 128 0,-4-3-128 0,-3 1 128 16,-3-1-128-16,-2 6 0 0,-2 2 144 0,0 3-144 16,-2 1 192-16,0 8-48 0,0 6 0 0,0 3 0 15,0 3 48-15,-2 3 16 0,0 3 0 0,2 5 0 16,2 5 48-16,2 5 0 0,2 3 0 0,5 1 0 16,4-5-112-16,5 3-16 0,5 2 0 0,6-5 0 15,4-5 0-15,4-2 0 0,5-2 0 0,0-9 0 16,3 1 16-16,2 0 0 0,4-2 0 0,11 8 0 15,0-3-144-15,3-3 192 0,0-7-192 0,1-4 192 0,-1-3-64 16,4-5-128-16,1-4 192 0,3-1-64 0,1-3-128 0,1-5 192 16,-1-1-192-16,1-3 192 15,0-2-880 1,-1 2-160-16,0-1-48 0,-4 0-10448 0,1 0-2096 0</inkml:trace>
  <inkml:trace contextRef="#ctx0" brushRef="#br0" timeOffset="68094.84">17489 12061 8287 0,'0'0'736'0,"0"0"-592"15,4-7-144-15,0 1 0 0,-4 6 1488 0,1-7 272 16,-1 7 48-16,0 0 16 0,0 0-480 0,-4-9-80 15,-1 2-32-15,5 7 0 0,-6-6-272 0,-2 1-48 16,-1 3-16-16,-3 1 0 0,-2-1-368 0,-3 2-80 16,0 2 0-16,-4 1-16 0,1 2 128 0,-1 2 16 15,-2 4 16-15,-1 2 0 0,-4 0-48 0,1 3-16 16,-3 3 0-16,2 2 0 0,0 2 80 0,0 2 16 16,2 2 0-16,4-2 0 0,7-2 96 0,2 1 32 0,5-1 0 0,6-1 0 15,4-3-208-15,7-1-32 0,6-5-16 0,3-2 0 16,4-3-16-16,4-1 0 0,4-2 0 0,4-2 0 15,3-3-32-15,4 0-16 0,2-1 0 0,2-2 0 16,0-4-224-16,1 1-32 16,1-1-16-16,-3-2 0 0,-3 1-160 0,0-3 128 0,0-1-128 0,-6 4 128 31,-2 4-1264-31,-4 1-256 0,-6 1-48 0</inkml:trace>
  <inkml:trace contextRef="#ctx0" brushRef="#br0" timeOffset="68875.4">18365 13058 22975 0,'0'0'1024'0,"0"0"192"0,0 0-960 0,0 0-256 0,0 0 0 0,8-4 0 16,4 2 1264-16,5 1 208 0,8-2 32 0,3 2 16 15,4-1-752-15,4 0-128 0,7 0-48 0,4-2 0 16,4-1-272-16,4-1-64 0,-2 1-16 0,4-2 0 16,0 1-16-16,1-1 0 0,-3 2 0 0,-1 1 0 15,1 3-80-15,-5 1-16 0,-3 1 0 0,-4 3 0 16,-4 1-368-16,-6 1-80 0,-6-1 0 0,-4 3-16 31,-5-2-2080-31,-5 3-400 0,-5 0-96 0,-5 0-16 0</inkml:trace>
  <inkml:trace contextRef="#ctx0" brushRef="#br0" timeOffset="69093.81">18504 13298 18431 0,'-10'-7'816'0,"10"7"160"0,0 0-784 0,0 0-192 15,12-4 0-15,3 0 0 0,3-1 2496 0,5 2 448 16,6 1 80-16,6-2 32 0,2 0-2000 0,7 0-400 15,6 0-80-15,1 0 0 0,3-2-112 0,0 0-16 16,0-1 0-16,1 1 0 0,2 0 48 0,-1 3 0 16,-2 2 0-16,-3-1 0 0,-5-2-304 0,-4 3-48 15,-4 2-16-15,-5-1 0 16,-2 0-1088-16,-2 2-208 0,-7 1-48 0,-2 1-8512 16,-4-2-1680-16</inkml:trace>
  <inkml:trace contextRef="#ctx0" brushRef="#br0" timeOffset="69511.12">19310 12468 20271 0,'-15'-7'1792'0,"6"5"-1424"0,0 0-368 0,-1 0 0 15,0 1 736-15,1 4 80 0,-1 1 16 0,2 4 0 0,-4 3-256 16,1 3-32-16,-2 2-16 0,2 3 0 0,-2 3 368 0,2 5 80 16,-1 2 16-16,2 5 0 0,-1 5 32 0,0 4 0 15,1 4 0-15,-3 3 0 0,1 2-304 0,-2 3-48 16,-2 3-16-16,-1 0 0 0,-3-2-288 15,-2-2-64-15,1-4-16 0,-1-3 0 0,-2-6-80 0,1 0-16 16,1-1 0-16,3-3 0 0,3 1 16 0,-3-5 0 16,0-4 0-16,3-1 0 0,0-1-208 0,3 0 0 15,2-1 0-15,0-1 0 0,2-5 0 0,2-2 0 16,-1-3 0-16,2 1 0 16,2-3-1440-16,3-2-336 0,1-11-64 0,2 12-8080 15,4-4-1632-15</inkml:trace>
  <inkml:trace contextRef="#ctx0" brushRef="#br0" timeOffset="70033.69">21088 12755 21183 0,'-10'-9'1888'0,"-1"0"-1504"0,-1-1-384 0,-3 0 0 0,1 1 960 0,-2 3 112 15,-5 3 16-15,-1 1 16 0,-3 4-656 0,0 1-128 16,-6 1-16-16,-1 6-16 0,-5 4 192 0,0 2 32 15,-3 1 16-15,-3 5 0 0,-3 6 320 0,1 5 64 16,-4 4 16-16,8 5 0 0,-1 1-224 0,6 1-32 16,1 0-16-16,8 0 0 0,2 0-336 0,6-4-80 15,5-5-16-15,6-1 0 0,5 0-96 0,6-3-128 16,6-6 176-16,6 2-176 0,7-3 432 0,8-2-32 16,6-6 0-16,5-3 0 0,7-4-144 0,4-5-16 15,3-6-16-15,0-3 0 0,-1-4-48 0,1-4-16 0,-1-5 0 16,0-4 0-16,-2 0 32 0,0-5 0 0,-5-4 0 15,-6-4 0-15,-5-5 448 0,-5-4 112 0,-4-4 16 16,-6-4 0-16,-8-2-224 0,-9 4-32 0,-5 0-16 0,-8 4 0 16,-7 1-176-16,-7 3-16 0,-6 1-16 0,-4 6 0 15,-5 7-288-15,-3 3 0 0,-4 6 0 0,0 3 0 32,4 5-1504-32,4 6-304 0,4 4-64 0</inkml:trace>
  <inkml:trace contextRef="#ctx0" brushRef="#br0" timeOffset="96138.21">8263 14696 20271 0,'0'0'896'0,"0"0"192"0,2-8-880 0,-2 8-208 15,0 0 0-15,0 0 0 16,3-7-448-16,-3 7-144 0,0 0-32 0,0 0 0 0,0 0 992 0,3-9 192 0,-3 0 32 0,0 9 16 16,0 0 224-16,-6-3 64 0,-3-3 0 0,-1 3 0 15,-3 1-272-15,-3 0-48 0,1 2-16 0,-6 0 0 16,-3-1-96-16,-2 1-16 0,-2 3 0 0,-5-1 0 16,-4 0-64-16,-4 0 0 0,-3-2-16 0,-2 0 0 15,-2 3 112-15,-1-1 32 0,-3-2 0 0,-2 2 0 16,-2 1-176-16,-3 1-16 0,-4-1-16 0,-1 0 0 15,-2-3-48-15,0 0 0 0,-1 1 0 0,-1 0 0 16,-3-1-64-16,-2-1 0 0,0-2-16 0,2 1 0 16,-1 1-48-16,0 0 0 0,-2 0 0 0,-3-2 0 15,-1 0-128-15,3 1 128 0,3-1-128 0,-2-1 128 16,-2-1-128-16,1-1 0 0,-1 0 0 0,3 0 0 16,-1 2 128-16,0-1-128 0,-4 0 0 0,3 0 128 15,0 1-128-15,1 1 160 0,2-1-160 0,0 3 160 0,-3 4-160 0,-1-5 0 16,1-2 0-16,1 3 128 0,3-1-128 0,-3 0 0 15,3 2 0-15,0-2 128 0,-1-1-128 0,3 0 0 16,2 0 0-16,0 0 0 0,0 2 0 0,-4 0 0 16,-1-1 128-16,2-1-128 0,3-2 0 0,0 4 0 15,-1 1 0-15,1 1 128 0,-2-1-128 0,2 0 0 16,-2 0 0-16,2 0 0 0,4-1 0 0,-1 1 128 16,-1-1-128-16,2 1 0 0,2 0 0 0,-1-1 0 15,0-2 0-15,1 2 0 0,-1 3 0 0,1 1 0 16,-2-1 128-16,-1 4-128 0,1-5 0 0,1 0 0 15,1 2 0-15,0 1 0 0,-1-3 0 0,0 4 0 16,0 0 0-16,0-2 0 0,2-1 0 0,3-2 0 16,1 0 0-16,2 3 0 0,-1 1 128 0,3 0-128 0,-2 0 128 15,3-1-128-15,2-1 128 0,-2 0-128 0,5-1 128 0,2 1-128 16,-1 2 0-16,1-2 128 0,1-2-128 0,0 4 0 16,3 2 0-16,-2-3 0 0,2-3 0 0,1 1 0 15,-1 0 0-15,1 3 0 0,2-3 0 0,0 0 0 16,1-1 0-16,1 2 0 0,2 0 128 0,-1-1-128 15,-1-2 0-15,2 0 0 0,2 0 0 0,-1 0 0 16,1-1 0-16,2-1 0 0,2-1 0 0,5 1 0 16,1-1 0-16,4 1 0 0,-1 0 0 0,3 0 0 15,2-1 0-15,0 2 0 0,2 0 0 0,0 1 0 16,4-3 0-16,-1 0 0 0,0 1 0 0,2 1 0 16,6 2 0-16,-6-4 0 0,0 1 128 0,1 1-128 15,5 2 0-15,0 0 0 0,0 0 0 0,0 0 0 16,-5-2 0-16,5 2 0 0,0 0 0 0,0 0 0 15,-7 0 0-15,7 0 0 0,0 0 0 0,0 0 0 0,-6 4 0 0,6-4 0 16,0 0 0-16,-3 11 0 0,-1 0 0 0,1 1 0 16,0 1 0-16,2 3 0 0,0 1 0 0,1 3 0 15,0 3 0-15,2 4 0 0,2 3-144 0,-2 4 144 16,-2 3 0-16,0 3 0 0,0 6 0 0,-1 0 0 16,1 1 0-16,-1 4 0 0,-1 5 0 0,-1-1 0 15,0-1 0-15,-1 0 0 0,-1-4 0 0,2 0 0 16,1-2 0-16,0-2 0 0,-5-1 0 0,1 0 0 15,1 2 0-15,-1-2 0 0,1-2 0 0,-1-2 176 16,1-2-48-16,-1-1-128 0,-1 1 192 0,-1-1-64 16,-3-2 0-16,2-2-128 0,0 0 144 0,1 0-144 0,-1 0 0 15,-1 0 144-15,2 1-144 0,-2-1 0 0,2-2 0 16,0 0 128-16,0 1-128 0,0-3 0 0,1-4 0 0,0 1 0 16,2-3 0-16,-3-1 128 0,2-1-128 0,2-2 0 15,3-3 0-15,1 0 128 16,1-3-128-16,2-2 0 0,-3-12 128 0,5 10-128 0,0 0 0 0,2-2 128 15,-7-8-128-15,11 4 128 0,-1 1-128 0,1-2 128 16,-1-1-128-16,1-2 0 0,1-1 0 0,3 1 128 16,3-2-128-16,-1 0 0 0,1-3 144 0,3 2-144 15,0-1 0-15,4-1 0 0,-2-1 0 0,2 0 128 16,5-1-128-16,1 3 0 0,2-1 0 0,4 1 0 16,4 1 0-16,3 0 0 0,0-1 0 0,-2 2 0 15,0 0 0-15,1 2 0 0,3 0 0 0,0 0 0 16,-2-1 0-16,3 2 0 0,2 1 0 0,1 1 0 15,0 1 0-15,-1-2 0 0,1-1 0 0,-2 3 0 0,3 0 0 16,4-1 0-16,1 1 0 0,3 1 128 0,3-1-128 16,0 1 0-16,-2-1 0 0,1 2 0 0,0-2 0 0,4 1 0 15,3 2 0-15,0 0 0 0,2 3 0 0,-2-2 0 16,-4 0 0-16,3 2 0 0,3 2 0 0,-2 0 0 16,0-1 0-16,-2 0 0 0,-3-1 0 0,3 1 0 15,-1-1 0-15,3-1 0 0,0-2 0 0,-1 1 0 16,-1 0 0-16,-3-2 0 0,2 1 0 0,2 0 0 15,2-2 0-15,0 1 0 0,0-1 0 0,1-2 0 16,0-1 0-16,-1 2 0 0,4 0 0 0,2 0 0 16,1-1 0-16,-2-1 0 0,1 0 0 0,2 2 0 15,2 0 0-15,4-1 0 0,-1 0 0 0,1-2 0 0,-1 0 0 16,0 2 0-16,2 3 0 0,-1-4 0 16,-3-2 0-16,-1 2 0 0,1 1 0 0,2 1 0 0,1-2 0 15,-2-1-128-15,-4-1 128 0,-2 1 0 0,-1 1-144 16,1 1 144-16,4 0 0 0,-6-2 0 0,-3-2 0 0,-2 3 0 15,0 2 0-15,0 2 0 0,3-3 0 0,-4 0 0 16,-1 0 0-16,2-1 0 0,-5 2 0 0,1-3 0 16,1 1 0-16,4 1 0 0,-2-2 128 0,-1-1-128 15,-4-1 0-15,0 0 0 0,-3-1 0 0,2 5-176 16,-1 0 176-16,1-3 0 0,-2-3 0 0,-4-1 0 16,-1 2 0-16,-2 2 0 0,-3-2 0 0,1 1 0 15,-3 0 0-15,2 0 128 0,-2 1-128 0,-3-1 128 16,-1-2-128-16,-4 1 0 0,-2-1-128 0,-3 2 128 15,1 1 0-15,-3 0 0 0,-1-2 0 0,-1 2 0 16,-2 2 0-16,-1-2 0 0,1 0 0 0,-2 1 0 0,-3 0 0 0,1 1 0 16,-2 0 0-16,-2-1 0 0,-1-2 0 0,-1 1 0 15,-3-1 0-15,-1 1 0 0,1 0 0 0,-6-1 0 16,-1-1 0-16,1 2 0 0,-9 0 0 0,0 0 0 16,0 0 0-16,9-2 0 0,-9 2 0 0,0 0 0 15,0 0 0-15,0 0 0 0,0 0 192 0,4-7-16 16,-4 7-16-16,0 0 0 0,0-9-16 0,0 2 0 15,0 7 0-15,-1-10 0 0,-1 0-144 0,0 1 0 16,0-3 144-16,2-1-144 0,-3-3 128 0,0 1-128 16,1 0 128-16,0-2-128 0,0-6 144 0,-1 0-144 15,1-4 192-15,-1-1-192 0,1-5 176 0,-1-2-176 16,1-3 160-16,0-5-160 0,0-4 144 0,2-5-144 0,0 0 128 16,1-2-128-16,1-1 0 0,0-1 0 0,2 1 128 15,1-2-128-15,0-1 0 0,1 0 0 0,0 0 144 16,0-4-144-16,1 3 192 0,-4-3-48 0,2 0 0 15,-2 0 0-15,-1-1-16 0,2-2-128 0,-2 1 192 0,-2 0-64 16,-2 1 48-16,2 4 0 0,-1 5 0 0,-2 3 0 16,1 0 64-16,1 4 16 0,1 2 0 0,0 3 0 15,0 2-80-15,1 5-16 0,1 3 0 0,1 6 0 16,-2 4-160-16,-1 3 0 0,2 4 0 0,0 3 0 16,-1 1 0-16,-1 11 0 0,0 0 0 0,11 0 0 15,-1-1-1008 1,4 7-224-16,3 5-48 0,1 2-16640 0</inkml:trace>
  <inkml:trace contextRef="#ctx0" brushRef="#br0" timeOffset="98451.92">9273 14703 1839 0,'0'0'160'0,"-2"-8"-160"16,1 4 0-16,1 4 0 0,0 0 2624 0,0 0 480 16,-3-7 96-16,3 7 32 0,-11-1-1440 0,-1 4-272 15,-4 3-64-15,-1 4-16 0,-3 2-736 0,-2 4-160 0,-2 4-32 0,-2 1 0 16,0 4 0-16,0 3-16 0,-3 1 0 0,-1 6 0 15,0 4 0-15,-1 0 0 0,0-3 0 0,1 0 0 16,2-2-240-16,2-1-32 0,1-2-16 0,2-3 0 16,2-4-32-16,5-3-16 0,3-3 0 0,6-1 0 15,-2-3 240-15,7-1 48 0,2-2 16 0,0-11 0 16,10 10-224-16,0-1-48 0,3-3-16 0,3-2 0 16,1-2-32-16,3-1 0 0,-1-1 0 0,2-1 0 15,1-1-144-15,-1-1 160 0,0-1-160 0,0 0 160 16,0 0-160-16,0-1 0 0,0 1 0 0,0-2 0 15,-3 0 0-15,3-1 0 0,-1 1 0 0,2-1 0 16,1-1 0-16,-1 2 0 0,0 0 0 0,-3 3 0 16,1-4 0-16,-3 3 0 0,-1 1 0 0,-2-1 0 15,-2 1-1296-15,-1 2-240 16,-2 2-64-16</inkml:trace>
  <inkml:trace contextRef="#ctx0" brushRef="#br0" timeOffset="98955.56">8903 15204 14847 0,'-16'-3'656'0,"6"0"144"0,-1-1-640 0,2 1-160 16,0 0 0-16,0 1 0 0,5-3 1072 0,4 5 176 15,0 0 32-15,0 0 16 0,3-9-496 0,7 2-96 16,0-1-32-16,5 0 0 0,3 1-288 0,3-3-64 15,3-3-16-15,3-2 0 0,4 1 128 0,5-1 16 0,5-2 16 0,4-1 0 16,5 0 48-16,4-2 0 0,-2-2 0 0,6-1 0 16,-3-2-144-16,2 1-32 0,1 2 0 0,-1 2 0 15,-1 0-112-15,0 1-32 0,-4 1 0 0,-1 2 0 16,-3-1-32-16,-2 3-16 0,-3 1 0 0,-1 2 0 16,-2 1-16-16,-2 3 0 0,-2 4 0 0,-4 3 0 15,-5 1-128-15,-5 3 0 0,-5 0 144 0,-3 4-144 16,-2 3 0-16,-5 3 0 0,-3 2 0 0,-5 5 0 15,-3 5 0-15,-6 1 144 0,-3 3-144 0,-4 4 0 16,-4 6 192-16,-1-4-64 0,-1 0 0 0,2-3-128 16,1-3 160-16,3-3-160 0,2 0 128 0,4-4-128 15,2-2 288-15,6-1-32 0,0-3 0 0,6-3 0 0,2-1-64 16,7-5-32-16,4-1 0 0,6-3 0 16,5-1 256-16,4-3 48 0,4-4 16 0,5 0 0 0,2-4-64 15,3-2-16-15,0-2 0 0,1-1 0 0,0-1-160 16,4-1-48-16,1-1 0 0,1 0 0 0,2 1 0 0,0-1-16 15,1-3 0-15,-2-1 0 0,0 2 80 0,2 3 0 16,3 4 16-16,-3 0 0 0,-3-1-128 0,-2 0-16 16,0 0-128-16,-4 3 192 0,-4 2-192 0,-3 2 0 15,-2 0 0-15,-3 5-11232 16,-3 5-2176-16</inkml:trace>
  <inkml:trace contextRef="#ctx0" brushRef="#br0" timeOffset="99803.56">12579 14797 12431 0,'0'0'544'0,"7"-8"128"0,-1-2-544 0,-1 0-128 0,-1 0 0 0,0 1 0 16,0 0 800-16,-3 0 128 0,-2 1 32 0,-3 0 0 15,0 0-16-15,-3 4 0 0,-2-1 0 0,-4 2 0 16,-2 1-112-16,-5 2 0 0,-4 2-16 0,-3 3 0 16,-4 0-304-16,-6 4-64 0,-1 2-16 0,-2 3 0 15,1 3-432-15,-1 2 128 0,3 2-128 0,3 2 0 16,-2 1 320-16,8-2 0 0,4-4-16 0,6-1 0 15,5-2-16-15,4-1 0 0,5-1 0 0,4-5 0 16,0-8 176-16,11 5 48 0,4-4 0 0,4-2 0 16,3-1-64-16,3-6 0 0,3-2 0 0,1 0 0 15,2 0-192-15,0-1-64 0,1-1 0 0,1-1 0 16,-1-3-192-16,-3 1 128 0,-1-1-128 0,-5 1 0 16,1 2 0-16,-6 2 128 0,-3 1-128 0,-2 4 0 15,-4 1 0-15,-9 5 0 0,0 0 128 0,0 0-128 0,2 12 0 0,-4 7 0 16,-3 5 0-16,-5 4 0 0,-3 2 352 15,-3 7-32-15,0 3 0 0,-5 3 0 0,-3 0 80 0,-3 1 16 16,0 0 0-16,0-1 0 0,3-2-176 0,-2-5-48 16,1-3 0-16,1-2 0 0,0-1 96 0,0-3 16 15,-1-2 0-15,-1 0 0 0,0-4-48 0,1-5 0 16,1-1 0-16,2-1 0 0,5-4-256 0,1-3 160 16,2-1-160-16,2-4 128 0,2-2-128 0,-1-1-144 15,2-2 144-15,4-3-208 16,5 6-2000-16,0-8-400 0</inkml:trace>
  <inkml:trace contextRef="#ctx0" brushRef="#br0" timeOffset="100158.43">13131 14787 5519 0,'-11'-12'240'0,"2"6"64"0,1-1-304 0,-4 2 0 0,-1 0 0 0,-1 1 0 16,-3 2 3232-16,-3 2 592 0,-6 3 112 0,1 4 32 16,-1 2-2416-16,-3 4-464 0,1 2-112 0,0 1-16 15,3 3-240-15,1 0-48 0,4 0-16 0,4-1 0 16,4 1-304-16,5-1-64 0,3-1-16 0,5-1 0 16,5-7-16-16,4 0 0 0,4-3 0 0,5-2 0 15,4-1 128-15,2-4 0 0,-1-5 16 0,4-3 0 16,2-1-64-16,-1-3-16 0,0-3 0 0,-3 1 0 15,0 0-128-15,-1-2-16 0,-4 1-16 0,-1-1 0 0,-5 2 800 16,-2 2 144-16,-2 2 48 0,-3 2 0 16,-2 2-1552-16,-6 7-304 0,0 0-64 0,0 0-16 0,0 0 784 15,-4 11 320-15,0 2 0 0,-2 3-16 0,0 0-144 0,-1 3-32 16,-1 1 0-16,3 1 0 0,0 0-128 0,4 1 192 16,2-4-192-16,3 0 192 0,1-3-192 0,3-2 0 15,3-2 0-15,0-1 0 16,3-1-320-16,4-2-112 0,3-2-16 0,0-3-14176 15</inkml:trace>
  <inkml:trace contextRef="#ctx0" brushRef="#br0" timeOffset="100364.01">13707 14739 22111 0,'0'0'1968'0,"0"0"-1584"0,0 0-384 0,0 0 0 15,-8 10 960-15,1 2 96 0,-3 2 32 0,2 2 0 16,-1-1-64-16,1 1-16 0,0 0 0 0,1 2 0 16,0-1-688-16,2 2-144 0,-4 0-32 0,2 2 0 15,-2 1-144-15,4-3 0 0,0-1 0 0,2-2 128 16,0-2-128-16,1-2 0 0,-1-2-192 0,3-2 192 16,0-8-1920-16,0 8-272 15</inkml:trace>
  <inkml:trace contextRef="#ctx0" brushRef="#br0" timeOffset="100815.67">14150 14703 20271 0,'0'0'1792'0,"-7"6"-1424"15,1 3-368-15,-2 1 0 0,-1 1 320 0,-1 2 0 16,0 3 0-16,0 0 0 0,2 1 1120 0,-1 0 224 15,0 0 32-15,0 0 16 0,3 1-960 0,-1 0-192 16,0-2-48-16,1 1 0 0,-1 0-224 0,3-5-48 16,-2 0-16-16,3-3 0 0,3-9-32 0,-1 8 0 0,1-8 0 15,0 0 0-15,0 0 144 0,0 0 32 0,0 0 0 0,10-3 0 16,-1-3 80-16,1-2 0 0,1 0 16 0,-3-3 0 16,2 1-144-16,2 0-16 0,-3-1-16 0,1-1 0 15,1 0-288-15,-2-2 128 0,0 3-128 0,1 0 0 16,-2 0 0-16,1 1 0 0,0 2 0 0,0 0 0 15,-4-1 0-15,3 4 0 0,0 0 128 0,-1 3-128 16,-7 2 0-16,11 0 0 0,-1 2 0 0,-1 3 0 16,-2 0 0-16,-2 4 0 0,2 2 0 0,-5 3 0 15,0 2 0-15,-2-1 0 0,0-2 0 0,0 3 0 16,-1-1 0-16,0 0 0 0,-1 0 0 0,0-1 0 16,-1 1 0-16,2-1 0 0,1-2 0 0,1-3 0 15,2 0 128-15,1 2-128 0,-1 0 0 0,3-1 0 16,-6-10 0-16,11 6 0 0,1-2 0 0,2 3 0 0,3-3 0 15,1 1 0-15,2-5 128 0,2 0-128 16,-2 0-1072-16,1-1-272 0,1-2-48 0,-2 1-16 16</inkml:trace>
  <inkml:trace contextRef="#ctx0" brushRef="#br0" timeOffset="101243.26">15056 14825 19343 0,'-6'-12'1728'0,"2"6"-1392"0,1-1-336 0,0-1 0 15,-1 0 880-15,-1 2 96 0,-1-1 32 16,2 1 0-16,-3 2-304 0,7 4-48 0,-6-3-16 0,-3 2 0 16,2 1-240-16,-1 2-48 0,0 2-16 0,-3 2 0 15,-1 1-144-15,0 3-16 0,1 0-16 0,0 1 0 16,2-1 288-16,3 1 48 0,2 0 16 0,3 0 0 15,3 0-80-15,3-2-16 0,2-1 0 0,2-2 0 16,3 0 32-16,1-2 0 0,1-2 0 0,0-1 0 16,-2-2 32-16,1-1 16 0,-1 0 0 0,0-2 0 15,0-2-176-15,-2-2-48 0,-2-2 0 0,0 1 0 16,-1-2-96-16,-3 2-32 0,-2-1 0 0,-2 0 0 16,-2-1-144-16,-3 1 160 0,-3 0-160 0,0 1 160 15,-4 3 0-15,-3 1 0 0,0 3 0 0,-3 3 0 16,-1 4-160-16,-2 1 192 0,-1 5-192 0,-1 1 192 15,0 3-192-15,-1 0 0 0,5 2 0 0,2 1 0 0,3 0 0 16,4-1 0-16,4 1 0 0,5 0 0 0,4 0 0 16,2 1 0-16,4 1 0 0,3-5 0 0,3-3 0 0,3-1 0 15,1 1-192-15,3-2 192 16,1 0-2112-16,3 0-320 0,-2-4-48 0</inkml:trace>
  <inkml:trace contextRef="#ctx0" brushRef="#br0" timeOffset="101642.71">15854 14819 12895 0,'0'0'1152'0,"0"-11"-928"0,-4-1-224 16,-1 1 0-16,-4 4 1984 0,-1 0 336 0,-4 4 80 0,-7-1 16 16,-3 4-944-16,-3 4-192 0,-2 2-48 15,-1 2 0-15,0 4-528 0,1 3-96 0,-2 4-32 0,3 1 0 16,0 1 0-16,2 2-16 0,4 0 0 0,2 3 0 15,3 3-352-15,7-4-64 0,2-4-16 0,7-3 0 16,5-3-128-16,3-4 192 0,5 2-192 0,4-5 192 16,1-5 80-16,4-1 32 0,4-4 0 0,0-2 0 15,3-4 48-15,1-2 16 0,-3-3 0 0,1-3 0 16,1-4-128-16,0-4-32 0,-2-4 0 0,-3 0 0 16,1-2-16-16,-1-3 0 0,0-4 0 0,0-3 0 15,0-7 16-15,-2-2 0 0,0-1 0 0,0-5 0 16,0-5-208-16,2-4 176 0,-2-2-176 0,-2 9 160 15,-1 10-160-15,-5 8 0 0,-3 11 0 0,-2 8 128 16,-3 7-128-16,-5 13 0 0,0 0 0 0,-6 11 0 0,-4 6 0 0,-5 9 0 16,-2 7 0-16,-3 11 0 0,-2 5 0 0,-1 7 0 15,-2 6 0-15,-3 7 0 0,0 6 0 0,0 3 0 16,3 1 0-16,3-2 0 16,4-3-864-16,7-8-256 15,6-4-48-15,5-5-16 0,3-8-1360 0,5-6-272 0,6 9-48 16,2-17-16-16</inkml:trace>
  <inkml:trace contextRef="#ctx0" brushRef="#br0" timeOffset="102211.09">17560 14259 12895 0,'1'-15'1152'0,"-1"-1"-928"0,-1-3-224 0,0 6 0 0,-3 1 1216 0,0 3 192 15,-1 1 32-15,-3 4 16 0,-1 3 112 16,0 4 32-16,-2 2 0 0,0 5 0 0,-3 2-736 0,-1 7-144 16,-2 3-16-16,-1 7-16 0,-1 4-240 0,-1 3-64 15,-1 4 0-15,-2 2 0 0,0 4-160 0,0 0-32 16,0-3-16-16,-1 0 0 0,2-2-176 0,5-1 0 15,3-4 144-15,1-5-144 0,5-7 128 0,2-5-128 16,3-6 128-16,2-3-128 0,1-10 592 0,0 0 48 16,0 0 16-16,14 2 0 0,3-4-144 0,-1-6-16 15,2 0-16-15,3-3 0 0,1 1-224 0,1-2-64 16,1 3 0-16,2 0 0 0,2 2-192 0,-2 5 0 16,-3 4 0-16,-2 4 0 0,-4 4 0 0,-4 5 0 0,-4 5-192 15,-3 3 192-15,-6 3-128 0,-1 0 128 0,-7-3 0 0,0 2 0 16,-7 2 176-16,-4-3 144 0,-5-3 16 15,-1-3 16-15,0-3 112 0,-3-2 32 0,3-1 0 0,3-3 0 16,2-4-176-16,2 0-16 0,0-3-16 0,4-2 0 16,2-1-288-16,4-4 0 0,3-3 0 0,5-2 0 31,3-1-2016-31,5-5-352 0,7-5-80 0,1-1-16 0</inkml:trace>
  <inkml:trace contextRef="#ctx0" brushRef="#br0" timeOffset="102542.13">18016 14726 22863 0,'0'0'1008'0,"0"0"208"0,-5-9-960 0,-2 1-256 0,-2 1 0 0,0 1 0 0,-1 1 1328 0,-4-1 208 16,0 4 64-16,-1 1 0 0,-2 0-896 0,-4 4-160 16,-4 4-32-16,0 3-16 0,-1 1-304 0,4 1-64 15,3 3-128-15,3 2 192 0,3-1-192 0,4 2 0 16,5-2 0-16,5 0 0 0,6-3 0 0,2 0 0 15,7 0 0-15,3-3 0 0,3-4 0 0,3-2 176 16,2-1-176-16,1-3 160 0,-2-3-160 0,1-4 192 16,-3 1-192-16,-2-3 192 0,-1-1-192 0,-4 0 160 15,-1-1-160-15,-3 2 160 0,-3-2 0 0,-4 3 0 16,-1 0 0-16,-5 8 0 0,0 0 464 0,0 0 80 16,0 0 32-16,0 0 0 0,-10 2-240 0,0 4-48 0,1 0-16 0,2 3 0 15,1 0-288-15,3 0-144 0,2 0 160 0,3 1-160 16,4 1 0-16,1 0 0 0,3 0 0 0,4 0 0 31,2 1-1408-31,0-1-384 0,5-1-80 0,3-4-16 0</inkml:trace>
  <inkml:trace contextRef="#ctx0" brushRef="#br0" timeOffset="102857.54">18979 14644 19343 0,'-7'-9'1728'0,"3"1"-1392"0,-4-1-336 0,0 2 0 16,-3 5 912-16,-3 2 112 0,-3-1 32 0,-2 3 0 0,-4 3 176 0,0 2 48 15,-6 4 0-15,2 3 0 0,-1-1-432 16,3 2-80-16,3 4 0 0,3 2-16 0,5 1-320 16,3 2-64-16,3 0-16 0,5 0 0 0,3 0-224 0,1-4-128 15,4-1 160-15,4-1-160 0,2-4 192 0,3-2-64 16,4-2-128-16,3-2 192 0,3-3 0 0,3 0 0 15,-1-3 0-15,4-2 0 0,-1-2-16 0,-1-3-16 16,0-2 0-16,0-1 0 16,-1 0-1264-16,2-1-256 0,-4-1-48 0,0-1-12160 0</inkml:trace>
  <inkml:trace contextRef="#ctx0" brushRef="#br0" timeOffset="103204.19">19721 14030 18431 0,'-14'2'816'0,"4"4"160"0,-3 6-784 0,-1 7-192 0,-3 4 0 0,1 5 0 16,-2-1 1328-16,0 10 208 0,-2 2 64 0,-1 5 0 15,1 3-496-15,-3 3-80 0,0 2-32 0,0 0 0 16,1 2-480-16,1-3-112 0,2-3-16 0,2-6 0 16,2-6-256-16,3-3-128 0,3-5 0 0,3-6 128 0,1-7 48 15,3-3 0-15,3-2 0 0,-1-10 0 0,0 0 320 0,11 3 64 16,2-7 16-16,0-3 0 16,5-7 0-16,0-1 16 0,1-2 0 0,3-3 0 0,2-4-336 15,-1 1-80-15,0 0-16 0,1-1 0 0,1-1-160 16,3 2 0-16,1 4 0 0,1 0 128 0,-2-1-128 0,-2 4 0 15,-1 1 0-15,0 2 128 0,-1 4 80 0,-2 2 16 16,-1 3 0-16,-2 1 0 0,-1 2-224 0,-1 2 144 16,-2 2-144-16,-1-1 128 15,1 1-1808-15,-4 1-368 0,-1 3-80 0</inkml:trace>
  <inkml:trace contextRef="#ctx0" brushRef="#br0" timeOffset="103381.31">19548 14682 27647 0,'0'0'1216'0,"0"0"256"0,4 9-1168 0,3-2-304 0,4 1 0 0,0 1 0 16,2 0 1696-16,4-1 288 0,6 0 48 0,6 1 16 15,3 0-832-15,4 1-144 0,7-2-48 0,6 2 0 16,3 0-688-16,6-1-144 0,3-1-16 0,4-1-11744 16,3 1-2336-16</inkml:trace>
  <inkml:trace contextRef="#ctx0" brushRef="#br0" timeOffset="104105.54">21539 14386 11055 0,'7'-9'480'0,"-7"9"112"0,6-5-464 0,-3-3-128 0,0 0 0 0,1 1 0 16,0-2 1328-16,-3 0 240 0,-1 0 48 0,0-2 16 15,-4 0 144-15,-2 1 16 0,0 0 16 0,-5 4 0 16,-1 0-528-16,-3 3-128 0,-4 2 0 0,-5 3-16 16,-1 5-368-16,-1 3-64 0,-4 3 0 0,0 2-16 15,-2 4-368-15,3 0-64 0,0 1 0 0,4 2-16 16,4 2-240-16,6-5 144 0,4-2-144 0,6 0 128 0,5 2-128 15,6-1 0-15,4-6 0 0,4 0 0 0,5-1 160 0,3-1-160 16,4 1 192-16,4-2-192 0,-2-2 160 0,1 2-160 16,-2 1 128-16,-1 4-128 0,-8-2 0 0,-2 1 0 15,-4-1 0-15,-6-1 0 0,-6 1 144 0,-4 1-144 16,-6 1 160-16,-5 2-160 0,-6-1 640 0,-4 0 16 16,-5 1 16-16,-1-2 0 0,-1-1-224 0,1-2-64 15,1-3 0-15,1-2 0 0,3-4-256 0,-1 1-128 16,3-4 128-16,4-1-128 15,4-3-304-15,5-3-144 0,4-5-16 0,8 1-9936 16,8-1-1984-16</inkml:trace>
  <inkml:trace contextRef="#ctx0" brushRef="#br0" timeOffset="104833.87">22038 14367 20959 0,'0'0'928'0,"-7"-1"192"0,-2 1-896 0,-4 3-224 0,-2 1 0 0,-5 2 0 15,-4 4 1504-15,-2 1 256 16,-2 2 48-16,1 3 16 0,-1-1-704 0,2 2-144 0,2 0-16 0,4 3-16 16,3 0-448-16,5-4-96 0,6 0-16 0,2-3 0 15,8-1-192-15,2 0-32 0,6-4-16 0,4-1 0 16,1-2 48-16,5-1 16 0,4-4 0 0,2-1 0 16,2-2-80-16,1-1-128 0,-1-3 176 0,-3 2-176 15,-2-5 176-15,-1-4-176 0,-4-1 160 0,-2 0-160 16,-4-2 176-16,-2 2-176 0,-3-3 192 0,-4 3-192 15,-3 2 256-15,-2-3-64 0,-2-3-16 0,-3 4 0 0,-1 1 0 16,1 3 0-16,-4 1 0 0,4 2 0 0,0 3-176 0,5 5 128 16,-5-4-128-16,5 4 128 0,0 0-128 0,0 0 0 15,6-4 0-15,5 0 0 0,4-2 0 0,3 1 0 16,4-2 0-16,3-2 0 0,1-2 0 0,4 0 0 16,0 0 0-16,3-2 0 0,2-1 0 0,1-2 0 15,-1 0-144-15,1-2 144 0,3-1 0 0,-4-3 0 16,0-5 0-16,2-3 0 0,-4-4 0 0,1 0 0 15,0-2 0-15,-2-5 0 0,-3-1 0 0,0-1 0 0,0-3 0 16,-5 4 0-16,-3 2 0 0,-5 6 0 16,-2 6 0-16,-6 7 0 0,-2 6 0 0,-5 5 0 15,-5 3-128-15,-3 9 128 0,-6 7-144 0,-6 7 144 0,-5 3-208 16,-2 6 80-16,-3 4 0 0,-1 8 0 16,0 7 0-16,-1 3 0 0,0 6 128 0,0 4 0 15,1 2 0-15,1 1-128 0,1-2 128 0,4-2 0 0,-1-3 0 0,11-5 0 16,5-6 0-16,4-4 0 15,5-10 128-15,5-4-128 0,2-3 0 0,4-3 0 16,3-5 0-16,5-4 0 0,3-9 0 0,2-3 128 0,4-5 0 16,2-3 0-16,3-2 48 0,3-3 16 0,0-2 0 15,1-1 0-15,3-1-192 0,-2 0 128 0,-1 0-128 0,-3 4 128 16,-1 2-128-16,-8 3 0 0,-3 3 0 0,-5 4 0 16,-3 1 0-16,-5 8 0 0,-2 2 0 0,-3 4 0 15,-2 2 0-15,-2 1 0 0,-1 1-144 0,-2 4 144 16,-4 1 0-16,-1 0 0 0,-1-2 0 0,1 1 0 0,-3 3 0 15,2-2 0-15,1-5 0 0,5-3 0 0,3-12 0 0,-2 8 0 16,2-8 0-16,0 0 0 0,0 0 0 0,10-2 144 16,3-6-144-16,2-1 128 0,3-1 0 0,0 0 0 15,2-2 0-15,1 0 0 0,1 0-128 16,1 1 0-16,3 0 144 0,-1 1-144 0,1 1 0 0,1 2 0 16,-4 2 0-16,2 5 0 0,0 4 0 0,-2 1 0 15,-4 3 0-15,-2 2 0 0,-3 3 0 0,0 2 0 16,-1 1 0-16,1 2 0 0,-4 3 0 0,2 0 0 15,2-1 0-15,1-2 0 0,2-1 0 0,0 1 0 16,2 2 0-16,3-2 128 16,2-1-1008-16,3-3-192 0,0-3-32 0,4-1-16 0</inkml:trace>
  <inkml:trace contextRef="#ctx0" brushRef="#br0" timeOffset="105762.27">12105 15740 17503 0,'-6'-9'768'0,"6"9"176"0,0 0-752 0,0 0-192 0,0 0 0 0,0 0 0 0,-8-1 864 0,1 7 144 15,0 4 16-15,-1 3 16 0,-2 2-208 0,0 5-32 16,1 2-16-16,0 4 0 0,-1 4-288 0,0 2-64 16,-1 0-16-16,2 1 0 0,-1 0-160 0,3 0-16 15,-1 0-16-15,4-2 0 0,2-7-224 0,2-2 144 16,2-3-144-16,2-5 128 0,4-4 192 0,0-5 48 16,3-3 0-16,4-5 0 0,4-5 352 0,5-3 80 15,1-2 16-15,3-4 0 0,-1-4-400 0,1 0-80 16,-4-1-16-16,0 0 0 0,-4-2-192 0,-1 3-128 15,-3 2 128-15,-1 3-128 0,-3 1 0 0,-1 4 144 16,-5 1-144-16,2 5 0 0,-8 5 0 0,0 0 0 16,0 0 0-16,2 9 0 0,0 3 0 0,-1 2 0 15,-1 3 0-15,0-1 0 0,3 3 0 0,-1 1 0 0,0-1 0 16,4 0 0-16,-2-1 0 0,5-3 0 0,-2-3 0 0,3-2-144 16,4-1 144-16,-1-6 0 0,2-1 0 0,4-4 0 15,-3-1 304-15,4-6-16 0,2 0 0 0,-1-3 0 16,-1-3 272-16,-3-2 48 0,-1 0 16 0,-2 0 0 15,-2-3-96-15,-1-1-16 0,-5-1 0 0,-3 2 0 16,-3 0-80-16,-1 0-32 0,-1 0 0 0,-2 1 0 16,0 3-224-16,0 2-48 0,-1 2-128 0,3 1 192 31,0 3-864-31,2 8-176 0,0 0-48 0,0 0-15632 0</inkml:trace>
  <inkml:trace contextRef="#ctx0" brushRef="#br0" timeOffset="106072.19">12836 15996 19343 0,'-8'3'1728'0,"0"0"-1392"16,8-3-336-16,0 0 0 0,0 0 1120 0,0 0 160 15,0 0 16-15,0 0 16 0,16 0-96 0,5-3 0 16,2-5-16-16,4-2 0 0,3-2-624 0,1-1-112 16,1-2-16-16,-1 2-16 0,1-2-96 0,-6-1-16 0,-2 2 0 0,-4 0 0 15,-3 1-128-15,-3 0-16 0,-4 2-16 16,-2 2 0-16,-6 1 160 0,-2 8 16 0,-3-8 16 0,-8 4 0 16,-5 3 240-16,-2 2 48 0,-8 6 16 0,-2 3 0 15,-6 2-128-15,-3 5-16 0,0 3-16 0,1 1 0 16,2-3-112-16,3 2-32 0,3-1 0 0,10 1 0 15,2-2-352-15,8 1 144 0,6-4-144 0,7 3 0 16,6-3 128-16,6-1-128 0,6-1 0 0,7-2 0 16,3-1 0-16,7-1-272 0,4-2 16 0,4-1-11056 15,5-3-2208-15</inkml:trace>
  <inkml:trace contextRef="#ctx0" brushRef="#br0" timeOffset="106652.56">14336 16227 23039 0,'0'0'1024'0,"-7"3"192"0,7-3-960 0,0 0-256 0,0 0 0 16,0 0 0-16,0 0 1312 0,6-6 224 0,4-2 32 0,5-4 16 15,0-3-752-15,6-3-128 0,3 0-48 0,3-3 0 16,1-2-304-16,2-3-64 0,1 0-16 0,0 1 0 15,0-3-96-15,0 3-32 0,1-1 0 0,-2-3 0 16,-4-4-144-16,2-2 160 0,-5-1-160 0,0-2 160 16,-5-3-32-16,-3 2 0 0,-2-1 0 0,-5 4 0 15,-2 4-128-15,-4 5 0 0,-2 5 0 0,-2 7 128 16,-3 5-128-16,0 5 0 0,-3 1 144 0,-3 6-144 16,-7 6 256-16,-4 5-32 0,0 6 0 0,-4 6 0 15,-3 5-96-15,1 4-128 0,-1 5 176 0,2 1-176 16,-1 2 160-16,2 1-160 0,3-1 128 0,1-1-128 15,5-4 128-15,4-3-128 0,3-2 0 0,5-5 128 0,3 1 0 16,7-4-128-16,1-2 192 0,5-3-64 0,0-4 0 16,7-3-128-16,1-2 192 0,5-2-64 0,2-4-352 0,5-1-80 15,3-3-16-15,4-4-15360 16</inkml:trace>
  <inkml:trace contextRef="#ctx0" brushRef="#br0" timeOffset="106898.19">15265 15908 26719 0,'-10'3'2368'0,"-4"-1"-1888"16,-1-2-480-16,-2 3 0 0,0 1 1472 0,-4 4 208 0,-1 2 48 0,1 2 0 16,1-1-624-16,3 1-112 0,4 4-32 0,4-1 0 15,4 0-640-15,3 1-144 0,4-1-32 0,3 1 0 16,5-2-144-16,6-2 0 0,4-1 144 0,-1-2-144 15,3-5 208-15,5 0-16 0,1-4-16 0,2-3 0 16,0 0-176-16,-4-5 0 0,-1 1 0 0,0-5 0 16,-4-1 128-16,-3 0-128 0,-2-1 128 0,-5 0-128 15,-3-1 320-15,-2 3 0 0,-5 1-16 0,-3 0 0 16,-5-3 64-16,-3 1 16 0,-4 1 0 0,-2 1 0 16,-4 2-208-16,0 1-48 0,-1 2 0 0,0 1 0 15,-1 2-272-15,2 2-64 0,4 1-16 0,2 3 0 16,3 1-3008-16,4 0-608 15</inkml:trace>
  <inkml:trace contextRef="#ctx0" brushRef="#br0" timeOffset="107257.65">16081 15830 9215 0,'0'0'816'0,"0"0"-656"15,-7-2-160-15,-6-1 0 0,-2-1 2640 0,0 3 496 16,-2 1 112-16,1 1 16 0,-4 2-1584 0,0 0-304 16,-1 1-64-16,3 3-16 0,-1 3-608 0,2-2-128 15,1-1-32-15,4 2 0 0,3 1-272 0,6 0-48 16,-1-1-16-16,4-9 0 0,7 8 128 0,2 2 32 16,2 0 0-16,1 1 0 0,1-1 32 0,1 0 16 0,2-1 0 0,-1 2 0 15,1 1-240-15,-2 0-160 0,0-2 192 0,-3 2-192 16,-1 1 240-16,-2 0-64 0,-3 0-16 0,-2 0 0 15,-6-1 528-15,0 0 96 16,-6 0 32-16,-2-1 0 0,-4-2 208 0,-4 0 64 0,-2-1 0 0,-5 1 0 16,-2-1-480-16,0-3-96 0,-2 1 0 0,1-2-16 15,-1 0-304-15,0-2-48 0,1-2-16 0,4-1 0 16,2-4-128-16,5-1-224 0,3-3 48 0,5-1-11856 16,7-1-2384-16</inkml:trace>
  <inkml:trace contextRef="#ctx0" brushRef="#br0" timeOffset="107565.43">16801 15418 22399 0,'0'0'992'0,"0"0"208"16,0 0-960-16,0 0-240 0,0 0 0 0,0 0 0 0,-7 11 1088 0,1 1 192 16,-3 1 16-16,-1 5 16 0,-3 3-32 0,0 3 0 15,-2 2 0-15,0 5 0 0,-1 2-576 0,0 4-128 16,-2 3-32-16,3 3 0 0,-3-4-128 0,1 3-32 0,1 1 0 16,3-1 0-16,-1-1-192 0,1-4-32 15,4-4-16-15,1 0 0 0,2-2-144 0,2-3 128 0,2 0-128 16,0-3 128-16,3-2-128 0,1-3-256 15,0-3 64-15,1-5 16 16,0-2-2384-16,-3-10-496 0</inkml:trace>
  <inkml:trace contextRef="#ctx0" brushRef="#br0" timeOffset="107715.92">16451 15908 29999 0,'17'-6'1328'0,"-2"2"272"0,5 1-1280 15,2 1-320-15,1-1 0 0,3-1 0 0,2 0 1232 0,3-2 176 0,-1 0 48 0,7-1 0 16,2 1-624-16,1 0-112 0,1 1-16 0,1 2-16 16,0 0-528-16,1 1-160 0,0-2 0 0,1 1-11120 15,-2-1-2304-15</inkml:trace>
  <inkml:trace contextRef="#ctx0" brushRef="#br0" timeOffset="108508.77">19028 15454 9215 0,'-3'-14'400'0,"1"7"96"0,-1-2-496 0,0 1 0 0,0-3 0 0,0 0 0 15,-2 4 3072-15,0 0 512 0,-2 3 96 0,0 3 32 16,-3 1-1792-16,-2 3-336 0,-2 2-80 0,-2 4-16 15,-5 6-528-15,-2 3-96 0,-7 6-32 0,-2 1 0 16,-5 3-176-16,2 5-32 0,1 2-16 0,3 1 0 16,3 3-128-16,7 2-32 0,4 1 0 0,2-1 0 15,2-2-192-15,6 0-64 0,3-2 0 0,4 1 0 0,2-3-64 16,6-3-128-16,1-2 176 0,4-1-176 0,3-3 0 0,2 0 0 16,3-4 0-16,0-1-144 15,4-4-1264-15,2-1-256 0,-1-3-64 0,-1-4-12304 16</inkml:trace>
  <inkml:trace contextRef="#ctx0" brushRef="#br0" timeOffset="108901.29">19353 15533 6447 0,'0'0'576'0,"0"0"-576"0,-9 2 0 0,0 3 0 15,-2 0 3968-15,-1 5 672 0,-2 2 144 0,-2 5 16 16,-1 0-2832-16,-2 5-576 0,-1 3-112 0,1 3-32 16,-1 3-320-16,2 1-64 0,-2 1-16 0,2 5 0 15,0-2-176-15,2 0-32 0,0 0-16 0,4-3 0 16,4-2-272-16,1-3-48 0,1-6-16 0,4-4 0 15,-2 0-32-15,4-3-16 0,2-2 0 0,0-3 0 16,-2-10-16-16,8 8 0 0,2-6 0 0,3-3 0 16,2-4-32-16,1-3 0 0,2 1 0 0,1 1 0 15,1-2-64-15,1 4-128 0,-2 0 176 0,-1 2-176 16,-3 1 0-16,0 2 0 0,-2 2 0 0,-1 3 0 16,-2 1 0-16,0 1 0 0,0 1 0 0,-4 1 0 0,3 2 0 15,-3-2 0-15,0-1 0 0,1-3-144 16,1 1-1376-16,-1 0-272 0,-7-7-48 15</inkml:trace>
  <inkml:trace contextRef="#ctx0" brushRef="#br0" timeOffset="109238.03">19416 15973 11967 0,'0'0'528'0,"0"0"112"0,0 0-512 0,0 0-128 0,0 0 0 0,0 0 0 15,9 5 3008-15,2-4 576 0,3-3 128 0,1-2 0 16,2-2-2256-16,0-1-464 0,3-1-96 0,1 1 0 16,-2-2-400-16,0 1-80 0,-1-3-16 0,-2 1 0 15,-1 0-32-15,-4 0-16 0,-5 1 0 0,-1 1 0 16,-4 1-32-16,-1 7 0 0,-2-5 0 0,-6 1 0 16,-1 4 144-16,-4 4 32 0,-4 2 0 0,-1 3 0 15,-3 1-112-15,0 2-32 0,1 2 0 0,0 3 0 16,2 1-96-16,2-3-32 0,2 3 0 0,3-2 0 15,1-2-80-15,5-2-16 0,2 1 0 0,3-2 0 16,4-2-128-16,2 0 128 0,3-1-128 0,3-3 128 16,1-2-128-16,4-2 0 0,0-2 0 0,7-3 128 15,-1-1-128-15,3-1-224 0,2 0 48 0,1-2 16 16,3 0-1328 0,-2 2-272-16,-4-1-48 0,1-1-7920 0,-2 3-1568 0</inkml:trace>
  <inkml:trace contextRef="#ctx0" brushRef="#br0" timeOffset="109505.47">20194 15351 22111 0,'0'0'976'0,"0"0"208"0,-8-3-944 0,-1 3-240 16,-1 3 0-16,-1 3 0 0,-2 4 1552 0,-4 6 272 0,-3 1 48 15,2 6 16-15,-1 4-496 0,1 3-112 0,-1 6 0 16,2 3-16-16,1 2-576 0,0 0-112 0,5-1-32 0,-2 1 0 16,1 1-80-16,3 0-16 0,3-2 0 0,1 0 0 15,5-6-272-15,1-2-176 0,5-2 192 0,2-4-192 16,0-1 0-16,2-4 0 0,2-1 0 0,-2-2 0 31,1-5-336-31,1-3-128 0,-3-6-32 0,0-3 0 16,-9-1-2496-16,9-6-496 0</inkml:trace>
  <inkml:trace contextRef="#ctx0" brushRef="#br0" timeOffset="109666.68">19818 15797 27231 0,'0'0'1216'0,"0"0"240"0,8 0-1168 0,2 0-288 0,2 1 0 0,1 0 0 16,6 1 864-16,2 0 112 0,5 1 32 0,4-1 0 0,3-1-160 0,3 0-16 15,6 1-16-15,3 0 0 0,2 0-560 0,-2 0-128 16,-4-2 0-16,-2-1-10224 15,-3-1-2032-15</inkml:trace>
  <inkml:trace contextRef="#ctx0" brushRef="#br0" timeOffset="110514.68">21534 15617 10127 0,'0'0'448'0,"10"-3"96"0,0-3-544 0,-1-1 0 0,0 3 0 0,-1 0 0 16,-2 0 1616-16,-6 4 224 0,7-7 32 0,-7 7 16 15,0 0-528-15,0 0-96 0,0 0-32 0,0 0 0 16,0 0 48-16,0 0 16 0,-8-6 0 0,-1 4 0 16,-1 3-304-16,-5 2-64 0,-7 2-16 0,0 2 0 15,-1 2-160-15,-2 4-48 0,-2 3 0 0,-3 4 0 0,-1 3-64 0,0 2-32 16,-1 1 0-16,2 1 0 0,2 0-32 15,5 2-16-15,2-2 0 0,6 0 0 0,5-3-112 16,5-2-32-16,4-3 0 0,5-2 0 0,1 1-80 0,6-5-16 16,2 0 0-16,4-1 0 0,1-2-128 0,4-1-16 15,2-1-16-15,2-3 0 0,2 0-160 0,0-2 192 16,1-1-192-16,0 0 192 0,0 1-192 0,-2-2 0 16,-1-1 0-16,1 0 128 15,-3 0-1152-15,-1-1-224 0,-1 0-48 16,0-2-9696-16,-5 0-1936 0</inkml:trace>
  <inkml:trace contextRef="#ctx0" brushRef="#br0" timeOffset="110898.31">21963 15699 14735 0,'-9'4'1312'0,"1"-2"-1056"0,1 0-256 0,7-2 0 0,0 0 1792 0,0 0 288 15,0 0 64-15,0 0 16 0,13 0-656 0,5 0-128 16,2 0-32-16,5 0 0 0,0 0-592 0,4-1-128 16,3-1-32-16,1-2 0 0,2 1-320 0,-2 2-64 15,1-3-16-15,-2 0 0 0,-1 2-192 0,-3 0 128 16,0 0-128-16,-6 2 0 15,-2 2-1216-15,-6 1-320 0,-5 2-80 0</inkml:trace>
  <inkml:trace contextRef="#ctx0" brushRef="#br0" timeOffset="111067.5">21983 15917 20271 0,'0'0'1792'0,"0"0"-1424"0,0 0-368 0,0 0 0 16,0 0 1728-16,7 3 288 0,4 1 48 0,4-2 16 15,2-2-864-15,5 0-192 0,3 0-16 0,3-1-16 16,0-1-208-16,5-1-32 0,2 2-16 0,3-1 0 15,-1 0-400-15,1 0-80 0,1-2 0 0,-3 1-16 32,-2 0-1008-32,-1-3-208 0,-1 0-48 0,-4-1-13440 0</inkml:trace>
  <inkml:trace contextRef="#ctx0" brushRef="#br0" timeOffset="111414.26">22993 15482 23039 0,'0'0'2048'0,"-8"-3"-1648"16,0 0-400-16,0 3 0 0,-3 3 720 0,-5 2 64 15,-5 4 16-15,-2 3 0 0,-5 2 432 0,0 5 96 16,1 4 16-16,1 2 0 0,3 4-512 0,5-1-80 15,3 0-32-15,5-2 0 0,4 1-400 0,5-1-64 16,5-2-32-16,5-2 0 0,5-2 48 0,3-4 16 16,4-3 0-16,5-5 0 0,5-2-32 0,2-4-16 0,1-4 0 15,0-5 0-15,0-3 272 0,-2-3 64 16,-1-2 16-16,-5-3 0 0,-2-1 96 0,-2 1 16 0,-4-2 0 16,-3-1 0-16,-3-3 16 0,-2-1 16 0,-4-2 0 0,-5 12 0 15,-2-3-352-15,-1-1-64 0,-4 0 0 0,-2 0-16 16,-1 0-304-16,-5 1 0 0,-2 1 0 0,-4 3 0 31,-1 2-1408-31,-6-2-256 0,1 5-32 0,-1 3-16304 0</inkml:trace>
  <inkml:trace contextRef="#ctx0" brushRef="#br0" timeOffset="112417">23609 14958 14047 0,'1'-17'624'0,"-1"6"128"0,0-1-608 0,0 1-144 16,0-3 0-16,1 2 0 0,0 1 848 0,0 0 144 15,-1 3 32-15,0 1 0 0,0 0-544 0,0 7-96 16,0 0-32-16,0 0 0 0,0 0-192 0,0 0-32 0,0 0-128 0,0 0 192 16,0 0-192-16,0 0 128 0,-9 4-128 0,2 1 0 15,7-5 272-15,-5 4-32 0,5-4-16 0,-5 8 0 16,5-8 96-16,-2 9 32 0,2-9 0 0,0 10 0 15,2-2 240-15,1 2 48 0,2 0 16 0,-1-1 0 16,-1 0-64-16,4 2-16 0,1 1 0 0,1 1 0 16,5 0-64-16,0 3 0 0,1 0-16 0,3 3 0 15,3 2-48-15,3 2-16 0,0 1 0 0,0 5 0 16,0-1-48-16,-2 3-16 0,-5 1 0 0,0 2 0 16,-2 2 16-16,-2 3 0 0,-4 3 0 0,-2-2 0 15,-3 1-48-15,-3 0 0 0,-2-1 0 0,-2 0 0 16,-4-3 112-16,-1 2 0 0,-1-2 16 0,-1 1 0 15,-4-2-16-15,0-1-16 0,-2-3 0 0,-5 1 0 0,0-5-32 16,-3-2 0-16,-2-1 0 0,-1-2 0 0,-2-1 80 16,0-1 16-16,-2-2 0 0,-1 0 0 0,-2-3-192 0,-1 0-48 15,-3-1 0-15,2-1 0 0,0 1-256 0,-2 0 0 16,2-3 128-16,4-1-128 16,3-3-1696-16,5-2-400 0</inkml:trace>
  <inkml:trace contextRef="#ctx0" brushRef="#br0" timeOffset="113639.4">10536 16873 14559 0,'0'0'640'0,"0"0"144"0,0 0-624 0,-4-8-160 0,1 0 0 0,-1 1 0 15,0 1 912-15,-2 3 160 0,6 3 16 0,-7-9 16 16,0 1 0-16,-2 1 0 0,1 4 0 0,-1-1 0 15,0-2-336-15,0 2-80 0,-2 3-16 0,0 4 0 16,0 1-144-16,-1 0-16 0,-2 1-16 0,-2 2 0 16,0 6-48-16,0 1-16 0,1 1 0 0,0 1 0 0,1 0 0 0,3 1 0 15,4-2 0-15,-2 0 0 0,3 2-112 0,5-3-32 16,0-1 0-16,3-2 0 0,2-1-64 0,2 0-16 16,3-4 0-16,2-3 0 0,-2-2 80 0,4-2 16 15,1-2 0-15,2-2 0 0,-1-1 16 0,-1-3 16 16,0-1 0-16,0-1 0 0,-3-2-112 0,1 0-32 15,-1-1 0-15,1 2 0 0,-4 0-64 0,1 1 0 16,-4 0-128-16,0 2 192 0,-5 9-192 0,5-5 128 16,-5 5-128-16,0 0 0 0,0 0 0 0,0 0 0 15,0 10 0-15,2 2 0 0,-2 3 0 0,1 1 0 16,2-2 0-16,1 1 0 0,2 1 0 0,2-1 0 16,2-2 0-16,3 1 0 0,4-4-240 0,-1-3 64 15,3 3 16-15,1-4 0 16,1-3-2016-16,1-2-416 0,11-3-80 0,-9-4-16 0</inkml:trace>
  <inkml:trace contextRef="#ctx0" brushRef="#br0" timeOffset="113943.21">10880 16841 14735 0,'0'0'640'0,"0"0"160"0,0 0-640 0,-2 10-160 0,1 1 0 0,0 1 0 16,-2 1 2032-16,1 1 368 0,0-1 80 0,-2 0 16 15,0 0-1040-15,-3 0-208 0,0 3-32 0,-1-2-16 16,-1-1-464-16,1-2-96 0,2-1 0 0,1-2-16 16,5-8 608-16,0 0 128 0,0 0 32 0,0 0 0 15,0 0-1616 1,0 0-320-16,5-5-64 0,2-2-16 0,4-3 624 0,2-2 320 0,-2-3-48 0,2 2 0 0,1 2-144 0,0 0-128 16,1 2 192-16,0 3-192 0,0 0 0 0,1 4 0 15,-2 2-192-15,-1 2 48 0,-1 2 144 0,-3 4 0 16,0 3 0-16,-2 3 0 0,-3 1 0 0,-1 2-160 15,-2-1 16-15,-1 1 0 0,-1-2 144 0,1 1 0 16,-3 0 0-16,2-2 0 16,2-2-1040-16,2-2-288 0,-2-1-48 0,-1-9-12192 0</inkml:trace>
  <inkml:trace contextRef="#ctx0" brushRef="#br0" timeOffset="114394.52">11567 16926 21359 0,'0'0'944'0,"0"0"208"0,6-8-928 0,-2-1-224 0,-2 1 0 0,-1 0 0 16,-1 0 1248-16,-3-1 208 0,-1-1 32 0,-1 2 16 16,0 0-560-16,-1 1-112 0,-3 2-32 0,2 2 0 15,-7 1-320-15,-1 4-64 0,-3 2-16 0,-2 4 0 16,-2 2-192-16,0 3-32 0,0 2-16 0,2 3 0 15,-2 2-160-15,4 0 0 0,3 4 0 0,3-2 0 16,1-3 0-16,4 1 0 0,5-1 0 0,3 0 0 16,2-3 0-16,4-3 128 0,2-3-128 0,2-3 0 15,3-4 272-15,2-3-16 0,2-4-16 0,3-3 0 16,0-5-16-16,2-1 0 0,2-2 0 0,1-1 0 0,-4-3-48 16,1-1-16-16,-4 3 0 0,1-1 0 0,0 0-160 0,-1-3 128 15,-5-2-128-15,-3-2 128 0,0-2 0 0,0-4-128 16,-3-3 192-16,1-2-64 0,-2-1-128 0,1-1 160 15,-3-4-160-15,2 5 160 0,-4 1-160 0,2 8 0 16,-2 6 0-16,-1 6 0 0,-2 4 0 0,0 12 0 16,0 0 0-16,0 0 0 0,-6 16 0 0,-1 5 0 15,-4 3-176-15,-1 7 176 0,1 5 0 0,0 6 128 16,-2 5 0-16,-2 0 0 0,0 1-128 0,1-2 128 16,-1-1-128-16,4-3 128 0,3-4-128 0,1 0 0 15,4-3 0-15,1-4 128 0,2-5-128 0,3-4-192 0,5-3 64 16,1-3-10336-16,6-1-2064 15</inkml:trace>
  <inkml:trace contextRef="#ctx0" brushRef="#br0" timeOffset="116845.45">13185 16959 8287 0,'0'0'736'0,"6"-7"-592"0,-1 2-144 0,-5 5 0 16,3-7 1792-16,-3 7 320 0,5-8 64 16,-5 8 0-16,0 0-736 0,0 0-160 0,0 0-16 0,2-6-16 15,-2 6 48-15,-1-7 16 0,1 7 0 0,0 0 0 16,-6-5-528-16,1 1-96 0,5 4-32 0,-9 0 0 15,0 3-368-15,1-2-80 0,-1-2-16 0,1 1 0 0,-3 2-192 0,0 1 128 16,1-1-128-16,-1 2 0 0,1-1 128 0,1 1-128 16,0 2 0-16,1-1 144 0,-2 0-144 0,1-1 0 15,0 1 0-15,2 0 128 0,-1 1-128 0,0 0 0 16,1 0 0-16,-1 1 0 0,-1 1 0 0,0 2 0 16,2 1 0-16,-2-1 0 0,2-1 0 0,3-1 0 15,-1 1 0-15,2-1 0 0,3-8 0 0,0 0 0 16,0 9 144-16,0-9-144 0,0 0 128 0,0 0-128 15,0 0 128-15,0 0-128 0,0 0 128 0,0 0-128 16,0 0 160-16,0 0-160 0,0 0 176 0,0 0-176 16,0 0 192-16,0 0-192 0,0 0 144 0,0 0-144 15,0 0 0-15,0 0 144 0,0 0-144 0,0 0 0 16,0 0 0-16,0 0 0 0,0 0 128 0,0 0-128 16,0 0 0-16,0 0 128 0,0 0-128 0,0 0 0 0,0 0 0 0,0 0 0 15,0 0 0-15,0 0 0 16,0 0 0-16,0 0 0 0,0 0 0 0,0 0 0 15,0 0 0-15,0 0 0 0,0 0 0 0,0 0 0 16,0 0 0-16,0 0 0 0,0 0 128 0,0 0-128 16,0 0 0-16,0 0 128 0,0 0-128 0,0 0 0 15,0 0 0-15,0 0 0 0,0 0-192 0,0 0-64 16,0 0 0-16,0 0-16 16,0 0-1968-16,8-6-384 0</inkml:trace>
  <inkml:trace contextRef="#ctx0" brushRef="#br0" timeOffset="119178.43">13190 17040 6447 0,'0'0'272'0,"0"0"80"0,0 0-352 0,0 0 0 0,0 0 0 0,0 0 0 16,0 0 1824-16,6-5 288 0,-6 5 64 0,0 0 16 16,0 0-1056-16,5-7-224 0,-1 2-32 0,-4 5-16 0,0 0-176 15,4-7-48-15,-4 7 0 0,0 0 0 0,0 0-48 0,4-7-16 16,-4 7 0-16,0 0 0 0,-4-6-128 0,4 6-16 15,-4-7-16-15,-2 3 0 0,6 4-128 0,-9-2-32 16,-1-1 0-16,-2 1 0 0,-2 0 64 0,0 2 16 16,-1 2 0-16,0 2 0 0,1 1-48 0,-1 3-16 15,-1-1 0-15,0 6 0 0,-2-1 0 0,-2 2 0 16,-1 2 0-16,2 2 0 0,-1 0 80 0,3-1 16 16,2-1 0-16,2-1 0 0,3 3-16 0,4-6 0 15,3 0 0-15,3-2 0 0,0-10-32 0,4 9-16 16,4-3 0-16,2-3 0 0,2-4 144 0,2-1 16 15,3-2 16-15,1 0 0 0,-2-1-80 0,1-4-16 16,-1-1 0-16,-2 0 0 0,1-1-160 0,-3 1-32 16,0-1-16-16,-2 2 0 0,0-1-48 0,1 1-128 15,-5 2 192-15,1 3-64 0,-7 4-128 0,0 0 160 16,0 0-160-16,0 0 160 0,0 0-160 0,5 10 160 0,-1 0-160 0,-2 4 160 16,-2 2-160-16,0 2 0 0,0 1 144 15,1-2-144-15,1 0 0 0,3-2 144 0,-3 1-144 16,4-4 0-16,2-3 128 0,0-2-128 0,2-1 0 15,3-3 0 1,-1-1-784-16,3-2-224 0,3-2-32 0,-2-2-9072 0,4-3-1792 0</inkml:trace>
  <inkml:trace contextRef="#ctx0" brushRef="#br0" timeOffset="119697.89">13584 16932 25743 0,'0'0'1136'0,"0"0"240"0,0 0-1104 0,0 0-272 16,-7 5 0-16,-1-1 0 0,0 3 1408 0,1 1 240 15,1 3 32-15,1 1 16 0,0 3-688 0,0 0-144 16,1 1-32-16,0 3 0 0,0-1-528 0,-3 1-112 16,3 0-32-16,0-3 0 0,-1 0-160 0,0-2 0 15,2 0 0-15,1-1 128 0,2-1-128 0,-1-3 0 16,-1-1 0-16,2-8 0 0,0 0-128 0,0 0-64 15,0 0-16-15,0 0 0 16,6 4-400-16,-6-4-80 0,0 0-16 0,0 0 0 0,9 3 272 0,-9-3 48 16,0 0 16-16,0 0 0 0,0 0 368 0,0 0-176 15,0 0 176-15,0 0-128 0,0 0 320 0,0 0 80 0,0 0 16 0,0 0 0 16,0 0 352-16,0 0 80 16,0 0 16-16,0 0 0 0,0 0-64 0,4-9-16 15,-1 0 0-15,1 0 0 0,0-3-208 0,2-1-32 0,1-3-16 0,0 0 0 16,2-4-208-16,2 4-64 0,1-2 0 15,1 2 0-15,-2-2-128 0,1 0 0 0,2 1 0 0,0 1 128 16,-1 3-128-16,1 3 0 0,1 1 0 0,-2 3 0 16,2 1 0-16,0 2 0 0,-2 3 128 0,0 2-128 15,-1 2 0-15,0 1 128 0,-4 2-128 0,1 3 0 16,-3 1 0-16,1 2 0 0,-4 3 128 0,-1 1-128 16,-2-2 0-16,-1 4 0 0,-1 0 0 0,2-2 128 0,-2-1-128 15,-2-3 0-15,0 0 0 0,2-2 128 0,1-1-128 0,1-2 128 16,0-8-128-16,0 0 128 0,2 8-128 0,-2-8-176 15,0 0 48-15,6 6 0 16,-6-6-1808-16,7 5-368 0,-7-5-64 0,11 3-12624 0</inkml:trace>
  <inkml:trace contextRef="#ctx0" brushRef="#br0" timeOffset="119913.01">14129 16904 16575 0,'0'0'1472'0,"0"0"-1168"16,0 0-304-16,0 0 0 0,0 0 2464 0,0 0 432 0,-3 11 96 0,-3 1 16 15,3 1-1200-15,2 3-224 0,0 0-48 0,2 2-16 16,1 0-784-16,3 3-160 16,0 0-16-16,1 2-16 0,1-1-384 0,2 2-160 0,0 1 128 0,1 0-128 15,-1-1 0-15,2-1 0 16,3-2 0-16,1-2 0 15,2-4-608-15,-1-2-160 0,3-3-16 0,-1-2-16 16,1-4-1968-16,1-1-400 0,-4-7-80 0</inkml:trace>
  <inkml:trace contextRef="#ctx0" brushRef="#br0" timeOffset="120114.2">14471 16890 24639 0,'0'0'1088'0,"0"0"240"0,0 0-1072 16,0 0-256-16,-4 8 0 0,-3 4 0 0,0 4 1472 0,0 5 256 15,-2 2 32-15,-1 4 16 0,-2 1-256 0,0 6-48 16,-2 2-16-16,-3 4 0 0,-3 1-416 0,2-1-80 16,0 1 0-16,0 1-16 0,1-3-512 0,1 0-112 15,1-2 0-15,2 1-16 0,1-4-304 0,4-3 0 16,-1-4-176-16,5-3 176 16,2-4-2656-16,-1-2-416 0,3-3-96 0,6-8-16 0</inkml:trace>
  <inkml:trace contextRef="#ctx0" brushRef="#br0" timeOffset="120753.06">15815 16908 22111 0,'0'0'976'0,"-2"-5"208"0,2 5-944 0,0 0-240 16,0 0 0-16,0 0 0 0,-8-2 1168 0,8 2 192 15,-7 2 48-15,-1 3 0 0,0 5-384 0,1 0-64 16,-1 3 0-16,0 4-16 0,-1 1-256 0,2 3-48 16,-1 1-16-16,-1 1 0 0,-2 2-176 0,1-2-16 15,0-2-16-15,4-4 0 0,-3 0-32 0,3-2 0 0,3-3 0 0,1-2 0 16,2-10-16-16,0 0-16 16,0 9 0-16,0-9 0 0,0 0-32 0,9 3 0 15,-9-3 0-15,12-5 0 0,2-4 128 0,-3 0 0 16,1-2 16-16,-1-1 0 0,1-1-112 0,-1-3-32 0,0-1 0 0,1 0 0 15,1 3-112-15,-5 1-16 0,4-5-16 0,2 3 0 16,0-1-176-16,0 3 128 0,-1 0-128 0,-2 1 128 16,0 1-128-16,0 1 0 0,0 1 0 0,2 0 0 31,-2 5-832-31,1 0-208 0,-1 1-48 0,0 2 0 0,0 1-2336 16,1 0-480-16,0 1-80 0,2 3-32 0</inkml:trace>
  <inkml:trace contextRef="#ctx0" brushRef="#br0" timeOffset="121724.33">16392 16975 16575 0,'0'0'736'0,"0"0"160"0,0 0-720 0,0 0-176 0,0 0 0 0,0 0 0 0,0 0 3136 0,-11 4 608 16,-1 0 112-16,-4 2 32 0,1-1-2368 0,-1 7-480 15,-2 0-80-15,-1 1-32 0,-1 1-384 0,0 1-80 16,3 3-16-16,-2-1 0 0,3-1-192 0,2-2-64 15,6-1 0-15,3-3 0 0,2-2-192 0,3-8 144 16,0 0-144-16,9 5 128 0,3-3 64 0,1-3 16 16,0-2 0-16,3-1 0 0,-2-4 16 0,1-1 0 15,0-1 0-15,0 1 0 0,0-4-32 0,-1 1-16 16,-5 0 0-16,1 1 0 0,-1 2 16 0,-2 0 16 0,-3 2 0 0,-4 7 0 16,0 0-16-16,0 0-16 15,0 0 0-15,0 0 0 0,0 0-176 0,0 0 192 16,-6 6-192-16,1 5 192 0,3 3-192 0,1 0 0 0,0 0 0 0,2 0 0 15,3-3 0-15,3 0 0 16,2-1 0-16,3-2 0 0,2-1-128 0,1-3 128 0,4-3 0 16,3-2 0-16,3-2 0 0,2-3 0 15,-1-3 0-15,2 0 0 0,0-4 0 0,0-1 0 0,-3-2 0 16,0 0 0-16,0 2 0 0,-6-1 0 0,2-2 0 16,1 1 0-16,-3-3 0 0,1-2 128 0,-3-2-128 0,1 1 0 15,1-1 0-15,-3-3 0 0,1-3 0 0,-1-3 0 16,0-3 0-16,-2-3-256 0,0 0 48 0,-4 0 0 15,1 1-128-15,-1 6-32 0,-6 4 0 0,0 5 0 16,-2 6 80-16,-3 4 16 0,-2 3 0 0,-3 3 0 16,6 6 80-16,-11 2 32 0,-3 5 0 0,-2 6 0 15,-1 5 16-15,-2 6 0 0,-3 3 0 0,0 2 0 0,-1 4 144 0,2 3 0 16,0 4 0-16,0 0 0 0,3-1 0 0,2-2 0 16,3-1 0-16,4-3 128 0,0 2-128 0,4-4 128 15,3-2-128-15,2-5 128 0,2-2-128 0,3-4 144 16,4-4-144-16,1-3 160 0,1-4 0 0,3-4 0 15,2-2 0-15,1-3 0 0,2-4 144 0,1-3 16 16,-4-2 16-16,2-2 0 0,0 0-144 0,-1-1-16 16,0-3-16-16,-1 0 0 0,0-3-160 0,0 4 128 15,-1 1-128-15,0 3 128 0,-4 1-128 0,-4 3 0 16,-1 3 0-16,-6 5 0 0,0 0 0 0,0 0 0 16,0 0 0-16,0 0 0 0,-1 9 0 0,-1 2 0 15,-4 1-160-15,2 3 160 0,-1 2-128 0,-1-1 128 16,1 0 0-16,3 1-144 0,1 0 144 0,3-2 0 15,3-3 0-15,2-1 0 0,0-3 0 0,3-3 0 16,3 0 0-16,-2-3 0 0,1-2 0 0,4-1 0 16,0-2 0-16,1-3 0 0,-1 0 0 0,1-4 144 0,-3-1-144 15,0 1 0-15,0-1 144 0,-1 1-144 0,-1 0 0 16,-4 1 144-16,1-1-144 0,-2 3 0 0,-2 1 144 16,-5 6-144-16,0 0 0 0,0 0 0 0,0 0 0 0,0 0 0 15,0 0 0-15,0 0 0 0,-2 11 0 0,1 1 0 16,0-2 0-16,2 0 0 0,2 1 0 0,0 0 0 15,3 1 0-15,3-1 0 0,2-1 0 0,1-1 0 16,1-4 0-16,4 0 0 0,1-2 0 0,3-1 0 16,2-2 0-16,5-1-128 0,2-1 128 0,-1-3 0 0,0-1 0 0,-4-1 0 15,-2-2 0-15,-2 0 0 0,-2-1 0 0,-3-2 128 16,-3 3-128-16,-4-1 0 0,-2-1 128 0,-1 1-128 16,-4 1 160-16,-2-1-160 0,-2 1 160 0,-6 5-160 15,-2 1 160-15,-3 2-160 0,-6 1 208 0,-1 3-48 16,-2 2-16-16,-2 3 0 0,-2 2-144 0,-1 1 192 15,2 0-192-15,3 3 192 0,1 2-192 0,3 0 0 16,4 1 0-16,5-1 0 0,2 0 0 0,4-1 0 16,5-2 0-16,3 0 0 0,4 0 0 0,4 0-144 15,5-2 144-15,6-2-160 16,3-3-816-16,7-1-176 0,-1 0-16 0,3-4-15792 0</inkml:trace>
  <inkml:trace contextRef="#ctx0" brushRef="#br0" timeOffset="122431.68">18669 16940 12895 0,'0'0'576'0,"-9"-3"112"0,0-2-560 0,1 4-128 0,-4 0 0 0,0 2 0 0,-2 0 3152 0,0 5 608 16,-1-1 112-16,-1 4 32 0,-3 2-2320 0,-1 2-464 15,-2 2-96-15,-1 1 0 0,0 2-496 0,2 4-80 16,1-1-32-16,6 0 0 0,5-6-112 0,4 0-32 16,3-1 0-16,4-2 0 0,4-3-128 0,5-3-16 15,5 0-128-15,2-5 192 0,4-2-32 0,-1-4-16 16,4-1 0-16,-2-3 0 0,1-1 48 0,-2-1 16 16,1-2 0-16,-4 0 0 0,-2-2-208 0,0 2 176 15,-3 1-176-15,-2 0 160 0,-1-1-160 0,-2-1 0 16,-2 0 0-16,-3 2 0 0,-2 2 128 0,-1 1-128 15,-2 1 0-15,1 2 128 0,0 6-128 0,0 0 0 16,0 0 0-16,0 0 0 0,0 0 0 0,0 0 0 16,0 0-176-16,0 0 176 0,0 0 0 0,13-1-160 15,2-1 160-15,2-2 0 0,6 1 0 0,4-2 128 16,1-3 0-16,2-2 16 0,-1-3 80 0,-3-3 16 0,0-2 0 16,1-1 0-16,-5 0-32 0,2 0 0 0,-2-2 0 15,-1-2 0-15,-1-3-64 0,-3 1-16 0,0 2 0 0,-3-2 0 16,-2-4-128-16,-3 4 192 0,-1 3-192 0,-4 1 192 15,-1 4-192-15,-1 5 0 0,-2 2 0 0,0 10 0 16,0 0 0-16,-8 7 0 0,-2 4 0 0,-1 6 0 16,-1 5 0-16,-2 7 0 0,0 4 0 0,0 8 128 0,-2 3-128 0,0 4 192 15,0 2-192-15,-1 2 192 0,1 2-192 16,-4 2 160-16,0 2-160 0,0-2 160 0,2-1-160 16,-4-5 192-16,2-2-192 0,1-5 192 0,3-7-192 15,-3-2 0-15,-1-3 144 0,4-3-144 16,0-5-656-16,2-5-208 15,1-3-32-15,2-2-10112 0,-3-8-2032 0</inkml:trace>
  <inkml:trace contextRef="#ctx0" brushRef="#br0" timeOffset="122564.05">18613 17344 12895 0,'14'-5'1152'0,"-3"3"-928"16,5 1-224-16,4-3 0 0,1 0 3568 0,8 0 656 15,4 1 144-15,4-3 32 0,5 1-2800 0,0-4-544 16,1-2-112-16,-2 0-32 0,2 0-464 0,0 0-80 15,1 0-32-15,0 1 0 16,0 0-1072-16,-2 1-224 0,-2 1-32 0</inkml:trace>
  <inkml:trace contextRef="#ctx0" brushRef="#br0" timeOffset="122918.13">20345 16718 28047 0,'-20'-6'1232'0,"5"4"272"0,-6 0-1200 0,-4 2-304 16,-4 2 0-16,-6 3 0 0,-4 0 992 0,1 5 144 16,-1 4 16-16,2 4 16 0,0 3 192 0,1 1 48 15,4 0 0-15,4 4 0 0,3 5-448 0,4 1-64 16,3-2-32-16,4-1 0 0,5 1-240 0,7 0-48 16,6-1-16-16,5-1 0 0,4-3-176 0,6-2-48 15,3-3 0-15,5-2 0 0,4-2-112 0,7-3-32 16,0-3 0-16,7-1 0 0,5-2-64 0,-1-5-128 15,-1-3 176-15,-2-4-176 16,-3-1-1024-16,0-3-304 0,1-2-64 0,0-1-17056 0</inkml:trace>
  <inkml:trace contextRef="#ctx0" brushRef="#br0" timeOffset="123713.05">21357 16973 27759 0,'0'0'1216'0,"0"0"272"0,-8-1-1184 0,-1 2-304 16,-1 4 0-16,0 2 0 0,0 5 288 0,0 4 0 15,0 0 0-15,0 5 0 0,1 3 32 0,-1 1 0 16,3-1 0-16,-1 3 0 0,3-1-320 0,-3 0 128 16,3-3-128-16,4-1 0 0,1-2 0 0,1-3-256 15,3-1 32-15,1-4-8560 16,2-3-1712-16</inkml:trace>
  <inkml:trace contextRef="#ctx0" brushRef="#br0" timeOffset="123926.95">21322 16829 34607 0,'-11'-3'1536'0,"11"3"320"0,-7-5-1488 0,7 5-368 0,0 0 0 0,0 0 0 16,-5-4 464-16,5 4 32 0,0 0 0 0,0 0 0 16,0 0 16-16,0 0 16 0,0 0 0 0,1-6 0 15,-1 6-528-15,5-4-256 0,-5 4 32 0,14-3 0 16,-3 2-2976-16,2 0-608 0,6-1-112 15,6 4-32-15</inkml:trace>
  <inkml:trace contextRef="#ctx0" brushRef="#br0" timeOffset="124320.71">22046 16963 19343 0,'0'0'1728'0,"-11"-1"-1392"15,0-1-336-15,-1 0 0 0,0-2 1792 0,-4 2 272 16,-4 1 64-16,2 0 16 0,-1 1-416 0,0 1-96 16,-1 2-16-16,1 2 0 0,-1-1-688 0,1 5-144 15,3 1-16-15,0 0-16 0,1 1-368 0,3 0-64 16,5-1 0-16,3-1-16 0,0-3-176 0,4 2-128 16,4 1 144-16,3-2-144 0,0 1 0 0,3 0 0 15,0-1 0-15,2 1 0 0,1-1 0 0,0 0 128 16,2 0-128-16,-1 1 0 0,-3-2 0 0,-1 1 0 0,0 1 0 0,-6-2 0 15,-4-6 0-15,0 9 0 0,-3-1 0 0,-3 1 0 16,-2-1 272-16,-3 0-32 0,-4 0-16 16,-1 1 0-16,-3 0 64 0,0-1 16 0,-3 2 0 0,1-2 0 15,2-2-144-15,-1 0-32 0,2 0 0 0,4-1 0 16,1-2-128-16,3-1 128 0,3-2-128 0,7 0 128 0,0 0-128 16,0 0 0-16,0 0-160 0,0 0 160 15,5-7-1536-15,0-3-224 0,5 1-32 0,0 0-8800 16,1 0-1760-16</inkml:trace>
  <inkml:trace contextRef="#ctx0" brushRef="#br0" timeOffset="125017.03">21754 17000 11055 0,'17'-6'976'0,"-6"4"-784"0,-2-1-192 0,0-1 0 15,0 0 1568-15,-1 1 272 0,-8 3 48 0,8-3 16 16,-8 3-160-16,0 0-16 0,0 0-16 0,0 0 0 16,2-6-176-16,-2 6-48 0,0 0 0 0,-6-6 0 0,0 1-480 0,-4 1-112 15,-1 0 0-15,-1 2-16 0,-4 1-240 0,-2 2-32 16,-2-1-16-16,-3 0 0 0,-5 3-176 0,-5 0-32 16,-9 1-16-16,-2 1 0 0,-2 1-128 0,1 4-32 15,2 3 0-15,3 1 0 0,0 2-64 0,4 1-16 16,3 3 0-16,5 1 0 0,4 1 16 0,3 0 0 15,3 0 0-15,5 0 0 0,7-2-144 0,2-1 0 0,7 0 0 0,2-3 128 16,8-2-128-16,5-2 0 0,3-2 0 0,4-5 0 16,4-2 0-16,5-3 0 15,4 0 144-15,5-3-144 0,2 0 176 0,3-5-48 16,-1 0 0-16,-4-3 0 0,-4-3 64 0,-6 1 0 16,-2-2 0-16,-1 3 0 0,-5-2-32 0,-3 5 0 0,-6 0 0 0,-1 3 0 15,-4 2 32-15,-2 3 0 0,-9 1 0 16,0 0 0-16,2 10 64 0,-3 3 32 0,-2 2 0 0,-4 2 0 15,-4 7-64-15,-2 0-16 0,-2 1 0 0,0 3 0 16,-1 2 144-16,-1 0 32 0,1 0 0 0,-5 2 0 16,-2 1-64-16,-2 0 0 0,0-3 0 0,-4-4 0 15,-1-2-48-15,-1 1-16 0,0-3 0 0,1-2 0 16,3-1-112-16,0-2-16 0,2-3-128 0,4-2 192 16,0-4-192-16,4-4 0 0,1 1 0 0,4-7 0 15,3-1-1248-15,1-2-144 0,3-6-16 0,4-4-16 16,3-2-2032-16,3-3-416 15</inkml:trace>
  <inkml:trace contextRef="#ctx0" brushRef="#br0" timeOffset="125360.64">22370 16893 14735 0,'0'0'640'0,"0"0"160"0,0 0-640 0,-7-3-160 16,0 0 0-16,7 3 0 0,-11 5 3744 0,1 0 720 0,0 2 144 0,-2 3 16 15,-1 4-2448-15,1 3-480 0,1 1-96 0,-2 4-32 16,-3 2-784-16,1 0-144 0,3 1-48 0,1-3 0 16,2 2-352-16,0-3-80 0,4 0-16 0,-1-1 0 15,2-2-144-15,1 1 0 0,3-2 0 0,2-2 0 16,-1-2-1232-16,2-1-240 0,2-3-32 0,0-2-16 16,1-2-1808-16,-6-5-384 0</inkml:trace>
  <inkml:trace contextRef="#ctx0" brushRef="#br0" timeOffset="125702.56">22614 16918 23039 0,'0'0'1024'0,"-9"2"192"0,-1 2-960 0,-1 1-256 15,0 3 0-15,-3 2 0 0,-1 2 1552 0,1 2 272 16,-2 3 48-16,2 1 16 0,-1 2-368 0,0 2-80 15,1 1-16-15,2-1 0 0,2-2-896 0,3 0-176 16,4-5-32-16,2-2-16 0,3 0-144 0,5-5-32 16,2-1 0-16,3-3 0 0,1-4 64 0,1 0 16 15,3-6 0-15,0-3 0 0,2 1 160 0,0-4 16 16,1-2 16-16,-4-3 0 0,2-1-224 0,-2 0-48 16,0 0-128-16,0 1 192 0,1-5-192 0,-2 1 128 15,0 0-128-15,0 3 0 0,-1 2 0 0,-1 2 128 16,-4 0-128-16,1 6 0 0,0 0 0 0,-5 2 0 0,-5 6 0 0,0 0-160 15,0 0-160-15,0 0-48 0,0 0 0 0,7 8 0 32,-7-8-2272-32,5 8-464 0,-5-8-96 0,11 12 0 0</inkml:trace>
  <inkml:trace contextRef="#ctx0" brushRef="#br0" timeOffset="125990.31">22883 17050 23903 0,'0'0'1056'0,"0"0"224"0,0 0-1024 16,8 0-256-16,0 0 0 0,2 0 0 0,-10 0 1632 0,11-2 288 16,0-2 48-16,0-2 16 0,-3-2-640 0,2 0-128 15,-5-1-32-15,3 0 0 0,-2-1-688 0,-1 1-144 16,1-1-32-16,-4 0 0 0,-2-1 0 0,-1 2-16 16,-5 0 0-16,1 1 0 0,-1 0 32 0,-5 4 16 15,-3 2 0-15,-4 3 0 0,-4 2-224 0,-2 4-128 16,-1 0 160-16,2 7-160 0,1 2 192 0,2 1-48 15,2 2-16-15,4 0 0 0,1 0 64 0,6-2 16 0,3 1 0 16,4 0 0-16,4-3-80 0,2 2 0 16,4-2-128-16,4-1 192 0,1-2-192 0,3-1 0 15,5-2 0-15,3-1 0 0,2-4 0 0,3-3-256 16,-5 2 48-16,3-6 16 16,-2 1-2368-16,0-3-448 0,-3-3-112 0</inkml:trace>
  <inkml:trace contextRef="#ctx0" brushRef="#br0" timeOffset="126362.79">23687 16805 14735 0,'0'0'1312'15,"0"0"-1056"-15,0 0-256 0,0 0 0 0,0 0 2816 16,0 0 512-16,-12 0 112 0,0 2 16 0,-3 2-1552 0,-1 3-304 15,-4 1-64-15,0 2-16 0,-2 2-592 0,4 2-112 16,0 0-32-16,4 1 0 0,1-2-352 0,5-1-80 16,1-1-16-16,4 0 0 0,3-1-112 0,2 3-32 15,3-1 0-15,1 5 0 0,4-1 16 0,1 1 0 16,0-2 0-16,2 0 0 0,-3 2 48 0,2-1 0 16,0 0 0-16,0-2 0 0,-5-1 128 0,-1 1 16 15,-2-2 16-15,-3 0 0 0,-2-2 144 0,-3 0 16 16,-5-2 16-16,-1 1 0 0,-2-3-16 0,-5-1 0 15,-3 0 0-15,-3-1 0 0,-6-2-272 0,-2-2-64 16,-1-2-16-16,-4-2 0 0,0-2-224 0,6-1 0 16,3 0-144-16,5-2 144 15,4 0-2544-15,3 0-400 0,1-4-96 0,14 13-16 0</inkml:trace>
  <inkml:trace contextRef="#ctx0" brushRef="#br0" timeOffset="127223.56">20764 17944 16527 0,'0'0'720'0,"0"0"176"16,0 0-720-16,-7-2-176 0,7 2 0 0,-9-2 0 0,1 0 960 0,0 1 144 15,8 1 48-15,-10 0 0 0,1 1 336 0,-1 1 80 16,-1 1 16-16,-1 2 0 0,-2 0-400 0,-1 5-80 16,-2 1-16-16,-1 2 0 0,-2 3-288 0,1 1-64 15,-2 2-16-15,3 1 0 0,1 0-192 0,3 1-32 16,2-1-16-16,3-2 0 0,3-3-256 0,4-1-48 15,3-4-16-15,5-2 0 0,-1-1-16 0,6-3 0 16,4-3 0-16,1-1 0 0,3-2 288 0,2-3 48 16,2-4 16-16,0-2 0 0,-1-4 16 15,-2-1 16-15,-3 2 0 0,-2-4 0 0,-3 2-96 0,-1 0-32 16,-5 4 0-16,0 0 0 0,-6 12-32 0,5-8-16 0,-5 8 0 16,0 0 0-16,0 0-176 0,0 0-48 0,7 9 0 0,0 2 0 15,-4 1-128-15,2 2 0 16,3 1 0-16,-1 0 0 0,3 2-128 0,-1-2 128 15,4-2 0-15,2 0 0 0,1-5-256 0,2 3 32 0,2-2 0 16,0-1 0 0,2-3-2880-16,2-2-576 0,10-5-112 0,-1-9-32 0</inkml:trace>
  <inkml:trace contextRef="#ctx0" brushRef="#br0" timeOffset="127594.74">21806 17904 19343 0,'0'0'1728'0,"0"0"-1392"16,-1-9-336-16,0 1 0 0,1 8 1552 0,-2-9 240 16,2 9 64-16,-5-7 0 0,-4-1 0 0,3 3 0 15,-4-1 0-15,0 4 0 0,0 1-528 0,2 2-112 16,1 2 0-16,-4 2-16 0,-1 1-496 0,-2 5-80 15,0 1-32-15,-1 1 0 0,-2 2-192 0,-9 10-32 16,3-4-16-16,6-2 0 0,4-3-160 0,4-2-48 16,1 0 0-16,5-3 0 0,3-1-144 0,3-2 128 0,4 2-128 0,1-3 128 15,2-2-128-15,4 1 0 16,-1-1 0-16,3 1 0 0,-2-3 0 0,-1 2 0 16,-2 0 128-16,-1 1-128 0,-6-1 0 0,1 2 0 15,-3 0 0-15,-3 2 0 0,-5 0 144 0,-2 1-144 16,-3 0 160-16,-7 1-160 0,-4 1 240 0,-6-2-48 15,-3 1-16-15,-2-1 0 0,-2 0-48 0,4-2-128 16,0-1 192-16,3 0-64 0,2-3-128 0,3-1 0 0,3 1 0 0,2-7 0 31,6 0-1856-31,1-1-368 0,6-2-64 0</inkml:trace>
  <inkml:trace contextRef="#ctx0" brushRef="#br0" timeOffset="128452.7">22546 18079 1839 0,'0'0'0'0,"0"0"160"0,-6 3-160 0,-3 0 0 16,2-1 0-16,-2 2 0 0,1-1 4304 0,-2-1 832 15,-1 0 176-15,-1 1 16 0,-3 0-3072 0,0 0-608 16,-3 1-128-16,2 1-32 0,0 2-176 0,1 0-32 16,0 2-16-16,0 2 0 0,2 1-384 0,2 1-80 15,-3 1-16-15,3-2 0 0,1-2-352 0,1 0-80 16,3-2-16-16,1 2 0 0,2 0-144 0,3-10-16 16,1 9-16-16,-1-9 0 0,9 8-160 0,0-4 128 15,2-1-128-15,2 0 128 0,3-3 64 0,3-2 0 16,2 0 0-16,2-1 0 0,4-1-192 0,0-2 160 15,-1-1-160-15,0 0 160 0,-6-1-160 0,0-1 0 16,-3 0 144-16,-3 1-144 0,-3-2 144 0,-1 0-144 16,-5 0 192-16,0-1-192 0,-3 2 192 0,-2-1-64 0,-1 0 0 15,-2 2-128-15,-2 0 208 0,0-1-64 0,-2 2-16 0,-2-1 0 16,-1 1-128-16,-1-3 0 0,0 1 0 16,2-2 128-16,0 1-128 0,1 1 0 0,1 0-160 0,3 2 160 15,2 2-320-15,2 5 48 0,1-7 0 0,2 2 0 16,2-2-32-16,1 1 0 0,5 3 0 0,-1 0 0 15,2-2 160-15,1 1 144 0,1 0-208 0,1-1 80 16,0-1 128-16,1 2 0 0,1-1 0 0,2-3 128 0,2-2-128 16,3-1 144-16,4-1-144 0,-2-2 160 0,4 0-32 0,3-2-128 15,2-3 192-15,-1 1-64 0,-1-3 0 0,-2 0-128 16,-2 0 192-16,-3-2-64 0,-5-1 32 0,-1-2 0 16,-2 3 0-16,0-1 0 0,-3-3-160 0,1 1 192 15,-3 1-192-15,0 1 192 0,-2 2-192 0,-1 2 0 16,-7 2 0-16,0 4 128 0,-1 4-128 0,-2 5 0 15,0 1 0-15,0 4 0 0,-8 4 0 0,-3 6 0 16,0 4 0-16,-2 7 0 0,-3 3 0 0,1 4-144 16,0 0 144-16,-1 6 0 0,1 5 0 0,1-1 0 15,1-1 192-15,0 0-48 0,1-4 48 0,4 0 0 16,1-2 0-16,3-3 0 0,2-1 0 0,2-5 16 16,4-4 0-16,1-1 0 15,4-5 0-15,3-3 0 0,-1-4 0 0,2-2 0 0,3-5 32 0,1-2 0 16,3-4 0-16,0-2 0 0,1 1-80 0,2-1-16 15,-2 0 0-15,3-1 0 0,-2 0-144 0,2 1 0 0,-2 2 0 0,3 4 0 16,0-1 0-16,-1 5 0 0,-2 3 0 16,-1 1 0-16,-4 1 0 0,0 4 0 0,-3 0-128 15,-4 1 128-15,-2 0 0 0,-3-1 0 0,1-1 0 16,-6-8 0-16,3 9 0 0,-3-9 0 0,0 0 192 0,5 7-64 16,-5-7 80-16,0 0 16 0,10-1 0 0,0-1 0 15,0-4 64-15,0 3 16 0,1-3 0 0,1 2 0 16,1 1-128-16,-1-1-32 0,1 2 0 0,-2 1 0 15,2 1-144-15,0 3 160 0,0 2-160 0,1 0 160 16,2 1-160-16,-1 0 0 0,0 2 0 0,-2 0 0 0,-2-1 0 0,1 1 0 16,-1-4 0-1,-1 0 0-15,-1-3-1152 0,0-1-224 0,-2-2-32 0</inkml:trace>
  <inkml:trace contextRef="#ctx0" brushRef="#br0" timeOffset="144720.41">1192 5050 9375 0,'0'0'416'0,"0"-8"96"0,-4 0-512 0,2-2 0 15,0 0 0-15,0 0 0 0,0-1 1216 0,-1 0 160 16,3 1 32-16,-1 1 0 0,0 0-128 0,0 1 0 16,1 0-16-16,0 1 0 0,-2 1-128 15,1 0-32-15,1 6 0 0,0 0 0 0,0 0-144 0,-1-5-48 16,1 5 0-16,0 0 0 0,0 0-16 0,0 0-16 15,0 0 0-15,0 0 0 0,0 0-240 0,-4 9-64 16,0 4 0-16,2 4 0 0,-1 5-208 0,0 6-48 16,2 4-16-16,1 6 0 0,0 7 16 0,2 5 0 15,3 3 0-15,-3 7 0 0,0 5-64 0,0 1-16 16,2 2 0-16,0-1 0 0,-2-2-96 0,-1-1-16 16,3-2 0-16,-1-4 0 0,-3-3 64 0,0-7 16 15,0-4 0-15,0-3 0 0,0-5 48 0,1-5 16 16,0-8 0-16,1-5 0 0,2-5-48 0,-2-4-16 0,-2-9 0 15,0 0 0-15,5-6-32 0,-1-6-16 16,-1-8 0-16,-3-5 0 0,0-8 48 0,0-6 16 0,0-8 0 16,-2-1 0-16,-1-5-224 0,-2-5 0 0,1-6 128 0,-2-5-128 15,1-4 0-15,0-2 128 0,0 1-128 16,2-2 0-16,-2-4 208 0,3 2-48 0,2-2-16 0,1 4 0 16,-1 6-144-16,1 4-176 0,2 4 48 0,0 8 0 15,-1 7 128-15,-1 7 0 0,1 7 160 0,-1 7-160 16,0 7 128-16,-1 6-128 0,-1 4 0 0,1 9 144 15,0 0-144-15,-1 16 0 0,-4 7 144 0,1 9-144 16,0 6 0-16,0 8 0 0,-2 8 0 0,1 7 0 0,0 7 0 16,1 7 0-16,2 1 0 0,-3 3 0 15,0 0 0-15,-1 4 0 0,2-4 0 0,-3-4 0 0,1-5 0 16,-1-4 0-16,-1-8 128 0,3-4-128 0,-4-5 256 16,5-7-32-16,1-5 0 0,0-9 0 0,1-6-16 0,1-7 0 15,1-5 0-15,0-10 0 0,1-7-16 0,0-5 0 16,0-10 0-16,2-8 0 0,-2-6-48 0,-1-8-16 15,-3-8 0-15,2-6 0 0,0-5-128 0,1-2 0 16,1 0 0-16,2 6 0 0,1 5 0 0,1 8 0 16,2 5 0-16,-3 7 0 15,2 10-800-15,0 5-192 0,-1 7-32 0,1 5-11008 16,-6 7-2208-16</inkml:trace>
  <inkml:trace contextRef="#ctx0" brushRef="#br0" timeOffset="145772.75">4367 4596 13823 0,'-1'-20'608'0,"1"11"128"0,0-3-592 0,0 1-144 15,0-1 0-15,0 0 0 16,1 1 1088-16,-1 1 176 0,0 0 32 0,0 2 16 0,-1 2 80 0,0 0 16 16,1 6 0-16,0 0 0 0,0 0-144 0,0 0-32 15,0 0 0-15,-3 6 0 0,-4 2-560 0,2 3-112 16,-1 6-32-16,1 7 0 0,0 7 0 0,3 7 0 15,-1 2 0-15,1 9 0 0,1 6 176 0,0 8 16 16,-1 8 16-16,2 4 0 0,0 5-384 0,0 4-80 16,2 2-16-16,-2 2 0 0,0-1-64 0,0-2 0 15,-2-2-16-15,1-8 0 0,-1-4 48 0,0-7 16 16,1-7 0-16,1-7 0 0,-1-4 16 0,1-6 16 16,1-6 0-16,-1-6 0 0,2-5-32 0,0-5-16 15,2-6 0-15,-2-7 0 0,-2-5-64 0,2-8-16 16,0-5 0-16,-1-5 0 0,0-9 48 0,2-8 16 15,-1-8 0-15,1-5 0 0,3-5-208 0,-3-7 0 16,0-4 128-16,3-6-128 0,0-5 0 0,1-2 0 0,-1-2 0 0,-1-2 0 16,0-3 0-16,1 0 128 15,-1-2-128-15,2 4 0 0,-2 5 0 0,1 7 128 16,-2 5-128-16,1 6 0 0,-3 6 128 0,0 10-128 16,-1 6 0-16,-1 7 144 0,-2 6-144 0,1 7 128 15,0 6-128-15,1 11 128 0,-2 5-128 0,-3 10 0 0,1 14 144 16,-2 10-144-16,-1 7 0 0,0 8 0 0,0 8 0 0,1 10 0 15,0 11 0-15,-2 4 0 0,2 4 0 16,-3 0 0-16,3 6 128 0,-4-4-128 0,0-5 128 0,0-8-128 16,-1-6 288-16,0-8-16 0,1-7 0 0,-1-4 0 15,0-10 96-15,2-7 16 0,3-7 0 0,1-5 0 16,2-6-112-16,2-7-16 0,0-4 0 0,1-9 0 16,0 0-64-16,-4-10 0 0,3-6-16 0,5-5 0 15,-2-4-176-15,1-2 0 0,3-1 0 0,0 1 0 16,1 0-1376-1,2 2-208-15,-3 1-32 0,3 1-10736 0,-3 1-2128 0</inkml:trace>
  <inkml:trace contextRef="#ctx0" brushRef="#br0" timeOffset="146455.13">1188 4785 3679 0,'0'-8'320'0,"-1"-2"-320"16,-1-3 0-16,0 0 0 0,1 1 2384 0,-1 0 416 15,-1-1 80-15,2 2 0 0,1 2-752 0,-1 0-144 16,-2 1-48-16,1 3 0 0,2 5-176 0,0 0-32 15,0 0-16-15,-4 6 0 0,1 7-480 0,1 4-80 16,2 10-32-16,-1 4 0 0,0 12-528 0,-3 7-96 16,2 9-32-16,0 8 0 0,-1 6 144 0,-1 6 32 15,-1 6 0-15,2 5 0 0,-3 5-64 0,0-3-16 16,-3-3 0-16,-1-5 0 0,-1-3 112 0,1-5 32 0,-1-6 0 16,5-8 0-16,0-10 32 0,3-9 16 0,0-9 0 15,2-7 0-15,3-6-752 0,1-7 0 0,-2-4 0 0,-1-10-160 16,0 0 384-16,4-10 80 0,1-8 16 0,1-6 0 15,1-7-320-15,-2-4-192 0,2-3 16 0,-1 1 16 32,1-2-1328-32,1 4-272 0,-3 3-48 0,3 5-15360 0</inkml:trace>
  <inkml:trace contextRef="#ctx0" brushRef="#br1" timeOffset="153950.88">9070 6839 5519 0,'0'0'496'0,"0"-8"-496"0,0 8 0 0,-1-9 0 0,1 3 2816 0,0 6 480 16,1-10 96-16,-1 10 0 0,2-6-1344 0,-2 6-288 16,0 0-48-16,2-9-16 0,-2 9-208 15,0 0-32-15,0 0-16 0,0 0 0 0,0 0-480 0,0 0-80 16,0 0-32-16,0 0 0 0,3 13-256 0,-3 2-48 16,-2 1-16-16,0 3 0 0,0 3-144 0,-1 1-48 15,-1 4 0-15,-1 0 0 0,1 2-144 0,-1-1-16 16,-1 0-16-16,1-2 0 0,2 0-160 0,1-3 128 15,-1-4-128-15,2-1 128 0,0-4-128 0,2-3-192 16,3-2 32-16,-4-9 16 16,0 0-1840-16,12-4-352 0,2-4-80 0</inkml:trace>
  <inkml:trace contextRef="#ctx0" brushRef="#br1" timeOffset="154280.15">9419 6816 13823 0,'0'0'608'0,"0"0"128"0,-7 0-592 0,7 0-144 16,0 0 0-16,-5 10 0 0,-2-2 2752 0,0 3 528 0,1 1 112 0,-1 3 0 15,2 0-1760-15,-4 2-352 0,-1 0-80 0,0 2-16 16,0 1-160-16,1 0-16 0,-1-1-16 0,3-3 0 16,-1-5-240-16,5-2-48 0,3-9-16 0,0 0 0 15,-1 7-80-15,1-7-16 0,0 0 0 0,12-5 0 16,3-3-64-16,2-4-16 0,1-8 0 0,0-2 0 15,1-3-192-15,2 1-32 0,2 1-16 0,-2-1 0 16,-1 2-112-16,-2 4-32 0,-3 2 0 0,1 2 0 0,-1 5 64 16,-4 3 16-16,0 5 0 0,-1 5 0 0,0 4-208 15,-2 7 0-15,-3 8 0 0,-1 6 0 16,-6 4 0-16,-1 3 0 0,-2 1 0 0,-3 3 0 0,-2 1 0 0,0-2 0 16,0 1 0-16,3-3 0 15,-1-7-1760-15,3-5-448 0,2-3-96 0</inkml:trace>
  <inkml:trace contextRef="#ctx0" brushRef="#br1" timeOffset="154979.84">10400 6769 18431 0,'0'0'816'0,"-3"-5"160"0,-3-1-784 0,6 6-192 16,-5-4 0-16,-1 0 0 0,-3 3 832 0,9 1 128 15,-9 5 32-15,2 4 0 0,-2 3 0 0,0 1 0 16,1 0 0-16,1 5 0 0,-2 2-224 0,1 2-64 15,1 1 0-15,1 0 0 0,3 3-96 0,-2-3-32 16,4 1 0-16,0-6 0 0,0 1-192 0,1-4-64 0,-1-1 0 16,1-2 0-16,1-4 96 0,0-1 16 0,-1-7 0 0,0 0 0 15,0 0 32-15,0 0 16 0,0 0 0 0,7-5 0 16,-1-4 96-16,2-2 32 0,-2-2 0 0,-1-2 0 16,1 0-224-16,0-4-32 0,2-2-16 0,-2 0 0 15,3-1-176-15,0 3-32 0,3-3-128 0,0 2 192 16,-1 2-192-16,2 2 0 0,2-1 0 0,0 3 0 15,1 3 0-15,0 1 0 0,1 6 0 0,-1 2 0 16,2 2 0-16,-3 2 0 0,-2 1-160 0,-1 3 160 16,-2 4-384-16,-1 0 0 0,-1 1 0 0,-2 2 0 15,0 4-2688-15,-5-3-512 16</inkml:trace>
  <inkml:trace contextRef="#ctx0" brushRef="#br1" timeOffset="155285.72">10715 6941 10127 0,'0'0'448'0,"0"0"96"0,0 0-544 0,0 0 0 15,0 0 0-15,8 3 0 0,0-3 2944 0,3-3 464 16,2 0 112-16,3-4 0 0,-1-2-1680 0,2-1-352 16,0-3-64-16,0 0-16 0,-4-2-656 0,-1 0-144 15,-5 2-32-15,0 1 0 0,-3-2-64 0,-1 1-32 16,-1-1 0-16,-2 3 0 0,-2 1 128 0,-1 1 32 15,-2 0 0-15,-1 2 0 0,0 2-176 0,-3 5-16 0,-3 2-16 0,0 4 0 16,-3 3-112-16,0 4 0 16,0 3-16-16,1 0 0 0,-1 4-176 0,2 1-128 15,0 1 144-15,4-1-144 0,-1-1 0 0,6-3 0 0,3 2 0 0,2-2 0 16,3-3 0-16,3-3 0 0,2-2 0 16,2-2 0-16,0 2 0 0,2-3 0 0,2-3 0 0,0-2 0 31,-1-2-1520-31,-1 1-192 0,-1 0-32 0,1-3-8096 0,-3-3-1616 0</inkml:trace>
  <inkml:trace contextRef="#ctx0" brushRef="#br1" timeOffset="155811.03">11263 6767 2751 0,'0'0'256'0,"0"0"-256"0,0 0 0 0,0 0 0 0,0 0 2960 0,0 0 560 15,-8-3 96-15,1 1 32 0,7 2-1312 0,-9 1-256 16,2 1-48-16,-2 2-16 0,2 1-224 0,-3 0-32 16,0 3-16-16,2 1 0 0,-5 2-544 0,1 3-112 15,0 2-32-15,0 0 0 0,-2-1-384 0,3 2-80 16,1-1-16-16,2 1 0 0,4-3-304 0,-1-2-64 16,3-1-16-16,2-1 0 0,1 0-64 0,2 1 0 15,1-3-128-15,1-4 192 0,5 0-16 0,-1-4-16 16,2 0 0-16,1 0 0 0,3-6 48 0,-3 2 16 15,0-2 0-15,0 0 0 0,0 0-32 0,0-1 0 16,-3 0 0-16,0 0 0 0,-2 1-16 0,1 0-16 16,-4 1 0-16,-4 5 0 0,7-6-160 0,-7 6 192 15,0 0-192-15,0 0 192 0,0 0-192 0,11 3 0 16,-1 2 0-16,-1-1 0 0,-3 1 0 0,3-2 0 0,1-1 0 0,1-1 0 16,3 4 0-16,2-5 0 15,1-3 0-15,3-2 0 0,4-4 0 0,2-1 0 0,1-2 144 0,2-1-144 16,0-3 0-16,2-2 128 0,0-4-128 0,0-1 0 15,-1-3 128-15,-4-1-128 0,3-7 128 0,-2 0-128 16,-1-2 192-16,0 0-16 0,-1-3-16 0,0-3 0 16,-4-3 16-16,-2-5 0 0,-4 1 0 0,0-1 0 15,-3 3-176-15,-1 6 160 0,-6 8-160 0,-1 6 160 0,-4 8-160 16,-3 6 0-16,-1 4 144 0,-5 7-144 0,0 7 192 16,-5 10-48-16,-7 8 0 0,1 7 0 0,-1 8-144 15,-2 7 0-15,1 6 0 0,1 1 0 0,-1 7 0 0,3 1 0 16,2 3 0-16,3 0 0 0,3-3 0 0,6-3 0 15,4-3 0-15,2-5 0 16,5-3-976-16,4-3-240 0,1-6-32 0,3-2-10464 16,2-3-2112-16</inkml:trace>
  <inkml:trace contextRef="#ctx0" brushRef="#br1" timeOffset="156536.87">8939 7891 18431 0,'0'0'816'0,"4"-9"160"0,-4-5-784 0,3 3-192 15,0 1 0-15,0 3 0 0,-2 0 832 0,-1 7 112 16,5-8 16-16,-5 8 16 0,1-7 256 0,-1 7 48 16,0 0 16-16,0 0 0 0,0 0-144 0,0 0-48 15,0 0 0-15,-7 6 0 0,1 4-384 0,1 3-80 16,-2 4 0-16,0 1-16 0,0 1-192 0,2 2-48 15,2 0 0-15,-3 0 0 0,3 0-32 0,1-2-16 16,-1-4 0-16,3-2 0 0,1-2-144 0,4-2-16 16,-1-2-16-16,3-3 0 0,-7-4 32 0,12-1 0 0,2-2 0 0,-2-4 0 15,2-1 64-15,1-3 32 16,1-3 0-16,-1 0 0 0,-3-2-64 0,0 1-16 0,0 0 0 16,-3 1 0-16,0 0-80 0,-2 3-128 0,1 1 176 0,-4 4-176 15,-4 6 128-15,0 0-128 0,0 0 0 16,10 3 0-16,-10-3 0 0,6 11 0 0,-1 2 0 15,1 2 0-15,-2 5 0 0,2 0 0 0,-1-1 0 0,2-4 0 16,2-3 0-16,2-2 0 0,2-2 0 0,3-3 0 16,4-5 0-16,0-3 0 0,1-2 0 0,2-4 0 15,1-7 0-15,0-2 0 0,-1-4 0 0,-2 1 0 16,-2 0 176-16,-2-1-176 0,-2 0 160 0,-2 0-160 16,-1-1 272-16,-5 3-32 0,-2-1-16 0,0 1 0 0,-4 3-96 15,-2 3 0-15,-3 3-128 0,1 5 192 0,-2 1-192 0,5 5-128 16,-9 2 128-16,0 3-208 15,0 3-1648-15,3 1-336 0,1-1-64 0,5-8-13264 16</inkml:trace>
  <inkml:trace contextRef="#ctx0" brushRef="#br1" timeOffset="156823.84">9811 7769 15663 0,'-6'6'1392'0,"-3"-1"-1120"15,-1 5-272-15,0 1 0 0,-2 6 2128 0,1 4 368 16,-2 3 80-16,-1 0 16 0,-1-3-896 0,3 1-176 0,-1 1-48 16,2 0 0-16,0-3-512 0,3-1-96 0,5-3-32 0,3-4 0 15,2-3-176-15,-2-9-32 16,10 6-16-16,3-3 0 0,3-4-64 0,0-3-16 16,2-2 0-16,2-5 0 0,-2-5 144 0,1-3 32 15,-3-2 0-15,-1 1 0 0,-4 2-240 0,-2 1-32 0,-4-1-16 0,-2 1 0 16,-4-1-32-16,-1 1 0 0,-2 2 0 0,-2 2 0 15,0 3-160-15,-4 2-32 0,-1 3-16 16,0 0 0-16,-3 1-176 0,2 1 0 0,1 0 0 0,4 2 0 16,7 1-1728-1,0 0-240-15,-6-1-32 0,6 1-9600 0,0 0-1920 0</inkml:trace>
  <inkml:trace contextRef="#ctx0" brushRef="#br1" timeOffset="157115.43">9999 7724 20559 0,'-1'20'896'0,"0"-8"208"0,-1 2-880 0,0 3-224 16,-3 1 0-16,2 5 0 0,-1 0 1344 0,0 1 240 15,-1-2 32-15,-1-3 16 0,0-3 736 0,0 1 128 16,2 0 48-16,2-2 0 0,-3-3-1856 0,3-2-368 16,0-2-80-16,2-8-16 0,0 0 256 0,0 0 48 15,0 0 16-15,0 0 0 0,5-11 96 0,2-3 32 16,0-4 0-16,0 1 0 0,3 0-208 0,1 0-32 15,0-1-16-15,2 1 0 0,1-3-240 0,-1 1-48 16,2 3-128-16,0 2 192 0,-2 3-192 0,0 4 0 16,1 2 0-16,-1 1 0 0,0 4 0 0,-5 4 0 15,-8-4 0-15,9 8 0 16,-1 1-448-16,-2 1-16 0,-4 1-16 0,0 1 0 16,0-1-2864-16,-1 1-576 0,-2 1-112 0,-1 1-32 0</inkml:trace>
  <inkml:trace contextRef="#ctx0" brushRef="#br1" timeOffset="157557.18">10603 7312 13823 0,'-8'-6'608'0,"8"6"128"0,0 0-592 0,0 0-144 15,0 0 0-15,-5 9 0 0,0 3 2880 0,-2 6 528 16,-1 4 112-16,1 5 32 0,-1 5-2048 0,-1 6-416 16,-1 2-64-16,0 6-32 0,1 5-176 0,-1 1-48 15,-1-1 0-15,1 1 0 0,0 0-112 0,1-2-16 0,1 2-16 0,-1-5 0 16,3-4-432-16,-2-4-64 15,3-4-128-15,1-5 176 0,-1-6-176 0,3-3-272 0,1-5 64 16,1-4 16 0,1-3-2416-16,-1-9-464 0</inkml:trace>
  <inkml:trace contextRef="#ctx0" brushRef="#br1" timeOffset="158092.67">10985 7785 14735 0,'0'0'1312'0,"0"0"-1056"0,2-8-256 0,-2 8 0 16,0 0 2944-16,0 0 544 0,0 0 96 0,-3-7 32 15,-2 1-1936-15,-1 1-384 0,6 5-80 0,-11-2 0 0,1 2-368 0,-2 2-64 16,0 0-16-16,0 1 0 0,2 1-256 0,-2 4-64 16,0 1-16-16,0 3 0 0,-2 0-48 0,0 1-16 15,1 0 0-15,-1 3 0 0,0 2-128 0,3 1-32 16,2 1 0-16,0-2 0 0,1-2-208 0,1 1 144 15,3 1-144-15,2-3 128 0,0-4-128 0,5-3 128 16,-3-8-128-16,5 7 128 0,4-3 64 0,0-1 16 16,2-2 0-16,2-4 0 0,-1-2 208 0,3-2 32 0,-2-3 16 15,2 1 0-15,1 0 16 0,-1-1 0 16,0 0 0-16,0-1 0 0,-1-3-112 0,0-2-32 0,1 0 0 16,-1-2 0-16,0 1-80 0,2-3 0 15,-1-1-16-15,-1-2 0 0,1-4-48 0,-2-1-16 0,1-2 0 0,0-3 0 16,0-1-176-16,-1-2 192 0,-1-1-192 0,0-2 192 15,-3-7-192-15,0-1 128 0,-1-4-128 16,0-1 128-16,0-3-128 0,0 7 0 0,-1 5 0 0,0 7 0 16,-2 7 0-16,0 8 0 0,-1 10 0 0,-3 3 0 15,-1 2 0-15,0 6 0 0,-4 12-176 0,-3 10 176 16,-3 8-144-16,0 10 144 0,-4 5-160 0,0 6 160 16,-2 7 0-16,2 3-144 0,-2 2 144 0,-1 2 0 15,1 1 0-15,-1 2 0 0,2-2 0 0,2-4 0 16,3-4 0-16,3-4 0 0,5-8 0 0,2-4 0 15,1-5-1152 1,4-6-128-16,4 0-48 0,-1-4-11408 0,1-8-2272 0</inkml:trace>
  <inkml:trace contextRef="#ctx0" brushRef="#br1" timeOffset="158746.23">8904 8655 20271 0,'0'0'1792'0,"1"-7"-1424"0,-1 7-368 0,0 0 0 15,1-9 752-15,-1 9 80 0,0 0 0 0,0 0 16 0,0 0 160 0,-3 13 16 16,-2 0 16-16,0 4 0 0,-2 5-16 0,2 6-16 16,-6 3 0-16,0 4 0 0,-2 3-128 0,0 4-32 15,-1 1 0-15,0 0 0 0,0-1-304 0,0-4-64 16,1-5-16-16,1-3 0 0,2-4-176 0,2-4-32 15,2-7-16-15,4-2 0 0,-2-5 208 0,4-8 64 16,0 0 0-16,9 2 0 0,3-7-64 0,5-3 0 16,1-7 0-16,6-2 0 0,0-4-192 0,3-2-64 15,2 0 0-15,1-1 0 0,-4 5-192 0,0 1 0 16,0 4 128-16,-4 3-128 0,-4 3 0 0,-1 6 0 0,-3 3 0 16,-2 4 0-16,-1 5 0 0,-4 2-160 15,-3 2 160-15,-4 1-128 0,-5 3 128 0,-3 0 0 0,-3 3 160 0,-3-1-160 16,-5 2 368-16,-1-1-32 0,-3-3 0 15,1 0 0-15,-3 1-48 0,0-4-16 16,-2-3 0-16,2-2 0 0,2-3-272 0,0-4 160 16,3-3-160-16,4-3 128 0,5-5-400 0,6-1-96 0,4-2-16 0,2-1 0 31,6-2-1984-31,5 0-416 0,4-1-80 0,4 0-7696 0,3-1-1552 16</inkml:trace>
  <inkml:trace contextRef="#ctx0" brushRef="#br1" timeOffset="159045.94">9135 8985 17503 0,'-3'12'768'0,"3"-12"176"16,-3 9-752-16,2 1-192 0,1 0 0 0,1 1 0 0,2 1 1552 0,1 0 288 15,3 0 48-15,-1-1 16 0,4-1-432 0,4-4-96 16,2-2-16-16,1 1 0 0,3-2-176 0,2-1-32 16,2-2-16-16,2-4 0 0,-1-3-176 0,1-3-16 15,1-4-16-15,-3 0 0 0,-1-1-128 0,-3-1-32 16,-3 0 0-16,0-2 0 0,-5 0-240 0,-1-1-48 15,-3 2-16-15,-3 2 0 0,-3 1 0 0,-3 3 0 16,-3 2 0-16,4 9 0 0,-10-7-48 0,-2 6-16 16,-2 6 0-16,-3 2 0 0,0 3-224 0,-2 4-48 15,-3 4-128-15,2 3 192 0,0 2-192 0,0 1 0 16,3 4 0-16,1-2 0 0,3 1 0 0,4-2 0 16,4-1 0-16,4 0 0 0,4-1 0 0,3 0 0 15,5 1 0-15,3-6 0 16,4-1-992-16,-2-3-96 0,3-3 0 0,1-1-16 15,0 0-2112-15,0-5-432 0,9 1-64 0,-6-6-32 0</inkml:trace>
  <inkml:trace contextRef="#ctx0" brushRef="#br1" timeOffset="159571.81">10478 8839 18191 0,'0'0'800'0,"0"0"176"0,-8-2-784 0,8 2-192 0,-10 0 0 0,2 3 0 16,0 0 1536-16,-1-1 272 15,0-2 48-15,-4 5 16 0,0 1-288 0,-1 3-64 16,-2 2-16-16,0 2 0 0,-2-2-416 0,0 5-96 16,-1 0-16-16,-1 4 0 0,-1 2-352 0,0 1-80 0,1 0-16 0,4 1 0 15,3-1-304-15,2-2-64 0,2-2-16 0,4-1 0 16,1-1-144-16,5-1 128 0,3-5-128 0,2-2 128 15,5-1-128-15,4-1 0 0,3-2 144 0,3-5-144 16,2 0 0-16,-2-3 0 0,3 0 0 0,0-4-192 16,3-2-1584-1,-1 0-320-15,-3 0-64 0,1 0-11840 0</inkml:trace>
  <inkml:trace contextRef="#ctx0" brushRef="#br1" timeOffset="159942.18">10856 8839 2751 0,'0'-11'256'0,"-2"4"-256"16,-2 0 0-16,-1 3 0 0,-2 1 5248 0,-1 2 1024 15,0-1 192-15,1 4 32 0,-3 1-4320 0,-1 5-848 16,0 0-176-16,-4 3-48 0,0 1-320 0,-3 4-64 16,-2 1-16-16,0 4 0 0,0 1-192 0,-1 1-32 15,3 1-16-15,3-2 0 0,1-4-176 0,4 2-32 16,2-2-16-16,7-4 0 0,3-2-64 0,5-4-16 15,1-1 0-15,1-2 0 0,2-5 0 0,4-2 0 16,1-3 0-16,4-2 0 0,-3-6 176 0,0 0 48 16,0-2 0-16,-2-2 0 0,-2 0-64 0,0-2 0 15,-4-1 0-15,0 2 0 0,-1 0-80 0,-3 1-32 0,-3 3 0 0,0 3 0 16,-2-2-16-16,0 4 0 16,0 9 0-16,0 0 0 0,0 0 0 0,0 0 0 0,-3 11 0 0,1 2 0 15,-3 3-192-15,2 1 0 0,2 3 0 0,1 2 0 16,1 2 0-16,3 1-128 0,1-2 128 0,0-4 0 0,1 1 0 15,3-1-128-15,3-4 128 0,-1-3 0 16,0-4-752-16,1-2-32 0,-1-2-16 0,0-2 0 16,1-4-2272-16,2-2-448 0</inkml:trace>
  <inkml:trace contextRef="#ctx0" brushRef="#br1" timeOffset="160226.81">11174 8767 20847 0,'0'0'912'0,"-7"8"208"0,0 3-896 0,0 0-224 16,-4 0 0-16,2 4 0 0,0 2 992 0,-3 1 160 15,1 3 16-15,-1-1 16 0,-1-2 208 0,0-2 32 16,0 2 16-16,1-3 0 0,1 2-160 0,2-2-48 16,3-3 0-16,2-3 0 0,4-9-336 0,0 0-80 15,0 0-16-15,0 0 0 0,0 0-160 0,9-3-16 16,1-6-16-16,2-3 0 0,0-1 32 0,1-5 16 15,2 3 0-15,0-3 0 0,3-1-368 0,-1 1-80 16,0-2-16-16,0 2 0 0,0 5-192 0,0 0 0 16,2 0 0-16,-2 3 0 0,0 3 0 0,1 4 0 15,-2 1 0-15,-2 2 0 0,-3 2-192 0,-4 1-16 16,-7-3-16-16,9 8 0 16,-3 1-2112-16,-2-1-416 0,0 3-96 0</inkml:trace>
  <inkml:trace contextRef="#ctx0" brushRef="#br1" timeOffset="160589.38">11406 8872 5519 0,'-9'8'240'0,"9"-8"64"0,-9 3-304 0,-1-1 0 16,10-2 0-16,0 0 0 0,-6 6 5168 0,6-6 976 15,0 0 192-15,0 0 32 0,0 0-4272 0,0 0-864 16,8 3-160-16,3-3-48 0,2-3-224 0,2-1-48 16,-1-4-16-16,2-1 0 0,1-2-32 0,-1 0 0 15,-1-1 0-15,-2 4 0 0,-3-1-192 0,-1 0-64 16,-4 0 0-16,-2 1 0 0,1 0 48 0,-7 1 0 16,3 7 0-16,-5-4 0 0,-2 3-80 0,-3 3-16 0,-3 2 0 0,-1 5 0 15,-1 1-224-15,-1 2-48 16,0 6-128-16,0-1 192 0,2 1-192 0,3 0 0 15,0 3 128-15,3 1-128 0,4 1 0 0,2-1 0 16,3-2 0-16,3-3 0 0,4-4 0 0,2-1 0 16,2-2 0-16,2-2 0 15,2-3-384-15,1-2-32 0,4 2 0 0,0-5 0 16,1-2-2384-16,0-3-464 0</inkml:trace>
  <inkml:trace contextRef="#ctx0" brushRef="#br1" timeOffset="161046.68">12372 8367 10127 0,'-4'-10'896'0,"1"2"-704"16,0-2-192-16,-1-1 0 0,1 1 1488 0,0 0 272 15,0 0 48-15,1 2 16 0,-2-1-224 0,0 1-64 16,0 0 0-16,1 3 0 0,3 5 0 0,-7-4-16 15,-1 0 0-15,8 4 0 0,-10 2-224 0,2 4-32 16,-6 1-16-16,1 5 0 0,0 4-320 0,-2 6-64 16,-2 1-16-16,-2 6 0 0,1 4-64 0,-3 6-16 15,1 7 0-15,0 2 0 0,-2 4-208 0,2 0-48 0,2 5-16 16,1 0 0-16,-2 0-272 0,6 0-48 0,-1-6-16 0,4-5 0 16,3-4-160-16,1-6 192 0,3-5-192 0,1 0 192 15,2-7-192-15,4-3 128 0,0-3-128 0,3-5 128 16,0-5-288-16,2-1-64 0,-1-4-16 15,3-6 0-15,2-5-2288 16,-1-2-464-16,1-2-80 0</inkml:trace>
  <inkml:trace contextRef="#ctx0" brushRef="#br1" timeOffset="161258.73">11817 8910 32879 0,'0'0'1456'0,"0"0"304"0,0 0-1408 0,4-5-352 15,1-2 0-15,4 3 0 0,0-1 704 0,6 1 64 16,1-1 0-16,6 1 16 0,1 0 48 0,5-1 0 16,1 1 0-16,3-3 0 0,1-1-192 0,1 0-48 15,3-2 0-15,-3 3 0 0,1 4-304 0,-3 0-64 16,-4-1-16-16,-1 1 0 0,-5 0-208 0,-3 0 176 16,-3 0-176-16,-3 1 160 15,-2 1-640-15,-1 2-128 0,-10-1-32 0,9 3 0 16,-9-3-2864-16,0 0-576 0</inkml:trace>
  <inkml:trace contextRef="#ctx0" brushRef="#br1" timeOffset="161899.01">12442 8837 2751 0,'-5'-6'128'0,"5"6"16"0,-5-6-144 0,5 6 0 0,0 0 0 0,0 0 0 16,-6-2 6352-16,6 2 1248 0,-8 5 240 0,1 0 48 16,-1 2-5520-16,0 3-1120 0,0 3-224 0,-1 3-32 15,-1 2-304-15,2 2-64 0,-1-2-16 0,4 2 0 16,-1-1-208-16,3 0-32 0,2-2-16 0,2-1 0 0,2-4-112 0,4-1-32 16,-2-4 0-16,5-1 0 0,-1-3 48 15,3-3 16-15,3-2 0 0,1-4 0 0,1 0 192 0,-2-4 48 16,1-4 0-16,1-2 0 0,1 2-176 0,-2 0-16 15,-2 0-16-15,0 0 0 0,-2-1-128 0,-1-1-32 16,-4 2 0-16,1 2 0 0,-4 1-144 0,1 3 0 16,-5 8 144-16,0 0-144 0,0 0 0 0,0 0 0 15,0 0 0-15,0 0 128 0,0 10-128 0,-1 2 0 16,0 1 0-16,0 2-128 0,-2-2 128 0,2 0 0 16,1 0 128-16,1 2-128 0,2-1 0 0,0-2 0 15,3-2 0-15,0-3 0 0,3-4 0 0,0-1 0 16,2-3 0-16,2-2-128 0,2-1 128 0,-2 0 0 15,2 0 0-15,1-4 0 0,1-2 0 0,0-2 0 16,3 1 0-16,1 0 0 0,1 0 0 0,1 0 0 16,-1 0 0-16,0-1 128 0,1-1-128 0,-1-5 0 15,2 0 0-15,-3 0 0 0,0-1 0 0,0-3 128 16,0 0-128-16,0-3 0 0,1-3 128 0,0-3-128 16,0-1 128-16,-1-4-128 0,-1-5 0 0,0-4 128 0,-2-2-128 0,0-4 0 15,-3-4 0-15,-2-2 128 0,-1-1-128 0,-4 2 0 16,1 0 0-16,-5 7 0 0,1 8 0 0,-3 6 128 15,-2 9-128-15,-1 5 0 0,0 8 0 16,-5 6 0-16,-4 6 0 0,-7 12 144 0,-3 10-144 0,4 1 160 16,-1 9-160-16,-3 5 0 0,-1 4 0 0,0 6 0 15,-3 6 0-15,2 3 0 0,0 0 0 0,2 4 0 16,2-1 0-16,2 0 0 0,4-2 0 0,3-3 0 16,3-4 0-16,2-2 0 0,3-3 0 0,1-4 0 15,2-2 0-15,2-2-176 0,-1-4 16 0,3 8 0 16,-2-8-2400-16,0-9-496 15,-1 1-80-15,-8-9-32 0</inkml:trace>
  <inkml:trace contextRef="#ctx0" brushRef="#br1" timeOffset="164113.51">8428 6387 10127 0,'0'0'448'0,"0"0"96"0,0 0-544 0,-8-1 0 16,8 1 0-16,-8 0 0 0,8 0 2432 0,0 0 368 16,0 0 80-16,0 0 0 0,0 0-1280 0,0 0-272 0,0 0-48 0,0 0-16 15,0 0-352-15,6 6-64 16,-6-6-16-16,10 5 0 0,-1-5 64 0,2 0 0 0,4 0 0 0,0-3 0 15,2 1-128-15,0-1-32 16,1-2 0-16,3 2 0 0,1 1-144 0,3 0-16 16,1-2-16-16,4 1 0 0,2-1-176 0,-6 3-16 0,4-2-16 15,16 0 0-15,-7-1-208 0,-1 0-144 16,1 1 192-16,0-1-192 0,2-3 288 0,2 1-48 0,3-2-16 0,4 0 0 16,1 0-48-16,0 1-16 0,-1-2 0 0,-1 1 0 15,2 2-160-15,-3-2 160 0,2 1-160 0,2 1 160 16,2 0-160-16,1 1 160 0,2-1-160 0,-2 1 160 15,-4-3-160-15,2 4 128 0,2-2-128 0,3 1 128 16,5 2-128-16,-2-2 0 0,1-4 144 0,-1 1-144 0,-5 2 0 0,2 0 144 16,0 1-144-16,3 0 0 0,0 4 128 15,-1 0-128-15,-2-1 0 0,0 0 0 0,-3-1 0 0,-1 0 128 16,1 0-128-16,1 3 0 0,3 3 0 16,-2-3 0-16,-1-3 0 0,-3 2 0 0,-4-1 128 0,0-2-128 15,-2 1 0-15,3 1 0 0,0 1 144 0,1-1-144 16,0 2 0-16,-1 0 144 0,-3-4-144 0,2 2 128 15,-5-1-128-15,1 2 128 0,0 1-128 0,-1 0 0 16,2 0 144-16,0 0-144 0,3 0 0 0,-4 0 0 16,-3-1 0-16,0 0 0 0,-2-2 128 0,1 3-128 15,-2-2 160-15,2 2-160 0,1 0 0 0,-4 0 0 16,3-1 0-16,-1 1 0 0,-3 1 0 0,-3 1 0 16,-1-1 0-16,-2 2 0 0,-2-2 0 0,0 0 0 0,0-1 0 0,-3 2 0 15,1 1 0-15,0 1 0 16,1-2 0-16,-1 1 0 0,2 0 0 0,0 0 0 15,1-1 0-15,1 0 0 0,-4 1 0 0,1 2 0 16,-1-2 0-16,0-1 0 0,-4-2 0 0,1 1 0 0,0-1 0 0,1 1 0 16,-2 5 0-16,0-3 0 0,0-1 0 0,1 1 0 15,1-1 0-15,2 1 0 0,-1-1 0 0,1-1 0 0,0 3 0 16,1-2 0-16,-2 0 0 0,-1-1 0 16,1-1 0-16,-3 0 0 0,-4 0 0 0,1 2 0 0,0 1 0 0,-1 0 0 15,-1 0 0-15,2 1 0 0,-3-3 0 16,0 1 0-16,1 0 0 0,0 0 0 0,-2-1 0 15,2 2 0-15,-1 0 0 0,1-1 0 0,-3 1 0 16,1-2 0-16,-1-2 0 0,2 2 0 0,-2 2 0 0,0-2 0 16,1-1 0-16,-2 0 0 0,0 0 0 0,-2-1 128 15,2 1-128-15,-1-1 0 0,1-1 0 0,-1 2 0 16,1 0 128-16,-5 0-128 0,1 0 0 0,0-1 0 16,-2-2 0-16,2 2 0 0,-10 1 128 0,11-1-128 15,-2 0 0-15,1-1 0 0,-4-2 0 0,3 2 128 16,-9 2-128-16,8-2 0 0,-8 2 0 0,8-2 0 15,-8 2 128-15,0 0-128 0,0 0 0 0,0 0 0 16,10-1 128-16,-10 1-128 0,0 0 0 0,0 0 0 16,0 0 128-16,7 6-128 0,-7-6 0 0,0 0 144 15,2 9-144-15,0 0 128 0,-2-2-128 0,0 4 192 16,0-1-192-16,-1 0 192 0,-1 0-192 0,0 1 0 16,-4 1 144-16,3 1-144 0,-1 3 0 0,-1 1 144 0,-2 2-144 15,1 2 0-15,-2 0 160 0,2 2-160 16,-1 0 128-16,1 6-128 0,-2 0 0 0,2 2 128 15,2 1-128-15,1 2 0 0,-3 6 0 0,2 1 0 0,0 1 0 0,2 2 0 16,-2 0 0-16,1 2 0 0,-2-1 0 16,2 1 0-16,-3 0 0 0,1 1 0 0,0 2 0 0,-2-1 0 15,-1-2 0-15,-2 2 0 0,1-2 0 0,2 2 0 16,-2 2 0-16,0 0 0 0,-1 0 128 0,1-1-128 16,-2 1 0-16,3 0 0 0,-2 4 144 0,-1 0-144 0,0 0 0 15,3 0 128-15,-3-1-128 0,1 2 0 0,-1 1 0 16,1 1 128-16,-1 1-128 0,2 2 0 0,2-3 128 15,-1 4-128-15,0 0 160 0,1 2-160 0,0 0 128 0,-1-1-128 16,4 0 0-16,-2-1 0 0,2 1 128 16,1 0-128-16,0 0 0 0,0 1 0 0,0 2 0 0,1-2 0 15,1 0 0-15,-1-1 0 0,2-3 0 0,0 4 128 16,0 4-128-16,3 1 0 0,-1 0 0 0,1-3 0 16,0-3 0-16,0 4 0 0,-1 0 0 0,1 0 0 15,-1 1 0-15,2 0 0 0,0-1 0 0,-3-1 0 16,0-2 0-16,1 0 0 0,1-1 0 0,-2 1 0 0,-1 0 0 15,2-2 0-15,2 0 0 0,-3-1 0 0,2 0 0 16,-1 0 0-16,1-1 0 0,2 0 0 0,0 2 0 16,2-2 0-16,-1-2 0 0,1 3 0 0,2-1 0 0,2 1 0 15,2 0 0-15,-1 1 0 0,1 0 0 0,0-1 0 16,2 1 0-16,-1-1 0 0,-3 1 0 16,2-1 0-16,0-1 0 0,3-1 0 0,-2 0 0 0,-2 0 0 15,-2-2 0-15,1-1 0 0,-1 0 0 0,-2 0 0 16,-1 0 0-16,1-3 128 0,1-2-128 0,-1 1 0 15,-1-3 0-15,1-2 0 0,-1-1 0 0,-1-1 0 16,2-3 0-16,-4-1 128 0,2-3-128 0,1-2 0 16,-1-3 0-16,2-3-192 0,-6-4 48 0,3-4 0 15,0-5-528 1,0-4-96-16,-1-3-32 0,-4-9 0 0,0 0-2432 0,0 0-480 16</inkml:trace>
  <inkml:trace contextRef="#ctx0" brushRef="#br1" timeOffset="167185.19">8560 6456 12319 0,'0'0'544'0,"0"0"112"0,0 0-528 16,0 0-128-16,0 0 0 0,0 0 0 0,0 0 1248 0,0 0 224 15,0 0 32-15,0 0 16 0,0 0-320 0,0 0-64 16,0 0-16-16,0 0 0 0,-8 7-32 0,8-7 0 15,-3 9 0-15,1 1 0 0,0 0-160 0,0 1-32 16,1 1-16-16,1 4 0 0,1 0-48 0,-1 5-16 0,-1 0 0 0,0 8 0 16,-4 5-240-16,1 4-64 0,0 5 0 0,1 2 0 15,-3 1-256-15,0 2-48 0,2 1-16 0,-3 1 0 16,2 0-64-16,2 1 0 0,-1 0-128 0,1 0 192 16,1 1 0-16,1-1-16 0,0-1 0 0,1 1 0 15,-2-2 80-15,2 3 0 0,0 3 16 0,2 1 0 16,-2 0-80-16,0 2-32 0,2 1 0 0,0-2 0 15,-1-1-160-15,3 1 160 0,-2 2-160 0,-1-1 160 16,1-2-160-16,0 0 0 0,0 0 0 0,0-1 128 0,1-3 16 16,-1 0 0-16,-1-1 0 0,0 1 0 0,-1 0 32 0,1-2 0 15,-1 1 0-15,1-1 0 0,0-1-32 16,0-2 0-16,-1-1 0 0,3 4 0 0,-1-1 0 16,0-1 0-16,1-2 0 0,-2-1 0 0,1 0-144 0,0-1 192 15,1-5-192-15,0-1 192 0,2-1-192 0,-3 4 160 16,1 0-160-16,1 0 160 0,-2-3-160 0,1 2 0 15,-1-1 144-15,-2 2-144 0,2 1 0 0,2-1 128 16,-1-3-128-16,1 1 0 0,-2-2 0 0,0 1 144 16,1 2-144-16,1-3 0 0,2-1 128 0,-2-4-128 15,2-1 0-15,0 0 0 0,1-1 192 0,1-1-192 16,-4-1 192-16,2-1-192 0,-1-3 160 0,-2-2-160 16,1 0 128-16,-1-1-128 0,-1 1 128 0,-1 1-128 0,2 0 0 0,-2 0 128 15,-1 0-128-15,1 1 0 0,0 2 0 0,1 0 128 16,-2 0-128-16,0 2 0 0,0-1 0 0,-1 2 128 15,-1-3-128-15,1 1 0 0,-3-3 0 0,1 0 0 16,1 0 0-16,0 3 0 0,-1 0 128 0,1 0-128 16,1-1 0-16,-2-1 0 0,1 0 0 0,1-1 128 15,-1 1-128-15,2-1 0 0,0 0 0 0,0 1 0 16,2-2 0-16,-1 0 128 0,0 0-128 0,1 0 0 16,1 0 0-16,-1-2 128 0,1-1-128 0,-1 2 0 15,1 1 0-15,-1 1 0 0,2-1 0 0,-3 1 0 0,1 3 0 16,0-2 0-16,0-1 128 0,1 2-128 0,-2-1 0 0,0 1 0 15,-1 2 0-15,0-2 0 0,-1-2 128 16,0 1-128-16,-1-2 0 0,1 0 128 0,-1-1-128 0,0 0 0 16,0-1 0-16,1 0 128 0,-4 1-128 0,3 0 0 15,0 0 0-15,0-1 0 0,-1-2 0 0,1 0 0 16,1 0 0-16,1-1 0 0,0 0 0 0,0 1 0 16,0-2 0-16,0 2 0 0,1 0 0 0,-1 1 0 15,1 0 0-15,0 1 0 0,-1-3 0 0,2 4 0 16,-1-2 0-16,-1 0 0 0,-1 0 0 0,-1 4 0 15,1-2 0-15,0 0 0 0,-2 0 0 0,1 1 0 16,0 0 0-16,-1 0 0 0,1-1 0 0,0 1 0 0,1-3 0 16,1-2 0-16,-1 4 0 0,1-2 0 0,0 0 0 15,0 0 0-15,1 0 0 0,0-3 0 0,0 0 128 0,-1-2-128 16,1 1 0-16,1-1 0 0,1-2 0 0,-2 1 0 16,-1 3 0-16,0-1 0 0,0 0 0 0,-1 3 0 15,-1-2 0-15,1 3 0 0,-1 0 0 0,0 1 0 16,1-2 0-16,-1 2 0 0,-3 0 0 0,2-3 0 15,0 2 0-15,-1-2 0 0,-1 0 0 0,2 0 0 16,-1-2 0-16,2 2 0 0,-2-3 0 0,1-1 0 16,1-2 0-16,0 1 0 0,0-2 0 0,1 1 0 15,0 0 0-15,1 0 0 0,-1 1 0 0,-1 2 0 16,0 2 0-16,1-1 0 0,-1 2 0 0,1 0 0 16,-1-1 0-16,-1 2 0 0,1-4 0 0,1 1 0 0,0-3 0 15,-2 1 0-15,1-1 0 0,-1 1 0 16,2-1 128-16,-1-1-128 0,1-1 192 0,0 0-64 0,-1 2-128 15,-2-2-144-15,1 0 144 0,1 0-208 0,0 1 208 16,-1 0 0-16,2-2 0 0,0 2 0 0,-1-1 0 0,1 1 0 16,-1-2 0-16,1 0 0 0,-2-2 0 0,1 1 0 15,0-2 0-15,0 0 0 0,2-7 0 0,-5 9 0 16,5-9 0-16,-2 8 0 0,-1-2 0 0,3-6 0 16,-3 8 0-16,3-8 0 0,-6 6 0 0,2 2 0 15,0 0 0-15,2-2 0 0,2-6 0 0,-6 7 0 16,6-7 0-16,-6 9 0 0,3 0 0 0,-3-2 0 15,6-7 0-15,-4 9 0 0,1-1 0 0,3-8 0 16,0 0 0-16,-4 8 0 0,4-8 0 0,0 0-144 0,-1 7 144 0,1-7 0 16,0 0 0-16,0 0 0 0,-3 9 0 15,3-9 0-15,0 0 0 0,-1 9 0 0,0-1 0 16,1-8-128-16,0 0 128 0,0 0 0 0,-1 7 0 16,1-7 0-16,0 0 0 0,-1 10 0 0,1-10 0 0,-2 7-128 15,2-7 128-15,0 0 0 0,0 9 0 0,0-9-128 16,2 7 128-16,-2-7 0 0,0 0 0 0,1 9-128 15,-1-9 128-15,1 10 0 0,-1-1 0 0,0-9 0 16,2 7 0-16,-2-7-128 0,0 0 128 0,3 8 0 16,-3-8-144-16,1 8 144 0,-1-8-160 0,0 0 160 15,3 8-128-15,-3-8 128 0,2 11 0 0,-1-5-144 16,-1-6 144-16,0 10 0 0,0-1-144 0,-1-1 144 16,0-1 0-16,0 1 0 0,-1 0-144 0,1-1 144 15,1-7 0-15,-1 10 0 0,1-10 0 0,0 8 0 16,0-8 0-16,0 0 0 0,0 0 0 0,0 0 0 0,0 0-128 0,0 0 128 15,0 0 0-15,0 0 0 16,1 8 0-16,-1-8-128 0,0 0 128 0,3 10 0 0,-3-10 0 0,2 7 0 16,-1 2 0-16,-1-2 0 0,0 1 0 0,0-1 0 15,0 2 0-15,0 0 0 0,-1-1 0 16,0 0 0-16,1-8 0 0,0 10 0 0,-1-1 0 16,1-1 0-16,0 0 0 0,0 2 0 0,0-10 0 0,0 9 0 15,0-9 0-15,0 10 0 0,0-1 0 0,1 0 0 16,-1-9 0-16,1 8 0 0,-1 3 0 0,0-2 0 15,0 0 0-15,0-9 0 0,0 9 0 0,0 0 0 16,0-9 0-16,-1 11 0 0,0 0 0 0,-1-3 0 16,1 3 0-16,-2-1 0 0,0 0 0 0,-1 0 0 15,1 0 0-15,1-1 0 0,-2 0 0 0,4-9 0 0,-5 8 0 16,5-8 0-16,-4 8 0 0,4-8 0 0,0 0 0 0,0 0 0 16,-4 7 0-16,4-7 0 0,0 0 0 0,0 0 0 15,0 0 0-15,0 0 0 0,0 0 0 0,0 0 0 16,4 6 0-16,-4-6 0 0,6 7-128 0,-6-7 128 15,0 0 0-15,8 8 0 0,0-3 0 0,-8-5 0 16,10 4 0-16,1 1-128 0,-11-5 128 0,11 3 0 16,0-1 0-16,2-1 0 0,0-1 0 0,0 0 0 15,-13 0 0-15,18-1 0 0,-3-1 0 0,4 0 0 16,-1 0 0-16,2-3 0 0,1 2 0 0,1 0 0 16,3-1 0-16,0 1-128 0,1 0 128 0,1 0 0 15,1 0 0-15,-2 2 0 0,0 0 0 0,0-1 0 0,-3 0 0 16,4 0 0-16,1-2 0 0,1 2 0 15,-4 0 0-15,4 0 0 0,4-2 0 0,1 1 0 0,2 0 0 16,3-1 0-16,0 2 0 0,0 1 0 0,-1-1 0 16,1 0 0-16,1 0 0 0,-3-1 0 0,0 1-128 0,2-1 128 15,2-2 0-15,3 1 0 0,0-1-128 0,2 0 128 16,0 2 0-16,-2-2 0 0,-6 1-176 0,1 0 176 16,1 0-160-16,-1 1 160 0,3 0 0 0,1 1-144 15,1-1 144-15,1 2 0 0,1 1 0 0,-3 0 0 16,-2-1 0-16,1 0-128 0,-4 1 128 0,1 0 0 15,-4-1 0-15,2 1 0 0,2-1 0 0,4 2 0 16,-2 1-144-16,3-1 144 0,-2-1 0 0,-2 0-176 0,-2 0 176 16,1 0-128-16,-4 0 128 0,2 0 0 15,2 0-144-15,-3 0 144 0,3 0 0 0,1 1 0 16,2-1-144-16,0 0 144 0,-1-1 0 0,-1 1 0 0,-7 0 0 0,3 0 0 16,1 0 0-16,-3 0 0 0,-1 0 0 0,1 0 0 15,3 0 0-15,1 1 0 0,3-1 0 0,-2 0 0 16,2 0 0-16,-4 0 0 0,1 0 0 0,-3-1 0 15,2 0 0-15,1-1 0 0,-5 0 0 0,3 1 0 16,3 0 0-16,-1-1 0 0,3 1 0 0,0 0 0 16,-3 1 0-16,1 0 0 0,-4-1 0 0,-1 1 0 15,-1 1 0-15,0 0 0 0,-1 0 0 0,1 1 0 16,2 0 0-16,0 0 0 0,1 0 0 0,2-1 0 16,-3 0 0-16,1-1 0 0,2 0 0 0,-5 0 0 15,-2 0 0-15,-2 3 0 0,2-2 0 0,-2 0 0 16,-2-1 0-16,2 0 0 0,-1 0 0 0,1 1 0 15,2-1 0-15,0 0 0 0,2 0 0 0,-2 0 0 16,1 0 0-16,-1-1 0 0,0 0 0 0,-1-3 0 0,-2 3 0 16,1-1 0-16,1 0 0 0,0 0 0 0,2-1 0 0,-1 1 0 15,0-1 0-15,2 1 0 0,3 1 0 0,-1 1 0 16,1-1 0-16,-3-1 0 0,-3 1-144 0,-1 0 144 16,-2 1 0-16,1 0-144 0,-1-1 144 0,0 1 0 15,-5 0 0-15,2 0 0 0,-1 0 0 0,1 0 0 16,-1-1 0-16,2 1-128 0,-1 0 128 0,0 1 0 15,-1 0 0-15,-1 0 0 0,-2 2 0 0,2-2 0 16,-2-1 0-16,0 0 0 0,-3 0 0 0,-1 0 0 16,-3 0 0-16,1 1 0 0,-2 0 0 0,1 0 0 15,-3-1 0-15,1 2 0 0,-1-2 0 0,0 1 0 0,0-1 0 16,0 0 0-16,-10 0 0 0,9 0 0 0,-9 0 0 16,0 0 0-16,0 0 0 0,0 0 0 0,0 0 0 0,8-1 0 15,-8 1 0-15,0 0 0 0,0 0 0 16,0 0 128-16,0 0-128 0,0 0 128 0,0 0-128 0,0 0 128 15,5-8-128-15,-3 1 128 0,-2-2-128 16,0-1 128-16,0-4-128 0,0 1 128 0,0-4-128 0,-1-2 128 16,2-3-128-16,1-3 128 0,-1-5-128 0,-1-3 128 15,0-4-128-15,4-5 0 0,-2-4 0 0,2-6 128 16,2-5-128-16,-1-6 176 0,3-5-176 0,1-4 192 16,1-7-192-16,2-1 160 0,1 1-160 0,-1 3 160 15,-1 2-160-15,-2 11 0 0,0 6 0 0,-4 9 0 16,0 6 0-16,-2 7 192 0,-3 6-192 0,-2 6 192 15,-1 1-192-15,0 7 0 0,0 4 0 0,1 0 0 16,2 2-896 0,2 1-256-16,4 3-48 0,4-1-15888 0</inkml:trace>
  <inkml:trace contextRef="#ctx0" brushRef="#br1" timeOffset="170626.45">9019 10111 18143 0,'0'0'800'0,"0"-6"160"0,-3-2-768 0,3 8-192 16,0 0 0-16,0 0 0 0,-1-7 1088 0,1 7 160 16,0 0 32-16,0 0 16 0,0 0-224 0,0 0-48 15,0 0-16-15,-3 10 0 0,-1 1-400 0,1 3-80 16,2 3-16-16,-5 4 0 0,0 4 272 0,-1 4 48 15,0 3 16-15,-1 4 0 0,0 5-176 0,-1 2-32 16,-1 1-16-16,-2 2 0 0,2 2-320 0,3-4-64 16,-2-4-16-16,1-6 0 0,3-3-96 0,0-6 0 15,1-3-128-15,2-6 192 0,-2-7 64 0,4-9 16 16,5 8 0-16,-5-8 0 0,9-3 112 0,3-7 0 16,2-5 16-16,4-5 0 0,0-4-80 0,4-1 0 15,1 1-16-15,3 2 0 0,1 2-304 0,-1 2 0 16,0 2 128-16,0 4-128 0,-1 2 0 0,-3 5 0 15,-2 5 0-15,-1 6 0 0,-3 2 0 0,-3 2 0 16,-3 2-144-16,-5 5 144 0,0 1 0 0,-5 2 0 0,-5-1 0 0,-3 1-128 16,-5 0 128-16,-2 1 0 0,-4 0 128 0,-4-1-128 15,0-1 160-15,-5-3-32 0,1 0-128 0,1-2 192 16,1-4-64-16,-1-5-128 0,1-1 176 0,2-7-176 16,2-1-240-1,2-4-144-15,4-2-48 0,4-1 0 0,2-2-2320 0,7 1-480 0,3-1-96 16</inkml:trace>
  <inkml:trace contextRef="#ctx0" brushRef="#br1" timeOffset="170942.65">9432 10510 24063 0,'-8'11'1072'0,"3"-2"208"0,-2 4-1024 0,2 2-256 15,-4 3 0-15,2-1 0 0,2 4 800 0,0-2 96 16,1-2 32-16,3 1 0 0,0-3-160 0,1-3-48 16,1 1 0-16,3-5 0 0,-4-8-128 0,11 6-16 15,-1-4-16-15,3-2 0 0,2-5 112 0,0-4 32 16,-1-3 0-16,3-3 0 0,1-3 176 0,3-2 32 16,-3-1 16-16,-2 0 0 0,2 1-224 0,-3 0-64 15,-2 0 0-15,-2 1 0 0,-2 0-160 0,-3 8-32 16,-2 1-16-16,2-4 0 0,-3 2-224 0,-1 2-32 15,-3 1-16-15,-1 4 0 0,2 5-160 0,0 0 0 16,-5-5-192-16,0 2 192 16,-3 2-2944-16,2 1-448 0</inkml:trace>
  <inkml:trace contextRef="#ctx0" brushRef="#br1" timeOffset="171178.39">10073 9906 29951 0,'0'0'1328'0,"0"0"272"0,0 0-1280 0,0 0-320 0,-4 7 0 0,-2 5 0 0,0 4 608 0,-4 5 64 16,-1 3 16-16,0 6 0 0,-2 2 112 0,-1 6 32 16,0 3 0-16,1 1 0 0,1 0-448 0,3 4-64 15,3 1-32-15,1 1 0 0,1-2-160 0,1 1-128 16,2-3 144-16,-1-1-144 0,2-5 0 15,-1-4-336-15,-1-4 48 0,0-4 16 16,0-3-1648-16,-1-4-336 0,-2-5-64 0,-4-4-11248 0</inkml:trace>
  <inkml:trace contextRef="#ctx0" brushRef="#br1" timeOffset="171315.65">9660 10411 21183 0,'11'-11'1888'0,"-5"5"-1504"0,6-1-384 0,14-1 0 16,1 1 1648-16,5 3 256 0,2-1 48 0,0 1 16 15,2-2-1136-15,4 0-208 16,4-1-48-16,3-1-16 0,3 1-288 0,0 0-48 0,-1 2-16 0,-6 0-13888 16</inkml:trace>
  <inkml:trace contextRef="#ctx0" brushRef="#br1" timeOffset="171882.98">10757 10196 17391 0,'0'0'768'0,"0"0"160"0,0 0-736 0,0 0-192 15,0 0 0-15,-4 8 0 0,4-8 656 0,0 0 112 0,0 0 0 0,-4 5 16 16,4-5-160-16,0 0-48 0,0 0 0 0,0 0 0 15,0 0-384-15,0 0-192 0,0 0 160 0,0 0-160 16,0 0 192-16,0 0-64 0,0 0-128 0,0 0 192 16,0 0-48-16,0 0-16 0,0 0 0 0,0 0 0 15,0 0-128-15,0 0 0 0,0 0 0 0,0 0 128 16,-5-5-128-16,5 5-192 0,0 0 32 0,0 0 16 16,-2-8-432-16,2 8-64 0,0 0-32 0,0 0 0 15,0 0-400-15,0 0-80 0,0 0 0 0,0 0-16 0</inkml:trace>
  <inkml:trace contextRef="#ctx0" brushRef="#br1" timeOffset="172397.7">10928 10230 20559 0,'0'0'896'0,"0"0"208"0,1-6-880 0,-1 6-224 15,0-10 0-15,0 10 0 0,0 0 1312 0,0 0 224 16,0 0 32-16,0 0 16 0,0 0-400 0,-2 8-80 16,-1 3-16-16,0 5 0 0,-1 1-80 0,0 5-32 15,-2 3 0-15,-4 0 0 0,4-1-464 0,-4 4-112 16,1-1-16-16,0 1 0 0,0-2-192 0,2-2-32 16,0 0-16-16,0-3 0 0,3-3-144 0,-2-4-144 15,3-3 144-15,1 0-208 16,2-2-1488-16,0-9-288 0,0 0-64 0,0 0-11536 0</inkml:trace>
  <inkml:trace contextRef="#ctx0" brushRef="#br1" timeOffset="172754.66">11490 9724 20271 0,'0'0'1792'16,"-1"-10"-1424"-16,0 0-368 0,1 3 0 15,0 7 1440-15,0 0 224 0,0 0 32 0,0 0 16 16,0 0-256-16,0 0-48 0,-5 12-16 0,-2 3 0 16,-3 5-560-16,-1 4-96 0,-2 4-32 0,-1 6 0 15,2 6-112-15,-1 6-16 0,-2 0-16 0,0 3 0 0,2 2-192 0,0 3-48 16,2-3 0-16,1 2 0 0,2-1-320 15,1-4 128-15,-1-1-128 0,3-8 0 0,1-4 0 0,0-2-128 16,-1-5 0-16,1-4 0 16,-1-4-1232-16,0-4-240 0,2-5-64 0,3-11-8240 15,-5 6-1648-15</inkml:trace>
  <inkml:trace contextRef="#ctx0" brushRef="#br1" timeOffset="172867.18">11113 10198 26079 0,'0'0'1152'0,"0"0"256"0,0 0-1136 0,11-4-272 16,-2-1 0-16,3 4 0 0,2-2 960 0,5 1 128 16,4-1 16-16,1-2 16 0,3 0-96 0,4 0-32 15,1 2 0-15,2 0 0 0,3-2-544 0,-3 2-96 16,0 1-32-16,-1 1 0 16,-4-2-912-16,-2 2-192 0,-4-1-48 0,-4 0-13824 0</inkml:trace>
  <inkml:trace contextRef="#ctx0" brushRef="#br1" timeOffset="173160.27">12440 10119 27695 0,'0'0'1216'0,"-12"-1"272"0,-2 2-1184 0,1 2-304 15,1 3 0-15,1 3 0 0,-5 3 896 0,2 3 128 16,0 3 32-16,-1 2 0 0,1 3-80 0,0 1-16 16,0 4 0-16,1-1 0 0,4-1-448 0,0 0-112 15,1-2-16-15,4 1 0 0,0-4-384 0,3-1 0 16,2-3 0-16,2-1 0 15,1-6-1344-15,-4-10-192 0,3 7-32 0,-3-7-12928 0</inkml:trace>
  <inkml:trace contextRef="#ctx0" brushRef="#br1" timeOffset="173319.84">12168 9953 33167 0,'-6'-12'2944'0,"4"4"-2352"0,2 8-464 0,0 0-128 16,-4-8 592-16,4 8 112 0,0 0 0 0,0 0 16 15,0 0-240-15,0 0-48 0,0 0-16 0,0 0 0 16,0 0-416-16,0 0-144 0,6-5 0 0,-6 5 0 31,0 0-2704-31,0 0-544 0</inkml:trace>
  <inkml:trace contextRef="#ctx0" brushRef="#br1" timeOffset="173622.03">12828 10011 30399 0,'0'0'2704'0,"0"0"-2160"16,0 0-544-16,-6 0 0 0,0 2 592 0,-1 2 16 15,-3 0 0-15,-1 3 0 0,-1 0-128 0,0 2-32 16,-4 0 0-16,1 1 0 0,1 3 48 0,-1-1 0 16,2-2 0-16,1 0 0 0,3 0 0 0,1 1 0 15,2 0 0-15,2 4 0 0,3-3-272 0,5 3-48 16,1 1-16-16,4 1 0 0,-1-1-160 0,2 2 160 15,-1 3-160-15,-2 0 160 0,2 1-160 0,-1-1 0 16,-3-2 0-16,-1-1 0 0,-1-3 144 0,-3-5-144 16,-2 0 160-16,-2 4-160 0,-1-4 384 0,-3 1 0 15,-2-2-16-15,0-2 0 0,-4-3-96 0,-2-2-16 16,-4-2 0-16,0 0 0 16,-3 0-1616-16,0-2-336 0,-5-1-64 0</inkml:trace>
  <inkml:trace contextRef="#ctx0" brushRef="#br1" timeOffset="174225.8">9294 11589 10127 0,'0'0'896'16,"-4"-6"-704"-16,-3-2-192 0,-1 2 0 0,0 0 1920 0,-2 2 336 0,-1 1 80 0,0 2 16 15,-3-3-768-15,-2 5-160 0,0 4-16 0,-3 4-16 16,-1-2-464-16,-1 6-96 0,-2 5 0 0,1 5-16 15,0 1-176-15,1 5-16 0,2 2-16 0,2 1 0 16,2 1-48-16,1 0-16 0,7 0 0 0,1-5 0 16,4-4-272-16,3-2-48 0,4-3-16 0,3-1 0 15,6-5-64-15,0-4-16 0,2-5 0 0,3-3 0 16,3-4 80-16,4-5 16 0,2-4 0 16,2-1 0-16,0-2 288 0,-2-5 64 0,-1-3 16 15,-1-2 0-15,-3 1-96 0,-4 0-32 0,-6 1 0 0,-4 1 0 0,-6 0 48 16,-4 0 0-16,-6-1 0 0,-3 3 0 0,-5 1-128 15,-4 3 0-15,-3 2-16 0,-2 3 0 0,-2 2-368 0,-1 3 0 16,1 3 0-16,0 3 0 0,3 1-272 0,2 3-80 16,5 1-16-16,3 0 0 15,1 1-2320-15,2-1-448 0,10-5-112 0</inkml:trace>
  <inkml:trace contextRef="#ctx0" brushRef="#br1" timeOffset="174546.2">9748 11250 19343 0,'0'0'1728'0,"0"0"-1392"15,0 0-336-15,0 0 0 0,0 0 752 0,0 0 80 16,1 9 0-16,0 2 16 0,-1 4 432 0,-1 3 96 16,-2-1 16-16,-2 6 0 0,-1 2-112 0,2 3-32 15,-4 5 0-15,2 6 0 0,-6-1-288 0,1 3-64 16,-1 1-16-16,1 3 0 0,-4 1-336 0,3-2-64 0,1-3-16 15,1-6 0-15,0-3-192 0,2-5-32 0,0-6-16 0,2-1 0 16,1-5 128-16,2-4 32 0,3-11 0 0,0 0 0 16,0 0 128-16,0 0 48 0,0 0 0 0,0 0 0 15,9-12 0-15,1-4 0 0,2-5 0 0,4-2 0 16,1-1-336-16,4-3-64 0,0-3-16 0,5 0 0 16,-2-2-144-16,3 2 0 0,2 0 0 0,2 3 0 15,2-3 0-15,0 3 0 0,-1 1 0 0,-1 4 0 0,0 4 0 16,-2 2 0-16,-4 2 0 0,-4 5 0 15,-3 3-960-15,-4 1-160 0,-4 3-32 0,-10 2-16 16,0 0-2160-16,0 0-448 0</inkml:trace>
  <inkml:trace contextRef="#ctx0" brushRef="#br1" timeOffset="174706.8">9795 11718 23039 0,'0'0'1024'0,"0"0"192"0,5 9-960 0,4 0-256 16,0 0 0-16,4 1 0 0,3 2 2704 0,4-3 496 15,5 1 112-15,1-3 16 0,3-1-1920 0,3-1-368 16,1 1-80-16,2-2 0 0,0 1-624 0,0-2-112 16,-3-1-32-16,-2 0 0 15,-6-3-1232-15,-2-1-256 0,-6-2-48 0</inkml:trace>
  <inkml:trace contextRef="#ctx0" brushRef="#br1" timeOffset="175172.9">11677 11139 17503 0,'0'0'768'0,"0"0"176"0,-4-7-752 0,4 7-192 15,0 0 0-15,-7-4 0 0,0 2 1520 0,7 2 272 16,-8 4 48-16,-1 4 16 0,-2 2-480 0,0 2-96 16,-2 4 0-16,-2 7-16 0,0 8-160 0,0 5-16 15,-1 4-16-15,1 5 0 0,-1 5-272 0,1 2-48 0,0 1-16 0,0 0 0 16,2 1-464-16,1 0-80 16,1 0-32-16,2-2 0 0,3-3-288 0,-1-6-64 0,0-5-16 0,4-4 0 31,-1-5-2256-31,0-8-448 0,-1-1-96 0,-1-12-9552 0</inkml:trace>
  <inkml:trace contextRef="#ctx0" brushRef="#br1" timeOffset="175536.99">11331 11691 16575 0,'0'0'736'0,"0"0"160"0,0 0-720 0,9-3-176 0,0-1 0 0,3 1 0 15,4-1 2560-15,2-2 464 0,4-2 112 0,2 1 0 16,3-2-1968-16,4 0-400 0,1-1-64 0,-1 0-32 15,-3-2-144-15,-3 2-16 0,-4 3-16 0,-2-3 0 0,-2 0-240 0,-4 2-64 16,-2 4 0-16,-4 3 0 0,2 4-192 0,-7 5 0 16,-2-8 0-16,-1 15 0 0,0 4 128 0,-3 4-128 15,-2 3 0-15,1 2 144 0,-2-3-144 0,3 3 0 16,1-3 144-16,3-3-144 16,1-2 336-16,4-5 0 0,5-2 0 0,4-2 0 0,5-1 256 0,2-5 48 15,1-5 16-15,3-4 0 0,4-2-16 0,2-4 0 16,1-3 0-16,-1-4 0 0,0-3-64 0,-2-1-32 15,-4 0 0-15,-3-2 0 0,-3-2-96 0,-6 1 0 16,-5 1-16-16,-6-1 0 0,-5-1 32 0,-5 2 16 16,-2 0 0-16,-5 4 0 0,-5 5-288 0,-2 4-64 15,-3 3-128-15,-1 2 192 0,-3 3-400 0,-1 3-96 16,1 3-16-16,3 3 0 16,3 1-2560-16,6 1-512 0</inkml:trace>
  <inkml:trace contextRef="#ctx0" brushRef="#br1" timeOffset="176009.65">12741 11074 22511 0,'-11'-31'992'0,"5"12"224"0,2-2-976 0,2 5-240 16,-2 1 0-16,4 15 0 0,-2-11 1136 0,2 11 176 15,0 0 32-15,-4 9 16 0,-1 6-512 0,3 6-96 16,-4 5-32-16,0 10 0 0,2 13-272 0,-2-1-64 16,4 3-16-16,-4 2 0 0,-1-1 32 0,-1 1 16 15,0 0 0-15,2-2 0 0,-3-4-96 0,1-2-32 16,-1-3 0-16,3-9 0 0,-1-6-96 0,3-5-32 16,1-3 0-16,1-5 0 0,4-3 112 0,-2-11 32 0,0 0 0 0,13-5 0 15,-2-5 144-15,4-3 48 16,5-3 0-16,-1-2 0 0,2-4-288 0,-2 2-48 15,1 1-16-15,-1 4 0 0,-2 1-144 0,0 5 0 16,-3 2 0-16,-1 5 0 0,0 4 0 0,-6 3 128 16,1 3-128-16,-6 2 128 0,-2 2-128 0,-2 4 128 0,-8 2-128 0,-3 3 128 15,-5-1 64-15,-3 1 0 16,-2 1 0-16,-1-1 0 0,-5-1-32 0,4-4 0 0,-3 2 0 0,2-7 0 16,-1-1-160-16,4-5-176 0,2-4 48 15,3-3 0-15,3-2-1776 16,4-5-336-16,3-2-80 0</inkml:trace>
  <inkml:trace contextRef="#ctx0" brushRef="#br1" timeOffset="176337.9">12895 11566 12895 0,'0'0'1152'0,"0"0"-928"15,0 0-224-15,0 0 0 0,0 0 2944 0,1 5 528 16,-1-5 112-16,8 6 32 0,-2-2-1760 0,4-2-336 16,3-2-80-16,0-2-16 0,3-2-208 0,-1-3-32 15,3-1-16-15,-2-1 0 0,1-4-256 0,-2 1-48 16,0-1-16-16,-4 0 0 0,0 2-320 0,-2-1-64 16,-4 0-16-16,-2-1 0 0,-3 1 48 0,-2 1 0 15,-2 3 0-15,-3 1 0 0,-3 3-96 0,-2 1-16 16,-1 7 0-16,-3 1 0 0,-1 4-240 0,-2 2-144 15,-1 3 160-15,3 3-160 0,0 0 160 0,4 5-160 16,3-2 160-16,5 2-160 0,3-1 128 0,8 0-128 0,3-1 0 16,6-2 0-16,7 0 0 0,2-1 0 15,6-3 0-15,20 0 0 16,-1-6-944-16,2-6-80 0,1-4 0 0,3-4-17296 0</inkml:trace>
  <inkml:trace contextRef="#ctx0" brushRef="#br1" timeOffset="177172.91">9179 12721 2751 0,'0'0'256'0,"5"-6"-256"16,2-1 0-16,-3 1 0 0,2-3 2528 0,-1 2 464 15,0-1 80-15,-1-3 32 0,1 1-1072 0,-3-1-224 16,-1 0-32-16,-1 0-16 0,0 0-96 0,-1 0 0 16,-4 0-16-16,1 0 0 0,-3 2-432 0,-1-1-96 15,-3 5-16-15,-2-1 0 0,-2 3-384 0,-1 3-80 16,-5 3 0-16,0 3-16 0,1 2-240 0,-4 2-64 16,-2 2 0-16,1 4 0 0,0-2-112 0,2 5-16 0,-3-2-16 0,6 1 0 15,-1-2-32-15,5 1 0 16,3-3 0-16,3 1 0 0,6-2-144 0,0-1 0 15,6-2 0-15,2 0 0 0,4 1 0 0,3-4 0 16,2 3 0-16,2-2 0 0,2-1 176 0,1 0-48 0,4 1-128 0,-2 0 192 16,-1-3-32-16,-3 2-16 0,0 2 0 15,-3-1 0-15,-1-1 16 0,-5 2 0 16,-3 0 0-16,-3-1 0 0,-2 2 208 0,-1 0 32 0,-4 1 16 16,-1 0 0-16,-3 1-96 0,-4-1-32 0,-2-1 0 0,0-3 0 15,-1-4-112-15,-2-2-32 0,2-2 0 0,-1-2 0 16,1-2-144-16,0 0-256 0,2-3 64 0,-4-3 16 15,6-1-1872 1,7-1-368-16,4-3-80 0,7 0-12192 0</inkml:trace>
  <inkml:trace contextRef="#ctx0" brushRef="#br1" timeOffset="177425.79">9499 12362 15663 0,'0'0'1392'0,"0"0"-1120"15,0-6-272-15,0 6 0 0,-3-7 2496 0,2 1 448 16,1 6 96-16,0 0 16 0,0 0-1200 0,0 0-224 16,0 0-48-16,-6 7-16 0,1 2-608 0,-3 3-112 15,1 3-16-15,-2 5-16 0,2 3-32 0,-3 5 0 16,0 2 0-16,0 6 0 0,0 1-208 0,0 5-64 16,1-2 0-16,1 6 0 0,-1-1-320 0,0 0-64 15,1-2 0-15,0-3-128 0,1-2 0 0,-1-4 0 16,4-3 0-16,1-5 0 0,3-3-192 0,0-4-32 15,0-3-16-15,4 0 0 16,0-9-1600-16,-4-7-320 0,9-4-64 0,0-5-13008 0</inkml:trace>
  <inkml:trace contextRef="#ctx0" brushRef="#br1" timeOffset="177759.94">9748 12651 12895 0,'0'0'1152'0,"0"0"-928"0,0 0-224 0,0 0 0 16,0 0 3392-16,-7 8 624 0,1 1 128 0,-1 1 16 16,-2 3-2304-16,-1 1-480 0,0 2-96 0,-2 1 0 15,-1 2-176-15,2 1-16 0,-1-2-16 0,2-1 0 16,1-2-560-16,5-3-96 0,3-1-32 0,2-1 0 0,-1-10-160 16,7 7-32-16,4-3-16 0,4-3 0 0,1-2 144 0,2-3 16 15,2-5 16-15,0-1 0 0,4 1 32 0,-2-3 16 16,-3-2 0-16,-1 0 0 0,-4-1-32 0,-2 1-16 15,-2 1 0-15,-5-3 0 0,-2 1 32 0,-2 2 16 16,-2 2 0-16,-3 2 0 0,-4 1-144 0,-2 4-48 16,-5 3 0-16,-2 2 0 0,-6 2-208 0,1 1 0 15,-2-1-144-15,1 1 144 16,-4 1-1296-16,9 0-176 0,1-2-16 0,6 3-16 16,2-3-1600-16,9-3-320 0</inkml:trace>
  <inkml:trace contextRef="#ctx0" brushRef="#br1" timeOffset="178143.93">10074 12518 20271 0,'0'0'1792'0,"1"10"-1424"15,-3 0-368-15,-2 3 0 0,-3 5 1472 0,2 4 208 0,-5 3 48 0,2 6 16 16,-3 0-448-16,0 4-80 0,-1 3-32 0,0 3 0 16,-2 2-160-16,-1 0-16 15,-1 2-16-15,-3 2 0 0,0 3-304 0,2-4-64 16,-2-5-16-16,3 0 0 0,0-3-272 0,4-5-48 15,1-7-16-15,4-6 0 0,4-8-80 0,2-4 0 0,1-8-16 0,0 0 0 16,0 0 288-16,4-13 64 0,4-7 16 0,0-3 0 16,0-3-272-16,1-1-48 0,5-4-16 0,-1-3 0 0,0-3-208 15,0-2 144-15,3-3-144 0,2 2 128 0,1-1-128 16,3 5 0-16,1 5 0 0,2 2 0 0,1 3 0 0,1 3 0 16,2 4 0-16,-4 7 0 0,-2 4 0 0,0 4 0 15,-1 4 0-15,-3 5 0 0,-2 7-144 0,-5 4 144 16,-4 3 0-16,-2 3 0 0,-4-2 0 0,-3 2-128 15,-1 5 128-15,-9-1 0 0,-3 0 0 0,-4-1 0 16,-2 0 0-16,-7-2 0 0,-4 1 0 0,0-3 144 16,-1-2-144-16,0-5 128 0,1-3-128 0,3-4 0 15,-1-4 144-15,5-6-144 0,4-6-240 0,4-4-112 16,0-2-32-16,6-5 0 16,5-1-2832-16,4 0-576 0,5 0-112 0</inkml:trace>
  <inkml:trace contextRef="#ctx0" brushRef="#br1" timeOffset="178526.26">10449 12735 13823 0,'0'0'608'0,"0"0"128"0,0 0-592 0,-4 6-144 16,-3 4 0-16,1 1 0 0,-2 3 3008 0,0 1 576 15,1 3 128-15,-2 5 0 0,-2 3-1760 0,-1 4-352 0,1-2-80 0,-2 4-16 16,-1 1-448-16,1 1-96 0,1 2 0 0,1-3-16 15,-2-3-352-15,2 0-64 0,1-1-16 0,1-3 0 16,1-4-192-16,3-3-64 0,1-6 0 0,2-4 0 16,2-9 48-16,0 0 0 0,0 0 0 0,8-9 0 15,1-5 144-15,0-3 16 0,2-5 16 0,1-1 0 16,2-2-272-16,0-3-48 0,2-3-16 0,0-2 0 16,2-2-144-16,1-1 160 0,-2-4-160 0,5 5 160 0,0 0-160 0,5 4 192 15,-3 5-192-15,2 0 192 0,1 3-192 0,-2 4 0 16,-2 3 0-16,-3 5 0 0,-4 5 160 0,0 2-160 15,-3 3 192-15,-3 4-192 0,-10-3 0 0,2 11 0 16,-3 2 0-16,-3 1 0 0,-5 1 0 0,-5 3 0 16,-4 2 0-16,-4-1 0 0,-4-1 0 0,-2-1 0 15,1 1 0-15,0-2 0 0,1-4 0 0,0-2 0 16,4-2-160-16,0-1 160 0,3-1-128 0,2-3 128 16,4-3-160-16,4 0 160 15,9 0-1520-15,0 0-208 0,0 0-32 0,0 0-16 16,3-7-1536-16,6-2-304 0,10-6-64 0,2 1-16 0</inkml:trace>
  <inkml:trace contextRef="#ctx0" brushRef="#br1" timeOffset="178740.86">10799 12641 14735 0,'0'0'1312'0,"0"0"-1056"0,0 0-256 0,0 0 0 16,0 0 3728-16,0 6 688 0,0 5 144 0,0 4 32 15,0 1-2544-15,1-3-496 0,0 3-96 0,3 4-32 16,-1 2-592-16,3 1-128 0,-2 1-32 0,3 1 0 16,0 0-320-16,2 0-64 15,-1-3-16-15,1-1 0 0,-1-1-272 0,2-1 128 0,-2-2-128 0,2-4 0 16,-2-2-432 0,-2-3-192-16,1-3-32 0,2-7-16 0,-3-3-2080 0,3-2-432 0,-2-4-80 0</inkml:trace>
  <inkml:trace contextRef="#ctx0" brushRef="#br1" timeOffset="178905.3">11102 12656 23039 0,'0'0'1024'0,"0"0"192"0,0 0-960 0,0 6-256 15,1 7 0-15,-1 1 0 0,0 0 2192 0,-2 5 400 16,-2 3 80-16,0 3 16 0,-3 4-1152 0,-1 2-240 16,-5 2-32-16,-1 4-16 0,-1 1-336 0,-2 3-64 15,0 1-16-15,0-4 0 0,0 2-336 0,-1-3-80 16,5 1-16-16,-8 10 0 15,4-7-1104-15,5-5-208 0,3-4-48 0,0-6-16576 0</inkml:trace>
  <inkml:trace contextRef="#ctx0" brushRef="#br1" timeOffset="179486.06">11892 12640 19343 0,'-5'-9'1728'0,"2"5"-1392"16,1-1-336-16,-3-1 0 0,5 6 1344 0,0 0 208 15,-3-3 48-15,3 3 0 0,0 0-16 0,0 0 0 0,-7 5 0 0,1 5 0 16,-1 2-576-16,3 4-112 0,-3 1-32 0,1 1 0 16,0 2-480-16,1 1-80 0,0 1-32 0,1 0 0 15,0-2-96-15,1 2-32 0,1-6 0 0,1 1 0 16,1 2-336-16,0-2-80 0,1-6-16 0,2-3-10032 16,-3-8-2016-16</inkml:trace>
  <inkml:trace contextRef="#ctx0" brushRef="#br1" timeOffset="179830.75">12270 12523 15663 0,'0'0'688'16,"-6"5"144"-16,-1 3-656 0,2 3-176 0,0 0 0 0,-2 2 0 0,0 2 2992 0,-1 3 560 15,1 0 112-15,0 0 32 0,-2 1-2176 0,1-1-432 16,1-2-96-16,1-1-16 0,0 1-224 0,1-3-48 15,2-2-16-15,0-1 0 0,2-1-48 0,1-9 0 16,4 6 0-16,-4-6 0 0,13-4-64 0,0-4 0 16,1-2-16-16,3-2 0 0,-1-4-144 0,4-3-32 0,1-1 0 0,2 2 0 15,0-1-208-15,1 2-48 16,3 2-128-16,-5 2 192 0,0 1-48 0,-2 5-16 0,0 6 0 16,0 5 0-16,-1 2-128 0,-4 7 192 15,-3 6-192-15,-1 4 192 0,-1 0-192 0,-3 0 0 0,-2 5 0 0,-3-1 0 16,-4 2 0-16,-1-1 0 0,-1 1 0 15,-1-5 0 1,0 0-1744-16,-1-4-240 0,0-2-32 0,0-7-14496 0</inkml:trace>
  <inkml:trace contextRef="#ctx0" brushRef="#br1" timeOffset="180010.59">12032 12320 39967 0,'-11'-9'1776'0,"11"9"352"0,-4-5-1696 0,4 5-432 16,0 0 0-16,0 0 0 0,0 0 176 0,0 0-48 16,0 0-128-16,0 0 192 0,0 0-192 0,0 0 0 15,10-2 0-15,1 2 0 16,-1 4-2688-16,0 0-624 0</inkml:trace>
  <inkml:trace contextRef="#ctx0" brushRef="#br1" timeOffset="180643.34">8943 13641 14735 0,'0'0'640'0,"0"0"160"0,-4-9-640 0,1 4-160 16,3 5 0-16,0 0 0 0,-8-6 2624 0,3 4 480 16,-2-1 96-16,7 3 32 0,-8 3-1376 0,-1-1-256 0,1 4-64 0,-1 3-16 15,1 3-912-15,0 2-176 16,2 2-48-16,0 0 0 0,2 2-32 0,2 1-16 16,-2 1 0-16,4-1 0 0,2-4-96 0,2-1-32 15,3-2 0-15,1-2 0 0,3-3 48 0,3-1 16 16,1-3 0-16,1-3 0 0,2-3 16 0,2-3 0 0,1 0 0 15,-3-3 0-15,0-5 160 0,0 0 48 0,-3 1 0 0,-2-1 0 16,-1-2-16-16,-2 1 0 0,-2 2 0 0,-3 1 0 16,-3-1-64-16,-4 0-16 0,-2 0 0 0,-3 1 0 15,-2 0-80-15,-1 2 0 0,-4 1-16 0,0 4 0 16,-2-2-304-16,0 2 0 0,1 4 0 0,2 0 0 16,1 1 0-16,4 0-304 0,8 0 48 0,0 0 0 15,0 0-1872-15,0 0-368 16,0 0-80-16,0 0-8432 0,13 2-1664 0</inkml:trace>
  <inkml:trace contextRef="#ctx0" brushRef="#br1" timeOffset="181105.26">9330 13541 17503 0,'-6'-9'1552'0,"3"4"-1232"16,-1-1-320-16,1 3 0 0,3 3 1456 0,0 0 224 0,0 0 48 16,0 0 16-16,0 0-400 0,0 10-64 0,0 3-32 0,0 1 0 15,2 1-144-15,2 1-16 0,-1 4-16 0,2 1 0 16,-1-1-112-16,1-3-32 0,3-1 0 0,-3-1 0 16,0 1-352-16,0-4-64 0,2-4 0 0,1 0-16 15,-4-2 80-15,3-2 32 0,0-1 0 0,3-4 0 16,0-3 0-16,2-5 0 0,1-2 0 0,1-2 0 15,-3-3-32-15,0 0-16 0,0-2 0 0,-4 1 0 16,2-1-224-16,-1 1-32 0,-2-2-16 0,0 1 0 16,-1 4-160-16,0 0-128 0,-2 2 192 0,0 1-192 15,0 2 0-15,-1 3 0 0,-2 6 0 0,0 0 0 16,0 0-1776-16,0 0-304 0,0 0-64 0,0 0-9856 16,12 0-1968-16</inkml:trace>
  <inkml:trace contextRef="#ctx0" brushRef="#br1" timeOffset="181411">9823 13480 21183 0,'-5'6'1888'0,"-1"5"-1504"15,-1 5-384-15,-2 1 0 0,-1 2 1408 0,3-4 192 16,0 3 64-16,-2 9 0 0,-2 1-320 0,4-1-64 0,-1-4-16 0,2 1 0 16,-2 0-272-16,4-2-48 15,2-4-16-15,1 0 0 0,-4-7 32 0,4 0 0 16,1-3 0-16,0-8 0 0,0 0-208 0,0 0-48 15,0 0 0-15,9-1 0 0,2-7 64 0,-2-3 16 0,1-3 0 0,0-3 0 16,-1 0-336-16,2-3-80 0,3 1-16 0,-4-4 0 16,1 0-112-16,1 1-32 0,2 2 0 0,0 2 0 15,-1 2-208-15,3 2 0 16,-1 0 128-16,0 6-128 0,-3 1 0 0,1 4 0 16,-1 2-192-16,2 3 192 15,-3 4-1840-15,2 2-256 0,1 1-48 0,0 1-10080 0,0 1-2032 16</inkml:trace>
  <inkml:trace contextRef="#ctx0" brushRef="#br1" timeOffset="182070.44">11392 13614 7359 0,'0'0'656'0,"3"-4"-528"0,1-2-128 0,0 0 0 0,-3 1 2576 0,1-1 496 16,-2 6 80-16,3-5 32 0,-3-3-944 0,-1 2-192 15,-3-1-48-15,2-1 0 0,-3 2-240 0,0 1-48 16,-1 0-16-16,-4-2 0 0,0 3-480 0,0 0-112 16,-2 3-16-16,-1 2 0 0,-3 2-368 0,0 2-80 15,-2 4 0-15,0 2-16 0,1 0-256 0,-3 3-48 16,1 4-16-16,2 2 0 0,-1 4-32 0,3-1 0 15,2 0 0-15,3 0 0 0,2 0-144 0,5-1-128 16,0-2 192-16,8-2-192 0,0-3 128 0,5-1-128 16,3 0 0-16,8 3 0 0,1-5 128 0,3-4-128 15,1-3 0-15,0-5 0 0,2-3 160 0,0-2-160 16,1-2 128-16,3-1-128 0,1-2 0 0,1 1-256 16,0-1 48-16,1-2 0 15,-4-4-1776-15,-1 2-368 0,-5 1-64 0,-2-3-13120 0</inkml:trace>
  <inkml:trace contextRef="#ctx0" brushRef="#br1" timeOffset="182259.98">11940 13252 16575 0,'-8'-8'1472'0,"5"4"-1168"0,-3 0-304 0,2-1 0 16,4 5 2096-16,-5-1 352 0,-4 0 80 0,1 4 16 15,-1 6-800-15,2 2-144 0,-7 1-48 0,1 3 0 16,-2 5-208-16,-2 4-64 0,0 4 0 0,-2 5 0 16,0 3-352-16,1 4-80 0,0 2-16 0,0 2 0 0,2 3-416 15,0-3-96-15,2-2 0 0,3-2-16 0,3-2-304 16,1-4 128-16,3-3-128 0,2-4 0 0,2-2 0 0,0-4-144 16,2-5-16-16,3-5 0 15,-1-4-1440-15,-4-7-272 16,0 0-64-16,11-4-13728 0</inkml:trace>
  <inkml:trace contextRef="#ctx0" brushRef="#br1" timeOffset="182739.57">12253 13509 11055 0,'0'0'976'0,"0"0"-784"16,5-5-192-16,-2 0 0 0,-1-1 3008 0,-1 0 544 16,-1 6 112-16,2-5 32 0,-2-1-1408 0,0 6-288 15,-3-5-48-15,0 3-16 0,-2-2-720 0,-4 3-128 16,-2 2-48-16,-2 4 0 0,-4 1-512 0,-3 3-96 16,-1 2-32-16,0 4 0 0,-4 2-160 0,0 3-48 0,-2 1 0 0,-1 0 0 15,0 1 0-15,3 0-16 0,1 1 0 0,5-1 0 16,4 0-176-16,3-5 160 0,4 0-160 0,5-2 160 15,3-3-32-15,3-2-128 0,4-1 192 0,2-5-64 16,6-3 112-16,1-2 16 0,4-2 0 0,-1-4 0 16,2-1 0-16,2-4 16 0,0-3 0 0,-1 1 0 0,-5 1-48 15,0-3-16-15,-2-1 0 0,0 0 0 0,-2 2 32 0,-4 3 0 16,-1 2 0-16,-2 2 0 0,-2 2 16 0,-4 6 0 16,0 0 0-16,0 0 0 0,0 0-256 0,0 0 0 15,1 12 0-15,-1 1 0 0,-2 4 0 0,1-1 0 16,0-3 0-16,0 1 0 0,0 1 0 0,1-5 0 15,2 1 0-15,2 3 0 0,1-4-240 0,3-1 16 16,1-2 0-16,1-1 0 16,-1-5-1648-16,1-2-336 0,2-4-64 0,0-1-14128 0</inkml:trace>
  <inkml:trace contextRef="#ctx0" brushRef="#br1" timeOffset="183347.81">13058 13396 6447 0,'0'0'576'0,"0"0"-576"0,0 0 0 0,0 0 0 0,0 0 1664 0,2-9 240 16,-1 0 32-16,-1 9 16 0,2-7 80 0,-2 7 16 15,0 0 0-15,0 0 0 0,-1-14-336 0,-1 6-64 16,2 8-16-16,-6-8 0 0,0 4-320 0,-1-1-64 16,-3 1-16-16,-2 4 0 0,-4 3-464 0,-3 3-80 15,-1 0-32-15,-4 3 0 0,-3 0-256 0,2 1-48 16,-3 5-16-16,1 2 0 0,3 0-80 0,1 2-32 16,4-2 0-16,5 0 0 0,3-3-224 0,3-1 128 15,4 2-128-15,3-4 0 0,2-1 0 0,2 0 0 16,3-4 0-16,2 0 0 0,1-2 0 0,3 0 0 15,1 1 0-15,3-1 0 0,-1-2 0 0,1 2 128 16,-2-2-128-16,-1 0 0 0,-5 0 0 0,-8-2 0 16,0 0 0-16,0 0 0 0,1 11 256 0,-5 0 16 0,-6-1 0 15,-5 0 0-15,-2 1 64 0,-5 0 16 16,-4 0 0-16,1-1 0 0,-2-1-80 0,-1-3-16 0,0 0 0 0,2-2 0 16,3 1-256-16,3-2 128 0,-2-2-128 0,6-1 0 31,2 0-944-31,4-2-288 0,1-1-64 0,6-6-9504 0,5 0-1888 15</inkml:trace>
  <inkml:trace contextRef="#ctx0" brushRef="#br1" timeOffset="183711.51">13424 13327 13823 0,'0'0'1216'0,"0"0"-960"16,0 0-256-16,4-5 0 0,-2 1 2448 0,-2 4 448 16,0 0 96-16,0 0 16 0,0 0-1264 0,0 0-240 15,0 0-48-15,0 0-16 0,0 0-192 0,0 0-32 16,0 0-16-16,-6 3 0 0,-3-1-288 0,-1 2-48 16,-1-3-16-16,-1 5 0 0,-2 2-208 0,-3 1-32 15,-3-1-16-15,2 1 0 0,-2 1-144 0,2 1-16 16,1 3-16-16,-1-1 0 0,3-1-224 0,3 0-64 15,0 1 0-15,3-2 0 0,2-2-128 0,4 0 0 16,3-2 0-16,0 0 0 0,3 2 0 0,3-1 0 16,1-1 0-16,4 3 0 0,1-1 0 0,3 1 128 15,1 2-128-15,0-2 128 0,0-1-128 0,0 1 128 0,-2 1-128 0,-2 1 128 16,-1-1 64-16,-4-1 0 0,-1-1 0 16,-3 0 0-16,0 4 192 0,-4-3 32 0,-3-2 16 15,-5 2 0-15,-2-1-208 0,-1-2-32 0,-5 0-16 16,-3 0 0-16,-2-3-176 0,-13 0 0 0,3 0 0 15,1-2 0-15,0 0-192 0,5-2-128 0,-1-2-32 0,7 0-12688 16,-1 0-2528-16</inkml:trace>
  <inkml:trace contextRef="#ctx0" brushRef="#br1" timeOffset="193580.79">10853 4217 2751 0,'0'0'128'0,"-4"-2"16"0,-4 1-144 0,0-1 0 15,1 0 0-15,-1 1 0 0,-2 1 2368 0,1 1 448 16,-2 0 96-16,1 1 16 0,0 0-1248 0,-2 3-240 16,1-3-48-16,1 0-16 0,-2 0-80 0,2 2-16 15,2-3 0-15,-2 2 0 0,2-1-192 0,1 1-32 16,3 1-16-16,4-4 0 0,0 0-144 0,0 0-48 16,0 0 0-16,0 0 0 0,0 0-96 0,0 0-32 15,0 0 0-15,0 0 0 0,9-1-144 0,4-2-48 16,4-1 0-16,10-1 0 0,3-1-128 0,4-1-16 15,4 1-16-15,4-1 0 0,5 0-64 0,5-1-16 0,2-1 0 16,4-1 0-16,3-1-80 0,-1 1-16 0,2 0 0 0,0-3 0 16,-1 0-64-16,1 0-128 0,-5 0 176 0,-3 0-176 15,-5 1 160-15,-4 1-160 0,-3 3 128 0,-5 0-128 16,-8 1 144-16,-3 3-144 0,-9-1 160 0,-1 0-160 16,-5 3 0-16,-4 0 0 0,-7 2 0 0,0 0 0 15,0 0 0-15,0 0 0 0,0 0 128 0,0 0-128 16,-7 6 128-16,-3 0 0 0,-2-1-128 0,-4 3 192 15,-3 1-192-15,-4 1 0 0,-3-1 0 0,-6 2 0 0,-4 2 0 16,-4 0 0-16,-5 0 0 0,-3 0 0 0,-10 1 0 0,-1 2 0 16,-3-1 144-16,-4 2-144 0,-4-2 160 0,1 2-160 15,-1-2 192-15,2-1-192 0,1-2 224 0,1 3-64 16,3 1-16-16,6-3 0 0,2-3-144 0,7-2 128 16,5-1-128-16,6-2 128 0,6 1 16 0,3-3 0 15,8-3 0-15,6 1 0 0,3-1 32 0,11 0 0 16,0 0 0-16,0 0 0 0,11-7 32 0,6 1 16 15,7-1 0-15,9-3 0 0,6-3-224 0,10-1 0 16,8-2 128-16,4 2-128 0,2 1 0 0,3 1 0 16,4 0 0-16,-3-1 0 0,0-3 0 0,0 1 0 15,-3 0 0-15,0 2 0 0,-4 0 0 0,-2 1 0 16,-5-1 0-16,-2 1 0 0,-5 0 0 0,-5 1 0 16,-7 5 0-16,-8 1 0 0,-6 0 0 0,-6 3 0 15,-4 2 0-15,-10 0 0 0,0 0 0 0,-9 5 176 16,-3 1-176-16,-8 1 160 0,-7-2 32 0,-6 4 0 15,-4 2 0-15,-10 0 0 0,-1 1-192 0,-5-1 192 16,0 0-192-16,1 1 192 0,-2 0-192 0,5-1 0 0,3-2 0 16,4-1 128-1,6-3-752-15,7 0-144 0,6-1-48 0,9-1-11536 0,6-3-2304 0</inkml:trace>
  <inkml:trace contextRef="#ctx0" brushRef="#br1" timeOffset="194727.16">21682 5108 11055 0,'-6'-2'480'0,"0"1"112"0,1-1-464 0,0 1-128 16,-4 0 0-16,1 1 0 0,-3 0 1984 0,1 0 384 16,1 1 80-16,-3 0 16 0,2-1-848 0,2 1-160 0,-1 0-48 0,2 1 0 15,7-2-256-15,0 0-48 0,0 0-16 0,0 0 0 16,0 0-256-16,16-1-64 0,2-2-16 0,12-1 0 16,7-4-224-16,11 0-32 0,7-1-16 0,9 1 0 15,8-3-32-15,-18 2 0 16,9 2 0-16,5-3 0 0,3-1-32 0,3-1-16 0,-1 1 0 0,-2 1 0 0,-1 0-128 15,-4 0-16-15,-4 1-16 0,-3 0 0 0,-6 0-112 0,-5 1-128 16,-9 2 176-16,-7 0-176 0,-8 2 160 0,-8 3-160 16,-7-2 128-16,-9 3-128 0,0 0 240 0,-9 4-48 15,-11 1 0-15,-5 3 0 0,-6 3-16 0,-23 5-16 16,0 1 0-16,-5-3 0 0,-2-1-160 0,-5 1 160 16,-6-2-160-16,-2 1 160 0,-1 0-160 0,3 0 0 15,-3-1 144-15,-1-1-144 0,-1 2 0 0,4-5 0 16,5 2 0-16,9 0 128 0,7 0-128 0,9-2 0 15,11-2 0-15,12-1 0 0,8-1 0 0,12-4 0 16,0 0 0-16,19 0 0 0,8-3 0 0,11-4 0 16,7 0 0-16,12-1 0 0,11 0 0 0,6-2 0 15,3-1 0-15,-18 4 0 0,9-1 0 0,5 0 0 16,2 0 0-16,1 1 0 0,-5-1 0 0,-1 1 0 16,-5 1 0-16,-7 0 0 0,-7 2 0 0,-10 0 0 15,-8 0 0-15,-8 2 0 0,-9 1 0 0,-7 0 0 16,-9 1 128-16,-7 2-128 0,-8 1 368 0,-20 2 0 15,-6 2 0-15,5-1 0 0,-7 1-128 0,-10-2-32 16,-3 1 0-16,-8-1 0 0,-3 1-80 0,-28 1 0 16,8 1-128-16,12 0 192 0,7-3-192 0,8 0 128 15,6-1-128-15,12 0 0 0,13 1 144 0,9-2-144 0,9 0 128 0,11-3-128 32,0 0-800-32,21 1-240 0,9 2-48 0,12-4-16784 0</inkml:trace>
  <inkml:trace contextRef="#ctx0" brushRef="#br1" timeOffset="198395.87">17262 8118 16287 0,'0'0'720'0,"-10"4"160"0,0-1-704 0,1-1-176 16,-1 0 0-16,3-2 0 0,-1 2 1072 0,0-1 176 15,0 2 32-15,3-2 16 0,-4-1-352 0,9 0-80 16,-6 0-16-16,-2 1 0 0,8-1-272 0,-7 1-64 16,7-1-16-16,0 0 0 0,-7 2-128 0,7-2-32 15,0 0 0-15,0 0 0 0,-7 2-16 0,7-2-16 0,-8 2 0 0,8-2 0 16,0 0 16-16,0 0 0 0,0 0 0 0,-5 6 0 15,5-6-16-15,0 0 0 0,0 0 0 0,-2 8 0 16,2-8-304-16,0 0 160 0,1 8-160 0,-1-8 128 16,0 0 64-16,5 9 0 0,2-2 0 0,-7-7 0 15,7 6 32-15,3 0 16 0,1-3 0 0,0 1 0 16,0-2 64-16,3 0 16 0,1-1 0 0,3 1 0 16,1-2-64-16,2 0-16 0,1 1 0 0,2-1 0 15,3 1-48-15,-1-1 0 0,-2 0 0 0,3-1 0 16,0 0 16-16,2 1 0 0,1-4 0 0,-1 1 0 15,0-1 16-15,4 0 0 0,0-1 0 0,4 0 0 16,3-1-48-16,1 1-16 0,3 1 0 0,-1-2 0 16,-2 2-160-16,-1-1 128 0,0 1-128 0,-1-1 128 15,1 3-128-15,-2 0 0 0,-1 1 0 0,1-1 0 0,2 0 0 0,0 0 0 16,0 2 128-16,1 0-128 0,-4 2 128 0,-1 1-128 16,0-2 192-16,-2 1-64 0,2-1-128 0,1 0 160 15,-4 0-160-15,4-1 160 0,1-1-160 0,0 0 0 16,0 0 0-16,1 1 128 0,-2-1-128 0,1 1 0 15,-1-1 144-15,0 0-144 0,-3-2 0 0,3 0 0 16,1 0 0-16,2 1 0 0,1-4 0 0,3 3 0 16,2-1 0-16,-1 3 128 0,-5-2-128 0,1 2 0 15,-4 0 0-15,1 1 0 0,-3 1 128 0,2-1-128 16,1-1 128-16,-1 0-128 0,2 1 0 0,-1 0 0 16,2 1 0-16,-2 0 128 0,1 0-128 0,-2 2 0 0,2 0 0 0,-4 0 0 15,2-1 0-15,0 1 0 0,-2-2 0 0,2-1 0 16,3-1 0-16,2-1 0 0,-3 1 0 0,2 0 0 15,-2-1 0-15,-2 2 0 0,-1 2 0 0,3-2 128 16,-4-1-128-16,0 0 0 0,-1 0 0 0,3 0 0 16,-1-1 0-16,1-1 0 0,1 0 0 0,-2 1 128 15,-2 0-128-15,0 0 0 0,-2-2 0 0,0 4 0 16,-1 0 0-16,0 0 0 0,-1 0 0 0,1-1 0 16,1-1 0-16,1 1 0 0,0-1 0 0,2-1 0 15,3 1 0-15,-3 1 0 0,-2 0 0 0,0-1 0 16,1 2 0-16,0-1 0 0,-2-1 0 0,-1-1 0 15,2 2 0-15,1 0 0 0,2-1 0 0,0 0 0 16,1 1 0-16,-2-2 0 0,0 3 0 0,-3 0 0 16,-1-2 0-16,0 1 0 0,-2-1 0 0,-2 0 0 15,-1 0 0-15,2-1 0 0,-1 0 0 0,-4 2 0 0,1 0 0 16,-2 0 0-16,4 0 0 0,-4 0 128 0,2-2-128 0,-1 2 0 16,1 0 0-16,0 0 0 0,1 0 0 0,-2-1 0 15,0 0 0-15,0-1 0 0,-1 1 0 0,-1-1 0 16,-2 0 0-16,0 0 0 0,-1 0 0 0,2 1 0 15,1 0 0-15,0-1 0 0,-4 1 0 0,3 0 128 16,0 1-128-16,1-1 0 0,-2 0 0 0,1-1 128 16,0 1-128-16,-1 0 0 0,2 2 128 0,-2-1-128 15,1-1 128-15,1 2-128 0,-2-1 0 0,-2 1 0 16,1 3-160-16,-1-3 160 0,-1-3 0 0,-1 0 0 16,-1 2 0-16,-2-1 0 0,-1 0 0 0,0-1 0 15,0-1 0-15,0 1 0 0,-2 3 0 0,0-1 0 16,0 0 0-16,1 0 0 0,-3-2 0 0,4 1 144 15,-4 0-144-15,2 1 192 0,-9 1-192 0,9-1 128 16,0 0-128-16,-1-1 128 0,-8 2-128 0,9-2 0 0,1 1 0 0,-3 0 128 16,-7 1-128-16,9-3 0 0,-2-1 144 0,-7 4-144 15,9-3 128-15,-9 3-128 0,9 0 128 0,-9 0-128 16,8-4 192-16,-8 4-48 0,6-2 0 0,-6 2 0 16,0 0 48-16,0 0 0 0,7-5 0 0,-7 5 0 15,0 0-32-15,0 0 0 0,0 0 0 0,0 0 0 16,0 0-16-16,0 0 0 0,0 0 0 0,0 0 0 15,0 0-144-15,0 0 0 0,0 0 144 0,0 0-144 16,0 0 0-16,0 0 0 0,0 0 0 0,0 0 128 16,0 0-128-16,0 0 0 0,0 0 0 0,0 0 0 15,0 0 0-15,0 0 0 0,0 0 0 0,0 0 0 16,0 0 0-16,0 0 0 0,0 0 0 0,0 0 128 16,0 0-128-16,0 0 0 0,-9-2 0 0,9 2 128 15,0 0-128-15,0 0 0 0,-6-2 0 0,6 2 0 0,0 0 0 16,0 0 0-16,0 0 0 0,0 0 0 0,0 0 0 0,0 0 0 15,0 0 0-15,0 0 0 0,0 0 0 0,0 0 0 16,0 0 0-16,0 0 0 0,0 0 0 0,0 0 0 16,0 0 0-16,0 0 0 0,0 0 0 0,0 0 0 15,0 0 0-15,0 0 0 0,0 0 0 0,0 0 0 16,0 0 0-16,0 0 0 0,0 0 0 0,0 0 0 16,0 0 0-16,9 2-128 0,1-1-32 0,-2 0 0 15,-8-1 0-15,0 0 0 16,9 3-240-16,-9-3-48 0,0 0-16 0,0 0 0 15,0 0-2272-15,0 0-448 0</inkml:trace>
  <inkml:trace contextRef="#ctx0" brushRef="#br1" timeOffset="202857.92">14639 14041 3679 0,'0'0'320'0,"-7"-3"-320"0,-1 0 0 0,0 0 0 16,2 1 1312-16,0-1 192 0,-3 1 32 0,4 0 16 15,-3 2-896-15,8 0-176 0,-8-1-32 0,0 1-16 16,8 0 64-16,-7 0 16 0,7 0 0 0,-9 0 0 15,9 0 192-15,0 0 32 0,0 0 16 0,0 0 0 16,0 0 224-16,0 0 48 0,0 0 16 0,0 0 0 0,0 0-144 16,0 0-16-16,0 0-16 0,0 0 0 0,0 0-384 0,0 0-80 15,0 0-16-15,0 0 0 0,0 0-64 16,0 0-32-16,0 0 0 0,0 0 0 0,0 0-32 0,9 3 0 16,0 0 0-16,0 1 0 0,2-1-64 0,-1 0 0 15,1 0-16-15,2-1 0 0,2 1 64 0,3 0 16 16,-1 0 0-16,3 0 0 0,2-1-64 0,1-1-16 15,6-1 0-15,-1-1 0 0,3-1 48 0,2 0 16 16,1-2 0-16,4 1 0 0,-3-1 32 0,2-1 16 16,3 0 0-16,3-1 0 0,0 2-32 0,2-2 0 15,1 2 0-15,1-2 0 0,0 0-48 0,-2 0-16 16,-2-1 0-16,-1 2 0 0,1 2-64 0,-2 0 0 0,-1-2-128 16,-2 1 192-16,1 1-64 0,-1-3 0 0,1 2-128 15,-1-1 192-15,0 1-64 0,0-1-128 0,2 1 176 16,-1 1-176-16,2-3 224 0,1 2-64 0,-3-1-16 0,4 1 0 15,0 0 16-15,1-2 0 16,-2 0 0-16,2 0 0 0,0 2 32 0,0 0 16 0,1 1 0 16,-1-1 0-16,-2-2-208 0,2 3 0 0,0 0 0 0,-1-1 0 15,-1 1 128-15,-1-1-128 16,1 1 0-16,1 0 0 0,-2-2 0 0,2-1 0 0,0 1 0 0,1 0 0 16,-3 1 0-16,4-2 0 0,1 1 0 0,0-2 0 15,0 1 128-15,0 0-128 0,0 2 0 0,4 0 144 16,0 1-144-16,-1 1 0 0,-3 0 0 0,0-2 0 15,0-2 0-15,2 0 0 0,1 3 0 0,1 0 0 16,-1-1 0-16,3 1 0 0,-3 1 0 0,1-3 0 16,-3 2 0-16,-1 0 0 0,-2-2 0 0,2 1 128 15,-1 0-128-15,1 0 128 0,2 2-128 0,0 1 128 0,-2-2-128 16,0 1 0-16,0-1 0 0,-1 2 128 0,0-2-128 0,2 1 128 16,1 1-128-16,3 1 128 0,1 0-128 0,-2 1 0 15,-2-1 0-15,3 0 128 0,-2-1-128 0,2 1 0 16,-3 0 0-16,2-3 0 0,-1 1 0 0,2 2 0 15,0 0 0-15,-2 0 0 0,-2-1 0 0,1-1 0 16,-2-1 0-16,0 0 128 0,0 2-128 0,2 0 0 16,-1-1 0-16,1 2 0 0,2-2 128 0,-3 0-128 15,-1-1 0-15,1 0 128 0,-2-3 16 0,1-1 0 16,0-1 0-16,2 6 0 0,4 0 32 0,-1 0 0 16,-1-3 0-16,1 3 0 0,-3 0-176 0,1 2 0 15,0-2 0-15,1 1 128 0,-1-1-128 0,3 4 0 0,3 0 0 16,-3-1 0-16,-2-3 0 0,-2-1 0 0,-3 3 0 0,0-1 0 15,-1-1 0-15,-1 0 0 0,0 0 0 0,1 1 0 16,0 2 0-16,-2 0 0 0,-6-2 0 0,-2 1 0 16,-1-4 0-16,-1 4 0 0,-2 0 0 0,0-1 0 15,-2 0 0-15,0 0 128 0,2 1-128 16,-1 2 0-16,-2-1 0 0,1 3 0 0,-1-1 0 16,-1 1 0-16,0 1 0 0,-3-2 0 0,-2-2 0 0,-3 0 0 15,1 0 0-15,-3 2 0 0,-4-2 128 0,1-1-128 16,-2-1 0-16,-1 1 0 0,-10 0 0 0,7 0 0 15,-7 0 0-15,0 0 0 0,8-1 128 0,-8 1-128 16,0 0 0-16,0 0 0 0,0 0 0 0,0 0 128 16,0 0-128-16,0 0 0 0,0 0 0 0,-10 5 0 15,0-3 0-15,0 3 0 0,-4-2 0 0,-1 0 0 16,-2-1 0-16,-6 0 0 0,-2-5 0 0,-4 4 0 0,-3 2 0 0,-4 0 0 16,-1-2-144-16,-3 2 144 0,-1 2-128 0,-3-2 128 15,-4 4-192-15,0-5 192 0,-9-2-160 0,0 1 160 16,-3 2-128-16,-1-1 128 0,0 1-144 0,-4-2 144 15,-3 1-160-15,-5 0 160 0,-4-2-144 0,1 0 144 16,1 0-128-16,-1 0 128 0,-5 2 0 0,0-1 0 16,-2-1 0-16,-2 0 0 0,2 0 0 0,-2 0 0 15,-2 0 0-15,1-1 0 0,2 0 0 0,-2 1 0 16,1 2 0-16,-5 2 0 0,-3 0 0 0,2 2 0 16,2-1 0-16,-2 0 0 0,-3 0-128 0,0 2 128 15,2 3-128-15,2-2 128 0,1 0-128 0,-1-1 128 0,-1-2-128 16,1 1 128-16,6 0-144 0,-5 0 144 0,-4-3-160 15,3-1 160-15,4-1-192 0,2 4 192 0,2-3-208 0,2-1 80 16,-2-2 128-16,5 0 0 16,3 2 0-16,-2-1 0 0,1 0 0 0,1 0-128 15,3-1 128-15,1 0 0 0,4 0 0 0,3 1 0 0,1 2 0 0,0 0 0 16,0-1 0-16,0-1 0 0,2-1 0 0,2 0 0 16,6 3 0-16,0 1 0 0,4 0 0 0,-1-2 0 15,1 2 0-15,0-1-128 0,1 0 128 0,2 1 0 16,0-2 0-16,2 1 0 0,3 0 0 0,-1 1 128 15,0 1-128-15,0-1 0 0,-1 0-128 0,3 0 128 16,-1 1 0-16,3 0 0 0,-1 1 0 0,3-3 0 16,-1 1 0-16,3 1 0 0,1-1 128 0,0 0-128 0,-1 2 128 15,1 0-128-15,0 1 160 0,-1-2-160 16,-3-1 128-16,3 2-128 0,1-1 0 0,1 0 0 0,-1 1 0 16,3-1 0-16,0 2 0 0,4-3 0 0,-2 1 0 0,3 1 128 15,1 0-128-15,0 0 0 0,-2 0 0 0,-1 0 0 16,3-1 0-16,-1 0 0 0,2 2 0 15,-4-3 0-15,-2 1 0 0,3 0 0 0,-1 0 0 0,-1-1 0 16,1-1 0-16,0 0 0 0,0-1 0 0,4 0 0 16,-1 0 0-16,2 1 0 0,1 2 144 0,0-4-144 15,3 1 128-15,-1 0-128 0,-2 1 128 0,4 0-128 16,-1-1 128-16,0 2-128 0,-2-1 0 0,3 1 0 0,0-2 128 16,1 3-128-16,-2-2 0 0,2 1 0 0,0 0 0 15,0 0 128-15,2-2-128 0,1 0 0 0,-1-1 0 16,0 1 0-16,0 1 0 0,2 0 0 0,2-2 0 15,-2 1 0-15,1 3 0 0,0-2 0 0,-1 2 0 16,2 0 0-16,0-2 0 0,1 1 0 0,1 1 0 0,0-1 0 16,1-2 0-16,6-1 0 0,-6 2 0 0,6-2 0 15,0 0 0-15,0 0 0 0,-7 0 0 0,7 0 0 16,0 0-160-16,0 0 160 0,0 0 0 0,0 0-144 16,11 2 144-16,5-1 0 0,1-1 0 0,4-1 0 15,4-1 0-15,3 0 0 0,4-4 0 0,2 3 0 16,6-1 0-16,0-2 0 0,4-1 0 0,3 2 0 15,0 1 0-15,5 0 0 0,0 1 0 0,5 0-128 16,-1-2 128-16,1 1 0 0,1-2-144 0,4 3 144 16,-1 0 0-16,4-3 0 0,3 3-144 0,3-1 144 0,0-2 0 15,3 1 0-15,1-1-128 0,3-1 128 0,2 2 0 16,4-2 0-16,-3 1 0 0,5-1 0 0,1 1 0 16,2-1 0-16,1 1 0 0,3 0 0 0,-4-2 0 15,4 3 0-15,4-2 0 0,-3 2 0 0,-2-2 0 0,0 0 0 16,1 1 0-16,-1-1 0 0,-3 3 0 0,0 0 0 15,-1-1 0-15,3 1 0 0,1 1 0 0,-4 0 0 16,-1-1 0-16,2-2 0 0,3 3 0 0,-4-2 0 16,-1 0 0-16,-2-1 0 0,-3 0 0 0,1 0 0 15,3 1 0-15,-5-2 0 0,-2-2 0 0,2 1 0 16,-1-3 0-16,2 2 0 0,2 0 0 0,-3 0 0 16,1 0 0-16,-3-2 0 0,0 2 0 0,2 0 0 15,0 1 0-15,-5-1 0 0,-6-2 0 0,0 1 0 16,-2 0 0-16,0 2 0 0,1-1 0 0,-4 1 0 15,0-2 0-15,-3 0 0 0,-3-1 0 0,0 3 0 0,3 0 0 16,-1 0 0-16,-3-2 0 0,0-2 0 0,-2 2 0 16,-3-2 0-16,1 0 0 0,-1 1 0 0,2-1 128 0,0 1-128 15,1-1 128-15,-1 2 0 0,-1 2-128 0,-1 1 192 16,-2-2-192-16,-2 0 144 0,1-1-144 16,0 2 128-16,-1 2-128 0,-1-1 0 0,-2 3 0 0,0-1 0 15,-1 3 0-15,-2 0 0 0,-1 0 128 0,-3 1-128 16,-1 0 0-16,-3 1 0 0,-2-2 0 0,0 1 128 15,-1 0-128-15,-3 0 0 0,-5 1 0 0,-3 0 0 16,-5 0 0-16,-4 0 0 0,-1-2-192 0,-11 2 192 16,0 0-576-1,0 0 16-15,0 0 0 0,-14-2-14912 0</inkml:trace>
  <inkml:trace contextRef="#ctx0" brushRef="#br1" timeOffset="206571.51">16498 9917 10703 0,'0'0'464'0,"0"0"112"0,0 0-448 0,0 0-128 0,-5-5 0 0,5 5 0 15,0 0 656-15,-7-4 112 0,7 4 32 0,-5-6 0 16,5 6-80-16,0 0-16 0,-4-6 0 0,4 6 0 16,0 0-16-16,0 0-16 0,0 0 0 0,0 0 0 15,0 0-96-15,0 0-32 0,3-8 0 0,1 3 0 16,3-2-224-16,-2 3-64 0,3 0 0 0,2 2 0 15,2 1-80-15,1 1-32 0,2 0 0 0,3 1 0 16,3 0 16-16,2 1 0 0,2-1 0 0,4 1 0 0,2-2 32 16,2 0 16-16,3 0 0 0,0 0 0 0,6 0-48 0,1-2-16 15,3 0 0-15,4 2 0 0,-2-1-144 16,3 0 0-16,-1-1 0 0,2-1 128 0,-4 1-128 16,2 2 0-16,-1 0 144 0,-1-1-144 0,-3-1 0 0,-2 2 0 15,0 1 0-15,-5-1 0 0,0-1 0 0,-5 0 128 16,-4 0-128-16,-2 1 0 0,-2 0 0 0,-3 0 0 15,-2-1 0-15,-3 0 128 0,-1 0-128 0,-3-2 0 16,-2 0 0-16,-2 1 0 0,-9 2 0 0,0 0 0 16,5-4 0-16,-5 4 128 0,0 0-128 0,0 0 0 15,-10-5 128-15,-2 2-128 0,-1 1 0 0,-3 1 144 16,-3-1-144-16,-3 2 0 0,-3 0 160 0,-4 0-160 16,0 0 128-16,-3 2-128 0,-3-1 0 0,-5-1 0 0,-2 0 0 0,-3 1 0 15,-4-1 128-15,0 0-128 0,-3 0 0 0,-1-1 128 16,-1-2 128-16,0 2 32 0,-1 1 0 15,-1-1 0-15,-2 0-96 0,1 1 0 0,2 0-16 0,2 0 0 16,4 0-16-16,-1 0 0 0,4 0 0 0,6 0 0 16,8-1 0-16,6 0 0 0,5 0 0 0,6 0 0 15,5 1 16-15,10 0 0 0,0 0 0 0,11-4 0 16,6 2-176-16,11-1 192 0,6 0-192 0,8-1 192 16,2-1-192-16,6-1 0 0,2 1 0 0,5 2 0 15,5 1 128-15,-1 0-128 0,4-3 0 0,0-2 128 16,1 1-128-16,1 1 0 0,0 2 0 0,1 1 0 15,-1-3 0-15,-6 0 0 0,-4-1 0 0,0 2 0 16,-1 1 128-16,-7 0 0 0,-2 2 0 0,-4 1 0 0,-5 1 32 16,-9 0 0-16,-4 1 0 0,-9 0 0 0,-6 2-160 0,-10-4 0 15,7 7 144-15,-7-7-144 16,-14 5 0-16,-5 1 144 0,-11-1-144 0,-6 1 0 0,-4-1 128 0,-3 1-128 16,-4-2 0-16,-3 1 0 0,-2-1 0 0,-3 0 0 15,-3-1 0-15,0-1 0 0,1 0 0 0,-1-1 0 16,0 2 0-16,6 0 0 0,-2-2 0 15,6 0 0-15,7 0 0 0,4-1 0 0,5-1 0 0,7 0 0 16,6 0 0-16,9-2 0 0,10 3 0 0,0 0 0 16,5-5 0-16,8 0 0 0,8 3 0 0,9-2 0 15,7-4 0-15,7-2 0 0,4 0 0 0,6 2 0 16,6 2 0-16,1-1 0 0,4 3 0 0,1-1 0 16,-1-3 0-16,-2 2 0 0,-2 3 960 0,0 2 128 0,-3-1 16 15,-2 2 16 1,-5 2-1632-16,-5 3-336 0,-4-1-64 0,-10 1-16 15,-6 3 720-15,-5 2 208 0,-5 1 0 0,-7 2-13952 0</inkml:trace>
  <inkml:trace contextRef="#ctx0" brushRef="#br1" timeOffset="209431.23">17285 8177 4607 0,'0'0'192'0,"-7"4"64"0,7-4-256 0,-7 5 0 0,7-5 0 0,0 0 0 16,-5 7 1568-16,5-7 272 0,0 0 48 0,0 0 16 15,0 0-816-15,0 0-176 0,1 6-16 0,-1-6-16 16,9 6-240-16,3-3-64 0,1-1 0 0,4 1 0 16,3-1-160-16,3 0-32 0,2 0-16 0,3 0 0 15,-1 1-112-15,3-1-32 0,2-1 0 0,1-1 0 16,1 0-80-16,2-1-16 0,-1 0 0 0,6 0 0 15,0 1 208-15,5-3 48 0,4 2 0 0,2 0 0 16,-1-1 0-16,4 0 0 0,-1-1 0 0,3 0 0 16,1 2 0-16,2 1 0 0,4 0 0 0,-1 1 0 15,-1 0-192-15,-1 1-16 0,-1-1-16 0,4 1 0 16,-1 0-160-16,0 0 0 0,1 0 144 0,0 1-144 16,-2-3 0-16,0 0 0 0,-3 0 0 0,3 1 128 0,2 1-128 15,-2-1 0-15,-1-1 0 0,-3-1 0 0,-1 0 0 0,2 1 0 16,-1 0 0-16,4 1 0 0,0 0 0 15,1 0 0-15,-2 0 0 0,-1 0 128 0,0-1 16 0,1 3 16 16,-3-1 0-16,4 1 0 0,2 1-16 0,-4 1 0 16,0-2 0-16,-1 0 0 0,-3 2-144 0,1 0 192 15,2 3-192-15,-1-1 192 0,0-2-64 0,0 0-128 16,-3-3 192-16,-3-1-64 0,0-2-128 0,1 1 0 16,2 2 0-16,1 0 0 0,1 0 0 0,0-1 0 15,-1-2 0-15,1 1 0 0,-1 0 0 0,-2 3 0 16,1 0 0-16,1 0 0 0,2-1 0 0,-2-1 192 15,-1-1-192-15,-1 0 192 0,-1-1-192 0,2 0 0 16,-2 1 0-16,2 2 0 0,1 2 0 0,-1-2 128 16,0 0-128-16,-1-2 0 0,-3-2 176 0,3 2-48 0,0 0-128 15,0 3 192-15,1-3-64 0,-2-1 0 0,-5-1-128 0,1 2 192 16,-3 0-192-16,-2-1 0 0,-2-1 0 0,-2 2 0 16,0 1 128-16,-3 1-128 0,-3 1 0 0,0-1 144 15,1 0-144-15,-5-1 0 0,-3 0 0 0,-1-1 128 16,-2-1-128-16,-2 0 0 0,3 1 0 0,-5-2 0 15,-1 1 0-15,-1 0 128 0,-2 1-128 0,0 1 128 16,-2-1-128-16,0 0 192 0,-1 0-192 0,0 0 192 16,-1 3-192-16,-4-1 160 0,3 0-160 0,-1-1 160 15,-10-1-160-15,8 1 0 0,-8-1 0 0,0 0 0 16,0 0 0-16,0 0 128 0,0 0-128 0,0 0 0 16,0 0 0-16,0 0 0 0,0 0 128 0,0 0-128 0,0 0 0 15,-8-2 160-15,-3 0-160 0,1 0 160 0,-2-1-160 16,1 2 0-16,1 1 0 0,1 0 0 15,-4-1-192-15,1 3-112 0,-1 3-16 0,0 0-16 0</inkml:trace>
  <inkml:trace contextRef="#ctx0" brushRef="#br1" timeOffset="-195203.83">11302 12540 10879 0,'0'0'480'0,"0"0"96"0,0 0-448 0,4-5-128 16,-4 5 0-16,6-8 0 0,-2 2 640 0,1 1 128 16,-5 5 0-16,5-6 16 0,-5 6-48 0,5-7-16 0,-3-2 0 15,-1 2 0-15,-1 7 32 0,0 0 0 16,-1-7 0-16,-1-1 0 0,-2 1-80 0,2 2-16 0,2 5 0 0,-7-8 0 16,1-2-16-16,-1 1-16 0,0 1 0 0,-1-2 0 15,-1 1-176-15,-1 0-16 0,-1 1-16 0,-1 1 0 16,-3-1-96-16,-5 0 0 0,-2 0-16 0,0-1 0 15,-2-1-64-15,-1 1-16 0,2-1 0 0,-2-1 0 16,0-2-32-16,-1 1 0 0,3 1 0 0,-2 1 0 16,0 1-64-16,1 1-128 0,-5-3 176 0,0 3-176 15,0 0 144-15,-3 1-144 0,-3 0 0 0,-2 0 144 16,0 0-144-16,-4 2 0 0,0-2 0 0,1 3 0 16,1 0 0-16,-1-1 0 0,-2 1 0 0,1 0 0 15,-3 2 0-15,-1 0 0 0,-4 0 0 0,2 0 0 0,-1-3 0 0,3 3 0 16,0 0 0-16,4 0 0 0,2-1 0 0,1 0 0 15,0 0 0-15,1 0 0 0,-3 0 0 0,1 2 128 16,-1 1-128-16,-3 0 128 0,-1 1-128 0,1 2 0 16,1 0 0-16,0 0 128 0,0-1-128 0,0 2 192 15,0 0-192-15,-3 0 192 0,0 1-192 0,1 3-176 16,1-2 48-16,4 0 0 0,-1-1 128 0,7 3 0 16,2 1 0-16,2-1 128 0,-1 0 0 0,1 1 0 15,0 0 0-15,-1 1 0 0,1 0-128 0,0-1 0 16,-2 2 128-16,0 2-128 0,0-1 0 0,0 1 0 15,1 0 0-15,-2-1 0 0,1-2 0 0,1 0 0 16,2 1 0-16,0 1 128 0,2 0-128 0,0 0 0 16,1 0 0-16,3 3 0 0,-1-1 0 0,2 0 0 15,-1-2 0-15,4 4 0 0,3-1 0 0,2 2 0 0,1 0 0 0,1 2-128 16,1 0 128-16,2 0 0 0,0 2 0 0,2 0 0 16,1-3 0-16,0-1 0 0,3-1 0 0,3 0 0 15,1 2 0-15,4 0 0 0,-3-2 0 0,3 1 0 16,2 0 0-16,3 2 0 0,-1-2 0 0,2 0 0 15,-1-4 0-15,5 3 0 0,-1 1 0 0,0-1 128 16,2-4-128-16,-1 1 0 0,2 0 128 0,0 1-128 16,-1 2 256-16,4-1 0 0,0-1-16 0,4 1 0 15,-1-3 0-15,5 2 0 0,1-2 0 0,2 1 0 16,2 2-240-16,1-3 144 0,0-1-144 0,0 0 128 16,1-2-128-16,-3-1 0 0,-2 0 144 0,4 0-144 15,-2 1 0-15,0-1 128 0,0 0-128 0,3 1 0 16,2 2 0-16,1 1 144 0,-1-2-144 0,4-1 0 0,-2-2 144 0,0 0-144 15,-1 0 0-15,-1-2 144 0,1 0-144 0,-1 0 128 16,1-1-128-16,2 3 128 0,2 1-128 0,-3-2 160 16,2-1-160-16,0-2 160 0,-5-1-160 0,3-1 0 15,-4 0 0-15,2-1 128 0,-2 0-128 0,1 2 192 16,1 0-192-16,-2 1 192 0,2-2-32 0,0-1 0 16,-1-1 0-16,1-1 0 0,-5 2-160 0,0-2 160 15,-3-4-160-15,0 3 160 0,-1 3-160 0,-3 0 128 16,2-2-128-16,-2-1 128 0,-2 0-128 0,1 1 192 15,0 2-192-15,-1-2 192 0,1-3-192 0,0 1 160 16,-2-2-160-16,1 1 160 0,0-1 64 0,0-1 16 16,-2-3 0-16,0 1 0 0,-2-3-48 0,-2 2-16 0,-1 1 0 0,1 0 0 15,-1 1 64-15,1-1 16 0,-1 2 0 0,0 0 0 16,0-1 0-16,-2 2 0 0,0-1 0 0,1 0 0 16,-1 0-96-16,1 0-16 0,0-1 0 0,0-1 0 15,0-1-16-15,2-1-128 0,-1 0 192 0,1-1-64 16,-3 0-128-16,1-1 160 0,-2-2-160 0,-1 0 160 15,0 0 0-15,1 1 0 0,-3-1 0 0,-2 0 0 16,1-3 176-16,-2 0 48 0,1-3 0 0,-4 1 0 16,1 3 80-16,-1 1 32 0,2-1 0 0,0 1 0 15,-4-1-160-15,2 3-16 0,2-1-16 0,-2-1 0 16,1 0-304-16,-1 0 0 0,-2 1 128 0,-1 1-128 16,0-1 0-16,-2 1 0 0,-1 0 0 0,-2-1 0 15,-3 1 0-15,0 1 0 0,-1 2 0 0,-4-2 0 16,-1-2 0-16,-2 4 0 0,-4 0 0 0,-2 3-144 15,-3 0-1008-15,-1 2-208 0,-4 2-48 0,2 3-10800 16,1-1-2160-16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6:47:58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527 1201 12895 0,'0'0'1152'0,"0"0"-928"0,0 0-224 0,0 0 0 16,0 0 368-16,0 0 16 0,0 0 16 0,0 0 0 16,-2 8 96-16,-2-1 16 15,-1 0 0-15,2 1 0 0,1 1 336 0,-3 1 80 0,2 2 16 0,0 3 0 16,-1 2 16-16,0 2 0 0,0 1 0 0,-2 7 0 15,3 2-192-15,-4 5-48 0,1 3 0 0,-1 1 0 16,-1 4-144-16,0-1-16 0,0 3-16 0,-2 6 0 16,-1 4-16-16,1 5 0 0,0-1 0 0,4 0 0 0,-2-3 16 0,0-1 0 15,-4-2 0-15,1 1 0 0,2 0 16 0,-1 1 0 16,2-1 0-16,-1-3 0 0,-1-1 0 0,2-3 0 16,0-4 0-16,1-3 0 0,0-2-112 0,3-1 0 15,-1 1-16-15,3-2 0 0,-2-3-176 0,2 0-16 16,0-2-16-16,2 1 0 0,0-3-224 0,3-3 176 15,2-4-176-15,-2-2 160 0,2-3-160 0,-1 0 128 16,2-3-128-16,0-1 128 0,2-3-128 0,-2 1 192 16,0-4-192-16,3 0 192 0,2-2-64 0,-1 0-128 15,0 0 192-15,1-2-64 0,-2 0-128 0,3-1 192 16,2-1-192-16,2 0 192 0,3 0-32 0,3 0 0 0,-1 0 0 0,5 0 0 16,4-1-32-16,0 0 0 0,1-1 0 0,1 0 0 15,-1 1-128-15,4-1 160 0,0 2-160 0,3-2 160 16,0 0-160-16,3-1 0 15,3-2 0-15,-1 3 0 0,3 1 0 0,0-2 0 16,2-1 0-16,2 0 0 0,-3 0 0 0,2-2 128 0,0 1-128 0,0-2 0 16,3 0 0-16,-2 2 128 15,0-2-128-15,3 2 0 0,1-2 0 0,-1 0 128 0,-2-2-128 0,2 0 0 16,2 1 0-16,-1 1 128 0,1-2-128 0,0 0 0 16,2 2 0-16,0 1 0 0,-2 0 128 0,2 0-128 15,-2-3 0-15,2 4 0 0,1 0 144 0,0-1-144 16,-4 0 0-16,3 1 0 0,0 2 0 0,1-1 128 15,0-3-128-15,2 1 128 0,-1-1-128 0,-1 0 128 0,1 1-128 0,0-2 0 16,-2 0 0-16,3 1-128 0,-3-1 128 0,2 1 0 16,1 1 0-16,-2-1 0 0,0-1 0 0,0 1 0 15,0-2 0-15,0 1 0 0,4 2 0 0,-4-1 0 16,0 2 0-16,0-4 0 0,2-2 0 0,0 1 0 16,-2 1 0-16,0 2 0 0,0 1 0 0,2 0 0 15,0 2 0-15,-3-2 128 0,-1 0-128 0,0-1 0 16,-2 1 0-16,4 1 0 0,0 2 0 0,0 0 0 15,0-3 0-15,0 2 0 0,-2-1 0 0,1 2 0 16,0-1 0-16,3-1 0 0,-3 1 0 0,1-1 0 16,0 1 0-16,1 2 0 0,-5-4 0 0,1 2 0 15,-2 0 0-15,2 0 0 0,2 3 0 0,-1 0 0 0,0-1 0 0,-2 1 0 16,1 0 0-16,-3 0 0 0,0-2 0 0,1 2 0 16,0 0 0-16,1 1 0 0,-2 0 0 0,1 0 0 15,-1 1 0-15,0-1 0 0,0 1 0 0,-1 0 0 16,0 1 0-16,1-1 0 0,0 1 0 0,1-1 0 15,1 0 0-15,-2-1 0 0,1-1 0 0,-4 1 0 16,0 0 0-16,1 1 128 0,-1 0-128 0,2 0 0 16,0 1 0-16,-1 0 0 0,2-1 0 0,-4 0 0 15,0 1 0-15,0 0 0 0,0 0 0 0,1 2 0 16,-2-1 0-16,1 0 0 0,2 1 0 0,-3-1 0 16,-1 1 0-16,2-2 128 0,-1 1-128 0,0 0 0 15,2 0 128-15,0 2-128 0,2-5 128 0,1 1-128 16,-3-1 128-16,1 0-128 0,-2-1 128 0,1 1-128 15,2 0 0-15,-3 1 0 0,3 1 0 0,1-1 128 16,1 0-128-16,-1-1 0 0,1-1 0 0,-2 1 0 0,0 0 0 16,2 1 0-16,1 0 0 0,1 3 128 0,5 0-128 0,-4 0 0 15,-2-1 0-15,1-2 0 0,-2 0 0 0,2 2 0 16,2-1 0-16,2-1 0 0,0-1 0 0,-1 0 0 16,0 0 0-16,0-1 0 0,0 0 0 0,-1 0 0 15,1 1 0-15,2 1 128 0,0 0-128 0,-1 0 0 16,-4-1 0-16,0 0 0 0,0 0 0 0,0 4 0 15,0-2 0-15,1 0 0 0,1 0 0 0,2 0 0 16,-4 1 0-16,2-3 0 0,-1-1 0 0,1-1 128 16,0 2-128-16,3 0 128 0,-1 2-128 0,3-4 0 0,-3-1 0 15,-1 1-128-15,-3 1 128 0,0 1 0 16,0 2 0-16,-2-2 0 0,4-2 0 0,-2 1 0 0,-2 2 0 16,-1 0 0-16,0-3 0 0,-2 0 0 0,0-1 0 0,1 3 0 15,2 0 0-15,-1-1 0 0,0-3 0 0,0 1 0 16,-5 0 0-16,1-1 0 0,1 2 0 0,-1 0 0 15,-1-1 0-15,1 0 0 0,0 2 0 0,2-2 128 16,-3-1-128-16,-3 1 0 0,-1 0 0 0,0-1 128 16,2 2-128-16,0-2 144 0,-1-1-144 0,2 2 160 15,-1 2-160-15,1 0 128 0,-2 0-128 0,-1-1 128 16,-3-2-128-16,-1 2 0 0,0 0 0 0,-1 2 0 16,1-3 0-16,-3 2 0 0,3 1 0 0,-3 1 0 15,0 0 0-15,2-1 0 0,-3 0 0 0,-1 0 0 16,-2 1 0-16,-2-1 0 0,-2 0 128 0,1 1-128 15,-1 0 0-15,2-1 0 0,-2 0 0 0,-1 0 0 16,0 0 0-16,0 1 0 0,3 0 0 0,-3 0 0 0,1 0 128 0,0-1-128 16,0-1 128-16,0 1-128 0,-2 0 0 0,0 0 0 15,-1 0 128-15,1 0-128 0,-2 0 0 0,0 1 0 16,0 1 0-16,-1-1 0 0,1 1 176 16,-1-2-48-16,-1 2-128 0,-1-1 192 0,-2-1-192 0,3 0 0 15,-2 0-192-15,-1 2 192 0,0 2 0 0,-2-2 0 16,2-1 0-16,0 2 0 0,-1-2 0 0,1 2 0 15,-1-2 0-15,-2 0 0 0,2 1 0 0,-1 1 0 16,1 2 0-16,-1-3 0 0,1 1 0 0,1-1 0 16,-3-1 0-16,1 3 0 0,-1 0 128 0,1 1-128 15,-1-1 0-15,1 0 0 0,-1 0 0 0,2 0 0 0,-2 3 0 0,1-2 0 16,-2 0 0-16,1-1 0 0,-2 0 0 16,0 1 0-16,1-2 128 0,-1 0-128 0,0 0 0 0,0 0 0 15,1 1 144-15,-2 1-144 0,2-2 128 0,-1 0-128 16,-3 1 0-16,1-1 128 0,-1 0-128 0,0-1 0 15,-1 2 0-15,-1-1 0 0,-1-1 128 0,1 0-128 16,-1 1 0-16,-8-3 0 0,8-2 0 0,-8 2 128 16,9 0-128-16,-9 0 0 0,9 0 0 0,-9 0 128 15,10-1-128-15,-10 1 0 0,5-4 144 0,1-3-144 16,-1 1 128-16,-1-3-128 0,-1 2 128 0,1-3-128 16,1-2 0-16,-3-2 144 0,1-5-144 0,0 1 0 15,-2-3 128-15,0 0-128 0,0-6 0 0,1 0 0 16,-1-4 128-16,0-3-128 0,-1-3 0 0,2-3 0 15,1-2 0-15,0 2 0 0,0 0 0 0,2-1 0 0,-2-1 0 0,0 1 0 16,-1 0 0-16,3-2 0 0,-2-5 128 0,0 5-128 16,1 1 0-16,1 2 0 0,-1 4 0 0,0 1 160 15,0 1-160-15,2 1 128 0,-4 1-128 0,2-1-176 16,1 0 48-16,-1 0 0 0,1-1 128 0,-1 0 0 16,3 3 0-16,-3 1 0 0,2-2 0 0,-1 4-208 15,-3 0 80-15,0 2 128 0,1-1-128 0,-3 2 128 16,0 2 0-16,-1 3 0 0,-2 0 0 0,1 2 0 15,0 1 0-15,-2 0 0 0,-1 0-176 0,0 1 48 16,-2-1 0-16,0 3 0 0,1 2 128 0,-1 1 0 16,1 0 0-16,-4 0 0 0,1 2 0 0,1 1 0 15,-2 0 0-15,0 1 0 0,-3-1 0 0,0 1 0 16,-2 3 0-16,-2 1 0 0,0 1 0 0,-4-1 0 0,-1 0 0 16,-5 3-128-16,-4-1 128 0,-2 0-192 0,-2-1 192 15,-3-1-192-15,-3 1 192 0,0 1-192 0,-2 0 192 0,-2 0-192 16,-3 1 192-16,-5-1-128 0,-5 1 128 0,-4 0-128 15,-3 0 128-15,-1 0 0 0,-3 0-144 0,-4 2 144 16,-1 1 0-16,-8 0 0 0,-1-2 0 0,-3 1 0 16,-1 0-144-16,-5 2 144 0,-6-1 0 0,0-1 0 15,1-1 0-15,0 1-128 0,-3 0 128 0,-1 2 0 16,-5-1 0-16,0-1 0 0,-2 0 0 0,0 2 0 16,-1 1 0-16,-2 1 0 0,-5-2 0 0,0 0 0 15,-3 2 0-15,0-1 0 0,0 1 0 0,0-2 0 16,-5 0 0-16,1 0 0 0,-3-1 0 0,1 2 0 15,4-2 0-15,-2 0 0 0,-2 1 0 0,0-2 0 16,2 1 0-16,-2-1 0 0,-5-1 192 0,1 1-48 0,2-2-144 16,0 0 0-16,-2-2 0 0,2 2 0 0,-2 2 0 0,0-1 0 15,0-1 0-15,-1 1 0 0,-1 0 0 0,2 1 0 16,4 0 0-16,-1 0 0 0,-4-2 0 0,4 2 0 16,3 0 0-16,1-1 0 0,0-2 0 0,3 1 0 15,-1 1 0-15,2 0 0 0,2-2 0 0,1 1 0 16,2 0 0-16,2-1 0 0,0-3 0 0,3 2 0 15,4 1 0-15,-2 0 0 0,-1-1 0 0,5 0 0 16,2 1 0-16,0-1 0 0,-3 1 0 0,4 1 0 16,3-1 0-16,1 1 0 0,0 1 0 0,3-1 0 15,-1 0 0-15,1 0 0 0,4 1 0 0,-2 1 0 16,0-2 128-16,3 0-128 0,2-2 0 0,4 2 160 16,-2 0-160-16,2-1 160 0,-2 0-160 0,2 0 0 0,3 0 0 0,1 1-176 15,3 0 176-15,-3 0 0 0,-1-1 0 0,1 1 0 16,1 0 0-16,-1 2 0 0,0 0 0 0,1 1 0 15,-2-1 0-15,2 1 0 0,-1-1 0 0,1 3 0 16,2 1 0-16,-1-1 0 0,-2-2 0 0,2 0 0 16,-1 1 0-16,1 0 0 0,4-1 0 0,2 2 0 15,-2-3 0-15,4 0 0 0,1-1 0 0,1 1 128 16,2 1-128-16,2-1 128 0,-1-1-128 0,0 1 128 16,-1 0-128-16,1 0 0 0,0 2 0 0,1 0 128 15,4 1-128-15,-4-1 0 0,0 0 0 0,-2 2 0 16,1-2 0-16,1 3 0 0,3-1 0 0,4 0 0 15,3-1 0-15,2 2 0 0,-1-3 0 0,4 3 0 16,5-1 0-16,7 0 0 0,5-1 0 0,7-2-128 16,6 0-1008-1,4-2-192-15,12-1-32 0,0 0-17072 0</inkml:trace>
  <inkml:trace contextRef="#ctx0" brushRef="#br0" timeOffset="1977.22">1573 7489 10127 0,'0'0'896'0,"0"0"-704"0,5-8-192 0,-4 3 0 15,-1 5 1536-15,0 0 288 0,0 0 48 0,0 0 16 0,0 0-512 0,0 0-96 16,0 0-32-16,-4-6 0 16,-2 0-112-16,2 1-32 0,4 5 0 0,-6-3 0 0,0 0-128 0,-1 0-16 15,-2 0-16-15,0 1 0 16,1 1-208-16,-5 1-32 0,-1 2-16 0,-1-1 0 0,-2-1-160 0,-1 3-16 16,-2 1-16-16,3-1 0 0,-5 0-32 0,0 3 0 15,-4-2 0-15,-1 2 0 0,1-1-176 0,-3 1-32 16,-2-1-16-16,-4 1 0 0,-3-1-16 0,-2 0 0 15,-1-4 0-15,-1 0 0 0,2 1-32 0,3-2 0 16,0 1 0-16,2-1 0 0,2-1 32 0,2 1 0 16,3 0 0-16,0 0 0 0,-3-2-224 0,3 1 176 15,-1-2-176-15,2 0 160 0,-1 0-160 0,2 0 160 16,1-4-160-16,3 1 160 0,-2 3-160 0,5-1 192 16,0 0-192-16,0 1 192 0,5-1-192 0,1 0 128 15,0 1-128-15,3 1 128 0,3 1-128 0,2 0 0 0,5 1 0 0,0 0 0 16,0 0 0-16,0 0 0 15,0 0 0-15,4 7 0 0,0 2 0 0,3 2 0 16,0 4 0-16,0 0 0 0,2 0 0 0,-1 3 0 16,-1 5 0-16,2 3-176 0,0 3 176 0,1 3 0 15,-1 3 0-15,0 4 0 0,-1 0 0 0,1 2 0 16,-1 1 0-16,1 16 0 0,-1-5 0 0,-3-4 0 16,-1 0 0-16,1-4 0 0,-1-1 0 0,-2-2 0 15,0-2 0-15,0 1 0 0,-2-2 0 0,0 1 0 0,-2 0 0 0,1 1 0 16,0 0 0-16,-1 1 0 0,0 0 0 0,-3 0 0 15,2-2 0-15,0 6 0 0,0-2 0 0,-2 0 0 16,1 0 0-16,0 0 0 0,1 1 0 0,2 1 0 16,-2 0 0-16,1-2 0 0,-1 0 0 0,2-1 128 0,-1 0-128 15,0 0 0-15,1-3 0 0,-3 2 0 0,2 0 0 0,0 0 0 16,-1 1 0-16,-1-12 128 0,2 3-128 0,-3 4 128 16,3 1-128-16,-3 4 128 0,0 0-128 0,0 2 144 15,0 1-144-15,-1 2 160 0,0 1-160 0,-1-1 0 16,-2 0 144-16,2 1-144 0,-2 0 0 0,2 0 144 15,-1 0-144-15,2 1 0 0,-2 0 128 16,3 0-128-16,1-3 0 0,-1 0 0 0,0 0 128 0,2-1-128 16,3 0 0-16,-1-1 0 0,1-1 144 0,1 1-144 15,0 3 0-15,0-3 144 0,0-1-144 0,1 0 0 16,0-1 0-16,0-1 0 0,2-2 0 0,-1 1 0 16,0-1 128-16,0 1-128 0,0 0 0 0,1-2 128 15,-3 1-128-15,0 0 128 0,0-2-128 0,0 1 0 16,0-2 0-16,0 2 0 0,-1-1 0 0,0 3 0 15,0-2 0-15,0 1 128 0,1 0-128 0,2-1 0 0,-1 0 0 16,1 0 0-16,-1 0 0 0,-2-1 0 0,3-4 0 0,-1 0 0 16,1-2 0-16,0 1 0 0,2 1 128 0,-3-2-128 15,1 1 0-15,1-2 128 0,0 1-128 0,-2 0 128 16,0 0-128-16,1 0 0 0,-2 0 0 0,0 0 128 16,0-3-128-16,0 1 0 0,-1 0 0 0,0-1 128 15,-1 2-128-15,0-2 128 0,0 0-128 0,-2 0 128 16,2 0-128-16,-1-1 192 0,1 1-192 0,-2-2 192 15,1 1-192-15,-1 0 0 0,0 2 144 0,0-1-144 16,1-2 0-16,-3 0 144 0,2-2-144 0,0 0 0 16,0 2 336-16,-1-2-32 0,1-3-16 0,0 3 0 0,0-2-288 15,1-2 0-15,0-1 0 0,-2-2 0 16,1-3 0-16,1 0 0 0,0-2 0 0,0-2 0 0,2 0 128 0,0-5-128 16,-2 0 0-16,2-6 0 0,0 6 0 0,0-6 0 15,0 0 0-15,0 0 0 0,0 0 0 0,0 0 160 16,0 0-160-16,0 0 192 0,0 0-192 0,0 0 0 15,0 0 0-15,0 0 128 0,7-1-128 0,2-1 0 16,-9 2 0-16,5-4 0 0,4 0 0 0,-3 0 0 16,0 1 0-16,2-3 0 0,0 1 0 0,-2 0 0 15,2-3 0-15,1 3 0 0,1 1 0 0,0-3 0 16,1 0 0-16,2 2 0 0,2 0 0 0,2 1 0 16,-1-1 0-16,4 0 0 0,-1 0 0 0,2 0 0 15,-2 1 0-15,2-1 0 0,1 0 0 0,-2-1 0 16,2-1 0-16,0-1 0 0,1 0 0 0,2 1 0 15,3-1 0-15,3 1 0 0,-2 2 0 0,3-1 0 16,3 3 128-16,0 1-128 0,-1 0 0 0,1-1 128 16,-2 0-128-16,0 0 0 0,-1 2 0 0,0 0 0 15,-1-2 128-15,1 3-128 0,-3 4 0 0,1 1 160 0,-1 3-160 16,7 6 160-16,-5 1-160 0,-7 1 0 16,-7 3-160-16,-3 5 160 15,-9 3-2128-15,-6 4-336 0</inkml:trace>
  <inkml:trace contextRef="#ctx0" brushRef="#br0" timeOffset="8678.07">8510 4367 5519 0,'0'0'240'0,"1"-10"64"0,-1-1-304 0,1 1 0 15,0 1 0-15,0 0 0 0,-1-2 1712 0,0 1 272 16,0 2 64-16,0 1 16 0,0 7-640 0,0-7-128 16,-1 0-16-16,1 7-16 0,0 0 16 0,0 0 0 15,0 0 0-15,-3-1 0 0,-1 0-128 0,-1 1-32 16,1 1 0-16,1 1 0 0,-3 1-576 0,2 1-112 15,-1-1-32-15,-2 7 0 0,1 1 64 0,3 0 16 16,-4-1 0-16,4 2 0 0,-2 0 32 0,3 2 0 0,-2 3 0 0,-1-1 0 16,1 2 0-16,-3 0 16 15,1 0 0-15,-2 2 0 0,-1 0-48 0,1 2-16 0,-2 2 0 0,-2-1 0 16,1 2-96-16,0 0-32 0,0-2 0 0,-2 0 0 16,4-1-32-16,0-1-16 0,0-5 0 0,3 3 0 15,4-4-32-15,-1 0-16 0,2-2 0 0,1-1 0 16,0-12-48-16,4 11 0 0,1-1 0 0,0-4 0 15,2 1 0-15,-1-1 0 0,3-1 0 0,2 2 0 16,0-3-16-16,3 2-16 0,3-1 0 0,1-4 0 0,0 0 16 16,3 0 0-16,1 0 0 0,1 1 0 0,1-5-48 0,1 1 0 15,-1 1 0-15,2-1 0 0,2 4-128 0,0-1 128 16,2 1-128-16,2 2 128 0,1 0-128 16,0 2 0-16,-2 0 0 0,1 0 0 0,-2-2 0 0,1 2 0 15,-1 1 0-15,1-2 0 0,0-1 0 0,0 3 0 16,1-2 128-16,2 3-128 0,4 0 0 0,-1-2 0 15,4 0 0-15,0-1 0 0,0 1 0 0,1-1 0 16,0 1 0-16,0-2 0 0,1-3 0 0,0 2 0 16,3-3 0-16,0 0 128 0,0 0 0 0,3 2 0 15,0 0 0-15,0 0 0 0,-3-1-128 0,1 1 0 16,0-1 0-16,2-1 0 0,1 0 0 0,0 3 0 16,0 1 144-16,1 0-144 0,0 0 0 0,-4 1 0 15,0 0 0-15,-2-2 128 0,-2-1-128 0,2 0 0 16,3-1 0-16,1 3 0 0,-1-2 0 0,-1-1 0 15,3-1 0-15,0 0 0 0,-1 0 0 0,2 0 128 16,-3 0-128-16,4-1 0 0,3 1 0 0,-1 0 0 16,0 0 0-16,-3 0 128 0,-1 0-128 0,2 0 0 15,-4 0 0-15,1 0 0 0,1 0 0 0,2 1 0 16,0 0 0-16,0 0 0 0,-1 0 0 0,0-1 0 0,-2-1 0 16,0 0 128-16,-1 0-128 0,1 0 0 0,3 0 0 0,0 0 0 15,-2 0 0-15,2 1 0 0,-2 0 0 16,-2-3 0-16,-1 3 144 0,3-1-144 0,-1-1 192 0,2 1-192 15,-4 1 0-15,2 0 0 0,-2 0 0 0,-1 1 0 0,-1 0 0 16,-1 1 0-16,-3 1 0 0,-1-2 0 0,2-1 0 0,-1 1 0 16,1 0 0-16,1 0 0 0,0 0 0 0,-4 1 0 15,2 0 0-15,-1 1 0 0,-1-2 0 0,-1 2 0 16,-1-2 0-16,0 0 0 0,2-1 0 0,-3 0 0 16,1 0 0-16,0 2 0 0,-2-2 0 0,-1 3 0 15,-2-2 0-15,-1 2 0 0,-4-2 0 16,1 1 0-16,1-1 0 0,-4 2 0 0,0-2 0 0,0 1 0 15,-1-1 0-15,1 1 0 0,-2 0 0 0,1 2 0 16,0-2 0-16,-1 0 0 0,-1 0 0 0,2-1 0 16,-2 1 0-16,1-1 0 0,-4 0 0 0,2-1 0 15,1-1 0-15,-3 1 0 0,-1 1 0 0,-1-1 0 16,1 0 0-16,-3-1 0 0,-2 0 0 0,2-1 0 16,-2 2 0-16,1 0 0 0,-2 2 0 0,-2-2 0 15,0-2 0-15,1 2 0 0,-3 0 128 0,1 0-128 16,-9 0 0-16,8 0 0 0,1 2 0 0,0-2 0 15,-9 0 0-15,9 0 0 0,-9 0 0 0,11 0 0 16,-3 0 0-16,-8 0 0 0,8 0 0 0,-8 0 0 0,10 0 0 16,-1 0 0-16,-1 0 0 0,-8 0 0 15,9 0 0-15,-9 0 0 0,9 0 128 0,-2 0-128 16,-7 0 0-16,10-2 0 0,-10 2 0 0,8-1 0 0,-8 1 0 16,8-1 0-16,-8 1 0 0,9-1 0 0,-9 1 0 15,9 0 0-15,-9 0 0 0,10 0 0 0,-10 0 0 16,8 1 0-16,-8-1 0 0,8 2 0 0,-8-2 0 15,8 3 0-15,-8-3 0 0,10 2 0 0,-2 1 0 16,-8-3 0-16,9 0 0 0,-9 0 0 0,8 0 0 0,-8 0 0 16,9 0 0-16,-9 0 0 0,9 0 0 0,-9 0 0 15,0 0 0-15,8-3 0 0,-8 3 128 0,6-5-128 16,-6 5 0-16,6-6 160 0,-2 0-160 0,1 0 128 16,-2-2 0-16,-2-1-128 0,1 0 192 0,0 0-64 0,-1-4 80 15,2-2 16-15,-1-3 0 0,-1-2 0 0,2-4 64 0,-2-3 16 16,0-5 0-16,2-1 0 15,-1-1-16-15,1-1 0 0,0-4 0 0,1 2 0 0,-1 2-144 0,1 1-16 16,1 1-128-16,-1 2 192 0,2 0-192 16,-2 6 128-16,1 3-128 0,-3 1 0 0,2 5 0 0,-1 2 0 15,0 2 0-15,-1 3 0 0,-2 9 0 0,0 0-160 16,0-8 0-16,0 8 0 16,0 0-2272-16,0 0-464 0,-5 8-96 0</inkml:trace>
  <inkml:trace contextRef="#ctx0" brushRef="#br0" timeOffset="9336.29">10150 5775 8287 0,'0'0'368'0,"0"-10"80"0,-1 0-448 0,1 0 0 0,1 2 0 0,0-1 0 16,-1 1 2896-16,0 1 496 15,0 7 112-15,0 0 16 0,0 0-1568 0,0 0-304 16,0 0-64-16,0 0-16 0,0 0-656 0,0 0-128 0,-1 8-16 0,-3 2-16 15,-1 1-80-15,1 6-16 0,-3 3 0 0,1 5 0 16,-1 4 16-16,-2 7 0 0,1 2 0 0,-2 3 0 16,-1 4-240-16,0-1-48 0,-3-2-16 0,1-2 0 15,-1 1-368-15,2-1 128 0,0-3-128 0,3-3 0 16,-2-3 192-16,2-2-48 0,0-6 0 0,3-2 0 16,0-3-144-16,3-1 192 0,2-4-192 0,-1-1 192 15,-1 0-192-15,3-12 0 0,0 0-192 0,0 0 192 16,4 8-1632-16,-4-8-208 0,0 0-32 15,7-3-7680-15,2-4-1536 0</inkml:trace>
  <inkml:trace contextRef="#ctx0" brushRef="#br0" timeOffset="9740.44">10026 5839 15663 0,'-8'-13'1392'0,"6"5"-1120"16,2 8-272-16,-1-8 0 0,1-1 1200 0,2 3 176 16,0-3 32-16,4 2 16 0,-3-1-368 0,5 1-80 15,2-3-16-15,4 1 0 0,2 1-96 0,6 0-32 16,5 0 0-16,3-2 0 0,1-4-128 0,2 1-16 16,0 1-16-16,4 4 0 0,-3 1-144 0,1 3-16 15,0 2-16-15,0 4 0 0,-1 5-128 0,-1 2-32 16,0 7 0-16,-3 5 0 0,-2 4 112 0,-4 8 32 15,-3-2 0-15,-5 6 0 0,-2 4-176 0,-6 1-48 0,-2 0 0 0,-6 0 0 16,-3 4 48-16,-5-6 0 0,-3-2 0 0,-3-2 0 16,-4-2 272-16,-4-1 48 0,-3 0 16 15,-2-2 0-15,0 0-80 0,-3-6-16 0,0-1 0 0,0-1 0 16,-2-1-192-16,8-7-32 0,-1-2-16 0,-17 8 0 16,2-4-144-16,1-2-32 0,0-3 0 0,2-2 0 15,3-3-128-15,3-2 0 0,3-5 0 0,3-4 0 16,1-3-320-16,11 0-160 15,1-3-32-15,-3-6 0 0,2-1-1824 0,5 1-368 0,6-2-80 0,4 0-7520 16,2 1-1488-16</inkml:trace>
  <inkml:trace contextRef="#ctx0" brushRef="#br0" timeOffset="10496.82">11428 5797 4607 0,'0'0'400'0,"0"0"-400"16,0 0 0-16,0 0 0 0,0 0 3520 0,0 0 640 15,0 0 112-15,0 0 16 0,0 0-2208 0,0 0-448 16,2 8-96-16,-2-1 0 0,-2 2-304 0,0 3-48 15,-1 4-16-15,-1 1 0 0,-2 3-192 0,1 4-32 16,-1 3-16-16,-3 2 0 0,2 4-144 0,-4 2-16 16,1 0-16-16,-2 2 0 0,-1-2-272 0,0-1-48 15,1-1-16-15,1 0 0 0,1-3-80 0,3-11-16 16,0-2 0-16,-2 8 0 0,1-4 64 16,3-4 16-16,4-3 0 0,0-1 0 0,2-5-144 15,4 1-16-15,1-2-16 0,5-2 0 0,0-1-32 16,-1-2-16-16,1 1 0 0,10 0 0 0,2-2 32 0,-7 1 16 0,2-1 0 15,13 0 0-15,-2 3-224 0,2 1 128 0,-1-3-128 16,2 0 0-16,-1 0 128 0,0-2-128 16,0 0 0-16,-4 0 0 0,-2 0 128 0,0 0-128 0,-3 2 0 0,-1-2 144 15,-2 0-144-15,-7-2 0 0,-1 1 0 0,3-1 0 32,-3 0-480-32,-2-1 32 0,-9 3 0 0,6-5 0 0,-3-3-1088 15,-3-2-224-15,-3 2-32 0,-3-3-16 0,-2-3-1568 0,-3 1-304 16</inkml:trace>
  <inkml:trace contextRef="#ctx0" brushRef="#br0" timeOffset="10634.17">11372 6155 23775 0,'0'0'1056'0,"0"0"224"0,0 0-1024 0,5-7-256 0,-5 7 0 0,11-4 0 0,2-1 880 0,2 0 128 16,3 1 16-16,4 0 16 0,5 0-224 0,5-3-48 15,2 0-16-15,4-1 0 0,-4-1-64 0,3 0-16 16,2 0 0-16,-14 4 0 0,2-1-288 0,0 2-64 15,1-1-16-15,-5 3 0 0,-2 0-304 0,-2 1 0 16,-4 0 0-16,1-1 0 16,-7-1-1344-16,-9 3-336 0,0 0-64 0,0 0-7200 15,-9-4-1424-15</inkml:trace>
  <inkml:trace contextRef="#ctx0" brushRef="#br0" timeOffset="10801.55">11356 5817 16575 0,'0'0'1472'0,"0"0"-1168"0,0 0-304 0,2-10 0 15,5 0 2880-15,4 1 528 16,4 2 112-16,7 1 0 0,8 1-2048 0,7-1-432 0,4-3-80 0,4-1 0 16,3-4-80-16,-10 4-16 0,5 0 0 0,4 1 0 15,4 1-240-15,2-1-48 0,4 1-16 16,-5-1 0-16,-2 1-416 0,-8 0-144 0,-5 0 0 16,5 0 144-1,-9 4-1696-15,-11 4-352 0,-7 2-64 0</inkml:trace>
  <inkml:trace contextRef="#ctx0" brushRef="#br0" timeOffset="11165.9">10701 6683 22111 0,'-14'-3'976'0,"6"2"208"0,3 0-944 0,-2-2-240 16,3-3 0-16,2 1 0 0,-4-1 3024 0,4 0 560 15,1-3 128-15,2 1 0 0,-1 8-1776 0,3-9-352 0,3 0-80 0,-1 0-16 16,4 0-784-16,-1 1-176 16,1 1-16-16,-1-1-16 0,0-2-368 0,1 1-128 0,0 0 0 15,-1 3 0-15,-2 1 0 0,1 2 0 0,-1-1-128 0,-6 4 128 32,9 0-1968-32,1 3-272 0,1 1-64 0,-1 2-14256 0</inkml:trace>
  <inkml:trace contextRef="#ctx0" brushRef="#br0" timeOffset="11460.39">12290 6842 41471 0,'0'0'1840'0,"0"0"368"0,-4-5-1760 0,2-1-448 16,2 1 0-16,0 0 0 0,0 5 544 0,0 0 32 15,0-5 0-15,0-2 0 0,2-2-304 0,2-1-48 16,-2-1-16-16,1 1 0 0,3-2-208 0,-3 1 0 16,1 0 0-16,2 0 0 15,-4 0-704-15,0 1-256 0,-1 1-32 0,-1-4-17712 0</inkml:trace>
  <inkml:trace contextRef="#ctx0" brushRef="#br0" timeOffset="13467.45">15492 4039 6447 0,'0'0'272'0,"0"0"80"0,0 0-352 0,0 0 0 0,0 0 0 0,0 0 0 16,0 0 1792-16,0 0 304 0,0 0 48 0,0 0 16 15,0 0-1088-15,0 0-224 0,0 0-32 0,0 0-16 16,0 0-160-16,0 0-16 0,0 0-16 0,0 0 0 0,0 0-224 16,0 0-32-16,0 0-16 0,0 0 0 0,0 0 288 0,0 10 48 15,0 1 16-15,0 2 0 0,0 1-112 0,0 2 0 16,0-1-16-16,1 3 0 0,-1 1 16 0,0-2 16 15,1 2 0-15,1 2 0 0,0 3-192 16,2-1-32-16,-3 0-16 0,2-1 0 0,0-1-80 0,2 1-16 16,-1 2 0-16,-2-3 0 0,1 0 16 0,0 0 0 15,0 0 0-15,2-2 0 0,-3-2 0 0,2 1 0 0,4-3 0 16,-1 3 0-16,1-2 48 0,2 0 0 16,0-1 0-16,2 0 0 0,-1-4-32 0,2 0 0 15,2-2 0-15,0 0 0 0,3-1-16 0,2 0 0 0,-3-1 0 16,3 1 0-16,-1-1-80 0,-1 0 0 15,3-1-16-15,-1 2 0 0,-1-1-48 0,2 2-128 0,-3-2 192 0,3 0-64 16,1 3-128-16,-2 0 0 16,0 1 0-16,0-3 128 0,-1 1-128 0,2-3 0 15,2 4 0-15,-2-1 128 0,-1-4-128 0,2 1 160 0,-1-1-160 0,2 1 160 16,-1-1-16-16,1 1 0 0,1-1 0 0,0 2 0 16,0-4 0-16,1 2 0 0,-2-2 0 0,2 1 0 15,2-1 48-15,0 1 0 0,2 2 0 0,1-2 0 16,2-1-64-16,-1 1-128 15,1-2 192-15,0 0-64 0,0 1-128 0,1-2 160 0,1 2-160 0,-1-1 160 16,1-1-160-16,3 0 160 0,-1 0-160 0,1 1 160 0,3-1-160 16,-2 3 0-16,2-2 0 0,-10-2 128 0,3-1-128 0,3 0 128 15,4 1-128-15,0-3 128 0,1 2-128 0,3-1 128 16,1 0-128-16,1-1 128 0,2 0-128 0,0 1 192 16,0 0-192-16,21-3 192 0,-8-3-192 15,0 3 160-15,-2 3-160 0,-2 0 160 0,2 0-160 0,-5-1 0 16,-1-1 0-16,-3 1 128 0,-1 1-128 0,0 0 0 15,-2-2 0-15,3 2 0 0,1 0 0 0,-1 0 0 16,-4 2 0-16,0-4 0 0,-1 0 0 0,0 1 0 16,1-2 128-16,0 0-128 0,-2-3 0 0,4 0 0 15,1 3 0-15,-1-2 0 0,-2 2 128 0,0-2-128 16,-1 1 0-16,-1-5 128 0,-2-3-128 0,1 2 160 16,-1 0-160-16,-1 0 160 0,0-1-160 0,0 1 0 15,-1 1 144-15,-3-1-144 0,-2-2 192 0,-2-1-16 16,-2-1-16-16,-1-1 0 0,-2 1 64 0,1-2 16 15,1-2 0-15,-3 0 0 0,1-1-96 0,1 1-16 16,0-1 0-16,2-2 0 0,0-1-128 0,-2 4 128 16,0 1-128-16,-3 0 128 0,1 2-128 0,-2 0 0 15,-4 1 0-15,-1 1 0 0,-2 1 0 0,-4 2 0 16,-3 3 0-16,-2 2 0 0,-9 7-128 0,0 0-128 0,0 0 0 0,0 0-16 31,-10 3-2704-31,-2 0-544 0</inkml:trace>
  <inkml:trace contextRef="#ctx0" brushRef="#br0" timeOffset="14211.34">17125 5332 1839 0,'0'0'160'0,"0"0"-160"0,0 0 0 0,0 0 0 0,0-7 3248 0,0 7 608 16,0 0 128-16,-2-10 32 0,2 0-1712 0,2 0-352 16,1 1-64-16,-2-2-16 0,1-2-144 0,0 0-16 15,0 0-16-15,4 0 0 0,-2-3-512 0,2-1-96 16,1 1-32-16,-1 0 0 0,2 1-432 0,-1-1-96 15,4 1-16-15,2 2 0 0,0-2-256 0,-1 4-64 0,-1 2-16 0,1 3 0 16,-5 0-176-16,2 4 0 0,-9 2 0 0,9 6 0 16,-2 4 0-16,-2 3 0 0,-2 3 0 15,0 6 0-15,0 6 144 0,-3-1-144 16,-3 5 160-16,-2 2-160 0,0 4 0 0,-2 1 0 16,-1 1 0-16,1-3 0 0,-1-5 0 0,3-3 0 0,-2-2 0 15,4-5 0-15,-1-4 0 0,3-5-128 0,0-3 128 0,1-10 0 31,0 0-1552-31,0 0-208 0,0 0-32 0,0 0-12160 0</inkml:trace>
  <inkml:trace contextRef="#ctx0" brushRef="#br0" timeOffset="14442.62">17274 5339 24191 0,'0'0'1072'0,"0"0"208"15,0 0-1024-15,0 0-256 0,-6 8 0 0,1 3 0 0,0 3 1216 0,-1 3 192 16,-2 1 48-16,-1 5 0 0,-1 0-304 0,-2 1-48 15,-3 1-16-15,1 5 0 0,-1-1-176 0,3 1-32 16,-2 3-16-16,3-4 0 0,2-2-384 0,4 0-80 16,1-3-16-16,3 0 0 0,2-3-240 0,5 0-144 15,4-3 160-15,3-2-160 0,3-2 0 0,6-1 0 16,5-2 0-16,6-3 0 0,3-1 0 0,7-2 0 16,7 1-192-16,1-4 192 15,2-3-2688-15,2-1-448 0,18-6-64 0,-6 2-32 0</inkml:trace>
  <inkml:trace contextRef="#ctx0" brushRef="#br0" timeOffset="15021.07">18287 5833 15087 0,'0'0'656'0,"-1"-7"160"0,-2-1-656 0,3 8-160 16,0-10 0-16,0 10 0 0,-2-8 1424 0,2 8 256 0,0 0 48 0,0 0 16 16,0 0-96-16,0 0-32 0,0 0 0 15,0 0 0-15,-5 8-672 0,1 4-144 0,-4 6-32 0,1 0 0 16,0 3 48-16,-2 1 0 0,-1 1 0 0,0 2 0 15,-1-1-224-15,0-1-32 0,0 2-16 0,2 1 0 16,-1-3-544-16,3-2 0 0,-3-6 0 0,2 1 0 16,1 1 0-16,3-3 0 0,3-3 0 0,1-3-192 15,0-8-1920 1,0 0-384-16,8-1-80 0,0-4-16 0</inkml:trace>
  <inkml:trace contextRef="#ctx0" brushRef="#br0" timeOffset="15386.33">18591 5774 20271 0,'0'0'1792'0,"-8"5"-1424"15,-1 4-368-15,0 2 0 0,-2 2 1008 0,0 5 128 16,-1 3 16-16,0 2 16 0,0 1-16 0,-1 0-16 16,-2 1 0-16,1-1 0 0,-1-1-352 0,0 0-64 15,2-1-16-15,2 0 0 0,-1-4-128 0,4-2-16 16,2-3-16-16,3-2 0 0,3-11 16 0,0 0 0 15,0 0 0-15,12 0 0 0,-2-2 0 0,3-4 0 16,2-8 0-16,2-1 0 0,-1-5-96 0,2 0-16 16,2-4 0-16,-2 0 0 0,2 2-256 0,0-2-64 15,0-3-128-15,-2 1 192 0,3 1-192 0,1 3 0 16,-2 3 128-16,-1 4-128 0,-3 4 0 0,0 3 0 16,-3 3 128-16,-1 10-128 0,0 0 0 0,-5 7 0 15,-2 4 0-15,-2 3 0 0,-5 4 0 0,-2 3 0 16,-4 3 0-16,-4 0 0 0,-1 1 144 0,0 0-144 15,-2-1 128-15,2-2-128 0,1-4 0 0,0-3 128 0,2-3-128 0,2-1 0 16,3-3-192-16,2-2-112 0,1-2-16 16,2-9-16-16,0 0-2704 15,0 0-544-15,0 0-96 0,19-10-32 0</inkml:trace>
  <inkml:trace contextRef="#ctx0" brushRef="#br0" timeOffset="15773.55">19252 5878 18831 0,'0'0'832'0,"-3"-6"176"0,3 6-816 0,-3-6-192 16,3 6 0-16,0 0 0 0,0 0 1408 0,0 0 256 16,0 0 32-16,0 0 16 0,-9 7-432 0,3 4-64 15,-2 3-32-15,0 4 0 0,-2 2-192 0,1 2-32 16,-2-1-16-16,0 3 0 0,0 1-192 0,0 1-48 0,-3-1 0 0,2 0 0 15,1 0-384-15,1-1-96 0,-2 0-16 16,3-4 0-16,2-3-208 0,0-2 0 16,2-3 128-16,1-2-128 0,0-1-272 0,4-9-112 0,0 0 0 0,0 0-16 15,0 0-2864-15,12-9-576 0,5-12-128 16,-1 1-7424-16</inkml:trace>
  <inkml:trace contextRef="#ctx0" brushRef="#br0" timeOffset="16043.32">19834 5310 19343 0,'2'-15'848'0,"-1"8"192"0,0-2-832 0,-1 1-208 16,0-1 0-16,0 9 0 0,0 0 1568 0,0 0 272 16,0 0 48-16,0 0 16 0,-10 3-656 0,1 5-128 15,-4 5-32-15,-1 4 0 0,-3 4-176 0,0 5-32 16,-3 4-16-16,-2 5 0 0,0 3-208 0,-2 6-32 15,2 0-16-15,-1 4 0 0,3 3-320 0,2 5-64 16,1 3-16-16,1 0 0 0,3-4-208 0,1-2 0 16,4-4 128-16,3-6-128 0,0-6 0 0,3-6-160 15,-1-6 32-15,-1-2 0 16,0-1-960-16,1-4-176 0,2-3-32 0,-3-5-16 16,4-10-1312-16,0 0-256 0</inkml:trace>
  <inkml:trace contextRef="#ctx0" brushRef="#br0" timeOffset="16377.68">19447 5856 24879 0,'0'0'2208'0,"0"0"-1760"15,11 3-448-15,3-1 0 0,-2 1 896 0,3-1 112 16,2 1 16-16,2-3 0 0,3-2 256 0,3 1 64 0,1-1 16 0,2 0 0 16,0 0-464-16,-1 0-112 0,-2-2-16 0,0 2 0 15,-3 0-384-15,-3 0-64 0,-5-2-32 0,-2 1 0 0,-2-1-288 0,-10 4 0 16,0 0 0-16,0 0 0 15,0 0-1152-15,0 0-320 16,0 0-80-16,0 0-16 0,0 0-768 0,-1 10-160 0,-2-1-16 0,1 1-16 16,-2 0 1376-16,2 0 288 0,2 1 48 0,-1-1 16 0,0-1 640 0,0 2 160 15,0 1 0-15,-1 1 0 0,-1-2 656 0,1 2 176 16,0-2 16-16,0 3 16 0,-2 2 160 0,-2-1 16 16,-1 1 16-16,-1 0 0 0,1 0-368 0,-1-2-80 15,-2-2-16-15,0 2 0 0,0 0-320 0,3 0-64 16,0-3-16-16,3-2-8816 15,1-2-1760-15</inkml:trace>
  <inkml:trace contextRef="#ctx0" brushRef="#br0" timeOffset="17307.59">20412 5921 14975 0,'0'0'656'0,"0"0"144"0,0 0-640 0,0 0-160 15,0-7 0-15,0 7 0 0,1-7 1296 0,-1 7 240 16,0-10 32-16,0 2 16 0,-1 2-48 0,1 6-16 15,-5-8 0-15,-2 3 0 0,-2-1-448 0,1 3-96 0,0 1-16 0,-2 2 0 16,0 1-336-16,0 2-80 0,-5 3-16 0,-1 2 0 16,0 4-240-16,-3 3-48 0,0 0-16 0,0 3 0 15,-1 0-96-15,0 3-128 0,0 0 176 0,3 0-176 16,0 0 176-16,4-1-176 0,3-1 160 0,5-3-160 16,2-2 128-16,4-2-128 0,3-2 0 0,3-4 144 15,7-2 112-15,-1-3 32 0,1-3 0 0,4-3 0 0,0 1 288 16,3-2 48-16,0-3 16 0,0-2 0 0,-4-4-320 0,0-1-48 15,0 1-16-15,-2 0 0 0,-1 2-64 16,0 2 0-16,-2 1-16 0,-3 2 0 0,-1 0-176 0,0 2 0 16,-8 6 144-16,0 0-144 0,0 0 0 0,0 0 0 15,8 9 0-15,-3 1 0 0,1 0 0 16,-2 1 0-16,1 0 0 0,0 0 0 0,2-1 0 0,0-1 0 16,2-2 0-16,4-1 0 0,2-5 0 0,1-2 0 15,2-4 0-15,5-1 0 0,2-1 0 0,3-2 0 16,0-3 0-16,0-2 0 0,-1-2 0 15,0-3 128-15,-3-3-128 0,-1-1 128 0,-1 3-128 0,1-4 144 16,1-3-144-16,-1 1 160 0,0-4-160 0,3-2 0 0,0-3 0 16,4-3 0-16,-3-5 128 0,2-1 0 15,0-4 0-15,-2 1 0 0,1-3-128 0,-5 6 0 16,1 5 0-16,-7 3 0 0,-2 2 0 0,-6 3 0 16,-2 7 0-16,-2 5 0 0,-3 5 0 0,-2 4 0 0,-1 2 0 0,1 8 0 15,-9-1-208-15,-4 4 80 16,-4 3 128-16,-1 6-208 0,-3 7 208 0,-4 6 0 0,-4 5-160 15,-3 6 160-15,-1 7 0 0,1 5-176 16,1 5 176-16,4 5-128 0,0 3 128 0,7 0 0 16,2 0 0-16,6-4 0 0,0-3 0 0,5-6 0 0,4-6 0 0,2-2-128 15,2-6 128-15,1-3 0 0,2-4 0 0,1-4 0 32,0-3-512-32,3-2-80 0,2-3-16 0,-1-6 0 0,-3-4-2656 15,-6-5-512-15,0 0-128 0,8-15 0 0</inkml:trace>
  <inkml:trace contextRef="#ctx0" brushRef="#br0" timeOffset="17516.59">20350 5416 37263 0,'-7'-15'1648'0,"3"6"336"0,-1-1-1584 0,2 3-400 16,3 7 0-16,0 0 0 0,-2-8 720 0,2 8 64 15,0 0 16-15,0 0 0 0,1-8-288 0,-1 8-48 16,4-7-16-16,-4 7 0 0,2-9-448 0,1 1 0 16,-3 8 0-16,0 0 0 15,0 0-1216-15,0 0-352 0,0 0-64 0,-6-4-15280 0</inkml:trace>
  <inkml:trace contextRef="#ctx0" brushRef="#br0" timeOffset="17701.64">18917 5411 42383 0,'-7'-2'3776'0,"7"2"-3024"0,-5-4-608 0,5 4-144 16,0 0 0-16,0 0 0 0,8 2 0 0,3-2-176 15,2 0-32-15,5 0-16 0,1-2 0 0,5 0-12128 16,-2 0-2432-16</inkml:trace>
  <inkml:trace contextRef="#ctx0" brushRef="#br0" timeOffset="24876.74">21740 5506 10127 0,'0'0'896'0,"0"0"-704"15,3-8-192-15,-3 8 0 0,4-8 1856 0,-4 8 352 16,2-8 64-16,-2 8 16 0,0 0-672 0,0 0-128 16,0 0-16-16,0 0-16 0,0 0-624 0,0 0-112 15,2 13-16-15,-2 2-16 0,0 4-304 0,0 3-48 16,0 0-16-16,0 3 0 0,0 4-32 0,0 0-16 15,1 3 0-15,-1-2 0 0,-1-2-64 0,1 5-16 16,1 0 0-16,0-3 0 0,-1-3-192 0,3-4 144 16,0-5-144-16,-1-1 128 0,-1-3 96 0,3-3 16 15,0-3 0-15,-4-8 0 0,8 3 320 0,3-4 64 16,2-3 16-16,1-6 0 0,1-2 0 0,4-5 0 16,1-4 0-16,2-1 0 0,0-2-240 0,1-2-32 15,-2-4-16-15,1 0 0 0,0-1-160 0,0 2-16 16,1 1-16-16,-3 1 0 0,-1 0-160 0,-1 4 128 15,1 3-128-15,-4 4 128 0,-2 2-128 0,1 0 0 16,-1 2 0-16,-2 1 0 0,0 4-176 0,-5 1-64 16,-6 6-16-16,0 0 0 15,0 0-2736-15,0 0-544 0</inkml:trace>
  <inkml:trace contextRef="#ctx0" brushRef="#br0" timeOffset="29953.64">22358 5734 1839 0,'0'0'160'0,"0"0"-160"15,0 0 0-15,-2 10 0 0,-4-3 2384 0,6-7 448 16,0 0 96-16,-5 6 16 0,1 1-1712 0,4-7-336 16,0 0-64-16,-5 7 0 0,2-1-80 0,3-6-16 15,-3 9 0-15,-1 0 0 0,4-9 64 0,-1 10 16 16,1-10 0-16,2 10 0 0,3-3-176 0,2 0-16 15,1-3-16-15,3 0 0 0,5-3-80 0,1-2-16 16,2-4 0-16,3-1 0 0,-1-1 16 0,1-2 0 16,0-2 0-16,-1-2 0 0,-4-2-224 0,1-1-48 15,-2 0-16-15,0 0 0 0,-4 2-96 0,-1 1-16 16,-1-1 0-16,-5 0 0 0,0 0 0 0,-3 0-128 16,-3-2 192-16,-3 3-64 0,-1 0 160 0,-3 3 32 0,-2 1 0 15,-3 5 0-15,-2 3-96 0,-2 5-16 16,-6 2 0-16,0 4 0 0,-4 3-208 0,-2 4 144 15,-2 1-144-15,1 3 128 0,2 1-128 0,1 2 160 16,0 1-160-16,3 2 160 0,3-2-160 0,4 0 128 16,4 2-128-16,4-4 128 0,3-2-128 0,2-3 128 15,3-1-128-15,2-2 128 0,5 0-128 0,4-3 128 16,4-3-128-16,3-3 128 0,4-1-128 0,3-3 0 16,3-4 144-16,3 0-144 0,2-2 144 0,2-4-144 15,-1-4 192-15,0 0-192 0,-2 0 0 0,-4 0-320 0,-1 0 32 0,-3-1-13792 16</inkml:trace>
  <inkml:trace contextRef="#ctx0" brushRef="#br0" timeOffset="30288.16">23082 4987 14735 0,'0'0'1312'0,"0"0"-1056"16,0 0-256-16,0 0 0 0,-6 7 560 0,1 2 48 16,-2 0 16-16,2 3 0 0,-1 3 400 0,1 3 96 15,-2 2 16-15,3 5 0 0,-3 5-160 0,1 6-16 16,-1 1-16-16,0 6 0 0,1 3-192 0,-4 7-48 15,0 5 0-15,0 3 0 0,-2-1-192 0,0 0-64 16,0-3 0-16,1-3 0 0,-2-5-192 0,-1 0-64 16,2-3 0-16,1-4 0 0,4-1-48 0,0-6-16 15,3-6 0-15,0-2 0 0,1-4-128 0,2-2 0 16,1-4 0-16,0-2 0 16,2-5-336-16,-2-10-112 0,0 0 0 0,12-1-12336 0</inkml:trace>
  <inkml:trace contextRef="#ctx0" brushRef="#br0" timeOffset="30734.23">23318 5568 16575 0,'0'0'1472'0,"0"0"-1168"0,-4-5-304 0,-3 0 0 0,7 5 704 0,-7-3 96 15,-1 2 16-15,0 1 0 0,8 0 336 0,-10 3 80 16,-2 3 16-16,2-2 0 0,-2 4-544 0,-1 2-96 16,-1 2-32-16,0 2 0 0,-2 2-176 0,1 1-32 15,0 2-16-15,1 0 0 0,1-1-32 0,2 1-16 16,-1-1 0-16,6-1 0 0,1 0-96 0,3-2-16 16,1-3 0-16,4 0 0 0,3-2-64 0,0-2-128 15,4-4 176-15,0-3-176 0,2-2 384 0,2-1-48 16,3-2 0-16,0-3 0 0,1-2 128 0,-2 0 32 15,3 0 0-15,-2-1 0 0,-2-1-32 0,0 0 0 16,1-3 0-16,-5 3 0 0,0 0-112 0,-2 0-32 0,-5 2 0 16,0-2 0-16,-3 0-32 0,-2 1-16 15,-2 0 0-15,0 0 0 0,-3-1 16 0,0 0 0 16,-1 1 0-16,-2 0 0 0,3 0-288 0,-3 4 160 16,3-2-160-16,0 2 128 0,0 2-128 0,2 1-224 0,4 3 48 0,0 0 16 31,-8-1-2272-31,8 1-448 0</inkml:trace>
  <inkml:trace contextRef="#ctx0" brushRef="#br0" timeOffset="31092.97">23724 5543 15087 0,'0'0'656'0,"0"0"160"0,0 0-656 0,-6 1-160 0,-3-1 0 0,2 1 0 16,-1 1 992-16,0-1 160 0,-3 3 48 0,0-1 0 15,1 1-368-15,-3 2-80 0,-2 1-16 0,3 1 0 16,0 2-384-16,0 1-80 0,0 1-16 0,0 3 0 16,1-1 128-16,2-2 32 0,0 1 0 0,4-1 0 15,0-2-80-15,3 0-16 0,0-1 0 0,2-1 0 16,2 2-128-16,-2-10-16 0,6 8-16 0,-2 0 0 16,5-1-160-16,1-3 128 0,1-4-128 0,2 0 128 15,1-1 32-15,2 0 0 0,-1 0 0 0,1-3 0 16,0 1-160-16,-1 0 0 0,-2 0 0 0,0-1 0 15,0 1-1280-15,-2-1-272 16</inkml:trace>
  <inkml:trace contextRef="#ctx0" brushRef="#br0" timeOffset="31758.89">23996 5526 10127 0,'0'0'896'0,"0"0"-704"16,0 0-192-16,0 0 0 0,0 0 1728 0,0 0 320 16,0 0 64-16,0 0 16 0,0 0-912 0,0 0-176 15,-1 10-32-15,-2 1-16 0,-1 0-480 0,0 3-80 0,1 1-32 0,-4 3 0 16,0 1-144-16,0 0-48 0,-1 0 0 0,0-1 0 15,1 2-64-15,-1 1-16 0,1-1 0 0,3-1 0 16,-4-6-128-16,3-1 128 0,-1-1-128 0,3-1 128 16,1-2-416-16,2-8-96 0,0 0 0 0,0 0-10000 15</inkml:trace>
  <inkml:trace contextRef="#ctx0" brushRef="#br0" timeOffset="32100.28">24387 5114 12895 0,'0'0'1152'0,"0"0"-928"15,0 0-224-15,0 0 0 0,3-7 1120 0,-3 7 176 16,0 0 48-16,0 0 0 0,0 0-336 0,0 0-64 16,0 0-16-16,0 0 0 0,1 12-352 0,-3 4-64 15,-2 1 0-15,0 5-16 0,-5 5-144 0,-1 0-32 16,-1 3 0-16,-3 2 0 0,-1 0 0 0,-2 4-16 16,2 4 0-16,-1-1 0 0,1 4-128 0,0-1-32 15,0-3 0-15,3-4 0 0,3-6-144 0,2-2 160 16,1-3-160-16,0-2 160 0,2-4-160 0,2 0 0 0,1-2-160 0,0-2 160 31,-2-5-1792-31,3-9-256 0</inkml:trace>
  <inkml:trace contextRef="#ctx0" brushRef="#br0" timeOffset="32400.81">24054 5475 18431 0,'0'0'1632'0,"0"0"-1312"0,0 0-320 0,0 0 0 0,0 0 960 16,0 0 112-16,4-8 16 0,2 3 16 0,3-1-208 0,0 2-32 16,1 0-16-16,3 1 0 0,-2 0-320 0,2 1-64 15,0-1-16-15,1 3 0 0,0 0-128 0,0 3-48 16,0-2 0-16,1 1 0 0,-4-1-64 0,0 2-16 15,-1 2 0-15,-2-2 0 0,-8-3-192 0,10 3 128 16,0-1-128-16,-2 3 0 0,-8-5 0 0,9 3 128 16,0 2-128-16,-2-2 0 0,-7-3 0 0,9 3 0 15,1-1-192-15,0 1 192 16,-4-3-736-16,4 2-32 0,-10-2-16 0,8-2-11168 0</inkml:trace>
  <inkml:trace contextRef="#ctx0" brushRef="#br0" timeOffset="32747.15">24493 5401 10127 0,'0'0'896'0,"0"0"-704"0,0 0-192 0,0 0 0 16,0 0 1968-16,0 0 352 0,0 0 80 0,0 0 16 16,0 10-848-16,0 1-160 0,-1 1-48 0,0 2 0 15,1 1-416-15,0 1-96 0,1 4-16 0,0 1 0 16,-2 1-240-16,0 2-48 0,0 4-16 0,-3-3 0 0,-1-1-160 16,3 0-48-16,1 0 0 0,-1 1 0 0,1-2-176 0,-3-1-144 15,3 0 192-15,0-4-192 0,1 0 128 0,-1-3-128 16,-1 0 0-16,0-2 0 0,-1-2 0 0,2-1-272 15,-3-2 48-15,4-8 16 16,-1 7-640-16,1-7-128 0,0 0-32 0,0 0-11072 0</inkml:trace>
  <inkml:trace contextRef="#ctx0" brushRef="#br0" timeOffset="33069.44">24770 5501 19919 0,'0'0'880'0,"0"0"192"0,-1 9-864 0,-2 0-208 0,-2 1 0 0,-2 2 0 15,1 2 928-15,1 3 144 0,1 1 16 0,-5 3 16 16,1 2-336-16,-4 1-64 0,-1 1 0 0,-4 2-16 15,-1 5 16-15,-3 3 0 0,-5 4 0 0,2 1 0 16,0-2-48-16,-1-1 0 0,0-2 0 0,2 1 0 16,0-3-128-16,1 0-16 0,2-3-16 0,1 0 0 15,0-1-256-15,2-2-48 0,1-3-16 0,1-2 0 16,0-3-176-16,4-2 0 0,4-4 0 0,2-1 0 16,0-2-576-1,1-2-80-15,4-8-32 0,0 0-8864 0,0 0-1776 0</inkml:trace>
  <inkml:trace contextRef="#ctx0" brushRef="#br0" timeOffset="33325.91">23952 4915 37775 0,'-8'-2'3360'0,"1"2"-2688"0,7 0-544 0,-8 1-128 16,8-1-240-16,-8 3-80 0,8-3 0 0,0 0-16 16,-7 4 336-16,7-4 0 0,0 0 0 0,0 0 0 15,0 0 0-15,0 0 0 0,3 11-144 0,-1-1-10704 16,-2-10-2144-16</inkml:trace>
  <inkml:trace contextRef="#ctx0" brushRef="#br0" timeOffset="40423.61">7343 10151 15375 0,'-10'-4'672'0,"1"0"160"0,3-1-672 0,-4 0-160 16,1 1 0-16,1 2 0 0,8 2 896 0,-9-6 128 16,2 3 48-16,7 3 0 0,-7-6-320 0,7 6-64 15,0 0-16-15,0 0 0 0,-5-8 224 0,5 8 64 16,0 0 0-16,0 0 0 0,-4-8-160 0,4 8-32 16,-2-8 0-16,2 8 0 0,0 0 16 0,0 0 0 15,0 0 0-15,0 0 0 0,0 0-240 0,0 0-48 16,0 0-16-16,7-1 0 0,2-1 32 0,-3 0 0 15,3 1 0-15,2-3 0 0,0 3-64 0,2-1-16 0,3 0 0 0,0 1 0 16,1 0 32-16,1 0 16 0,3-2 0 0,0 2 0 16,3 0-128-16,-1-1-32 0,4 0 0 0,1 0 0 15,0-1-160-15,2 1-32 0,-1 0-128 0,3 1 192 16,3 0-192-16,1-1 176 0,1 0-176 0,3 1 160 16,1 0-160-16,0 0 0 0,2-2 144 0,1 1-144 15,1-1 0-15,0 2 144 0,1-1-144 0,2 2 0 0,0-1 160 0,0 0-160 16,1 1 128-16,-2 0-128 0,0-1 0 0,1 1 128 15,-1 0-128-15,20 0 0 0,-9 1 0 0,-1 0 128 16,-6 0-128-16,1 1 0 0,-1-1 144 0,-1 1-144 16,2-2 160-16,-16 1-160 0,3-1 160 0,4 0-160 15,2 3 160-15,2-1-160 0,1-2 128 0,3 1-128 16,-2 0 0-16,23 2 144 0,-7-1-144 0,-6 0 0 16,-2-1 144-16,0 1-144 0,-2 2 0 0,0-2 0 15,0 0 0-15,0 0 0 0,-4-2 0 0,2 1 0 16,-3 1 0-16,0 1 128 0,0 0-128 0,0-1 0 15,0 0 0-15,-1-2 0 0,-1 3 0 0,0-1 0 16,1-3 0-16,2 3 128 0,-4 0-128 0,2 0 0 16,-1 0 0-16,2-2 0 0,-1-1 0 0,2 0 0 15,-5 0 0-15,0 0 128 0,0 0-128 0,1 0 0 16,-2 0 0-16,-1 2 0 0,-1 1 0 0,1 0 0 16,1-2 0-16,-13 0 128 0,2 0-128 0,4-2 0 15,0 1 0-15,1 0 0 0,2 1 0 0,1 1 0 16,1-1 0-16,17 0 0 0,-5-2 0 0,-2 0 0 0,-6-1 0 15,-15 2 128-15,4 0-128 0,3 1 0 0,-3-2 0 0,5 2 0 16,-1 1 0-16,1 0 0 0,3 0 0 0,-2-1 0 16,2-1 0-16,0 1 0 0,1-1 0 0,0 1 0 15,2-1 0-15,0 0 144 0,1 0-144 0,2 1 0 16,0 0 0-16,-1-1 0 0,-2-2 0 0,-1 1 0 16,0-1 0-16,1 3 0 0,-1-1 0 0,0 1 0 15,2-2 0-15,1 1 0 0,-1 2 0 0,2-2 0 16,-3-2 0-16,0 1 0 0,1 0 0 0,-2 1 0 0,0 1 0 0,0 0 0 15,0-1 0-15,1-1 0 0,-1 2 0 16,-1-2 0-16,0 1 0 0,-1 0 0 0,-1 0 0 16,0 1 0-16,-2 0 0 0,0 1 0 0,2 0 0 0,-1-1 0 15,2 0 0-15,-1 0 0 0,0 0 0 0,1 0 0 16,-2 0 0-16,-1-1 0 0,1 2 0 0,2 0 0 16,-2 1 0-16,17-2 0 0,-5 0 0 0,-4-2 0 15,-2 2 0-15,0-2 0 0,-3-1 0 0,-1 0 0 16,0 0 0-16,-3 0 0 0,2 3 0 0,-1-1 0 15,-1-2 0-15,2 1 0 0,0-1 0 0,0 0 0 16,-4 0 0-16,3 1 0 0,0-1 0 0,-3 1 0 16,2 2 0-16,1-1 0 0,-3-1 0 0,3 1 0 15,2-1 0-15,-3-1 0 0,1 1 0 0,0-1 0 16,-2-2 0-16,1 3 0 0,1-1 0 0,-3 3 0 16,2-1 0-16,1 0 0 0,-4 0 0 0,4-2 0 15,0 1 0-15,-1 0 0 0,-2 0 0 0,-1 1 0 16,2-1 0-16,0 0 0 0,-2 2 0 0,2 2 0 15,-1 0 0-15,-1-1 0 0,1-1 0 0,-2 0 0 16,1 0 0-16,1 0 0 0,-2 0 0 0,-1 0 0 16,-1 1 0-16,-1 1 0 0,1 0 0 0,-1-1 0 0,1 1 0 0,4 0 0 15,-5 0 0-15,2 1 0 0,3-2 0 16,-4 0 0-16,0-1 0 0,0 0 0 0,1 0 0 0,-2 0 0 16,-1-1 0-16,1 1 0 0,-1 0 0 0,1 3 0 15,-1-3 0-15,0 0 0 0,0 0 0 0,1 0 0 16,0-2 0-16,1 1 0 0,-2 0 0 0,0-2 0 15,-1 3 0-15,0 0 0 0,-1 2 0 0,-1-2 0 16,-1 1 0-16,3 0 0 0,0-1 0 0,1 0 0 16,-3 0 0-16,-2 0 0 0,0 0 0 0,2-1 0 0,-4 0 0 15,1-1 0-15,0 2 0 0,1-2 0 0,-2 3 0 16,0-1 0-16,2-1 0 0,0 1 0 0,-1 0 0 0,0 0 0 16,2 0 0-16,-1 0 0 0,1 0 0 15,-4 0 0-15,-1 0 0 0,1-1 0 0,0 0 0 0,0-1 0 16,-3 1 0-16,1 0 0 0,-3 0 0 15,1 0 0-15,2 1 0 0,-3 0 0 0,-2-1 0 0,-1 1 0 16,1 0 0-16,-1 0 0 0,0 0 0 0,-2 1 0 16,-2-1 0-16,2 1 0 0,-1-1 0 0,0 0 0 15,1 0 0-15,0 0 0 0,-1 0 128 0,1 0-128 16,-2-1 0-16,0 1 0 0,-3-1 0 0,1 1 0 16,0-1 0-16,2 0 0 0,-3-1 0 0,2-1 0 15,0 1 0-15,1 1 0 0,-3 0 0 0,1 0 0 16,0-1 0-16,-1 1 0 0,-10 1 0 0,11-3 0 15,-1 2 0-15,-1-1 0 0,-9 2 0 0,8-1 0 0,-8 1 0 0,0 0 0 16,0 0 128-16,0 0-128 16,0 0 0-16,0 0 0 0,0 0 0 0,0 0 0 15,0 0 0-15,0 0 0 0,0 0 0 0,0 0 0 16,0 0 0-16,-10 3 0 0,1-2 128 0,-2 2-128 16,-2-1 0-16,-3 2 0 0,-1-1 0 0,-1-1 0 15,-1 1 0-15,-3 0 0 0,0 0 0 0,-5 0 0 16,-4-1 0-16,-1-1 0 0,0 2 0 0,-1-1 0 0,-3 1 0 15,0-2 0-15,-1 2 0 0,-3 0 0 0,-3 2 0 0,-2-3 0 16,-1 0 0-16,-4-1 0 0,-2 0 0 0,0-1 0 0,-2 0 128 16,-1 1-128-16,-1 2 0 0,-3-2 0 0,0 2 0 0,-3-2 0 15,-2-1 0-15,0 0 0 0,0 3 0 0,-4 0 0 16,-2-1 0-16,0 0 0 0,-1-2 0 0,-2 0 0 16,0 1 0-16,-2 4 0 0,-3-2 0 0,-1-1 0 15,-1-1-160-15,-2 1 160 0,0 1 0 0,-3-1-144 16,-2-1 144-16,-1-1 0 0,-2 0-128 0,1 2 128 15,-1 1 0-15,0-2 0 0,-1-2 0 0,0 1 0 16,1 0 0-16,-1 1 0 0,-2-2 0 0,3 1 0 0,3-1 0 0,-1 2 0 16,1 2 0-16,1-3 0 0,-1-3 0 15,3 2 0-15,-1 0 0 0,1 1 0 0,-2 1 0 16,2 0 0-16,5 0 0 0,-3 2 0 0,3 0 0 16,0 1 0-16,-1 0 0 0,2-2 0 0,3 0 0 0,1 0 0 15,3 2-128-15,-3-1 128 0,0 0 0 0,0-1 0 16,3-1-144-16,1 2 144 0,1 0 0 0,1-2-144 15,-1 1 144-15,1 0 0 0,-1 1 0 0,5-2 0 16,0-1 0-16,2 0 0 0,2 1 0 0,-3 1 0 16,0 1 0-16,-1 0 0 0,0-5 0 0,2 2 0 15,3 0 0-15,-2 3 0 0,3 0 0 0,-1-2 0 16,2-3 0-16,0 1 0 0,1-1 0 0,1-1 0 16,-1 0 0-16,2 1 0 0,0 0 0 0,2-1 0 15,-5 2 0-15,1-1 0 0,0-2 0 0,2 0 0 0,0 2 0 16,1 1 0-16,1 0 0 0,-2 0 0 15,-2 0 0-15,-1 0 0 0,2 0 0 0,-1 0 0 0,5-3 0 16,-3 2 0-16,1 1 0 0,-2 2 0 0,0 0 0 0,-2-2 0 16,0 0 0-16,3 1 0 0,1 0 0 0,1 0 0 15,0 0 0-15,-1 1 0 0,0 1 0 0,-1-1 0 16,-1-1 0-16,2-1 0 0,0-2 0 0,1 1 0 16,1 0 0-16,0 0 0 0,2 2 0 15,-3 0 0-15,1-1 0 0,-1-1 0 0,-2 0 0 0,1 0 0 16,1 0 0-16,0 0 0 0,0 2 0 0,-2 3 0 15,0-1 0-15,0-1 0 0,1-2 0 0,3 0 0 16,-1 0 0-16,3 0 0 0,1 1 0 0,1 0 0 16,0 0 0-16,0 0 0 0,-4 1 0 0,3-1 0 0,-1-3 0 15,1 1 0-15,2 0 0 0,1 1 0 16,0 1 0-16,4 0 0 0,-3 0 0 0,0 0 0 0,-2 1 0 0,-2 0 0 16,2-2 0-16,1 1 0 0,3 1 0 0,-1 1 0 15,1 2 0-15,1-2 0 0,3-1 0 0,1 2 0 16,-1-1 0-16,0 1 0 0,2-1 0 0,0-2 0 15,2-1 0-15,-1 0 0 16,2 0 0-16,1-1 0 0,3 2 0 0,-1-1 0 0,-1-1 0 0,2 0 0 16,1 2 0-16,2 0 0 0,-2 0 0 0,2-1-128 15,-3 0 128-15,2 1 0 0,-3 0 0 0,3-1 0 16,-1-2 0-16,1 1 0 0,1 1 0 0,2 0 0 16,-1-1 0-16,3-1 0 0,-2 1 0 0,3 2 0 15,1 2 0-15,3-2 0 0,0-2 0 0,1 1-128 16,-1 0 128-16,4 1 0 0,1 0 0 0,3 0 0 0,-1-1-144 15,3 0 144-15,6 1-160 0,0 0 160 0,-7-2-192 0,7 2 192 16,0 0-208-16,0 0 80 0,0 0-64 0,0 0-16 16,0 0 0-16,0 0 0 0,0 0 16 0,0 0 0 15,0 0 0-15,0 0 0 16,0 0-192-16,7-6-16 0,-7 6-16 16,0 0 0-16,9-7-2000 0,0 0-400 0</inkml:trace>
  <inkml:trace contextRef="#ctx0" brushRef="#br0" timeOffset="42551.78">7078 10140 4607 0,'0'0'400'0,"0"0"-400"16,0 0 0-16,0 0 0 0,0 0 1968 0,0 0 304 16,0 0 64-16,0 0 16 0,0 0-1008 0,0 0-208 15,0 0-48-15,0 0 0 0,0 0 0 0,0 0-16 16,0 0 0-16,0 0 0 0,0 0 80 0,0 0 32 16,0 0 0-16,0 0 0 0,0 0-368 0,0 0-80 15,0 0-16-15,0 0 0 0,0 0-272 0,0 0-48 16,0 0-16-16,1-11 0 0,0-1 144 0,1 0 32 15,2-3 0-15,-3 0 0 0,0-3 80 0,1-1 32 16,-1 0 0-16,0-2 0 0,-1-2-80 0,1 0-16 16,0-1 0-16,-1-4 0 0,-1 1-192 0,0 0-64 15,0 2 0-15,0-3 0 0,-1-2-144 0,1-1-48 16,0 2 0-16,-1-2 0 0,-1 0-128 0,1-1 0 16,0 0 0-16,0-1 128 0,-1-1-128 0,2 1 0 15,-1 2 0-15,0 0 0 0,0 1 192 0,-1 2-64 0,0 1 0 16,0 2 0-16,-3 2 48 0,2 0 0 0,-2 4 0 15,2-3 0-15,0-1-16 0,-2 1 0 0,0 2 0 0,0 0 0 16,1 1-160-16,-1-2 192 0,2 0-192 0,-1-2 192 16,1 0-192-16,1 1 160 0,-1 1-160 0,1 1 160 15,0 1-160-15,-2 3 0 0,2 1 0 0,1 1 128 16,0-1-128-16,2 3 0 0,0-1 0 0,1 5 128 0,-1 8-128 0,2-7 0 16,-2 7 0-16,3-5 128 0,-3 5-128 0,0 0 0 15,9-2 0-15,0 1 0 0,0-1 0 0,2 1 0 16,0 1 0-16,3 0 0 0,2-1 0 0,4 0 0 15,0 0 0-15,2-1 0 0,2-1 0 0,4 2 0 16,-2-2 0-16,5 2 0 0,3 1 0 0,0 2 0 16,3 1 0-16,2 0 0 0,-3-3 0 0,5 0 0 15,0 1 0-15,2 0 0 0,1-1 0 0,-2 1 0 16,-4-1 0-16,5 1 0 0,4 0 0 0,4 0 0 16,3-1 0-16,-2 2 0 0,2 2 0 0,-4 0 0 15,-3-1 0-15,0-2 0 0,-4-3 0 0,3 2 0 16,2 1 0-16,9 2 0 0,10-1 0 0,0-1 0 15,-3-1 0-15,1 0 0 0,1 1 0 0,-1-1 0 16,-3 0 0-16,0 0 0 0,0 2 0 0,-2 1 0 16,0 0 0-16,-2-1 0 0,1-1 0 0,2 0 0 15,-2 1 0-15,2 0 0 0,-1 0 0 0,0-2 0 16,-2 2 0-16,1 0 0 0,2 0 0 0,-1-2 0 0,0-2 0 16,0 1 0-16,2 1 0 0,-2 2 0 15,0 0 0-15,-1 0 0 0,4-2 0 0,-2 0 0 0,1 2 0 16,0-1 0-16,-1 1 0 0,0 1 0 0,-2 2 0 0,2 0 0 15,0 1 0-15,2-2 0 0,3 0 0 0,-3 1 0 16,-2 0 0-16,2 0 0 0,2-1 0 0,-2-1 0 0,-2 0 0 16,1-1 0-16,0-1 0 0,0-1 0 0,0-1 0 0,-2 1 0 15,0 1 0-15,1-1 128 0,1-2-128 0,-2 1 0 16,-1-1 0-16,-1 1 0 0,0 1 0 16,-2 0 0-16,0 3 0 0,2-2 0 0,-5-1 0 0,4 0 0 15,-4 1 0-15,2 0 0 0,-4 1 0 0,1 0 0 16,1 2 0-16,-2-2 0 0,0-2 0 0,1 0 0 15,-4-2 0-15,0 2 0 0,1 0 0 0,-1-2 0 16,-1 0 0-16,3 0 0 0,1 1 0 0,-1 0 0 16,2-1 0-16,0-1 0 0,-1 0 0 0,0-1 0 15,-1-2 0-15,-1 3 0 0,0 3 0 0,1-3 0 0,-2 3 0 16,0-3 0-16,-1 0 0 0,0 1 0 0,0 0 0 16,2 2 0-16,-5 0 0 0,1 0 0 0,2 1 0 0,-1-1 0 15,1-1 0-15,0 1 0 0,1 0 0 16,0 0 0-16,-2-1 0 0,-2 1 0 0,1 1 0 0,2-1 0 15,-1-1 0-15,2 0 128 16,1 1-128-16,-1-3 0 0,0 2 0 0,1 1 0 16,1 4 0-16,-1-4 0 0,2-3 0 0,-4 2 0 15,2-1 0-15,0 2 0 0,2 0 0 0,-1 1 0 16,-2-1 0-16,-2 0 0 0,0-1 0 0,-1 1 0 0,-2 0 0 0,1 2 0 16,1 2 0-16,1-3 0 0,2 2 0 15,1-2 0-15,2-2 0 0,-4 0 0 0,-2 0 0 16,-1 0 0-16,2 1 0 0,3 1 0 15,-6 0 0-15,2-1 0 0,2 0 0 0,0 0 0 0,0-1 0 0,-1-1 0 16,-2-1 0-16,0 3 0 0,1 3 0 0,-2-3 0 16,-1-4 0-16,2 2 0 0,2 0 0 0,-1-1 0 15,-3-1 0-15,2 0 0 0,-2-2 128 0,2 3-128 16,-2 3 0-16,1-1 0 0,0-1 0 0,-2 0 0 0,0-1 0 16,-1 1 0-16,0 1 0 15,1-2 0-15,-4-1 0 0,4 1 0 0,-5 2 0 0,1-1 0 0,0 0 0 0,-1-1 0 16,1 1 0-16,-4 1 0 0,0 0 0 0,3-2 0 15,2 1 0-15,-5-2 0 0,0 1 0 0,0 0 0 16,1-1 0-16,-1 3 0 0,-1-2 0 0,0 1 0 16,-2 1 0-16,-1 0 128 0,1-1-128 0,-1 0 0 15,-3-1 0-15,-1 3 0 0,1-1 0 16,-1 1 0-16,-2-1 0 0,2 0 0 0,-1-2 0 0,0 2 0 16,2 0 0-16,-1 1 0 0,1-1 0 0,1 1 0 15,-1 0 0-15,0 0 0 0,0 0 0 0,2-1 0 16,-3-1 0-16,0 2 0 0,-3 1 0 0,3-1 0 15,-4-1 0-15,-1 0 0 0,1-1 0 0,0-1 0 16,3 0 0-16,-4 0 0 0,1-1 0 0,-5 1 0 16,1 3 0-16,3-1 0 0,-1-1 0 0,0 0 0 15,3-2 0-15,-3 2 0 0,0 2 0 0,0-1 0 16,-1 0 0-16,1 0 0 0,0-4 0 0,-3 4 0 16,0-1 0-16,-1 0 0 0,-2-1 0 0,1 0 0 15,0 1 0-15,-2 0 0 0,2-1 0 0,0-1 0 0,0 1 0 16,0 2 0-16,-1-1 0 0,1 1 0 0,2-1 0 15,-2-1 0-15,0 1 0 0,-3 0 0 0,1 0 0 16,-1 1 0-16,-2-3 0 0,0 3 0 0,-1 0 0 0,-1 0 0 16,3 0 0-16,-4-1 0 0,0 0 0 0,0 0 0 15,-6 2 0-15,7 0 0 0,-7 0 0 0,6-1 0 16,-6 1 0-16,6 3 0 0,-6-3 0 0,6 2 0 16,-6-2 0-16,6 3 0 0,-6-3 0 0,5 4 0 15,-5-4 0-15,6 6 0 0,-6-6 0 0,4 8 0 16,-3 2 0-16,-1 1 0 0,-1 1 0 0,1 1 0 0,-2 1-144 0,-2 4 144 15,1 3 0-15,-1 4 0 0,0 5 0 0,-3 3-128 16,1 3 128-16,3 0 0 0,-2 1 0 16,1-1 0-16,2 0 0 0,2 3 0 0,-1 1 0 0,1 0 0 15,0-2 0-15,0 2 0 0,0 1 0 0,-1-1 0 16,1-1 0-16,-2 0 0 0,-4-3 0 0,2 1-128 16,1-2 128-16,-3 2 0 0,-1-2 0 0,3-1 0 15,-4 0 0-15,3 0 0 0,-1-1 0 0,1 1 0 16,0-2 0-16,2-1 0 0,-2-1 0 0,1-3 0 15,3 1 0-15,-1-3 0 0,1-1 0 0,0-1 0 16,0 0 0-16,-1-2 0 0,0-3 0 0,1-2 0 16,0-1 0-16,0-2 0 0,0 0 128 0,0-3-128 15,1 0 0-15,-1-1 144 0,0-2-144 0,0 0 0 16,0 1 144-16,-1-4-144 0,2-4 128 0,0 0-128 0,0 0 128 0,0 0-128 31,-3-9-1920-31,0-3-448 0</inkml:trace>
  <inkml:trace contextRef="#ctx0" brushRef="#br0" timeOffset="44496.04">13898 9042 12895 0,'0'0'576'16,"-4"8"112"-16,4-8-560 0,-8 6-128 0,0 1 0 0,2 0 0 0,-1-1 608 15,0 1 96-15,-1-2 0 0,0 3 16 16,8-8 384-16,-8 8 80 0,0-2 16 0,2 1 0 0,6-7-48 0,-8 5-16 16,2-1 0-16,6-4 0 0,0 0 16 0,0 0 16 15,-7 1 0-15,7-1 0 0,0 0-176 0,-7-5-32 16,7 5-16-16,-2-10 0 0,1-1-256 0,1 0-48 15,1 0-16-15,2-2 0 0,4-3-240 0,-3-3-32 16,1-1-16-16,1 0 0 0,0 1-48 0,3-2-16 16,-4-1 0-16,3-1 0 0,1-3-80 0,2 1 0 15,-2-1-16-15,2-5 0 0,0-4-32 0,0-1 0 0,0 0 0 16,4-1 0-16,3-4 32 0,0-1 0 16,1-2 0-16,-3 1 0 0,5 3 0 0,0-1 0 0,0-1 0 15,1 4 0-15,1-1-176 0,-4 1 160 16,3 0-160-16,-1 2 160 0,0-1-160 0,-1 0 0 15,0 0 144-15,-2 1-144 0,-1 3 176 0,-1-5-48 16,2 0 0-16,-2 0 0 0,0 3 0 0,-1-1 0 0,1-1 0 0,2 0 0 16,3 2-128-16,0 1 192 0,-1 1-192 0,1 1 192 15,-2 0-192-15,3-1 0 0,1 2 0 0,1 0 128 16,-2 1-128-16,0-1 0 0,1 0 144 0,-4-1-144 16,1 1 0-16,1 0 0 0,-2 1 0 0,1 0 128 15,-2 2-128-15,3 0 0 0,-4 0 0 0,-1 1 0 16,0-3 0-16,2 0 0 0,3 3 0 0,0 1 128 15,-4-1-128-15,4 0 0 0,2 0 0 16,0 0 128-16,2-1-128 0,0 1 0 0,0-2 0 0,1 1 128 16,-1 0-128-16,-1 1 0 0,0 0 0 0,0 2 128 15,-2 3-128-15,0 0 0 0,-5 1 0 0,2-1 0 0,-4 0 0 16,1 1 128-16,-2-1-128 0,0 2 0 0,1 2 0 16,-1-1 0-16,0-2 0 0,-2 2 0 0,-1 2 0 15,0-2 0-15,2-2 0 0,-1 1 128 0,0 2-128 0,0 0 0 16,0 1 0-16,1 1 0 0,-2-3 0 0,2 2 0 15,-1-1 0-15,1 2 0 0,-1 1 0 0,-2 2 0 16,-1 0 0-16,2-3 0 0,-1 0 0 0,0 1 0 16,-1 0 0-16,0 1 128 0,1 1-128 0,-4 1 0 15,3 0 0-15,-3-2 0 0,0 2 0 0,1 0 0 16,1-2 0-16,1-2 128 0,2 1-128 0,2 1 0 16,-2-2 0-16,0 2 0 0,1-2 0 0,-2 1 0 15,-1 3 0-15,4-1 0 0,-4-4 0 0,2 2 0 16,0 0 0-16,2 0 0 0,-5 1 0 0,3 1 0 15,1-1 0-15,-2 0 0 0,-2 0 0 0,1 1 0 16,0 0 0-16,2 1 0 0,-4-3 0 0,2 3 0 0,0 1 0 0,0-1 0 16,-2 0 0-16,2-1 128 0,0 0-128 15,-1 0 0-15,-2 4 0 0,3-4 0 0,2 1 0 0,-3 1 128 16,1 0-128-16,1-3 0 0,-1 0 0 0,2-1 0 16,0 2 0-16,2 0 0 0,-1-1 0 0,0 2 0 15,1 2 0-15,-2 1 0 0,1 0 0 0,0-2 0 16,0 1 0-16,-1 0 0 0,0 0 0 0,0 1 0 15,-1-1 0-15,-1 1 0 0,0 1 0 0,-3 0 0 16,0 0 0-16,-1-2 144 0,0 0-144 0,0 2 0 16,1 0 160-16,-4 3-160 0,-2 5 128 0,3-8-128 15,1 2 128-15,1-1-128 0,-4 0 128 0,2 1-128 0,-3 6 0 16,5-6 128-16,-2 0-128 0,2 0 0 0,-2 0 0 16,1-1 0-16,2 0 128 0,-2 0-128 0,2-2 0 0,1 0 0 15,1-2 0-15,1 1 0 0,-1 0 0 0,-1 2 0 16,1-1 0-16,0 1 128 0,-2 0-128 0,1 0 128 15,-4 1-128-15,-3 7 128 0,0 0 16 0,0 0 0 16,3-7 0-16,-3 7 0 0,0 0-144 0,0 0 160 16,0 0-160-16,0 0 160 0,0 0-160 0,0 0 0 15,0 0 144-15,0 0-144 0,0 0 0 0,0 0 0 16,0 0 0-16,0 0 0 0,0 0 0 0,0 0 0 16,0 0 0-16,0 0 0 0,0 0 0 0,-1-5 0 15,1 5 0-15,0 0 0 0,0 0 0 0,0 0 0 16,-1-7 0-16,1 7 0 0,0 0-208 0,0 0-64 15,0 0-16-15,0 0 0 16,0 0-1840-16,0 0-368 0,-10 4-80 0,10-4-13808 0</inkml:trace>
  <inkml:trace contextRef="#ctx0" brushRef="#br0" timeOffset="46402.21">15568 4368 7359 0,'-8'9'320'0,"4"-2"80"0,-2-1-400 0,1 0 0 0,-1-2 0 0,1 2 0 0,-2 0 2112 0,2 1 352 15,0-2 64-15,5-5 16 0,-6 4-1072 0,6-4-224 16,0 0-32-16,0 0-16 0,-8 0 208 0,8 0 32 16,-6-3 16-16,3-1 0 0,1-4-144 15,1-1-32-15,1 0 0 0,2-2 0 0,1-4-240 0,2-1-48 16,-3-4-16-16,2-1 0 0,0-2-80 0,-1-2-32 16,0-3 0-16,-2-2 0 0,0-1-192 0,-1-4-32 15,-1-1-16-15,0 0 0 0,-2 0-208 0,0-1-32 16,-2 1-16-16,2 1 0 0,-2-2-96 0,2 3-16 15,0 4 0-15,1-1 0 0,-1-1 16 0,2 1 0 16,1 0 0-16,1 0 0 0,3 0-272 0,0 0 0 16,2-1 0-16,-3 9 0 0,1 0 0 0,1-3 0 15,0-1 0-15,-1-2 0 0,-1 1 128 0,1-2-128 16,1-1 0-16,1-11 0 0,-1 4 0 0,-1 5 0 16,-2 4 0-16,2 5 0 0,-2 2 0 0,0 3 0 0,-1 0 0 15,2 1 0-15,-2 1 0 0,2 1 0 0,-2 1 0 0,1 0 0 16,1 3 0-16,2 1 0 15,-2 1 0-15,0-1 0 0,2-2 0 0,0 1 0 16,-2 2 0-16,2 1 0 0,-1 2 0 0,2 1 0 16,0 1 0-16,1-1 0 0,-2 2 0 0,3-1 0 15,1 2 0-15,1 1 0 0,0 0 0 0,1 0 0 0,1 1 0 0,2 0 0 16,0-2 0-16,2 0 0 0,0 0-128 0,1 2 128 16,2 0 0-16,1 0 0 0,1 0 0 15,1 0 0-15,3 0 0 0,0-1 0 0,1-1 0 16,3 3 0-16,1 0 0 0,0 0 0 0,3-1 0 0,3-1 0 15,1-1 0-15,-1 0 0 0,2-2 0 0,0 2 0 16,4 0 0-16,-1-1 0 0,3 0 0 0,2 1 0 0,-1-1 0 0,1-1 0 16,0-2 0-16,2 2 0 0,-2-2 0 0,0 3 0 15,0-1 0-15,2 2 0 0,-1 0 0 0,0-3 0 16,0 1-128-16,2 0 128 0,-2 2 0 0,4 0 0 16,-1-2 0-16,0 0 0 0,-1-1 0 0,3 0 0 15,-1-2 0-15,0 1 0 0,1 2 0 0,-2 2 0 16,-1-1 0-16,2 0-144 0,0-1 144 0,0 1 0 15,2-1 0-15,1 2 0 0,1 0 0 0,-3 2 0 16,-2 0 0-16,-1 0 0 0,-1-1 0 0,-1 0 0 0,-2 0 0 0,2 1 0 16,3 1 0-16,-3 0 0 0,2 1 0 0,-6-1 0 15,-1-1 0-15,1 1 0 0,0 1 0 16,-3-1 0-16,1-1 0 0,0 1 0 0,-1 0 0 0,1 0 0 16,-1-1 0-16,1 0 0 0,0 1 0 0,-4 0 0 15,-2 0 0-15,2 0 0 0,-4-3 0 0,1 2 0 16,0-1 0-16,2 2 0 0,-2-1 0 0,4 1 0 15,-1 0 0-15,-3 1 0 0,-1 1 0 0,0-2 0 16,-1-2 0-16,0 0 0 0,-2 1 0 0,-1 1 0 16,0 0 0-16,0 0 0 0,-3 0 0 0,1 0 0 15,2-1 0-15,0 1 0 0,-2 0 0 0,2 0 0 16,-2 0 0-16,0 1 0 0,-2 1 0 0,-2-1 0 16,1-1 0-16,0 0 0 0,0-1 0 0,-2 1 0 0,0 0 0 15,-3 0 0-15,2 0 0 0,1 0 0 0,-2-1 0 16,1-1 0-16,0 1 0 0,-3 1 0 0,0-1 0 15,1 1 0-15,-2-1 0 0,2 1 128 0,-1 0-128 0,-3-1 0 16,1 0 0-16,-1 1 0 0,0-3 0 0,-1 3 0 16,-3 0 0-16,0-1 0 0,0 0 0 0,-3 0 0 15,2 0 0-15,1 1 0 0,-3 0 0 0,3 0 0 16,-2-1 0-16,0 0 0 0,1 0 0 0,-4-2 128 16,1 1-128-16,-1 1 0 0,-6 1 0 0,11 0 0 15,-11 0 0-15,8-2 0 0,-8 2 0 0,10-1 0 16,-10 1 0-16,7 0 0 0,-7 0 0 0,0 0 0 15,0 0 0-15,0 0 0 0,0 0 0 0,8 4 0 16,-8-4 0-16,0 0 0 0,5 10 0 0,-1-1 0 16,-3 0 0-16,-1 2 0 0,0 0 0 0,-1 1-128 0,-1 2 0 0,0 0 0 15,1 2 128-15,-3 3 0 0,2-1 0 16,-3 2 0-16,0-1 0 0,2 2 0 0,-1 2 0 16,-1 2 0-16,0 1 0 0,1 2-128 0,-1-2 128 0,0 2-128 15,0-1 128-15,-3 2 0 0,2 0 0 0,-2 2 0 16,1 4 0-16,1-4 0 0,-2 4 0 0,3-1 0 15,-1 0 0-15,2 0 0 0,1 0 0 0,0-2-128 16,2-4 128-16,0 0 0 0,0-2 0 0,2 0 0 16,0-2 0-16,2-1 0 0,-2-2 0 0,1 0 0 15,-2 0 0-15,0-2 0 0,0 0 0 0,-2 1 0 16,2 1 0-16,-3-1 0 0,1-3 0 0,0 3 0 16,0 1 0-16,-2 1 0 0,1 1 0 0,-1 0 0 15,-1 0 0-15,1 1 0 0,-2 1 0 0,2 0 0 16,-1-3 0-16,3 0 0 0,-2 1 0 0,2-1 0 0,-3 1 128 15,2-2-128-15,1-3 128 0,-3 0-128 0,3 1 0 16,0-2 0-16,-1-1 0 0,0-3-128 0,-1-2 128 0,1 1 0 16,-1-3 0-16,1 1 0 0,0-1 0 0,-2 1 0 15,2-1 0-15,0-2 0 0,3-7 0 0,-3 9 0 16,3-9 0-16,-8 9 0 0,2 0 0 0,3-1 0 16,-3-1 0-16,6-7 0 0,-5 6 0 0,5-6 0 15,-7 5 0-15,2 2 0 0,5-7 0 0,-5 4 0 16,5-4 0-16,0 0 128 0,0 0-128 0,0 0 0 15,0 0 0-15,0 0 0 0,-6 7 128 0,6-7-128 16,0 0 160-16,0 0-160 0,0 0 128 0,0 0-128 16,-8 0 0-16,8 0 144 0,-9 2-144 0,2 0 0 0,-1 0 0 15,8-2 0-15,-9 0 0 0,-1 0 0 16,0 1 0-16,2 0-176 0,-1 2 176 0,0-2 0 0,0-2 0 16,0 2-128-16,-3 2 128 0,2 1 0 0,2 1 0 0,-3-1 0 15,0 1 0-15,1 0 0 0,-2 2 0 0,-2-1-128 16,1 3-16-16,-1-1 0 0,-3 0 0 0,0 0 0 15,-2 1-176-15,-3 0-16 0,0-1-16 0,-1-1 0 16,-2 1 0-16,-1 1 0 0,2-1 0 0,0 3 0 31,2-3-64-31,-1 2-16 0,3 0 0 0,-1 0 0 16,-1 1-1232-16,5-2-256 0,1-3-64 0,3 1 0 0</inkml:trace>
  <inkml:trace contextRef="#ctx0" brushRef="#br0" timeOffset="48966.91">4836 5718 13823 0,'-3'-18'1216'0,"2"14"-960"0,0-5-256 0,1 1 0 0,0-3 1664 0,0 1 272 16,0 1 64-16,0 2 16 0,0 7-656 0,0 0-128 15,-2-6-16-15,2 6-16 0,0 0-528 0,-1 6-96 16,0 3-32-16,-4 4 0 0,-1 3 192 0,1 6 32 16,-5 3 16-16,-2 4 0 0,-3 5-192 0,0 5-32 15,0 4-16-15,-1 2 0 0,2 3-96 0,-3 0-32 16,1-1 0-16,1 0 0 0,1-1-256 0,3-2-160 16,-2-2 192-16,3-1-192 0,1-4 144 0,0-3-144 15,1-4 0-15,1-1 144 0,2-5-144 0,0-1 0 16,1-4 0-16,1 4-176 15,0-6-1856-15,3-6-368 0,0-11-80 0,0 0-16 0</inkml:trace>
  <inkml:trace contextRef="#ctx0" brushRef="#br0" timeOffset="49394.94">5340 5808 19343 0,'0'-11'1728'0,"0"11"-1392"0,2-7-336 0,0 1 0 16,-2 6 464-16,0 0 32 0,0 0 0 0,0 0 0 15,0 0 256-15,0 0 48 0,0 0 16 0,1 9 0 16,-2 3 16-16,0 4 16 0,0 5 0 0,0 4 0 0,0 5-304 0,1 3-64 15,0 5-16-15,1 2 0 0,1 3-80 0,0 2 0 16,1 0-16-16,-1 2 0 0,1 0-192 0,-1-2-48 16,3-3 0-16,2-6 0 0,0-3-128 0,2-4 192 15,-4-4-192-15,3-4 192 0,-1-6 320 0,0-4 64 16,1-3 0-16,1-4 16 0,0-1 416 0,2-6 80 16,-3-4 0-16,3-4 16 0,0-4-368 0,0-2-80 15,0-5-16-15,-1-4 0 0,0-3-416 0,-1-3-96 16,1-2 0-16,-2-3-128 0,0-1 144 0,1-3-144 15,0-2 0-15,1 4 144 0,1 4-144 0,0 2 0 16,1 2 0-16,-2 3 0 0,2 7 0 0,1 4 0 16,-1 6 0-16,1 2 0 15,-3 3-1184-15,0 4-160 0,-1 2-48 16,0 4-14912-16</inkml:trace>
  <inkml:trace contextRef="#ctx0" brushRef="#br0" timeOffset="49760.45">7040 5936 11967 0,'-2'-5'1072'0,"-2"2"-864"16,-1 0-208-16,1 0 0 0,0 1 1952 0,-2 2 352 15,0 1 64-15,-3 3 0 0,2 1-896 16,-3 4-192-16,-1 2-48 0,1 2 0 0,-3 5-416 0,1 3-96 16,-1 5-16-16,0 4 0 0,1 1-32 0,-2 5-16 15,0 3 0-15,1 8 0 0,0 1-272 0,-1 2-48 16,0 0-16-16,3-1 0 0,-1-3-192 0,2-3-128 15,2-3 160-15,0-6-160 0,1-1 160 0,2-4-160 16,0-4 160-16,3-4-160 0,-1-2 0 0,2-4-128 16,-2-3-16-16,1-2 0 15,2-10-2096-15,0 0-432 0</inkml:trace>
  <inkml:trace contextRef="#ctx0" brushRef="#br0" timeOffset="50129.73">6603 5936 23039 0,'-5'-8'2048'0,"2"-1"-1648"0,2-1-400 0,1 0 0 16,2 0 1408-16,4 2 192 0,2 0 32 0,4-1 16 16,5-1-896-16,5 0-176 0,4 0-48 0,5 2 0 15,5-3-224-15,4 2-48 0,4 3-16 0,1 1 0 0,1 0-112 16,3 3 0-16,-2 2-128 0,0 5 192 0,-2 3 128 15,-1 5 0-15,-4 3 16 0,0 4 0 0,-6 4 304 16,-2 2 64-16,-4 2 16 0,-4 1 0 0,-3-1-144 0,-5 2-48 16,-6 0 0-16,-5-4 0 0,-4-2-16 15,-6 0 0-15,-5-1 0 0,-8-1 0 0,-8 3 208 16,-6-1 48-16,-5 1 0 0,-6 2 0 0,-5-4-384 0,-6 0-80 16,-3 0-16-16,-1-2 0 0,-4-3-288 0,2-1 160 15,-1-3-160-15,-17 4 128 16,11-6-1600-16,11-5-336 0,10-5-64 0</inkml:trace>
  <inkml:trace contextRef="#ctx0" brushRef="#br0" timeOffset="51659.25">14411 5788 9215 0,'0'0'816'0,"0"0"-656"0,0 0-160 15,2-4 0-15,0-3 1600 0,1 0 304 0,-2-1 48 0,3 1 16 16,-1 1-384-16,0-1-80 0,2 0-16 0,-3 0 0 15,0-1-128-15,0 0-16 0,-1 2-16 0,0 0 0 0,-1 6 16 0,0 0 0 16,0 0 0-16,0 0 0 0,0 0-448 0,0 0-64 16,0 0-32-16,0 0 0 0,0 0-336 0,0 0-64 15,-5 10-16-15,-1 4 0 0,0 4 112 16,0 6 16-16,-1 6 0 0,-1 6 0 0,0 5-32 16,1 3 0-16,-3 2 0 0,-2 3 0 0,-3-1-96 15,1-1-32-15,1-1 0 0,0 0 0 0,-1-4-96 16,3 1 0-16,3-2-16 0,-2-4 0 0,4-5-96 15,1-3-16-15,1-4 0 0,2-1 0 0,0 1-128 0,3-4 0 16,0-2 0-16,1-3 0 0,2-5 0 0,1-4 0 16,-5-7 128-16,6 5-128 15,-6-5-336-15,12-2-112 0,-2-2 0 16,0-4-16-16,1-6-2608 0,-2-2-512 0,2-4-96 0</inkml:trace>
  <inkml:trace contextRef="#ctx0" brushRef="#br0" timeOffset="52000.9">13888 6216 24239 0,'-18'-5'1072'0,"11"5"224"0,-3 2-1040 0,3 0-256 0,7-2 0 0,0 0 0 16,0 0 1472-16,0 0 224 0,0 0 48 0,5-5 16 16,7-1-464-16,3 1-80 0,7-1-32 0,-2 1 0 15,5-3-240-15,7 0-48 0,7-2-16 0,19-3 0 16,2 6-80-16,1-1-16 0,-1-1 0 0,-16 1 0 16,5-1-96-16,1-1-32 0,2 2 0 0,0-1 0 15,-3 1-304-15,-2 2-64 0,-6 0-16 0,-3 1 0 0,-3-1-272 16,-6 2 0-16,-5 0 128 0,-3 4-128 15,-5 0-1360-15,-3 1-336 0,-3 4-64 16</inkml:trace>
  <inkml:trace contextRef="#ctx0" brushRef="#br0" timeOffset="58859.05">3921 5327 12831 0,'0'0'576'0,"0"0"112"0,0-8-560 0,0 8-128 15,0 0 0-15,0 0 0 0,0 0 384 0,0 0 64 0,0 0 0 16,0 0 0-16,0 0-224 0,0 0-32 0,0 0-16 15,-1 9 0-15,1 4 128 0,-1-1 16 0,1 1 16 0,-3 3 0 16,1 3 48-16,-3 2 16 0,-1 3 0 0,1 4 0 16,-3 1 16-16,1 5 0 0,-4 7 0 0,0 1 0 15,2 3-112-15,-5 2-32 0,0 3 0 0,-1 4 0 16,-2 2-48-16,2 1-16 0,2 0 0 0,-1-1 0 16,1-3 32-16,3-1 0 0,0-4 0 0,3-2 0 15,-1 1-48-15,2-6 0 0,0-2 0 0,1-3 0 16,2-2-192-16,-2 0 128 0,0-4-128 15,2 0 0-15,1 0 224 0,-3-2-48 0,1 0-16 0,1-2 0 16,-1 2 16-16,3-1 0 0,-3 1 0 0,2-1 0 16,-2-3 64-16,2-1 16 0,1-3 0 0,0 0 0 15,0 0 0-15,2-5 0 0,-1 1 0 0,2-1 0 16,0-2 96-16,2 1 32 0,-1 0 0 0,1-2 0 16,0-1-208-16,0-4-48 0,3 3 0 0,-3-1 0 0,3-1 0 0,-1-2 0 15,2 1 0-15,0-1 0 0,-1-1 32 16,2-1 0-16,1 0 0 0,0-1 0 0,0 0 16 15,1 0 0-15,0-1 0 0,0-1 0 0,1 1-32 0,-2 1 0 16,2 1 0-16,1-2 0 0,0-2-144 16,2 1 0-16,0 1 144 0,0-2-144 0,1 0 128 0,0-2-128 15,0 0 128-15,0 2-128 0,4 1 0 0,1 2 144 16,0-3-144-16,2 0 0 0,1 0 128 0,4 2-128 16,-2 1 0-16,4 0 0 0,1 0 0 0,0 2 0 15,1-3 0-15,4 1 0 0,-2 0 0 0,1 1 0 16,-1-2 128-16,1 0-128 0,-2-1 0 0,2 2 0 15,2 2 0-15,0-1 0 0,2 4 0 0,1-3 0 0,4 2 0 16,0-3 0-16,0 0 0 0,1-2 0 0,0-1 0 0,2 2 0 16,-1 2 0-16,3-2 0 0,5 0 0 15,3-2 0-15,1 3 0 0,1-3 0 0,-1 0 0 0,2 0 0 16,-1 0 160-16,4 1-160 16,2 1 128-16,2-1-128 0,1-1 0 0,-3 1 0 0,1 0 0 0,2 0 0 15,3 2 0-15,1-2 0 0,-1 1 0 0,-1 2 0 16,-2-1 0-16,3 2 0 0,1-2 0 0,3 0 128 15,1 1-128-15,0 0 0 0,-4 1 0 0,4-3 0 16,2-1 0-16,2 0 0 0,0 2 144 0,-1-2-144 16,-1 0 0-16,1 0 0 0,4-1 0 0,-3 2 0 15,0-1 0-15,-1 0 0 0,-4 0 0 0,2 2 128 16,2-1-128-16,-1 0 0 0,1 0 0 0,-3 1 0 16,-4-2 896-16,4 0 96 0,1 1 32 0,1 2 0 15,-1-5-1648-15,0 0-320 16,-1-2-64-16,2 2-16 0,2 0 832 0,0 0 192 0,-1-1 0 0,-1-1 0 0,-1 1 0 15,0 1 0-15,2 0 0 0,-1 0 0 0,-2 0 0 0,1 0 0 16,0 0 0-16,3 0 0 0,0 0 0 0,-2 0 0 16,-2-1 0-16,0-1 0 0,0 0 144 0,2 1-144 15,2 0 0-15,1 0 144 0,-5-1-144 0,-2 2 0 16,-1-2 0-16,3 1 0 0,1 0 0 0,-1 0 0 16,-1 0 0-16,0 0 0 0,-3 0 0 0,1 0 0 15,2-1 0-15,1 1 0 0,-4-1 0 0,-1 1 0 16,0-2 0-16,1-1 128 0,3 0-128 0,0 0 0 15,0-1 0-15,-4 1 0 0,1-2 0 0,1 1 0 0,0-2 0 16,1 3 0-16,-2 2 0 0,2-1 0 0,-5 0 0 16,3 0 0-16,0-2 0 0,1 2 0 0,1 1 128 0,-4-1-128 15,-3-1 0-15,0 1 0 0,-2 0 0 0,4-2 128 16,2 1-128-16,-3-2 0 0,-2 2 0 0,-1-1 0 16,0-2 0-16,2 4 0 0,0 0 0 0,1 0 0 15,0-2 176-15,-2-1-48 0,-2 0-128 0,1 2 192 16,1 4-192-16,0 2 128 0,6 0-128 0,-5-6 0 15,-2 0 128-15,-2-1-128 16,-1 3 0-16,2 1 0 0,3 1 0 0,-1-3 0 0,0-2 0 0,1 1 0 16,-3 2 0-16,-2 1 128 0,0 1-128 0,3-1 0 15,0 0 0-15,-1-3 0 0,-4 2 0 0,0 0 0 16,-1 0 0-16,1 1 0 0,2 2 0 0,2-1 0 0,1-1 0 16,-3-1 0-16,0 0 0 0,1 1 0 0,-1 1 0 15,3-3 0-15,2 0 0 0,-2-1 0 0,-1 0 128 16,1 3-128-16,1-1 0 0,1 0 0 0,2 1 128 0,0-2-128 15,0-2 0-15,0 0 0 0,-4 2 128 0,2 2-128 16,1 2 0-16,1 1 0 0,2-2 128 16,-3 0-128-16,-2-5 0 0,1 3 144 0,-3 4-144 0,2 0 0 15,1-1 0-15,0-2 128 0,2-3-128 0,-2 2 0 16,0 1 0-16,2 1 0 0,0 0 0 0,2-1 0 16,-2 0 0-16,0-2 0 0,-1 2 0 0,-4 1 0 15,5 1 0-15,0-1 0 0,2 0 0 0,-1-1 0 16,-5-1 0-16,1 2 0 0,1 0 0 0,-1 3 0 15,3 0 0-15,0-1 0 0,-2-4 0 0,1 0 0 16,-2 0 0-16,3 2 0 0,0 2 0 0,2 0 0 16,-2-2 0-16,-1 0 0 0,-2-3 0 0,2 3 0 0,2 3 0 0,1-3 0 15,2 0 0-15,-6 0 0 0,-3 0 0 0,-1 0 0 16,2 1 0-16,2 1 0 16,-1 0 0-16,3 1 0 0,-3-3 0 0,-3-1 0 0,0-2 0 15,3 4 128-15,3 3-128 0,0 0 0 16,-1-1 0-16,-2 0 128 0,-5-7-128 0,2 4 0 0,-1 0 0 0,0 1 0 15,4 3 0-15,-1-2 0 0,-3-1 0 0,-2-1 0 16,-1 0 0-16,0 1 0 0,-1 1 0 0,4 3 0 16,3-4 0-16,-3-1 0 0,-5-1 0 0,1-1 0 15,0 2 0-15,1 3 0 0,-3 1 128 0,2 0-128 16,3-4 0-16,-2-2 0 0,0 0 0 0,-4 1 0 16,0 1 0-16,-2 1 0 0,1 1 0 0,-1 1 0 0,3-1 0 15,-2 1 0-15,1-3 0 0,-5 0 0 0,0 0 0 0,-3 1 0 16,-1 3 0-16,1-1 0 0,0-1 0 0,-1 0 0 15,1-1 128-15,-1 2-128 0,-2-6 0 16,-2 3 0-16,1-1 0 0,-2 2 0 0,1 2 128 0,1 0-128 16,-3 1 0-16,3 0 128 0,-1-2-128 0,1-1 0 15,-2-1 0-15,-3 0 0 0,-5 0 0 0,0 0 0 16,-1 0 0-16,1 0 0 0,-2-1 0 0,-1 0 0 16,-1-2 0-16,1 3 128 0,-1 3-128 0,0-1 192 15,2 1-192-15,0-2 192 0,-1-3-64 0,-3 0 0 16,1 0 0-16,-2 1 0 0,-2-1 16 0,0 1 0 15,0 1 0-15,1 1 0 0,0-3-144 0,0 0 128 16,1-1-128-16,0 2 128 0,-2 2-128 0,3 1 0 0,-1 0 0 16,1-1 128-16,-2-2-128 0,1 0 0 0,-2 1 0 0,1 0 128 15,-1-1-128-15,-1-1 0 0,-1 0 0 0,0-1 128 16,-1 0-128-16,0 0 0 0,0-2 144 0,-2 3-144 16,1-2 176-16,1 2-48 0,-1-1 0 0,1 0 0 15,0 0-128-15,-3 1 192 0,3-1-192 0,2 0 192 16,2-1-192-16,-2 0 128 0,-1-1-128 0,0 2 128 15,1-2-128-15,1 0 0 0,-1-2 0 0,0-1 0 16,0 0 0-16,0-1 0 0,-2 0 128 0,1 1-128 16,1 1 0-16,1-1 0 0,-2 1 0 0,0 0 128 15,0-4-128-15,-3 1 0 0,0 0 0 0,2 0 0 16,-1-1 0-16,1-1 0 0,0-3 0 0,-3 1 128 16,2-1-128-16,1-2 0 0,2-1 0 0,-2-1 128 15,1-3-128-15,-2 1 0 0,0-1 0 0,2-2 128 0,-3-2-128 0,2 1 0 16,1 0 0-16,1 0 0 0,2-2 0 0,-2 0 128 15,-1-2-128-15,-3 2 0 0,3-1 0 0,0-2 0 16,0-2 128-16,2 2-128 0,-5-1 0 0,1 0 0 16,1 2 0-16,0 0 0 0,0-2 0 0,1 0 0 15,-2-1 0-15,-1 0 0 0,1-1 0 0,-1 3 0 16,0 0 0-16,-1 2 0 0,-1 0 0 0,2-1 0 16,-1-1 0-16,-1-1 0 0,-2-4 0 0,1 5 0 15,-2 0 0-15,-2 2 0 0,0 1 0 0,-1-2 0 16,0 0 0-16,-1-2 0 0,-1 0 0 0,0-1 0 15,-3 0 0-15,0-1 0 0,0-1-128 0,-2 3 128 0,-1 1 0 16,0 0 0-16,2-3 0 0,-3 4 0 0,0 2 0 16,0-1 0-16,0-1-128 0,1 1 128 0,-1-1 0 15,0 5 0-15,-4 0 0 0,0 0 0 0,0-1-144 0,-1 0 144 16,-1 0 0-16,-2 2-192 0,0-1 192 0,-2 2-160 16,-1 0 160-16,0 2-160 0,1 1 160 0,-2-2-160 15,0 2 160-15,-1 0-128 0,-1 1 128 0,1 1-128 16,-1 1 128-16,-1 0 0 0,-2-2 0 0,1 2 0 15,-1 0 0-15,0 2 0 0,0 0 0 0,-1 2-128 16,-1-3 128-16,1 4 0 0,-4 0-144 0,1-1 144 16,-3 0 0-16,0 0 0 0,1 0 0 0,0 1 0 15,-3-1-176-15,-2-1 176 0,0-1-128 0,-5 3 128 16,1 3 0-16,0-1-160 0,-2-1 160 0,0 0 0 16,0 0-128-16,-1 0 128 0,0 4 0 0,-1 0 0 15,-2 2 0-15,-1-1 0 0,1 3 0 0,-1-1 0 16,-2-2-128-16,1-1 128 0,-5 0 0 0,1 4 0 15,-1-1 0-15,0 3-128 0,0 3 128 0,0-3 0 0,0-2 0 16,-2 1 0-16,-1-1 0 0,1-1 0 0,-3 1 0 0,1 1 0 16,3 0 0-16,-2 1 0 0,-2 0 0 0,3 0 0 15,-2-2 0-15,-2 1 0 0,-2 1 0 0,2-3 0 16,-1 3 0-16,2 0 0 0,-3 0 0 0,1 3 0 16,-1 1 0-16,-2 0 0 0,-1 0-128 0,1 0 128 15,-2 1 0-15,1-1 0 0,0 0 0 0,-1 1 0 16,-1 1 0-16,0 1 0 0,-1 0 0 0,0-1 0 15,-2 4 0-15,2-2 0 0,1-2 0 0,-3 1-128 0,0 1 128 16,-1-1 0-16,-1 3 0 0,0 1 0 0,1-1 0 16,-1 0 0-16,2-1 0 0,-2 1 0 0,0 0 0 15,0 0 0-15,1-2 0 0,0 2 0 0,2-2 0 0,3 0 0 16,-1-1 0-16,2 0 0 0,-2-2 0 0,0 1 0 16,0 1 0-16,0-2 0 0,3 1 0 0,-1 0 0 15,1 1 0-15,0 0 0 0,0 0 0 0,-4 2 0 16,1 0 0-16,-1 3 0 0,1-2 0 0,2-2 0 15,0 6 0-15,1-2 0 0,0 1 0 0,-2-1 0 16,-2-1 0-16,2 1 0 0,0 0 0 0,3 0 0 16,1 0 0-16,3-3 0 0,1 1 0 0,1-1 0 15,-2 0 0-15,-2 1 0 0,-1-4 0 0,-2 1 0 16,2-3 0-16,3 1 0 0,2-2 0 0,-2 1 0 16,0 2 0-16,-1-1 0 0,-1 0 0 0,-1 0 0 15,0 2 0-15,2-1 0 0,1 0 0 0,4 1 0 16,-1 0 0-16,-2 1 0 0,1 0 0 0,-1-1 0 15,-3 4 0-15,2-2 0 0,2 0 0 0,0 1 0 0,-1 0 0 16,5 0 0-16,-1-2 0 0,1 2 0 0,-2-1 0 16,0 0 0-16,1-5 0 0,-2 2 0 0,1-1 0 0,2-1 0 15,1 0 0-15,0 0 0 0,0 0 0 0,1-1 0 16,-4 0 0-16,2 1 0 0,1-1 0 0,-2 1 0 16,-5-1 0-16,2-1 0 0,1 0 0 0,0 0 0 15,1 0 0-15,1 3 0 0,0 0 0 0,1 2 0 16,-3-1 0-16,1 0 0 0,-1-3 0 0,1 3 0 15,5-2 0-15,-2 2 0 0,1-1 0 0,4 2 0 16,2 0 0-16,1 1 0 0,-3 0 0 0,0 0 0 16,0-2 0-16,-1 0 0 0,-3-2 0 0,2-2 0 15,0 0 0-15,1 2 0 0,-2 1 0 0,3 2 0 0,-2-4 0 0,-1 3 0 16,-3 0 0-16,3 1 0 0,0-2 0 0,0-1 0 16,-2-2 0-16,-1 0 0 0,2-1 0 0,1 1 0 15,-2 1 0-15,2-1 0 0,1-1 0 0,-1 2 0 16,-2 2 0-16,0-1 0 0,0-3 0 0,2 1 0 15,0-2 0-15,2 0 0 0,1 0 0 0,0 0 0 16,-3 0 0-16,1 2 0 0,2-2 0 0,-3 2 0 16,-3-2 0-16,-2 0 0 0,-2-2 0 0,0 0 0 15,4 0 0-15,-4 1 0 0,-1 0 0 0,1 0 0 16,2 0 0-16,-1 0 0 0,-4-2 0 0,2 1 0 16,-1 1 0-16,-2-1 128 0,4 0-128 0,0-2 0 15,-1 0 0-15,-1 1 0 0,1 0 0 0,-3 3 0 16,-1 0 0-16,-3 0 0 0,-1-1 0 0,2-1 0 0,2-1 0 15,1 1 0-15,-1 2 0 0,-2 1 0 0,0 1 0 16,-5-1 0-16,0 0 0 0,4-2 0 0,-1-2 0 0,2 1 0 16,-2 0 0-16,-1 4 0 0,-2 1 0 15,-1-1 0-15,0-2 0 0,6 0 0 0,2-2 0 0,0 1 0 16,-1 1 0-16,0 2 0 0,-2 0 0 0,0 0 0 16,0-1 0-16,1-2 0 0,3-2 0 0,0 0 0 15,1-1 0-15,1 2 0 0,1 2 0 0,-4 0 0 16,1 1 0-16,-1-2 0 0,1-1 0 0,-1 0 0 15,3 2 0-15,-1-1 0 0,0 0 0 0,2 0 0 16,1 4 0-16,-1-3 0 0,-1-1 0 0,0-1 0 16,-1-2 0-16,3 2 0 0,3 0 0 0,0 2 0 15,1-3 0-15,3 1 0 0,-2 2 0 0,0 0 0 0,-1 0 0 16,-2-1 0-16,-1-1 128 0,3 0-128 16,3 1 0-16,-3-1 0 0,2-1 144 0,2 1-144 0,0 0 128 0,1 2-128 15,-2 1 0-15,0-1 0 0,3 0 128 0,-3-1-128 16,1-2 0-16,-1-1 0 0,3 0 0 0,2 2 0 15,-4 1 0-15,1 2 0 0,1 1 0 0,-3 1 0 16,-2 0 0-16,1-1 0 0,-2-1 0 0,-1 1 0 16,-1-2 0-16,2-1 0 0,0 0 0 0,2 2 0 15,-1 2 0-15,-1 2 0 0,1-1 0 0,0 0 0 16,-4-1 0-16,-3-3 0 0,-2-1 0 0,1 1 0 16,2 0 0-16,0 1 0 0,-1 1 0 0,-1-1 0 15,-3 0 0-15,-3-1 0 0,-1-1 0 0,0 1 0 16,2 1 0-16,0 0 0 0,0-1 144 0,-2 1-144 15,0 1 128-15,-2 2-128 0,-3-1 160 0,2-1-160 16,-2-2 0-16,1 1 128 0,-1 3-128 0,0-1 0 0,-4 1 0 0,1 0 0 16,-2-7 0-16,2 3 0 0,3 3 176 0,0 0-176 15,1 1 192-15,-2 0-192 0,-2-2 0 16,0-2 0-16,-1-1 0 0,3 1 0 0,1-2 0 0,1 2 0 16,-2 2 0-16,-3-1 0 0,-4-2 0 0,1 0 0 15,2-2 0-15,0 3 0 0,2 3 0 0,-1-1 0 16,-2 0 0-16,0-2 0 0,1-2 0 0,2 2 0 15,2 0 0-15,2 0 0 0,-1 0 0 0,0 2 0 16,-2-2 0-16,3-2 0 0,2-1 0 0,0 0 0 16,2 2 128-16,1 1-128 0,1 0 0 0,0-1 0 15,-3-1 0-15,4 0 0 0,-3-3 0 0,6 2 0 16,-3 1 0-16,3 0 0 0,3-2 0 0,-1 3 0 0,-2-2 0 16,2 0 0-16,-2-2 128 0,4 2-128 0,3 0 0 15,0-2 0-15,1-1 160 0,4 1-160 0,-2 1 128 16,3-1-128-16,-3 1 128 0,3 1-128 0,-3 1 128 0,1-3-128 15,-2-3 144-15,5 3-144 0,-3-1 160 0,2 2-160 16,-1 1 128-16,2 1-128 0,2-1 0 0,-2 2 144 16,0 1-144-16,1-1 0 0,1-2 0 0,-2 1 0 15,0 1 0-15,0-1 0 0,-1 2 128 0,2-2-128 16,0-2 0-16,3-1 0 0,-2 2 0 0,1 1 0 16,1 1 0-16,-1-1 0 0,-3-1 0 0,2 1 0 15,-1 0 0-15,2-1 0 0,-1-2 0 0,0 2 0 16,2 1 0-16,1 0 0 0,3-1 0 0,-2 2 0 15,0-2 0-15,2 1 0 0,-1 0 0 0,3 1 0 16,-4-1 0-16,1 1 0 0,1 1 128 0,-2 0-128 16,3 0 0-16,0 0 0 0,-3-1 0 0,2 1 0 0,3 0 0 15,0 1 0-15,0 2 0 0,3-2 128 0,-1-2-128 0,2 1 0 16,-1-2 0-16,0 2 128 0,-1-1-128 0,1 1 0 16,1 0 0-16,-1 1 0 0,1 1 0 0,1-2 128 15,-3-3-128-15,2 4 0 0,0 2 0 0,1 0 0 16,-1 0 128-16,0-1-128 0,1-2 0 0,1 0 0 15,1 4 0-15,1-2 0 0,-2-1 0 0,2 0 0 16,0 0 128-16,1 1-128 0,-1 2 0 0,2-3 0 16,-2-1 0-16,2 0 0 0,0 3 0 0,-1 0 0 15,2 0 0-15,0 0 128 0,0-1-128 0,0 1 0 0,0 1 0 16,2-1 0-16,-2-1 0 0,2-1 0 0,0 0 0 16,0 2 0-16,1 0 0 0,0-1 0 0,0-1 0 15,1 0 0-15,-1 0 0 0,1 2 0 0,0-1 0 0,1 0 0 16,-2-3 0-16,1 2 0 0,1-1 0 15,0 3 0-15,-1-2 0 0,1 1 0 0,1-1 0 16,-1 2 0-16,0 0 0 0,1 2 0 0,1-1 0 0,-2 0 0 16,1 1 0-16,-1 0 0 0,3 1 0 0,-3 0 0 15,2 1 0-15,-2 0 0 0,4 0 0 0,-4 1 0 16,1-1 0-16,-1-1 0 0,-2 2 0 0,2 0 0 16,-1-1 0-16,0 2 0 0,1 0 0 0,0-1 0 15,1-2 0-15,0 1 0 0,0-1 0 0,0 1 0 16,1-1 0-16,-1 2 0 0,0 1 0 0,1-1 0 15,-1-3 0-15,2 2 0 0,2 0 0 0,-1 0 0 16,-1 2 0-16,1 1 0 0,-1 0 0 0,2 0 0 0,-1 0 0 16,1 1 0-16,1-1 0 0,-2 1 0 0,2 0 0 0,0 2 0 15,-1 0 0-15,0 2 0 0,-1 3 0 0,0-3 0 16,-2 2 0-16,0-1 0 0,-2 2 0 0,0-2 0 16,-3 1 0-16,-1 1 0 0,-2-1-144 0,1 2-64 15,-1-2-16-15,-1 3 0 16,0 1-1264-16,-1 1-256 0,1 1-48 0,2 0-13488 0</inkml:trace>
  <inkml:trace contextRef="#ctx0" brushRef="#br0" timeOffset="81489.9">8477 4215 10079 0,'0'0'448'15,"0"0"80"-15,0 0-528 0,0 0 0 0,0 0 0 0,0 0 0 0,-3-5 848 0,3 5 64 16,-2-8 16-16,2 8 0 0,0 0-128 0,-3-8-32 16,3 8 0-16,-1-6 0 0,1 6 0 0,0 0-16 15,0 0 0-15,0 0 0 0,0 0-176 0,0 0-48 16,0 0 0-16,0 0 0 0,0 0-32 0,0 0-16 16,0 0 0-16,0 0 0 0,0 0-192 0,0 0-32 15,0 0-16-15,0 0 0 0,0 0-240 0,-4 7 0 16,-2 1 0-16,2 2 0 0,0 2 0 0,0 1 0 15,-1 2 0-15,-1 1 0 0,0 3 0 0,-2 0 0 16,-2-1 0-16,0-1 0 0,-1-1 128 0,1 2-128 0,0 1 0 0,0-2 144 16,-1-3-144-16,2 2 0 0,-4-2 144 0,2 0-144 15,2 1 240-15,-2-2-32 0,2-2 0 0,0 3 0 16,-1-1 48-16,2 1 0 0,0-3 0 0,3-3 0 16,0-1-48-16,5-7 0 0,0 0 0 0,0 0 0 15,-1 9-208-15,1-9 0 0,0 0 0 0,5 6 0 16,-5-6 0-16,8 6 192 0,1-2-16 0,2-1-16 15,1-1-160-15,1-1 192 0,2-1-192 0,1 0 192 16,-1 1-192-16,3-1 0 0,1 0 0 0,1 0 128 16,-1 1-128-16,2-1 128 0,1 0-128 0,-1 1 128 15,3-1-128-15,-3-1 128 0,1 2-128 0,1 1 128 16,3 2-128-16,0-1 0 0,1 0 144 0,3 1-144 0,2-1 0 0,1-1 144 16,0-1-144-16,3 1 0 0,-1-2 144 15,3 0-144-15,-1-2 0 0,2 2 144 0,-1 0-144 16,-1 2 0-16,3 1 144 0,1 0-144 0,1 1 0 0,0 2 128 15,2-4-128-15,-2 1 0 0,1-1 0 0,0 2 0 16,0 0 0-16,-1-2 0 0,1 2 0 0,3 0 0 16,2 2 0-16,1-3 128 0,-2 1-128 0,1 0 0 15,1-1 0-15,-1 1 128 0,-2 1 0 0,2 1 16 16,0 1 0-16,3-1 0 0,1 1-144 0,-1 0 128 16,1-3-128-16,1 2 128 0,-4-3-128 0,2 2 160 15,-2 0-160-15,3 1 160 0,-1-1-160 0,2 1 160 16,2 1-160-16,2-2 160 0,-7 0-160 0,2-2 0 15,1 2 0-15,-3 2 0 0,1 4 0 0,2 0 0 0,-3 1 0 0,3-1 0 16,0-1 0-16,-1-1 0 0,-3 0 0 0,3 1 0 16,-3 2 128-16,4 0-128 0,1-1 0 15,1 2 128-15,0-3-128 0,0-2 160 0,-1 2-160 0,-2-2 160 16,-2-1-32-16,2-1 0 0,2-2 0 0,-1 1 0 16,-1 1 0-16,0-1-128 0,-1 0 192 0,-1-1-64 15,0 0 0-15,-1-1 0 0,2 1 0 0,-2 1 0 16,3 0-128-16,2 1 192 0,-3-2-192 0,0 2 192 15,1-2-192-15,-4 0 0 0,0 1 0 0,0 1 0 16,2 3 0-16,-1-3 128 0,1-1-128 0,-2 0 0 16,-1-1 0-16,1 0 0 0,-2 0 128 0,0 0-128 15,-1-1 0-15,1 2 0 0,0-2 0 0,2 1 0 16,-2 1 0-16,-1-3 0 0,-3-2 0 0,0 1 128 16,-1 1-128-16,-3 1 128 0,0-1-128 0,-2 0 128 0,0-1-128 0,1 1 160 15,0 2-160-15,-3-2 160 0,-1-1-160 0,1-1 0 16,-1-1 144-16,-2 1-144 0,-1 1 0 15,-2 0 144-15,-1-1-144 0,0 0 0 0,-1 0 176 0,-3 0-176 16,1 2 160-16,-2-2-160 0,-2 0 176 0,0 0-176 16,-2 0 192-16,-1 0-192 0,0 0 208 0,-2 0-64 15,-1 0-16-15,-1 0 0 0,-2 0-128 0,-2 0 192 16,0-3-192-16,-9 3 192 0,8-1-64 0,1 0 0 16,-9 1 0-16,6-4 0 0,-6 4 32 0,0 0 0 15,8-4 0-15,-8 4 0 0,4-9 16 0,1 3 0 16,-2-1 0-16,-3 7 0 0,5-8-176 0,-3-1 192 15,1 1-192-15,-1-2 192 0,0 0-192 0,4-2 160 0,-2-3-160 0,2-1 160 16,-1-3-160-16,2 1 128 0,2-1-128 0,-3-2 128 16,1-2-128-16,-2 0 0 0,2-1 0 0,-1 0 128 15,-1-1-128-15,2 2 0 0,-1 0 0 0,1-1 128 16,-2-4-128-16,2 3 0 0,1 2 0 0,-3 0 0 16,1-1 0-16,0 0 0 0,1 1 0 0,2 0 0 15,-4 0 0-15,4 0 0 0,-2-2 0 0,1 2 0 16,-4 2 0-16,1 1 0 0,1 2 0 0,-2 1 0 15,0 0 0-15,1 3 0 0,-1 1 0 0,-2 0 0 16,2-1 0-16,-1 2 0 0,1 1 0 0,1 0 0 16,-2 0 0-16,0 2 0 0,0 2 0 0,-3 7 0 15,4-9 0-15,-1 1 0 0,0 1-144 0,-3 7 144 16,0 0 0-16,2-8-128 0,-2 8 128 0,0 0 0 16,0 0 0-16,0 0 0 0,0 0 0 0,0 0 0 15,0 0 0-15,0 0-160 0,0 0 32 0,0 10 0 16,-1-3 128-16,0 4-192 0,-1 0 192 0,1 2-192 0,0 2 192 0,0 3 0 15,0-3-144-15,-1 3 144 0,-3 1 0 0,1 3 0 16,0 3-144-16,-4 2 144 0,1 3 0 0,0 1 0 16,0 0 0-16,-2 0 0 0,-1-1-144 0,-3 1 144 15,1 1 0-15,1 0-144 0,0-1 144 0,-1 2 0 16,1-2 0-16,-1-1-128 0,1 0 128 0,-2-2 0 16,2-1 0-16,-1-1 0 0,-2-1 0 0,3 0 0 15,-1-3 0-15,2-4 0 0,2-1 0 0,-2-3 0 16,2-2 0-16,-1-1 0 0,0-1 0 0,1-2 0 15,-2-3 0-15,1 1 0 0,-3-2 0 0,0 1 128 16,0-1-128-16,1 0 0 0,-3-3 0 0,2-1 128 16,-1-1-128-16,-1-1 0 0,-2 0 0 0,0-1 128 0,-2-1-128 15,-2 2 0-15,-3 0 0 0,0 0 0 0,0 0 0 0,0-1 0 16,-4 0 0-16,-3 1 0 0,-3-1 0 0,0-1 0 16,1 0 0-16,-3-1 0 0,0 0 0 0,-1-2 0 15,2 1 0-15,-4-1 0 0,-1 2 0 0,-1-1 0 16,-4 1 0-16,-3-1 0 0,-3 1 0 0,-2 0 0 15,-3 0 0-15,1-1 0 0,-2 1 0 0,1-1 0 16,0 0 0-16,-2 0 0 0,-3 0 0 0,0 0 0 16,-2 3 0-16,3-1 0 0,-2 0 0 0,1 1 0 15,-3-1 0-15,-4 2 0 0,-2 0 0 0,3 1 0 16,-1-1 0-16,1 1 0 0,-1 0 0 0,-4-1 0 16,-2 1 0-16,1 0 0 0,2 0 0 0,0 0 0 15,1 0 0-15,-1 1 0 0,-3-1 0 0,-1 0-128 16,0 0 128-16,1 0 0 0,1-2 0 0,1 3 0 0,-3 0 0 15,-2 0 0-15,2 0 0 0,2-1-128 0,2 0 128 0,-1 0 0 16,1 0 0-16,-1 0 0 0,1 0 0 0,1 0 0 16,3 1 0-16,2-1 0 0,2-1 0 0,-4 1 0 15,-2 0 0-15,1 1 0 0,4 0 0 0,2 1 0 16,-1 0 0-16,4 1 0 0,1-2 0 0,0 0 0 16,0-2 0-16,3 1 0 0,2 0 0 0,2 1 0 15,2 0 0-15,3 1 0 0,-1 2 0 0,2-1 0 16,-1 0 0-16,0-1 0 0,1-1 0 0,4 0 0 15,-2 0 0-15,5 0 0 0,2-1 0 0,3 0 0 16,0 0 0-16,4 0 0 0,1 0 0 0,2-1 0 0,3 0 0 0,-2-1 0 16,2-1 0-16,-2-1 0 0,2 1 0 0,-2-1 0 15,3 1 0-15,2 1 0 0,-3-2 0 0,2 0 0 16,1-2 0-16,1 1 0 0,0-1 0 0,2 1 0 16,-1-1 0-16,1 1 0 0,0 1 0 0,2-1 0 15,2 0 0-15,1-3 0 0,2-1 0 0,0 1 0 16,-1 1 0-16,2 0 0 0,0-1 0 0,1-3 0 15,2-4 0-15,0 0 128 0,3-4-128 0,-1 1 0 16,0 2 0-16,-1-1 0 0,2-3 0 0,0 0 0 16,1-2 0-16,-3 1 0 0,2-3 0 0,0 0 128 15,0-1-128-15,0 1 0 0,-1-1 0 0,1 1 0 16,-1 2 0-16,0 1 0 0,0 1 0 0,1-1 0 16,0-3 0-16,2 1 0 0,0 0 0 0,0 2 0 15,-1 2 0-15,0 0 0 0,1-1 0 0,-2 1 0 0,-1 1 0 16,1 1 0-16,0 2 0 0,0 0 0 0,0 2 0 15,-3 2 0-15,1 1 0 0,-1 2-128 0,2 0 128 0,-3 5 0 16,6 4 0-16,-7-5-128 0,1 3 128 0,6 2 0 16,-8 0-144-16,0 2 144 0,-1 4 0 0,1 0-176 15,1 3 176-15,-1 1-128 0,0 3 128 0,1 4-128 16,-2 2 128-16,0 1-128 0,0 4 128 0,-1-1-128 16,4 0 128-16,-3 1-128 0,0 1 128 0,0 1 0 15,1-2 0-15,0 0 0 0,2-1 0 0,2 0 0 16,1-1 0-16,0 0-128 0,2-1 128 0,1-1 0 15,-1 0 0-15,0 1-128 0,-1 1 128 0,0 0 0 16,0 0 0-16,-1-2 0 0,2-1 0 0,0-1 0 16,-1-1 0-16,2-1 0 0,0 0 0 0,0 1 0 0,2-2 0 15,0 2 0-15,1-3 0 0,-1-2 0 0,2 1 0 0,-2 0 128 16,-1-3-128-16,3 0 0 0,0 0 0 0,3-1 0 16,-2-2 0-16,4 0 0 0,-1-2 0 0,-8-5 0 15,11 6 0-15,1 0 0 0,-2-2 0 16,2-1 0-16,0 1 0 0,3-1 0 0,2-3 0 0,0 1 0 15,1-1 0-15,2-1 0 0,1-1 0 0,2 0 0 16,1-1 0-16,2 1 0 0,-1 0 0 0,2-1 0 16,1-1 0-16,4 2 0 0,2 0 0 0,0 0 0 15,1 1 0-15,1-1 0 0,1-2 0 0,-1 0 0 16,0-3 0-16,0 3 0 0,2-2 0 0,-3 3 0 16,2 2 0-16,2 1 0 0,1 2 0 0,0 1-128 15,1 2 128-15,0-5 0 0,2 0 0 0,1-2 0 16,0 1 0-16,2 2 0 0,0 2 0 0,2 0 0 0,4-1 0 0,3-2 0 15,-1 0 0-15,1 0 0 0,-4 0 0 16,2 2 0-16,2-1 0 0,3 2-128 0,1 0 128 0,0 1 0 16,2-1 128-16,-2 0-128 0,-1 0 0 0,1 3 0 15,-3 1 0-15,6-2-128 0,0-1 128 16,6 0 0-16,-2-2 128 0,1-1-128 0,-4 0 0 0,3 2 0 16,-2 2 0-16,4-1-128 0,4 0 128 0,-3-1 0 15,-2-2 0-15,-3 2 0 0,0 2 0 0,1 1 0 16,2 0 0-16,1-1 0 0,-1 0 0 0,-2 0 0 15,0 1 0-15,-2 0 0 0,-1 1 0 0,3-2 0 16,4 3 0-16,-1-1 0 0,-4-3 0 0,-1-1-128 16,0 1 128-16,2-1-128 0,1 1 128 0,0 3 0 15,-2 0 0-15,-3-2-128 0,-1-1 128 0,-4 1 0 0,-2 1 0 16,1 2 0-16,-1-1 0 0,0 0 0 0,-1 1 0 0,-3 1 0 16,-5 0 0-16,-3 0 0 0,-5-1 0 0,3 1-192 15,-4 0 192-15,0 0 0 0,2-2 0 0,-5 1 0 16,-1 0 0-16,0-2 0 0,-2 1 0 0,-1-3 0 15,0 1 0-15,-6-2 0 0,0 0 0 0,-4 1 0 16,-2-2 0-16,1 0 0 0,-1-1 0 0,1 1 0 16,1 0 0-16,-3-1 0 0,1-1 0 0,-2 0 128 15,0 0-128-15,3-1 0 0,-3-1 0 0,2 0 128 16,-1 1-128-16,1-3 0 0,-1 0 0 0,0 0 0 16,-1 1 0-16,0-4 0 0,-2-1 0 0,0 1 0 15,0-1 0-15,-1-1 0 0,3-2 0 0,-1-1 0 16,-1-3 0-16,0-1 144 0,0-1-144 0,2-3 0 15,-4-1 192-15,2-1-192 0,-1-3 192 0,0 1-192 0,0-1 256 0,-2 0-64 16,1-1-16-16,1-1 0 0,-2 0-48 0,0-1 0 16,-1-3 0-16,-3 4 0 0,0 3-128 0,-1 1 192 15,0 1-192-15,-1 3 192 0,2-1-192 0,-4 5 0 16,1 2 144-16,1 0-144 0,-1 2 0 0,2 3 0 16,1 0 0-16,-2 4 0 0,-4 4 0 15,0 0 0-15,0 0 0 0,0 0 0 0,8 0 0 0,-8 0-128 16,7 4 128-16,-2 3 0 0,-1 2-256 0,1 2 16 15,-2 0 16-15,0 3 0 16,1 1-1136-16,-2 2-240 0,1 0-32 0,-1 2-7920 16,0 1-1584-16</inkml:trace>
  <inkml:trace contextRef="#ctx0" brushRef="#br0" timeOffset="85166.32">15347 4089 11055 0,'2'-13'480'0,"1"4"112"0,-1-1-464 0,2 0-128 0,0 0 0 0,-1 1 0 16,2-3 1088-16,0 2 208 0,2 1 48 0,1 2 0 15,-1-2-368-15,0 1-64 0,-2 1-16 0,1 2 0 16,-6 5-240-16,0 0-48 0,0 0-16 0,6-3 0 15,-6 3-272-15,0 0-64 0,0 0-16 0,0 0 0 16,0 0-64-16,0 0-16 0,0 0 0 0,6 6 0 16,-6-6-160-16,2 11 160 0,-4 2-160 0,0 2 160 0,-4 4 32 0,-1 3 16 15,-3 2 0-15,-2 3 0 0,-3 2 144 16,0-2 32-16,-2 3 0 0,0 3 0 16,-1 3-64-16,-1 1-16 0,1-1 0 0,2 0 0 0,1 0-160 15,0 0-16-15,1-1-128 0,3 1 192 0,3 2-192 16,-1-3 128-16,2-3-128 0,-1-2 0 0,2-1 160 0,-1 0-160 15,3-1 160-15,-1-3-160 0,2-3 208 0,2-5-48 16,2 2-16-16,2-1 0 0,1-2-144 0,0-2 0 16,1-2 0-16,0-1 0 0,2-2 0 0,0-2 192 15,1-2-192-15,2 0 192 0,2-2 32 0,2 0 16 16,2 1 0-16,1-3 0 0,0-2 16 0,3-2 16 16,1 0 0-16,2 0 0 0,1 0-80 0,2-1 0 15,1-2-16-15,1 1 0 0,3 2 48 0,0 2 16 0,2-1 0 16,1 1 0-16,1-2-16 0,4 1 0 0,0-1 0 15,2-2 0-15,1-1-96 0,2 0 0 0,1 1-128 0,5-1 192 16,3 1-192-16,2-2 144 0,4 1-144 0,-2-2 128 16,-1 0-128-16,3 2 0 0,0 0 144 0,1 2-144 15,1-2 0-15,-1 4 144 0,2-2-144 0,-2 0 0 16,-2-1 128-16,2 4-128 0,-3-3 0 0,2 2 0 16,1 0 160-16,0-2-32 0,2-3 0 0,0 3 0 15,-2 0-128-15,1 1 0 0,0 3-160 0,1 0 160 16,0 0 0-16,1-1 0 0,-1 0 0 15,-1 0 0-15,2 1 0 0,2 3 0 0,3 3 0 16,-1-3 0-16,-5-1 0 0,-1-2 0 0,-3-1 0 0,0 2 0 16,-1 3 0-16,3 1 0 0,-2 0 0 0,0-1 0 15,0-3 0-15,-3 0 0 0,-5-1 0 0,2 0 0 16,2 3 0-16,-2 0 0 0,4 1 0 0,-3-1 160 16,-1-1-160-16,1-2 0 0,-3 0 0 0,0 0 0 0,-3 4 0 0,0-1 0 15,1 0 0-15,0 0 0 0,1 2 0 16,-3-2 0-16,-3 0 0 0,-2 0 0 0,-1-2 0 15,0 1 0-15,-3 1 0 0,-2-2 0 0,-1 0 0 16,-2 2 0-16,-1-1 0 0,-1 1 128 0,-2 3-128 0,0-3 0 16,-4 1 0-16,-1 0 128 0,-3 0-128 15,-2-2 128-15,-4 0-128 0,-1 1 128 0,0-1-128 0,2 1 0 16,-1 0 0-16,-3 0 0 0,0-3 128 0,0 0 0 16,1-1 0-16,-3 1 0 0,0 0-128 0,0 0 0 15,1-2-192-15,0 2 192 0,-1-3 0 0,1 1 0 16,1-1 0-16,-1-1 0 0,0-1 0 0,1-2 128 15,-4 1-128-15,3-5 128 0,0 0 64 0,0 0 0 0,1-1 0 16,-2-1 0-16,2 0 48 0,0-3 16 16,-2-2 0-16,1 1 0 0,1-2-80 0,-1 2-16 0,0-1 0 15,1-2 0-15,-2-1-16 0,2-3 0 0,2-4 0 0,1 1 0 16,-2-1-144-16,1-1 0 0,0-1 0 0,2-1 0 16,-1 1 0-16,2-2 0 0,-1-3 0 0,0 1 128 15,1 3-128-15,-1 2 0 0,0-3 0 0,1 0 0 16,-2 1 0-16,0 0 0 0,0 0 0 0,-1 1 128 15,-2-1-128-15,1 1 0 0,-1 4 0 0,0 3 0 16,0 3 0-16,-1 1 0 0,-1 0 0 0,-1 1 0 16,0 2 0-16,0 2 0 0,-1-1 0 0,1 4 0 15,-1 1-128-15,-1 2 128 0,0 3 0 0,-6 5 0 16,6-8 0-16,-6 8 0 0,6-6-144 0,-6 6 144 16,0 0 0-16,0 0 0 0,0 0 0 0,0 0 0 0,0 0 0 0,7 4-240 15,-7-4 80-15,5 7 16 0,-1 2 144 16,0 1 0-16,-2 2-144 0,-1 1 144 0,-1-2 0 0,0 1-176 15,-1 2 176-15,0 1-128 0,1 3 128 0,-2 0 0 16,-1 2 0-16,1 2-128 0,0 1 128 0,1 3 0 16,-2 3 0-16,0 2-128 0,0 0 128 0,0 0 0 15,0-1 0-15,-2-1 0 0,1-1 0 0,-1 0 0 16,2 1 0-16,-2-2 0 0,-1-1 0 0,3 0 0 16,-3 1 0-16,2-1 0 0,-1 0 0 0,1 1 0 15,-1-2 0-15,-2 0 0 0,0-1 0 0,2-1 0 16,2-3 0-16,-3-1 0 0,-1-1 0 0,1-5 0 15,0 1 0-15,0-3 128 0,-5-1-128 16,1-1 0-16,1-2 0 0,-1 1 0 0,-2 0 0 0,1 0 0 16,-3-2 0-16,-1 1 0 0,-1-2 0 0,-1 3 0 0,-3 0 0 15,-1-3 0-15,1 0 0 0,-4-1 0 0,-5 0 0 0,-1 1 0 16,0-1 0-16,-2-1 0 0,-1 2 0 0,-2 0 0 16,0 0 0-16,0 0 0 0,-2 1 0 0,-3-1 0 15,-2 3 0-15,-4-1 0 0,-6-3 0 0,1 0 0 16,-1 1 0-16,1 1 0 0,1 3 0 0,-3 1-128 15,-2 1 128-15,-3-3 0 0,-4-1 0 16,0 1 0-16,2 0 0 0,-1-2 0 0,2 3 0 0,-3 0 0 16,-1 0 0-16,-7 1 0 0,0 0 0 0,1 0-128 15,0-2 128-15,1 0 0 0,-2-1 0 0,-3 0-128 16,-2 2 128-16,3 0 0 0,-1-1 0 0,2-1 0 16,0 0 0-16,-3-3 0 0,-3 2 0 0,2-2 0 15,2 0 0-15,2-2 0 0,-2 2 0 0,-1-2 0 16,-2-2 0-16,3 0 0 0,-2 0 0 0,1 1 0 0,1-1 0 0,0 0 0 15,-1 0 0-15,5-1 0 0,2 0 0 0,3 0 0 16,1 0 0-16,1 1 0 0,-1 0 0 0,-1 0 0 16,3-1 0-16,0-1 0 0,2 2 0 0,3 0 0 15,3-1 0-15,-1 0 0 0,-1-1 0 0,1 1 0 16,1 0 0-16,5 0 0 0,3 1 0 0,2-1 0 16,1 0 0-16,2 0 0 0,3-1 0 0,1-2 0 15,-1 3 0-15,1-1-128 0,4-1 128 0,0-1-128 16,0-1 128-16,3 2-128 0,2-2 128 0,0 3 0 15,3 1 0-15,2-1 0 0,1-2 0 0,2 1 0 16,1 0 0-16,2-2 0 0,0 1 0 0,1 0 0 0,3-2 0 16,0 2 0-16,0-1 0 0,1 1 0 15,1-3 0-15,0 3 0 0,1-3 0 0,1-1 0 16,-1 0 0-16,2 0 0 0,-2-1 0 0,5-2 0 0,-3-2 128 16,3-2-128-16,0-2 176 0,3 1-48 0,-1-4 0 15,0-1 0-15,1-4-128 0,1-1 0 0,0 1 0 0,0-2 128 16,1-4-128-16,2-1 0 0,-1-5 0 0,2 1 128 15,-1 4-128-15,3-1 0 0,-3 2 0 0,1 0 0 16,0 2 0-16,1 1 0 0,-3-1 0 0,2 3 0 16,-1-1-128-16,2 5 128 0,-1 2 0 0,0 2 0 15,-1-1 0-15,2 1 0 0,-3 3 0 0,0 2 0 16,0 0 0-16,-1 2-144 0,-1 1 144 0,-1 3 0 16,1 7 0-16,0 0-128 0,-4-4 128 0,4 4 0 15,-8 0 0-15,1 3-160 0,-4 4 160 0,0 2-128 0,-3 4 128 16,1 2-160-16,-1 1 160 0,0 3-160 15,-2 2 160-15,2 2-128 0,0 1 128 0,0 3-128 0,2 0 128 16,3 1 0-16,0-1-144 0,3 1 144 0,2-2 0 0,1 2 0 16,3-2 0-16,3 4 0 0,1 2 0 0,0-2 0 15,3-1 0-15,3-1 0 0,1-2-144 0,3 0 144 16,-2 2 0-16,6-3 0 0,1-1 0 16,2-3-128-16,2-5 128 0,-1-2 0 0,2 0 0 0,1-2 0 15,4 2 0-15,3-3 0 0,0-2 0 0,2-1 0 16,1 1 0-16,3-2 0 0,4 0 0 0,3 0 0 15,0-3 0-15,2 1 0 0,-6-2 0 0,6 0 0 16,3-1 0-16,2 1 0 0,5-1 0 0,2-1 0 16,2-1 0-16,-1-1 0 0,-1-1 0 0,1-1 0 0,1 1 0 15,3 0 0-15,2 0 0 0,2 0 0 0,1-5 0 16,0 3 0-16,0-1 0 0,1 3 0 16,0 0 0-16,3 0 0 0,1-4 0 0,-2 3 0 0,-1 0 0 15,2 0 0-15,1 2 0 0,0 1 0 16,-2 0 0-16,1-1 0 0,-5-2 0 0,3 1-192 0,-1 1 192 0,4 1-208 15,2 1 208-15,-1-2 0 0,-5-3 0 0,0 2 0 16,-2 0 0-16,5 1-192 0,2 1 48 0,-6-1 16 16,-4-2 128-16,-1 2 0 0,-3 1 0 0,3 3 0 15,-1-2-128-15,-5-1 0 0,-1-1 0 0,-3-1 0 16,-5 5 128-16,-3-1 0 0,-3-1 0 0,0 1 0 16,-2 1 0-16,2 2 0 0,2 0 0 0,-2 1 0 15,-2-2 0-15,-1 0 0 0,-4 0 0 0,-1-1 0 16,-2-2 0-16,-1 2 0 0,0-1 0 0,1 2 0 15,-4 2 0-15,0-2 0 0,0 2 0 0,-2-2 0 16,1-2 0-16,-3 0 0 0,-2 1 0 0,-2 0 0 0,0 1 0 16,-3 1 0-16,-3-1 0 0,0-2 0 0,1-1 0 0,-3-1 0 15,-3 0 0-15,0 0 0 0,-2 0 0 16,-8 0 0-16,9 3 0 0,0-2 0 0,-9-1 0 16,8-3 0-16,-8 3 128 0,10-2-128 0,-3 0 176 0,-7 2-48 15,9-1 0-15,0-1 0 0,-2-3-128 0,0 2 0 16,0-1 0-16,1-1 128 0,-1 1-128 0,1-2 128 15,1-1-128-15,1-3 128 0,1-2-128 0,1-2 192 16,2 0-192-16,1 0 192 0,0-2-64 0,0 0 0 16,1-2 0-16,0-3 0 0,2-5-128 0,1 0 160 0,-1 0-160 0,2-4 160 15,-2-6 64-15,0-2 16 0,0-3 0 0,0 2 0 16,-1 0-16-16,-1 3 0 0,-3 1 0 16,-2 0 0-16,-1-2 96 0,-4 4 32 0,0 3 0 0,-1 5 0 15,-2 3-160-15,-1 3-16 0,0 3-16 0,-2 2 0 16,-2 1-160-16,1 6-144 0,1 7 144 0,0 0-208 31,-9 11-2592-31,-1 4-512 0</inkml:trace>
  <inkml:trace contextRef="#ctx0" brushRef="#br0" timeOffset="87728.25">7117 8958 5519 0,'3'-13'240'0,"-1"4"64"0,0 0-304 0,0-1 0 0,-1 0 0 0,-1-1 0 0,-1-2 1024 16,0 0 128-16,0 1 48 0,0 2 0 0,1 10-816 0,-2-8-176 16,0-1-16-16,2 9-16 0,0 0-16 0,0 0 0 15,-3-7 0-15,3 7 0 0,0 0 96 0,0 0 0 16,0 0 16-16,0 0 0 0,0 0-272 0,-6 7 0 15,1 2 0-15,2 2 0 0,1 3 160 0,-1 2-160 16,0 3 128-16,1 1-128 0,-1 1 256 0,1 4-48 16,-3 0 0-16,2 5 0 0,0 1 48 0,-1 3 16 15,2 3 0-15,-1 0 0 0,0-2-96 0,0 0-32 16,1 0 0-16,1 2 0 0,0-1-144 0,0-1 0 16,1 0 144-16,2 1-144 0,1-1 0 0,1-2 128 15,0-5-128-15,-1 3 0 0,3 2 128 0,0-2-128 0,-2-3 128 16,0-3-128-16,-1-2 128 0,0 1-128 0,-1 0 160 15,0-1-160-15,-1-5 160 0,0-3-160 0,-1 4 160 0,1-1-160 16,-1-3 176-16,1-1-176 0,1 0 192 0,0-3-192 16,1 1 240-16,1 0-64 0,3-1-16 0,1-1 0 15,-3-3-32-15,5-1-128 0,-1-2 192 0,2-1-64 16,1 0 16-16,-1-1 0 0,1 0 0 0,2-1 0 16,2 0 80-16,1 1 16 0,1-2 0 0,2 1 0 15,0 0 16-15,2 0 0 0,1-1 0 0,3 0 0 16,-2 0-256-16,4 1 0 0,0-1 0 0,2 2 0 15,0-2 0-15,-2 0 144 0,2-3-144 0,4 2 128 16,-1 1-128-16,2 1 0 0,1 0 0 0,2 1 0 16,3 0 0-16,1 1 128 0,-2-2-128 0,3 0 0 15,2-2 0-15,0 0 0 0,1-1 0 0,-1 4 0 0,1-4 0 0,2 5 0 16,4-1 128-16,-3 1-128 0,2-1 0 0,0 1 0 16,0-2 0-16,-1 1 0 0,0 0 0 0,3 1 0 15,-1 2 0-15,5-1 0 0,1-1 0 0,2 1 0 16,-1-3 0-16,0 0 0 0,0 0 0 0,-1 0 160 15,3 2-32-15,0 1-128 0,2-1 0 0,0-1 0 16,-1-2 0-16,0 4-144 0,-1 0 144 0,0 4 144 16,3 2-16-16,2-3-128 0,-3-2 0 0,-1 0 0 15,1 2-160-15,1-1 160 0,1 2 0 0,3-1 0 16,0-2 144-16,0 0-16 0,-1-3-128 0,-1 1 0 16,0 0-128-16,3 2 128 0,-1 1 0 0,2 0 0 0,2-2 0 15,-3 0-128-15,-1-1 128 0,3 1 0 16,0 4 0-16,2-1 0 0,-1-4 0 0,0-1 0 0,-3 1 0 0,5 1 0 15,0 2 0-15,2 0 0 0,-3-5 0 0,0 1 0 16,-5 0 0-16,2 2 0 0,-2 0 0 0,2 0 0 16,-1 0 0-16,2-2 0 0,-5 0 0 0,0 0 0 15,-1 0 0-15,3 2 128 0,2-1-128 0,-1 0 128 16,1 0-128-16,-1-1 0 0,-3 1 0 0,1 0 0 16,2 0 0-16,1-1 0 0,0 0 0 15,-1-1 0-15,0-2 0 0,-2 1 0 0,3 0 0 0,-2 0 0 16,4 1 0-16,-4-1 0 0,0-1 0 0,-2 1 0 15,-3 0 0-15,2 0 0 0,1 0 0 0,3 0 0 16,0-1 0-16,1 0 0 0,-6-1 0 0,2-1 0 16,3 1 0-16,0-1 0 0,4 1 0 0,-5-2 0 15,-2-1 0-15,1 0 0 0,-1 3 0 0,2-1 0 16,2 0 0-16,-1-4 0 0,-3 2 0 0,-2 0 0 16,-1 3 0-16,3 1 0 0,3 2 0 0,-2-2 0 15,1-2 0-15,0 0 0 0,-3 2 0 0,1 1 0 0,0 0 0 0,2-1 0 16,0-1 0-16,1-1 0 0,-6-1 0 0,2 0 0 15,1 0 0-15,1 1 0 0,-2 3 0 0,1-1 0 16,-1-2 0-16,-2 1 0 0,-3 0 0 0,1 2 0 16,-2 4 0-16,3-3 0 0,0-1 0 0,-3 0 0 15,0 0 0-15,-3 0 0 0,2-1 0 0,-1 1 0 16,-2 2 0-16,2 0 0 0,1 2 0 0,0-1 0 16,-3-3 0-16,0 1 0 0,0 2 0 15,1 0 0-15,-4 1 0 0,3 1 0 0,-2 1 0 0,-1-2 0 16,0 1 0-16,-4-2 0 0,-2 0 0 0,-1 1 0 0,0-2 0 15,-2 2 0-15,0 3 0 0,-1-2 0 16,0 1 0-16,-5 0 0 0,1-1 0 0,-3-1 0 0,-4 1 0 0,-5-2 0 16,-1 0 128-16,2 2-128 0,-2-1 128 0,1 0-128 15,1-1 0-15,-3 0 144 0,-1 0-144 0,1-1 0 16,1 2 176-16,-2-1-176 0,0 1 160 0,-1 0-160 16,-1-4 128-16,-3 1-128 0,-1 3 0 0,-1 0 144 15,0-1-144-15,-3 0 128 0,0-1-128 0,0 1 128 16,-3-1-128-16,0-1 160 0,-1-2-160 0,1 1 160 15,-1 2-160-15,-2 0 160 0,-7-2-160 0,9 1 160 16,-9-1-160-16,9 0 160 0,-9 0-160 0,8 0 160 16,-8 0-32-16,0 0 0 0,0 0 0 0,7-2 0 15,-7 2 48-15,0 0 0 0,7-3 0 0,-7 3 0 16,0 0 16-16,4-7 16 0,-4 7 0 0,5-5 0 0,-5 5-32 16,0 0-16-16,0 0 0 0,4-8 0 0,-4 8-160 0,2-7 0 15,-2 7 144-15,0 0-144 0,4-7 0 16,-4 7 128-16,2-9-128 0,-2 9 0 0,0 0 0 0,0 0 0 15,3-8 0-15,-3 8 128 0,7-5-128 0,-7 5 0 16,0 0 0-16,3-8 0 0,1 2 0 0,-4 6 0 16,8-3 0-16,-8 3 0 0,0 0 0 0,6-3 0 15,1 0 0-15,-7 3 0 0,8-3 0 0,-8 3 0 16,10-2 0-16,-10 2 0 0,8-1 0 0,-1 1 0 16,-7 0 0-16,8 1 0 0,-8-1 0 0,8 0 0 15,-8 0 0-15,9-1 0 0,-2-1 0 0,-7 2 0 16,0 0 0-16,7-2 0 0,-7 2 0 0,0 0 0 15,0 0 0-15,0 0 128 0,0 0-128 0,0 0 0 0,-3 7 0 16,-2 2-11200-16</inkml:trace>
  <inkml:trace contextRef="#ctx0" brushRef="#br0" timeOffset="105956.62">20561 6892 9215 0,'0'0'816'0,"0"0"-656"15,0 0-160-15,0 0 0 0,0 0 1744 0,0 0 320 16,0 0 64-16,0 0 16 0,9-6-480 0,0-1-80 16,4 0-32-16,-4-4 0 0,4-5-448 0,1 0-80 15,1-3-32-15,2-2 0 0,0-3 48 0,1-2 16 0,-2-3 0 0,-3 9 0 16,-1-2-304-16,1-2-64 0,1 2-16 0,2-1 0 15,-2-1-160-15,1 3-16 16,-3 4-16-16,-1 2 0 0,-2 3-208 0,-3 2-32 16,1 2-16-16,-1 5 0 0,-6 3 208 0,0 0 32 15,6 5 16-15,0 8 0 16,-1 0-736-16,0 5-128 0,-1 4-48 0,-2 4 0 0,1 1 432 0,0 4 0 0,0 3 0 0,2 0-128 16,-3-1 128-16,1 0 0 0,2-1 0 0,1-2 0 15,0-3-160-15,0-2-48 0,1-1-16 0,2 7 0 16,-2-7-672-16,1-4-144 0,1-4-32 0,0-3-8416 15,-4-3-1696-15</inkml:trace>
  <inkml:trace contextRef="#ctx0" brushRef="#br0" timeOffset="106477.99">20853 6680 20271 0,'0'0'896'0,"-7"1"192"0,0-1-880 0,7 0-208 16,0 0 0-16,-9 7 0 0,3-1 1360 0,-1 5 240 16,4 3 32-16,-2 2 16 0,1 3-496 0,1 3-112 15,0 2-16-15,1 0 0 0,0 5-96 0,1 3-32 16,1 3 0-16,0 1 0 0,-1 1-256 0,-2 2-48 16,0 4-16-16,0 5 0 0,-1 3-144 0,0 2-48 15,-1 0 0-15,-1 2 0 0,2 0-128 0,-4 3-48 16,2 0 0-16,-6 2 0 0,-1 0-208 0,0 1 144 0,0-2-144 0,-2 2 128 15,-2-2-128-15,-2 3 128 16,0-3-128-16,-1 2 128 0,-4 0-128 0,2 1 128 16,-1-1-128-16,2 1 128 0,-2 2-128 0,1 3 160 0,0 1-160 0,1 1 160 15,1 0-160-15,0 1 128 0,0 2-128 0,0 1 128 16,2 3-128-16,0-1 160 0,-1-1-160 0,1 2 160 16,-1-3-160-16,0 2 128 0,2 1-128 0,-1 0 128 15,2-1-128-15,-1 2 160 0,0 2-160 0,0 0 160 16,1 4 0-16,0-2 0 0,2-1 0 0,1 0 0 0,-4-3-32 0,2 1 0 15,-1 1 0-15,1 0 0 0,-2 0-128 0,2 0 160 16,1 3-160-16,-3-1 160 0,-1 0-16 0,-1-2 0 16,1-1 0-16,-1 1 0 0,1 4 32 0,-1-1 0 15,0 1 0-15,2-4 0 0,-3-3-32 0,0-3 0 16,-2 0 0-16,1-2 0 0,0 0 0 0,2-4 0 16,1-3 0-16,-2 0 0 0,4-3 48 0,0-1 0 15,2-3 0-15,3-1 0 0,-1 1-192 0,3-4 0 16,1-6 144-16,-2-1-144 0,5 1 0 0,-1-3 0 15,3-4 0-15,2-1 0 16,2-7-992-16,2-3-160 0,3-6-48 0,2-2-10992 0,-1-4-2208 0</inkml:trace>
  <inkml:trace contextRef="#ctx0" brushRef="#br0" timeOffset="107105.23">18611 12901 14735 0,'-11'-9'640'0,"11"9"160"0,-3-8-640 0,-2 1-160 16,-1-3 0-16,1 3 0 0,-3 3 1376 0,1 2 240 15,0-2 48-15,-1 2 16 0,-2 1-544 0,0 2-112 16,-1 2-32-16,-1 3 0 0,-1 1-272 0,-4 1-48 15,-4 4-16-15,-2 1 0 0,-1 0-32 0,-6 4-16 16,-6 1 0-16,1 5 0 0,-1 5-16 0,-2 2 0 16,1 3 0-16,2 4 0 0,-4 2-208 0,5 1-32 0,3 2-16 0,4-3 0 15,4-1-80-15,3-4-32 0,7-1 0 0,2-5 0 16,6 1-32-16,5-5-16 0,5-3 0 0,6-3 0 16,1-4 0-16,5-3 0 0,5-2 0 0,6-7 0 15,-1-2 48-15,7-1 16 0,2 0 0 0,4-3 0 16,1 1-384-16,1 0-80 0,-3-3-16 0,0 1 0 15,-2-2-592 1,-1 0-128-16,-6-2-32 0,-3-1-8592 0,-3 0-1712 0</inkml:trace>
  <inkml:trace contextRef="#ctx0" brushRef="#br0" timeOffset="107428.65">18889 13137 11967 0,'0'0'1072'0,"0"-7"-864"16,0 7-208-16,0 0 0 0,-8-7 1728 0,1 4 288 15,-4 1 64-15,0 2 16 0,-2 3-624 0,-2 1-128 16,-4 3-32-16,-1 3 0 0,-3 5-544 0,0 3-96 16,0 3-32-16,1 1 0 0,2 0-176 0,4 0-32 15,0 0-16-15,4 0 0 0,4-4-176 0,4-1-48 16,2-3 0-16,2-1 0 0,2 1 64 0,2-4 0 16,4-4 0-16,4-5 0 0,0-2 336 0,4-1 80 15,1-1 16-15,1-3 0 0,-2-4-48 0,1-1 0 16,-2 0 0-16,0-2 0 0,-1-1-144 0,-4-1-48 15,-1 2 0-15,-3 2 0 0,1 2 16 0,-4 2 0 16,0-1 0-16,-3 8 0 0,0 0-80 0,0 0-32 0,0 0 0 16,0 0 0-16,5 11-352 0,-1 4 128 15,-3 4-128-15,3 1 0 0,0-2 0 0,3 0 0 0,-1 2 0 0,3-1 0 16,4-2 0-16,3 0 0 0,1-2 0 0,1-3 0 31,3-3-704-31,2-3-96 0,0-3-32 0,0-5-10224 0,-1 0-2048 0</inkml:trace>
  <inkml:trace contextRef="#ctx0" brushRef="#br0" timeOffset="107741.59">19362 13228 23039 0,'-9'13'1024'0,"1"-2"192"0,2 4-960 0,-4 2-256 15,-1 0 0-15,2 2 0 0,-1-1 944 0,2-1 144 16,-2 2 16-16,3-4 16 0,0 1-160 0,2-1-16 15,-2 1-16-15,3-4 0 0,0-2-208 0,4-10-32 16,-1 8-16-16,1-8 0 0,0 0-144 0,0 0-16 16,10 3-16-16,0-6 0 0,2-2 320 0,1-3 64 15,3-6 16-15,0 0 0 0,1-1-480 0,-2 0-96 16,2-1 0-16,-1 2-16 0,-1 0-176 0,1 3-128 16,-1 4 144-16,1 2-144 0,-1 0 192 0,-1 4-48 15,0 5-16-15,-3 2 0 0,0 4-128 0,0 4 192 16,-4 3-192-16,1 2 192 0,-4-1-64 0,0 3 0 15,-4-1 0-15,0 0 0 0,0-2-128 0,0 1 0 16,-1 1 0-16,2-2 0 16,1-3-2912-16,2-3-464 0</inkml:trace>
  <inkml:trace contextRef="#ctx0" brushRef="#br0" timeOffset="108593.65">20762 12590 4607 0,'0'0'400'0,"0"0"-400"16,4-8 0-16,0 0 0 0,-4 8 1584 0,4-7 224 16,-4 7 48-16,6-7 16 0,-3-1-592 0,-3 8-128 15,0 0-32-15,4-6 0 0,-4 6-112 0,0 0-32 16,0 0 0-16,0 0 0 0,0 0-288 0,0 0-64 15,6 10-16-15,-5 2 0 0,-3 4 16 0,-3 8 0 16,-1 4 0-16,-2 6 0 0,-1 4 144 0,-2 8 48 16,-1 1 0-16,-3 5 0 0,-6 3-176 0,0 2-48 15,-4-2 0-15,-2-6 0 0,-1 0-208 0,0-6-32 16,0-7-16-16,2-5 0 0,4-5 208 0,1-3 32 16,4-2 16-16,4-4 0 0,2-6 48 0,2-3 16 0,3-2 0 0,6-6 0 15,0 0-144-15,0 0-16 16,6-9-16-16,5-2 0 0,4-3-64 0,5-1-16 15,3-3 0-15,1-1 0 0,4-1-256 0,-1 2-144 16,2 2 160-16,-5 0-160 0,-1 0 0 0,-3 5 0 16,1 5 0-16,-4 3 0 0,-1 6 0 0,-3 2 0 15,-1 4 0-15,-1 4-160 0,-4 4 160 0,-4 0 0 0,-3 1-144 16,-3 4 144-16,-4 0 0 0,-3 2 0 16,-4-1 0-16,-3-1 0 0,-2 1 144 0,-2-1-144 0,-3 0 160 0,-3-2-160 15,-4-1 176-15,1-3-176 0,-2-1 192 0,1-6-192 16,4-1 128-16,4-5-128 0,4 0 0 0,3-6 0 15,1-2-1392-15,3-4-384 0,4-4-80 16,6-4-8272-16,5-3-1664 0</inkml:trace>
  <inkml:trace contextRef="#ctx0" brushRef="#br0" timeOffset="108947.51">20999 13252 15663 0,'-14'1'1392'0,"14"-1"-1120"16,-6 5-272-16,6-5 0 0,0 0 1792 0,0 0 288 15,0 0 64-15,0 0 16 0,5 9-736 0,6-5-144 16,4-1-16-16,1-3-16 0,3-2-80 0,1-2-16 0,0-1 0 0,-1-3 0 16,0-1-400-16,-2-1-96 15,0-4-16-15,-3 0 0 0,-2 3-256 0,-1-1-64 16,-5-3-16-16,-1 2 0 0,1 2 144 0,-5 1 16 15,-1 10 16-15,-7-10 0 0,1 3 192 0,-4 3 32 0,-4 4 16 0,-3 4 0 16,-2 0-256-16,-2 4-48 16,-2 1-16-16,0 5 0 0,-3 4-128 0,2 0-16 0,2 1-16 0,3-1 0 15,5-1-112-15,5 1-128 16,3-2 176-16,7 1-176 0,5-2 128 0,6-1-128 0,7 0 0 0,5-3 0 16,7-3 0-16,4 0 0 0,5-2-192 0,0-3 48 31,1 0-1648-31,1-3-336 0,2-3-64 0,-1 3-16 0</inkml:trace>
  <inkml:trace contextRef="#ctx0" brushRef="#br0" timeOffset="114359.93">22281 13244 13823 0,'0'0'1216'0,"8"-3"-960"0,-3-4-256 0,2 3 0 15,2-2 704-15,-4 3 112 0,2-4 16 0,-1 2 0 16,0-2 928-16,1 1 192 0,-4-2 32 0,0 0 16 0,0 0-496 16,-1-2-96-16,-2 1-32 0,-2 0 0 0,0-1-288 0,-1 0-48 15,-3 0-16-15,-2 0 0 0,-3-1-352 0,-3 4-80 16,-3-1-16-16,-4 3 0 0,-1 0-288 0,-17 3-64 15,1 5-16-15,-4 5 0 0,0 4-208 0,3 2 0 16,-3 3 128-16,3 2-128 0,4-1 0 16,6 4 0-16,5-1 0 0,8 0 0 0,3-1 0 0,5-1 0 15,6-3 0-15,4-3 0 0,4-2 0 0,3-1 0 16,6-1 128-16,7-4-128 0,2-3 144 0,3-2-144 16,2-3 128-16,3 1-128 0,1-3 192 0,-9-1-64 15,-1 0 0-15,1 1 0 0,-4 4-128 0,0 1 0 16,-1 1 0-16,-2 4 128 0,-3 1-128 0,-3 4 0 15,-4 4 0-15,-5 5 0 0,-3 2 288 0,-3 2 32 16,-5 3 0-16,-2 1 0 0,-3-1 16 0,-9 13 16 16,-1-7 0-16,-1 0 0 0,-4-2-128 0,0-3-32 15,2-4 0-15,-2-3 0 0,-1-6-192 0,4 0 176 0,-1-1-176 0,5-2 160 16,4-3-160-16,1-2 0 0,3-3 0 0,5-3 0 31,0-4-1408-31,5-4-320 0,3-3-64 0,5 0-8960 16,6-2-1792-16</inkml:trace>
  <inkml:trace contextRef="#ctx0" brushRef="#br0" timeOffset="114584.6">22691 12974 13823 0,'2'-7'1216'16,"1"-1"-960"-16,0-1-256 0,0 0 0 15,1-1 1984-15,0 1 368 0,-2 2 64 0,-2 2 16 0,0 5-544 0,0 0-96 16,0 0-32-16,0 0 0 0,0 0-624 0,-1 10-128 16,-3 1-32-16,-1 3 0 0,0 4-160 0,-1 1-48 15,0 3 0-15,-2 0 0 0,0 4-416 0,1 1-96 16,0 1 0-16,1 0-16 0,-3 1-240 0,2-1 0 16,-1 1 128-16,-1 7-128 0,1-6 0 0,3-6-208 15,0-3 32-15,2-2 16 16,0-3-1584-16,2-2-320 0,0-3-64 0,2-3-7136 15,-1-8-1424-15</inkml:trace>
  <inkml:trace contextRef="#ctx0" brushRef="#br0" timeOffset="115001.04">23095 12879 14735 0,'0'0'1312'0,"2"-7"-1056"0,-2 7-256 0,3-6 0 15,-3-4 896-15,1 4 128 0,-1 6 32 0,0 0 0 16,0 0 240-16,0 0 48 0,0 0 16 0,0 0 0 16,-1 10-416-16,-1 2-96 0,1 3-16 0,-3 2 0 15,-2 3 48-15,2 3 0 0,-4 4 0 0,1-1 0 0,-1 5-240 0,0 0-64 16,-2-1 0-16,4 1 0 15,-2-2-192-15,4-4-64 0,0-3 0 0,0-2 0 0,2-3-64 0,2-1-32 16,0-6 0-16,1-3 0 0,-1-7 224 0,4 6 32 16,-2-2 16-16,-2-4 0 0,8-3 144 0,1-2 48 15,1-2 0-15,0-2 0 0,1-2-176 16,0-3-48-16,0-4 0 0,1-2 0 0,1 0-160 0,1-4-48 16,2 0 0-16,-1-2 0 0,1-3-64 0,1 2-32 15,1 0 0-15,-1 2 0 0,1 2-160 0,0 3 0 16,0 3 0-16,-1 1 0 0,-5 3 0 0,0 2 0 15,-2 2 0-15,-1 3 0 0,-3 1 0 0,0 3-224 16,-6 2 48-16,0 0 16 16,0 0-1904-16,3 7-384 0,0-1-80 0,-2 4-12928 0</inkml:trace>
  <inkml:trace contextRef="#ctx0" brushRef="#br0" timeOffset="115319.68">23559 12981 19343 0,'0'0'1728'0,"0"0"-1392"16,0 0-336-16,0 0 0 0,4 8 1216 0,-3-3 192 0,-1-5 16 0,6 5 16 16,2-2 128-16,2-1 32 0,1-1 0 0,2-2 0 15,1-2-448-15,2-1-64 0,0-2-32 0,2 0 0 16,0-3-544-16,-1-2-128 0,0-1 0 0,-2 0-16 16,-1 1-176-16,-2 0-48 0,-2-3 0 0,-2 1 0 15,-4 0-16-15,0 2 0 0,-4 2 0 0,-4 0 0 16,-1-1 112-16,-2 4 16 0,-4 3 0 0,-1 1 0 15,-3 5-112-15,-3 1-16 0,-2 3 0 0,0 3 0 16,-1 3-128-16,0 3 0 0,1 4 0 0,2 0 128 0,3-1-128 0,5 1 160 16,1 1-160-16,5-1 160 0,2 1-160 0,5-2 0 15,4-2 0-15,5 2 128 0,1-2-128 0,3-2 0 16,3-2 0-16,3-1 0 0,2 1-240 0,3 1-80 16,1-3 0-16,2-3-16 15,-4-1-2608-15,1-1-512 0</inkml:trace>
  <inkml:trace contextRef="#ctx0" brushRef="#br0" timeOffset="115696.69">24207 12800 16575 0,'0'0'736'0,"0"0"160"0,0 0-720 0,0 0-176 0,0 0 0 0,0 0 0 16,0 0 1936-16,0 0 368 15,0 0 64-15,-6 7 0 0,-3 6-928 0,-1 1-192 0,-2 2-32 0,-1 3-16 16,-1 3-368-16,0 2-80 0,-1 2-16 0,-1 1 0 16,2-2-208-16,3-2-32 0,0-3-16 0,2-1 0 15,3-5-176-15,1-2-48 0,2-4 0 0,3-8 0 16,-1 6 352-16,1-6 64 0,8 0 16 0,3-4 0 16,0-1-48-16,4-3 0 0,3-3 0 0,1-2 0 0,3-3-368 15,3 0-80-15,-2-2 0 0,1 1-16 0,-2 0-176 0,1 2 128 16,-2 1-128-16,0 3 128 0,0 4-128 0,-4 3 0 15,-1 1 0-15,-2 6 128 0,-1 3-128 16,-4 7 160-16,-1 4-160 0,-5 2 160 0,-1 0-160 0,-2 3 128 16,-2 3-128-16,-1 1 128 0,-3-4-128 0,1 1 0 15,-1 3 0-15,-2 0 0 16,2-1-1616-16,-4 1-256 0,2-4-48 0,-1-1-14352 0</inkml:trace>
  <inkml:trace contextRef="#ctx0" brushRef="#br0" timeOffset="115833.43">23527 12274 39615 0,'-18'-20'3520'0,"11"12"-2816"16,2 1-560-16,0-1-144 0,1 0 0 0,2 2 0 15,2 6 0-15,0 0 0 0,0 0 304 0,0 0 16 16,0 0 16-16,0 0 0 15,0 0-1472-15,0 0-288 0,0 0-64 0</inkml:trace>
  <inkml:trace contextRef="#ctx0" brushRef="#br0" timeOffset="116879.18">18002 14477 18879 0,'0'0'832'0,"0"-9"192"0,0 3-832 0,-1-2-192 0,1 8 0 0,-3-8 0 15,-2 2 1200-15,1 0 192 0,-1 1 32 0,0-1 16 0,-3 2-64 16,-1 1-16-16,1-1 0 0,-1 2 0 16,-2 1-384-16,0 2-80 0,0 2 0 0,0 1-16 15,-2 2-416-15,-2 3-80 0,0 2 0 0,-2 5-16 16,3-1-240-16,1 6-128 0,1 2 160 0,2 0-160 0,-1-3 144 0,2-1-144 16,3-3 128-16,3-1-128 0,3 0 176 0,4-4-48 15,1-2-128-15,4-4 192 0,3-4 64 0,3-2 0 16,3-3 0-16,1-3 0 0,2-3 144 0,0-1 48 15,-1-3 0-15,0 0 0 0,0-3-96 0,-3 1-16 16,-3-1 0-16,-2 2 0 0,-1-1-192 0,-1 4-144 16,-1 1 192-16,-2 2-192 0,0 5 144 0,-7 4-144 15,0 0 0-15,0 0 144 0,7 4-144 0,-2 7 0 16,-2 1 0-16,2 5-176 0,-4-1 176 0,1 3 0 16,0-1 0-16,2-3 0 0,-1-1 0 0,2-3 0 15,4-1 0-15,1-4 0 0,2-1 0 0,2-2 128 0,2-3-128 0,4-5 0 16,5-4 0-16,0-2 144 15,4-3-144-15,2-2 0 0,1-6 0 0,-3-2 0 16,-2 1 0-16,-3 1 0 0,-2-3 0 0,-3 0-224 0,-2-2 16 0,-1-1 0 31,-3-3-304-31,-1 1-64 0,-1-1-16 0,-1 2 0 16,0 1-224-16,-4 2-32 0,2 1-16 0,-3-1 0 16,1 0 352-16,1 4 64 0,0 0 0 0,1 2 16 0,-3 0 432 0,3 3-128 0,-1-1 128 0,-3 0 0 15,2 4 192-15,-3 2 128 0,0 0 32 0,1 3 0 16,-2 3 96-16,1-1 32 0,-2 0 0 0,-1 2 0 15,0 0-96-15,0 5 0 0,0 0-16 0,0 0 0 16,0 0-48-16,0 0-16 0,0 0 0 0,-6 15 0 16,-3 0-32-16,0 4 0 0,0 3 0 0,-2 4 0 15,-1 3 112-15,2 3 32 0,0 2 0 0,0 3 0 16,3 3-32-16,-3 5-16 0,3 4 0 0,-1 2 0 16,2-4-176-16,3 2-48 0,0-3 0 0,4-4 0 15,3-5-144-15,-2-3 128 0,1-4-128 0,2-5 128 0,0-1-128 0,-2-5 0 16,1-2 0-16,-1-5 0 15,0-3-976-15,-3-9-176 0,0 0-48 0,0 0-10256 16,0 0-2048-16</inkml:trace>
  <inkml:trace contextRef="#ctx0" brushRef="#br0" timeOffset="117014.47">18196 14221 26719 0,'0'0'2368'0,"0"0"-1888"16,0 0-480-16,12 1 0 0,0-1 1952 0,5 2 288 15,5 0 64-15,6 2 16 0,4-3-1360 0,-6-1-288 0,8-2-48 0,2-1-16 16,5 3-176-16,0-4-48 16,2 0 0-16,20-1 0 15,-4 3-1200-15,-4-1-240 0,-3 1-48 0,-19-2-14960 0</inkml:trace>
  <inkml:trace contextRef="#ctx0" brushRef="#br0" timeOffset="117514.9">19958 14312 23151 0,'-17'-14'1024'0,"9"7"208"0,1-1-976 0,-4 1-256 16,1-1 0-16,0 1 0 0,-3 0 1088 0,-3 0 192 15,-1 4 16-15,2 1 16 0,-1 2-192 0,1 0-32 16,-4 3-16-16,3 3 0 0,-1 0-352 0,1 4-64 16,-3 2-16-16,0 5 0 0,0-1-192 0,0 3-64 0,2 1 0 15,3 0 0-15,3-2-176 0,1 0-32 16,6-2-16-16,-1 0 0 0,3-4 32 0,2-2 0 15,4-1 0-15,2-4 0 0,4-2 64 0,0-2 32 0,4-3 0 0,4-1 0 16,4-5 64-16,-4 2 16 16,1-5 0-16,-1-1 0 0,-1-2-144 0,-5 6-32 15,0-2 0-15,4-4 0 0,-3 5-64 0,-1 1 0 16,-4 2-128-16,1 2 192 0,-9 4-192 0,0 0 144 0,0 0-144 0,6 11 128 16,0 1-128-16,-2 2 0 15,-4 2 0-15,0 0 0 0,0 1 0 0,1 0 0 0,0-1 0 16,1-2 128-16,2-3-128 0,1-1 0 0,-1-3 0 0,3-1 0 0,3-3 0 15,2-3-272-15,3-2 64 0,-2-3 16 16,2-2-1280-16,3-4-256 0,-1-2-64 16,1-1-8912-16,0 0-1792 0</inkml:trace>
  <inkml:trace contextRef="#ctx0" brushRef="#br0" timeOffset="117822.79">20281 14226 23951 0,'0'0'2128'0,"0"0"-1696"16,-8 2-432-16,1 1 0 0,-3 2 832 0,-1 3 96 16,-1 2 16-16,-1 2 0 0,-3 1 464 0,-1 5 112 15,-3 1 16-15,0 0 0 0,1 0-528 0,4 1-112 16,0-1 0-16,1-3-16 0,4-3-416 0,3-2-80 16,-1-1 0-16,4-3-16 0,4-7-144 0,0 0-32 15,0 0 0-15,0 0 0 0,12-5 144 0,3-5 32 16,1-4 0-16,2-1 0 0,3-2-176 0,0 0-16 15,-2-3-16-15,1 0 0 0,-1 0-160 0,1 3 0 16,-3-2 0-16,-4 9 128 0,-3 1-128 0,1 0 0 16,1 4 0-16,-3 2 0 0,1 0 0 0,0 5 128 0,-4 3-128 15,1 4 128-15,-3 0-128 0,-1 4 0 16,0 3 0-16,-2 2 0 0,-2 1 160 0,-3-1-160 0,1 2 192 0,-2 0-192 16,0-1 0-16,1-1 0 0,-1 0 0 0,2 5-192 15,1-4-2176 1,2-6-416-16,2-2-96 0</inkml:trace>
  <inkml:trace contextRef="#ctx0" brushRef="#br0" timeOffset="118018.9">20638 14214 26719 0,'0'0'1184'0,"0"0"240"0,1 8-1136 0,0 0-288 15,-1 1 0-15,0 2 0 0,1 2 1216 0,0 1 176 16,1 4 32-16,1-1 16 0,-1 3-416 0,2 1-96 15,-2 1-16-15,3-2 0 0,0 1-464 0,2 0-80 16,-1-3-32-16,1 1 0 0,0-4-336 0,0 1-240 16,-1-3 48-16,4 1 0 15,-5-6-2208-15,-5-8-432 0,12-7-96 0,-2-4-16 0</inkml:trace>
  <inkml:trace contextRef="#ctx0" brushRef="#br0" timeOffset="118194.13">20895 14234 11055 0,'0'0'480'0,"0"0"112"0,0 0-464 0,-1 9-128 16,-1 0 0-16,-1 4 0 0,-1 3 4176 0,-1 5 816 0,-1 4 176 0,-1 2 16 16,-2 2-2928-16,-2 3-592 15,-4 3-112-15,-1 2-16 0,-2 3-352 0,-8 16-64 16,2-6-16-16,-3-1 0 0,1-3-656 0,1-3-144 0,2-3-32 16,7-14 0-16,0-1-272 0,1 2 0 0,3-2-128 0,1-3-11760 15,2-3-2336 1</inkml:trace>
  <inkml:trace contextRef="#ctx0" brushRef="#br0" timeOffset="118686.35">22328 13859 18767 0,'8'-12'832'0,"-3"6"176"0,-3 0-816 0,1-1-192 15,0 1 0-15,1 0 0 0,-1 1 1600 0,-3 5 288 16,0 0 48-16,0 0 16 0,0 0-432 0,0 0-96 16,0 0-16-16,0 0 0 0,-4 8-544 0,-3 7-112 0,-1 3-32 15,-3 7 0-15,-2 2-16 0,-1 6-16 0,-3 6 0 0,-1 4 0 16,-2 5-80-16,1 5-16 0,3 4 0 0,-1 1 0 15,-1 4-336-15,4-5-64 0,3-1 0 16,2-5-16-16,2-7-176 0,2-2 128 0,2-3-128 0,2-4 128 16,1-5-128-16,1-2 0 0,1-3 0 0,3-4 128 0,1-4-128 15,0-5 0-15,0-4 0 0,3-2 0 16,1-11-1184-16,-2-2-160 16,2-3-48-16,-4 1-9296 0,1-5-1872 0</inkml:trace>
  <inkml:trace contextRef="#ctx0" brushRef="#br0" timeOffset="118884.57">21986 14295 28447 0,'0'0'1264'0,"0"0"256"0,0 0-1216 0,0 0-304 15,0 0 0-15,0 0 0 0,9-3 1152 0,3 1 160 16,4 1 32-16,-1 0 16 0,8-2-320 0,2 1-64 16,4 0-16-16,4 0 0 0,6-1-400 0,-1 0-96 15,3-1-16-15,-1 2 0 0,1 0-304 0,0 1-144 16,-5-4 128-16,0 3-128 15,0 0-1296-15,-7 1-352 0,-2 0-64 0,-3 0-13728 0</inkml:trace>
  <inkml:trace contextRef="#ctx0" brushRef="#br0" timeOffset="119127.28">22774 14430 23039 0,'-6'8'2048'0,"-2"2"-1648"16,-4 1-400-16,-3 4 0 0,-1 4 1088 0,-2 0 144 15,1 2 32-15,1 0 0 0,1 0 144 0,-1 0 48 0,4 0 0 0,3-1 0 16,4-2-464-16,2 0-96 0,2-3 0 0,4 0-16 16,2-1-224-16,3-2-32 0,2-1-16 0,3-3 0 15,4-4 16-15,2-4 0 0,1-3 0 0,3-4 0 16,2-3 16-16,1-1 16 0,-3-3 0 0,0-2 0 0,-3-3-80 0,-5-1 0 16,-3 1-16-16,-4 0 0 15,-1-1 224-15,-6 0 48 0,-2 1 16 0,-4 3 0 0,0 2-352 16,-4 1-80-16,-3 2-16 0,-3 3 0 0,-2 0-272 15,-4 2-128-15,-2 2 128 0,0 3-128 0,-1-2 0 0,1 2-192 16,0-1 0-16,1 4 16 16,2 0-1856-16,4 0-368 0,4-2-80 0,5-2-16752 15</inkml:trace>
  <inkml:trace contextRef="#ctx0" brushRef="#br0" timeOffset="120435.2">17651 15549 8287 0,'0'0'736'0,"0"0"-592"0,0 0-144 0,0 0 0 16,0 0 1280-16,0 0 240 0,0 0 32 0,0 0 16 15,0 0 208-15,0 0 32 0,0 0 16 0,0 0 0 16,0 0-496-16,0 0-112 0,0 0 0 0,-9 6-16 16,4 2-272-16,-3 2-48 0,2 1-16 0,-2 2 0 15,2 2-224-15,0 4-64 0,-3 4 0 0,1 4 0 16,1 1 0-16,-1 2 0 0,0 1 0 0,0 2 0 0,0-2-192 15,0-2-32-15,2-3-16 0,2-4 0 0,1-4-16 0,2-2-16 16,1-2 0-16,3-5 0 0,1-2 128 0,4-3 16 16,-8-4 16-16,13-4 0 0,3-4 16 0,-1-3 0 15,0-1 0-15,4-6 0 0,2-3-112 0,1-1-32 16,1-2 0-16,-2-1 0 0,2 0-176 0,-1 1-32 16,1 0-128-16,0 1 192 0,4 1-192 0,-5 2 0 15,1 2 0-15,-4 5 0 0,-3 1 0 0,-1 4 0 16,-1 5 0-16,-3 5 0 0,-3 4 0 0,-1 5 0 15,-3 6 0-15,-1 5 0 0,-3 3 0 0,-3 0 0 0,-2 1 0 0,-3 3 0 16,-1 2 144-16,0 0-144 16,-6-3 128-16,3-1-128 0,0-3 0 0,0-2 128 0,1-2-128 0,0-4 0 15,3-1-176-15,4-1-112 16,2-3-32-16,2-11 0 16,0 0-2240-16,8 5-448 0,1-6-80 0</inkml:trace>
  <inkml:trace contextRef="#ctx0" brushRef="#br0" timeOffset="120729.6">18407 15704 21183 0,'0'0'1888'0,"0"0"-1504"0,0 0-384 0,0 0 0 0,-8-2 1680 0,0 3 272 0,0 2 48 0,-3 2 16 16,-1 4-464-16,-4 2-80 0,-1 4-32 0,-1 1 0 15,-1 3-592-15,3 2-112 0,-1 0-32 0,3 1 0 16,2-3-192-16,2 0-32 0,2-1-16 0,5-3 0 0,4-1-208 15,3 0-64-15,2-5 0 0,4 0 0 0,4-2 0 0,4-3 0 16,0 1 0-16,4-5 0 0,2-5 32 0,-1 1 0 16,-2-3 0-16,-1-4 0 0,2-2 192 0,-1-2 32 15,-3-4 16-15,-3 0 0 0,-3 1 96 0,-3-2 16 16,-3-1 0-16,-4 1 0 0,-4-1-16 0,-3 1 0 16,-2 3 0-16,-3 1 0 0,-5 2-240 0,-1 3-64 15,-3 2 0-15,-2 3 0 0,-1 1-256 0,-4 4 0 16,0 3-208-16,2 3 80 15,4 0-2064-15,2 3-416 0,4-3-80 0</inkml:trace>
  <inkml:trace contextRef="#ctx0" brushRef="#br0" timeOffset="121509.77">19324 15252 21183 0,'-4'-12'1888'0,"1"5"-1504"0,-2 0-384 0,2 2 0 0,-4 0 528 0,2 3 48 16,-1 1 0-16,-3 1 0 0,1 3 880 0,-3 1 176 15,-3 5 32-15,0 3 16 0,-2 2-640 0,-3 5-128 16,-1 5-16-16,0 3-16 0,1 4-288 0,1 4-48 16,0 3-16-16,3 1 0 0,2 2-128 0,3 2-16 15,4 0-16-15,2-2 0 0,2-4-128 0,3-3-32 16,4-2 0-16,2-3 0 0,4-3-64 0,2-3-16 15,4-3 0-15,1-4 0 0,4-2-128 0,4-6 0 16,2-1 0-16,1-6 0 16,-1-2-256-16,-2-6-144 0,-2-1-32 0,-3-3 0 15,-4-3-2336-15,-3 0-480 0</inkml:trace>
  <inkml:trace contextRef="#ctx0" brushRef="#br0" timeOffset="121699.01">18884 15592 34095 0,'-15'2'1504'0,"15"-2"320"0,-9 2-1456 0,9-2-368 0,0 0 0 0,0 0 0 16,0 0 512-16,15 4 16 0,2 1 16 0,5-2 0 16,4-1 240-16,6-3 48 0,3-3 16 15,7-1 0-15,8-1-368 0,6-2-80 0,4 0-16 0,3-3 0 16,-2-2-224-16,-3-1-160 0,0 1 192 16,-1-1-192-1,1 2-1408-15,-6 1-384 0,-1 0-64 0,-18 3-14400 0</inkml:trace>
  <inkml:trace contextRef="#ctx0" brushRef="#br0" timeOffset="122300.56">23331 14626 23039 0,'0'0'2048'0,"0"0"-1648"15,0 0-400-15,0 0 0 0,0 0 1280 0,0 0 192 16,3 5 16-16,-1 2 16 0,0 1-80 0,0 1-16 15,1 2 0-15,0 5 0 0,-2-1-400 0,1 4-96 16,0 2-16-16,1-1 0 0,-1 1-288 0,0 1-64 16,-2 0-16-16,0-2 0 0,0 0-240 0,-1-1-48 15,-2 0-16-15,-3-3 0 0,-2 0-224 0,-1-2 176 16,-4 2-176-16,-1 0 160 0,-1-2-304 0,-9 1-64 16,2-2-16-16,2-4-11424 15,-1 2-2272-15</inkml:trace>
  <inkml:trace contextRef="#ctx0" brushRef="#br0" timeOffset="122933.14">20508 15537 26607 0,'0'0'1168'0,"0"0"256"0,0-8-1136 0,0 8-288 0,0 0 0 0,0 0 0 16,0 0 1072-16,0 0 144 0,0 0 48 0,0 0 0 15,-2 10-304-15,0 4-48 0,-2 4-16 0,-1 5 0 16,1 4-240-16,1 3-48 0,0 1-16 0,-5 2 0 0,2 0-112 0,-2 1-32 16,-2 1 0-16,1-1 0 0,-2-2-160 0,-1 1-32 15,-3 0-16-15,-1-2 0 0,2-4-240 0,-1-1 176 16,-1-4-176-16,1-3 160 0,2-2-336 0,0-3-64 16,4-3-16-16,0-4 0 15,1-7-2304-15,3-3-480 0,-1-5-96 0</inkml:trace>
  <inkml:trace contextRef="#ctx0" brushRef="#br0" timeOffset="123118.97">20469 15276 23951 0,'0'0'2128'0,"-6"-6"-1696"15,0 0-432-15,2 0 0 0,-3 1 2016 0,2 1 320 16,5 4 64-16,0 0 16 0,0 0-1472 0,0 0-304 15,0 0-48-15,0 0-16 0,0 0-576 0,-5 7 0 16,0-1 0-16,5-6 0 16,3 11-1792-16,3-2-336 0,1 1-64 0</inkml:trace>
  <inkml:trace contextRef="#ctx0" brushRef="#br0" timeOffset="123421.4">20966 15625 17503 0,'-15'9'768'0,"6"0"176"0,0 1-752 0,-2 2-192 0,0 1 0 0,2 2 0 0,1-2 2848 0,1 0 544 15,2-1 96-15,2-2 32 0,3-10-1840 16,-1 9-352-16,1-9-80 0,0 0-16 0,8 9-400 0,1-5-64 16,2-3-32-16,3-3 0 0,1-3-160 0,0-2-16 15,2-3-16-15,1-3 0 0,3-3-160 0,0-3-16 16,-1-2-16-16,-1 0 0 0,0-1-16 0,-2-1 0 15,-4-3 0-15,0 1 0 0,-3 0 0 0,0 2 0 16,-5 2 0-16,-1 3 0 0,-1 2-96 0,-2 4-32 16,-1 3 0-16,0 9 0 0,-2-8-208 0,2 8 128 15,-8 0-128-15,1 3 0 16,-2 2-736-16,0 1-240 0,1 2-48 0,0 1-16 16,1 2-2064-16,3-3-416 0,-1 3-64 0,5-11-32 0</inkml:trace>
  <inkml:trace contextRef="#ctx0" brushRef="#br0" timeOffset="123768.25">21651 15520 24879 0,'0'0'1088'0,"0"0"256"0,0 0-1088 0,-7 1-256 0,2 0 0 0,-3 1 0 16,0 2 1712-16,0-1 272 0,-2 1 64 0,-1 0 16 15,-1-1-816-15,-4 1-160 0,-3 1-48 0,2-1 0 16,-1 4-416-16,1 0-96 0,-1 2-16 15,-2 2 0-15,3-1-272 0,8-3-64 0,1 3-16 0,-1 4 0 16,4-2-160-16,4-1 0 0,4-1 144 0,-1-2-144 16,4 0 0-16,4-1 144 0,1 0-144 0,3 2 0 15,2 0 128-15,3 1-128 0,-2 0 0 0,-1 0 0 16,-2-1 144-16,-3-1-144 0,-1-2 0 0,-1 2 144 0,-6-3 240 0,-3-6 64 16,0 7 0-16,-2 0 0 0,-5 0 64 0,-3-2 32 15,-5 1 0-15,-3-1 0 0,-1-1-288 16,-10 2-48-16,3-3-16 0,0-1 0 0,5 0-192 0,0-4 0 15,4 0 0-15,5-2 0 16,2-2-1536-16,5 0-288 0,3-1-64 0,4-2-9808 16,3-2-1952-16</inkml:trace>
  <inkml:trace contextRef="#ctx0" brushRef="#br0" timeOffset="123989.74">22154 15124 16575 0,'1'-5'1472'0,"0"-1"-1168"16,-1 6-304-16,0-7 0 0,0 2 2464 0,0 5 432 16,0 0 96-16,0 0 16 0,0 0-1024 0,-8 5-208 15,-1 3-48-15,-1 4 0 0,-2 5-640 0,-1 5-128 16,-1 4-16-16,1 4-16 0,-1 3-272 0,3 3-48 16,0 5-16-16,3 3 0 0,0 0-272 0,2 1-64 0,3 0-16 15,1 1 0-15,2 0-240 0,2-2 128 0,1-1-128 0,4-3 0 16,2-3 0-16,3-3 0 0,-1-2-176 15,1-3 176-15,0-4-800 16,-1-5-32-16,-2-5-16 0,-1-4 0 0,-2-4-1600 16,-6-7-320-16,0 0-64 0</inkml:trace>
  <inkml:trace contextRef="#ctx0" brushRef="#br0" timeOffset="124153.47">21822 15578 26719 0,'-4'-12'2368'0,"4"7"-1888"0,0-2-480 0,3-1 0 0,3 1 992 0,2 0 96 16,3-1 32-16,3 4 0 0,3-3 48 0,7 3 16 15,3 1 0-15,4-1 0 0,2-1-288 0,2-1-48 16,2 1-16-16,4 1 0 0,2-2-304 0,4 3-64 16,4 1-16-16,2 2 0 0,4 1-448 0,-1 0 0 15,-3-1 0-15,-4 2 0 16,-2 0-2656-16,-5 0-624 0</inkml:trace>
  <inkml:trace contextRef="#ctx0" brushRef="#br0" timeOffset="124823.93">20429 16576 19343 0,'0'0'1728'0,"0"0"-1392"16,-1-7-336-16,1 7 0 0,0 0 1856 0,0 0 320 0,-6-3 48 16,-3 3 16-16,-1 2-448 0,-1 5-64 15,-1 3-32-15,-1 2 0 0,-2 3-496 0,-3 6-112 16,-1 5 0-16,1 3-16 0,-4 2-256 0,1 1-48 16,0 2-16-16,1 1 0 0,3 2-256 0,2-3-48 15,3-1-16-15,3-1 0 0,4-1-208 0,4-1-32 16,5-2-16-16,1-3 0 0,3-2-48 0,3-1 0 15,4-2 0-15,2-5 0 0,1 1-128 0,2-6 0 16,-3-2 0-16,2-2 0 0,0-1 0 0,-1-5 0 0,2-1 0 0,0-3 0 31,1-3-656-31,-1 0-64 0,-7-2-16 0,-1-1 0 16,-3-1-2272-16,-5 0-464 0</inkml:trace>
  <inkml:trace contextRef="#ctx0" brushRef="#br0" timeOffset="124999.32">19951 16946 33167 0,'0'0'2944'0,"0"0"-2352"0,-1-8-464 0,1 8-128 0,7-8 496 0,-2 3 80 16,5 0 0-16,1 1 16 0,6 0 64 0,5-2 16 15,5 1 0-15,4 1 0 0,4-1-224 0,3-2-64 16,-1-1 0-16,-1 3 0 0,-2-1-192 0,-2 2-64 16,-2 0 0-16,-1 0 0 0,-2 2-368 0,1 0-80 15,-6 0 0-15,0 1-16 16,-3-2-3072-16,-3 2-624 0,4-1-112 0,-4 4-16 0</inkml:trace>
  <inkml:trace contextRef="#ctx0" brushRef="#br0" timeOffset="125304.25">20835 16957 19343 0,'0'0'848'0,"0"0"192"0,0 0-832 0,-8 4-208 0,1 2 0 0,-1 2 0 16,-5 4 3232-16,0 3 608 0,-1 1 112 0,-4 3 16 0,-3 2-2032 0,1 0-400 16,0 4-96-16,0-3-16 15,0 2-592-15,1-3-112 0,6 0-16 0,1 1-16 16,3-3-240-16,5-2-64 0,4-3 0 0,4-1 0 0,3 0-192 0,2-3-32 16,4-2-16-16,5-4 0 15,1-2-16-15,3-1-128 0,1-4 192 0,1-3-64 0,-4-1 96 0,2-2 16 16,-2-1 0-16,-1-2 0 0,0-2 96 0,-3-2 32 15,-2 0 0-15,-4-2 0 0,-2 1 144 0,-4 0 16 16,-2 1 16-16,-4 0 0 0,0 1-208 0,-5 2-32 16,-3-2-16-16,-2 4 0 0,-3 2-288 0,-1 1 0 15,-6-1 0-15,0 0 0 16,2 0-1440-16,-2 3-240 0,0-3-48 0,1 6-11648 16,5-2-2336-16</inkml:trace>
  <inkml:trace contextRef="#ctx0" brushRef="#br0" timeOffset="125785.33">21516 16737 18431 0,'-16'6'816'0,"6"-2"160"0,-1 0-784 0,1-1-192 15,0-1 0-15,3 2 0 0,7-4 1920 0,0 0 320 0,0 0 80 16,0 0 16-16,0 0-288 0,0 0-64 0,11 0-16 15,5-1 0-15,8-2-832 0,1 0-176 0,2-1-16 0,2-3-16 16,0-1-368-16,2 0-80 0,1-2-16 0,2 2 0 16,3-1-256-16,0 2-48 0,-3 1-16 0,0-2 0 15,-2 4-144-15,-3 2-144 0,-5 1 144 0,-7 1-208 32,-6 2-2048-32,-11-2-416 0,0 0-80 0</inkml:trace>
  <inkml:trace contextRef="#ctx0" brushRef="#br0" timeOffset="125959.22">21554 16982 17503 0,'0'0'1552'0,"0"0"-1232"0,-7 2-320 0,7-2 0 16,0 0 3312-16,0 0 592 0,0 0 128 0,13-3 32 15,1 1-2784-15,5 1-576 0,3-4-96 0,1 1-32 0,2-2 192 0,4 1 16 16,4-2 16-16,2 1 0 0,2-2-320 0,-1 1-64 16,3 4-16-16,-1-3 0 0,0 0-400 0,-1-1 128 15,-5-2-128-15,0 2 0 16,-3-2-1408-16,-3 1-384 0,-1-1-64 0,1 1-13440 15</inkml:trace>
  <inkml:trace contextRef="#ctx0" brushRef="#br0" timeOffset="126420.56">23059 16522 20783 0,'11'-16'912'0,"-5"6"208"0,2-3-896 0,-1-2-224 0,0 0 0 0,-1 1 0 15,-1-2 1120-15,1 2 176 0,-5 1 48 0,1 2 0 16,-2 11 496-16,0 0 96 0,-2-10 32 0,-1 2 0 15,3 8-560-15,-12-1-96 0,0 3-32 0,-3 5 0 16,-2 0-448-16,-6 6-80 0,-5 5-32 0,-3 4 0 0,-1 4-144 16,-5 4-16-16,-2 6-16 0,1 3 0 15,3 4-32-15,3 1-16 0,2 2 0 0,5-1 0 0,3-1-224 16,6-2-32-16,7-3-16 0,5-2 0 0,5-4-96 0,7-3-128 16,2-3 176-16,5-5-176 0,6-5 224 0,2-4-64 15,6-3-16-15,6-8 0 0,5-3 224 0,3-5 32 16,-2-5 16-16,1-2 0 0,-1-2 160 0,-4-5 16 15,1-2 16-15,-2-2 0 0,0-6 64 0,-2-1 16 16,-2-3 0-16,-4-2 0 0,-4-5-160 0,-6 1-16 16,-6-1-16-16,-6 3 0 0,-3 7-208 0,-7 1-32 15,-5 0-16-15,-3 5 0 0,-6 1-240 0,-5 4 0 16,-7 2 0-16,-2 4 0 16,-1 1-1104-16,0 5-224 0,1 6-32 0,-2 2-21296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6:50:17.4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15122 3001 5519 0,'0'0'240'0,"0"0"64"16,0 0-304-16,0 0 0 0,0 0 0 0,2-7 0 15,-3-2 2064-15,1 9 368 0,0 0 64 0,0 0 0 0,4-6-896 0,-4 6-176 16,0 0-32-16,0 0-16 0,0 0 112 0,0 0 32 16,0 0 0-16,0 0 0 0,0 0-112 0,0 0-32 15,0 0 0-15,0 0 0 0,0 0-368 0,1 10-80 16,-2 2-16-16,-2 3 0 0,1 4-240 0,-1 3-48 15,0 3-16-15,-1 2 0 0,1-1-272 0,0 4-48 16,1 1-16-16,0-3 0 0,1 1-96 0,1-4-32 16,1-2 0-16,1-2 0 0,1-2-16 0,1-3 0 15,1-1 0-15,0-3 0 0,1-4 64 0,-6-8 0 16,10 6 0-16,-1-3 0 0,1-3 96 0,0-3 32 16,1-5 0-16,4-1 0 0,-2-6 64 0,1-4 0 0,0 0 16 0,1-2 0 15,-1-1-112-15,0-3-32 16,-1-1 0-16,2 1 0 0,-1-1-256 0,1 2 160 0,2 2-160 15,-3 0 128-15,-1 0-128 0,-2 5 0 0,2 1 0 0,-1 3 0 16,0 0 0-16,-3 2 0 0,-1 1 0 0,0 2 0 16,-1 2 0-16,-7 6 0 0,5-5 0 0,-5 5 0 31,0 0-640-31,0 0-64 0,0 0-16 0,0 0 0 16,-2 8-1920-16,-1 2-384 0,-2 0-80 0</inkml:trace>
  <inkml:trace contextRef="#ctx0" brushRef="#br0" timeOffset="337.45">15245 3246 6447 0,'-6'2'576'0,"-3"2"-576"15,2-2 0-15,0 0 0 0,7-2 1696 0,0 0 224 16,-7 2 64-16,7-2 0 0,0 0-80 0,0 0-16 15,0 0 0-15,0 0 0 0,0 0-64 0,-2-6-16 16,2-2 0-16,2-2 0 0,4-3-304 0,4-3-64 16,-1-1-16-16,4-3 0 0,-2-2-384 0,2-2-80 15,1-6 0-15,1 0-16 0,1 1-288 0,1-2-48 16,3-3-16-16,1-4 0 0,-1-2-96 0,1-3-32 16,3-2 0-16,-1 2 0 0,2 3-112 0,1 3-32 15,-2 3 0-15,2 3 0 0,-1 2-96 0,-1 5-32 16,-1 2 0-16,-1 2 0 0,-2 4-192 0,-3 3 128 15,-1 4-128-15,-3 1 0 0,-1 5 0 0,-3 2-320 16,0 1 64-16,-9 0 0 16,8 3-2496-16,0 3-480 0</inkml:trace>
  <inkml:trace contextRef="#ctx0" brushRef="#br0" timeOffset="1093.38">16260 2011 11967 0,'0'0'1072'0,"-5"-7"-864"0,0-3-208 0,1 3 0 15,4 7 2176-15,0 0 400 0,0 0 80 0,0 0 16 16,0 0-1248-16,0 0-240 0,0 0-48 0,0 0-16 15,0 0-368-15,-1 13-80 0,0 4-16 0,0 4 0 16,-3 5 128-16,2 3 32 0,-1 4 0 0,0 4 0 16,-2 1-224-16,-1 4-32 0,1 2-16 0,-2-3 0 15,-1 0-160-15,2-3-16 0,-2-5-16 0,1-2 0 0,0-3 32 0,1-4 16 16,-2-5 0-16,4-3 0 0,1-4 224 0,-2-5 32 16,5-7 16-16,0 0 0 0,0 0-96 0,0 0-32 15,0 0 0-15,1-11 0 0,4-5-16 0,-1-5 0 16,4-3 0-16,0-4 0 0,-1-4-256 0,2-6-48 15,2-8-16-15,3-4 0 0,-1-3-208 0,4 2 0 16,1 1 0-16,2 4 0 0,-1 4 0 0,3 4 0 16,1 2 0-16,1 5 0 0,0 1 0 0,-1 5 0 15,-1 3 0-15,1 5 0 0,-4 4 0 0,-1 4 0 16,-1 7 0-16,-4 4 0 0,-2 6-128 0,-3 4 128 16,-4 4 0-16,-1 4 0 0,-4 3-128 0,-5 1 128 15,-3 1 0-15,-6 0 0 0,-5 0 0 0,-2-2 0 16,-4 2 0-16,1-1 0 0,-5-2 0 0,3-1 0 15,1-2 0-15,-2-1 0 0,1-1 0 0,0-4 0 16,7-3 0-16,4-5 0 16,2-4-528-16,1-2-112 0,6-5 0 0,3-4-16 15,4-5-2640-15,6-1-528 0,2-1-96 0</inkml:trace>
  <inkml:trace contextRef="#ctx0" brushRef="#br0" timeOffset="1417.24">16741 1775 12895 0,'0'0'1152'0,"0"0"-928"0,0 0-224 0,0 0 0 0,0 0 2880 0,-5 8 512 15,2 4 128-15,-2 3 0 0,2 2-1920 0,-3 4-400 16,2 5-80-16,-1 1-16 0,-3-1-160 0,0 2-48 16,0-1 0-16,1-1 0 0,-1-3-192 0,1-1-32 15,1 0-16-15,1-4 0 0,1-1-96 0,3-4-32 16,-1-3 0-16,2-10 0 0,0 0 32 0,0 0 0 15,0 0 0-15,0 0 0 0,0 0 16 0,9-12 0 16,0-5 0-16,4-1 0 0,-2-4-192 0,2-3-16 16,3-1-16-16,0 0 0 0,-1-3-224 0,-2-5-128 15,2-1 160-15,0 1-160 0,0 0 0 0,3 2 128 16,1 2-128-16,2 6 0 0,-2 5 0 0,2 5 0 16,0 2 0-16,-2 3 0 0,-2 1 0 0,0 4 0 15,-2 0 0-15,0 3 0 16,-3 4-1152-16,1 1-128 0,-2 1-32 0,-1 2-10528 15,-4 1-2112-15</inkml:trace>
  <inkml:trace contextRef="#ctx0" brushRef="#br0" timeOffset="1737.35">17148 1813 14735 0,'0'0'1312'0,"0"0"-1056"0,0 0-256 0,0 0 0 15,0 0 2800-15,8-6 496 0,-1 0 96 0,4-3 32 16,4-1-1792-16,1 0-352 0,-1-4-80 0,1 0-16 0,1-3-560 16,-1 2-112-16,-1 0-32 0,-2 1 0 15,-4 0-224-15,-2-1-64 0,0 1 0 0,-3 0 0 0,-1 2 192 0,-6-1 48 16,0 0 0-16,-2 5 0 0,-3 1 80 0,-1 4 32 16,-2 3 0-16,-1 3 0 0,-3 4-144 0,-1 3-16 15,2 5-16-15,-3 1 0 0,1 2-368 0,2 2 0 16,4 1 0-16,0 1 128 0,3 2-128 0,2-3 0 15,4-2 0-15,3-3 128 0,3 1-128 0,2-2 0 16,3-3 128-16,4-2-128 0,5-2 0 0,2-4 0 16,1-2 0-16,2-4 0 0,1 0-160 0,3-3-96 15,-3 0-32-15,3-2-11072 16,-2-1-2208-16</inkml:trace>
  <inkml:trace contextRef="#ctx0" brushRef="#br0" timeOffset="2114.75">17693 1344 29487 0,'0'0'2624'0,"2"-10"-2112"0,1 3-512 0,-3 7 0 15,0 0 432-15,0 0-32 0,0 0 0 0,0 0 0 16,4 10 272-16,-1 3 48 0,-2 3 16 0,-1 6 0 16,-1 4-160-16,0 0-16 0,-1 0-16 0,0 2 0 15,0-2-224-15,1-2-64 0,1-2 0 0,0-1 0 0,0-2-64 0,3-1-32 16,-2-5 0-16,1-3 0 0,-2-10 96 0,4 5 0 16,-4-5 16-16,10 0 0 0,2-5 304 0,0-4 64 15,3-4 16-15,0-4 0 0,2-3-112 0,1-2-32 16,-1-1 0-16,-1-3 0 0,1-4-272 0,-1-1-64 15,0 1-16-15,-2 0 0 0,0 0-160 0,-1 5 128 16,-2 3-128-16,0 3 128 0,0 3-128 0,-3 3 0 16,-1 2 0-16,-3 2 0 0,2 2-256 0,-6 7-64 15,0 0-32-15,0 0 0 16,0 0-2496-16,0 0-496 0,5 9-112 0</inkml:trace>
  <inkml:trace contextRef="#ctx0" brushRef="#br0" timeOffset="2332.96">18237 1143 30399 0,'0'0'2704'0,"0"0"-2160"0,-2 11-544 0,-1 0 0 16,0 1 560-16,-1 2 0 16,-2 3 0-16,-1 0 0 0,1 4 576 0,-2 2 112 15,0 5 32-15,0 3 0 0,0 1-672 0,0 1-128 0,1 0-32 0,3-3 0 16,0 0-288-16,1-3-160 0,-1-3 160 0,2-1-160 15,2-3-176-15,0-2-128 0,2-3-16 0,2-5-16 16,-4-10-1536-16,7 3-304 16,2-3-64-16,1-6-12288 0</inkml:trace>
  <inkml:trace contextRef="#ctx0" brushRef="#br0" timeOffset="2654.59">18613 1093 28559 0,'0'0'2544'0,"-7"5"-2032"15,-1-1-512-15,-1 4 0 0,1 2 496 0,-4 4 0 16,2 3 0-16,0-1 0 0,-3 4 336 0,3-1 64 16,2 0 0-16,0-1 16 0,3 1-416 0,4-4-96 15,1 1-16-15,1-3 0 0,3-2-144 0,3-2-48 16,2-4 0-16,0-1 0 0,2-1 192 0,3-4 48 15,0-3 0-15,1-1 0 0,0-4 112 0,0-1 32 16,-1 1 0-16,2-3 0 0,-2-2-112 0,-2 2-16 16,-1-1 0-16,-1 0 0 0,-1-1 48 0,-6 0 0 15,-1-2 0-15,-3 2 0 0,-2 0 0 0,-3 1 0 16,-2 1 0-16,-2-1 0 0,-2 2-272 0,1 2-48 0,-4 1-16 0,3 3 0 16,-1 2-368-16,0 1-80 15,-1 1-16-15,4 1 0 16,0 1-2736-16,3 1-544 0</inkml:trace>
  <inkml:trace contextRef="#ctx0" brushRef="#br0" timeOffset="2970.1">18921 1041 23951 0,'-9'12'2128'0,"1"1"-1696"16,-3 2-432-16,2 2 0 0,3 0 1024 0,-1 1 128 15,4 0 32-15,2-2 0 0,2 0-16 0,4-1 0 16,0-3 0-16,3-1 0 0,2-1-496 0,1-1-96 16,1-3-32-16,-1-3 0 0,2-2 96 0,0-2 32 15,1-4 0-15,0 0 0 0,1-2 112 0,0-3 32 16,2-1 0-16,-1-3 0 0,-1-2-80 0,1 1-16 16,-2-1 0-16,-1-2 0 0,-4 0 16 0,1 1 0 15,-1-1 0-15,-3-1 0 0,-1 0-352 0,-2-1-80 16,-2-1-16-16,-1 1 0 0,-2-1-160 0,-1 5-128 15,-2 3 192-15,1 3-192 0,1 1 0 0,-1 2 0 16,0 3 0-16,4 4 0 16,0 0-1104-16,0 0-288 0,-8 1-48 0,8-1-16 15,0 0-1840-15,-4 9-368 0</inkml:trace>
  <inkml:trace contextRef="#ctx0" brushRef="#br0" timeOffset="3324.89">19518 839 23375 0,'6'-11'1024'0,"-6"11"240"0,6-6-1008 0,-1-2-256 0,1 1 0 0,-6 7 0 15,0 0 1328-15,0 0 208 0,0 0 64 16,0 0 0-16,0 0-512 0,0 0-80 0,0 0-32 0,0 0 0 16,0 0-368-16,0 0-80 0,0 0-16 0,-6 7 0 15,1 1-112-15,2 2-16 0,0 1-16 0,2 2 0 16,1 0 16-16,1 0 16 0,2 0 0 0,1-2 0 15,2-2-48-15,0 0-16 0,1 2 0 0,0-1 0 0,0-5-16 0,1 4-16 16,-2 0 0-16,3-2 0 0,-2 1-64 0,0-2-16 16,-2 2 0-16,-1-2 0 15,-4-6 48-15,4 11 16 0,-4-3 0 0,-3 1 0 0,-1 1-128 16,0 0-32-16,-6-1 0 0,0 1 0 0,-1 0 64 0,-2 0 16 16,-2 1 0-16,0 0 0 0,-3 1-208 0,1-1 144 15,-4-1-144-15,1 0 128 0,0-1-128 0,1 0 128 16,-3-2-128-16,3 0 128 0,0-4-128 0,-2-3 0 15,2-2-192-15,4-1 192 16,2-3-2000-16,1-3-288 0,0-2-48 0,-2-2-16 16</inkml:trace>
  <inkml:trace contextRef="#ctx0" brushRef="#br0" timeOffset="3512.46">18404 660 30399 0,'-33'-11'2704'0,"12"7"-2160"0,-1 0-544 0,3 2 0 16,4 0 2144-16,2 1 320 0,4 1 64 0,-1 1 16 15,1 1-1952-15,9-2-384 0,-8 2-80 0,8-2 0 16,0 0-2192 0,0 0-432-16,0 0-96 0,0 0-16 0</inkml:trace>
  <inkml:trace contextRef="#ctx0" brushRef="#br0" timeOffset="4324.58">20419 860 18879 0,'-2'-17'832'0,"2"8"192"0,-1-3-832 0,-1 1-192 16,2 1 0-16,0 10 0 0,-1-7 1328 0,1 7 208 16,0 0 64-16,0 0 0 0,0 0-512 0,-7 6-112 15,-3 4-16-15,2 6 0 0,0 5-576 0,3 3-112 16,-3 2-16-16,3 1-16 0,1 4-112 0,2-1-128 16,1-3 176-16,4-4-176 0,0-4 192 0,2-4-192 15,3-3 192-15,1-3-192 0,2-2 512 0,2-5 0 16,-1-4 0-16,3-3 0 0,4-1 288 0,1-3 48 15,1-4 16-15,2-2 0 0,2-2-256 0,-2-1-48 16,-1 1-16-16,-1-3 0 0,-6-1-224 0,1 2-64 16,-6 4 0-16,-1 2 0 0,-4 2-112 0,-2 2-16 15,-3 9-128-15,0 0 192 0,0 0-192 0,0 0 128 16,0 0-128-16,-2 15 0 0,-2 4 0 0,0 1 0 16,2 0 0-16,-1 2 0 0,1 2 0 0,2-1-128 15,4-1 128-15,2-3 0 0,4-6-320 0,1-3 32 16,3-5 16-16,1-2 0 0,1-3 272 0,1-4-160 15,3-6 160-15,-1-1-128 0,-1-5 128 0,0-2 0 0,0-4 160 16,-3 0-160-16,-2-2 384 0,-3 1 0 16,-2 1-16-16,-3-1 0 0,-2-3 112 0,-3 1 32 0,-3 1 0 0,-1 3 0 15,1 2-256-15,-1 3-64 0,0 1 0 16,-2 4 0-16,3 4-192 0,3 7-256 0,0 0 48 0,0 0 16 16,-5 4-2256-1,2 5-448-15,2 1-96 0,2 0-16 0</inkml:trace>
  <inkml:trace contextRef="#ctx0" brushRef="#br0" timeOffset="4652.53">21267 790 23951 0,'0'0'2128'0,"0"0"-1696"15,0 0-432-15,-9 4 0 0,0 3 624 0,2 3 32 16,-4 3 16-16,1 2 0 0,-1 2 160 0,-2 0 16 15,-3 1 16-15,3 1 0 0,1 1-288 0,2 0-48 16,2 1-16-16,4-2 0 0,4-4-192 0,1-1-32 16,6-3-16-16,2-3 0 0,5-1 48 0,1-3 0 15,2-2 0-15,-2-4 0 0,1-2 256 0,1-3 48 16,-2 0 16-16,2-3 0 0,-1-2 16 0,-1-1 16 16,-3-2 0-16,-1 0 0 0,-1-2-48 0,0 2-16 15,-6 1 0-15,-1-2 0 0,-2 0-160 16,-2 0-48-16,-3 2 0 0,-3 2 0 0,-2 1-96 0,0 4-32 15,-2 1 0-15,-3 2 0 0,-1 3-272 0,1 2 0 16,-1 4 0-16,2 1 0 16,1 2-320-16,2 2-160 0,-2 1-32 0,3 1-16 15,2-1-2400-15,1 0-464 0</inkml:trace>
  <inkml:trace contextRef="#ctx0" brushRef="#br0" timeOffset="5029.68">21531 857 20383 0,'-8'10'896'0,"5"0"192"0,-3 2-864 0,2 1-224 0,0 4 0 0,-4-1 0 0,0-1 1424 0,1 4 240 16,-1-2 64-16,0-1 0 15,0 1-384-15,2-2-64 0,0-3 0 0,3-2-16 0,-1-2-208 16,1-1-32-16,3-7-16 0,0 0 0 0,0 0-256 0,0 0-48 15,0 0-16-15,9-2 0 0,0-2 16 16,2-5 0-16,0-2 0 0,2-2 0 0,-3-3-224 0,3 0-32 16,1-1-16-16,-1-1 0 0,-1 0-176 0,2 1-16 15,-2-1-16-15,4-1 0 0,-1-1-224 0,2 3 176 16,0-2-176-16,-6 8 160 0,1 0-160 0,0 2 0 16,2 2 0-16,-5 1 0 0,1 1 0 0,0 2 0 15,-3 2 0-15,-7 1 0 16,0 0-1152-16,8 10-144 0,-4 1-48 0</inkml:trace>
  <inkml:trace contextRef="#ctx0" brushRef="#br0" timeOffset="5315.25">22238 450 17503 0,'0'0'1552'0,"0"0"-1232"0,-4-4-320 0,1 1 0 0,3 3 1712 0,-7 0 272 15,0 1 64-15,0 5 16 0,-2 2-448 0,-2 5-80 16,0 6-32-16,3-1 0 0,0 9-704 0,2 0-144 0,-1 2-16 16,1 3-16-16,1 1-304 0,0 3-48 15,0-1-16-15,2 10 0 0,1-3-112 0,2-2-16 16,0-5-128-16,1-4 192 0,2-2-192 0,1-1 0 16,0-4 0-16,1 5-160 15,1-11-448-15,1-3-96 0,-4-7 0 0,-3-8-13568 0</inkml:trace>
  <inkml:trace contextRef="#ctx0" brushRef="#br0" timeOffset="5766.09">22606 477 18431 0,'0'0'816'0,"0"0"160"0,0 0-784 0,0 0-192 0,0 0 0 0,0 0 0 0,0 0 2160 0,0 0 384 16,0 0 80-16,0 0 0 0,-1 9-976 0,-1 1-208 15,-2 1-32-15,2-1-16 16,-1 2-304-16,-2 2-64 0,3 2-16 0,-5 1 0 0,2 1-272 0,-1-1-48 16,0 2-16-16,-3 6 0 0,-1-3-224 0,0-2-32 15,0 0-16-15,-1-1 0 0,0-4-48 0,0 1-16 16,0-4 0-16,-4 0 0 0,-1-1 0 0,1 0 0 15,-3-2 0-15,0 0 0 0,-1-1-32 0,0 0-16 16,3-2 0-16,-1-1 0 0,2-1-80 0,1 0-16 16,2-3 0-16,1 1 0 0,0 1-48 0,1-2-16 15,2-1 0-15,-1 0 0 0,4 0-128 0,-2-2 128 16,7 2-128-16,0 0 128 0,0 0-128 0,0 0 0 16,0 0 0-16,0 0 0 0,0 0 0 0,0 0 0 15,0 0 0-15,8 9 0 0,1 2 0 0,3 2 0 0,3 3 0 16,4 1 0-16,4 1 0 0,5-1 0 15,4 0 0-15,0 1 0 0,0 0 0 0,0 0 0 16,-1-3 144-16,-1-2-144 0,-1 0 256 0,-2-2 0 16,-2-4-16-16,0-1 0 0,-3-2 16 0,1-1 16 15,-3 0 0-15,0-3 0 0,-4-3-112 0,-1 1-32 0,-4-1 0 16,-2 1 0 0,-9 2-976-16,0 0-208 0,0 0-32 0,0 0-19040 0</inkml:trace>
  <inkml:trace contextRef="#ctx0" brushRef="#br0" timeOffset="15002.5">16303 4236 11055 0,'0'-13'480'0,"0"4"112"0,0-2-464 0,1 1-128 0,1 0 0 0,-1 0 0 16,0 2 1216-16,2-1 208 0,2 1 48 0,0 0 16 15,0 2-656-15,1 0-128 0,1 2-16 0,-1 0-16 16,2 0-224-16,-8 4-64 0,9 0 0 0,-9 0 0 15,9 5-384-15,-2 1 0 0,0 4 0 0,-4 2 0 16,1 5 144-16,-3 4-144 0,-2 2 160 0,-2 5-160 16,0 6 320-16,-3 2-16 0,-4 4-16 0,-1 3 0 0,0 3-16 0,1 0 0 15,0-2 0-15,3-4 0 0,0-2-144 0,2-2-128 16,3-2 144-16,2-2-144 0,-1-2 144 0,2-3-144 16,0-4 128-16,3-1-128 0,2-1 176 0,2-2-48 15,3-2-128-15,0-1 192 0,2-4 0 0,2-2-16 16,3-1 0-16,4-6 0 0,0-1 96 0,3-2 32 15,4-2 0-15,0-1 0 0,3-2-112 0,0-1 0 16,1-3-16-16,0 0 0 0,0 0-176 0,1 2 160 16,2-1-160-16,-1 0 160 0,2-1 0 0,4 2 0 15,3 0 0-15,2 0 0 0,0 1-32 0,6-2-128 16,3-1 192-16,1 1-64 0,3 0 80 0,4 2 16 0,2 3 0 0,2-1 0 16,0-5-96-16,6 2-128 0,-3 1 176 15,5-1-176-15,2 4 144 0,-2-1-144 0,-3 2 0 0,-3-1 144 16,-1 0-144-16,2 2 0 0,4 1 0 0,-4 0 0 15,0 0 0-15,-2-2 128 0,1 0-128 0,0 1 0 16,6 2 0-16,0-1 0 0,1-1 0 0,0-1 0 16,-4 0 0-16,5 2 0 0,3 2 0 0,0 0 0 15,-4-2 0-15,0 1 0 0,-1 0 0 0,2 3 0 16,2 0 128-16,0 0-128 0,-1 0 128 0,1-2-128 16,-4-1 160-16,3 3-160 0,3 1 192 0,-3-1-192 15,-7-2 144-15,0 3-144 0,-3-1 0 0,2 0 144 16,4-1-144-16,-4 2 0 0,2 0 0 0,-3-2 128 15,0-2-128-15,0 0 0 0,1-1 0 0,-1 2 0 16,3 2 176-16,-2-2-48 0,-2-2-128 0,1 0 192 16,1-1-192-16,-2 3 0 0,4 4 0 0,-4-3-160 0,-3-3 288 0,1 1 48 15,-2 0 16-15,2 2 0 16,0 2-32-16,2 0 0 0,0-1 0 0,1-1 0 0,-3-1-160 16,1-1 0-16,3 0 144 0,-4 0-144 0,1 0 0 15,0-1 144-15,-3 0-144 0,-3 0 0 0,-2-1 128 0,-2 2-128 16,-1 2 0-16,-1 0 0 0,-2 0 0 0,-2 1 128 15,3-2-128-15,-4-1 0 0,-4 1 192 0,1-1-64 16,1 0 0-16,-1 0-128 0,0-2 256 0,0 2-48 16,0 2-16-16,-3-2 0 0,0-5 48 0,-5 1 0 15,0-1 0-15,-2 0 0 0,1 1 16 0,-3-1 0 16,-1-1 0-16,0 2 0 0,-1 1-112 0,1 1-16 16,-3 0 0-16,0-2 0 0,-3 2-128 0,1-3 128 15,-2 1-128-15,1-1 128 0,0 1-128 0,-1 2 0 0,0-2 0 16,1 0 0-16,-1 1 0 0,0 1 0 0,0 0 0 15,0 1 0-15,-1 0 0 0,-2 1 0 0,2-1 0 16,-4 0 128-16,-2-1-128 0,-3 1 0 0,-2 0 0 16,1 0 0-16,-4-2 128 0,2 0-128 0,-2-2 0 0,-1 4 128 15,0-1-128-15,-3 0 0 0,0-1 144 16,-8 2-144-16,0 0 192 0,0 0-16 0,6-2-16 0,-6 2 0 16,0 0 160-16,5-7 48 0,-5 7 0 0,4-8 0 15,-2-2 16-15,-1 2 16 0,2-2 0 0,-1 0 0 16,0 0-80-16,1-1 0 0,2-1-16 0,-2 1 0 15,0 0-80-15,2-1-16 0,-1-1 0 0,-1-1 0 16,2 0-32-16,1 0-16 0,-2-2 0 0,0 2 0 16,0-1-160-16,1 0 0 0,-4 1 144 0,2 2-144 15,-2 0 0-15,0 0 0 0,-1 0 0 0,2 2 0 16,-1 2-160-16,-1 8-96 0,0 0-32 0,0 0-11840 16,0 0-2368-16</inkml:trace>
  <inkml:trace contextRef="#ctx0" brushRef="#br0" timeOffset="16397.12">12410 6922 10127 0,'0'0'448'15,"0"0"96"-15,0 0-544 0,0 0 0 0,0 0 0 0,0 0 0 0,0 0 832 0,0 0 64 16,8 6 16-16,0-2 0 0,-8-4-336 0,12 4-80 16,-3-2-16-16,1 0 0 0,0 0 80 0,1 0 16 15,1-1 0-15,2 2 0 0,3-1-64 0,0-2-16 16,2-1 0-16,3 0 0 0,-2 0-48 0,6 1-16 15,3 1 0-15,-1-1 0 0,3 0-32 0,4 2 0 16,1 1 0-16,2 3 0 0,1-3-80 0,4-1-32 0,-1-2 0 0,4 2 0 16,-1 3-32-16,0-3-16 0,0 0 0 0,2 1 0 15,3 1-96-15,1 0-16 0,0-3 0 16,2 0 0-16,1-3 32 0,0 2 0 0,-1 0 0 0,0 0 0 16,0 0-160-16,0 0 128 0,2-2-128 0,-1 1 128 15,2-1-128-15,-1-1 128 0,-1 1-128 0,-1 0 128 16,-1 1-128-16,-1 1 192 0,2 1-192 0,2-1 192 15,3-2-64-15,-2 1 0 0,-1-1 0 0,0 2 0 16,0 0 96-16,1 2 16 0,-2-2 0 0,2 0 0 16,-1 1-240-16,1-1 0 0,-2-1 128 0,1-1-128 15,-3 0 128-15,1 4-128 0,-2 0 176 0,2-1-176 16,1-1 192-16,-2 0-192 0,0-1 192 0,-4 1-192 16,0 0 192-16,0 1-192 0,-2 0 192 0,0 1-192 0,-1 0 192 0,0 1-192 15,1-3 192-15,-3 0-192 0,1 0 160 0,-3 0-160 16,0 1 128-16,-4 0-128 0,-1-1 144 0,1 2-144 15,-4 1 160-15,1 1-160 0,0-2 144 0,-1-1-144 16,0-1 128-16,1 1-128 0,-2 1 160 16,-2-1-160-16,-4-1 192 0,0 1-192 0,0 2 144 0,-2-1-144 15,-2 0 0-15,-1 1 144 0,-4-3-144 0,0 1 160 16,-2 0-160-16,0 1 160 0,-2-4 0 0,-2 4 0 16,-3-1 0-16,-8-1 0 0,7 3 96 0,-7-3 32 15,0 0 0-15,0 0 0 0,0 0-32 0,0 0 0 16,0 0 0-16,0 0 0 0,0 0-96 0,0 0-32 15,0 0 0-15,0 0 0 0,0 0 80 0,0 0 16 16,0 0 0-16,0 0 0 0,0 0-224 0,-9-2 0 0,2 0 128 16,-3 0-128-16,3 2 128 0,7 0-128 0,-11 2 176 15,2-1-176-15,0-1 0 0,0 1 0 0,1 1 0 0,-3 0 0 16,1 0 0-16,1 2-256 0,-3-1 32 0,2 1 0 31,2 2-2400-31,-1-2-464 0</inkml:trace>
  <inkml:trace contextRef="#ctx0" brushRef="#br0" timeOffset="17478.3">23764 6845 10079 0,'0'0'448'0,"0"0"80"0,0 0-528 0,-9-1 0 0,3-1 0 0,6 2 0 0,-9-2 704 0,2 1 48 16,7 1 0-16,-6-1 0 0,6 1-96 0,0 0-16 15,0 0 0-15,0 0 0 0,0 0 80 0,0 0 16 16,9-6 0-16,7 1 0 0,4 0-32 0,5 0-16 16,5-2 0-16,3 3 0 0,5-1 32 0,3 1 16 15,1-2 0-15,3 3 0 0,-1 0-224 0,1-2-64 16,1 0 0-16,-3 2 0 0,-3 0-240 0,-3 1-48 15,-2 1-16-15,-1 0 0 0,-3 0-144 0,-5 0 160 16,-1 1-160-16,-2 0 160 0,-2 1-160 0,-3 1 0 0,0 1 144 16,-3 1-7632-16,-1-1-1536 15</inkml:trace>
  <inkml:trace contextRef="#ctx0" brushRef="#br0" timeOffset="21229.78">1535 7572 15375 0,'0'0'672'0,"0"0"160"0,1-4-672 0,-1-3-160 15,-1 0 0-15,1 1 0 0,0 6 1040 0,0 0 176 0,0 0 48 0,0 0 0 16,0 0-320-16,-4 0-64 0,-3 4-16 0,0 0 0 15,0 1-352-15,-2 3-80 0,-4 2-16 0,1 2 0 16,-1 0 112-16,1 6 32 0,0 2 0 0,-1 2 0 16,1 2 16-16,0 2 0 0,1 2 0 0,-1 3 0 15,2 2 32-15,2 2 16 0,-2-1 0 0,5-1 0 16,-2 0-64-16,3-2-16 0,2-1 0 0,0 0 0 0,2-1-32 16,4-4-16-16,-1-2 0 0,4-3 0 0,-2-4-112 0,5 3 0 15,-1-3-16-15,3-2 0 0,2-4-48 0,2 0-16 16,1-3 0-16,1-1 0 0,1-4-80 15,0-1-16-15,-1 0 0 0,1-2 0 16,-2 0-208-16,0-1 176 0,-1 0-176 0,6-6 160 16,-6 0-512-16,-5-1-96 0,-1 0-32 0,-2-2 0 15,-4 0-2112-15,-2 0-416 0,-3-2-96 0</inkml:trace>
  <inkml:trace contextRef="#ctx0" brushRef="#br0" timeOffset="21420.78">1164 7926 27647 0,'0'0'2448'0,"0"0"-1952"16,0 0-496-16,0 0 0 0,7-3 416 0,1 1-16 15,4 0 0-15,-1 1 0 0,4 1 240 0,2-1 64 16,-1-1 0-16,4-1 0 0,2 0 16 0,2 0 16 16,0-1 0-16,3 1 0 0,-1 1-464 0,0 0-80 15,0 0-32-15,6-1 0 16,-7 1-1120-16,-6 0-208 0,-3 0-48 0,-3 0-16 15,-1410-2-1344-15,2813 1-272 0</inkml:trace>
  <inkml:trace contextRef="#ctx0" brushRef="#br0" timeOffset="21664.99">1941 7864 21183 0,'0'0'944'0,"0"0"192"0,0 0-912 0,0 0-224 0,0 0 0 0,10 2 0 16,0-2 1728-16,1 0 288 0,2 0 64 0,3-1 16 0,4 0-1328 0,2-2-256 15,-2-2-48-15,4 0-16 0,0-2-64 0,2 2-32 16,-3-2 0-16,-1 2 0 0,0-2-224 0,-2 3-128 16,-1-4 128-16,-2 3-128 0,-3 2-144 0,-2 0-112 15,-1 1 0-15,-2 1-16 16,-9 1-2640-16,0 0-528 0</inkml:trace>
  <inkml:trace contextRef="#ctx0" brushRef="#br0" timeOffset="21809.24">2084 7992 17503 0,'0'0'768'0,"0"0"176"0,0 0-752 0,1 5-192 16,2 3 0-16,1-2 0 0,2 0 1344 0,2-1 256 16,2-1 32-16,2 0 16 0,1 0-704 0,2 1-144 15,2-2-32-15,2-1 0 0,2 1 0 0,-1-2-16 0,5-1 0 0,-3 1 0 16,3-1-448-16,-2 1-96 0,1 0-16 0,-1-1-8864 31,-3-1-1776-31</inkml:trace>
  <inkml:trace contextRef="#ctx0" brushRef="#br0" timeOffset="22534.77">3536 7578 16815 0,'0'0'736'0,"0"0"160"0,-2-8-704 0,-1 2-192 0,1 0 0 0,-1 2 0 15,-5 3 1168-15,2 0 208 0,-4 1 32 0,-1 2 16 16,-4 2-576-16,-2 3-112 0,-5 0-32 0,-3 3 0 16,-3 4-80-16,1 3-32 0,-3 4 0 0,0 3 0 0,3 3 48 0,1 2 16 15,2 2 0-15,5 3 0 0,2 1-208 16,5 0-32-16,3-4-16 0,3-1 0 0,5-2-128 0,2-3-16 16,7-4-16-16,4-4 0 0,4-2 176 0,5-5 32 15,5-4 16-15,6-2 0 0,3-7 400 0,2-3 80 16,3-5 16-16,0-5 0 0,0-1-256 0,-2-4-64 15,-2-3 0-15,-1-2 0 0,-3 3-176 0,-2 0-32 16,-5-1-16-16,-2 0 0 0,-3-2 112 0,-5 2 32 16,-4 0 0-16,-5-2 0 0,-6-2-16 0,-4 2 0 15,-4 2 0-15,-9-6 0 16,-2 7-800-16,-2 5-144 0,-4 7-48 0,0 6 0 16,-1 5-1408-16,2 5-272 0,2 1-64 0,2 0-14512 0</inkml:trace>
  <inkml:trace contextRef="#ctx0" brushRef="#br0" timeOffset="23093.23">4455 7679 13823 0,'-14'-3'1216'0,"8"2"-960"0,-2 0-256 0,1 0 0 0,3-2 1792 0,4 3 320 16,0 0 64-16,0 0 16 0,0 0-480 0,8-5-112 15,0 2 0-15,6-2-16 0,1 1-848 0,4-1-160 16,4 0-48-16,2-1 0 0,5 0-192 0,3-1-32 16,3 2-16-16,0-1 0 0,4 1-80 0,-4-1-16 15,-1 1 0-15,-3 0 0 0,-3 1-192 0,-4 2 0 16,-3-2 0-16,2 1 0 16,-6 4-720-16,-8 4-192 0,-10-5-48 0,-6 8 0 15,-2 2-720-15,-8 3-160 0,-6 3-16 0,-5 1-16 16,-10 4-1520-16,-1 0-288 0,-6 1-64 0,14-9-16 0,-2 1 2928 0,0-1 592 15,2 0 240-15,-1 1-192 0,1 1 2368 0,3-1 464 0,1 0 112 16,7-2 0-16,0-1-512 0,6 0-96 16,3 0-32-16,4 0 0 0,5-3-1088 0,4-1-240 15,4-4-32-15,2 2-16 0,4-1-192 0,5-3-32 0,5-2-16 16,1 0 0-16,5 0-112 0,4-2 0 16,5 1-16-16,1-2 0 0,2-4-176 0,1 0-16 0,-3 0-16 0,-1-1 0 15,-5-2-160-15,-1 1 0 16,-2 0 0-16,-6-1 0 15,-2 3-544-15,-3-1-192 0,-5 1-32 0,-1 0-16 0,-5 0-2160 16,-2-1-416-16</inkml:trace>
  <inkml:trace contextRef="#ctx0" brushRef="#br0" timeOffset="23360.22">4648 7468 24191 0,'0'0'1072'0,"0"0"208"0,0 0-1024 0,8-2-256 16,-1-3 0-16,4 3 0 0,3 1 512 0,1 0 32 15,4 0 16-15,4 0 0 0,4-1 272 0,3 0 48 16,3 1 16-16,1 1 0 0,2 0-96 0,1 3-16 16,-1 1 0-16,1 3 0 0,2 1-144 0,-3 3-48 15,-3 0 0-15,-3 4 0 0,-6 1-96 0,-3 3-32 16,-6 0 0-16,-6 1 0 0,-1 4-320 0,-8 0-144 16,-6 2 128-16,-4-1-128 0,-5 0 256 0,-6-1-48 15,-4-1 0-15,-6 1 0 0,-1 0 16 0,-4 2 0 16,-2-3 0-16,2 1 0 0,-2 0-224 0,1-1 0 15,-2 0 0-15,-11 4 0 16,11-6-2960-16,8-7-544 0</inkml:trace>
  <inkml:trace contextRef="#ctx0" brushRef="#br0" timeOffset="23858.73">6113 7456 23039 0,'-1'-16'2048'0,"0"12"-1648"0,1 4-400 0,-1-4 0 0,-1-1 640 0,2 5 64 16,0-4 0-16,0 4 0 0,0 0-336 0,-1 9-64 15,-1 2-16-15,0 2 0 0,-1 2 96 0,0 4 0 16,2 4 16-16,-3 3 0 0,2 3 208 0,0 3 32 16,-1 2 16-16,-1 1 0 0,0 0 176 0,1 1 48 15,-1-1 0-15,2-5 0 0,0 0-320 0,2-3-64 16,0-5-16-16,0-2 0 0,2-3 160 0,1-3 48 15,1-1 0-15,2-4 0 0,-1-4-16 0,1-3 0 0,2-2 0 0,2-3 0 16,-1-4-64-16,2-2-16 16,2-5 0-16,-2-1 0 0,1-4-272 0,0 1-64 15,-1-3-16-15,-1-3 0 0,0-1-112 0,1-1-128 0,-2-2 176 16,1 2-176-16,2-2 128 0,-1 4-128 0,1 3 0 0,0 2 0 16,0 0 0-16,1 3 0 0,-1 2-160 15,0 5 160 1,-1 0-2096-16,1 3-288 0,-2 0-64 0,5 1-14320 0</inkml:trace>
  <inkml:trace contextRef="#ctx0" brushRef="#br0" timeOffset="24114.24">6717 7699 17503 0,'0'0'1552'0,"0"0"-1232"16,-3 0-320-16,3 0 0 0,-6 0 1920 0,6 0 336 16,-5 1 64-16,5-1 16 0,0 0-720 0,0 0-144 15,0 0-16-15,0 0-16 0,0 0-160 0,0 0-48 16,0 0 0-16,12-2 0 0,2-1-416 0,3-2-96 16,2-1-16-16,5-1 0 0,1 0-272 0,5 1-64 15,1-1-16-15,2-1 0 0,-1 3-192 0,0-2-32 16,0 1-128-16,-3 0 192 0,-4 0-192 0,-2 3 0 15,-2 0 0-15,-6 0 0 16,0 0-448-16,-6 1-128 0,-2 4-16 0,-7-2-16 16,0 6-1984-16,-2 2-400 0,-7 0-80 0,-11 6-10528 0</inkml:trace>
  <inkml:trace contextRef="#ctx0" brushRef="#br0" timeOffset="24303">6736 7846 10127 0,'-9'10'896'0,"0"0"-704"0,0 0-192 0,4-1 0 15,2-1 3376-15,1-1 640 16,2-7 128-16,4 8 16 0,-4-8-1968 0,12 9-400 0,-1 0-64 0,1-5-32 15,2-2-576-15,5 0-112 0,3-1-32 0,1-1 0 16,5 0-240-16,3 0-48 0,5-3-16 0,0 1 0 16,1-4-352-16,-1 1-80 0,-2-2-16 0,-4 2 0 15,-3-3-1328 1,-2 0-272-16,-2 2-48 0,6-4-14032 0</inkml:trace>
  <inkml:trace contextRef="#ctx0" brushRef="#br0" timeOffset="24697.39">8156 7610 24879 0,'4'-18'2208'0,"0"6"-1760"15,0-2-448-15,-2 1 0 0,0 1 416 0,-1-2 0 16,-2-1 0-16,-2 3 0 0,-4 4 240 0,0 2 48 16,-3-1 16-16,-1 3 0 0,-2 0-64 0,-5 3-16 15,-2 3 0-15,-2 4 0 0,-1 2-64 0,-2 4 0 16,-4 3-16-16,-3 5 0 0,0 3 16 0,1 4 16 16,0 5 0-16,2 1 0 0,3 1-64 0,6 4-16 15,3 3 0-15,6-1 0 0,6 0-288 0,3-4-64 16,5-3-16-16,3-2 0 0,5-5 48 0,5-1 16 15,5-7 0-15,5-2 0 0,4-4 272 0,3-3 48 0,2-4 16 0,3-3 0 16,-3-4 160-16,1-3 48 0,2-4 0 0,-5-6 0 16,0 0-256-16,0-4-48 0,-2-2-16 0,-7 6 0 15,-4-4-48-15,1-4 0 0,1-3 0 0,-5-2 0 16,-3-5 32-16,-4 0 0 0,-4-1 0 0,-5 1 0 16,-5 5-256-16,-9-9-160 0,-3 8 192 0,-6 7-192 15,-3 6-144-15,-3 5-144 0,-2 2-32 0,-1 7 0 16,1 3-2656-16,-2 3-544 0</inkml:trace>
  <inkml:trace contextRef="#ctx0" brushRef="#br0" timeOffset="27697.96">3605 7407 12783 0,'-11'2'560'0,"11"-2"128"0,-8 2-560 0,1 0-128 0,0-2 0 0,-2 0 0 15,9 0 816-15,-6 0 128 0,6 0 16 0,0 0 16 16,-10-8 192-16,5 1 48 0,1 0 0 0,3-3 0 16,0-1-160-16,1-3-32 0,2-2 0 0,1 1 0 0,-2-2-192 0,2 0-32 15,1-3-16-15,5-1 0 0,-1-1-208 0,4-1-32 16,2 0-16-16,2 1 0 0,3-1-144 0,4 1-48 15,1 0 0-15,4 2 0 0,-1 1-80 0,2 0-32 16,2-2 0-16,-1 2 0 0,0 1-96 0,4 2-128 16,-2-1 176-16,1 3-176 0,-1 1 144 0,1 1-144 15,2 2 0-15,4 0 144 0,2 0-144 0,3 1 0 16,-1-1 0-16,2-1 0 0,0 3 0 0,1-1 0 16,1 1 0-16,4 1 0 0,2 1 0 0,-1 1 0 15,6 0 0-15,2 1 128 0,1-1-128 0,-2 2 0 16,2-3 0-16,2 2 128 0,3-2-128 0,0 2 0 15,3 1 0-15,-2-1 0 0,-2 2 0 0,-1 0 0 16,1 0 0-16,2 1 0 0,1 1 0 0,0 3 0 16,-2 0 0-16,-4 2 0 0,1-2 896 0,1 1 112 15,1-1 16-15,0 1 0 16,2 3-1648-16,-3-1-320 0,-1 1-64 0,1-2-16 0,0 0 848 0,1 0 176 0,3 1 0 0,-3-1 0 16,1 0 0-16,-1 0 0 0,-2 1 0 15,2-1 0-15,-1 3 0 0,4 0 0 0,1-1 0 0,-4-1 0 16,0-2 0-16,1 1 128 0,2 0-128 0,0-1 0 15,1 0 0-15,-4-1 0 0,0-2 128 0,0 1-128 16,-2 1 0-16,-1-1 128 0,1 0-128 0,0 1 0 16,0-1 0-16,-2 2 128 0,-4-1-128 0,-1 0 0 15,-1 0 0-15,3 1 0 0,3 1 0 0,0 1 0 0,-1-2 0 0,1 1 0 16,0-2 128-16,0 3-128 0,-3-1 0 0,3 1 0 16,1-4 0-16,0 3 0 0,-2 2 0 0,-1-1 0 15,-2-1 0-15,-2 0 0 0,1 1 0 0,-1 0 176 16,1 2-176-16,0 0 160 0,-3-2-160 0,2 2 0 15,-5-1 0-15,-2 0 0 0,-2 1 128 0,0-1-128 0,1 2 0 0,0 0 128 16,0 2-128-16,2-2 0 0,-1 0 0 16,-1-2 0-16,-2-1 0 0,0 1 0 0,1-2 0 15,1 3 0-15,-1-1 0 0,0 1 0 0,0 1 0 0,1 0 128 16,-2-1-128-16,-2 1 0 0,-3 0 0 0,0 1 0 16,1 0 0-16,-4-1 0 0,3 0 0 0,-2-1 0 15,3-1 0-15,0 0 0 0,-1-2 0 0,1 3 0 16,-2 0 0-16,1-3 0 0,-2-1 128 0,1 0-128 15,-2 0 0-15,0 1 192 0,0-1-192 16,3 1 192-16,1-2-192 0,-1 0 0 0,1 0 144 0,-2 1-144 16,-2-2 0-16,1 0 0 0,-2 0 0 15,1 2 128-15,-2-2-128 0,-2 0 0 0,1 0 128 0,3 0-128 16,0 1 0-16,-1-2 0 0,0-1 0 0,0 0 128 16,0 3-128-16,-1-1 0 0,1-2 0 0,-2 0 0 15,-1-1 0-15,0 0 144 0,-1 2-144 0,-1-2 0 16,1-2 128-16,1 3-128 0,3 0 0 0,-3 0 0 0,-3 0 0 15,1 0 0-15,0-2 0 0,-1 0 0 16,-4 4 0-16,2-2 0 0,0 0 0 0,0 0 0 0,-2 0 0 0,-1 0 0 16,2-2 128-16,1 1-128 0,1 0 128 0,-2 0-128 15,3-1 144-15,-1-1-144 0,-1-1 0 16,1 0 0-16,0-3 0 0,-2 2 0 0,1 0 0 16,-10 1 0-16,2 0 0 0,6-5 0 0,1 2 144 0,-2 2-144 15,-1-2 128-15,-1 2-128 0,-1-2 192 0,0 0-64 16,-2 2 0-16,1-2 0 0,1 1-128 0,-2-1 128 15,-1-1-128-15,-6 3 128 0,0-2-128 0,2 1 160 16,1-1-160-16,0 1 160 0,2-1-32 0,1-1-128 16,-2 2 192-16,2-3-64 0,-3-1-128 0,1 0 128 15,-2-2-128-15,2 1 128 0,0-1-128 0,0 0 128 16,-4 0-128-16,0 0 128 0,2-1-128 0,-1 1 192 16,-3 0-192-16,1 2 192 0,0-1-16 0,0 1 0 0,0 1 0 0,2-1 0 15,-3-1-32-15,0 1 0 16,2-1 0-16,-1 1 0 0,1 0-144 0,0 0 128 0,-1 1-128 15,2 0 128-15,-1 0-128 0,-2 0 0 16,1 0 0-16,1-1 0 0,0-1 0 0,2 0 0 16,-4 1 128-16,1 0-128 0,-1 1 0 0,1 1 0 0,-2-1 144 0,-2 2-144 15,1-2 128-15,0 3-128 0,0-4 160 0,-4 4-160 16,1-1 0-16,0 0 128 0,-2 1-128 0,-1 0 0 16,-3 6 0-16,0 0 0 0,0 0 0 0,0 0 0 15,0-4 0-15,0 4-160 0,0 0 32 0,0 0 0 31,0 0-1440-31,0 0-288 0,0 0-48 0,-9 4-13424 0</inkml:trace>
  <inkml:trace contextRef="#ctx0" brushRef="#br0" timeOffset="28030.36">13137 6808 25791 0,'0'0'2304'0,"0"0"-1856"0,-6-4-448 0,6 4 0 0,0 0 448 0,0 0-16 16,0 0 0-16,0 0 0 0,5-4 160 0,0-2 48 16,5-1 0-16,4-2 0 0,2 0-80 0,1-2-16 15,4 2 0-15,3-1 0 0,1-1-208 0,1 0-32 16,2 0-16-16,-3 2 0 0,2-1 160 0,0 1 48 16,-2 0 0-16,0-1 0 0,0 3 128 0,-1-1 16 15,-1 5 16-15,-1 2 0 0,0 1-160 0,-5 3-48 16,0 1 0-16,-2 4 0 0,0 3-208 0,-2 6-48 15,-3 0-16-15,-1 4 0 0,-2 2 16 0,0 4 0 16,-3-2 0-16,1 0 0 0,-2-1 0 0,0 3 16 16,-3-2 0-16,-1-2 0 0,-2-1-16 0,0-2-16 15,-1 0 0-15,1-3 0 0,-1 1-176 0,-1-3 128 0,1 1-128 0,0-1 128 32,2 1-768-32,-2-4-176 0,1 1-16 0,-1-1-10912 0,1-2-2176 0</inkml:trace>
  <inkml:trace contextRef="#ctx0" brushRef="#br0" timeOffset="29589.1">8573 7761 13823 0,'0'0'1216'0,"0"0"-960"15,0 0-256-15,0 0 0 0,0-7 0 0,0 7 0 16,0 0 0-16,0-8 0 0,0 8 736 0,1-7 256 16,-1 7 48-16,3-7 16 0,0-1-128 0,4 3-32 0,-7 5 0 15,8-6 0-15,2-1 208 0,1 1 48 0,-3 1 0 0,5-1 0 16,0 1-400-16,2-1-80 0,2-1-16 0,1 1 0 15,4 3-16-15,1-2-16 0,1 1 0 0,2 0 0 16,3 2-176-16,-1 1-16 0,1 1-16 0,0 2 0 16,-2 2-160-16,0 0-48 0,1 2 0 0,-1 1 0 15,-1 1-208-15,0 1 128 0,0-2-128 0,1 2 0 16,-2 0 0-16,0 1 128 0,0 2-128 0,-2 0 0 0,-2 0 160 0,2 1-16 16,-3 2 0-16,0 0 0 0,1 1 48 0,-3 2 0 15,0-1 0-15,0 3 0 0,0-2-64 0,2 2-128 16,-1 1 192-16,2-1-64 0,-1-2 16 0,4 2 0 15,3-1 0-15,0 0 0 0,4-1-144 0,3 1 0 16,-1 0 0-16,3-3 0 0,4 0 0 0,-3-1 0 16,3 0 0-16,-1-1 0 0,1-3 128 0,2 1-128 15,1 0 128-15,3-4-128 0,4-1 176 0,0 0-48 16,1-2-128-16,-2 0 192 0,0-2 0 0,0 0 0 16,2 1 0-16,2 0 0 0,3-2-64 0,2 2-128 15,-1-2 176-15,1 1-176 0,0-1 160 0,1 0-160 16,2 0 128-16,3 0-128 0,0-1 128 0,4 0-128 15,-2 0 128-15,1 0-128 0,-2-1 0 0,3 2 0 16,1 1 128-16,3-2-128 0,1 1 0 0,1-2 0 16,-1 0 0-16,-3 1 128 0,1 1-128 0,5 0 0 0,1-2 0 15,-3 0 0-15,-1 0 0 0,0 0 0 16,2 0 0-16,2 0 0 0,0 1 0 0,0-1 0 16,-3 0 0-16,-2 0 0 0,0-1 0 0,-1 1 128 0,3-1-128 15,-1 0 0-15,-3-1 0 0,-1 1 0 0,1-1 0 0,-1 1 0 0,0-1 0 16,1 0 0-16,-2-2 0 0,0 1 0 15,-3-2 128-15,1 2-128 0,1-2 128 0,0 1-128 16,-1 0 0-16,0-2 0 0,-1 1 0 0,-1-2 0 0,-5 3 0 16,2-1 0-16,0-2 0 0,1 0 0 0,0-1 0 0,-2-1 0 15,-2 1 0-15,1-2 0 0,-4-1 0 16,1 0 128-16,-1 0-128 0,0-1 0 0,1 0 176 16,-4-1-48-16,-3 0-128 0,-3 0 192 0,-1 0-32 0,-2-1-16 15,0 0 0-15,-3-1 0 0,-1 1 0 0,0-1 0 16,-1 2 0-16,-2-2 0 0,-3-3-16 0,-3-2 0 15,-2 2 0-15,-1-2 0 0,1-1 0 0,-2 0 0 16,0-1 0-16,-2-1 0 0,0 0-128 0,-1 0 192 16,-1 0-192-16,0-2 192 0,0-1-192 0,-1 2 0 15,-1 2 144-15,-3-2-144 0,-1-2 128 0,-1 2-128 16,-1 2 128-16,0 0-128 0,-2-2 144 0,-1-1-144 16,0-3 192-16,0 3-192 0,-2 1 176 0,-1-2-176 15,1-1 160-15,2 0-160 0,-5 0 0 0,1-1 128 0,0 0-128 16,0-1 0-16,-1 3 0 0,0 2 0 15,-2 3 0-15,2 2 0 0,-3 0 0 0,2 3 0 0,1-1 0 16,-3 3 0-16,2 2 0 0,-1-1 0 0,0 1 0 16,1 0 0-16,-1-1 0 0,2 2 0 0,-2 0 0 0,2 2 0 15,0 0 0-15,-3 1 0 0,-3 8 0 0,3-4 0 16,0-1 0-16,-3 5 0 16,5-5 0-16,-5 5-160 0,0 0 160 0,0 0 0 15,0 0 0-15,0 0 0 0,0 0-256 0,0 0 48 16,0 0 0-16,0 0 0 15,0 0-1168-15,0 0-224 0,-5 10-64 0,2 0 0 16,3-10-1072-16,-5 9-208 0</inkml:trace>
  <inkml:trace contextRef="#ctx0" brushRef="#br0" timeOffset="29936.46">15409 7113 22975 0,'-19'-5'1024'0,"9"3"192"0,2 1-960 0,8 1-256 16,-8-2 0-16,8 2 0 0,0 0 640 0,0 0 64 16,0 0 32-16,0 0 0 0,-4-6 160 0,4 1 16 15,0 5 16-15,8-10 0 0,3-1-32 0,4-2-16 16,3-2 0-16,4 1 0 0,2 2-176 0,5-3-48 16,2-5 0-16,1 1 0 0,4 0-288 0,3 2-64 15,-3-3-16-15,3 1 0 0,-1-3 48 0,0 1 16 16,-2 4 0-16,-12 5 0 0,4-3 16 0,0 2 0 15,1 1 0-15,1 0 0 0,-5 2-32 0,-1 0 0 16,-2 5 0-16,-1-2 0 0,-5 4-32 0,-1 5-16 16,-4 6 0-16,-1 3 0 0,-3 2-160 0,-1 7-128 15,-3 5 192-15,-2 7-192 0,-2 3 160 0,-1 1-160 16,-1 2 128-16,-3-1-128 0,1-1 160 0,0 2-160 16,1-5 192-16,1 2-192 0,-1 0 208 0,4-3-64 15,0-2-16-15,1-3 0 0,0-2-128 0,2-1 192 0,0-3-192 0,0-3 192 16,2 0-192-16,0-2 0 0,1-1 0 15,1-2-12480-15,1-2-2480 16</inkml:trace>
  <inkml:trace contextRef="#ctx0" brushRef="#br0" timeOffset="33801.92">16991 3617 9215 0,'0'0'816'0,"-3"-8"-656"15,-2 0-160-15,1 1 0 0,0-1 1040 0,1 0 176 16,-1 1 48-16,4 7 0 0,-3-9 128 0,1 1 16 15,2 8 16-15,-3-10 0 0,0 0-16 0,2 3-16 16,0-1 0-16,1 8 0 0,0 0-160 0,-3-9-16 16,0 0-16-16,3 9 0 0,0 0-160 0,0 0-16 15,0 0-16-15,0 0 0 0,-1-7-368 0,1 7-64 16,0 0 0-16,0 0-16 0,0 0-400 0,0 0-160 16,9 8 128-16,-1 5-128 0,1 1 288 0,-1 5-32 15,2 1 0-15,1 7 0 0,2 3 112 0,0 5 16 16,1 1 0-16,1 3 0 0,0 1-64 0,-1 1 0 0,-1 2 0 15,-2-1 0-15,-4-3-64 0,1 1-32 0,-3-1 0 16,-1-2 0-16,-2-4-32 0,0-4 0 0,0-2 0 0,-2-4 0 16,-2-1 112-16,2-3 16 0,2-3 0 0,-2 0 0 15,-2-5-48-15,2-2 0 0,-2 0 0 0,2-2 0 16,0-7-80-16,0 0-32 0,0 0 0 0,0 0 0 16,0 0 0-16,0 0 0 0,0 0 0 0,0 0 0 15,7-7 128-15,1-3 32 0,1-2 0 16,2-2 0-16,-5-5-176 0,5 2-16 0,3-3-128 0,-1-2 192 15,-1-3-192-15,2-2 144 0,0-3-144 0,2 1 128 0,1 0-128 16,2 1 0-16,1-2 0 0,0 0 0 0,2 0 0 16,-2 1 0-16,-1-2 128 0,0 0-128 0,-2 0 0 0,0-1 0 15,-3-2 0-15,1 2 0 0,-1 3 0 0,-1 1 0 16,-3 2 0-16,-2 3 0 0,0 1 0 0,0 5 0 16,0 2 0-16,-3 1 0 0,0 1 0 0,-1 4 0 15,-2 1 0-15,-2 8 0 0,5-8 0 0,-5 8 0 16,0 0 0-16,0 0 0 0,0 0 0 0,0 0 0 15,0 0-144-15,0 0 144 0,0 0 0 0,0 0-160 16,0 0 160-16,-2 12-128 0,-2 0 128 0,1 0 0 16,-3 2 0-16,1 1 0 0,-1 0 0 0,0 2 0 15,-2 1 0-15,0 2-128 0,3 4 128 0,-5 0 0 16,-1 2 0-16,1 2 0 0,-1-1 0 0,-1 1 0 16,-1 0 0-16,2 1 0 0,-2-1 0 0,-2 0 0 15,0-3 0-15,0 2 0 0,0-3 0 0,2 0 0 16,0 1 0-16,1-2 0 0,1 1 0 0,0-2 0 15,1 0 0-15,0-3 0 0,1-1 0 0,3-3 0 16,-3-4 0-16,3 0 0 0,1-2 0 0,0 0 0 16,1-1 0-16,1-1 0 0,3-7 128 0,0 0-128 15,-9 5 128-15,9-5-128 0,-8 2 192 0,-1-4-48 0,1-2 0 0,-1 0 0 16,1-1 16-16,0-1 0 0,0 1 0 0,0-3 0 16,1-2-160-16,0-1 192 0,-2-3-192 0,1-2 192 15,1-2-192-15,1-1 0 0,1-1 0 0,-1 0 128 16,1-1-128-16,1-1 0 0,-3-1 144 0,1 1-144 15,-1 0 0-15,1-2 0 0,0-2 0 0,0-1 128 16,-1 0-128-16,0-1 0 0,2-3 0 0,0 3 0 0,2-4 0 16,1 2 0-16,0 3 0 0,1 1 0 0,-2 3 0 0,1 1 0 15,0 3 0-15,1 1 0 0,-3 3 0 0,0 1 0 16,0 2 0-16,1 3 0 0,-3 3 0 0,3 0 0 16,-2 1 0-16,5 5 0 0,0 0 0 0,0 0 0 15,0 0 0-15,-7 0 0 0,7 0 0 0,-7 4-160 16,3 4 160-16,-2 2 0 0,3 2-128 0,2 3 128 15,1 3 0-15,2 3 0 0,0 5-128 0,1 6 128 16,2 3 0-16,-2 2 0 0,3-2 0 0,0 2-128 16,-1 3 128-16,3-4 0 0,0-3 0 0,2-1 0 15,0-1-128-15,1-3 128 0,0-1 0 0,0-1 0 16,0 0 0-16,-1-2 0 0,-1-3 0 0,-1 0 0 16,2-4 0-16,-4 1 0 0,-1-5 0 0,2-2 0 15,-3-1 0-15,1-1 0 0,-5-9 0 0,6 6 0 16,-6-6 0-16,0 0 0 0,0 0 0 0,0 0 0 15,0 0 0-15,7-5 0 0,0-3 0 0,-4-1 144 16,1-3-144-16,1-3 128 0,0-4-128 0,-2-1 128 16,3-1-128-16,2-1 128 0,0-1-128 0,1 0 0 0,-1-1 0 0,2 0 128 15,2 2-128-15,1-1 0 0,1-2 0 0,2 1 0 16,0-1 0-16,3 0 0 0,1-2 0 0,0-1 0 16,1-3 0-16,-1-1 0 0,0-1 0 0,0 1 0 15,-2 2 0-15,0 3 0 0,0 2 0 0,-2 0 0 16,-2 2 0-16,-2 3 0 0,0 3 0 0,-4 3 0 15,-1 1 0-15,-2 2 0 0,0 3 0 0,0-2 0 0,-5 10-128 16,0 0 128-16,0 0 0 0,0 0 0 0,0 0 0 16,0 0-144-16,0 0 144 0,0 0 0 0,-9 5-128 0,3 3 128 15,-3 1 0-15,3 1 0 0,-2 3-128 0,0 3 128 16,0 3 0-16,0 2 0 0,-3 3 0 16,1 4-128-16,0 1 128 0,-2 4 0 0,0 4 0 0,-1-1 0 15,0-1-128-15,-2 0 128 0,-1 1 0 0,-2-2 0 16,1-4 0-16,-1-2 0 0,3-1 0 0,-2 1 0 15,1-2 0-15,-1 1 0 0,3-1 0 0,-1-1 0 16,1-1 0-16,1-2 0 0,0-4 0 0,2-1 0 16,-1-3 0-16,2-1 0 0,2-2 0 0,-1-1 0 15,2-1 0-15,-2-4 0 0,3 0 0 0,6-5 0 16,0 0 0-16,0 0 0 0,0 0 0 0,-9-6 0 16,4-1 0-16,-1-3 0 0,2 0 144 0,1-2-144 15,2-3 128-15,0-2-128 0,1-3 0 0,0-1 128 16,-2-1-128-16,1-1 0 0,-2-2 0 0,1-2 128 15,-1-1-128-15,0 1 0 0,1 1 0 0,-3-2 0 16,0-1 128-16,1-1-128 0,1-1 0 0,-4 0 0 16,-1 3 0-16,2-1 0 0,-1 0 0 0,0 2 0 0,0 1 0 15,2 4 0-15,0 1 0 0,0 2 0 0,1 2 0 16,-1-1 0-16,0 1 0 0,2 2 0 0,1 3 0 16,-3 2 0-16,2 2 0 0,0 1 0 0,-1-1 0 15,4 8 0-15,-1-8 0 0,1 8 0 0,-2-6 0 0,2 6 0 16,0 0-128-16,0 0 128 0,0 0 0 0,0 0 0 15,-4 7 0-15,1 3-144 0,1 2 144 0,2 6 0 16,1 3-128-16,2 3 128 0,0 4 0 0,1 5 0 16,0 4 0-16,0-1-128 0,3 5 128 0,-4 1 0 0,1 2 0 15,2-2 0-15,-1-4 0 0,1-1 0 0,-2-1 0 0,2-3 0 16,-1-3 0-16,0-1 0 0,-1-3 0 16,0-1 0-16,2-3 0 0,-2-3 0 0,0-2 0 0,-1-3 0 15,1-4 0-15,1-1 0 0,-5-9 0 0,5 8 0 16,-5-8 0-16,0 0 0 0,10 2 0 0,-2-3 0 15,-1-4 0-15,-1 0 144 0,1-3-144 0,-1-1 160 16,0-3-160-16,0-2 160 0,-1-4-160 0,0 0 0 16,2-3 144-16,0-1-144 0,2-2 0 0,0-2 128 15,1-1-128-15,1 1 0 0,3 2 0 0,2-1 0 0,0 0 0 16,4-1 128-16,0 0-128 0,2 0 0 16,0-2 0-16,2 1 0 0,-1-1 0 0,1 1 0 15,-4-4 0-15,1 0 0 0,1 0 0 0,-1 3 0 16,-1 0 0-16,-1 3 0 0,-3 2 0 0,-1 3 0 15,-3-1 0-15,0 3 0 0,-1 2 0 0,-1 4 0 16,-5 2 0-16,-1 2 0 0,-1 0 0 0,-3 8 0 0,0 0 0 0,0 0 0 16,0 0 0-16,0 0 0 0,-8 0 0 0,-1 5-128 15,1 1 128-15,-2 4 0 16,3 2 0-16,-4 2-128 0,1 1 128 0,1 3 0 16,-2 1 0-16,0 3 0 0,-2 2 0 0,1 0-128 15,-3 2 128-15,2 4 0 0,0 3 0 0,-1 1 0 0,-2 0 0 0,0 1 0 16,-3 0 0-16,1 1 0 0,-1 0 0 0,-1-1-128 15,0 0 128-15,2-1 0 0,-1 1 0 0,3-1 0 16,1-1 0-16,-1-1 0 0,1-6 0 0,2-3 0 0,0-2 0 16,2-1 0-16,-2-2 0 0,4-1 0 0,-4-3 0 15,4 1 0-15,1-4 0 0,-2-2 0 0,1-1 0 16,1-2 0-16,8-6 0 0,-5 2 0 0,5-2 0 0,-9 0 0 16,3 0 0-16,-3-5 0 0,2-3 128 15,-1-2-128-15,3-1 128 0,-1-1-128 0,0 0 0 0,1-4 144 16,0 0-144-16,2-3 0 0,-1-1 128 0,2-1-128 15,0 0 0-15,-2-1 0 0,0 0 0 0,2-1 0 16,-1 0 0-16,1-2 0 0,-3 0 128 0,2-2-128 16,-2-1 0-16,1-3 0 0,-4-2 0 0,3-4 0 15,-2 1 0-15,1-2 0 0,-2-1 0 0,1 3 0 16,2 4 0-16,-1-1 0 0,3 2 0 0,1 6 0 16,3 2 0-16,0 3 0 0,-1 2 0 0,1 3 0 15,-1 1 0-15,2 2 0 0,1 2 0 0,0 0 0 16,-2 2 0-16,-1 8 0 0,0 0 0 0,0 0 0 15,0 0 0-15,0 0 0 0,0 0-128 0,2 12 128 16,0 2 0-16,-1 4-144 0,-1-3 144 0,0 6 0 0,0 2 0 0,-1 3-128 16,-1-1 128-16,1 3 0 15,-1 0 0-15,-1 0 0 0,-1-3-192 0,1-2-16 16,1-2 0-16,1-3 0 16,1-3-2144-16,1-2-416 0,2-2-96 0</inkml:trace>
  <inkml:trace contextRef="#ctx0" brushRef="#br0" timeOffset="36762.04">3206 10028 8575 0,'0'0'384'0,"9"-4"64"0,1 0-448 0,-1 1 0 16,-9 3 0-16,11-4 0 0,-1 0 1040 0,0 1 112 16,-10 3 32-16,7-5 0 0,-7 5-224 0,9-2-64 15,-9 2 0-15,0 0 0 0,8-3 0 0,-8 3 0 16,0 0 0-16,0 0 0 0,7-7 208 0,-7 7 48 16,0 0 0-16,0 0 0 0,4-6-112 0,-4 6-16 15,-1-7 0-15,-2 2 0 0,1-1-96 0,-4 2-32 16,0-1 0-16,-3 0 0 0,0 0-192 0,-2 2-32 0,-2 1-16 0,-1 2 0 15,-3 0-128-15,1 0-16 0,-2 0-16 0,-1 3 0 16,-2 3-112-16,1 2 0 0,0 1-16 0,-4 2 0 16,0 2-48-16,-3 2-16 0,-1-1 0 0,2 5 0 15,0 3-144-15,-3 2-32 0,-1 0 0 0,2 1 0 16,1 1 48-16,2 3 0 0,1 6 0 16,2 2 0-16,1 4-176 0,2 4 160 0,1 2-160 0,2 3 160 15,3 1-160-15,1 1 0 0,2 0 144 0,0 2-144 16,5-3 0-16,0-1 144 0,5-7-144 0,3-2 0 15,0-4 128-15,3-3-128 0,4-4 0 0,4-4 0 0,2-3 160 0,4 0-160 16,4-3 128-16,1-2-128 0,3-4 160 16,2-2-160-16,5-3 192 0,0-4-192 0,0 0 256 15,-1-4-64-15,-1-5-16 0,2-3 0 0,3-5 48 0,-2-3 16 16,-2-4 0-16,2-3 0 0,2-6 32 0,1-2 16 16,-1 0 0-16,1-5 0 0,-2-2-128 0,-2-5-32 15,-2-3 0-15,-3-2 0 0,-5-2 160 0,0-2 32 16,-4-9 0-16,-3 1 0 0,-4 0 48 0,-2 1 16 15,-3 2 0-15,-4 5 0 0,-5 3-32 0,-2 8 0 16,-3 7 0-16,-4 5 0 0,-5 3-48 0,-6 3-16 16,-3 5 0-16,-4 5 0 0,-4 3-288 0,-3 5 0 15,-2 1 128-15,-6 4-128 0,-2 2-224 0,1 3-96 16,3 1-32-16,2 1 0 16,4 1-1744-16,3 0-336 0,4 0-80 0,6-1-15408 15</inkml:trace>
  <inkml:trace contextRef="#ctx0" brushRef="#br0" timeOffset="37262.8">4360 10286 8287 0,'-10'9'736'0,"1"-5"-592"15,-1 1-144-15,-1 0 0 0,1 2 2144 0,1 0 400 16,3-2 80-16,6-5 0 0,-2 8-768 0,2-8-144 15,0 0-48-15,8 5 0 0,2-3-320 0,2 0-80 16,4-1-16-16,3-2 0 0,3-3-288 0,0 1-48 16,4 1-16-16,1 0 0 0,-2-1-384 0,1 1-96 15,2 1-16-15,-3-2 0 0,2 1-208 0,1 2-32 16,0 3-16-16,-3 0 0 0,-3-1-144 0,-7 2 0 16,-5 1 0-16,-2 1 128 15,-8-6-1504-15,0 11-304 0,-4 1-64 0</inkml:trace>
  <inkml:trace contextRef="#ctx0" brushRef="#br0" timeOffset="37443.36">4264 10697 27519 0,'0'0'1216'0,"0"0"256"0,0 0-1168 0,0 0-304 0,0 0 0 0,2 8 0 16,-2-8 768-16,11 11 112 0,2-2 16 0,4 0 0 0,2 1-192 0,3 0-48 16,2-5 0-16,3 2 0 0,3-2-192 0,1 1-32 15,-1-2-16-15,0-2 0 0,2 1-256 0,2-3-160 16,2-1 192-16,-1 1-192 15,-3-3-1392-15,0 2-384 0,-2-1-80 0,-3-2-11808 0</inkml:trace>
  <inkml:trace contextRef="#ctx0" brushRef="#br0" timeOffset="37948.42">6703 10072 11967 0,'6'-19'528'0,"-1"8"112"0,-4 0-512 0,-1-3-128 0,1 3 0 0,0-1 0 15,1 0 2320-15,-1 1 432 0,-1-2 96 0,0 2 16 16,-1 0-1936-16,0 0-384 0,-1-1-80 0,0-2-16 16,-5 0 128-16,1 2 32 0,-1 1 0 0,-1 1 0 15,-1-2 160-15,1 3 16 0,-4 1 16 0,-2 3 0 0,-1 0-96 16,-3 2 0-16,-1 0-16 0,-7 3 0 0,0 2-80 0,-3 2-16 16,-3 2 0-16,-2 3 0 15,-2 4-144-15,-1 3-16 0,-2 3-16 0,-1 2 0 0,0 4 32 0,-2 3 0 16,-2 0 0-16,-2 5 0 0,-2 4-64 0,1 3 0 15,-1 4 0-15,2 5 0 0,0 2-144 0,6 3-48 16,2 3 0-16,6-2 0 0,4 0-192 0,6-2 128 16,2-7-128-16,9-3 0 0,3-4 128 0,7-3-128 15,5 0 0-15,3-4 0 0,4-4 160 0,2-2-160 16,6 0 160-16,2-4-160 0,5-3 224 0,1-1-48 16,4-3-16-16,5-1 0 0,1-3-32 0,6-2-128 15,3 0 192-15,0-1-64 0,-1-6-128 0,-5 0 0 16,0 2 144-16,-3-2-144 0,0-1 0 0,-4-1-160 15,-4-1 16-15,0 0 0 16,-6 1-2032-16,-2-1-384 0,-2-5-96 0</inkml:trace>
  <inkml:trace contextRef="#ctx0" brushRef="#br0" timeOffset="38551.71">7071 10516 14335 0,'-12'2'640'0,"12"-2"128"0,-10 1-624 0,1-1-144 15,0 0 0-15,2 2 0 0,-2 2 896 0,9-4 128 16,0 0 48-16,-6 5 0 0,6-5 304 0,-6 7 64 16,6-7 16-16,-1 9 0 0,1-9-400 0,7 10-80 15,-1-3-16-15,5 0 0 0,2 0-64 0,3-2-32 16,0 0 0-16,4-1 0 0,2-3-64 0,2 0-16 0,4-1 0 0,1 0 0 15,-1 0-80-15,2 0-32 16,-1-2 0-16,3 0 0 0,0-2-96 0,1 0 0 16,-4-1-16-16,-1-4 0 0,-2-2-192 0,-2-2-48 15,-2 0 0-15,-3 0 0 0,-3 0-128 0,-3 0-16 16,-2-1-16-16,-3-1 0 0,-1 1-32 0,-4 0 0 16,-1-2 0-16,-3 3 0 0,-2-1 16 0,-4-2 0 0,-3 1 0 15,-4 1 0-15,-6-1-144 0,-1 4 0 0,-1 4 144 0,-4 2-144 16,-6 3 0-16,-2 6 0 0,-1 5 0 0,-2 4 0 0,1 4 0 15,-1 4 0-15,-3 3 0 0,1 4-128 0,3 0 128 16,2 6 0-16,-1 1 128 0,6 1-128 0,2-3 144 16,4 1-144-16,2-2 192 0,5 1-192 15,5-1 176-15,6-4-176 0,3-4 160 0,4 1-160 0,3-1 128 0,5-2-128 16,2-4 0-16,4-1 144 0,4-4-144 0,3-2 0 16,3-1 144-16,3-4-144 0,0-3 0 0,3-2 0 15,1-1 0-15,1-1-128 16,3-2-1120-16,-2-4-224 0,0-1-32 0,2-2-9696 15,1-1-1952-15</inkml:trace>
  <inkml:trace contextRef="#ctx0" brushRef="#br0" timeOffset="39078.55">8171 9409 11055 0,'0'0'976'0,"2"-5"-784"0,0-2-192 0,-1 0 0 16,0-2 1776-16,-1-1 304 0,-1 2 64 0,0-1 16 16,-2 0-560-16,2 3-128 0,-1 1 0 0,-2 0-16 0,4 5-304 15,0 0-64-15,-8 1-16 0,-2 3 0 0,-1 1-288 16,-3 5-48-16,-1 2-16 0,0 5 0 0,-1 2-80 0,-3 4-32 16,0 4 0-16,2 3 0 0,-1-1-128 0,4 1-32 15,3-1 0-15,4-1 0 0,5 1-160 0,4-4-32 16,4-7-16-16,3-2 0 0,5 0-16 0,2-4 0 15,2-3 0-15,3-3 0 0,2-4 208 0,0-1 32 16,1-1 16-16,-6-2 0 0,1-4 0 0,3-3 0 16,-1 0 0-16,1-2 0 0,0-1-32 0,-1-3 0 15,0-3 0-15,-3 1 0 0,-4 0 0 0,-3 0 0 16,-1-1 0-16,-3-2 0 0,-3-2-32 0,-4-2-16 16,-4 0 0-16,-5-6 0 0,-3 4-256 0,-4 5-144 15,1 4 160-15,4 9-160 0,-1 3 0 0,-3 0-192 16,0 2 16-16,-8 2 0 15,4 5-2048-15,3 4-400 0,-1 3-96 0,3 0-14000 16</inkml:trace>
  <inkml:trace contextRef="#ctx0" brushRef="#br0" timeOffset="39530.21">9064 10005 11967 0,'-3'-14'528'0,"3"8"112"0,0-2-512 0,1-5-128 15,1 1 0-15,1 3 0 0,-3 2 2432 0,2 1 464 16,-1 1 96-16,-1 5 16 0,0 0-1152 0,0 0-240 15,0 0-32-15,0 0-16 0,0 0-544 0,0 10-96 0,-1 5-32 0,-1 9 0 16,-4 3-96-16,4 3-32 0,-1 2 0 0,-2 3 0 16,-4 1-256-16,3 3-48 15,-3-2-16-15,2 2 0 0,-1 2-192 0,1-2-32 16,-3-1-16-16,4-3 0 0,-4-1-208 0,3-4 0 0,-2-1 0 16,3-2 0-1,-4-6-1520-15,1-2-240 0,0-5-48 0,-1-3-7968 0,-2-3-1584 0</inkml:trace>
  <inkml:trace contextRef="#ctx0" brushRef="#br0" timeOffset="39729.58">8675 10400 3679 0,'-5'-18'160'0,"2"7"32"0,3 0-192 0,3 0 0 0,0 1 0 0,3 2 0 0,3 2 5712 0,2 1 1104 15,1 3 224-15,6 1 32 0,3-1-4736 0,3 2-944 16,4 2-192-16,-1-1-48 0,5 0-384 0,3 1-96 16,-1 1-16-16,4-1 0 0,0 0-128 0,-8-2-16 15,1 0-16-15,4 0 0 0,3-2-240 0,0 0-64 16,-2 2 0-16,-2-1 0 0,-1-2-384 0,-5 0-96 15,-3-1-16-15,-3-1 0 16,-2 1-1984-16,-4-1-400 0,-1 0-64 0,0-3-10944 16</inkml:trace>
  <inkml:trace contextRef="#ctx0" brushRef="#br0" timeOffset="40059.18">9919 9595 28559 0,'1'-12'2544'0,"1"8"-2032"16,2-2-512-16,-1 1 0 0,-3 5 880 0,0 0 80 0,6-1 0 0,-6 1 16 15,0 0-384-15,0 9-80 0,-2 2 0 0,1 1-16 16,-4 5 32-16,-1 1 16 0,1 2 0 15,-4 2 0-15,0 3 16 0,0 1 0 0,1 1 0 0,0 1 0 16,0 0-128-16,3-1-32 0,0 0 0 0,2-4 0 16,2 1-160-16,2-2-48 0,2-2 0 0,2-2 0 15,1-4 0-15,4-1 0 0,2-1 0 0,3-3 0 16,0-2 0-16,2-3-16 0,1-3 0 0,3-2 0 16,0-1-176-16,0-2 160 0,0-1-160 0,1-2 160 15,0-1-608-15,0-2-128 0,-3-1-32 0,-1-1 0 16,0 2-2064-16,-2-2-400 0,-1-1-96 15</inkml:trace>
  <inkml:trace contextRef="#ctx0" brushRef="#br0" timeOffset="40266.91">10369 9553 17503 0,'0'0'1552'0,"0"0"-1232"16,-1-6-320-16,1 6 0 0,0 0 2496 0,0 0 432 15,-6 4 80-15,-1 3 32 0,-2 2-1488 0,-2 4-288 16,-4 6-64-16,-1 5-16 0,-4 1-32 0,-1 6-16 15,1 3 0-15,-2 6 0 0,0 3-224 0,0 4-32 16,1 1-16-16,1 5 0 0,1 2-336 0,-1 2-64 16,2-1-16-16,0 2 0 0,2-2-272 0,0-2-176 15,1 1 192-15,0-5-192 0,2-2 0 0,1-3 0 16,1-6 0-16,-1-2 0 16,3-3-464-16,2-6-48 0,0-2-16 0,0-6 0 15,3-3-2432-15,-2-5-496 0</inkml:trace>
  <inkml:trace contextRef="#ctx0" brushRef="#br0" timeOffset="40908.21">11472 9820 1839 0,'8'-10'160'0,"-6"6"-160"16,3-3 0-16,-1-1 0 0,1 1 3264 0,-2-2 640 15,0-1 112-15,-1-1 16 0,1 2-2464 0,-2-2-496 16,-1-2-112-16,-1-1 0 0,-3 0 112 0,0-1 16 16,-1 0 16-16,-2-3 0 0,0 0 16 0,-3 2 0 15,-1 0 0-15,0 2 0 0,-3 1-80 0,-3 1-16 16,-1-2 0-16,-2 2 0 0,-1 4-240 0,-2 1-48 0,-2 2-16 0,-5 1 0 16,-3 4-80-16,-4 4 0 15,-2 2-16-15,-2 5 0 0,-2-1-336 0,-14 10-64 0,7 3-16 0,8 2 0 16,3 4 112-16,9 1 32 0,6-1 0 15,6 3 0-15,6 0-176 0,5-1-48 0,7-4 0 0,7 0 0 16,3-4-128-16,6-3 160 0,5-6-160 0,-2-6 160 16,4-2-160-16,5 0 0 0,5-4 0 0,4-3 0 15,1-2 0-15,3-4 0 0,2-3 0 0,-4-2 128 16,0-1-128-16,-2-1 0 0,0-3 0 0,-3 1 128 0,-2-2-128 16,-2 1 128-16,-3 1-128 0,-2 2 128 0,-1 0-128 15,-5 3 0-15,-3 5 0 0,-2 1 0 0,-4 2 0 16,-4 3 192-16,-6 0-192 0,1 9 192 0,-4 6-64 0,-3 6 0 15,-2 5 0-15,-4 5 0 0,-3 7 192 0,-1 6 16 16,-3 5 16-16,0 4 0 0,-3 2-48 0,0 3-16 16,-3 4 0-16,0 0 0 0,-1-4-112 0,2-2-32 15,2-1 0-15,0-5 0 0,0-2-144 0,2-4 160 16,4-2-160-16,-1-5 160 16,2-5-800-16,2-3-144 0,1-3-48 0,3-4-11552 15,1-9-2320-15</inkml:trace>
  <inkml:trace contextRef="#ctx0" brushRef="#br0" timeOffset="41420.67">12335 9997 4607 0,'0'0'400'0,"0"0"-400"15,0 0 0-15,0 0 0 0,0 0 4608 0,0 0 848 16,0 0 176-16,0 0 16 0,12 1-3168 0,3-2-640 16,4 0-128-16,4-1-32 0,2-1-336 0,6 1-80 15,6-1-16-15,2 0 0 0,4-3-432 0,-12 2-96 16,5-1-16-16,6 0 0 0,3-1-416 0,2 2-96 16,0-2 0-16,-1 1-16 0,-4-1-176 0,-5 2-192 15,-4 1 32-15,-6-1 16 16,-3 1-1824-16,-8 1-352 0,-6 1-80 0,-10 1-12160 0</inkml:trace>
  <inkml:trace contextRef="#ctx0" brushRef="#br0" timeOffset="41657.53">12403 10313 28559 0,'0'0'2544'0,"0"0"-2032"0,6 10-512 0,2-1 0 16,3 2 1216-16,5-1 160 0,2-1 32 0,1-2 0 0,6-1-192 0,7 1-16 15,7-2-16-15,2 1 0 0,4-1-464 0,4 2-80 16,6-4-32-16,3 1 0 0,0-4-400 0,-1-1-80 15,-2-2 0-15,-6 0-128 16,-2 0-1776-16,-5-2-464 16,-5-1-80-16</inkml:trace>
  <inkml:trace contextRef="#ctx0" brushRef="#br0" timeOffset="42280.04">15088 9664 12895 0,'8'-15'576'0,"-4"4"112"0,1-2-560 0,-2 1-128 16,1 0 0-16,0 1 0 0,-1-2 1984 0,-2 2 352 15,-2 0 80-15,-1 0 16 0,-3 0-640 0,0 0-128 16,-2 2-32-16,-4 0 0 0,-1 1-176 0,-2 3-48 15,-3 0 0-15,-2 4 0 0,-1 5-544 0,-8 2-112 16,-4 4-32-16,-4 2 0 0,-4 6-192 0,-5 4-32 16,-5 1-16-16,-5 8 0 0,-4 5 96 0,2 6 32 15,-3 3 0-15,-1 6 0 0,-1 4-176 0,2 3-48 16,7 2 0-16,4 1 0 0,7-2-224 0,10-4-160 16,6-3 192-16,10-4-192 0,6-1 256 0,8-3-48 15,9-3-16-15,5-1 0 0,9-5 0 0,5-3 0 0,11-2 0 16,4-6 0-16,9-5 32 0,4-4 0 0,6-4 0 15,7-2 0-15,6-5-48 0,2-3-16 0,1-3 0 16,0-3 0-16,-4-5-160 0,-20 0 0 16,4 0 0-16,2-2 0 15,2 1-896-15,-3-2-256 0,-8 1-48 0,-2 1-11008 0,-6 1-2192 0</inkml:trace>
  <inkml:trace contextRef="#ctx0" brushRef="#br0" timeOffset="43403.91">16429 9679 18879 0,'6'-15'832'0,"-2"4"192"0,1-1-832 0,0-1-192 15,0 1 0-15,2 1 0 0,-4 4 1216 0,-3 7 208 16,4-6 48-16,-4 6 0 0,0 0-352 0,-2 7-64 16,-1 4-16-16,-2 2 0 0,-3 6-112 0,-1 2-32 15,-1 2 0-15,-4 5 0 0,0 4 0 0,-2 6 0 16,-1 6 0-16,0 1 0 0,-2 0-320 0,2 3-64 15,-1 2 0-15,2-4-16 0,0-3-304 0,3-4-64 0,3-1-128 16,-1-5 192-16,2-2-192 0,3-7 0 16,3-3 0-16,0-3 0 15,1 1-784-15,2-7-48 0,3-4-16 0,-3-8-9440 16,0 0-1872-16</inkml:trace>
  <inkml:trace contextRef="#ctx0" brushRef="#br0" timeOffset="43555">16054 10087 15663 0,'0'0'688'0,"-4"-5"144"0,0-2-656 0,4 7-176 0,0 0 0 0,0 0 0 0,0 0 4384 0,9-4 848 16,2 1 160-16,2 1 48 0,4-1-3520 0,3 2-704 15,3-4-144-15,4 1-32 0,0-1-336 0,4 1-80 16,6-2-16-16,-2 0 0 0,1 0-240 0,1 1-48 16,-2 1-16-16,-1 0 0 0,-2 1-304 0,-4 1 0 15,-2-1 0-15,-5-1-144 16,-2 1-1968-16,-1 1-384 0,-3 0-64 0,-1-1-32 0</inkml:trace>
  <inkml:trace contextRef="#ctx0" brushRef="#br0" timeOffset="44036.95">17439 9353 6447 0,'4'-12'576'0,"0"7"-576"0,0 0 0 0,-1 0 0 0,2-2 3264 0,-1 3 560 16,0 1 96-16,-4 3 32 0,0 0-1808 0,4-4-352 15,-2 1-80-15,-2 3-16 0,0 0-544 0,0 0-128 16,-1 7 0-16,-2 0-16 0,-1 2 64 0,-3 2 16 16,-1 1 0-16,-3 6 0 0,-1 0-144 0,0 4-32 15,1 6 0-15,-1 2 0 0,1 1-176 0,1 1-32 16,1 0-16-16,2-1 0 0,3 3-224 0,3-2-32 15,1-2-16-15,3-3 0 0,4-1-32 0,0-2 0 16,4-2 0-16,5 0 0 0,2-1-96 0,4-1-32 16,-2-3 0-16,4-2 0 0,3-2-64 0,-1-3 0 15,3-3-16-15,-2-2 0 0,3-3-176 0,-1-2 192 16,-2-2-192-16,1-3 192 0,-1 0-192 0,-3-3-256 16,1 0 64-16,-6 0 16 15,0-2-1280-15,-2 0-256 0,-3 2-48 0,-2 2-16 16,0 1-1392-16,-5 0-288 0</inkml:trace>
  <inkml:trace contextRef="#ctx0" brushRef="#br0" timeOffset="44364.3">18110 9302 23039 0,'1'-8'2048'0,"1"0"-1648"0,3 2-400 0,-2-1 0 0,-1 0 896 16,0 3 112-16,-2 4 16 0,0 0 0 16,0 0 224-16,0 0 48 0,0 0 16 0,-2 10 0 0,-1 4-192 0,-1 5-32 15,-3 6-16-15,-1 4 0 0,-4 4-112 16,0 5 0-16,-2 2-16 0,-3 5 0 0,-2 2-128 0,1 4-32 16,-5 3 0-16,-1 6 0 0,-4 5-272 0,-2 2-64 15,-1-1-16-15,2-1 0 0,-1-1-240 0,2-2-64 16,3-2 0-16,2-5 0 0,1-6-128 0,3-3 160 15,1-4-160-15,2-4 160 0,4-3-160 0,1-2 0 16,3-4 0-16,3-3 0 16,1-5-1296-16,4-5-144 0,1-5-32 0,4-4-16448 0</inkml:trace>
  <inkml:trace contextRef="#ctx0" brushRef="#br0" timeOffset="45195.42">19282 9450 9215 0,'0'0'816'0,"6"-1"-656"15,1 0-160-15,-1 0 0 0,2 0 2032 0,0-3 368 16,-1 2 80-16,2 0 16 0,0-1-704 0,0-1-128 16,-1 0-16-16,2-1-16 0,-3 0-288 0,1 0-64 15,-5-1-16-15,0 1 0 0,-1-4-128 0,0 1-32 16,-4 2 0-16,0-3 0 0,-1-2-224 0,-3 0-48 16,-2-1-16-16,-3 1 0 0,-3 0-256 0,-1 0-48 0,-1-3-16 0,-4 3 0 15,-4 6-208-15,-2-1-32 0,-1 2-16 0,-2 1 0 16,-1 3-48-16,-1 5-16 0,-4 3 0 0,1 3 0 15,-1 2-48-15,-1 3 0 0,-2 1 0 0,1 5 0 16,0 5 48-16,1 2 0 0,-2 3 0 0,-6 14 0 16,10-2-176-16,9-5 128 0,6 3-128 0,10-8 128 15,5-6-128-15,7-7 128 0,1-1-128 0,7 0 128 16,5-4-128-16,4-1 160 0,7-3-160 0,15 0 160 0,1-7-16 0,1-5 0 16,2-8 0-16,0 0 0 0,-1-4 112 0,-12 1 0 15,5-2 16-15,1-3 0 0,3 0-80 16,-3-3-32-16,-1-2 0 0,-4 0 0 0,-2-2 32 0,-2 1 0 15,-3 1 0-15,-4 3 0 0,0 1-192 0,-5 3 128 16,-3 3-128-16,-4 2 128 0,-2 4 0 0,-9 5-128 16,5 5 192-16,-3 4-64 0,-4 6-128 0,-3 7 0 15,-2 7 0-15,-4 4 0 0,-3 5 160 0,-1 7-160 16,-3 5 192-16,1 6-192 0,-6 2 256 0,1 4-48 16,-5-2-16-16,2 1 0 0,0-1-48 0,-8 20-16 15,4-9 0-15,6-8 0 0,3-7 0 0,5-6-128 16,3-1 192-16,4-5-64 0,0-2-128 15,4-4-176-15,1 0 48 0,3-4 0 16,0-1-2832-16,3-5-560 0</inkml:trace>
  <inkml:trace contextRef="#ctx0" brushRef="#br0" timeOffset="47284.68">2480 12800 3679 0,'0'0'320'0,"-5"3"-320"15,-1-1 0-15,0 0 0 0,2 2 2848 0,-3-2 496 16,2-1 112-16,2 1 0 0,-2 3-1760 0,5-5-352 0,0 0-80 0,0 0-16 15,0 0-16-15,0 0 0 0,10 2 0 0,4-2 0 16,5-2 112-16,6-1 0 0,1-3 16 0,4-1 0 16,6 1-512-16,1-1-96 0,7-1-32 0,4 1 0 0,4-2-368 0,2 0-80 15,-1 0-16-15,0 0 0 16,-5-2-128-16,-1 3-128 0,-3-1 144 0,-3 1-144 0,-2 3 128 16,-4 0-128-16,-3 2 0 0,-4 1 0 0,-2 1-192 15,-8 0-144-15,-2 1-32 0,-5 0-9456 16,-11 0-1888-16</inkml:trace>
  <inkml:trace contextRef="#ctx0" brushRef="#br0" timeOffset="47513.09">2545 13096 21183 0,'0'0'1888'0,"0"0"-1504"15,0 0-384-15,11 2 0 0,2 0 1472 0,2-1 240 16,3 0 32-16,4-1 16 0,2-1-976 0,5 0-192 15,3-1-32-15,4 0-16 0,5-3-32 0,0 0-16 16,5-3 0-16,-2 0 0 0,-4 0-224 0,1 0-32 16,0 1-16-16,-2 0 0 0,-5-3-224 0,-1 0 0 15,-3 0 0-15,-1 0 0 16,-5 0-1040-16,-2 1-112 0,-3 2 0 0,-4-3-11872 0</inkml:trace>
  <inkml:trace contextRef="#ctx0" brushRef="#br0" timeOffset="47825.65">3018 12369 27583 0,'0'0'1216'0,"2"-5"256"0,1 2-1168 0,3-3-304 0,3 0 0 0,2 0 0 16,-2 2 272-16,7-2 0 0,4 3 0 0,2 2 0 0,4 0 352 15,4 1 64-15,4 3 16 0,4 5 0 0,3 0-128 0,1 0 0 16,0 0-16-16,-1 4 0 0,1 4-176 0,-1 2-16 16,0 3-16-16,-3 3 0 0,-4 2-176 0,-2 3-48 15,0 4 0-15,-4 1 0 0,-9 2 0 0,-4-1 0 16,-3 6 0-16,-8-2 0 0,-4 0 224 0,-5-2 32 16,-9-1 16-16,-10 16 0 0,-2-4 192 0,-6-5 48 15,-3-3 0-15,-3-4 0 0,-1-2-256 0,-3 0-64 16,-1 2 0-16,-4-4 0 0,-4-5-192 0,5-3-128 15,4-1 128-15,4-3-128 16,6-3-736-16,5-6-224 0,5-4-32 0,6-3-10384 16,5-4-2064-16</inkml:trace>
  <inkml:trace contextRef="#ctx0" brushRef="#br0" timeOffset="48357.25">5570 12363 4607 0,'-1'-9'400'0,"1"-1"-400"15,0 2 0-15,1-2 0 0,1-2 3408 0,0 1 608 16,0 1 112-16,1-4 32 0,-2 5-2880 0,-1 1-560 16,-3-2-112-16,1 0-32 0,-1 1 16 0,-4 2 0 15,1-1 0-15,-3 1 0 0,-2 1 192 0,-2-1 48 16,-3 4 0-16,-9 2 0 0,1 3-80 0,-4 3-16 15,1 4 0-15,-3 4 0 0,-2 4-128 0,-3 3-32 16,-2 3 0-16,-3 3 0 0,-2 4 0 0,0 3 0 16,1 1 0-16,-2 6 0 0,3 1-48 0,4 2-16 15,3 3 0-15,4 2 0 0,6-2-208 0,3 1-48 16,6 1-16-16,5-3 0 0,4-2-112 0,5-4 0 16,4-4-128-16,5-3 192 0,3-2-64 0,5-5-128 15,5-2 176-15,2-2-176 0,3-3 224 0,5-2-64 16,2 0-16-16,5-4 0 0,3-3-16 0,0-3 0 15,1-2 0-15,0-3 0 0,-5-1-128 0,0-4 0 16,-3-3 0-16,-8 1 0 16,-1-2-1520-16,2-1-384 0,-1-5-80 0</inkml:trace>
  <inkml:trace contextRef="#ctx0" brushRef="#br0" timeOffset="48777.99">6567 12476 2751 0,'-15'3'128'0,"8"-3"16"0,-1-3-144 0,8 3 0 16,0 0 0-16,0 0 0 0,0 0 4752 0,0 0 928 0,0 0 176 0,0 0 32 15,0 0-3904-15,13 0-800 0,3 0-160 0,5 0-16 16,1-3 64-16,2 0 16 0,2-2 0 0,1 0 0 16,3-3-512-16,-8 4-112 15,1-1-16-15,2 1 0 0,2-2-272 0,1 2-176 16,1 0 192-16,0-1-192 0,-4 2 0 0,-1 0 0 0,-2 0 0 0,-4 2 0 31,-5 0-864-31,-3 2-80 0,-6 3-16 0,-4-4-8304 0,-4 5-1664 0</inkml:trace>
  <inkml:trace contextRef="#ctx0" brushRef="#br0" timeOffset="48942.77">6562 12642 10127 0,'-31'14'448'0,"14"-4"96"0,-4-2-544 0,4 0 0 0,4 1 0 0,3-1 0 0,3-1 4240 0,3 0 752 15,4-7 128-15,0 0 48 0,2 11-3312 0,5 0-672 16,1-3-128-16,5-3-32 0,3-2-272 0,5 0-64 16,1 0-16-16,7-6 0 0,3-5-288 0,1 0-64 15,-1 0-16-15,2 0 0 0,2-2-144 0,-10 3-32 16,3-1 0-16,3 1 0 15,1-2-1008-15,0-1-208 0,1 0-32 0,-2 0-8992 16,-5-1-1792-16</inkml:trace>
  <inkml:trace contextRef="#ctx0" brushRef="#br0" timeOffset="49697.15">7710 12528 23775 0,'0'0'1056'0,"0"0"224"0,0 0-1024 0,0 0-256 0,0 0 0 0,0 0 0 16,0 0 1312-16,0 0 224 0,0 0 32 0,12-2 16 15,-2-3-240-15,2 3-32 0,3 0-16 0,1-1 0 16,2-2-336-16,3 1-64 0,1 0 0 0,2 0-16 16,1 1-176-16,3-1-16 0,0-1-16 0,1 2 0 0,-2 0-224 0,-2-1-32 15,-1 1-16-15,0 0 0 0,-1-1-208 0,-1 2-64 16,1 0 0-16,-11 1 0 0,2-1-128 0,-2 1 0 16,-1-1 0-16,-1 1-176 15,-2 0-1104-15,1 0-208 0,-4-1-48 0,-5 2-9808 16,0 0-1968-16</inkml:trace>
  <inkml:trace contextRef="#ctx0" brushRef="#br0" timeOffset="50150.83">8927 11859 23327 0,'0'0'1024'0,"0"0"224"0,0 0-992 0,0 0-256 0,0 0 0 0,0 0 0 16,0 0 976-16,0 0 160 0,0 0 16 0,0 0 16 16,0 0-144-16,0 0-48 0,-6 9 0 0,2 1 0 15,-1 1 64-15,-1 4 16 0,-1 1 0 0,1 2 0 16,-2 2-112-16,0 2-32 0,0 4 0 0,0 0 0 16,-1 3-368-16,1 1-80 0,1 2-16 0,2 0 0 0,1-4-224 15,2-1-48-15,2-5-16 0,2 0 0 0,3-1-160 0,2-2 0 16,3-1 144-16,2-3-144 0,2-5 192 15,2-2-16-15,-1 1-16 0,4-5 0 0,0-3-160 0,3-2 192 16,1-2-192-16,0 2 192 0,0-2-192 0,-6 1 0 16,2-4 0-16,2 2 0 15,0-5-576-15,0 2-64 0,2-1 0 0,-3-1 0 16,-2-1-1840-16,0 0-368 0,-3 1-80 0,2-5-11456 0</inkml:trace>
  <inkml:trace contextRef="#ctx0" brushRef="#br0" timeOffset="50477.44">9390 11893 19343 0,'-2'-18'1728'0,"4"11"-1392"0,-1-1-336 0,1-2 0 16,-2 10 1888-16,0 0 304 15,4-5 64-15,-4 5 16 0,0 0-992 0,0 0-192 0,-3 11-32 0,-1 4-16 16,-5 3-64-16,-1 7-16 0,-4 2 0 0,-1 2 0 15,-4 4 0-15,-1 5 0 0,0 2 0 0,-3 4 0 16,0 4-144-16,0 2-48 0,0 4 0 16,1 1 0-16,0 2-352 0,2 2-80 0,-1 0-16 0,4-3 0 15,0-4-320-15,2-1 144 0,0-3-144 0,3-4 0 16,2-6 0-16,1-2 0 0,2-4 0 0,0-4 0 16,3-1-336-1,2-7-128-15,1-3-32 0,1-4 0 0,0-5-2032 0,0-8-416 16</inkml:trace>
  <inkml:trace contextRef="#ctx0" brushRef="#br0" timeOffset="51017.96">10628 12033 17215 0,'0'0'768'0,"2"-5"144"0,-1-5-720 0,1 1-192 0,-2-1 0 0,0 0 0 15,-1 0 896-15,-1-1 128 0,1-2 48 0,-5 0 0 16,1-2 48-16,-1 1 16 0,-3-3 0 0,1 0 0 16,-2 1-80-16,-1-1-16 0,-1 4 0 0,-8-5 0 15,0 2-208-15,1 4-32 0,-3 2-16 0,0 4 0 16,-3 4-112-16,-1 2-32 0,-2 3 0 0,-5 3 0 16,-3 3-160-16,-2 3-32 0,0 2-16 0,-1 1 0 15,-2 3-48-15,4 1 0 0,1 2 0 0,6 3 0 16,5-1-112-16,4 0-16 0,3-1-16 0,5 0 0 0,4 1-240 15,6-1 128-15,2-2-128 0,3-1 0 0,2-3 0 0,7-2 0 16,1-3 0-16,5-1 0 0,1-3 128 0,5-3-128 16,3-3 0-16,4-3 0 0,3-3 192 0,2-3-64 15,3-2-128-15,-4 0 192 0,-1-2-192 0,-1-1 176 16,-2-1-176-16,-9 4 160 0,1-2-160 0,-1 0 0 16,-1-1 144-16,0 2-144 0,-5 0 144 0,1 2-144 15,-2 1 192-15,-4 2-192 0,0 3 304 0,-2 2-48 16,-2 2-16-16,-6-1 0 0,5 12-48 0,-3 5 0 15,-2 2 0-15,-4 6 0 0,-1 5 32 0,-3 8 0 16,-2 4 0-16,-3 4 0 0,-2 4 96 0,-3 4 0 16,-3 4 16-16,0 1 0 0,-1-1-16 0,-1 1 0 15,0-4 0-15,-1-3 0 0,0 0-128 0,-1-4-16 16,0-1-16-16,3-6 0 0,-3-2-160 0,3 1-144 16,0-5 144-16,-3 13-208 15,1-8-1904-15,8-7-368 0,3-7-80 0</inkml:trace>
  <inkml:trace contextRef="#ctx0" brushRef="#br0" timeOffset="53073.48">1318 15048 4607 0,'0'0'400'0,"0"0"-400"0,0 0 0 0,0 0 0 15,0 0 2496-15,0 0 432 0,0 0 80 0,0 0 0 16,0 0-1408-16,0 0-304 0,-1 12-48 0,0 1-16 15,-1 3-64-15,-1 5-16 0,-1 2 0 0,1 5 0 16,0 5-176-16,-3 5-32 0,2 3-16 0,-2 6 0 16,1 7-240-16,-2 2-48 0,-2 1-16 0,2 1 0 15,-1 2-144-15,0-5-32 0,1-6 0 0,0-3 0 16,3-2-208-16,0-5-48 0,1-5-16 0,1-2 0 0,0-3-48 16,0-3-128-16,1-5 192 0,2-2-64 0,2-4-128 15,0-1 0-15,0-3 0 0,1-4 0 0,-4-7-288 0,0 0-96 16,0 0 0-16,8 0-8960 15,-8 0-1776-15</inkml:trace>
  <inkml:trace contextRef="#ctx0" brushRef="#br0" timeOffset="53509.35">1735 14993 17903 0,'0'0'784'0,"0"0"176"0,0 0-768 0,0 0-192 0,0 0 0 15,6 5 0-15,-6-5 688 0,3 12 80 16,1 4 32-16,-1 3 0 0,0 2 416 0,-1 6 96 0,0 6 16 0,0 5 0 15,2 3-368-15,-3 3-64 0,-1 2 0 0,0 3-16 16,0 4-192-16,0 0-48 0,0 1 0 0,0-3 0 16,-1 0-192-16,2-4-64 0,0-6 0 0,3-6 0 15,1-4 0-15,0-5 0 0,1-4 0 0,1-3 0 16,-2-3 80-16,0-3 16 0,2-5 0 0,-2-1 0 0,2-3 48 0,-7-4 16 16,10-1 0-16,0-4 0 0,0-5-32 0,1-2-16 15,0-1 0-15,1-4 0 0,-3-3-224 0,2-3-32 16,2-4-16-16,-3-5 0 0,1-5-48 0,0-1-16 15,0-4 0-15,1-1 0 0,0 4-160 0,2-2 0 16,2 0 144-16,0 6-144 0,2 4 0 0,-1 4 0 16,0 1 0-16,-1 6 0 0,0 2 0 0,-3 3 0 15,-3 4-160-15,1 2 160 16,-5 2-1552-16,1 4-208 0,-7 3-32 0,0 0-14400 0</inkml:trace>
  <inkml:trace contextRef="#ctx0" brushRef="#br0" timeOffset="53920.68">3143 14853 16815 0,'-1'-14'736'0,"0"3"160"0,1 1-704 0,0-1-192 0,-3 0 0 0,2 4 0 16,1-1 1536-16,0 8 288 0,0 0 48 0,0 0 16 15,-11 1-560-15,1 6-112 0,0 1-32 0,-1 8 0 16,-2 1-480-16,0 5-112 0,1 3-16 0,1 8 0 0,-2 6 32 0,2 6 0 15,1 3 0-15,0 7 0 0,-1 4-240 0,0 3-48 16,-2 1-16-16,2 2 0 0,-3-2-128 0,2-5-32 16,0-4 0-16,3-4 0 0,-1-5-144 0,3-5 128 15,-1-4-128-15,1-6 128 0,-3-3-128 0,5-4 192 16,-1-2-192-16,4-5 192 0,1-2-192 0,3-3 0 16,1-4 0-16,-3-7 0 15,0 0-320-15,0 0-112 0,12-7-16 0,0-1 0 16,1-3-2272-16,1-5-464 0</inkml:trace>
  <inkml:trace contextRef="#ctx0" brushRef="#br0" timeOffset="54213.53">2915 14949 18431 0,'-9'-26'1632'0,"6"8"-1312"16,3-2-320-16,6-1 0 0,0-2 1360 0,8 0 208 15,3 0 32-15,6 1 16 0,0 1-352 0,6 1-80 16,4 1-16-16,2 1 0 0,2 2-288 0,3 3-64 16,3 5-16-16,2 2 0 0,0 4-96 0,0 2 0 0,-1 2-16 0,-2 6 0 15,-4 5-288-15,-5 5-48 0,-4 1-16 0,-4 5 0 16,-6 3-96-16,-4 5-32 0,-5 3 0 0,-4 3 0 16,-4-1-16-16,-4-1 0 0,-2-2 0 0,-5-3 0 15,-4-6-16-15,-5 0-16 0,-4-4 0 0,-4-1 0 16,-5 1 256-16,-5-1 48 0,-2-1 16 0,0-4 0 0,-2 1-288 15,-1-3-48-15,2-3-16 0,-2-3 0 0,4-1-128 16,2-3-224-16,2-2 48 0,7-4 16 16,4-4-1920-16,6-1-384 0,4-3-80 0</inkml:trace>
  <inkml:trace contextRef="#ctx0" brushRef="#br0" timeOffset="54803.39">5167 15115 2751 0,'1'-18'128'0,"-1"8"16"0,0 1-144 0,0 0 0 0,-2-1 0 0,-3 0 0 15,-3 0 3888-15,-4 3 736 0,-3 1 160 0,-1 3 16 16,-4 0-2704-16,-3 3-560 0,-3 3-96 0,-2 3-32 0,-5 3-544 0,-2 4-112 16,1 3-32-16,-1 3 0 0,1 0 16 0,1 2 0 15,5 0 0-15,4 2 0 0,2-1-288 0,4 0-64 16,4 0-16-16,5-1 0 0,7-1-128 0,5 2-32 16,6-3 0-16,2-3 0 0,4-2 32 0,7 0 0 15,7-2 0-15,2-1 0 0,0 1-48 0,1-1-16 16,-2 0 0-16,-1 0 0 0,-2-1-176 0,-1 0 0 15,-4 1 144-15,-4-1-144 0,-4-2 0 0,-3 2 144 16,-4 1-144-16,-2 0 0 0,-5 0 272 0,-4 0-48 16,-3 0-16-16,-3 0 0 0,-4 2 224 0,-4 0 32 15,-5-2 16-15,-4-2 0 0,-2 2-48 0,-3-1-16 16,-1-1 0-16,-1-1 0 0,-3-2-288 0,6 0-128 16,-1-1 128-16,2-1-128 0,1-2 0 0,6-2-272 15,3-2 32-15,5-2 16 16,3-2-2112-16,5-3-416 0,5-2-96 0</inkml:trace>
  <inkml:trace contextRef="#ctx0" brushRef="#br0" timeOffset="55866.18">5841 15165 6447 0,'0'0'272'0,"-7"5"80"0,-3-1-352 0,-1 1 0 0,-1 2 0 0,-4-2 0 16,-2 1 3008-16,-2 1 544 0,-1 1 96 0,0 2 32 0,0 1-1760 0,1 0-368 15,2 1-64-15,-3 2-16 0,1 3-448 0,2-1-80 16,3 1-32-16,3 0 0 0,2 0-320 0,3 1-64 16,3 0-16-16,4 1 0 0,0 0-240 0,4-2-48 15,2 0-16-15,4-4 0 0,3 0 16 0,2-1 0 16,2-1 0-16,0-2 0 0,2-1 80 0,3-3 16 15,-2 0 0-15,1-3 0 0,1 0 96 0,-2-4 32 16,-2-1 0-16,0-2 0 0,-3 0 128 0,1-3 48 16,-3-2 0-16,0 0 0 0,-1 0-272 0,-2 0-48 15,-4-2-16-15,-3-2 0 0,-2-3-160 0,0 0-128 16,0-2 192-16,-2 0-192 0,-2 1 128 0,0-1-128 16,-4 0 0-16,1 1 0 0,2-2 0 0,0 1 0 15,3 2 0-15,2 0 0 0,3 2-176 0,-1 0-32 16,3 3-16-16,3-1 0 0,4-2 16 0,1 1 0 0,3 3 0 0,1 0 0 15,5-3 208-15,4 0-176 0,1-2 176 16,2 1-160-16,1-1 160 0,1-3 0 16,1-3 0-16,1-1 0 0,-1-3 0 0,2 1 0 0,-2-2 0 15,-1-1 0-15,-2 0 0 0,1-3 0 0,-2-3 0 16,-2-3 0-16,-1 0 0 0,-1-2 0 0,1-2-144 0,-5-1 144 16,-4-2 0-16,-3 2-176 0,-3 2 176 0,-2 6-128 15,-3 6 128-15,-2 7-192 0,-3 5 192 0,-2 5-192 16,-3 4 192-16,4 7-208 0,-10 1 80 0,-6 8 128 15,0 5-224-15,-1 6 80 0,-2 5 16 0,-1 7 0 0,-1 6 128 0,0 5-128 16,-1 2 128-16,-1 6-128 0,0 5 128 16,2 2 0-16,-3 3 0 0,5-4 0 15,5-3 0-15,3-4 0 0,3-5 0 0,5-8 0 0,2-8 192 0,4-2 80 16,-2-4 16-16,5-3 0 0,2-3 80 0,2-5 16 16,2-5 0-16,2-1 0 0,-1-4 96 0,2-3 32 15,-1-2 0-15,3-6 0 0,-1-2-256 0,2-2-64 16,1-1 0-16,-1 1 0 0,2-3-192 0,-1 0 0 15,1 2 128-15,-2 2-128 0,-1 1 0 0,-1 2 0 16,0 3 128-16,-1 1-128 0,-2 6 0 0,-2 4 0 16,0 2 0-16,-3 3-160 0,0 3 160 0,-4 3 0 15,0 1 0-15,-2 4 0 0,-2 2 0 0,0 2 0 16,-2 1 0-16,0-3 0 0,0 0 0 0,1-3 0 16,0 0 128-16,1-4-128 0,0-1 272 0,2-3-16 15,2-3 0-15,1-3 0 0,-5-6 48 0,8 6 0 0,2-3 0 0,-3 0 0 16,2-3-112-16,0 0-32 15,1 0 0-15,1 1 0 0,-2 0-160 0,-9-1 0 16,8 3 144-16,-8-3-144 0,10 4 0 0,-2 2 0 16,-2-1 0-16,-1 3 0 0,-5-8-144 0,3 10-112 0,1 0 0 0,-2-2-16 15,-2-8 0-15,1 10 0 0,-1 0 0 0,0-10 0 16,0 0 80-16,0 0 32 0,0 0 0 0,0 0 0 16,0 0 160-16,0 0 0 0,0 0 0 0,0 0 0 15,7-8 0-15,-7 8 0 0,4-6 0 0,-4 6 128 16,4-9-128-16,1 1 176 0,-5 8-176 0,3-8 192 15,-3 8-64-15,6-7 0 0,-2 0 0 0,1 2 0 16,-5 5-128-16,9-6 0 0,-2 2 0 0,1 1 0 0,0-2 0 16,3 2 0-16,0 0 0 0,1 0 0 0,-1 2 0 0,2 1 0 15,-4 3 0-15,2 0 0 0,2 1 0 0,-5 3 0 16,2 2 0-16,-3 3 0 0,-2 3 0 0,0 3 0 16,-2 0 0-16,-1 2 0 0,-2 1 0 0,-1 1 0 15,-1 1 0-15,-1 0 0 0,-1-2 0 0,1-1 0 16,0-1 0-16,1 2 0 0,-1 0 0 0,2-3 0 15,-1-1 0-15,3-1 0 16,4 0-1328-16,3-2-240 0,2-3-48 0,3-4-14848 16</inkml:trace>
  <inkml:trace contextRef="#ctx0" brushRef="#br0" timeOffset="56237.04">8465 14908 21183 0,'-10'-6'944'0,"5"0"192"0,-3 0-912 0,1-1-224 15,3-2 0-15,-3 3 0 0,2-3 3152 0,-1 0 592 16,2 1 112-16,2 1 32 0,-1-2-1744 0,5 1-352 15,1 1-64-15,3-2 0 0,0 0-1152 0,4 0-208 16,0 0-48-16,2 2-16 0,0-3-304 0,1 4-192 16,-3 3 16-16,0 2 16 15,-10 1-2352-15,11 5-480 0,-6 6-80 0,-2 3-32 0</inkml:trace>
  <inkml:trace contextRef="#ctx0" brushRef="#br0" timeOffset="56370.9">8232 15422 28559 0,'0'-12'1264'0,"0"4"272"0,2-4-1232 0,1 2-304 16,1 2 0-16,0-2 0 0,-3 2 1872 0,0 1 320 0,-1 1 64 0,0 6 16 31,0 0-3168-31,0 0-624 0,-1-8-128 0,1 8-16 0</inkml:trace>
  <inkml:trace contextRef="#ctx0" brushRef="#br0" timeOffset="57473.63">10219 14595 11807 0,'0'0'512'0,"0"0"128"0,0 0-512 0,-4-6-128 0,0-2 0 0,-2 3 0 15,6 5 1488-15,-5-7 288 0,1-3 48 0,0 1 16 16,4 9-112-16,-3-8-32 0,-1 0 0 15,1 2 0-15,2-1-448 0,1 7-96 0,0 0 0 0,0 0-16 16,0 0-368-16,0 0-80 0,0 0-16 0,-2 6 0 16,0 1-384-16,2 7-80 0,2 1-16 0,0 3 0 15,-1 6 96-15,2 2 16 0,1 4 0 0,-1 3 0 16,1 2-128-16,0 4-32 0,0-3 0 0,3 0 0 16,-1-2-144-16,3-1 160 0,-2-5-160 0,3-2 160 15,-3-3 32-15,2-3 0 0,-1-4 0 0,1-2 0 0,-1-1 272 16,0-2 64-16,0-2 16 0,-1-3 0 15,1-3 128-15,1-3 32 0,2-3 0 0,-2-2 0 0,2-5-64 16,0-3 0-16,-1-3 0 0,5-7 0 0,2-2-160 0,-3-2-32 16,-2-3-16-16,-1-1 0 0,2-3-80 0,-1-1-16 15,2-5 0-15,-3 13 0 0,2-3-144 0,1 0-16 16,3 1-16-16,-1 0 0 0,-1 1-160 0,1 5 0 16,-2 0 0-16,-1 3 0 0,-2 3 0 0,-1 3 0 15,0 1 0-15,-2-1 0 16,1 5-1168-16,-9 9-272 0,5-4-48 0,-5 4-10784 15,0 0-2144-15</inkml:trace>
  <inkml:trace contextRef="#ctx0" brushRef="#br0" timeOffset="57886.07">11752 14100 14623 0,'0'0'640'0,"-2"-8"144"0,-1 1-624 0,0 0-160 0,1-1 0 0,2 8 0 0,-7 0 912 0,2 0 160 16,-2 2 16-16,0 3 16 0,-3 1-192 0,-1 4-32 15,-3 2-16-15,-11 9 0 0,-1-1 128 16,-1 4 32-16,-2 3 0 0,-3 5 0 0,-6 5-112 0,1 8-16 16,0 4 0-16,-1 4 0 0,3 8-336 0,3-2-80 15,6-1-16-15,9-17 0 0,2 6-128 0,2 0-16 16,3-1-16-16,1 15 0 0,7-10-80 0,3-6-16 15,3-5 0-15,5-7 0 0,-1-2-16 0,3-4 0 16,2-4 0-16,2-1 0 0,0-3-192 0,-2-2 0 16,2-3 128-16,1-4-128 15,-2-4-384-15,-1-2-112 0,0-4-16 0,0-4-13616 0</inkml:trace>
  <inkml:trace contextRef="#ctx0" brushRef="#br0" timeOffset="58207.4">12238 14025 18431 0,'-8'-15'816'0,"3"6"160"0,-3 0-784 0,0 1-192 0,2 3 0 0,-2 2 0 16,0 2 2272-16,1 2 416 0,-2 2 64 0,-1 4 32 0,-3 2-1376 15,0 6-288-15,-1 0-48 0,1 5-16 16,-1 5-432-16,2 4-96 0,-1 1-16 0,-1 4 0 16,2 3-48-16,1 6-16 0,0 5 0 0,0 2 0 0,0 3-80 0,1-1-32 15,-2 1 0-15,4-3 0 0,-1-4-176 16,-1-1-32-16,3-5-128 0,0-1 192 0,2 0-192 16,3-5 0-16,2-2 0 0,0-4 0 0,0-2 0 0,2-2 0 15,0-1 0-15,2-2 0 0,1-4 128 0,-2-1-128 16,2-2 0-16,-1-3 144 0,2-3-144 0,-6-8 0 15,0 0 0-15,9 2 0 0,-9-2-304 0,8-1-32 16,0-6-16-16,-1 1 0 16,-2-4-2144-16,0 1-448 0</inkml:trace>
  <inkml:trace contextRef="#ctx0" brushRef="#br0" timeOffset="58407.55">11751 14639 21183 0,'-5'-8'1888'0,"3"1"-1504"15,2 0-384-15,2 0 0 0,-2 7 2448 0,8-7 432 16,2-2 64-16,1 3 32 0,2 1-1184 0,0 0-256 16,5 2-32-16,3-1-16 0,5-2-560 0,2 2-112 0,1 1-32 0,2-1 0 15,1 0-352-15,2-2-80 16,-1 0-16-16,0 1 0 0,-1 2-336 0,-3-1 0 0,-2-2 0 0,-5 2 0 31,-1-1-1232-31,-1 1-320 0,-4-3-64 0,0 2-9648 0,-2-1-1920 0</inkml:trace>
  <inkml:trace contextRef="#ctx0" brushRef="#br0" timeOffset="58786.66">12488 13828 21183 0,'0'0'1888'0,"0"0"-1504"16,0 0-384-16,0 0 0 0,0 0 1264 0,0 0 176 16,10 1 32-16,1 3 16 0,2 0-288 0,2 5-64 15,3 3-16-15,4 7 0 0,1 4-144 0,2 5-16 16,2 5-16-16,-2 8 0 0,0 5-208 0,1 7-32 16,-1 2-16-16,-2 4 0 0,-3 4-240 0,-5 6-64 15,-8 1 0-15,-6-1 0 0,-8-3-64 0,-3 0 0 16,-4 0-16-16,-1-2 0 0,-3-7 32 0,0-5 16 15,-1-6 0-15,-6-4 0 0,-2-3 16 0,-1-1 0 16,0-3 0-16,-3-5 0 0,-1-4-160 0,-2-2-16 0,0-2-16 0,2-3 0 16,0-3-384-16,5-2-80 15,2-4-16-15,5-4-12000 0,3-3-2416 16</inkml:trace>
  <inkml:trace contextRef="#ctx0" brushRef="#br0" timeOffset="59270.51">13423 14522 9215 0,'0'0'816'0,"-6"0"-656"0,2-1-160 0,4 1 0 15,-7-1 3712-15,7 1 704 0,0 0 128 0,0 0 48 16,0 0-2480-16,0 0-480 0,10-3-96 0,3 0-32 16,2-1-688-16,1 0-144 0,4-1-32 0,3 2 0 0,2 0-304 0,3-2-64 15,0 1-16-15,3 0 0 16,1 0-256-16,1 2 0 0,-1 1 128 0,10 0-128 16,-10 1-656-16,-9 0-192 0,-7 1-48 0,-5 2-13536 15</inkml:trace>
  <inkml:trace contextRef="#ctx0" brushRef="#br0" timeOffset="59472.18">13276 14831 32255 0,'0'0'2864'0,"0"0"-2288"15,0 0-576-15,0 0 0 0,0 0 688 0,7 4 16 16,2-1 16-16,1 0 0 0,2 0 368 0,2-1 64 16,5-1 0-16,3 0 16 0,5 0-320 0,2-1-64 15,5-1-16-15,0 0 0 0,2-2-464 0,3 0-112 16,-4-1 0-16,17-3-16 15,-5 1-1232-15,-3-2-240 0,-4 0-48 0,-3 0-16176 0</inkml:trace>
  <inkml:trace contextRef="#ctx0" brushRef="#br0" timeOffset="67295.89">14705 14598 12959 0,'0'0'576'0,"0"0"112"0,-7-2-560 0,-3 2-128 0,0 0 0 0,1 0 0 16,1-2 1280-16,1-1 208 0,-1 0 48 0,1 1 16 15,7 2-80-15,-7-2 0 0,1-1-16 0,6 3 0 16,0 0-128-16,0 0-32 0,0 0 0 0,0 0 0 15,0 0-272-15,0 0-48 0,10 0-16 0,5-1 0 16,4-3-112-16,4 0-16 0,4-3-16 0,5 4 0 0,1-3-128 0,4 0-32 16,0-3 0-16,3 0 0 0,-3 3-176 15,4 1-32-15,-2 1-16 0,0 1 0 0,0-1-80 16,-2 1-16-16,-1 1 0 0,-4-3 0 0,-3 2-160 0,-3 0-48 16,-5-1 0-16,-4 3 0 0,-5-2-128 0,-1 1 0 15,-11 2 0-15,6-1 0 16,-6 1-1200-16,0 0-160 0,0 0-48 0,0 0-9680 15,-8-1-1952-15</inkml:trace>
  <inkml:trace contextRef="#ctx0" brushRef="#br0" timeOffset="67726.9">15790 13912 11055 0,'0'0'976'0,"7"-10"-784"0,-1 0-192 0,1 0 0 16,-4-1 1264-16,0 1 208 0,-3 10 32 0,4-10 16 16,-2 0-48-16,-1 3 0 0,0 0 0 0,-1 7 0 15,0 0-192-15,0 0-64 0,0 0 0 0,0 0 0 16,0 0-368-16,0 0-80 0,-3 11 0 0,-3 2-16 15,-3 1 64-15,1 2 16 0,-1 3 0 0,1 3 0 16,-2 2-48-16,3 1 0 0,-2 1 0 0,3 2 0 16,-1 0-208-16,2-1-64 0,3-2 0 0,1 0 0 0,1-1-128 15,1-2-48-15,0-1 0 0,2-4 0 0,3 0-112 16,0-4-32-16,1 0 0 0,2-3 0 0,0 0-16 16,2-1-16-16,0-1 0 0,2-3 0 0,-3-2-32 15,3 0-128-15,1-3 192 0,2-3-64 0,-2 2-128 0,1 0 128 16,2-2-128-16,-1-3 128 0,2-2-256 0,0 0-64 15,-2 0-16-15,-1 3 0 16,1 0-1552-16,-1 0-304 0,1 0-64 0,-1 1-8112 16,-2 1-1632-16</inkml:trace>
  <inkml:trace contextRef="#ctx0" brushRef="#br0" timeOffset="68048.23">16295 13876 22399 0,'2'-9'992'0,"1"3"208"0,1-1-960 0,-4 7-240 16,5-4 0-16,-5 4 0 0,0 0 1344 0,0 0 240 15,0 0 32-15,0 0 16 0,0 0-672 0,-1 15-128 0,-1 2-16 0,-5 5-16 16,1-1 16-16,-3 4 0 0,-3 4 0 0,-1 5 0 16,-3 6-224-16,-3 1-32 0,0 2-16 15,-2 4 0-15,-3 2-96 0,0 6 0 0,-2 2-16 0,1 2 0 16,-1-3-176-16,1-2-16 15,3-3-16-15,-1-1 0 0,3-5-224 0,3-3 144 0,1-2-144 0,3-3 128 16,1-5-128-16,4-3 0 0,1-1 0 0,1-4 0 16,2-2 0-16,0-2 0 0,3-3 128 0,1-1-128 0,0-5 0 15,4-2-176-15,1-5 48 0,-5-4 0 16,13-4-1520-16,-1-3-288 16,4-2-64-16,2-3-13008 0</inkml:trace>
  <inkml:trace contextRef="#ctx0" brushRef="#br0" timeOffset="68564.45">17274 14122 20271 0,'4'-7'1792'0,"1"1"-1424"15,-1-2-368-15,0 0 0 0,2 1 864 0,-3-1 96 0,1-1 32 0,-1 0 0 16,1 1 112-16,-2-2 32 0,1 0 0 0,-2-1 0 16,-1 0-304-16,0-2-48 0,-1 0-16 0,-3 1 0 15,0-1-208-15,-3 2-48 0,-1 1-16 0,-3 1 0 16,-5 1-160-16,-6 1-16 16,-2 3-16-16,-7 0 0 0,-2 5-304 0,-4 3 0 15,-1-2 0-15,1 5 0 0,0 1 160 0,0 3-32 0,-1 4 0 0,4 0 0 16,2 0-128-16,3 3 0 0,3 0 144 0,5-1-144 15,3 1 144-15,6-3-144 0,6 4 192 0,0-4-192 16,3 0 160-16,4-2-160 0,2-3 128 0,6 0-128 16,4 0 128-16,3-2-128 0,-1 0 128 0,6 0-128 0,3-4 176 15,1-1-48-15,3 0-128 0,2-3 192 16,1 0-192-16,1-6 176 0,0-3-176 0,1 1 160 0,0 0-160 16,-2-1 128-16,-2-3-128 0,-1 0 128 0,1 0-128 15,-1 0 0-15,-1 0 0 0,-2 1 128 0,-1 0-128 0,-4 2 0 16,-1 1 144-16,-4 4-144 0,-3 0 0 0,-1 4 0 15,-11 0 0-15,8 6 128 0,0 4-128 0,-7 2 0 16,-2 3 0-16,-6 4 128 0,-1 2 0 0,-1 7 16 16,-5 4 0-16,-2 8 0 0,-5 6 272 0,-3 7 48 15,-4 3 16-15,0 3 0 0,-3 3-144 0,-1 0-16 16,-2-2-16-16,3-2 0 0,4-3 96 0,0-4 32 16,5-6 0-16,2-1 0 0,3-1-16 0,1-6 0 15,2-2 0-15,2-6 0 0,2-2-272 0,1-2-144 16,5-1 160-16,2-3-160 15,2-6-480-15,0-2-192 0,0-13-32 0,10 8-11632 16,4-1-2320-16</inkml:trace>
  <inkml:trace contextRef="#ctx0" brushRef="#br0" timeOffset="69266.5">17878 14567 11055 0,'-15'4'480'0,"10"-3"112"0,1-1-464 0,-4 2-128 15,2 0 0-15,1 3 0 0,-1-1 1568 0,2 0 288 0,1 0 64 0,-2 1 16 16,3 2-432-16,1-1-96 16,1-6 0-16,2 7-16 0,5-1-224 0,0-3-32 0,7 2-16 15,2-4 0-15,4-2-32 0,3-2-16 0,3-1 0 16,1-3 0-16,0-2-304 0,4-4-48 0,2 0-16 15,2-3 0-15,1 1-256 0,-1-3-48 0,0 2-16 0,1-2 0 16,-3 1-48-16,-2-2-16 0,-5 0 0 0,-1 2 0 16,-4-2-128-16,-3 0-48 0,-7 1 0 0,-2 0 0 15,-3 3 48-15,-5 0 0 0,-4 2 0 0,-3 2 0 0,-4 3 48 16,-7 4 16-16,-5 1 0 0,-6 7 0 0,-4 4-128 16,-4 5 0-16,-1 4-128 0,0 2 192 0,-4 4-64 15,3 3 0-15,0 2-128 0,3 3 192 0,3 2-48 0,1 0-16 16,2-1 0-16,3-1 0 0,6 0-128 0,4-3 192 15,4 1-192-15,7-3 192 0,1 0-192 0,9-3 160 16,2 0-160-16,5-3 160 0,4-3-160 0,3 0 0 16,4-4 144-16,5-3-144 0,2-4 144 0,4-1-144 15,2-4 192-15,4-1-192 0,0-2 0 0,2-2-176 16,2-1 0-16,19-4 0 16,-5-1-2144-16,-9 1-432 0,-5-2-96 0</inkml:trace>
  <inkml:trace contextRef="#ctx0" brushRef="#br0" timeOffset="69717.97">18932 13768 12895 0,'-5'3'1152'0,"-1"-1"-928"15,-4 0-224-15,0 2 0 0,0-2 960 0,-2 1 128 16,2 2 48-16,1-1 0 0,0-2 352 0,3 0 80 16,-2 0 16-16,4 0 0 0,4-2-240 0,0 0-32 15,0 0-16-15,0 0 0 0,0 0-144 0,6 2-48 16,4 0 0-16,2-2 0 0,4-1-192 0,2 0-32 16,3-1-16-16,1-2 0 0,2 0-432 0,2 0-96 15,0-2-16-15,-1 2 0 0,2 0-128 0,-1 1-16 16,1 0-16-16,-2 1 0 0,0-1-160 0,-4 2 0 0,-1 1 0 15,4-1 0 1,-4-1-368-16,-5 0-96 0,-4 1-32 0,-4 0-9920 16,-1-2-1984-16</inkml:trace>
  <inkml:trace contextRef="#ctx0" brushRef="#br0" timeOffset="70127.63">19864 13126 16575 0,'2'-8'1472'0,"0"1"-1168"0,0-1-304 0,0 1 0 0,0-1 448 0,-2 8 16 15,5-9 16-15,-3 0 0 0,-2 9 608 0,0 0 128 16,0 0 32-16,0 0 0 0,0 0-160 0,0 0-48 15,0 0 0-15,0 0 0 0,0 0-368 0,-7 6-80 16,-1 2-16-16,-1 1 0 0,1 5 64 0,-3 0 0 16,-1 1 0-16,0 6 0 0,0 5 16 0,-2-1 16 15,4-1 0-15,0 4 0 0,0 0-272 0,2 2-48 16,1-2-16-16,4 2 0 0,-1-2-80 0,3 0 0 16,1 1-16-16,3-3 0 0,1-2 16 0,2-3 0 15,2-2 0-15,-3-1 0 0,2-1-112 0,-1 0-16 16,2-4 0-16,1 0 0 0,2-3-128 0,-4 0 0 15,2-1 0-15,-1-3 0 0,1-5 0 0,0-1 0 16,-9 0 0-16,9-2 0 16,1-2-352-16,-4-3-96 0,-2-2-32 0,-2 2 0 15,-2-2-2224-15,-2-1-448 0</inkml:trace>
  <inkml:trace contextRef="#ctx0" brushRef="#br0" timeOffset="70299.35">19450 13359 24879 0,'0'0'1088'0,"0"0"256"0,1-11-1088 0,3 2-256 0,4 3 0 16,4 1 0-16,2 0 1008 0,5 1 144 0,-1 0 16 0,6-1 16 16,4 3-32-16,6 0 0 0,5-3 0 0,1 2 0 15,-2-1-208-15,4 0-48 16,-3 0-16-16,4-2 0 0,-1 0-448 0,-3 1-96 0,-1 1-16 0,-4 1 0 16,-2 1-320-16,-3-1 128 0,-4 1-128 0,-4 1 0 15,-4 0-960 1,-4 1-256-16,-6 0-48 0,-7 0-16 0,0 0-1664 0,0 0-352 0</inkml:trace>
  <inkml:trace contextRef="#ctx0" brushRef="#br0" timeOffset="70650.88">20600 12894 12895 0,'6'-11'576'0,"-6"11"112"0,0 0-560 0,5-6-128 15,-5 6 0-15,0 0 0 0,6-6 2336 0,-6 6 432 16,0 0 96-16,0 0 16 0,-8 4-1344 0,-1 0-272 16,-1 6-48-16,-3 1-16 0,-1 5-64 0,-1 5-16 15,-3 2 0-15,-2 6 0 0,1 2-128 0,0 3-32 16,-1 5 0-16,-3 3 0 0,1 2-288 0,-1 1-64 0,-3 3-16 0,1-1 0 15,2 0-272-15,1-1-48 0,1 0-16 16,1-4 0-16,4-4-256 0,0-2 128 0,0-1-128 0,0-3 0 16,1-2 128-16,1-3-128 0,-1-2 0 0,4-3 0 15,2-4 0-15,2 0 0 0,-1 0 0 0,4-4 0 16,2-4-336-16,2 1 16 0,0-11 16 0,0 0 0 16,0 0-2192-16,7 3-448 15</inkml:trace>
  <inkml:trace contextRef="#ctx0" brushRef="#br0" timeOffset="71452.35">21040 13326 15775 0,'0'0'704'0,"0"0"128"0,0 0-656 0,0 0-176 0,3-9 0 0,1 3 0 16,-4 6 1408-16,0 0 256 0,0 0 64 0,0 0 0 15,5-7-160-15,-5 7-32 0,0 0 0 0,0 0 0 16,0 0-448-16,0-9-80 0,0 2-32 0,0 7 0 16,0 0-272-16,0 0-48 0,-8-4-16 0,-1 3 0 15,0 1-144-15,-2 2-48 0,0 2 0 0,0 0 0 16,-3-1-208-16,-1 1-48 0,0 3-16 0,0-1 0 15,0-3 128-15,1 0 16 0,0 0 16 0,1 2 0 16,0 0-48-16,4-2-16 0,0-3 0 0,2 3 0 16,-2 1-16-16,9-4-16 0,-6 3 0 0,6-3 0 0,0 0-32 15,0 0 0-15,0 0 0 0,0 0 0 0,0 0-16 0,0 0-16 16,0 0 0-16,0 0 0 0,0 0-32 0,0 0 0 16,0 0 0-16,0 0 0 0,0 0 0 0,0 0 0 15,0 0 0-15,0 0 0 0,0 0-144 0,0 0 128 16,0 0-128-16,0 0 128 0,0 0-128 0,-8 6 0 15,0 0 0-15,-2 2 0 0,1 0 0 0,-1-2 0 16,-1 0 128-16,1 2-128 0,1 0 0 0,0 0 0 16,1-2 0-16,2-1 128 0,0 3-128 0,2 0 0 15,2 0 0-15,-2 1 0 0,4-9 0 0,-2 8 0 16,2-8 0-16,2 10 0 0,-2-10 0 0,6 10 0 16,1 0 0-16,1-2 0 0,2-1 0 0,1 0 0 15,1-1 0-15,5 1 0 0,2-2 0 0,-1 1 0 16,3 3 0-16,1-3 0 0,1 3 0 0,-1-1 0 15,2 0 0-15,-4 3 0 0,0 0 0 0,-3 2 0 0,-3 1 0 0,-3-1 0 16,-3 0 0-16,-4 2 0 0,-5-2 0 0,-4 1 0 16,-1-2 0-16,-3 1 160 0,-2-1 16 15,-3-1 0-15,-3-1 320 0,-1 0 64 16,0-4 16-16,-2 1 0 0,-1 1-192 0,-1-2-16 0,2-2-16 16,2-1 0-16,-3 1-96 0,2-1-32 0,2-1 0 15,0-3 0-15,-1-2-224 0,3-1 0 0,3 1 0 0,1 0 0 16,1-3-1056-1,5 0-256-15,2-2-48 0,4 1-11488 0,-1 7-2288 0</inkml:trace>
  <inkml:trace contextRef="#ctx0" brushRef="#br0" timeOffset="72027.95">21001 14507 15663 0,'-19'7'688'0,"8"-3"144"16,-1-1-656-16,2 1-176 0,1-1 0 0,9-3 0 15,0 0 1408-15,0 0 240 0,0 0 48 0,0 0 16 16,9 1 144-16,5-1 16 0,3-2 16 0,6 0 0 0,3-2-432 0,4 1-96 16,3-3-16-16,2 1 0 0,3-4-384 0,2 3-64 15,5-1-32-15,2 0 0 0,-1 1-96 0,3-1-32 16,3 2 0-16,-2-1 0 0,-6 0-304 0,-2-1-64 15,-4-1-16-15,-4 3 0 0,-4-3-192 0,-4 1-32 16,-4 2-128-16,-3 1 192 0,-5-1-192 0,-4 1 0 16,-10 4 0-16,0 0-160 15,0 0-1600-15,0 0-320 0,0 0-64 0,-4-2-13776 0</inkml:trace>
  <inkml:trace contextRef="#ctx0" brushRef="#br0" timeOffset="72351.73">21454 14078 21247 0,'-6'-10'944'0,"6"10"192"0,0 0-912 0,0 0-224 0,-3-8 0 0,3 8 0 15,0 0 1120-15,0 0 176 0,0 0 48 0,0 0 0 0,0 0-80 0,-3 7-16 16,-3 4 0-16,3 1 0 16,-1 1-176-16,-1 3-48 0,1 0 0 0,-2 5 0 0,-1 4-64 0,-1 5-32 15,-1 1 0-15,0 5 0 0,-4 3-160 0,-1 2-48 16,-2 0 0-16,1 0 0 0,-1 0-48 0,-1-2-16 16,2-3 0-16,0 1 0 0,1-5-336 15,2-2-64-15,3-2 0 0,-1-2-16 0,1-3-112 0,3-1-128 16,1-2 176-16,1-3-176 0,2-4 0 0,1-2 0 15,1-11 0-15,0 0 0 16,9 3-1232-16,-1-3-304 0,2-5-64 0,2-6-16224 16</inkml:trace>
  <inkml:trace contextRef="#ctx0" brushRef="#br0" timeOffset="72823.83">22423 13535 18431 0,'2'-9'1632'0,"0"-1"-1312"16,1 1-320-16,0 1 0 0,-1 0 1424 0,1 1 224 16,-3 7 32-16,4-10 16 0,-4 10-96 0,3-9-32 15,0 3 0-15,-3 6 0 0,0 0-496 0,0 0-112 16,0 0 0-16,0 0-16 0,0 10-496 0,-1 5-112 15,-3 3-16-15,-2 4 0 0,-1 0 80 0,-1 5 16 16,0 6 0-16,-1 1 0 0,0 0 0 0,0 0 0 16,-2 0 0-16,3 3 0 0,1-1-96 0,4-2 0 15,2-2-16-15,3-1 0 0,3-1-48 0,2-5 0 16,3-3 0-16,5-1 0 0,0-3 16 0,1-1 0 16,2-2 0-16,2-1 0 0,-1-3-80 0,3-3-32 15,0-5 0-15,0-1 0 0,-4-2-160 0,2-2 160 16,-1-3-160-16,-1-1 160 0,-1-2-384 0,-1-1-80 15,1 1-16-15,-2 0 0 16,-1-1-1696-16,-2-1-352 0,0 2-64 0,-3-1-8064 0,-1 1-1632 0</inkml:trace>
  <inkml:trace contextRef="#ctx0" brushRef="#br0" timeOffset="73139.73">23013 13444 23039 0,'0'0'2048'0,"1"-8"-1648"0,0 0-400 0,-1 8 0 16,0 0 512-16,0 0 32 0,0 0 0 0,-9 2 0 16,0 2 560-16,2 5 112 0,-6 4 32 0,2 5 0 15,-2 4-48-15,-1 2-16 0,-4 4 0 0,-1 3 0 16,0 4-208-16,-3 3-32 0,-1 4-16 0,0 5 0 0,0 3-144 0,-1 3-16 16,1 1-16-16,-1 4 0 0,-1 2-240 15,-2 1-64-15,4-6 0 0,0 2 0 0,0-1-224 0,1 1-48 16,1-2-16-16,-1-3 0 0,4-5-160 15,0-3 192-15,3-2-192 0,1-3 192 0,2-4-192 0,3-3 160 16,0-5-160-16,3-5 160 0,-2-1-160 0,5-4 0 16,2-6 0-16,3-3 128 0,-2-8-304 0,10 3-64 15,-1-4-16-15,3-3 0 16,1-3-1440-16,4-1-288 0,0-3-64 0,2-5-14480 0</inkml:trace>
  <inkml:trace contextRef="#ctx0" brushRef="#br0" timeOffset="73794.98">23961 13723 12895 0,'10'-12'576'0,"-5"6"112"0,2-2-560 0,-1 3-128 0,1-2 0 0,0 0 0 0,-2-3 1920 16,0 2 336-16,-2-1 80 0,-1 0 16 0,-1 1-624 0,-1-2-128 16,-1 0-32-16,-1 0 0 0,-3 1-352 0,0 1-64 15,-2 0 0-15,0-1-16 0,-3 0-368 16,-2 0-80-16,-3 0-16 0,0 1 0 0,-3 0-240 0,1 1-48 15,-1 2-16-15,-5-3 0 0,-1 3-112 0,-4 2 0 16,0 0-16-16,-13 1 0 0,4 1-16 0,3 3 0 16,1 2 0-16,0 4 0 0,1 3-32 0,0 3 0 15,0 3 0-15,1 3 0 0,1-1-192 0,3 5 128 16,-1 1-128-16,4 1 0 0,3 0 128 0,5 1-128 16,3-2 0-16,5-2 0 0,7 3 0 0,5-3 0 15,2-2 0-15,5-1 0 0,4-1 128 0,3-1-128 16,0-3 0-16,2 0 0 0,1-2 128 0,1-1-128 15,1-2 0-15,-1-1 144 0,2-5-144 0,-2-3 0 16,3-2 0-16,-3-1 128 0,3-1-128 0,-3-3 0 16,2-2 0-16,-3 0 128 0,0-1-128 0,0-2 0 15,-1-1 0-15,-1-2 0 0,2 0 0 0,-4 1 0 16,-2 1 0-16,-1 2 0 0,-4 0 0 0,-1 2 0 0,-2 1 0 16,-7 7 0-16,0 0 0 0,0 0 0 0,0 0 0 0,0 0 0 15,0 0 0-15,0 15 0 0,-2 2 0 0,-3 5 0 16,0 0 176-16,-3 5-48 0,-3 4-128 0,-1 4 192 15,-1 1 112-15,-3 2 16 0,1 0 0 0,-2 4 0 16,2 2 0-16,1 3 16 0,-1 2 0 0,1-1 0 16,1-3-48-16,1 1-16 0,0-2 0 0,2-1 0 15,2-4 0-15,1-1 0 0,1 0 0 0,0-4 0 16,2-2-112-16,2 0-32 0,-3 0 0 0,3-6 0 16,-1-5-128-16,2-2 0 0,1-5-160 15,2-2 160-15,0-3-896 0,-2-9-64 0,9 7-32 16,1-3-17120-16</inkml:trace>
  <inkml:trace contextRef="#ctx0" brushRef="#br0" timeOffset="79073.48">24252 12078 20271 0,'-8'-11'1792'0,"0"6"-1424"0,-1-1-368 0,-3 0 0 16,2-2 2880-16,0 2 496 0,-3 3 96 0,-2 1 32 16,-2 1-2864-16,1-1-640 0,-2 0 0 0,1 1 0 15,0 0 0-15,-1 0 0 0,2-1-176 0,-2 0 176 16,-1 0-208-16,-1-1 32 0,-2 1 16 0,-4-1 0 0,-5-2 160 0,-2 2 0 16,-3-1-144-16,2 2 144 0,-2-3 0 0,1 2 0 15,-1 1 0-15,1 1 0 0,-1 1 0 0,0 0 240 16,-1 1-64-16,-2 0-16 0,-5 0 80 0,-3-1 16 15,-2-1 0-15,-1 0 0 0,0 0 48 0,-1 1 16 16,0 2 0-16,-8 1 0 0,-2 0-16 0,-3 0 0 16,-2-2 0-16,-3 0 0 0,1 2-112 0,0 0-32 15,-1 1 0-15,-4-2 0 0,-3-2-160 0,2 0 128 16,0 1-128-16,-3 0 128 0,0-3 16 0,-1 1 0 16,-5 1 0-16,3 0 0 0,2 0 48 0,-2 2 0 15,-1 2 0-15,-3-3 0 0,-2 2 64 0,1 1 32 0,4 0 0 16,-3 2 0-16,-6-1-80 0,1 1-16 15,5-1 0-15,1 1 0 0,2 1-192 0,-1-3 144 0,-7 0-144 16,4 3 128-16,3-5-128 0,0 0 0 16,3 1 0-16,-4-1 128 0,-3-1-128 0,2 1 0 0,4-1 0 0,-2 1 0 15,0-1 0-15,-3 2 0 16,1-2 0-16,3 0 0 0,3 0 0 0,-4 1 0 16,-2 1 128-16,-2 3-128 0,3-4 0 0,3 4 192 15,0 0-192-15,-3 1 192 0,-1-1-192 0,-2 2 160 0,4 0-160 0,3 0 160 16,-1-3-160-16,-1 2 0 0,-4-1 0 0,3 1 128 15,4 1-128-15,0-1 0 0,-1 2 0 0,0-1 0 16,-1-1 0-16,3 1 0 0,2-1 0 0,1 2 0 16,0 0 0-16,-2 0 0 0,2 0 0 0,1 1 0 15,3 1 0-15,-1 1 0 0,4-3 128 0,-2 1-128 16,-2-1 0-16,4 0 0 0,5 1 0 0,0 0 0 0,-1-1 128 16,0 1-128-16,-5 0 192 0,5-1-64 0,-3-2-128 15,3 0 0-15,1-3-160 0,1 5 160 0,-2 4 0 0,-1-2 0 16,-2-4 0-16,2 3 0 0,5-5 0 0,1 4 0 15,2 0 0-15,0 0 0 0,3-3 0 0,-6 1 0 16,0-2 0-16,3 1 0 0,3-2 0 0,4 1 0 16,-4-1 0-16,0-2 0 0,0 5 0 0,-3 0 0 15,-4-2 0-15,2 2 0 0,3-1 0 0,-2 2 0 16,1 1 0-16,0-2 0 0,0-1 0 0,-2 1 0 16,-5-2 0-16,1 2 0 0,3-1 0 0,2 1 0 15,1-2 0-15,-3 1 0 0,-1-1 0 0,0 0 128 16,-1 0-128-16,0 0 160 0,4-1-160 0,0 0 160 15,2 1-160-15,-1-2 160 0,-1 0-160 0,-2 1 0 0,-2-2 0 16,-1-1 0-16,4 2 0 0,1 0 128 0,2-1-128 16,-5 0 0-16,0 0 0 0,-2 1 0 15,-2 3 128-15,2-2-128 0,0 0 0 0,2 0 0 0,0 2 0 0,-3-1 0 16,-4 1 0-16,1 0 0 16,3 2 0-16,1-4 128 0,1 2-128 0,4 0 0 0,-3 2 0 15,-3 0 0-15,-4-1 0 0,3 1 0 0,4-1 0 16,2 0 0-16,0 0 0 0,-1 2 0 0,-2 0 128 15,1-2-128-15,-3-1 0 0,3-1 128 0,2 0-128 16,1 1 128-16,2 1-128 0,-2 3 128 0,-4-1-128 16,1 1 128-16,-2-1-128 0,3 1 192 0,3-1-192 0,2 1 192 15,0 2-192-15,-2 0 0 0,-3-1 0 0,-1 0 0 16,1 1 0-16,3 0 0 0,0 1 0 0,4-2 0 16,-1 0 0-16,-1-3 0 0,1 3 0 0,-3 0 192 15,-5-2-192-15,1 2 0 0,4-1 0 0,1 2-176 0,-1-1 176 0,0 0 0 16,-1 0 128-16,-3 1-128 0,-2 0 0 15,1 0 0-15,3-1-160 0,2 3 160 0,-2-1 0 0,-1 0 0 16,-4 0 128-16,1-1-128 0,-2 0 0 0,2-1 0 16,1 0 0-16,-1 3 0 0,-1 0 0 0,-4 1 0 15,-4-3 0-15,-1 2 0 0,3-1 0 0,2 1 0 16,-1 0 0-16,-4 2 0 0,-6-3 0 0,1 2 0 16,4 3 0-16,0-3 0 0,2-2 0 0,-1 0 0 15,-6-1 0-15,1 1 0 0,2-1 0 0,2 0 0 16,2-1 0-16,-3 1 0 0,-5 0 0 0,0 1 0 15,1-4 0-15,4 5 0 0,-1-4 0 0,-3-1 0 16,-6 5 0-16,3-3 0 0,3 0 0 0,1 0 0 16,1 1 0-16,-3-1 144 0,-4-1-144 0,1 1 0 0,3-3 144 0,2 1-144 15,1 1 0-15,-4-1 144 16,-3-2-144-16,3-1 0 0,1 0 0 0,2-1 0 16,0 3 0-16,0-2 0 0,-5 0 0 0,2-1 0 15,3-2 0-15,0 0 0 0,0 1 0 0,-4 0 0 16,-1-1 0-16,4 0 0 0,1 1 0 0,1 1 0 0,-1 2 0 15,-1 0-144-15,-1 0 144 0,-2 2 0 0,6-2 0 16,0 2 0-16,-4 1 0 0,-1 0 0 0,0 0 0 0,3-2 0 16,2-1 0-16,1 2-128 0,0 0 128 0,-2-1 0 15,-1-2 0-15,3 2-128 0,4-1 128 0,0-1 0 16,2 1 0-16,-2-2 0 0,-1 1 0 0,3-2 0 16,5 1 0-16,4-1 0 0,3-2 0 0,0 3 0 15,-1-4 0-15,-1 0 0 0,-2-1 0 0,3 0 0 0,5 0 0 0,4-1 0 16,-3 0 0-16,3 2 0 0,-1-2 0 15,-1 1 0-15,-5 0 0 0,2 0 0 0,3 0 0 0,4 2 0 16,-1-1 0-16,2 0-128 0,3 2 128 16,0 1 0-16,1-1 0 0,-2 0 0 0,3 0 0 0,0 0 0 15,-1 0 0-15,5-2 128 0,3 0 0 0,2-1 0 16,2-1 0-16,-1 3 0 0,0 0-128 0,4 1 0 16,2-1 128-16,-2 1-128 0,2 0 128 0,0 2-128 15,-1 0 160-15,2 1-160 0,-2-2 144 0,2 1-144 16,-3 1 128-16,3-1-128 0,1-1 160 0,2 0-160 15,0 1 192-15,3-1-192 0,-1 2 176 0,1-2-176 16,1-1 160-16,1 1-160 0,-2 0 160 0,2 1-160 16,-2-4 160-16,2 2-160 0,-1-1 144 0,2 0-144 15,1 1 128-15,0-1-128 0,-2-2 0 0,1-1 0 16,1 1 128-16,-4 0-128 0,-2 0 0 0,0 0 0 16,0-1 0-16,0 1 0 0,0 0 0 0,-1 0 0 15,-1-2 0-15,3 1 0 0,1 0 128 0,1 0-128 0,1 1 0 0,2-1 128 16,-2 0-128-16,0 0 0 0,1-1 0 15,1 2 0-15,0 0-128 0,-1 0 128 0,1 0 0 16,1 0 0-16,-1 0 0 0,-2 3 0 0,2-2 0 0,0 0 0 16,-1 1 0-16,-1 2 0 0,0 0 0 0,-2 0 0 15,0 0-144-15,-2 1 144 0,2 1 0 0,-3 0 0 16,-2 0 0-16,0 0-128 0,-5 2 128 0,5-1 0 16,1-1 0-16,2 2 0 0,1 0 0 0,-1-1 0 15,2 0 0-15,0 0 0 0,3-1 0 0,0 0 144 16,3 0-144-16,0-2 0 0,-2-1-160 0,5 0 160 0,-2 1 0 0,3-1 0 15,-1-1-128-15,8-2 128 0,-6 1 0 0,6-1 0 16,0 0 0-16,-8 2-144 0,8-2 144 0,0 0 0 16,-6 1 0-16,6-1-128 0,-7 0 128 0,7 0 0 15,0 0 0-15,0 0 0 0,-7-1 0 0,7 1 0 16,0 0 0-16,0 0-128 0,0 0 128 0,0 0 0 16,0 0 0-16,0 0 0 0,-4 1 0 0,4-1 0 15,0 0 0-15,0 0 0 0,-7 6 0 0,3 1 0 16,1-1 0-16,-2 2 0 0,3 0 0 0,0 3 0 15,-1 1 0-15,0 3 0 0,1 3 0 0,-1 0 0 16,1 2 0-16,-2 3 0 0,1 3 0 0,1 3 0 16,1 5 0-16,-3 0 128 0,0 2-128 0,0 1 0 15,0 2 0-15,-1 0 0 0,-1 2 0 0,3 0 0 16,0-2 0-16,-2 2 0 0,1 0 0 0,1 1 0 16,-3 0 0-16,1 1 128 0,0 1-128 0,-1 1 0 15,-1-1 0-15,-1 1 0 0,1-1 0 0,-2 3 0 16,0 1 0-16,-1-1 0 0,2-1 0 0,-1 1 0 0,-2-1 0 15,2 0 0-15,-2 0 0 0,2-2 0 0,0-2 0 0,0 0 0 16,2-3 0-16,-1 1 0 0,2 1 0 0,3-5 0 16,-3-2 0-16,0-1 0 0,3 0 0 0,-3-1 0 15,3 1 0-15,0-2 0 0,-2-5 0 0,0 1 0 16,1-4 0-16,1 1 0 0,1-2 0 0,-1-2 0 16,0-3 0-16,3 0 0 0,0-2 0 0,3-2-128 15,0-3 128-15,-3-10 0 0,5 9 0 0,2 0 0 0,-7-9 0 16,12 4 0-16,-1-1-160 0,2-1 160 0,3 0 0 0,2-1 0 15,3-5 0-15,1 0 0 0,1 0 0 0,3-2 0 16,1 0 0-16,0 0 0 0,-1-2 0 16,3 0 0-16,1-1 0 0,2 1 0 0,1-2 0 0,3 3 0 15,1-1 0-15,4 0 0 0,1 2 0 0,2-1 0 16,1 2 0-16,-1 0 0 0,-3 2 0 0,2-1 0 16,0 0 0-16,0 1-160 0,2 2 160 15,1 0 0-15,1-1 0 0,2 2 0 0,2 2 0 0,-3 0-128 16,-3 0 128-16,0 1 0 0,2 1 0 0,0 1 0 15,0-1 0-15,6 0 0 0,1 0 0 0,1 2 0 16,-5-3 0-16,1-1 0 0,0 1 0 0,0-1 0 16,2 0 0-16,3 0 0 0,4 0 0 0,-2 2 0 15,-1-4 0-15,1 2 0 0,1 0 0 0,-3 2 0 16,2 0 0-16,3 0 0 0,1 1 0 0,-2-1 0 16,-3 0 0-16,-3 0 0 0,1-2 0 0,-2 1-160 0,-2-1 160 0,4 1 0 15,4-1 0-15,-1 0 0 16,-2-1 0-16,0 1 144 0,-4 2-144 0,2-1-144 15,-3-1 144-15,8 1-208 0,1 4 208 0,0-5 0 0,-1-2 0 16,0 1 0-16,0-1 0 0,0 0 0 0,-1-1 0 0,7 0 0 16,4 0 0-16,-2 1 0 0,-2-4-128 15,-2 1 128-15,0 2 0 0,5 0 0 0,4 0 0 0,-1 0 0 16,0-1 0-16,-2 0 0 0,0-1-128 0,4 1 128 16,-2 0 0-16,3 0 0 0,1 0-160 0,-1-1 160 15,-6 1-128-15,4-1 128 0,0 0-160 0,3 0 160 16,1 2 0-16,-4 0 0 0,-3 0 0 0,1 1 0 15,-1 0 0-15,4 1 0 0,3 1 0 0,-3 1 0 0,-5-5 0 0,2 2-176 16,-1 2 176-16,5-2-160 0,-1 0 160 16,1 0 0-16,0 0 0 0,-2 1 0 0,-1 1 0 0,5-2 0 15,5-1 0-15,-1 1-128 0,-3 0 128 16,-2 1 0-16,1 0 0 0,6-1 0 0,1-1 0 0,0 1 0 16,-4 0 0-16,1 1 0 0,-1-1 0 0,4 0 0 15,4 0 0-15,-5 0 0 0,-1 2 0 0,3-1 0 16,3 0 0-16,-1 0 0 0,-1-2 0 0,-1 1 0 15,1 0 0-15,4 0 0 0,6-1 0 0,-2 0 0 16,-4-1 0-16,3 1 0 0,2 0 0 0,1 0 0 16,-1-2 0-16,1 2 0 0,0 0 0 0,4 1 0 15,3 1 0-15,-2-1 0 0,-4 0 0 0,2 1 0 16,4 2 0-16,-3-3-128 0,-3-3 128 0,-2 2-208 16,2 1 80-16,1 0 128 0,-1 1-192 0,-3 2 192 15,-2 0-192-15,4 0 192 0,3 2-128 0,-5-1 128 16,-2 2 0-16,-1-2 0 0,7 3 0 0,-5-2 0 0,0-1 0 15,-4 1 0-15,0 0 0 0,4-1 0 0,3-2 0 16,-1 1 0-16,-5-1 0 0,4 3 0 16,5-1 0-16,0-1 0 0,-4-1 0 0,-2 1 0 0,-2 2 0 0,5-1 0 15,0-4 0-15,-2 1 0 0,-2 1 0 16,3 1 0-16,0 1 0 0,0-2 0 0,-4-3 0 0,-3 1 0 16,1 2 0-16,1-2 0 0,4-1 0 0,-7 0 0 15,0 0-144-15,-1 1 144 0,1 0 0 0,0-3 0 16,-1 1 0-16,0 0 0 0,-4 1 0 0,3-1 0 15,3-2 0-15,-1 0 0 0,-5-4 0 0,-2 3 0 16,-1 1 0-16,5-1 0 0,4-2 0 0,-4 1 0 0,-3-1 0 16,0 3 0-16,1 0 128 0,0-1-128 0,1-3 176 0,0 3-176 15,-2 0 192-15,0 1-192 0,4-2 0 0,0 1 0 16,-2-2 0-16,-2 1 0 0,-1-2 0 16,2 0 0-16,1 2 0 0,0-1 0 0,-3 2 0 0,-2-1 0 15,-4 1 0-15,3-3 0 0,1 5 0 0,-1-3 0 16,-5 0 0-16,-1 0 0 0,0 1 0 0,2-1 0 15,1 1 0-15,-5-2 0 0,1 3 0 0,-3-2 0 16,0 1 0-16,0 0 0 0,1 0 0 0,0 0 0 16,5 0 0-16,-6 1 0 0,-4 2 0 0,1-1 0 15,1 0 0-15,4-3 0 0,1 2 0 0,2-1 0 16,-6 0 128-16,1 0-128 0,-1 2 0 0,3 0 0 16,-1-3 0-16,2 1 0 0,3 0 0 0,-5 0 0 15,-6 1 0-15,2 0 0 0,1 0 0 0,1 1 0 0,3 0 0 0,-3 1 0 16,-5 0 0-16,0-1 0 0,-2-1 0 0,2 2 0 15,-1 0 128-15,3 2-128 16,1-1 0-16,-1-1 0 0,-6-2 160 0,1 1-160 16,2 2 128-16,2 0-128 0,2 1 0 0,3-1 0 15,0 0 128-15,-2 0-128 0,-5-2 0 0,2 2 128 0,0 0-128 0,4 1 128 16,3 0-128-16,-2 0 0 0,-2-2 0 16,-1 1-176-16,0-1 176 0,0 2 0 0,3 2 0 0,0-1 0 15,3 0-128-15,-2 0 128 0,-6-2-128 0,1 2 128 16,-1 1-176-16,2 2 176 0,2-4-208 0,-1 0 80 15,-3 1 128-15,-2-1-160 0,-3 0 160 0,0 0-160 16,1 0 160-16,4 0 0 0,0-1-144 0,-1 0 144 0,-2-2 0 16,-1 1 0-16,0 0 0 0,-2-1 0 0,1 2 0 15,2-1 0-15,1 1 0 0,-2 0 0 0,-1-1 0 16,-4 0 0-16,-1 0 0 0,1-1 0 0,-1 1 0 0,2 0 0 16,1 0 0-16,0 1 0 0,1-1 0 0,-3-1 0 15,-2 0 0-15,-1 1 0 0,1 1 0 0,1 1 0 16,1 1 0-16,1 1 0 0,1-1 0 0,-2 0 128 15,-3 0-128-15,0 0 0 0,-3-1 0 0,0 3 0 16,0 0 0-16,-1 0 0 0,0 1 0 0,1 0 0 16,-1 0 128-16,-1 0-128 0,-7 0 0 0,-1-1 0 15,0 0 0-15,-5 0 0 0,1-1 0 0,-1 4 0 16,0-2 0-16,-1-1 0 0,-3-1 0 0,3 2 0 16,1 0 0-16,1 1 128 0,-2 0-128 0,1-3 0 15,-1 3 0-15,-2 0 128 0,-2 1-128 0,-2-1 0 0,-1 1 0 0,0 1 128 16,0 1-128-16,-1 0 0 15,-1-1 144-15,-2 0-144 0,0-3 128 0,-2 1-128 16,-1-1 128-16,-3 2-128 0,0 1 176 0,-1-3-48 16,-2 1 0-16,-1 0 0 0,-9-5 16 0,9 4 0 0,-9-4 0 0,8 4 0 15,-8-4 48-15,0 0 0 0,0 0 0 16,0 0 0-16,10 3-32 0,-10-3 0 0,0 0 0 0,0 0 0 16,0 0-160-16,7 0 160 0,-7 0-160 0,0 0 160 15,5-5-160-15,-5 5 0 0,5-7 0 0,-3-1 128 16,-1-2-128-16,0 1 0 0,1-1 0 0,1-1-176 15,-1-2 176-15,-1-2-160 0,-1-1 160 0,2-1-160 16,-1-3 160-16,0-1 0 0,1-2 0 0,1-1-128 16,-2-3 128-16,1 0 0 0,1-3 0 0,2-1 0 0,-1 0 0 15,0-3 0-15,1-1 0 0,-1-1 0 0,4 0 0 0,0-2 0 16,-3-1 0-16,2-2 0 0,-1-2 0 16,3-2 0-16,-4-1 0 0,-1-2 0 0,-1 0 0 0,2 2 0 15,-4 1 144-15,0-2-144 0,-1 0 0 0,-1 0 0 16,0-2-160-16,-2 1 160 0,0-1-160 0,0-1 160 15,-2-2 0-15,1 3-144 0,-3 0 144 0,2 1 0 16,-1-1-144-16,0-2 144 0,-1 1 0 0,-3 3 0 16,2 1 0-16,-1 2 0 0,0-2-128 0,0 3 128 15,-4 5 0-15,2 0 0 0,2-3 0 0,-2 4 0 16,1-2 0-16,3 4 0 0,-2 1 0 0,2 1 0 16,2-2 128-16,0 5-128 0,1-1 160 0,1 2-160 0,-2-1 192 0,2 1-192 15,1 2 176-15,-1 0-176 16,2 2 160-16,1-1-160 0,-1-2 128 0,1 2-128 15,1-3 0-15,-1 2 144 0,0 0-144 0,3 0 0 0,-1-1 0 0,0 1 128 16,0-1-128-16,0 0 0 16,2-2 0-16,-2 3 0 0,1 0 0 0,0 2 0 0,0-3 128 15,1 4-128-15,-1-1 0 0,2 0 0 0,-3-3 0 0,2 2 0 16,0 1 0-16,0 0 0 16,0 1 0-16,2 0 0 0,-2 0 0 0,2-1 0 0,-1 0 0 0,2 0 0 15,1-1 0-15,-4 1 0 0,2 1 0 0,0-2 0 16,2-1-128-16,0 1 128 0,-4 2 0 15,1-4 0-15,1-3 0 0,-2 3 0 0,2 1 0 0,2 0 0 16,-3 0 0-16,2 2 0 0,-3 0 0 0,4-1 0 16,1 0 0-16,0 3 0 0,-2 1 0 0,2-1 0 0,-3 0 0 15,3 1 0-15,-4 1 0 0,0 0 0 0,2-1 0 16,-3-2 0-16,2 0 0 0,-1 2 0 0,-2 2 0 16,2 2 0-16,-1-1 0 0,1 3 0 0,-2 2 0 0,1 2 0 15,-1 1 0-15,0 1 0 0,-2 0 0 0,-1 0 0 16,0 10 0-16,0 0 0 0,0-7 0 0,0 7 0 15,0-6 0-15,0 6 0 0,0 0 0 0,0 0 0 16,0 0 0-16,0 0 0 0,0 0 0 0,0 0 0 16,0 0 0-16,0 0 0 0,0 0 0 0,0 0 0 15,0 0 0-15,-9 0 0 0,9 0 0 0,0 0 0 16,0 0 0-16,0 0 0 0,-8 1 128 0,8-1-128 16,0 0 0-16,0 0 128 0,0 0-128 0,-9 1 0 15,1 0 0-15,8-1 0 0,0 0 0 0,-9 1 0 16,1 0 0-16,8-1 0 0,-10 2 0 0,1-1 0 0,2 1 0 15,-4 0 0-15,1-1 0 0,1 1 0 16,-2-2 0-16,1 0 0 0,-1 2 0 0,-1-1 0 0,-3-1 0 16,-1 1 0-16,1-2 0 0,-1 0 0 0,-2 0 0 0,0-2 0 15,-1 0-144-15,-2-2 144 16,-4 1-192-16,1-3 192 0,0 1-144 0,0 0 144 0,-3 2 0 16,1-3-144-16,-3 0 144 0,1-1 0 0,-3 1-144 0,-3-1 144 15,-1 1-128-15,1-1 128 0,1-1-160 0,0 3 160 16,-4 1-208-16,2 0 48 0,1 1 16 0,2 2 0 15,1 3-1056 1,4 3-208-16,2 2-32 0,6 4-16688 0</inkml:trace>
  <inkml:trace contextRef="#ctx0" brushRef="#br0" timeOffset="92846.07">5324 4509 6447 0,'-11'0'576'0,"-1"0"-576"16,-2 0 0-16,-2 0 0 0,-2-1 784 0,0 1 48 0,2 1 16 0,2-1 0 16,3 0-288-16,1-1-64 15,1 1-16-15,2 0 0 0,7 0-32 0,-9 1 0 0,9-1 0 0,0 0 0 16,0 0 32-16,0 0 0 0,0 0 0 0,0 0 0 15,0 0-208-15,0 0-32 0,10 2-16 0,5 1 0 16,2 0 112-16,6-1 32 0,7-1 0 0,4-1 0 16,2-1-48-16,3 0-16 0,-1 0 0 0,6 0 0 15,2-2-80-15,1 1-16 0,1 0 0 0,5 0 0 16,4-5 0-16,-1 1 0 0,-2 2 0 0,0 2 0 16,-1-3 112-16,0 0 0 0,0 2 16 0,-3-2 0 15,2 1-80-15,-2 1 0 0,-2 1-16 0,-6-2 0 16,-4 1 48-16,-1 1 16 0,0 0 0 0,-4 2 0 15,-2 0-128-15,-4 2-32 0,-1 0 0 0,-2-2 0 16,-7-1-16-16,0 1 0 0,-4 0 0 0,-2 0 0 0,-1 0-128 0,-10 0 0 16,0 0 0-16,0 0 0 0,0 0 128 0,0 0 0 15,0 0 0-15,-12 2 0 0,-5-1 176 0,-5 0 16 16,-5 0 16-16,-5 0 0 0,-3-3-144 0,-5 1-48 16,-3-1 0-16,-2 2 0 0,-2-1-16 0,-3 1 0 15,-3 0 0-15,-3-1 0 0,-3-4 0 0,-1 2 0 16,1 1 0-16,-3 1 0 0,-4 2 32 0,2 0 0 15,-1-1 0-15,4 0 0 0,3-2-160 0,3 2 0 16,2 2 0-16,5 0 0 0,4-2 0 0,3 0-176 16,2 0 176-16,5 0-128 0,7 1 128 0,3 0 0 15,1 2 0-15,5-2 0 0,3 0 0 0,5-1 0 16,2 0 0-16,8 0 0 0,0 0 0 0,0 0 128 16,0 0-128-16,16 2 176 0,6-1-176 0,7-2 0 0,6-1 0 0,6-3 0 15,5 1 0-15,5-3 0 0,3 1 0 0,5 1 0 16,4 3 0-16,5-2 0 0,3-3 0 0,1-1 0 15,-2 1 0-15,3 1 0 0,-3 3 0 0,1-1 0 16,-2-2 160-16,-1 2-160 0,-5 1 192 0,-3-1-192 16,-6 2 0-16,-1 2 0 0,-4 1 0 0,-3 1 0 15,-7 1 0-15,0 1 0 0,-5 0 0 0,-5 2 0 16,-7-3 0-16,-5 1 0 0,-4 1-192 0,-4 0 48 16,-9-5 144-16,3 9 0 0,-3-9 0 0,-9 11 0 15,-8 0 0-15,-7-2 0 0,-12 1 0 0,-10-3 0 16,-4-3 0-16,-10 1 0 0,-8 0 0 0,-9 0 0 15,-10 3 0-15,-8 0 0 0,-7 0 0 0,-5-1 0 16,-7 0 0-16,8-1 0 0,4 1 0 0,8 0 0 16,4 1-192-16,7 2 64 0,7-1 0 0,7 4-7808 15,8 4-1536-15</inkml:trace>
  <inkml:trace contextRef="#ctx0" brushRef="#br0" timeOffset="95268.05">6673 6658 4607 0,'17'0'192'0,"-5"-1"64"0,1-2-256 0,2 3 0 16,1 1 0-16,-1-1 0 0,4-2 784 0,-1 0 112 15,0 1 32-15,4-1 0 0,0 2-320 0,4 0-64 16,3 0-16-16,-1-1 0 0,0-2-80 0,4 2-32 16,1-2 0-16,2-1 0 0,2-1-64 0,-2 0-16 15,-1 2 0-15,-1 1 0 0,1 1-96 0,1 1-32 16,3 0 0-16,-2 1 0 0,5 1 48 0,-2-1 0 15,2-1 0-15,0 0 0 0,-1 0-256 0,1 0 0 0,-4 0 0 16,3 2 0-16,-4 1 128 0,3 0-128 16,-1 1 176-16,3 1-176 0,-1-3 176 0,1-1-176 0,2-1 160 0,-2 0-160 15,0 0 272-15,0 0-32 0,-1 2-16 0,3 0 0 16,0 0 16-16,3 0 0 0,0 1 0 0,2-1 0 16,-1-2-240-16,1-1 176 0,0 0-176 0,-2 0 160 15,-1 0-160-15,1 2 0 0,1 1 144 0,0-1-144 16,-1-1 128-16,0-1-128 0,-1 0 128 0,0 0-128 15,-4-1 160-15,2 1-32 0,-3-2-128 0,1 3 192 16,0 3 16-16,1 0 0 0,-1 0 0 0,3-1 0 16,2-2-208-16,-1 0 128 0,0-1-128 0,-1 0 0 15,1 0 128-15,-3 2-128 0,1 1 0 0,1 2 144 16,1-2-144-16,1-1 160 0,0 0-160 0,0 0 160 16,0 0-32-16,0-1-128 0,-1 0 192 0,-1 0-64 0,-4 0 16 0,2 0 0 15,1 1 0-15,-2 1 0 0,-1-2-144 0,2 0 160 16,-1-2-160-16,1 1 160 0,-4 1-32 0,1 0 0 15,-3 0 0-15,1 0 0 0,-1 1-128 0,0 1 0 16,0-1 0-16,-3 0 0 0,0 0 0 0,1 1 0 16,2-1 0-16,-2-1 0 0,-2 0 0 0,-3 0 0 15,-2 0 0-15,-1 1 128 0,-1 0-128 0,-1-1 0 16,-2 0 0-16,-4 3 0 0,1-1 0 0,0 0 0 16,-2 0 144-16,3-1-144 0,-3-1 0 0,-1 0 128 15,3 0-128-15,-1 0 0 0,-1 2 0 0,-2 0 0 16,1-1 0-16,-1-1 128 0,1-1-128 0,-1-1 0 15,-1 0 0-15,-1 2 0 0,-2-1 0 0,-1 0 0 16,0 0 0-16,0 0 128 0,-2-1-128 0,1-1 0 0,-2 1 0 16,1 0 0-16,-1 0 0 0,-7 2 0 0,8-2 0 0,-8 2 0 15,0 0 0-15,8-4 0 0,0 1 0 0,-8 3 128 16,0 0-128-16,8-2 0 0,-8 2 0 0,0 0 0 16,0 0 0-16,0 0 0 0,0 0 0 0,0 0 0 15,0 0 0-15,0 0 128 0,0 0-128 0,0 0 0 16,-11-2 0-16,-2-1 144 0,-1 3-144 0,-2-1 0 15,-4-1 128-15,-2 1-128 0,0 1 0 0,-5 0 0 16,2-1 128-16,-2 0-128 0,-1 1 0 0,-3-1 0 16,-1-1 128-16,-2-1-128 0,1 2 0 0,-3 1 0 15,-5 0 176-15,-3 2-32 0,-4 2 0 0,-3-2 0 16,0-2-144-16,-7-1 0 0,1 0-160 0,-3 1 160 16,-4 0 0-16,-4 2 0 0,-6 1 0 0,-2-1 160 15,-4-4-160-15,-2 0 0 0,0 1 0 0,-2 0 0 0,1 1 0 0,-3 0 0 16,2-1 0-16,-3 1 0 0,0 1 0 15,-1-2 0-15,-2-4 0 0,0 4 0 0,0-1 0 0,-4 1 128 16,-4-2-128-16,1-1 0 0,-4-1 0 0,0 3 0 16,-5 1 0-16,-2-1 0 0,2-1 0 0,-1 1 0 15,-1 2 0-15,1 0 0 0,2-1 0 0,4 3 0 16,5 4 0-16,6-2 0 0,7-2 0 0,9 0 128 16,5 2-128-16,6 2 0 0,5 3 0 0,4 1-144 15,1 2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6:52:00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889 3781 2751 0,'0'0'256'0,"0"0"-256"16,-9 3 0-16,-1-1 0 0,1 2 2192 0,0-2 400 16,0-2 80-16,0 1 16 0,-3 1-976 0,2-1-192 15,2 0-48-15,0 3 0 0,0-2-320 0,-2 0-80 16,0 1-16-16,1-1 0 0,2 0-112 0,-1-2-32 0,-1 1 0 0,9-1 0 15,0 0-80-15,0 0 0 0,-8-1-16 0,8 1 0 16,0 0-32-16,0 0 0 16,0 0 0-16,0 0 0 0,0 0 16 0,0 0 0 15,0 0 0-15,0 0 0 0,0 0-240 0,0 0-48 0,0 0-16 0,0 0 0 16,8 1-112-16,4-1-32 0,0 0 0 0,3 0 0 16,0 0-48-16,2-1-16 15,1-1 0-15,3 2 0 0,1 0-48 0,2 2-16 0,3-1 0 0,1-1 0 16,2-1 16-16,0 1 0 0,2 1 0 0,1-1 0 15,3-1-32-15,3-2 0 0,-3 1 0 0,3 1 0 16,1 0-48-16,2 1-16 0,1-1 0 0,-1 0 0 0,3 1-144 16,0-1 192-16,0 0-192 0,0-3 192 15,-1 3-192-15,1-1 0 0,0 0 0 0,1 1 128 0,-1 0-128 0,2-1 0 16,-1 1 0-16,-1 1 128 0,1 0-128 0,3-1 0 16,-2-1 0-16,0 0 0 0,-1 2 0 0,2-1 0 15,-2 0 128-15,1 1-128 0,0 1 0 0,1-1 0 16,-2 0 0-16,1 1 0 0,-2-1 0 0,2 0 0 15,-1 2 0-15,2-1 0 0,-1-1 0 0,2 0 0 16,-1 0 128-16,1 0-128 0,0 0 0 0,0 0 0 16,-2 0 0-16,0-1 0 0,-2-1 0 0,1 2 0 15,1-1 0-15,-1 0 0 0,0 0 128 0,1 1-128 16,2 0 128-16,-1-2-128 0,2 0 144 0,-4 0-144 16,-1 0 160-16,0 1-160 0,1 1 128 0,0 0-128 15,-2-1 0-15,0-2 0 0,2 2 128 0,-4-1-128 16,2 0 0-16,-1 1 0 0,-1 0 0 0,0 0 0 0,-1 0 0 0,0 1 0 15,1 0 128-15,1 0-128 0,-1 0 0 0,1 0 0 16,-2 0 128-16,-1 0-128 0,-2 0 0 0,-1 0 0 16,0 0 0-16,1 0 0 0,-3 1 0 0,1-1 0 15,2 0 0-15,-2-1 128 0,4-2-128 0,-3 0 0 16,0 3 0-16,0-2 0 0,-1 0 0 0,-2 1 0 16,-1-1 128-16,0 2-128 0,-1 0 0 0,0 3 0 15,-1-1 0-15,-2 0 0 0,-2-2 0 0,0 2 0 16,1-2 0-16,0 0 0 0,1-2 0 0,-3 2 0 15,2 0 0-15,1 0 128 0,-1-1-128 0,-3 0 0 0,1 1 0 16,0 0 128-16,1 0-128 0,-2 1 0 16,0 0 0-16,-2-1 128 0,3 0-128 0,-2 0 0 0,0 0 0 15,-1 0 0-15,-1 0 0 0,0 0 0 0,0 0 0 16,-1 0 128-16,-2-1-128 0,-1 0 0 0,1 0 0 16,-2 0 0-16,1 1 0 0,-2-1 0 0,-3-2 0 15,1 2 128-15,-1 1-128 0,-2 0 0 0,-1 0 0 0,0 0 0 16,-10 0 0-16,0 0 0 0,0 0 0 0,6 4 128 15,-6-4-128-15,0 0 0 0,0 0 0 0,0 0 128 16,0 0-128-16,0 0 0 0,-9 5 128 0,-2 2 0 16,-3-4-128-16,-2 0 192 0,-1-1-192 0,-5 3 0 15,-2-3 0-15,-2 0 0 0,-5-1 0 0,-2-1 0 16,0 0 128-16,-5 0-128 0,-2 0 0 0,-3 0 0 16,-1 0 0-16,-1 0 0 0,-3 1 128 0,-3-1-128 0,-3 0 0 15,-1 0 0-15,-4-1 0 0,-1 0 128 0,0 0-128 16,1 1 0-16,-3 1 0 0,-2 0 0 0,-2 0 0 15,1-1 0-15,-3 0 0 0,2 0 0 0,0 0 0 0,-2 2 0 16,-4-1 0-16,-2-1 128 0,-1 0-128 0,2 0 0 16,1 0 0-16,-4 0 0 0,0 0 0 0,0 0 0 15,1 0 0-15,0 1 0 0,0-1 0 0,2 1 0 16,-4-1 0-16,1 0 0 0,0 0 0 0,2-1 0 16,1 1 160-16,0 1-160 0,-1 3 160 0,1-3-160 15,-1-2 0-15,1 1 0 0,0 0 0 0,1 2 0 16,2 1 0-16,-1-1 0 0,0-2 0 0,-1 2 0 15,2 0 0-15,2 2 0 0,1-1 0 0,-1 1 0 16,0 1 0-16,2-2 0 0,-1-1 0 0,3 0 0 16,3 1 0-16,1 0 0 0,3-1 0 0,-2 2 0 0,0 0 0 15,2-2 0-15,0 0 0 0,2 0 0 16,2 2 0-16,2-3 0 0,2 1 0 0,2 1 0 0,-2 2 0 16,3-1-128-16,0-1 128 0,4-2 0 0,3-2 0 15,2 1 0-15,4 1 0 0,4 2 0 0,2-1 0 16,2 0 0-16,4-1 0 0,4 2 0 0,1-1 0 0,3-2-128 15,3-2 128-15,3 2 0 0,7 0 0 0,0 0-160 16,0 0 160-16,0 0-128 0,0 0 128 0,0 0 0 16,0 0 0-16,9-6-128 0,2 1 128 0,3 1 0 15,4 0 0-15,2 0-128 0,2 0 128 0,1 1 0 16,3-4 0-16,6 4-128 0,5 1 128 0,1-1 0 16,5 0 0-16,3 1-128 0,4-3 128 0,4 0 0 15,1-1 0-15,5 3 0 0,2 1 0 0,4-1 0 16,3-2 0-16,2 3-128 0,1-2 128 0,4 0 0 15,-1 1 0-15,4 0 0 0,0 1 0 0,2-2 0 16,2 0 0-16,1-1-128 0,1 5 128 0,2-2 0 16,2-2 0-16,-1 2 0 0,0-1 0 0,4-1 0 0,1 1 0 0,-2-1 0 15,1 1 0-15,-3 1 0 16,2 1 0-16,0-1-128 0,2-3 128 0,-2 2 0 0,-2 1 0 0,3 1 0 16,1 0 0-16,-2-1 0 0,-3 1 0 15,-1 1 0-15,0 0 0 0,-2 0 0 0,1 0 0 0,-4 0-128 16,-5 0 128-16,-1 1 0 0,-1 3 0 0,1-1 0 15,-3-1 0-15,-1 0 0 0,-6 1 0 0,-2-1-128 16,-4 1 128-16,-1 0 0 0,-2 1 0 0,-1-1 0 16,-1 0 0-16,-5-2 0 0,-2-1 0 0,-3 2 0 15,-2 0 0-15,-1 1-160 0,-4-1 160 0,1 0 0 0,-4 1-192 16,-1-1 192-16,-2-1-192 0,-3 0 192 16,0-1-144-16,-4 0 144 0,-5 0 0 0,-1 1-144 0,-3-1 144 15,-2 1 0-15,-5 0 0 0,-9-1 0 0,9 1-128 0,-9-1 128 16,0 0-128-16,0 0 128 0,0 0-176 0,0 0 176 15,0 0-208-15,-9 2 80 0,-3-2 128 16,-2 0-128-16,-2 0 128 0,-4 0-128 0,-7 1 128 0,1-1-192 16,-2-1 192-16,0-1-192 0,-6 2 64 0,1-1 0 15,-2 0 0-15,-2 0 0 0,-5 0 128 0,1 1-192 16,-3 0 192-16,-3 0-192 0,-3 0 192 0,-3-1 0 16,-3 0 0-16,0 0-128 0,-1-3 128 0,-2 4 0 0,0 0 0 15,-6 0-128-15,-4 0 128 0,-1-1 0 16,3 0 0-16,-3 1 0 0,0 0 0 0,-6 0 0 15,-7 0 0-15,3 0 0 0,2-1 0 0,-3 1 0 16,-3 1 0-16,-3-1 0 0,-4-1 0 0,0 1 0 0,2-2 0 16,-2 2 0-16,-3 2 0 0,1-1 0 0,-1-2 0 0,2 1 0 15,0 2 0-15,-2-1 0 0,1-2 0 0,0 2-128 16,3 2 128-16,0-1 0 0,-4 0 0 0,2 0 0 16,1-1 0-16,0 2 0 0,-1-1 0 0,2-1 0 15,0-1 0-15,4 0 0 0,0 2 0 0,2 0 0 16,1 2 0-16,-1-2 0 0,3 0 0 0,1 0 0 15,5-1 0-15,0 4 0 0,2-2 0 0,4-1-128 16,1-1 128-16,5 1 0 0,4 1 0 0,4 0-128 16,3 1 128-16,6 1 0 0,3-2 0 0,4 0 0 15,4 0 0-15,3-1 0 0,5-1 0 0,6 0 0 16,5-1 0-16,7 0-160 0,3 0 160 0,6 0 0 0,0 0-384 16,10 0 48-16,5-1 0 0,7 0 0 0,4 0 80 0,7-2 32 15,2-1 0-15,6-1 0 0,3 1 96 0,6 0 128 16,3-2-208-16,9 1 80 0,6-2 128 0,4 2-192 15,4 0 192-15,4 0-192 0,1-1 192 0,6 1-128 16,6-1 128-16,2 1-128 0,0-2 128 0,6 3 0 16,5 2-144-16,3-1 144 0,-1-1 0 0,3 2 0 15,6 0-144-15,1-2 144 0,0 0 0 0,2 2 0 16,7 0 0-16,-4 0 0 0,-4 1 0 0,3 1 0 16,2 0 0-16,-2 0 0 0,-3 0 0 0,-1 1 0 15,-2-1 128-15,-2 4-128 0,-5 1 0 0,-2 0 0 16,1-2 0-16,-6-1 0 0,-5 0 0 0,0 1 128 15,2-1-128-15,-7-2 0 0,-2-1 0 0,-6 0 0 0,-3-1 128 16,-3 0-128-16,-1-2 0 0,-7-2-256 0,-7 0 48 16,-7 1 16-16,-4 0-128 0,-6 0 0 0,-6 1-16 0,-1 1 0 15,-4-1 336-15,-4 1 0 0,-5 1 0 16,-1 2 0-16,-3 1-176 0,-4 2 48 0,-1 1 0 0,-4 0 0 31,-2-1-1872-31,-11-3-368 0</inkml:trace>
  <inkml:trace contextRef="#ctx0" brushRef="#br0" timeOffset="14202.32">14857 4560 14735 0,'11'-21'640'0,"-3"10"160"0,1 2-640 0,-1 1-160 0,-1 2 0 0,0-1 0 15,-1-1 240-15,-2 3 16 0,-4 5 0 0,0 0 0 16,3-9 384-16,-3 1 96 0,-1 1 16 0,-3-1 0 16,-1 1-336-16,-3 1-64 0,-2-3-16 0,-2 0 0 15,-4-2-64-15,-2 2-16 0,-3-1 0 0,0-1 0 16,-4-2 32-16,0 1 0 0,-4-1 0 0,2 0 0 15,-1-3 48-15,-2 1 16 0,0-1 0 0,-3 2 0 16,-1 1-16-16,-5 1 0 0,-1 1 0 0,-5 0 0 16,-5-1-64-16,-2-1-16 0,0-4 0 0,-4 2 0 15,0-3 48-15,-4-1 0 0,-9-3 0 0,0 4 0 16,-6 1 96-16,1 1 32 0,-3-1 0 0,-5 2 0 16,-4 2-192-16,-1-2-48 0,-4 0 0 0,0 2 0 0,-3 1 0 15,1 1-16-15,-5 1 0 0,3-1 0 0,3-3-176 0,-2 2 192 16,-1 2-192-16,-3-1 192 0,-2-4-192 0,1 0 0 15,0 1 144-15,0 2-144 0,0 0 0 0,-2 1 144 16,-1 2-144-16,-3 1 0 0,-1 0 272 0,2 1-48 16,-1 1-16-16,1 1 0 0,-4 1-80 0,3 1-128 15,3-1 176-15,0 3-176 0,-5 1 0 0,5-1 0 16,3 0 0-16,2 1 0 0,-3 2 0 0,3 0 0 16,2-2 0-16,1 4 0 0,0 1 128 0,2 1-128 15,1-2 0-15,0 2 0 0,3-1 160 0,3 3-32 16,-3 5 0-16,3-1 0 0,0-1-128 0,5 2 0 0,3 3 0 15,1-1 0-15,1 1 0 0,4-1 0 16,0-1 0-16,6 2 0 0,3 0 0 0,2 3 0 16,3 1 0-16,4-1 0 0,3 0 0 0,2 1 0 0,5 0 128 15,3 0-128-15,5-1 0 0,-1 2 0 0,4 2 0 0,7-3 0 16,1 1 0-16,4 0 0 0,4 0 0 0,1 2 0 16,2 0 0-16,3 0 0 0,4-1 0 0,3 1 0 15,6 0 0-15,1 3 0 0,3 1 0 0,3 1 0 16,2-1 0-16,3 0 0 0,3 1 0 0,4 0 0 15,2-1 0-15,6 0 0 0,0-4 0 0,4 1 0 16,3 0 0-16,1 0 0 0,4-1 144 0,2-1-144 16,2-2 0-16,0-1 144 0,3 4-144 0,4 2 0 15,4-2 128-15,3 2-128 0,3-2 0 0,0 0 0 16,-2 1 0-16,4 0 0 0,1 0 128 0,2 1-128 16,3 0 0-16,0-3 0 0,2-2 0 0,0 1 0 0,1 2 0 0,3-1 128 15,1-3-128-15,5 3 0 16,-3-3 176-16,4 1-176 0,2 1 160 0,-1 0-160 0,5-1 176 0,-1 0-176 15,-1 2 192-15,4 0-192 0,5-4 0 16,-1 2 0-16,-4 1 0 0,2-1 0 0,0-2 0 0,3 0 0 16,2-1 128-16,-3-1-128 0,-2-3 128 0,4 0-128 15,2-1 192-15,0-1-192 0,0 0 176 0,-1-1-176 16,5-2 160-16,-1 2-160 0,-2 0 128 0,3 0-128 16,3-3 0-16,-4-1 144 0,-1-3-144 0,2 0 0 15,-4 1 144-15,3-1-144 0,-2-3 144 0,2 2-144 16,-2 2 192-16,-1-4-192 0,-1-6 0 0,-1 1 0 15,-5-1 0-15,1 1 0 0,-2 0 128 0,-3 0-128 16,-2-3 0-16,-3-1 0 0,-4-1 0 0,0 0 0 16,2-1 0-16,-3 0 0 0,-3-2 128 0,-2-2-128 0,-5-2 0 0,-1 0 0 15,-1-3 128-15,-2 0-128 0,-3-1 0 0,-4-2 0 16,-3-1 0-16,-5 1 128 0,-4 0-128 0,-1 0 0 16,-6-2 0-16,-1 1 0 0,-5-1 0 0,-1-3 0 15,-3-2 0-15,-1 0 0 0,-7 2 128 0,-2-2-128 16,-4-1 0-16,-3-3 0 0,-1-2 0 0,-7 0 0 15,-1 1 192-15,-6 0-192 0,-1 1 192 0,-6 1-192 16,-2-1 240-16,-7-3-64 0,-6 1-16 0,-2-1 0 16,-8-4 32-16,-2-1 0 0,-7-2 0 0,-5 1 0 15,-8 0-48-15,-6 3 0 0,-8 0 0 0,-9 1 0 16,-6 2-144-16,-10 1 0 0,-10 3 0 0,-9 0 0 16,-5-1 0-16,-12 2 0 0,-8 2 0 0,-4 4 0 15,-7 0-304 1,-6 8-80-16,-8 3-32 0,-5 9-10224 0,-4 5-2048 0</inkml:trace>
  <inkml:trace contextRef="#ctx0" brushRef="#br0" timeOffset="17590.18">1583 7311 9151 0,'-15'-5'400'0,"5"3"96"0,0 1-496 0,-5 0 0 0,-1-4 0 0,1 4 0 16,-3 0 704-16,-1 1 64 0,-1-2 0 0,0 2 0 15,-1-3-112-15,0 2-16 0,0 1 0 0,-2-3 0 16,1 1-80-16,1 0-32 0,4 0 0 0,0 0 0 15,1 1 48-15,1-1 0 0,3-1 0 0,2 2 0 16,2 0 80-16,8 1 32 0,-8 0 0 0,8 0 0 16,0 0-320-16,0 0-64 0,0 0-16 0,-6 5 0 15,6-5-288-15,0 0 0 0,0 0 0 0,0 0 0 0,1 9 0 0,-1-9 0 16,0 0 128-16,11 7-128 0,2-2 352 0,2 0 16 16,4-4 0-16,4 0 0 0,1 0 272 0,6 0 48 15,4 0 16-15,5 0 0 0,6 0-240 0,5-1-32 16,3-2-16-16,3 0 0 0,2-1-64 0,2-1-16 15,0 2 0-15,-2 2 0 0,3-2-144 0,0 1-48 16,1-1 0-16,-1 0 0 0,-3-2-144 0,0 2 128 16,-1 1-128-16,-2 1 128 0,-2-1-128 0,-1 1 0 15,-2-3 0-15,-1 0 128 0,-4 1-128 0,-3 0 0 16,-4 0 144-16,0 1-144 0,-5 0 176 0,-4 2-48 16,-3-1 0-16,-2 0 0 0,-3 0 0 0,-3 1 0 0,-2 0 0 15,-4 1 0-15,-12-2-128 0,9 2 192 0,-9-2-192 0,0 0 192 16,0 0-32-16,-10 4 0 0,-6-1 0 0,-6-2 0 15,-5 2 0-15,-6-1 0 0,-7 0 0 0,0 1 0 16,-7 1-160-16,-3 2 128 0,-3-1-128 0,-6 0 128 16,-3-3-128-16,-2 1 192 0,-1 0-192 0,-4 2 192 15,-4-1-192-15,-2 1 0 0,0-3 144 0,0 1-144 16,1-1 0-16,2 2 0 0,-3-1 0 0,2-1 128 16,1-1-128-16,0 1 0 0,2 2 0 0,0 0 0 15,1 1 0-15,2 0 128 0,3 1-128 0,4 0 0 16,3-1 0-16,4 1 0 0,4-1 0 0,4 1 0 15,7 2 0-15,6-3 0 0,4 2 0 0,7-4 0 16,6-1 128-16,4 2-128 0,3-1 160 0,8-3-160 16,0 0 0-16,10-3-192 0,4-1 16 0,8 1 0 0,8-1 176 0,5-3 0 15,7 1 0-15,4-1 0 0,8 5 0 0,8-4-128 16,6-1 128-16,3-1 0 0,3-2 0 0,6 2 0 16,2 1 0-16,3-2 0 0,-1-2 0 0,3 0 0 15,2 1 0-15,3-1-128 0,-4 0 128 0,1 0 0 16,-1-1 0-16,-2 2 0 0,-3 1 0 0,-2 0 0 15,-6 3 0-15,0-2 0 0,-7 2 0 0,-5 2 144 16,-5 1-16-16,-4 2-128 0,-2 0 0 0,-8 2 0 16,-8 1 0-16,-3 0 0 0,-3 0 0 0,-7 2 0 15,-5-1 0-15,-7 0 0 0,-11-3 0 0,0 0 0 16,0 0-160-16,-9 10 160 0,-9 1 0 0,-10-2 0 16,-7 0 0-16,-7-1 0 0,-7-1 0 0,-6 1 0 15,-4-1 144-15,-6 1-144 0,-4 0 0 0,-6-2 0 0,-3-1 0 0,-4 0 128 16,-3 3-128-16,-7-1 0 0,-3-2 128 0,-1 2-128 15,-1-1 0-15,0 2 0 0,-1 0 0 0,4-2 0 16,0-5 0-16,2 3 0 0,0 2 0 0,2 0 0 16,-1402-3 0-16,2822-1 0 0,-1402-1 0 0,8 4 128 15,4 3-128-15,6-3 0 0,4-3 0 0,10 3 0 16,9-1 0-16,7 2 0 0,5-2 0 0,5-2 0 16,4-3 0-16,10 1 0 0,0 0 0 0,0 0 0 15,13-5 0-15,9-4-128 0,9-3 128 0,5-2-128 16,6 1 128-16,7-1 0 0,3-1 0 0,6 1 0 15,4 2 0-15,3 0 0 0,4-1 0 0,2 0-128 16,1-2 128-16,1 2 0 0,2 0 0 0,-2 2 0 16,1 1 0-16,-6 1 0 0,-2 2 0 0,-4 0 0 0,-4 3 0 15,-3-1 0-15,-6 1 0 0,-5 2 0 0,-8 5 0 16,-4 0 0-16,-6 1 0 0,-7 1 0 0,-7 2 0 0,-7 1-160 16,-3 2 160-16,-10 1 0 0,-11 1-368 0,-7 2 48 15,-7-2 0-15,-10 0 0 0,-6 0 80 0,-7-1 32 16,-6 2 0-16,-5 0 0 0,-7 3-80 0,0-1-16 15,-1 1 0-15,5-3 0 0,1-2 304 0,2 0 0 16,1 3-128-16,4-1 128 0,6-1 0 0,5-2 0 16,5-1 0-16,6 0 0 0,5 0 0 0,8-2 0 15,4-1 0-15,5-1 0 0,3 1 0 0,5-2 0 16,10-4-144-16,0 0 144 16,0 0-448-16,10-4 0 0,3 1 0 0,8-4 0 15,4-2-128-15,9-2-32 0,5-1 0 0,6 0 0 0,4 0 304 0,5-4 64 16,-2-2 16-16,4 0 0 0,-1 2 224 0,2 1 0 0,1 2 0 0,1 2-144 15,-1-1 144-15,-2-1 0 0,-3 0 0 0,-1-1 0 16,-4 2 0-16,-2 1 0 0,-2 0 0 0,-4 3 0 16,-2 1 0-16,-6 1 0 0,-2 2 0 0,-6 2 0 15,-2 0 208-15,-5 2-16 0,-5 0-16 0,-3 2 0 16,-9-2-176-16,0 0 160 0,1 11-160 0,-5 0 160 16,-3 1-160-16,-4-1 0 0,-5 0 0 0,-5 0 128 15,-4 0-128-15,0 1-176 0,-3 0 48 0,3 1-7328 16,-3 1-1456-16</inkml:trace>
  <inkml:trace contextRef="#ctx0" brushRef="#br0" timeOffset="20311.84">14002 8185 25103 0,'-1'-11'1104'0,"1"11"240"15,-1-10-1072-15,-1-1-272 0,1-2 0 0,0 2 0 0,-1 4 192 0,-2 1 0 16,0-1-16-16,-4 3 0 0,1-1 464 0,-2 5 80 15,-2 4 32-15,-1 0 0 0,-4 1-176 0,-5 2-16 16,-1 2-16-16,-2 6 0 0,0 6 16 0,-4 1 0 16,1 0 0-16,1 5 0 0,1 2-128 0,2 4-32 15,0 4 0-15,4-2 0 0,4-1-144 0,4-1-48 16,4 1 0-16,3-2 0 0,5-3-80 0,5-4-128 16,4-4 176-16,4-6-176 0,5 0 176 0,5-4-176 15,3-4 160-15,4-3-160 0,1-4 288 0,2-6-32 16,1-1-16-16,0-2 0 0,-3-6 256 0,-1 0 48 15,0-3 16-15,-6-4 0 0,-3-4 48 0,-2 1 16 16,-5-1 0-16,-2 3 0 0,-5 0-176 0,-3 0-16 16,-6-2-16-16,-5 3 0 0,-2 2-80 0,0 4-16 15,-3 0 0-15,-3 3 0 0,-3 3-192 0,-1 3-128 0,1 3 128 0,1 3-128 16,2-1-256-16,4 2-112 0,-1 2-16 0,3 1-16 31,8-3-2352-31,0 0-480 0,0 0-96 0</inkml:trace>
  <inkml:trace contextRef="#ctx0" brushRef="#br0" timeOffset="20594.32">14334 8219 21183 0,'0'0'1888'0,"-7"6"-1504"0,-2 4-384 0,3 3 0 0,-2 3 672 0,1 3 64 16,0 1 16-16,0 3 0 0,-1 3 96 15,2-1 32-15,2 0 0 0,0-2 0 0,2-5-32 0,2-2 0 16,2-1 0-16,2-2 0 0,1-5 128 0,1 0 32 15,3-2 0-15,2-3 0 0,2-2 144 0,3-4 16 16,0-4 16-16,1-4 0 0,-1-3-96 0,2-4-32 16,-1-4 0-16,0 0 0 0,-2 0-288 0,1-1-48 15,-1 0-16-15,-2-3 0 0,-2-3-192 0,-3 0-64 16,0 0 0-16,-4 2 0 0,1 0-192 16,-3 4-64-16,1 0 0 0,-2 1 0 0,-1 1-192 0,0 2 0 15,0 4 0-15,-1 2-160 16,-1 4-784-16,2 2-144 0,0 7-48 0,0 0 0 15,0-7-2064-15,0 7-400 0</inkml:trace>
  <inkml:trace contextRef="#ctx0" brushRef="#br0" timeOffset="24860.77">14953 8216 20559 0,'0'0'896'0,"0"0"208"0,0 0-880 0,0 0-224 0,0 0 0 0,0 0 0 15,0 0 560-15,0 0 64 0,0 0 16 0,-7 2 0 16,7-2 320-16,0 0 64 0,0 0 0 0,0 0 16 15,0 0-32-15,0 0-16 0,6-6 0 0,3-2 0 16,-2-1-32-16,4-1-16 0,4-3 0 0,0-1 0 16,1-3-496-16,2 0-112 0,1-3-16 0,-1 2 0 15,1-1-176-15,-3 6-144 0,-5 0 192 0,0 5-192 16,-2 5 192-16,-9 3-192 0,0 0 192 0,7 8-192 0,-3 3 304 0,-2 7-48 16,-5 9-16-16,0 3 0 0,-4 1-96 0,-4 4-16 15,-1 1 0-15,-2 2 0 0,-1 2-128 0,-1-2 0 16,0-1 144-16,0-4-144 0,3-5 144 0,3-5-144 15,0-5 192-15,5-3-192 0,3-2 576 0,-2-5 0 16,4-8 0-16,0 0 0 0,6-10 128 0,3-5 16 16,1-6 16-16,4-5 0 0,5-6-128 0,1-4-32 15,5-1 0-15,1 0 0 0,5-2-416 0,1 1-160 16,-15 16 0-16,5-3 144 0,3-2-144 0,2 1 0 16,-1 0 0-16,2 2 0 0,-1 2 0 0,1 4 0 15,2 2 0-15,18-7 0 16,-8 8-912-16,-7 9-64 0,-4 4-16 0,-6 9 0 15,-5 5-2400-15,-4 2-496 0,2 2-80 0,-4 3-32 0</inkml:trace>
  <inkml:trace contextRef="#ctx0" brushRef="#br0" timeOffset="25388.36">17559 8144 19343 0,'-5'-11'1728'0,"1"0"-1392"16,-2 2-336-16,-1-1 0 0,-1 1 432 0,-1 1 16 15,-1 3 0-15,-2 0 0 0,-2 2 704 0,-3 2 128 16,-3 3 48-16,-4 6 0 0,0 1-576 0,-1 5-112 16,-5 2-32-16,1 4 0 0,-1 1 128 0,1 1 32 15,2 2 0-15,3 0 0 0,-2 3-144 0,5-2-32 16,6 2 0-16,3-3 0 0,4-4-208 0,7-4-64 16,5-3 0-16,4-1 0 0,4-2 160 0,6-2 32 15,5-4 0-15,2-1 0 0,6-5-32 0,3 0 0 0,4-2 0 0,4-2 0 16,2 2-240-16,2-2-48 15,-4-1-16-15,-1-2 0 0,-3-3-176 0,-4 1 0 0,-2-1 144 0,-5 2-144 32,-4 0-832-32,-3-1-256 0,-4 2-32 0,-1-1-14800 0</inkml:trace>
  <inkml:trace contextRef="#ctx0" brushRef="#br0" timeOffset="25660.12">18397 7517 30111 0,'0'0'1344'16,"-11"2"256"-16,0 1-1280 0,-1 6-320 0,-2 4 0 0,-3 4 0 0,-4 2 416 0,-1 8 16 16,-1 6 0-16,-1 3 0 0,-1 2 544 0,1 7 112 15,1 3 32-15,2 5 0 0,1 3-320 0,0 1-64 16,9-23-16-16,0 0 0 0,0 2-352 0,1 3-80 15,0-2-16-15,0 0 0 0,2-3-144 16,0-1-128-16,2-3 192 0,1 0-192 0,0-3 128 0,3-3-128 16,1-3 0-16,0 8 0 15,2-9-800-15,2-8-224 0,3-5-32 0,-6-7-16 16,8-3-2256-16,3-6-448 0</inkml:trace>
  <inkml:trace contextRef="#ctx0" brushRef="#br0" timeOffset="26026.74">18573 8029 26031 0,'9'-10'1152'0,"-9"10"240"0,5-7-1120 0,0 2-272 0,-5 5 0 0,0 0 0 16,0 0 1392-16,1-7 208 0,-3 1 64 0,2 6 0 16,-6-1-560-16,-3 1-96 0,-1 1-32 0,-11 3 0 15,-1 3-544-15,-3 3-112 0,-3 3-32 0,7-1 0 16,-2 4-32-16,-5 2 0 0,1 2 0 0,1 0 0 15,2 3-64-15,4-1 0 0,6-4-16 0,3-2 0 16,3 0-176-16,4 1 128 0,2-3-128 0,4-2 128 16,4-1 48-16,3-2 0 0,4-2 0 0,8-2 0 0,4-2 128 0,1-4 16 15,-2-2 16-15,1-2 0 16,2-3-48-16,-4-4-16 0,2-1 0 0,-4-1 0 0,0 1-96 16,-1 1-32-16,-5-1 0 0,-4 2 0 0,-1 2 32 0,-1 2 0 15,-5 3 0-15,-4 4 0 0,0 0 112 0,0 0 32 16,0 0 0-16,-1 7 0 0,0 1-320 0,-3 2 160 15,0 4-160-15,1-1 128 0,1 1-128 0,2 0 0 16,2 1 0-16,4-2-176 16,1 0-384-16,2-2-80 0,0-1 0 0,2-2-16 15,2-3-1920-15,0-2-384 0,2-3-80 0</inkml:trace>
  <inkml:trace contextRef="#ctx0" brushRef="#br0" timeOffset="26480.94">19456 7845 2751 0,'7'-5'256'0,"-3"-3"-256"16,2-1 0-16,-1 2 0 0,0-1 4288 15,-1 0 800-15,-1 0 160 0,1 1 48 0,-4-1-2784 16,-1 1-544-16,-2 0-112 0,0 0-32 0,-1 3-480 0,-1-1-80 15,-2 2-32-15,-1 1 0 0,-3 0-496 0,0 2-96 16,2 1-32-16,-2 2 0 0,-3-1-160 0,-3 4-16 16,0 1-16-16,-2 2 0 0,-5 1 16 0,2 2 0 15,-4 1 0-15,-4 8 0 0,1 0-176 0,5 0-48 16,1-1 0-16,5 1 0 0,3 0-208 0,4-1 176 16,4-2-176-16,5 1 160 0,2-3-160 0,4 1 192 15,6-1-192-15,5 0 192 0,2-3-32 0,7 1 0 16,4 2 0-16,2-3 0 0,0-1-32 0,0-1-128 15,-1 1 192-15,-3-3-64 0,-2-1-128 0,-2-1 128 16,-2 2-128-16,-3 0 128 0,-3 1-128 0,-5-2 160 16,-3 1-160-16,-2 1 160 0,-4-1 256 0,-4 1 48 15,-2 1 16-15,-3-1 0 0,-5 0-16 0,-4 0 0 16,-6 0 0-16,-4-2 0 0,-5 0-208 0,-3-2-64 16,6-3 0-16,-2 0 0 0,-1 1-192 0,0 0 128 0,-1-2-128 0,2 0 0 15,2-2 0-15,1 3-240 16,3-3 32-16,-5-3 0 15,4 1-2160-15,8-2-448 0,4-3-64 0</inkml:trace>
  <inkml:trace contextRef="#ctx0" brushRef="#br0" timeOffset="27024.12">20575 7812 12895 0,'0'0'1152'0,"6"-3"-928"15,0-1-224-15,2-1 0 0,-2 1 2416 0,1-1 432 16,-7 5 96-16,3-4 0 0,-3 4-784 0,0-6-176 15,-3 1-16-15,-1 1-16 0,-6-1-528 0,-2 1-96 16,-2 0-32-16,-1 2 0 0,-5 1-576 0,-3 2-112 16,-2 1-32-16,-2 3 0 0,0 1-192 0,-2 2-32 15,1 2-16-15,-1 0 0 0,-6 3-96 0,7 0-32 0,3 1 0 0,6-1 0 16,4 1-208-16,6 0 176 16,5-2-176-16,4 2 160 0,5-1-160 0,5 0 128 15,5 2-128-15,3 0 128 0,5-3-128 0,2 1 192 16,2 0-192-16,3 3 192 0,-1-1-192 0,1 3 128 0,-6-4-128 0,1 0 128 15,0 1-128-15,-1-1 0 0,0 0 144 0,-4 2-144 16,-1 0 352-16,-3 1 0 0,-3 0 0 0,-2 6 0 16,-5-4 256-16,-6 0 48 0,-4-2 16 15,-5 0 0-15,-6-2 64 0,-4-2 16 0,-7-1 0 0,0-2 0 16,-4 0-32-16,-3-2 0 0,-5-1 0 0,-4-1 0 16,-5 0-224-16,-6-1-48 0,9-2-16 0,-5-1 0 15,-1 1-256-15,-2-1-48 0,-3-1-128 0,1 0 192 16,-1 0-688-1,1 0-144-15,3-1-16 0,2-1-16 16,5-1-1440-16,6 1-304 0,2 0-48 0</inkml:trace>
  <inkml:trace contextRef="#ctx0" brushRef="#br0" timeOffset="29557.96">994 12806 2751 0,'-11'-10'256'0,"4"3"-256"16,-1-5 0-16,1 3 0 0,-2 3 2128 0,1 1 384 16,-2-2 80-16,4 1 16 0,-4 0-1216 0,1 1-240 15,1 0-64-15,1 3 0 0,-1-2-64 0,3-1-32 16,-1 1 0-16,6 4 0 0,-6-6 176 0,3 2 48 16,-2 0 0-16,5 4 0 0,0 0-272 0,0 0-48 15,0 0-16-15,0 0 0 0,0 0-208 0,0 0-32 16,6-7-16-16,7 3 0 0,4-1-240 0,5 0-64 15,8-1 0-15,7 0 0 0,7-3 32 0,10-1 0 0,6-3 0 16,5 1 0-16,6-1-96 0,0 2 0 16,2 0-16-16,-2 2 0 0,3-1 0 0,0 2 0 15,-1 1 0-15,-2 2 0 0,-1-2 16 0,-2 4 0 0,3 3 0 16,-6 2 0-16,-3-2-256 0,-2 1 0 0,-3 0 0 0,-2 2 0 16,-3-1 0-16,-4 0 0 0,-2 0 0 0,-3-1 0 15,-1-1 0-15,-7 1 0 0,-4-1 0 0,-3 3 0 16,-2-3 0-16,-4 0 0 0,-6 0 0 15,-2 0 144-15,-3 0-144 0,-11 0 0 0,0 0 0 0,0 0 128 16,0 0-128-16,0 0 192 0,-10 0-192 0,-6-3 192 16,-6 2-64-16,-6-1 0 0,-4 3 0 0,-6-3 0 15,-4-1-128-15,-7-1 0 0,1 3 144 0,-2 0-144 16,-3-4 0-16,-2 0 128 0,-3 0-128 0,-2 0 0 16,-1 1 0-16,0 0 128 0,0-2-128 0,2 3 0 15,1 1 0-15,1-1 0 0,-1 2 0 0,-3 0 0 16,2 1 0-16,1 0 0 0,1 0 0 0,4 2 128 0,3 2-128 15,3-1 0-15,1-1 0 0,3 1 0 0,2 2 0 0,4-1 0 16,2 0 0-16,-2 0 0 0,4-1 0 0,5 1 0 16,2 0 0-16,4 0 0 0,4 0 0 0,3-1 0 15,4 0 0-15,5 1 0 0,6-4 0 0,0 0 0 16,0 0 0-16,9 5-128 0,2-1 128 0,9-1 0 16,7-2 0-16,9 1 0 0,8-2 0 0,7 0 0 15,8 2 0-15,3 0 0 0,0-1 0 0,4 2 0 16,3-1 0-16,3 1 0 0,2 0 0 0,-3 0 0 15,-2-1 0-15,-3 0-128 0,-1-1 128 0,-2 0 0 16,1-1 0-16,-6-1 0 0,-3-2 0 0,-4 1 0 0,-5-2 0 16,-4 2 0-16,-5-3 0 0,-1 0 0 0,-9 2 0 15,-5-1 0-15,-6 1 0 0,-5 2 0 0,-11 1 0 16,0 0 0-16,0 0 0 0,-16 1 144 0,-9 2-144 0,-8 1 0 16,-9-3 192-16,-10 2-64 0,-10 1 0 0,-10 1-128 15,-7 1 128-15,-7 1-128 0,-6 3 0 0,-8 3 0 16,-8 2 128-16,0-1-128 0,1-1 0 0,4 5 0 15,3 1 0-15,7-1 0 0,11 0-208 0,6 2 80 32,10 1-2064-32,8 3-416 0,-18 14-80 0,10-3 0 0</inkml:trace>
  <inkml:trace contextRef="#ctx0" brushRef="#br0" timeOffset="31297.58">13858 14826 14559 0,'0'0'640'0,"-6"-7"144"0,1 0-624 0,-1-1-160 15,-1 0 0-15,1-1 0 0,-1 0 1072 0,1 1 176 16,-1 2 32-16,0 1 16 0,-3-2-288 0,3 0-64 16,-6 0-16-16,1 1 0 0,-2 0-224 0,-2 3-32 15,-2 1-16-15,-1 2 0 0,-3 3-304 0,0 4-64 16,-3 5-16-16,-3 5 0 0,-2 1-144 0,-1 4-128 0,-1 3 144 0,0 1-144 16,0 2 208-16,6 1-48 0,2 3-16 0,6-2 0 15,5-4-144-15,6-4 0 0,4-4 0 0,6-3 0 16,2-2 304-16,6-4-32 0,1 1 0 0,6-4 0 15,4-6 96-15,5-3 16 0,0-7 0 0,3 0 0 16,2-5 32-16,1-1 16 0,-2-6 0 0,1-1 0 16,-1-1-176-16,0-2-16 0,0 0-16 0,-1-3 0 15,-3-3 112-15,3-3 32 0,0-5 0 0,-1-4 0 16,1-4 176-16,-1-2 32 0,-1-5 16 0,2-4 0 16,-4-2-336-16,2-5-64 0,-2-4 0 0,3 7-16 15,-3 8-176-15,-2 6 0 0,-4 7 0 0,-3 9 0 16,-4 8 0-16,-2 8 0 0,-3 7 0 0,-8 10 0 15,0 0-144-15,0 0 144 0,-3 13 0 0,-3 8 0 0,-4 7-160 16,-4 5 160-16,-4 4-128 0,-1 9 128 0,-2 9 0 16,-3 6 0-16,2 2 0 0,-1 1-128 0,3 2 128 15,4-6 0-15,0-5 0 0,5-2 0 0,5-4 0 16,-1-6 0-16,4-5 0 0,2-5 0 0,0-3 0 16,3-5 0-16,1-3 0 0,1-2 0 0,0-3 0 0,0-3-128 15,3-4 128-15,1-5 0 16,0-3-1952-16,2-4-304 0,2-6-64 0,-1-7-16 0</inkml:trace>
  <inkml:trace contextRef="#ctx0" brushRef="#br0" timeOffset="31408.09">14220 14719 20271 0,'-2'8'1792'0,"-1"4"-1424"0,-1 2-368 0,0 3 0 15,0 0 1840-15,-3 3 288 0,-2 0 64 0,-1 0 16 16,0 0-400-16,1-2-80 0,-1 2 0 0,1-1-16 15,-1 0-1072-15,2-1-224 0,1 0-32 0,2-1-16 16,0 1-240-16,2-3-128 0,2-1 128 0,2-2-128 16,3-1-144-16,1 1-112 0,0-3 0 0,1-3-16 31,3-2-1968-31,2-3-384 0,0-1-64 0</inkml:trace>
  <inkml:trace contextRef="#ctx0" brushRef="#br0" timeOffset="31843.17">15429 14086 21183 0,'10'-21'1888'0,"-6"8"-1504"16,1-2-384-16,-1 1 0 0,1 1 0 0,-2-3-240 16,-2 2 48-16,-2 1 0 0,-2 0 1616 0,-3 1 336 15,0 3 64-15,-3-2 16 0,0 2-752 0,-3 1-160 16,-5 3-32-16,0 3 0 0,-2 2-320 0,-4 2-64 16,-1 4 0-16,-5 3-16 0,-1 1-304 0,0 4-48 0,-1 5-16 15,-1 2 0-15,0 3-128 0,1 5 192 0,0 4-192 0,1 3 192 16,0 4 80-16,4 4 32 0,0 3 0 0,3 1 0 15,3 4-176-15,1-5-128 16,3 2 192-16,4-5-192 0,0-1 160 0,3-3-160 0,3 0 128 0,-1-5-128 16,1-2 128-16,3-3-128 0,1-2 128 0,1-2-128 15,0 0 0-15,3-3 0 0,-1-1 0 0,2-4 0 16,1-3-192-16,-2-2-112 0,-1-3-16 0,-1-2-16 31,0-8-1840-31,0 0-352 0,0 0-80 0</inkml:trace>
  <inkml:trace contextRef="#ctx0" brushRef="#br0" timeOffset="31974.87">14606 14642 21183 0,'0'0'944'0,"-3"-9"192"0,-1 2-912 0,4 7-224 0,0 0 0 0,0 0 0 0,8-7 2016 0,5 4 352 15,-2 1 80-15,5-1 16 0,5 3-1296 0,2 0-256 16,1 0-48-16,6-1-16 0,0 0-208 0,2-1-32 16,1 1-16-16,4-1 0 0,1-2-208 0,2 2-64 15,0 0 0-15,-1 2 0 0,1 0-320 0,-4 0 0 16,-4 3 0-16,0 0 0 15,1-1-2176-15,-6-2-512 0</inkml:trace>
  <inkml:trace contextRef="#ctx0" brushRef="#br0" timeOffset="32310.9">16263 14058 15663 0,'3'-15'1392'0,"-2"-1"-1120"0,-2 1-272 0,-1 0 0 15,-1-2 1488-15,-4 3 240 0,-2 2 64 0,-3 2 0 16,-2 2-304-16,-3 5-48 0,-1-1-16 0,-5 6 0 16,-2 0-528-16,-2 7-96 0,-5 5-32 0,-1 2 0 15,-3 3-96-15,2 5-32 0,0 6 0 0,-1 3 0 16,0 3 0-16,2 3 0 0,1 0 0 0,3 5 0 15,1 1-240-15,3 2-48 0,6-3-16 0,5-1 0 16,2-5-144-16,5-1-48 0,2 0 0 0,2-2 0 16,3-4-144-16,3-3 0 0,-1 0 144 0,3-2-144 0,3 0 0 0,1-1 0 15,1-1 0-15,0-1 0 0,1-1-288 16,-1-1 32-16,-2-1 0 0,1-3 0 16,-3-3-1952-16,-1-3-384 0,-5-11-80 15</inkml:trace>
  <inkml:trace contextRef="#ctx0" brushRef="#br0" timeOffset="32474.49">15604 14583 19343 0,'-9'-18'1728'0,"4"8"-1392"15,3-1-336-15,4 1 0 0,3 3 2112 0,2 1 368 16,1 1 64-16,0 0 16 0,4 2-1088 0,5 0-192 16,4-1-64-16,3 1 0 0,4 0-448 0,0 0-112 0,1 0-16 15,4 1 0-15,-4 0-336 0,2 1-80 0,-2-1-16 0,-1 2 0 31,0 2-1104-31,1 0-240 0,0 1-32 0,-2 0-13648 0</inkml:trace>
  <inkml:trace contextRef="#ctx0" brushRef="#br0" timeOffset="32934.22">16417 14561 21183 0,'-12'-2'1888'0,"5"1"-1504"0,-2 1-384 0,9 0 0 0,-6 1 0 0,6-1-160 16,0 0 16-16,0 0 0 0,0 0 1440 0,0 0 304 15,0 0 48-15,8 0 16 0,4-1-512 0,4-3-112 16,5 0-16-16,3-3 0 0,5-2-64 0,-1-2-32 16,0 0 0-16,2 0 0 0,-1-1-352 0,0 1-80 15,-3 0-16-15,-5-1 0 0,-2 1-160 0,-3 0-16 16,-2-2-16-16,-3 2 0 0,-1 1 16 0,-7 0 0 16,-3 0 0-16,-1 2 0 0,-6-1-16 0,-2 2 0 15,-2 3 0-15,-4 0 0 0,-5 4-288 0,-4 5 0 0,0 3 128 0,-4 1-128 16,2 5 0-16,-1 1 0 0,2 3 0 15,3-1 0-15,2 1 0 0,5-1 0 0,3 2 0 0,5-1 0 16,5-2 0-16,3 0 0 0,5-3 0 0,4 2 0 16,4 0 0-16,5-3 0 0,3-1 0 0,5-3 0 15,5 2 0-15,2-4-320 0,2-2 32 0,2-2 16 32,1-2-2480-32,2 0-480 0</inkml:trace>
  <inkml:trace contextRef="#ctx0" brushRef="#br0" timeOffset="33267.87">17299 14284 3679 0,'0'0'320'0,"-9"6"-320"15,-1 0 0-15,-1 0 0 0,0 4 4224 0,2 1 784 16,-5 2 160-16,0 2 16 0,1 0-2640 0,0 3-544 15,1-1-96-15,1 0-32 0,0-2-704 0,3 1-144 16,1-3-16-16,4-1-16 0,-1-2-480 0,2-1-80 16,2-9-32-16,0 0 0 0,4 8 128 0,-4-8 32 15,0 0 0-15,10 0 0 0,1-3 16 0,1-3 16 16,3-4 0-16,1-2 0 0,-1-4-144 0,3 0-16 16,-1-2-16-16,1-1 0 0,-1 0-128 0,0-1-32 15,0-1 0-15,3-2 0 0,0 1-128 0,1 0-128 0,0 3 192 16,0 3-192-16,0-1 0 0,0 3 0 0,-2 4 0 15,1 0 0-15,0 0 0 0,-2 2 0 0,-1 4 0 0,0 3-192 32,-3-1-1344-32,-1 2-272 0,1 0-48 0,-1 3-14384 0</inkml:trace>
  <inkml:trace contextRef="#ctx0" brushRef="#br0" timeOffset="33617.83">17891 14345 23775 0,'0'0'1056'0,"10"1"224"0,-1-2-1024 0,2 1-256 0,1 0 0 0,2-2 0 0,1-1 1216 0,2-1 208 16,-1 0 48-16,1-4 0 0,-1-2-528 0,1 1-112 16,-2-1 0-16,-1-4-16 15,-2 6-368-15,-4-4-80 0,1-2-16 0,-3 3 0 0,-3 1 16 0,0-1 0 16,-5 2 0-16,-1 2 0 0,-3-1-48 0,-2 3 0 15,-1 3 0-15,-6 2 0 0,-1 2-144 0,-4 3-48 16,-2 4 0-16,1 2 0 0,-3 1 0 0,2 2 0 16,0 2 0-16,2 0 0 0,2 3 48 0,3-1 0 15,4-1 0-15,5 0 0 0,3-3-48 0,3 0-128 16,4 1 192-16,5-1-64 0,3 1-128 0,2-3 0 16,2-1 0-16,3-1 0 0,2-2-144 0,3-2-64 15,3-3-16-15,-1-1 0 16,0 0-2448-16,2-3-480 0</inkml:trace>
  <inkml:trace contextRef="#ctx0" brushRef="#br0" timeOffset="33940.37">18494 14211 21183 0,'-6'7'1888'0,"-5"1"-1504"0,-1 2-384 0,-2 2 0 16,-2-1 1120-16,0 3 160 0,-1 1 16 0,2-1 16 15,1 5 32-15,-1-4 16 0,1 1 0 0,2-1 0 16,0 0-768-16,2-3-144 0,2-1-48 0,1-3 0 16,2 0-16-16,5-8-16 0,0 0 0 0,0 0 0 15,0 0 64-15,0 0 16 0,13-2 0 0,3-4 0 16,1-3 128-16,2-4 16 0,1 0 16 0,1-1 0 16,1-1-352-16,1-2-64 0,-2-1 0 0,1 2-16 0,-1-3 0 15,0 4 0-15,0 1 0 0,-2 4 0 0,-2 1-176 16,-2 4 0-16,0 5 0 0,-6 0 0 0,-9 0 160 0,9 9 0 15,-3 3 0-15,-4 6 0 0,-2 3-32 0,-3 3-128 16,-3-1 192-16,0 5-64 0,-2-1-128 0,-2 2 0 16,-1 2 0-16,-2 0 0 15,3-1-768-15,4-2-176 16,2-4-32-16,3-2-16 0,1-5-1632 0,5-2-320 16,4-1-64-16,7-7 0 0</inkml:trace>
  <inkml:trace contextRef="#ctx0" brushRef="#br0" timeOffset="34591.01">19629 13473 21183 0,'8'-13'1888'0,"2"-2"-1504"16,-2-1-384-16,2 1 0 0,-1 0 208 0,-1 2-16 15,-2 1-16-15,1 2 0 0,-5 0 1200 0,0 2 240 16,-2 8 48-16,0 0 16 0,-2-5-640 0,-3 4-128 15,-3 4-16-15,-3 8-16 0,-2 3-304 0,-3 7-64 16,0 6-16-16,-2 5 0 0,2 5-48 0,-2 5-16 16,1 5 0-16,0 3 0 0,2 0-160 0,1 3-16 15,2 1-16-15,0-2 0 0,1-4-112 0,2-2-128 0,3-3 176 16,3-2-176-16,-1-3 160 0,3-5-160 0,1-3 128 0,2-1-128 16,1-4 0-16,1-2 0 0,1-3 0 0,4 5 0 15,0-6-704-15,-2-7-32 16,-3-4 0-16,-4-8 0 0,0 0-1760 0,0 0-336 15</inkml:trace>
  <inkml:trace contextRef="#ctx0" brushRef="#br0" timeOffset="34770.24">19182 13900 24879 0,'0'0'2208'0,"0"-6"-1760"16,0 6-448-16,7-6 0 0,4-1 2432 0,3 2 384 15,2 0 96-15,3 0 16 0,6-1-1760 0,4 0-336 16,5-2-80-16,2-1-16 0,3 0-64 0,6-1-16 15,4-1 0-15,2 3 0 0,3 2-352 0,-1-2-80 16,-1 2-16-16,16-3 0 16,-11-1-1104-16,-7 3-240 0,-6 4-32 0,-5 1-15952 0</inkml:trace>
  <inkml:trace contextRef="#ctx0" brushRef="#br0" timeOffset="35326.39">21458 13696 14735 0,'-10'-4'1312'0,"2"-2"-1056"15,-1 0-256-15,-2 1 0 0,-1 3 1312 0,0 0 208 16,-3-1 32-16,0 0 16 0,0 2 128 0,-2 4 32 16,-5 0 0-16,1 1 0 0,2 2-480 0,-3 3-96 15,0 4 0-15,-2 2-16 0,-1 3-336 0,-3 2-64 16,1 0-16-16,2 4 0 0,2 0-176 0,4 1-32 15,1 1-16-15,6-1 0 0,6-4-128 0,6-2-32 16,5 2 0-16,4-2 0 0,4-4-160 0,5-4-48 16,4 0 0-16,1-2 0 0,5-6 80 0,3-1 16 15,2-5 0-15,5-1 0 0,-2-4-224 0,2-2 128 0,1-1-128 0,3-3 0 32,-3 1-1360-32,0-1-368 0,-7-2-80 0,-2 0-13136 0</inkml:trace>
  <inkml:trace contextRef="#ctx0" brushRef="#br0" timeOffset="35684.28">22111 13038 2751 0,'-3'-25'128'0,"2"11"16"0,-2-2-144 0,0 4 0 0,-2 2 0 0,1 3 0 0,-3 1 5328 0,7 6 1040 16,-6-2 208-16,-2 2 32 0,0 3-4560 0,1 4-896 15,-2 3-192-15,-1 5-48 0,-2 5-96 0,-1 6-32 16,1 5 0-16,-4 3 0 0,1 0-112 0,-4 5-32 16,0 3 0-16,1 4 0 0,-2 3-128 0,0 5-48 15,0 4 0-15,2 0 0 0,0 0-80 0,1-1 0 16,1-1-16-16,3-4 0 0,2-5-240 0,4 0-128 16,-1-6 160-16,4-4-160 0,1-5 128 0,2-4-128 15,0-4 0-15,1 0 144 0,-3-5-144 0,6-5 0 16,-1-5 0-16,-2-9 0 15,3 6-1904-15,-3-6-256 0,12-3-48 0,1-7-12592 0</inkml:trace>
  <inkml:trace contextRef="#ctx0" brushRef="#br0" timeOffset="35992.93">22465 13555 16575 0,'0'0'1472'0,"-5"-5"-1168"0,-2 1-304 0,-2-4 0 16,-1 1 2496-16,-3 1 448 0,0-1 96 0,-2 2 16 16,0 0-1360-16,-2 2-272 0,0 1-48 0,-2 2-16 15,0 2-432-15,0 2-96 0,-2 3 0 0,-10 5-16 16,1 1-368-16,4 4-80 0,2 4-16 0,-2-1 0 16,2 2-192-16,3 2-32 0,4-2-128 0,3 1 192 0,6-2-64 0,2-4 0 15,5-3-128-15,5 0 192 0,5 0-192 0,6-3 144 16,2-3-144-16,5-4 128 0,1-3 0 0,-3-2 0 15,3-1 0-15,2-5 0 0,2-3 112 0,0-2 16 16,2-2 0-16,-4 0 0 0,-1-1-96 0,0 0-16 16,-4-3 0-16,-2 2 0 0,-5 2-144 0,-3 0 160 15,-2 3-160-15,-4 1 160 0,-3 5 64 0,-1 5 16 16,-6-1 0-16,-3 4 0 0,-1 0-240 0,-3 5 128 16,0 4-128-16,1-1 0 0,-1 4 0 0,4-1 0 15,0 0 0-15,3 2 0 0,4 2 0 0,2 1 0 16,1-4-128-16,5 1 128 15,2-2-416-15,3-1-32 0,6-2 0 0,4-2 0 16,2-3-2080-16,3-4-416 0,3-3-96 0</inkml:trace>
  <inkml:trace contextRef="#ctx0" brushRef="#br0" timeOffset="36445.42">23181 13400 5519 0,'0'0'240'0,"4"-5"64"0,-1-2-304 0,0 1 0 0,-2-2 0 0,0 4 0 16,-1 4 4480-16,0-6 832 0,-1-1 160 0,0 2 32 15,-4 1-3312-15,5 4-656 0,-7 0-144 0,-3 1-32 16,-2 0-496-16,-1 3-96 0,-5 3-32 0,-1 3 0 0,-3 1-176 0,-2 1-48 16,0-1 0-16,-3 4 0 0,2 1 80 0,0 2 16 15,1 1 0-15,2 0 0 0,2-2-192 0,4 0-32 16,5 0-16-16,2-1 0 0,2-1-224 0,6-1-144 15,2 0 192-15,4 0-192 0,5-2 192 16,1-1-192-16,5-1 192 0,5-1-192 0,-3-2 176 0,3 1-176 16,1-1 160-16,-3-2-160 0,1 0 128 0,-3-1-128 15,0 0 0-15,-2 1 144 0,-4 0-144 0,-2 1 0 16,-2 0 0-16,-3 1 128 0,-1 0 0 0,-5 0 0 16,-2 2 0-16,-4 1 0 0,-4 0 208 0,-3 1 48 15,-5 1 0-15,-4-3 0 0,-3 3-128 0,-4-3 0 16,-3 1-16-16,-3-2 0 0,-1 0-112 0,2-1-128 15,2-2 176-15,3-1-176 0,5-3 0 0,5-2 0 0,1-2-240 0,8-1 80 32,3 0-2208-32,6-3-432 0,5-2-80 0,8-3-12928 0</inkml:trace>
  <inkml:trace contextRef="#ctx0" brushRef="#br0" timeOffset="36766.61">24016 13346 18431 0,'0'0'816'0,"0"0"160"0,-5-6-784 0,1 0-192 0,-1 2 0 0,-1 2 0 16,-4 2 2240-16,-1 0 384 0,-1-1 96 0,-6 2 16 0,-1 2-1328 0,-2 1-272 15,-2 2-48-15,-2 2-16 0,-4-2-304 0,0 2-64 16,2 3-16-16,2 2 0 0,1 1-240 15,3 3-32-15,5-1-16 0,0 1 0 0,3 1-64 0,6-2-16 16,2 3 0-16,5-1 0 0,2 1-96 0,6 1-32 16,1-1 0-16,3 0 0 0,2 3 0 0,4-1-16 15,2 1 0-15,1 0 0 0,-1-3-48 16,0 1-128-16,0 0 192 0,-3-3-64 0,-5 0 96 16,-2-3 16-16,-2-1 0 0,-3-1 0 0,-3 0 224 0,-2 2 48 15,-3-4 16-15,-2-1 0 0,-7 1 160 0,-1-1 16 16,-6-2 16-16,-3-1 0 0,-3-1-288 0,-1 1-64 15,-3-2-16-15,-1-2 0 0,-1-2-192 0,1-1-32 16,-1-1-128-16,-1-2 192 0,0-1-192 0,3 0 0 16,4 1-144-16,1 0 144 15,4-1-2816-15,4 0-448 0</inkml:trace>
  <inkml:trace contextRef="#ctx0" brushRef="#br0" timeOffset="38077.72">16537 16099 17903 0,'0'0'784'0,"-6"7"176"0,2 2-768 0,1 0-192 0,-3 0 0 0,2-3 0 15,4-6 640-15,0 0 64 0,-6 6 32 0,6-6 0 0,0 0 736 0,0 0 160 16,0 0 32-16,0 0 0 0,5-12-144 0,5-4-32 16,-2-1 0-16,4-4 0 0,1-3-720 0,3-4-160 15,1-3-32-15,-1 1 0 0,-1-1-256 0,1-3-64 16,-1-4-16-16,2-1 0 0,-1-2-64 0,2-1-16 16,1 5 0-16,0 0 0 0,-3 4-160 0,-1 6 0 15,-3 5 144-15,0 5-144 0,-2 4 0 0,-1 6 0 16,-9 7 0-16,10 5 0 0,-1 7 0 0,-4 9 0 0,-1 10-176 15,-3 5 176-15,-1 3-128 0,-3 5 128 16,0 5 0-16,0 0-144 0,-3-1 144 0,2-4 0 0,1-1 0 0,0-6 0 16,2-5 0-16,1-5 0 15,0-7 0-15,0-4 0 0,3-6 0 0,-3-10 176 0,0 0-48 0,13-2 0 16,-1-7 320-16,3-7 48 16,4-3 16-16,2-6 0 0,4-3-160 0,-1-3-32 15,1-1 0-15,2-3 0 0,-4-3-192 0,2-1-128 0,0-2 128 0,-1 0-128 16,-2 2 0-16,0 5 0 0,-2 4 0 15,-3 7 128-15,-2 5-128 0,-3 6 0 0,0 5 0 0,-3 4 128 16,-1 8-128-16,0 6 0 0,0 5-176 0,-4 6 176 16,-1 6-176-16,0 3 176 0,-2 2-192 0,-1 3 192 15,-1 3 0-15,-2 2 0 0,1-3 0 0,-1-1 0 16,1-1 0-16,0-2 0 0,-2-4 0 0,2-2 0 16,0-5-288-16,2-5-160 15,1-4-16-15,-1-14-10672 0,0 0-2112 0</inkml:trace>
  <inkml:trace contextRef="#ctx0" brushRef="#br0" timeOffset="38475.39">17848 15787 26543 0,'-14'-1'1168'0,"5"1"256"0,-1 1-1136 0,1 2-288 16,-4-3 0-16,1 2 0 0,-1 0 512 0,-2 1 32 15,0 2 16-15,0 0 0 0,-1 2 96 0,-1 3 32 16,-3 2 0-16,2 3 0 0,0 1-96 0,1 1-16 16,2 2 0-16,0 1 0 0,3 1-224 0,1-1-48 15,2 2-16-15,4-4 0 0,3-3-160 0,2 1-128 16,3-6 144-16,5-3-144 0,1-2 192 0,4-4-64 0,4-4-128 0,5-4 192 16,1-2 96-16,3-3 16 15,-3-3 0-15,2-1 0 0,4 0 0 0,-5-1 0 0,-2 2 0 0,-3 2 0 16,-2 2 48-16,-1 2 16 15,-2 1 0-15,-3 5 0 0,-11 3 16 0,0 0 16 0,5 5 0 0,0 4 0 16,-4 1-192-16,-1 3-32 0,-2 5-16 0,0 0 0 16,-2 1-160-16,2 0 0 0,2-1 0 0,3-3 0 31,3-2-656-31,3-1-224 0,3-1-32 0,-1-3-10512 0,4-6-2096 0</inkml:trace>
  <inkml:trace contextRef="#ctx0" brushRef="#br0" timeOffset="38900.21">18555 15075 29887 0,'0'0'1328'0,"0"0"272"0,0 0-1280 0,0 0-320 0,-3-3 0 0,3 3 0 16,-8 10 672-16,-2 7 80 0,-1 4 16 0,0 4 0 15,-1 2 48-15,0 8 16 0,-1 3 0 16,0 4 0-16,0 1-240 0,1 3-32 0,2 2-16 0,-1 2 0 16,2-2-96-16,1 1-32 0,3 0 0 15,0-4 0-15,4-2-224 0,3-4-64 0,4-4 0 0,0-5 0 16,3-4-128-16,2-5 0 0,2-1 0 0,2-6 0 0,-1-6 0 15,0-5-176-15,0-5 48 0,1-5 0 16,1-4-1648-16,-1-3-320 16,-2-3-64-16,-6 0-13040 0</inkml:trace>
  <inkml:trace contextRef="#ctx0" brushRef="#br0" timeOffset="39321.14">18270 15601 25743 0,'0'0'1136'0,"6"-1"240"0,5-1-1104 0,3-1-272 15,4-2 0-15,3 0 0 0,4-3 240 0,1-3-16 16,3-3 0-16,0-1 0 0,-1-2 384 0,3-2 80 16,0-2 16-16,-6 6 0 0,3-4-64 0,2-2-16 15,5-2 0-15,-1-2 0 0,1-5-288 0,-1-2-48 16,-2-3-16-16,-4-3 0 0,-1-3-80 0,-4-3 0 0,-2-2-16 0,-6 4 0 16,1 5-16-16,-5 5 0 15,0 1 0-15,-3 6 0 0,-1 4 272 0,-3 5 48 16,1 5 16-16,-5 5 0 0,0 6 64 0,0 0 16 15,-6 7 0-15,0 6 0 0,-2 3-384 0,-1 6-64 0,-2 4 0 0,-2 5-128 16,-1 3 224-16,-3 5-64 16,0 3-16-16,-4 3 0 0,-1 2 176 0,-4 3 48 0,2 1 0 0,-9 17 0 15,6-10 16-15,4-8 16 16,5-2 0-16,4-9 0 0,3-6-80 0,4-5-32 0,2-6 0 0,4-6 0 16,1-5 112-16,3-4 32 0,-3-7 0 0,8 0 0 15,3-2-16-15,1-5 0 0,4-3 0 16,5-1 0-16,0 1-208 0,0 1-32 0,-1 2-16 0,-2 2 0 15,1 4-160-15,1 6 0 0,0 3 0 0,-1 6 0 16,1 2 0-16,0 4 0 0,-2 3 0 0,-1 1 0 16,-1 3 0-16,-3-1 0 0,-1-2 0 0,-2 3 0 15,-1-3 0-15,2-2 0 0,-3 0-176 0,2-6 176 16,-4 0-2368-16,2-6-384 16,-1-6-64-16</inkml:trace>
  <inkml:trace contextRef="#ctx0" brushRef="#br0" timeOffset="39879.68">20279 14970 26207 0,'0'0'1152'0,"-3"-5"256"0,0-1-1136 0,3 6-272 15,-5-5 0-15,5 5 0 0,0 0 1072 0,-9 7 144 16,1 3 48-16,-3 4 0 0,1 3 16 0,1 4 16 16,-3 3 0-16,1 5 0 0,0-1-448 0,1 7-80 15,1 3-32-15,1 3 0 0,1 1-48 0,1 1-16 16,3 0 0-16,-2 1 0 0,2 2-272 0,1-2-48 16,0-2-16-16,1-1 0 0,0-3-176 0,2-5-32 0,2-2-128 15,0-7 192-15,2-2-192 0,-2-3 144 0,2-3-144 0,3-3 128 16,-2-3-128-16,0-5 0 15,-6-5-192-15,11-2 192 16,0-2-1968-16,1-5-272 0,-2-4-48 0,2-4-14064 0</inkml:trace>
  <inkml:trace contextRef="#ctx0" brushRef="#br0" timeOffset="40314.21">20801 14892 23039 0,'-2'-18'2048'0,"1"11"-1648"0,-1-1-400 0,2 8 0 0,-2-6 1552 0,2 6 240 15,0 0 32-15,-2-4 16 0,2 4-720 16,0 0-144-16,0 0-16 0,0 0-16 0,-8 2-208 0,3 5-32 16,0 3-16-16,2 4 0 0,1 3-208 0,1 7-32 15,-1 3-16-15,2 7 0 0,2 4-80 0,0 5-16 16,0 3 0-16,2 4 0 0,-1 5-32 0,0 2-16 15,2-1 0-15,2-1 0 0,-4-1-96 0,2-5-32 16,1-4 0-16,-1-4 0 0,0-4 96 0,1-6 32 16,-3-6 0-16,2-4 0 0,2-4 224 0,-4-6 64 15,-3-11 0-15,0 0 0 0,12 1 144 0,-2-6 48 16,1-4 0-16,4-9 0 0,0-8-96 0,4-4-16 16,1-2 0-16,-6 7 0 0,1-4-272 0,5-6-48 15,-1-7-16-15,3-5 0 0,1-7-48 0,1-2-16 16,0 1 0-16,0 1 0 0,1 4-96 0,0 4-32 15,-2 3 0-15,2 7 0 0,-2 2-128 0,1 3 0 16,-2 7 144-16,-3 2-144 0,1 2 0 0,-4 5 0 16,-1 1 0-16,-4 5 0 15,-1 2-1136-15,-1 3-144 0,-4 0-16 0,-5 4-12928 0,0 0-2592 16</inkml:trace>
  <inkml:trace contextRef="#ctx0" brushRef="#br0" timeOffset="42948.78">17144 16711 11967 0,'0'0'1072'0,"0"0"-864"16,0 0-208-16,0 0 0 0,0 0 1360 0,-2-4 240 15,-4-3 32-15,6 7 16 0,-7-1-368 0,-1 0-64 0,0 0 0 0,-1 1-16 16,1 2-352-16,-6 3-64 0,0 1-16 0,-1 4 0 15,-1 3-192-15,1 4-32 16,-3 4-16-16,1 3 0 0,-4 0 112 0,1 3 32 0,1 1 0 0,4 3 0 16,1 2-96-16,3-1-32 0,4-2 0 0,3-2 0 15,3 0-288-15,5-2-48 0,0-4-16 0,7-2 0 16,1-3-192-16,7-1 176 0,1-2-176 0,5-5 160 16,-3-1-160-16,6-5 0 0,1-2 0 0,2-2-176 31,-3-5-1744-31,-1-2-336 0</inkml:trace>
  <inkml:trace contextRef="#ctx0" brushRef="#br0" timeOffset="43330.04">17447 16734 24015 0,'0'0'1056'0,"-6"-7"224"0,2 0-1024 0,4 7-256 16,0 0 0-16,0-10 0 0,2 0 1152 0,3 4 160 16,4-2 32-16,5 0 16 0,2 1-560 0,1-2-112 15,5 2-32-15,2-2 0 0,1 3-80 0,1 0 0 16,2 4-16-16,-1 3 0 0,-4 4-112 0,0 3 0 16,-4 3-16-16,-2 7 0 0,-5 0-240 0,-3 4-64 0,-6 3 0 0,-4 4 0 15,-4 0 0-15,-3 2-128 0,-7 0 192 0,-3 0-64 16,-4-2 64-16,1-1 0 0,-2 2 0 15,2-7 0-15,0-4-64 0,1 0-128 0,1 0 192 0,4-4-64 16,2-3 128-16,3-1 0 0,2-2 16 0,5-2 0 16,3-7 48-16,4 7 0 0,-4-7 0 0,12 4 0 15,3-2-32-15,1-1 0 0,2-2 0 0,1 0 0 16,3 0-160-16,2 1-128 0,4 1 192 0,3-1-192 16,1 0 128-16,3-1-128 0,2-1 0 0,0 0 0 15,-3-1-176-15,-1 0-80 0,-3-2-32 0,-3 1-11504 16,-3-5-2304-16</inkml:trace>
  <inkml:trace contextRef="#ctx0" brushRef="#br0" timeOffset="43914.45">18892 16693 19343 0,'-13'-7'848'0,"5"4"192"0,8 3-832 0,-8-2-208 0,8 2 0 0,-7-2 0 16,7 2 1648-16,-8 0 272 0,2 3 64 0,0 1 16 16,-1 5-768-16,1 2-144 0,-3 4-48 0,1 3 0 15,2 3-480-15,-1 2-112 0,0 1 0 0,4 0-16 16,-1 2-176-16,3-4-16 0,4-2-16 0,1-1 0 16,3-5 64-16,3-1 16 0,2-4 0 0,3-1 0 15,2-2 160-15,1-3 48 0,4-4 0 0,0-2 0 16,-1-3-112-16,2-2-16 0,-2-3 0 0,4 0 0 15,-3-2-48-15,0-1-16 0,-2-3 0 0,-1 2 0 16,-2 0-128-16,-3-1-16 0,-3 1-16 0,-2 4 0 16,-3 2-32-16,-6 9-128 0,0 0 192 0,0 0-64 0,0 0-128 15,0 0 192-15,-6 5-192 0,-1 2 192 0,-1 1-192 16,2-1 0-16,0 3 0 0,1 1 0 16,2 0 0-16,1-2 0 0,2-9 0 0,5 9 0 0,3-2-192 0,0-4 48 15,4-5 0-15,4-2 0 0,3-4 144 0,3-2 0 16,2-2 0-16,1-3-128 0,-3-3 128 0,0-2 0 15,-4-2 128-15,-2-1-128 0,-4 0 192 0,-3-2-48 16,-1 0 0-16,-4 0 0 0,-2 4 0 0,-2 0 0 16,-2 1 0-16,-1 5 0 0,0 3-144 0,-4 3 0 15,1 2-192-15,2 4 192 16,-3 2-1744-16,7 1-240 0,-6 2-32 0,6-2-13568 0</inkml:trace>
  <inkml:trace contextRef="#ctx0" brushRef="#br0" timeOffset="45266.33">19200 16760 5519 0,'0'0'496'0,"0"0"-496"0,-10-1 0 0,2 1 0 15,-2 0 768-15,2 1 48 0,-2 0 16 0,-1 0 0 16,-1 3-672-16,0 1-160 0,1-2 0 0,-4 0 0 16,2 3 0-16,-2-1 192 0,-2 2-192 0,1 0 192 15,0-2 768-15,0 1 176 0,-1 1 16 0,-3 2 16 16,1-2 256-16,-2-2 48 0,0-2 16 0,0 1 0 15,0-1 0-15,-1-1 0 0,-2 2 0 0,2-2 0 16,1 1-272-16,3 0-48 0,3-2-16 0,3-1 0 16,5-1-80-16,7 1-32 0,0 0 0 0,0 0 0 15,6-5-80-15,7-1 0 0,7-1-16 0,5-1 0 16,1 0-496-16,9-1-80 0,-1-2-32 0,3-1 0 16,0-1 32-16,2 0 0 0,3 0 0 0,3 0 0 15,1 2 0-15,0 1 0 0,0 0 0 0,0 2 0 0,-7 0 16 16,-1 2 0-16,-8-2 0 0,-5 4 0 0,-3 0-112 15,-7 2-16-15,-6 1 0 0,-9 1 0 0,0 0-16 0,0 0-16 16,0 0 0-16,-11 11 0 0,-6-1 128 0,-6 3 32 16,-7 3 0-16,-7 1 0 0,-8 2-176 0,-6-3-16 15,0 0-16-15,-1-2 0 0,0 0-176 0,4 2 128 16,-1-2-128-16,3-2 128 0,0-3-128 0,4 0 0 16,3 1 0-16,8-5 128 0,8-3-128 0,7-1 0 15,8-2 0-15,8 1 128 0,0 0-128 0,14-7 160 16,8-3-160-16,5 1 160 0,5-2-160 0,8-1 0 15,-2-2 0-15,5-1 0 0,2-1 0 0,3 0 0 0,1 2 0 16,4 1 0-16,2-1 0 0,-4 0 0 0,-5 2 0 0,-6 2 0 16,-7 2 0-16,-5 1 0 0,-7 3 0 0,-8 0 0 15,-13 4 0-15,0 0 128 0,0 0-128 0,-10 2 128 16,-7 3 64-16,-9 0 16 0,-11 5 0 0,-12 0 0 16,-10 1-80-16,-3 1-128 0,1 0 176 0,-2 2-176 15,0 0 144-15,2-1-144 0,0-2 0 0,5-1 144 16,5 0-144-16,10-1 0 0,9-2 144 0,8-1-144 15,8-2 0-15,10 0 0 0,6-4 0 0,7 0-192 32,11-8-384-32,11 0-96 0,11-2-16 0,8-3 0 0,9-3-2368 15,1-4-464-15,2 0-112 0</inkml:trace>
  <inkml:trace contextRef="#ctx0" brushRef="#br0" timeOffset="45741.81">19969 16401 7359 0,'-8'-1'656'0,"-2"-1"-528"16,0 0-128-16,-2-2 0 0,1-1 3808 0,0 0 736 15,0 2 128-15,-1 1 48 0,1-2-2224 0,4 0-448 16,1 0-96-16,6 4-16 0,0 0-336 0,0 0-80 15,10-10-16-15,2 1 0 0,2 1-848 0,3 2-160 16,4-2-48-16,3 3 0 0,0-2-64 0,4 3-32 0,-1-1 0 0,3 3 0 16,0 1-16-16,-5 3 0 0,-2 3 0 0,-5 1 0 15,-5 3-208-15,-4 3-128 0,-5 0 160 0,-7 1-160 16,-4 2 128-16,-8 1-128 0,-7 4 0 0,-7 2 144 16,-2-3-144-16,0 2 128 0,1-1-128 0,0 1 128 15,3-4-128-15,5 0 0 0,6-3 0 0,2 0 0 16,4-4 0-16,5 0 0 0,4 0 0 0,5 0 0 15,2-1 0-15,6-2 0 0,6 2 0 0,4-1 0 16,0 3 0-16,4 1 0 0,3 0 0 0,2 2 0 16,1 3 0-16,-2 0 0 0,-2 2 0 0,-6 0 0 15,-4 0 0-15,-4 0 0 0,-6 1 0 0,-5-3 0 16,-3 1 0-16,-9 0 208 0,-5-1-16 0,-7 2-16 16,-7-3 208-16,-4 2 32 0,-3 0 16 0,-1-2 0 0,-3-2-192 15,2 0-48-15,1-3 0 0,0-3 0 16,4-2-192-16,0-3 0 0,2-3 0 0,4-3 0 15,5-5-832-15,4-1-256 16,4-2-48-16,8 2-11312 0,9-6-2272 0</inkml:trace>
  <inkml:trace contextRef="#ctx0" brushRef="#br0" timeOffset="46448.56">20828 16453 18431 0,'0'0'816'0,"0"0"160"0,-4-6-784 0,-2-1-192 0,2-2 0 0,-1 3 0 15,5 6 1824-15,0 0 320 0,-5-4 64 0,5 4 16 16,0 0-688-16,0 0-144 0,-8 2-32 0,2 4 0 0,0 4-608 0,1-1-128 15,-1 6-32-15,-1 3 0 0,2 3-80 0,-3 4 0 16,3 1-16-16,-3 1 0 0,1 4-240 0,4-1-32 16,1 0-16-16,4-5 0 0,0-1-208 0,4-1 128 15,4-4-128-15,-1-5 0 0,2-4 320 0,3-3-48 16,3-3 0-16,3-6 0 0,2-5 64 0,4-4 16 16,-1-4 0-16,0-2 0 0,-1-1-48 0,-1-3-16 15,-3-1 0-15,0-1 0 0,1 2-80 0,-5 0-16 16,-5 1 0-16,-1 1 0 0,0 0 0 0,-5 3 0 15,-3 4 0-15,-1 2 0 0,0 1-64 0,-1 9-128 16,0 0 176-16,0 0-176 0,0 0 128 0,-9 7-128 16,0 1 0-16,3 3 0 0,-3 1 0 0,2 1 0 15,1 0 0-15,1-1 0 0,2 4 0 0,2-2 0 16,2-1 0-16,2-1 0 0,3-2 0 0,3-2 0 0,2 0 0 0,0-6 0 16,2-2 128-16,0-1-128 0,0-5 144 0,4-1-144 15,0-6 352-15,0 1-32 0,-1 0 0 0,0-1 0 16,-3-2-32-16,-1-1-16 0,-1-1 0 0,-2-1 0 15,-1-2-16-15,-4-1 0 0,0-2 0 0,0-1 0 16,-4-1-64-16,2 1 0 0,-4 0-16 0,2 4 0 16,-1 2-176-16,1 3 0 0,0 2 0 0,0 5 0 15,-1 0 0-15,1 8-176 0,0 0 48 0,0 0 0 32,-2-6-1280-32,2 6-256 0,0 0-64 0,0 0 0 0,0 0-1248 15,0 0-256-15,0 0-48 0,14 15-16 0</inkml:trace>
  <inkml:trace contextRef="#ctx0" brushRef="#br0" timeOffset="46800.95">21470 16447 21183 0,'-13'10'1888'0,"2"-3"-1504"15,-1-1-384-15,1 3 0 0,1 1 768 0,3 0 96 16,1 0 16-16,3 0 0 0,-1 0 784 0,4-10 144 15,5 6 48-15,1 0 0 0,4-5-640 0,5-2-128 16,0 0-32-16,5-3 0 0,5 0-304 0,-2-1-64 16,1-3-16-16,-2-1 0 0,3-2-160 0,-2 1-16 15,-1-1-16-15,-4-1 0 0,0-2-80 0,-3 1-16 0,-1-3 0 0,-2 4 0 16,-6 0-144-16,-1 1-48 0,-1 0 0 0,-4 3 0 16,0 8-32-16,-10-5-16 0,-1 3 0 0,-3 2 0 15,-4 3-144-15,-1 5 160 0,-3 1-160 0,0 4 160 16,0 1-160-16,-4 1 0 0,1 3 0 15,3-1 0-15,3 2 0 0,3 1 0 16,1-1 0-16,6-2 0 0,3-1 0 0,6-2 0 0,0 0 0 0,6-5 0 16,3-2 0-16,7-2 0 0,3 0-144 0,1-3 144 15,2-3-272-15,3 0 0 0,0-2 0 0,1-1 0 32,-3-3-2112-32,2 0-432 0,-4-2-64 0</inkml:trace>
  <inkml:trace contextRef="#ctx0" brushRef="#br0" timeOffset="47248.39">21918 16379 22287 0,'0'0'976'0,"-10"1"224"0,-1-2-960 0,1 1-240 15,0 0 0-15,3 2 0 0,7-2 1344 0,-8 3 208 16,8-3 48-16,0 0 16 0,0 0-80 0,0 0 0 16,0 0-16-16,0 0 0 0,11 5-480 0,3-2-80 0,5-2-32 15,1-2 0-15,4-2-224 0,1-1-64 0,2-1 0 16,0-1 0-16,0-3-256 0,-2-1-64 0,-2-1-16 0,-2 0 0 16,-2 0-112-16,-3 0-32 0,-2 0 0 0,-3 1 0 15,-5 0-160-15,-2 2 192 0,-1 1-192 0,-3 7 192 16,-6-8-48-16,-4 3 0 0,-2 5 0 0,-7 2 0 15,-2 3-144-15,-4 2 128 0,-2 2-128 0,-4 4 128 16,0 3-128-16,0 3 0 0,-1 2 0 0,3-1 0 16,1 0 0-16,8 0 0 0,2 0 0 0,4-2 0 15,3-3 0-15,5 1 0 0,3-1 128 0,3-2-128 16,3-2 0-16,5 0 0 0,4-1 0 0,4-4 0 16,5-2-128-16,5-3-64 0,5-2-16 0,2-2 0 15,1-3-1392 1,0 0-256-16,1-1-64 0,-4 0-9168 0,-3 0-1840 0</inkml:trace>
  <inkml:trace contextRef="#ctx0" brushRef="#br0" timeOffset="47587.68">22768 15827 23327 0,'-1'-13'1024'0,"1"13"224"0,-1-9-992 0,1 9-256 16,0 0 0-16,0 0 0 0,0 0 1408 0,0 0 256 15,0 0 32-15,0 0 16 0,-6 11-240 0,-2 2-32 16,-1 4-16-16,-1 4 0 0,-2 7-336 0,1 5-80 0,-3 2-16 0,0 5 0 16,0 3-288-16,0 1-48 0,-1 1-16 0,0 0 0 15,1 0-224-15,2 1-48 0,2 2-16 0,0-5 0 16,5-8-224-16,-1-3-128 0,4-5 128 15,2-4-128-15,1-3 0 0,2-2 0 0,1-5 0 0,0-3 128 16,-4-10-256-16,10 5-64 0,-1-3 0 0,2-5 0 31,1-6-1280-31,-1-2-272 0,2-2-48 0,2-2-9376 0,1-3-1872 16</inkml:trace>
  <inkml:trace contextRef="#ctx0" brushRef="#br0" timeOffset="47903.93">23207 15935 24927 0,'0'0'1104'0,"0"0"240"0,0 0-1088 0,0 0-256 15,0 0 0-15,-10-1 0 0,-1 2 1280 0,2 3 192 16,-6 3 32-16,0 4 16 0,-2 2-144 0,-2 5-32 16,0 0 0-16,-1 2 0 0,-1 0-352 0,-2 0-80 15,0 2-16-15,-2 0 0 0,-1 1-288 0,1 0-64 16,-5-1-16-16,4-2 0 0,1-4-352 0,2 0-176 15,3-3 160-15,0-2-160 0,3-2 160 0,5-2-160 16,0 0 160-16,3-2-160 0,9-5 240 0,0 0-48 16,0 0-16-16,0 0 0 0,0 0 16 0,0 0 0 15,0 0 0-15,0 0 0 0,8 5-192 0,1-1 0 16,1-1 144-16,2 4-144 0,-1 3 192 0,2 2-16 16,0 0-16-16,1 2 0 0,-2 1 32 0,2-1 0 0,2 1 0 0,1 0 0 15,-1 0-16-15,2-4 0 0,-1 0 0 0,-1 0 0 16,1-1-176-16,0-1 0 0,2-5 144 0,-2 0-144 15,-1-3 0-15,-1-1 0 0,1-1 0 0,-1-3-192 32,2-2-1712-32,0-1-336 0,2 0-80 0,0 0-15008 0</inkml:trace>
  <inkml:trace contextRef="#ctx0" brushRef="#br0" timeOffset="48327.63">23882 15996 17391 0,'13'-3'768'0,"-4"1"160"15,-1-1-736-15,1-1-192 0,0 1 0 0,-2 0 0 0,-7 3 1024 0,0 0 160 16,4-8 32-16,-1 1 16 0,-3 7 608 0,0 0 112 15,-5-6 32-15,-4 1 0 0,-2 2-624 0,-3 3-112 16,-3 3-32-16,-3 2 0 0,-2-2-192 0,-2 3-64 16,-3 0 0-16,1 2 0 0,4 3-256 0,0-1-48 15,4-3-16-15,3 3 0 0,4 0-64 0,4 0 0 16,3 1-16-16,1 0 0 0,3 0-192 0,5-1-48 16,-1 3 0-16,5-1 0 0,0 0-48 0,4 1-16 0,2-2 0 0,3 2 0 15,3 1-112-15,0 3-16 0,-2 0-128 0,-1 1 192 16,-3-1-64-16,-1 3 0 0,-3 0-128 0,-5-1 192 15,-3-3 0-15,-3 4-16 0,-3-2 0 0,-2-3 0 16,-4-2 176-16,-2-2 32 0,-7-1 16 0,0-1 0 16,-3-3-16-16,-2-1 0 0,-3-2 0 0,2 0 0 15,1 1-160-15,0-4-32 0,0-2-16 0,1-3 0 16,1-1-176-16,2 0 0 0,3-2 0 0,4 0 0 31,2-3-1008-31,4 0-176 0,3 0-32 0,3-3-16 0,4 3-1584 16,6-1-320-16,-1-1-64 0</inkml:trace>
  <inkml:trace contextRef="#ctx0" brushRef="#br0" timeOffset="48871.67">24020 15172 20271 0,'-10'-12'896'0,"3"5"192"0,0 0-880 0,-2 0-208 0,3 1 0 0,-1-1 0 15,0 1 1632-15,3 2 288 0,4 4 48 0,-8-4 16 16,8 4-592-16,0 0-112 0,0 0-32 0,0 0 0 16,0 0-432-16,0 0-96 0,0 0-16 0,5 9 0 15,1 1-176-15,6 3-32 0,2 4-16 0,4 4 0 16,2 4 48-16,3 2 16 0,1 4 0 0,4 5 0 16,3 6-64-16,1 3-16 0,5 5 0 0,3 2 0 15,0 6-128-15,0 2-16 0,-4 4-16 0,-1 1 0 16,-4 1-32-16,-5-1 0 0,-3-3 0 0,-5 1 0 15,-3-2-16-15,-3-3 0 0,-6-4 0 0,-1-3 0 16,-6-1-16-16,-3-2-16 0,-1-1 0 0,-5-6 0 16,-3-3 16-16,-2-3 0 0,0-1 0 0,-4-3 0 0,-2-6-64 15,-1-2-16-15,-2 0 0 0,-1 0 0 0,-1-1 112 0,-2 0 32 16,-5-3 0-16,1-1 0 0,-1-1-128 16,0 1-32-16,-1-3 0 0,0 2 0 0,-1 2-144 15,0-3 0-15,0-2 144 0,1 3-144 0,1-2 0 16,-3 2 0-16,1-4 0 0,2 0-192 15,0 0-1200-15,4-2-240 0,5 0-48 0,5-1-17312 16</inkml:trace>
  <inkml:trace contextRef="#ctx0" brushRef="#br0" timeOffset="53613.68">5354 10452 1839 0,'0'0'160'0,"11"-6"-160"0,1-1 0 0,-1 2 0 16,1-1 2304-16,-3 1 416 0,0 0 96 0,-1 1 0 15,-8 4-1792-15,0 0-352 0,0 0-80 0,0 0-16 16,0 0-80-16,0 0-32 0,0 0 0 0,5-6 0 16,-5 6-16-16,3-7-16 0,-3 7 0 0,0 0 0 15,-2-10 80-15,0 2 32 0,-3 0 0 0,0 1 0 16,1-1 224-16,-2 1 32 0,0 1 16 0,-2-2 0 15,0-1-176-15,3-1-48 0,-2 0 0 0,1 1 0 16,-3-4 16-16,1 2 0 0,-2 0 0 0,4 0 0 0,-4-1-192 16,1 0-32-16,0-1-16 0,-1 3 0 0,-1 0-32 0,-1 0 0 15,-3-1 0-15,-1 1 0 0,1 2-144 0,-2-1-48 16,-1 1 0-16,0-4 0 0,-1 1-144 0,2-1 0 16,-2 1 0-16,1-2 0 0,-2 0 0 0,0 0 128 15,0 2-128-15,0 2 128 0,-1 0 32 0,0 1 0 16,-5 1 0-16,1 4 0 0,0 1-160 0,-1 1 192 15,-4 1-192-15,-2 1 192 0,-2 0-192 0,-1 1 0 16,-3 0 0-16,2 2 128 0,3-4-128 0,0 2 0 16,-1 0 144-16,1 1-144 0,-1 3 0 0,0-1 0 15,0 1 0-15,-3 3 128 0,-2 1-128 0,2 0 0 16,0-3 0-16,2 1 0 0,0 0 0 0,2-1 128 0,1 0-128 0,1 0 0 16,1-2 0-16,-2 3 0 0,-1-2 0 15,1 4 128-15,0 2-128 0,-1-1 0 0,0-1 128 0,1 2-128 16,2-2 0-16,-1 2 0 0,-4-1 0 0,4 1 0 15,4-1 128-15,-2 3-128 0,3 0 128 0,4 0-128 16,-1 1 0-16,3-1 0 0,2 0 0 0,3 0-128 16,1 2 128-16,2-1 0 0,1 2 0 0,2-1 128 15,1 1-128-15,2 1 0 0,-1 0 0 0,1 3 0 16,2 1 0-16,2 1 128 0,-3 1-128 0,4-1 0 16,0-1 0-16,2 0 0 0,4 0 0 0,-2 0 0 15,5 0 0-15,3-1 0 0,2 1 0 0,5-1 0 16,1-2 128-16,3 0-128 0,1-1 160 0,3-1-160 15,1-1 272-15,4 2-32 0,2-3-16 0,0 1 0 0,1-3-32 16,4 0 0-16,1 1 0 0,3-3 0 16,-2-3-64-16,1 0 0 0,3-1-128 0,1 1 192 0,3 0-64 15,1-4-128-15,1-2 176 0,3 1-176 0,-1-1 192 0,1 0-192 16,-2 0 192-16,-2-1-192 0,-1-3 128 0,0 1-128 16,0 1 0-16,4-1 0 0,-2-3 128 0,-1-3-128 15,-3-1 0-15,-1-1 0 0,-1 4 128 0,-2-4-128 16,-1 0 0-16,1 1 0 0,2 0 128 0,-5-1-128 15,1-2 0-15,-3-3 0 0,2-1 240 0,-5-1-64 16,-3-3-16-16,-2 1 0 0,0-2 160 0,-6-3 16 16,-2-4 16-16,-1-2 0 0,-5-1 96 0,1-2 0 15,-7-3 16-15,-1-3 0 0,-3-3-48 0,-5 2-16 16,-4-2 0-16,-1 2 0 0,-8-1-32 0,-3 1-16 16,-1 0 0-16,-9 3 0 0,-2 2-224 0,-8 4-128 15,-5 5 128-15,-8 2-128 0,-4 3 0 0,-6 3 0 0,-4 4-192 16,-3 5 64-1,-2 7-640-15,1 5-128 0,-3 4-32 0,4 2 0 16,3 5-2224-16,2 7-448 0</inkml:trace>
  <inkml:trace contextRef="#ctx0" brushRef="#br0" timeOffset="56947.92">5508 15803 14735 0,'3'-8'1312'0,"2"-1"-1056"0,-1 2-256 0,1 0 0 15,-5 7 880-15,6-4 112 0,-6 4 32 16,8-6 0-16,-8 6-704 0,0 0-128 0,0 0-16 0,0 0-16 16,3-9 176-16,-1 0 48 0,-2 0 0 0,0-1 0 15,-1 0 400-15,-1-1 96 0,-1-2 16 0,-4-1 0 16,0 2-64-16,-3-2 0 0,0 1 0 0,-1-2 0 15,-5 0-336-15,2 1-80 0,-1-1-16 0,-2 1 0 16,-3 0-16-16,2 1 0 0,-2-1 0 0,1 5 0 16,-2-1 0-16,-1-1-16 0,-4 2 0 0,-2-1 0 15,0 0-112-15,-4-1 0 0,-3-2-16 0,1 1 0 16,1 1-48-16,-2-1-16 0,-1 2 0 0,-3 3 0 16,-3 2-16-16,-3 2 0 0,-5 2 0 0,-2 4 0 0,-1 1-160 15,0-2 0-15,3 0 0 0,-3 2 128 0,1 1-128 0,-4 2 0 16,-3 0 0-16,1 0 0 0,-4-3 0 0,2 2 0 15,2-2 0-15,0 3 128 0,2 1-128 16,-2-1 0-16,0 2 0 0,2 0 0 0,-1 1 0 0,8-1 0 16,4 1 144-16,3 1-144 0,6 2 144 0,2 1-144 15,3 1 192-15,3 2-192 0,2-1 0 0,1 4 0 16,2 1 0-16,1 2 0 0,0 0 0 0,2 3 0 16,2 0 0-16,1 2 0 0,3-2 0 0,1 1 0 15,2 1 0-15,1 1 0 0,5 1 0 0,1 1 0 16,2 0 0-16,1-4 0 0,2 1 0 0,3 1 0 15,1 0-128-15,3 2 128 0,1 1 0 0,2-1 0 0,3-2 0 16,3 1 0-16,4-1 0 0,2-2 0 0,1 0 0 0,3-3 0 16,3-2 0-16,2-1 0 0,2-1 0 15,2-1 0-15,3 0 0 0,3-1 0 0,7-2 0 0,-1-3 0 16,1-3 0-16,0-1 0 0,0 2 128 0,-3-2-128 16,0 0 128-16,3-2-128 0,3-1 144 0,2-3-144 15,0 3 128-15,0-4-128 0,-5 0 0 0,2-2 144 16,0-1-16-16,-1-2-128 0,-1-2 192 15,2 0-64-15,4-1-128 0,-1 0 192 0,0-3-192 0,-4 0 192 16,-5 0-192-16,0-1 0 0,-5-1 0 0,1 3 0 16,0-1 128-16,-3-1-128 0,2 2 0 0,-3-4 128 15,3-2-128-15,-6 1 0 0,-3-1 0 0,-3-3 0 16,0-2 0-16,-1-1 0 0,0 2 128 0,-1-2-128 16,-4-1 0-16,-1 0 128 0,-1-2-128 0,-2-2 128 15,-3-2-128-15,-1 0 128 0,-1-3-128 0,-4 0 128 16,-1 1 48-16,-4-1 0 0,-1 2 0 0,-6-1 0 0,-2-2 208 0,-6 0 32 15,-3 0 16-15,-5 3 0 0,-3 1-304 0,-3 2-128 16,-6 1 0-16,-6 3 128 0,-1 1-128 0,-7 2 0 16,-7 7 0-16,-4 3 0 15,-1 3-400-15,4 4-16 0,6 4 0 16,6 2 0-16,6 1-992 0,7 1-208 0,6 3-48 0,8 1-12800 16</inkml:trace>
  <inkml:trace contextRef="#ctx0" brushRef="#br0" timeOffset="57864.24">8370 15650 10127 0,'6'-5'896'0,"4"2"-704"16,-3 1-192-16,4 0 0 0,2 1 832 0,-2 0 144 16,2-1 32-16,-1 2 0 0,-1-3-592 0,0 1-112 15,-1 0-32-15,0 0 0 0,-2-2 288 0,0 2 48 16,-8 2 16-16,7-5 0 0,-2-2 208 0,-5 7 64 15,0 0 0-15,2-8 0 0,-2 8 64 0,0-7 32 16,-4-1 0-16,-1 2 0 0,-3 1-640 0,-3-1-128 16,0 0-32-16,-3 0 0 0,-4 0-64 0,-1 0-128 0,1-2 176 0,-4 1-176 15,0 0 384-15,-3-1-48 16,0 0 0-16,-2 0 0 0,0 1-16 0,1 2-16 0,-2-1 0 16,-3 2 0-16,-3 0-80 0,-1 1-16 0,-1 3 0 0,-5-2 0 15,-5 0-80-15,-4-2-128 0,-1 0 176 0,-4 0-176 16,2-3 144-16,0 2-144 0,4 0 0 0,0 1 144 15,1 0 112-15,3 0 32 0,3 0 0 0,2 3 0 16,1 1 160-16,1 2 48 0,0 2 0 0,-1 2 0 16,0 2-304-16,1 3-64 0,1 2-128 0,-3 1 192 15,0 1-192-15,1 1 176 0,-2 0-176 0,4 3 160 16,-1 1-160-16,2 0 0 0,3-1 0 0,4 6 128 16,1-1-128-16,3 1 0 0,1-1 0 0,5 4 0 15,0-3 0-15,5 4 0 0,2-1 0 0,0 3 0 16,2 1 0-16,4 0 0 0,4 0 0 0,2 0 0 15,3 1 0-15,3 1 0 0,4-1 0 0,4 1 0 16,5-2 0-16,4-1 0 0,2-2 0 0,5 1 0 0,2 0 0 16,6-2 0-16,3 3 192 0,5-4-64 0,6-4 16 0,-3-2 0 15,0-2 0-15,1 1 0 0,3 0-16 0,1-2 0 16,4-2 0-16,4-3 0 0,3-2 32 0,1-3 0 16,-1-3 0-16,-1-1 0 0,1-2 0 0,5 0 0 15,6-1 0-15,0-2 0 0,-4-3 48 0,2-2 16 16,-4 0 0-16,6-2 0 0,6-2 32 0,-2-5 16 15,-6-6 0-15,-1 0 0 0,-1 2 48 0,1-1 0 16,-1-6 0-16,-3-2 0 0,-6-1 48 0,-6 1 16 16,-3 3 0-16,-6-1 0 0,-7-3-176 0,-7-1-16 15,-4 2-16-15,-6 0 0 0,-3 1 80 0,-6-1 0 0,-9 0 16 16,-4-2 0-16,-5 0 64 0,-8-2 16 16,-8-1 0-16,-6 0 0 0,-9 2-352 0,-10 3 144 0,-11 0-144 15,-17 4 0 1,-16 2-288-16,-7 8-160 0,-8 0-48 0,-11 3 0 15,-14 5-1792-15,-2 6-352 0,-7 6-80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6:53:12.0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12901 5465 13935 0,'0'0'608'0,"-10"-1"144"0,2 0-608 0,0 0-144 0,8 1 0 0,0 0 0 15,0 0 400-15,-8 0 48 0,8 0 16 0,0 0 0 16,0 0 32-16,0 0 0 0,0 0 0 0,0 0 0 16,0 0 16-16,5 8 0 0,-2-1 0 0,1 0 0 15,1-1 192-15,0 1 64 0,2-2 0 0,1 2 0 16,-3-2-64-16,5 1-16 0,1-1 0 0,3 0 0 16,3-2-48-16,3 0 0 0,-2 2 0 0,5-3 0 15,3-2 0-15,1 1 0 0,3-1 0 0,3 1 0 16,3-1-144-16,5 2-48 0,4-2 0 0,1 0 0 15,5 0-32-15,-1 0-16 0,0-2 0 0,3 1 0 0,2-1 48 16,2 1 16-16,1 1 0 0,3 0 0 0,0-1-144 0,1 0-48 16,-1-2 0-16,1 1 0 0,-3 1-48 15,0 0-16-15,2 1 0 0,1 0 0 0,1 0-80 0,-1-2 0 16,1 0-128-16,2 2 192 0,-2 1-192 0,2 0 144 16,-1-1-144-16,4 2 128 0,-2-4-128 0,1 1 128 15,1 0-128-15,1 1 128 0,4-2-128 0,-2 1 0 16,2-1 144-16,2 0-144 0,1 0 192 0,-3 0-16 15,3-1-16-15,0 2 0 0,-1-2-160 0,0 0 0 16,-2-1 0-16,1 3 0 0,-1 0 176 0,-1-1-48 16,0 2-128-16,-2-1 192 0,-3 1-64 0,0 1 0 15,0 1-128-15,1 0 192 0,-1 1-192 0,-1-2 176 0,1-1-176 0,1 1 160 16,-1 1-160-16,1 0 192 0,0 0-192 16,2-2 192-16,0-2-192 0,3 1 0 0,-1 0 0 15,0 1 0-15,0 0 0 0,-1-1 0 0,-1-1 0 0,-2-1 0 16,3 2 0-16,-1 0 0 0,2 0 0 0,-3-1 0 15,-2 1 0-15,-2-1 0 0,0-1 0 0,1 1 0 16,2 0 0-16,-3 0 0 0,0-1 0 0,-1 1 0 16,-2 0 0-16,1 1 128 0,1-1-128 0,2 0 0 15,0 0 128-15,-1-1-128 0,-1 1 128 0,-3 2-128 16,1 0 144-16,2 0-144 0,3-2 160 0,-1 1-160 16,1 1 144-16,0 0-144 0,-3-1 128 0,1 0-128 15,0 1 0-15,3 0 128 0,0-3-128 0,0 1 0 16,-2 1 0-16,1-1 0 0,-1-1 128 0,2-1-128 15,3-1 0-15,-2-1 0 0,-2 5 0 0,-2-1 0 0,-3-1 0 0,-1 1 0 16,2-1 0-16,2-1 0 0,3 0 0 16,-3 0 0-16,-3 3 0 0,-2 0 0 0,0-1 0 0,2-1 0 15,1-2 0-15,0 2 0 0,1 0 0 0,-2-1 128 16,-1 0-128-16,0-1 0 0,2 1 0 0,2 2 0 16,2-1 0-16,-3 0 0 0,-3 0 0 0,-2 0 0 15,-2 1 0-15,0 0 0 0,3-2 0 0,0 2 0 16,-1 1 128-16,2 0-128 0,-3 0 0 0,-1 1 0 15,0 0 0-15,-1 0 0 0,0-2 0 0,1 4 0 16,0 1 0-16,0 0 0 0,-2 0 0 0,-3-1 0 16,-2 0 0-16,0 0 0 0,1 1 0 0,2 1 0 15,-1-1 0-15,1 0 0 0,-3 0 0 0,-1 0 0 0,0-1 0 16,-2 0 0-16,-1 0 0 0,-1 0 0 0,-1 0 0 16,1-1 0-16,0 0 0 0,-1 1 0 0,-3-1 0 0,0 0 0 15,1-2 0-15,-5 1 0 0,-1 2 0 0,-1-2 0 16,-3-1 0-16,0 1 0 0,1 0 128 0,-3 0-128 15,-1 0 0-15,0 0 0 0,-1-1 0 0,-1 1 0 16,0 0 0-16,-1 0 0 0,-2 1 0 0,0 0 0 16,-2 0 0-16,3 0 0 0,-3 1 128 0,1 0-128 15,-2 2 0-15,4-2 0 0,-3-1 0 0,2 1 0 16,-4-1 0-16,1 0 0 0,1 0 0 0,-2-1 0 16,2-2 0-16,-1 1 0 0,-4 2 0 0,2-1 128 15,-2-1-128-15,-1-1 0 0,-3 2 0 0,-1 0 0 16,1-1 0-16,-3 0 0 0,-1 0 0 0,-9 1 128 15,8-2-128-15,-8 2 192 0,9-1-192 0,-9 1 192 16,6-3 0-16,-6 3 16 0,8-3 0 0,-8 3 0 0,0 0-16 16,0 0 0-16,5-3 0 0,-5 3 0 0,0 0-64 0,0 0-128 15,0 0 176-15,0 0-176 0,0 0 0 0,0 0 0 16,0 0 0-16,0 0-144 16,0 0-1648-16,8 6-320 0,-8 5-64 0</inkml:trace>
  <inkml:trace contextRef="#ctx0" brushRef="#br0" timeOffset="5478.84">1896 1076 7359 0,'0'0'656'0,"1"-11"-528"0,0 1-128 0,0 0 0 0,2 0 1584 0,-2 1 272 16,2 2 64-16,-1 0 16 0,-1 0-272 0,-1 7-48 15,2-6-16-15,-2 6 0 0,0 0-256 0,1-6-48 16,-1 6-16-16,0 0 0 0,0 0-144 0,0 0-48 16,0 0 0-16,0 0 0 0,0 0-448 0,-4 3-80 15,-1 1-32-15,0 4 0 0,-2 3-144 0,0 2-48 16,-1 1 0-16,-1 4 0 0,0 2-64 0,-5 17-16 15,1-3 0-15,3-4 0 0,2-3-96 0,5-3-32 16,2 2 0-16,1-6 0 0,2-2 0 0,4-2 0 16,2-3 0-16,1-2 0 0,3-1 0 0,3-3-128 15,0-2 192-15,4-3-64 0,2-3 176 0,1-2 16 16,2-4 16-16,1-1 0 0,1-6 192 0,-1-2 48 16,-4-2 0-16,-1 0 0 0,5-1-208 0,-7-1-48 0,-1-1 0 15,0 0 0-15,0 2-160 0,-2 1-32 16,0-2-128-16,-2 0 192 0,0 2-192 0,-3 0 144 0,-1-2-144 0,1 1 128 15,-4 3-128-15,3-4 0 16,-5 2 0-16,2 2 0 0,-1 0 128 0,-2 3-128 0,0 1 0 0,-1 5 128 16,-2 7-128-16,0 0 0 15,0 0 0-15,0 0 0 0,0 0 0 0,3 10 0 0,0 6-128 0,-1 1 128 16,-2 4 0-16,0 6 0 0,0 3-144 0,-2 6 144 16,-1 3 0-16,0 4 0 0,-1 6 0 0,-3-1 0 15,-2 5 0-15,1 2 0 0,-2 2 0 0,-2-3 0 16,-2-1 0-16,1-4 0 0,-2 2 0 0,-2-1 0 15,-1-1 192-15,0 0-48 0,0 0-16 0,-3-3 0 16,1-5 0-16,0-3 0 0,-4-3 0 0,-1-2 0 16,0-3 80-16,0-6 16 0,-2-2 0 0,3-2 0 0,1-1 0 0,2-4 0 15,2-2 0-15,2-5 0 0,-1-6 0 0,0-5 0 16,1-3 0-16,3-5 0 0,2-6 32 0,-2-3 16 16,-2-6 0-16,5-5 0 15,3-1-144-15,4-4-128 0,2-6 192 0,7 0-192 0,7 3 0 0,3 3 0 16,0 3 0-16,5 5 0 0,5 2 0 0,5 8 0 15,3 3 0-15,6 4 0 0,2 2 0 0,3 3 0 16,-1 0 0-16,-1 5-144 0,-6 2 144 0,-2 4 0 16,-2 1 0-16,-4 3 0 0,-3 1-160 0,-8 1 160 15,-1 1-192-15,-6 0 192 16,-4 0-1616-16,-1 0-224 0,-3 1-32 0,-3-4-16 0</inkml:trace>
  <inkml:trace contextRef="#ctx0" brushRef="#br0" timeOffset="6304.89">3118 289 5519 0,'0'0'240'0,"0"0"64"0,0 0-304 0,0 0 0 0,2-7 0 0,-2 7 0 15,2-10 2624-15,2 0 480 0,-4 10 96 0,0-8 0 16,0 8-1344-16,0-8-288 0,0 1-48 0,0 1-16 16,0 6-96-16,0 0 0 0,-4-7-16 0,1 1 0 0,3 6-208 0,-6-5-32 15,2 1-16-15,4 4 0 16,-10 0-352-16,0 1-64 0,0 2-16 0,-1 2 0 0,-1 4-208 0,0 0-48 15,1 1-16-15,-3 2 0 0,0 3-64 0,-1 4-16 16,1 3 0-16,1 1 0 0,0-4-32 0,-1 0 0 16,2 2 0-16,-2 0 0 0,1 0 16 0,3 3 0 15,1 2 0-15,5-11 0 0,-1 5-112 0,2 1-32 16,1 0 0-16,2-1 0 0,1 1-192 0,1-1 176 16,1-1-176-16,6 11 160 0,0-6-160 0,1-4 0 15,1-7 144-15,3-2-144 0,-1-1 0 0,3-4 0 16,2 0 0-16,-2-4 0 15,-4-2-528-15,2-1-80 0,2-2-16 0,-2-2 0 16,-1 0-2864-16,-1-3-576 0</inkml:trace>
  <inkml:trace contextRef="#ctx0" brushRef="#br0" timeOffset="6889.26">3303 520 14735 0,'0'0'640'0,"0"0"160"0,-7 0-640 0,7 0-160 0,0 0 0 0,-7 1 0 15,7-1 1344-15,0 0 256 0,0 0 32 0,0 0 16 16,-4-6-48-16,2-2 0 0,2-1 0 0,2 1 0 0,1-1-400 15,4-1-96-15,0 1-16 0,2-2 0 0,-1 0-336 0,2 2-80 16,2-1-16-16,0-2 0 0,1 1-192 0,0 1-32 16,-1-1-16-16,0 4 0 0,-3-1-160 15,-1 1-48-15,-2 2 0 0,-6 5 0 0,10-1-208 0,-10 1 0 16,6 9 0-16,1 2 0 0,-5 3 144 0,-2 3-144 16,-2 2 128-16,-2 2-128 0,-2 5 144 0,3-9-144 15,-3 2 160-15,0 3-160 0,-4 2 288 0,0-1-32 16,-1-1-16-16,1-2 0 0,0-3 192 0,-5 12 32 15,3-9 16-15,4-6 0 0,3-4-176 0,5-10-48 16,0 0 0-16,0 0 0 0,0 0 0 0,10-4-16 16,1-7 0-16,1-3 0 0,3-1 0 0,0-4 0 15,1-3 0-15,-8 9 0 0,0-3-240 0,2-3 176 16,1-1-176-16,-2 0 160 0,3 2-160 0,1 1 0 16,1 2 0-16,9-10 0 0,-2 10 0 0,-4 5 0 15,-3 2 0-15,-2 5 0 0,-1 2 0 0,-2 3 0 16,-3 2-160-16,0 1 160 0,0 3-144 0,-2 2 144 15,-2 2-128-15,0 2 128 0,-2 3 0 0,0-3 0 16,-1 2 0-16,0 2 0 0,0 0 0 0,0-2 0 16,0-1 0-16,0 0 0 0,0-1 0 0,-1 1 144 0,0 0-144 15,0-4 160-15,2 1-160 0,0-2 0 0,4-1 144 0,-4-1-144 16,2-1 0-16,0-2 0 0,-2-5-160 0,4 7 160 16,-4-7-2496-1,7 3-400-15,-7-3-80 0,9 4-16 0</inkml:trace>
  <inkml:trace contextRef="#ctx0" brushRef="#br0" timeOffset="7448.89">4147 210 4607 0,'0'-9'400'0,"2"4"-400"0,-2-3 0 0,1 0 0 16,1 1 2304-16,0 1 384 0,-2 6 80 0,2-5 16 15,0-1-1184-15,-2 6-256 0,0 0-32 0,0 0-16 16,5-5-112-16,-5 5-32 0,0 0 0 0,0 0 0 15,0 0-144-15,0 0-48 0,0 0 0 0,9 5 0 16,-2 1-160-16,2 5-32 0,0 0-16 0,2 4 0 0,-1 3 0 0,3 3 0 16,1 2 0-16,2 3 0 0,0 2-112 0,1-1-32 15,-2-2 0-15,-1 1 0 0,-3-1-64 16,-1 0-16-16,-3 3 0 0,-4-8 0 0,1 3 96 16,-2 2 16-16,0 1 0 0,-4-1 0 0,-3-1-16 0,-1 1 0 15,-4 2 0-15,-12 17 0 0,0-9-224 0,1-4-32 16,0-6-16-16,-3-3 0 0,2-3-352 15,-1-4 144-15,2-2-144 0,3-4 0 16,1-2-1312-16,5-4-368 0,-1 0-80 0</inkml:trace>
  <inkml:trace contextRef="#ctx0" brushRef="#br0" timeOffset="8207.99">5701 1000 10127 0,'0'0'448'0,"0"0"96"0,0 0-544 0,0 0 0 0,0 0 0 0,0 0 0 0,0 0 1904 0,0 0 272 16,0 0 48-16,11 3 16 0,0-3-592 0,1-2-112 15,4 0-32-15,5-4 0 0,4 2-288 0,3-2-48 16,1-2-16-16,2-1 0 0,5 0-336 0,3 1-80 16,4 2-16-16,3-2 0 0,-3 3-288 0,-1-1-64 15,-2 1-16-15,-3 0 0 0,-1 2-112 0,-2 0-32 16,-2-1 0-16,-5 4 0 0,-3 0-208 0,-3 0 176 15,-2 4-176-15,-7-2 160 0,-2 0-160 0,-10-2 0 16,0 0 0-16,3 8 0 16,-4 2-352-16,-4-1-96 0,-5 1-32 0</inkml:trace>
  <inkml:trace contextRef="#ctx0" brushRef="#br0" timeOffset="8423.14">5811 1234 3679 0,'0'0'320'0,"0"0"-320"0,0 0 0 0,0 0 0 0,0 0 5376 0,0 0 1024 0,7 8 192 16,2-3 32-16,2 0-4128 0,5-2-816 16,2-1-160-16,5 1-48 0,3 0-240 0,3 0-48 0,3 0-16 0,5 0 0 15,1-3-256-15,2 0-48 16,-1-1-16-16,0-2 0 0,-1 1-400 0,0 0-96 0,0 0-16 0,1 0 0 16,-4 0-192-16,1 0-144 15,2-1 192-15,-7 0-192 0,-1-1 0 0,-3 2-352 0,-4 0 48 0,-5 1-11872 16,-1 1-2384-1</inkml:trace>
  <inkml:trace contextRef="#ctx0" brushRef="#br0" timeOffset="9364.93">7816 1162 20671 0,'0'-15'912'0,"2"4"192"0,3 1-880 0,1-3-224 0,3-2 0 0,2-4 0 15,2-3 768-15,1 0 96 16,2 1 32-16,1 1 0 0,2 3 160 0,-1 1 32 16,-2 2 16-16,1 2 0 0,-5 4-480 0,-1 3-112 15,0 2 0-15,-11 3-16 0,8 1 64 0,-1 6 16 16,-2 5 0-16,-2 5 0 0,-3 4-304 0,-2 2-48 0,-2 1-16 0,-3 3 0 16,-1-1 96-16,-1 1 16 15,2 1 0-15,-7 1 0 0,1-3 48 0,-1-2 16 16,-2-2 0-16,3-2 0 0,1-5 208 0,2-4 48 0,1-2 16 15,4-2 0-15,5-7-16 0,0 0-16 0,0 0 0 0,0 0 0 16,10-10-112-16,3-3-32 0,4-3 0 16,-1-4 0-16,3 0-160 0,-1-5-48 0,2 1 0 0,2 0 0 0,-1 0-272 15,2 1 0-15,-1 1 128 0,-1 2-128 0,0 3 128 0,-3 4-128 16,-3 3 192-16,0 5-192 0,-2 3 0 0,-2 4 0 16,-3 3 0-16,-1 6-192 15,-3 5 192-15,0 6 0 0,-5 2 0 0,-3 6 0 0,-2 3 0 0,-3 0 0 16,-2 4 0-16,-2-2 0 15,2-2 0-15,3-2 0 0,-3-2 0 0,1-4 160 0,1-1-160 0,2-4 0 16,2-4 0-16,2-1 0 0,2-4 0 0,0-4-144 16,1-7 0-16,0 0 0 15,0 0-1904-15,0 0-384 0,8-5-80 0,1-2-13728 0</inkml:trace>
  <inkml:trace contextRef="#ctx0" brushRef="#br0" timeOffset="9656.75">8932 431 21135 0,'0'0'928'0,"0"0"208"0,0 0-912 0,0 0-224 0,0 0 0 0,0 0 0 15,0 0 1152-15,0 0 176 0,-5 8 32 0,-4 4 16 16,1 3-64-16,2-2-16 0,-1 3 0 0,1 5 0 16,-4 4-272-16,-1 5-48 0,0 2-16 0,0 3 0 15,-2 2-384-15,-14 36-64 0,6-8-32 0,3-9 0 0,5-5-320 16,2-2-160-16,3-4 160 0,1-5-160 0,4-8 0 16,2-6 0-16,1-3-176 0,1-4 176 15,1-6-1584-15,1 0-192 16,2-6-32-16,-5-7-7712 0,0 0-1536 0</inkml:trace>
  <inkml:trace contextRef="#ctx0" brushRef="#br0" timeOffset="10051.73">8711 826 20271 0,'0'0'896'0,"0"0"192"0,0 0-880 0,0 0-208 15,0 0 0-15,16-3 0 0,-1-2 1152 0,3 0 192 16,0-3 48-16,6-2 0 0,-1-3-224 0,2-2-32 15,-3-5-16-15,1 0 0 0,-3 0-320 0,0-1-64 16,-2-1-16-16,-7 8 0 0,1-6 80 0,3-1 16 16,-1-2 0-16,1 0 0 0,1-1-288 0,-1 2-48 15,1 2-16-15,0-2 0 0,0 2-96 0,-2 7-32 16,-5 3 0-16,-2 3 0 0,-1 3 64 0,-6 4 16 16,0 0 0-16,0 0 0 0,-2 9-288 0,-3 7-128 0,-4 3 0 0,3 2 128 15,-6 6-128-15,0 6 0 16,0 2 0-16,-4 4 0 0,-1 3 128 0,-1 1-128 0,-1-1 0 0,-13 31 128 15,8-20 64-15,5-10 0 0,5-9 0 0,4-7 0 16,4-10 256-16,2-3 48 0,4-3 16 0,0-11 0 16,0 0-240-16,8 0-32 0,2-5-16 0,2-5 0 15,3-4 64-15,1 0 16 0,-1-2 0 0,2 3 0 16,0 1-304-16,-2 5 0 0,-3 4 128 0,-2 4-128 16,1 4 0-16,-3 2 0 0,-1 5 0 0,3 6 0 15,-5-1 0-15,0 3 0 0,-3 5-160 0,0-3 160 0,-4 2-176 16,1-3 48-16,0 1 0 0,1-2 0 15,0-3-2112 1,2-1-432-16,1-7-80 0</inkml:trace>
  <inkml:trace contextRef="#ctx0" brushRef="#br0" timeOffset="10839.55">11049 1045 17503 0,'0'-8'1552'0,"0"1"-1232"16,-1-5-320-16,0-1 0 0,-4-1 1376 0,1 1 224 15,-3 1 32-15,0-1 16 0,-2 1-176 0,-3-3-48 16,-1 0 0-16,-2-1 0 0,0 3-544 0,-1 4-112 15,-1 5-32-15,-1 2 0 0,1 1-224 0,-4 5-32 16,-1 6-16-16,-1 4 0 0,-3 3-96 0,1 4-32 0,-1 6 0 0,-1 4 0 16,-1 1-80-16,2 1 0 15,3 1-16-15,3 0 0 0,5-2-112 0,5-4-128 0,4-3 176 0,4-2-176 16,8-8 208-16,2-1-64 16,3-3-16-16,4-5 0 0,3-3 160 0,6-6 32 15,0-5 0-15,5-4 0 0,1-5 48 0,3-3 16 0,3-5 0 16,0-3 0-16,-1-3-192 0,1-1-48 0,1-1 0 15,-2-2 0-15,-3-2-16 0,-1-3-128 0,-1-3 192 16,-2-3-64-16,-4-2 0 0,-3-3 0 0,-2-3 0 0,-9 25 0 16,-4-8-128-16,1 1 128 0,1 4-128 0,-1 3 128 15,0 5-128-15,-2 3 0 0,-1 6 0 0,-1-6 0 16,-4 11-160-16,1 10 160 0,-12 8 0 0,5 4-144 16,-2 6 144-16,-2 5-160 0,-2 5 160 0,-1 6-160 0,-3 5 160 15,0 4 0-15,-2 2-144 0,-16 40 144 0,2-14 0 0,8-8 0 16,5-6 0-16,2-6 0 0,6-10-192 0,2-5 16 15,4-7 16-15,0 0 0 16,5-6-608-16,2-3-112 0,1-5-16 0,3-4-16 16,-1-4-2000-16,-4-7-400 0,11-5-80 0,-1-8 0 0</inkml:trace>
  <inkml:trace contextRef="#ctx0" brushRef="#br0" timeOffset="11183.85">11285 1040 19295 0,'0'0'848'0,"10"2"176"0,0-1-816 0,1-1-208 0,1-1 0 0,3-3 0 16,1-1 1552-16,3-2 272 15,4 0 48-15,-2-4 16 0,4-5-384 0,-1 1-80 16,3-1-16-16,-3 1 0 0,-2 1-320 0,-2-2-64 0,-4 0 0 0,-3 0-16 16,-2 1-256-16,-6 0-48 15,-3-1-16-15,-2 2 0 0,-1 3-16 0,-2 3 0 0,-4 5 0 0,-2 2 0 16,-2 1-352-16,-2 4-64 0,-3 4 0 0,-2 4-16 15,-2 5-240-15,0 2 0 0,-2 3 0 16,4 4 0-16,-1 0 0 0,4 2 0 0,0-1 0 0,4 1 0 16,4-1 0-16,1-2 0 0,4-3 0 0,3-1 0 15,3-4 0-15,5-3 0 0,2-2 0 0,3-2 0 16,3-2 0-16,4-5 0 0,4-3 0 0,0-3 0 16,4-5-336-16,1-4-64 15,1-3-16-15,-3-3 0 0,0 0-2400 0,-3-1-496 16</inkml:trace>
  <inkml:trace contextRef="#ctx0" brushRef="#br0" timeOffset="11753.3">12141 787 20559 0,'0'0'896'0,"0"0"208"0,-6 4-880 0,1 3-224 16,-1 1 0-16,0 4 0 0,2 4 752 0,-4 1 96 15,1 2 32-15,0 3 0 0,-1 1 96 0,-2 1 32 16,2 3 0-16,-1 0 0 0,0 2-352 0,0-2-64 16,-1 0-16-16,2-5 0 0,1-2 128 0,1-3 32 15,1-2 0-15,1-4 0 0,3-3 48 0,1-8 16 16,0 0 0-16,0 0 0 0,0 0-32 0,11-6 0 16,1-5 0-16,0-5 0 0,3 0 0 0,-1-5-16 15,0-4 0-15,2-1 0 0,-1 0-496 0,2-2-80 16,0 2-32-16,3-3 0 0,-1 3-144 0,2 1 0 15,1 1 144-15,-1 3-144 0,3 6 0 0,-2 1 0 16,0 5 0-16,-1 5 0 0,0 2 0 0,-3 4-160 16,-2 2 160-16,-3 2 0 15,-1 0-608-15,-1 3-16 0,-6 1 0 0</inkml:trace>
  <inkml:trace contextRef="#ctx0" brushRef="#br0" timeOffset="11954.87">12779 744 30399 0,'0'0'2704'0,"0"0"-2160"16,0 0-544-16,0 0 0 0,0 0 656 0,-5 11 32 0,0 1 0 0,0 3 0 0,-3 1 144 15,0 1 16-15,-3 5 16 0,2 2 0 0,-1 3-304 0,-2 0-64 16,3 2-16-16,-1-3 0 15,-2-2-320-15,2 1-160 0,2-1 160 0,2-2-160 0,-1-2-144 0,4-2-128 16,-2-1-32-16,3-4 0 16,1-3-2384-16,1-10-464 0</inkml:trace>
  <inkml:trace contextRef="#ctx0" brushRef="#br0" timeOffset="12503.23">13268 783 15663 0,'-9'-22'688'16,"2"12"144"-16,3 0-656 0,-1 3-176 0,5 7 0 0,-5-6 0 0,5 6 2576 0,-7-1 496 16,7 1 80-16,-8 6 32 0,1 4-1888 15,-1 3-368-15,2 2-80 0,0 4-16 0,-2 2-320 0,2 2-64 16,-1 0 0-16,2 1-16 0,1-1 80 0,0 1 0 16,1-2 16-16,3-3 0 0,0-5-32 0,1-3-16 15,1-2 0-15,-2-9 0 0,0 0 224 0,8 5 32 16,2-1 16-16,-2-4 0 0,3-5-112 0,3-3-32 15,0-4 0-15,-1 0 0 0,1-2-112 0,2 1-32 16,3 0 0-16,-3-2 0 0,-1-1-464 0,0 3 0 16,0-1 0-16,-3 1 0 0,-1 0 0 0,0 2 0 15,1 0 0-15,-3 3 0 0,1 0 0 0,-1 1-128 16,0 2-16-16,-1 2 0 16,1 3-1936-16,1 1-384 0,-2 1-80 0</inkml:trace>
  <inkml:trace contextRef="#ctx0" brushRef="#br0" timeOffset="12894.98">13949 805 16575 0,'0'0'736'0,"-5"0"160"16,-5-2-720-16,0 0-176 0,0 0 0 0,-2 4 0 0,-4 3 3088 0,-3 3 592 0,-1 0 112 0,-3 2 32 15,-2 3-2688-15,-3 0-544 0,0 2-96 0,1 1-32 16,3 1-144-16,2 3-16 0,1 0-16 0,5-2 0 15,4-3-32-15,5-2-16 0,2-3 0 0,5-10 0 16,0 9 48-16,0-9 16 0,8 4 0 0,5-1 0 0,-1-5 16 0,5 0 0 16,1-4 0-16,3-3 0 0,3-2-16 0,-2-2 0 15,2-2 0-15,-3 2 0 0,0 1-176 0,-3 2-128 16,-4 1 144-16,-2 3-144 0,-3 0 240 0,-9 6-48 16,0 0-16-16,0 0 0 0,0 0-176 0,0 12 0 15,-1 3 144-15,-4-1-144 0,1-1 0 0,-1 3 0 16,3 0 0-16,-1-2 0 0,2-2 0 0,1-1 0 15,3-2 0-15,2-2 0 0,3-2 0 16,4-2 0-16,3-5 0 0,1-1 0 0,3-5 0 0,2 0-320 16,0-6 64-16,-6 3 16 15,4 0-928-15,1-2-192 0,-3 0-48 16,2-1 0-16,0-2-1728 0,0 0-336 0,1-2-80 0</inkml:trace>
  <inkml:trace contextRef="#ctx0" brushRef="#br0" timeOffset="13146.59">14671 287 5519 0,'0'0'496'0,"0"0"-496"0,0 0 0 0,0 0 0 16,-2 8 4240-16,-1 2 752 0,-3 3 160 0,-3 0 32 15,-2 3-2832-15,-3 0-560 0,-3 2-128 0,-2 3 0 16,-3 2-256-16,5 1-32 0,0 8-16 0,-2 3 0 16,0 2-528-16,-2 3-128 0,2 2 0 0,-1 2-16 15,0 0-368-15,-4 12-64 0,4-7 0 0,4-7-16 16,1-3-240-16,3-4 0 0,3-3 0 0,3-4 0 0,1-5 0 0,0-4-208 16,2-5 32-16,0-4 16 15,2-2-1440-15,1-8-304 0,0 0-48 16,4-5-12880-16</inkml:trace>
  <inkml:trace contextRef="#ctx0" brushRef="#br0" timeOffset="13409.03">14239 789 26719 0,'0'0'2368'0,"0"0"-1888"16,0 0-480-16,9 0 0 0,-3 0 592 0,4 0 32 16,-2 0 0-16,3 1 0 0,2 0 400 0,3-1 96 15,0-1 16-15,2-1 0 0,-1-3-272 0,2 0-48 16,2-1-16-16,-1 1 0 0,1-1-448 0,-1 1-96 15,-2-2 0-15,0 2-16 0,-3-1-240 0,-2 2-208 16,-2-1 32-16,-1 3 16 16,0 1-2096-16,-2 0-432 0,-1 2-64 0</inkml:trace>
  <inkml:trace contextRef="#ctx0" brushRef="#br0" timeOffset="13616.28">14919 823 24879 0,'0'0'2208'0,"-4"5"-1760"0,2 1-448 0,-2 3 0 0,1-1 688 0,-2 3 48 15,-1 0 16-15,-1 5 0 0,-1-1 672 0,1 1 144 16,-2-1 32-16,-1 4 0 0,-1-2-640 0,-2 1-128 15,-2 1-32-15,1-1 0 0,3 1-384 0,-2-2-80 16,1-3-16-16,1-1 0 0,2-2-320 0,-1-2 0 16,3-3 0-16,1 0 0 15,1-1-1728-15,5-5-352 0,0 0-80 0</inkml:trace>
  <inkml:trace contextRef="#ctx0" brushRef="#br0" timeOffset="14145.45">15451 694 11055 0,'0'0'480'0,"0"0"112"0,0 0-464 0,0 0-128 16,0 0 0-16,0 0 0 0,0 0 1344 0,-3 11 240 15,-2 2 48-15,2 3 16 0,-3 2-608 0,0 2-112 16,2 1-32-16,-4 3 0 0,1 2-64 0,0 1 0 16,0 0-16-16,0-2 0 0,1 0-112 0,3-3-32 0,-2-3 0 15,3-3 0-15,1-2 160 0,0-2 16 16,1-4 16-16,0-8 0 0,0 0 160 0,7 7 16 15,1-5 16-15,2-4 0 0,1-5 96 0,1 0 0 16,1-3 16-16,2-3 0 0,-2-5-496 0,1-1-96 16,0-2-32-16,2 4 0 0,-3-1-400 0,-1 2-144 15,1-2 0-15,2 2 144 0,-2 0-144 0,-1 1 0 16,-2 1 0-16,0 4 128 0,-1 4-352 0,-9 6-80 0,0 0-16 0,5-3 0 31,-5 3-2592-31,0 0-528 0,0 0-96 0</inkml:trace>
  <inkml:trace contextRef="#ctx0" brushRef="#br0" timeOffset="14443.4">15965 919 13823 0,'0'0'1216'0,"0"0"-960"0,0 0-256 0,8 1 0 0,1-1 2768 0,2 0 512 15,4 0 112-15,0-1 0 0,2-3-1760 0,2 0-352 16,-1-3-80-16,1 3-16 0,-1-4-256 0,-1-2-48 15,-3-1-16-15,-2 0 0 0,-1 1-304 0,-5 0-64 16,-2 1-16-16,0-1 0 0,-7 2 16 0,-1-3 0 16,-3 2 0-16,-6 3 0 0,-2 2-208 0,-4 3-32 15,-4 2-16-15,-1 3 0 0,-4 0-240 0,-7 6 144 16,4 2-144-16,4 3 128 0,5 2 0 0,4 0-128 16,5 0 192-16,3-2-64 0,1-3-128 0,6 1 192 15,5-1-192-15,3-1 192 0,1 0-64 0,7-1-128 16,3-3 192-16,-2-3-64 0,4-3-128 0,7-2 0 15,5-2 0-15,5 1-176 16,2 1-1232-16,4-1-240 0,-4-1-48 0</inkml:trace>
  <inkml:trace contextRef="#ctx0" brushRef="#br0" timeOffset="15330.92">17731 879 20271 0,'0'0'1792'0,"-5"-6"-1424"0,-2 1-368 16,3 3 0-16,-2 2 800 0,0 1 96 15,-3 1 0-15,0 2 16 0,0 2-160 0,2 1-48 16,-3 0 0-16,0 1 0 0,0 2-64 0,1 1-32 0,2 0 0 16,-2 0 0-16,2 0-144 0,2-1-16 0,0 0-16 15,2-2 0-15,2 1 16 0,1-1 0 0,0-8 0 0,4 5 0 16,2 0 80-16,1-1 32 0,3-3 0 0,-1 0 0 15,1-1-96-15,0-1-16 0,0 0 0 0,0-1 0 16,-1-1-112-16,-2-1-16 0,-1 1-16 0,-6 3 0 16,6-5 16-16,-3 0 16 0,-1 1 0 0,-1-1 0 0,-1-2-16 0,0 0 0 15,0 1 0-15,-1-2 0 0,-1 1-160 16,0 1-32-16,-1 1-128 0,2 0 192 0,0 0-192 0,1 5 0 16,0 0 0-16,1-5 0 0,2-1 0 15,0 1 0-15,2-2 0 0,4 2 0 0,0-1 0 16,3 1 0-16,2-2 0 0,3-1 0 0,2 2 160 15,4-4-160-15,6-1 160 0,0-1-160 0,1-1 256 16,3-2-64-16,-1-2 0 0,-1-2 0 0,0 0 16 0,-2-3 0 16,0 1 0-16,1-2 0 0,0 1-48 0,-6 4-16 15,3-4 0-15,-1 0 0 0,0-1-144 0,0 2 192 16,-4 1-192-16,0 2 192 0,-1-2-192 0,2-2 0 16,-3 3 144-16,-4 3-144 0,-5 4 0 0,-3 2 128 15,-1 3-128-15,-1 2 0 0,-6 5 128 0,0 0-128 16,0 0 160-16,-6 9-160 0,-2 3 0 0,-2 5 0 15,-3 5 0-15,0 2 0 0,-3 9 0 0,-4 5 128 16,-2 5-128-16,-5 4 0 0,1 3 224 0,-3 6-48 0,1 0-16 0,-2 2 0 16,-1 1-32-16,0 0-128 15,1-2 192-15,-1-1-64 0,2-3-128 0,3-3 160 16,2-3-160-16,-7 9 160 0,4-9-160 0,8-6 0 0,0-9 0 16,5-4 0-16,2-8-128 0,-1-4-128 0,4-7 0 0,1-3-16 31,-1-5-1776-31,1-2-336 0,0-5-80 0,0-3-8672 0,-4-5-1744 15</inkml:trace>
  <inkml:trace contextRef="#ctx0" brushRef="#br0" timeOffset="15433.06">17691 1273 26079 0,'9'-8'1152'0,"-3"5"256"0,3-4-1136 0,1 2-272 0,3-2 0 0,4 2 0 0,1 0 1520 15,4 1 240-15,6 0 48 0,-1 1 16 0,3-1-480 16,1 2-112-16,3-3-16 0,-1 2 0 0,0-2-320 16,2 0-80-16,1 1-16 0,1-1 0 0,0 1-432 15,2-2-96-15,-3 2-16 0,-1-1 0 0,-3 1-256 0,-3-1 0 16,-5-1 0-16,-3 1 0 15,-4 0-2592-15,-1 0-528 0</inkml:trace>
  <inkml:trace contextRef="#ctx0" brushRef="#br0" timeOffset="16731.79">20149 685 17503 0,'4'-4'1552'0,"-1"-2"-1232"16,1 0-320-16,1 0 0 0,0-1 1408 0,0-2 208 15,0 0 48-15,1 1 16 0,-2 1 48 0,-1 0 16 16,1 2 0-16,-4 5 0 0,0 0-848 0,0 0-160 16,0 0-32-16,-1 7-16 0,-4 4 0 0,-1 1 0 15,-4 4 0-15,-2 5 0 0,-3 2-416 0,0 3-80 16,1 4 0-16,0 0-16 0,1-2-32 0,3 0 0 15,0-1 0-15,5-3 0 0,0-3-144 0,4-2 192 16,0-3-192-16,6-1 192 0,0-5 192 0,7-4 64 0,3-4 0 16,2-2 0-16,5-2 288 0,3-3 64 0,3-3 16 0,-1-3 0 15,3-3-320-15,0-3-64 16,0-3-16-16,-3 0 0 0,2-2-96 0,-1-2-32 0,-2 0 0 16,1 0 0-16,1 0-64 0,-1 1-16 0,-4 1 0 0,2 1 0 15,-1 1-208-15,-2 5 144 0,-6 1-144 0,-1 5 128 16,-2 2-128-16,-2 3 0 15,-3 5 0-15,-1 4 128 0,-4 5-128 0,2 4 0 0,-4 5 0 0,-2 4 0 16,-3 6 0-16,-2 4 0 0,-3 1 0 0,-3 4 0 16,-4 3 0-16,0 3 0 0,-4 2 0 0,-1 2 0 15,0-3 0-15,-2-2 0 0,1 2 0 0,-2-2 0 16,1 1 128-16,-1-3-128 0,-2 0 192 0,1-1-64 16,0-3 64-16,1-2 0 0,-3-1 0 0,2-4 0 0,1-1-32 15,-4-7 0-15,2 0 0 0,2-6 0 0,-3 0-32 0,-7-2 0 16,4-4 0-16,5-6 0 0,3-3 16 0,5-1 0 15,0-4 0-15,3-3 0 0,-2-3-144 0,4-1 160 16,3 0-160-16,4-3 160 0,2-1-160 0,4-2 0 16,2-2 144-16,6-1-144 0,1-2 0 0,5 0 0 15,4 2 0-15,0 7 0 0,0-2 0 16,9 2 0-16,3 0 0 0,4 1-192 0,3 0 192 0,2 0 0 16,2 1 0-16,-2 1 0 0,4 2 0 0,3 5 0 15,1 3 128-15,3 3-128 0,-3 0 192 0,-1 3-48 16,-2 1 0-16,-6 2 0 0,-4 0 0 0,-2 3 0 15,-6 0 0-15,-3 0 0 0,-3 0-144 0,-4 1 128 16,-1-1-128-16,-4 0 128 0,-2-1-128 0,-4 0 0 16,-1 0-192-16,-2-2 192 15,-3-1-1712-15,-1 1-208 0,-2 0-64 0</inkml:trace>
  <inkml:trace contextRef="#ctx0" brushRef="#br0" timeOffset="20271.46">1676 9088 4607 0,'1'-9'192'0,"1"3"64"0,-1 0-256 0,2 0 0 15,0-1 0-15,-1-1 0 0,0 2 1984 0,0-1 336 16,2 1 80-16,-2 0 16 0,-1 0-1328 0,2 0-256 16,-2 1-48-16,-1 5-16 0,2-7 48 0,-2 1 0 0,0 6 0 0,0 0 0 15,0 0 336-15,0 0 64 0,0 0 0 0,0 0 16 16,0 0-368-16,0 0-80 0,-2 6-16 0,0 3 0 16,-3 2-400-16,0 4-96 0,-3 5-16 15,3 1 0-15,-1 2-96 0,1 4-32 0,-1 5 0 0,3-1 0 16,3-1-128-16,2-2 192 0,1 0-192 0,4-3 192 15,1-3 0-15,2-2 0 0,3-3 0 0,0-4 0 16,5-2 192-16,-1-4 32 0,2-2 16 0,2-4 0 16,1-3 80-16,1-3 0 0,1-1 16 0,1-3 0 0,-2-2-80 0,1-1 0 15,-2-2-16-15,-1-1 0 0,-1 1-240 0,-1-1-32 16,-3-3-16-16,-1 1 0 16,-2 2 16-16,-4 0 0 0,0-2 0 0,-4 4 0 15,3-2-160-15,-5 4 160 0,1 4-160 0,-4 7 160 0,4-4-160 0,-4 4 0 16,0 0 0-16,2 9 0 0,1 5-144 0,-3 4-16 15,-3 4 0-15,1 6 0 0,-1 5 160 0,-3 5 0 16,-1 9-144-16,-3 3 144 0,-5 4 0 0,-1 4 0 16,-3 5 0-16,-2-1 0 0,-1-4 0 0,-3-1 0 15,0-1 0-15,-1-2 128 0,0-5 256 0,0-4 32 16,-1-3 16-16,-1-4 0 0,1-3 272 0,1-3 48 0,2-3 16 0,1-4 0 16,2-5-224-16,2-5-32 15,-1-6-16-15,3 0 0 0,-1-7-128 0,3-5-32 16,-1-6 0-16,4-4 0 0,2-7-16 0,4-5-16 15,2-6 0-15,4-1 0 0,4 1-304 0,2 0 0 16,5 2 0-16,3 0 0 0,5 3 0 0,-1 3 0 16,4 3 0-16,2 2-144 0,-1 4 144 0,3 3-160 15,2 3 160-15,2 2-160 0,-2 2 160 0,1 4 0 16,-3 4 0-16,12 2-128 16,-3 2-832-16,-9 2-144 0,-4 1-48 0,-7-4-10656 15,0 0-2144-15</inkml:trace>
  <inkml:trace contextRef="#ctx0" brushRef="#br0" timeOffset="20884.09">2714 8306 13071 0,'2'-10'576'0,"-2"10"128"0,0 0-576 0,4-5-128 0,-1-2 0 0,-2 3 0 16,1-3 1088-16,0 2 176 0,1-1 32 0,-1 2 16 16,-1-2-112-16,-1 6-32 0,0 0 0 0,0 0 0 15,0 0-80-15,0 0-32 0,0 0 0 0,0 0 0 16,0 0-304-16,-4 9-64 0,-2 2-16 0,-3 8 0 0,2 2 32 15,-4 1 0-15,1 0 0 0,-1 2 0 16,-4 2-64-16,2 1 0 0,3 1 0 0,1 0 0 0,-2 0-352 0,3-3-80 16,1-5-16-16,3 4 0 0,-3-4-192 0,3-2 176 15,0-5-176-15,3-1 160 0,0-2-160 0,1-10 0 16,1 9 0-16,-1-9-176 16,0 0-736-16,0 0-160 0,0 0-16 0,9 2-16 15,0-4-1984-15,-1-2-400 0</inkml:trace>
  <inkml:trace contextRef="#ctx0" brushRef="#br0" timeOffset="21365.62">3071 8236 11967 0,'0'0'528'0,"0"0"112"0,0 0-512 0,0 0-128 0,0 0 0 0,0 0 0 16,0 0 1616-16,0 0 304 0,0 0 48 0,0 0 16 16,0 0-736-16,0 0-144 0,0 0-16 0,0 0-16 15,0 0-208-15,-7 0-32 0,-2 3-16 0,3 0 0 16,-4 4-144-16,2 3-32 0,-4 4 0 0,1 3 0 16,5-7 64-16,-2 4 0 0,-1 1 0 0,-3 5 0 0,0 2-192 15,1 2-48-15,1 0 0 0,0 2 0 0,-2 20-304 16,6-10-160-16,5-6 160 0,3-12-160 0,2-2 240 0,3-2-48 15,0-2-16-15,7 2 0 0,3-6 112 0,-1 0 32 16,0-6 0-16,-1-2 0 0,1-2 16 0,-1-2 16 16,-2-3 0-16,-1-1 0 0,1 0 80 0,-2-3 16 15,2 2 0-15,-2-3 0 0,-3-1-192 0,-1-1-16 16,-3 2-16-16,-1 1 0 0,-3 1 16 0,-1 0 0 16,-1-1 0-16,-1 4 0 0,-2 1 48 0,-3 3 16 15,-4 0 0-15,2 3 0 0,-4 2-304 0,2 1 0 16,0 3 0-16,2 0 0 0,-1 2 0 0,4 0 0 15,0-2-240-15,4-1 80 16,1 1-2144-16,-2 0-416 0,4-6-96 0</inkml:trace>
  <inkml:trace contextRef="#ctx0" brushRef="#br0" timeOffset="21736.27">3331 8029 13823 0,'0'0'608'0,"0"0"128"0,0 0-592 0,0 0-144 16,-3-4 0-16,3 4 0 0,0 0 1584 0,0 0 272 16,0 0 64-16,0 0 16 0,0 0-1024 0,7 1-208 15,1 0-32-15,2 1-16 0,1 0 208 0,2 3 32 16,2 0 16-16,1 4 0 0,1 3-80 0,0 3-32 16,1 4 0-16,0 3 0 0,-1 2-32 0,-1 5 0 15,-4 3 0-15,-1 2 0 0,-3 3-96 0,-3 4-32 16,-3 2 0-16,-2 1 0 0,-2 2 32 15,-3-1 0-15,-4-3 0 0,-4 0 0 0,-3-4-32 0,-3-1-16 16,-1-1 0-16,-4-4 0 0,1-3-144 0,-2-2-32 16,1-3 0-16,-1-1 0 0,2-3-256 0,1-2-48 15,4-3-16-15,0-2 0 16,3-4-960-16,1-1-208 0,2-4-48 0,4-4-16096 0</inkml:trace>
  <inkml:trace contextRef="#ctx0" brushRef="#br0" timeOffset="22427.82">2757 8210 7359 0,'0'0'320'0,"0"0"80"0,4-4-400 0,-4 4 0 0,4-7 0 0,1-1 0 15,-3 0 1920-15,-2 8 288 16,4-8 64-16,-3 2 16 0,-1 6-928 0,2-9-176 16,-2 9-32-16,0 0-16 0,0 0 144 0,0 0 48 15,0 0 0-15,0 0 0 0,-3-6-224 0,3 6-32 0,0 0-16 0,-7-1 0 16,-2 3-288-16,2 2-64 0,-4 0-16 0,1 2 0 16,0 0-112-16,-3 5-32 0,-1 4 0 0,0 3 0 15,0 2-64-15,0 3-16 0,0 4 0 0,2-1 0 16,0 3-48-16,0 1-16 0,2 3 0 0,1 1 0 0,1 3-96 0,1-3-32 15,1-2 0-15,2-3 0 0,0-1-112 0,3-5-32 16,-1 0 0-16,4-3 0 0,-1-5-128 0,2 0 128 16,1-3-128-16,5-1 128 0,2-5-128 0,-1 0 128 15,2-3-128-15,4-1 128 0,2-2-128 0,-3-1-256 16,1-1 64-16,9-6 16 16,0 2-2512-16,0-2-512 0,10-4-112 0,0 1-16 0</inkml:trace>
  <inkml:trace contextRef="#ctx0" brushRef="#br0" timeOffset="23060.57">3374 8087 13407 0,'0'0'592'0,"0"0"128"0,0 0-576 0,0 0-144 0,7-9 0 0,-7 9 0 0,0 0 992 0,4-6 160 15,-4 6 48-15,3-8 0 0,-3 8-112 0,0 0-32 16,0 0 0-16,0 0 0 0,7-8-48 0,-7 8-16 16,0 0 0-16,0 0 0 0,9-4-240 0,-9 4-48 15,9 0-16-15,-9 0 0 0,7 7-112 0,-2 1 0 16,-1 6-16-16,2 0 0 0,-2 1-48 0,2 3 0 0,-1 2 0 0,-2 1 0 16,3 0 16-16,0 3 0 15,-2-1 0-15,0 1 0 0,-1 1 48 0,1 2 16 16,-2-4 0-16,-2 1 0 0,-1 1 32 0,-2 0 0 0,-2-1 0 15,-1 1 0-15,-2 0-160 0,0 2-16 0,-5 1-16 16,1 0 0-16,-1-2-208 0,-1-2-32 0,2-2-16 0,-2-1 0 16,1 0-176-16,0-2 128 0,-1 0-128 0,2-3 128 15,1 2-128-15,-2-2 0 0,0-1 0 0,2-1 0 16,2-2-1968 0,-1 1-272-16,4-2-48 0,-1-4-16 0</inkml:trace>
  <inkml:trace contextRef="#ctx0" brushRef="#br0" timeOffset="24473.05">4470 8984 13583 0,'0'0'592'0,"0"0"144"0,0 0-592 0,-8 4-144 0,8-4 0 0,-7 7 0 0,-1-2 1296 0,2 0 240 16,6-5 32-16,-9 4 16 0,3 0 64 0,6-4 16 16,0 0 0-16,0 0 0 0,0 0-288 0,0 0-48 15,0 0-16-15,7 5 0 0,3-3-176 0,4-2-48 16,2-1 0-16,-2 0 0 0,4-2-528 0,3-1-112 15,2 0-32-15,4-2 0 0,3 0-240 0,1 0-48 16,1 1-128-16,1 0 192 0,0 1-192 0,-3 1 128 16,-5 0-128-16,-2 2 0 15,-3 0-272-15,-5 1-160 0,-3 2-16 0,-3 2-16 16,-2 0-2352-16,-7-4-448 0,0 0-112 0</inkml:trace>
  <inkml:trace contextRef="#ctx0" brushRef="#br0" timeOffset="24664.71">4374 9295 22111 0,'0'0'1968'0,"-7"6"-1584"0,7-6-384 0,0 0 0 16,0 0 992-16,3 8 112 0,4 0 32 0,0-5 0 0,4 1 128 0,3-3 16 15,3 0 16-15,3-1 0 0,5-2-544 0,1-2-112 16,6 2-32-16,3-1 0 0,5 1-144 0,3-2-16 16,1-1-16-16,0 0 0 0,-6 2-432 0,1 1 128 15,-5 0-128-15,-3 0-10224 16,-3-2-2096-16</inkml:trace>
  <inkml:trace contextRef="#ctx0" brushRef="#br0" timeOffset="25469.14">6111 8693 8287 0,'0'0'736'0,"-3"-5"-592"15,0-2-144-15,3 7 0 0,0 0 2848 0,0 0 544 16,-2-5 96-16,2 5 32 0,0 0-2064 0,0 0-416 15,0 0-80-15,0 0 0 0,0 0-272 16,-4 12-48-16,1 3-16 0,-5 2 0 0,1 5 96 0,-2 2 32 16,2 2 0-16,-4 5 0 0,-1 2-160 0,4 1-16 15,0 1-16-15,6 2 0 0,2 0-320 0,4-4-64 16,5-4-16-16,3-5 0 0,-1-5-32 0,6-4-128 16,4-3 192-16,3-5-64 0,1-6 304 0,4-3 48 15,1-3 16-15,-5-1 0 0,3-3 224 0,3-4 48 16,2-1 16-16,4-3 0 0,-2-1-304 0,0-2-64 0,-2 0-16 15,-2 0 0-15,-3 1-240 0,-2-1-160 16,-4 0 192-16,-1 2-192 0,-6 0 160 0,-3 1-160 16,0 3 128-16,-3 1-128 0,-2 4 0 0,-1 3 0 0,-3 1 0 15,-3 5 0-15,0 0 0 0,2 12 0 16,-4 3-224-16,0 2 80 0,0 8 144 0,-5 1 0 16,1 6-144-16,-3 4 144 0,-2 5 0 0,0 4-144 0,-4 7 144 0,-2 0 0 15,-4 3 0-15,-1 0 0 0,-3 3 0 0,0-2 0 16,-4-1 128-16,3-2-128 0,-1-6 176 0,1 1-176 15,-3-6 320-15,2-2-32 0,1-6-16 0,2-3 0 16,0-5 176-16,1-3 48 0,0-6 0 0,2-4 0 16,1-4-80-16,-1-5-16 0,3-5 0 0,0-2 0 0,0-5-112 15,2-4-32-15,-2-5 0 0,3-2 0 0,1-7-256 0,3-1 0 16,1-5 128-16,4 0-128 0,3-2 0 16,5 2 0-16,5 1 0 0,4 3 0 0,3 2 0 0,4 1 0 15,5 4 0-15,2 1 0 0,5 5 0 0,3-1 0 16,3 4-128-16,1 5 128 0,4 2 0 0,2 4 0 15,1 4 0-15,0 4-144 0,0 2 144 0,-2 2 0 16,-6 2 0-16,-3 2 0 0,-4 1-192 0,-5 0 32 16,-7 1 16-16,-1-1 0 15,-3-2-2224-15,-5-3-432 0,-1-2-80 16</inkml:trace>
  <inkml:trace contextRef="#ctx0" brushRef="#br0" timeOffset="26175.3">7538 8182 1839 0,'0'0'160'0,"0"0"-160"15,-1-5 0-15,-1 0 0 0,2-1 3392 0,0 6 656 16,0-4 128-16,0 4 32 0,0-5-1936 0,0 5-384 16,0 0-80-16,0 0-16 0,0-5-240 0,0 5-48 15,0 0-16-15,0 0 0 0,-6 0-240 0,0 2-48 0,1 2-16 0,-3 0 0 16,3 3-448-16,-4 1-96 0,1 3 0 0,-3 2-16 15,0 0 176-15,-1 3 32 0,0 4 16 0,-1 0 0 16,-2 1-32-16,1 1-16 0,1 0 0 0,1 0 0 16,1 1-288-16,-1 0-48 0,2-3-16 0,2-2 0 15,-1 0-256-15,3 0-48 0,-1-2-16 0,3-2 0 16,0-1-128-16,3-4 0 0,-1-1 0 0,0-2 128 16,2-6-128-16,0 0-176 0,0 0 48 0,0 0 0 15,0 0-1360-15,0 0-272 16,4-5-48-16,1-1-16 0,-1 0-1712 0,3 0-352 0</inkml:trace>
  <inkml:trace contextRef="#ctx0" brushRef="#br0" timeOffset="26528.06">7874 8184 12895 0,'0'0'1152'0,"0"0"-928"15,0 0-224-15,0 0 0 0,0 0 1600 0,0 0 288 16,0 0 48-16,0 0 16 0,6 1-576 0,-6-1-112 16,0 0-32-16,0 0 0 0,0 0 160 0,3 8 16 15,-1-3 16-15,-1 3 0 0,-1 0 32 0,-1 2 0 0,-1-3 0 0,-1 3 0 16,1 3-352-16,-2 1-64 0,-2 1-16 0,0 2 0 15,2-2-160-15,-4 5-32 0,1-3-16 0,-1 2 0 16,0 0-224-16,-2 1-32 0,0-3-16 0,1 1 0 16,-2-2-256-16,3 1-48 0,-2-1-16 0,-2 7 0 15,2-8-224-15,2 0 144 0,4-3-144 0,-1-5 128 16,2-2-128-16,3-5 0 0,-2 6 0 0,2-6 0 16,0 0-1472-16,0 0-192 0,0 0-16 15,0 0-16-15,0 0-1648 0,5-8-336 0</inkml:trace>
  <inkml:trace contextRef="#ctx0" brushRef="#br0" timeOffset="26962.27">8563 8202 17503 0,'0'0'1552'0,"0"0"-1232"0,0 0-320 0,0 0 0 16,0 0 1744-16,0 0 304 0,0 0 48 0,0 0 16 15,0 0-608-15,0 0-112 0,-2 8-32 0,-3 2 0 16,1 2-80-16,-2 4-32 0,0 0 0 0,-4 3 0 16,-1 2-224-16,0 2-32 0,-2-4-16 0,-1 6 0 0,0 3-320 0,-1-2-64 15,-1-1-16-15,2-2 0 16,0-3-304-16,2-1-64 0,2-3-16 0,1 0 0 0,2-1-192 0,0-1 128 15,1-3-128-15,3-2 0 0,-3-2 0 0,6-7 0 16,0 0 0-16,0 0 0 16,0 0-1520-16,0 0-192 0,0 0-32 0,0 0-9264 15,0 0-1856-15</inkml:trace>
  <inkml:trace contextRef="#ctx0" brushRef="#br0" timeOffset="27439.52">9023 8151 18831 0,'0'0'832'0,"0"0"176"0,0 0-816 0,0 0-192 0,0 0 0 0,6 0 0 16,-6 0 1136-16,0 0 176 0,0 0 32 0,0 0 16 15,0 0-128-15,0 0-16 0,6 6-16 0,-5-1 0 16,-1-5 48-16,0 8 16 0,0-1 0 0,-5 3 0 15,0 2-192-15,-1 3-48 0,1 0 0 0,-3 4 0 16,-2 1-112-16,2 1-16 0,-5 2-16 0,1 2 0 16,-1 2-336-16,-1 0-64 0,0-2-16 0,-1 0 0 0,3 0-256 0,-1-2-48 15,2-1-16-15,1-1 0 0,0-3-144 0,1 0 0 16,2-2 0-16,0 1 128 0,2-4-128 0,0-3 0 16,3 0 0-16,-1-2 0 15,0-3-592-15,3-5-48 0,0 0-16 0,7 2 0 16,-1-3-2512-16,2-2-496 0</inkml:trace>
  <inkml:trace contextRef="#ctx0" brushRef="#br0" timeOffset="27938.36">9625 8206 3679 0,'0'0'320'0,"0"0"-320"0,0 0 0 0,0 0 0 0,4-7 3632 0,-2 2 656 16,-2 5 128-16,2-6 16 0,0 1-2080 0,-2 5-432 15,0 0-64-15,0 0-32 0,0 0-480 0,0 0-80 16,0 0-32-16,0 0 0 0,0 0-272 0,-3 8-48 15,-2 2-16-15,0 2 0 0,-3 2 16 0,1 2 0 16,-4 4 0-16,-5 10 0 0,1-3-112 0,1 1-32 16,-1 1 0-16,1 0 0 0,-2-1-320 0,0-1-64 15,2-1 0-15,0-1-16 0,-1-1-176 0,2-3-16 16,1-2-16-16,0-3 0 0,2-2-160 0,1-1 0 16,3-2 0-16,1-3 0 0,5-8 0 0,0 0-256 0,0 0 64 15,0 0 16 1,0 0-1616-16,0 0-320 0,8-8-64 0,1-2-8720 0,1-1-1760 15</inkml:trace>
  <inkml:trace contextRef="#ctx0" brushRef="#br0" timeOffset="28480.24">10354 8058 17903 0,'0'0'784'0,"0"0"176"0,0 0-768 0,0 0-192 16,0 0 0-16,0 0 0 0,0 0 1408 0,0 0 256 0,0 0 32 0,0 0 16 15,0 0-128-15,-1 6-32 0,-2 3 0 0,-1 1 0 16,-2 3-96-16,1 1-32 0,-4 1 0 0,-1 2 0 16,-1 3-208-16,-2 2-64 0,-1 0 0 0,-2 3 0 15,1 5-240-15,0-1-48 0,-2-2-16 0,1 1 0 16,-1-3-288-16,1-1-64 0,0-1-16 0,1 0 0 15,0-2-176-15,2-1-48 0,1-1 0 0,1-2 0 0,1-2-128 0,3 0-128 16,0-1 192-16,3-2-192 16,-3-1 0-16,4-2 0 0,-1-1-160 0,3-1 160 15,1-7-2736-15,0 6-416 0</inkml:trace>
  <inkml:trace contextRef="#ctx0" brushRef="#br0" timeOffset="38002.51">1999 3009 15663 0,'2'-11'688'0,"-2"11"144"0,1-6-656 0,1 2-176 15,-2 4 0-15,2-6 0 0,-1 3 1232 0,-1 3 224 0,0 0 32 0,0 0 16 16,0 0-304-16,0 0-64 0,0 0-16 0,0 0 0 16,-7 3-288-16,2 3-48 0,-4 0-16 0,0 3 0 15,-1 2-64-15,-1 3-32 0,0 4 0 0,0 3 0 16,-2 1-160-16,1 5-16 0,-1 6-16 0,1 3 0 15,1 0-208-15,1 1-32 0,0 1-16 0,1-2 0 16,2 1-224-16,3-4 144 0,1-3-144 0,3-4 128 16,2-5 128-16,2-2 0 0,4-4 16 0,4-1 0 0,0-7-16 0,7-2 0 15,2-5 0-15,4-5 0 0,0 2 128 0,3-4 0 16,1-5 16-16,-1-1 0 0,-3-2-64 0,3-2-16 16,-1-4 0-16,1-1 0 0,-3-1-112 0,1-1-16 15,-3 0-16-15,0 0 0 0,0-1-16 0,-1 0 0 16,-1 0 0-16,1 1 0 0,-2 1-160 0,-1 2 192 15,-1 1-192-15,-2 3 192 0,-2 2-192 0,-2 1 0 16,-2 3 144-16,-2 3-144 0,0 2 0 0,-3 3 0 16,-5 3 0-16,0 0 0 0,6 6 0 0,-1 1 0 15,-4 4 0-15,-1 4-128 0,0 3 128 0,-1 3 0 16,-2 6 0-16,-2 2 0 0,-2 3 0 0,0 5 0 16,-3 1 0-16,-2 6 128 0,-4 3-128 0,0 4 0 15,-2 2 0-15,2 0 128 0,-3-1 0 0,1-1 0 16,1-2 0-16,-1 0 0 0,0-3 16 0,1 2 16 15,-1-4 0-15,-3 0 0 0,2-1 96 0,0-2 0 16,1-1 16-16,-3-4 0 0,2-4-48 0,-1-1-16 16,-3 1 0-16,1-5 0 0,-1 1-16 0,-2-5 0 0,-2 0 0 15,0-2 0-15,2-6-48 0,-1 0-16 16,2-6 0-16,-1-1 0 0,3-4 0 0,0-3-128 0,1-4 192 0,1-3-64 16,2-5-128-16,4-3 192 0,3-2-192 0,2-1 192 15,4-1-192-15,2-1 0 0,3-1 0 0,5 0 0 16,-1-1 0-16,6 1 0 0,1-1 0 0,4 2 0 15,3-1 0-15,4 1 0 0,4 3-160 0,3 2 160 16,5 2 0-16,0 3-144 0,2 2 144 0,2 4 0 0,-3 2 0 16,-1 3 0-16,-1 1 0 0,-1 5 0 0,-2 3 0 0,-3 0 0 15,0 0 0-15,-7 0-128 16,0 1 128-16,-4 0 0 0,-4 0 0 0,0 5-128 16,-6-3-1280-16,-3-4-256 0,-4-3-64 0,1-7-15840 15</inkml:trace>
  <inkml:trace contextRef="#ctx0" brushRef="#br0" timeOffset="38768.54">2910 2526 10127 0,'0'0'896'0,"0"0"-704"16,0 0-192-16,0 0 0 0,0 0 1408 0,0 0 240 16,-2 6 48-16,-3-1 16 0,2-1-240 0,0-1-32 15,-1 3-16-15,-1-2 0 0,-1-2 112 0,2 2 0 16,-3-2 16-16,2 1 0 0,1 1-320 0,-2-1-64 15,6-3-16-15,0 0 0 0,0 0-208 0,0 0-48 16,0 0-16-16,0 0 0 0,-2-7-128 0,2 0-32 16,2-3 0-16,5-2 0 0,-2-4-288 0,5 0-64 15,-1-4-16-15,2 0 0 0,2-3-80 0,1-1-16 16,0 4 0-16,-3-3 0 0,1 3-64 0,1 0 0 16,0 2-16-16,1-1 0 0,-3 2-176 0,0 1 160 0,0 2-160 0,3-2 160 15,-3 4-160-15,-3 5 0 16,1 5 144-16,-9 2-144 0,6 6 0 0,-2 4 0 0,-1 4 0 0,-3 5 0 15,-2 4 0-15,-2 2 0 16,-2 0 0-16,-4 1 0 0,0 0 0 0,1-1 144 0,-2-2-144 0,1-3 0 16,3-5 192-16,3-3-192 15,-3-2 192-15,3-1-192 0,0 0 320 0,3-2-32 16,-2-2-16-16,3-5 0 0,0 0 64 0,0 0 16 0,5-5 0 0,2-3 0 16,2-1-48-16,3-3-16 0,4-6 0 0,1-2 0 15,-1-1-288-15,1-1 128 0,-2 0-128 0,2-5 0 16,0 3 128-16,1 0-128 0,-1 2 0 0,-1 3 0 15,1 5 0-15,-2 4 0 0,-2 4 0 0,-1 3 0 16,-1 3 0-16,-2 5 0 0,-1 6 0 0,-1 6 0 16,0 6 0-16,-3 4 0 0,-1 0-128 0,-3 1 128 15,-3 3 0-15,0-3 0 0,0 2 0 0,-4-4 160 0,1 0-160 0,-1-5 128 16,0-1-128-16,1-1 128 0,-1 1-128 0,3-5-144 16,-2 0 144-16,1 2-208 15,2-2-2224-15,1-6-432 0,2-9-80 16,0 0-32-16</inkml:trace>
  <inkml:trace contextRef="#ctx0" brushRef="#br0" timeOffset="39347.68">3993 3047 15487 0,'0'0'688'0,"0"0"144"0,0 0-672 0,0 0-160 16,0 0 0-16,0 0 0 0,-5-4 1728 0,5 4 320 16,0 0 64-16,0 0 16 0,5-7-384 0,5 0-80 15,5 2 0-15,1-1-16 0,4 2-368 0,1-1-80 16,5 0-16-16,4 1 0 0,3-2-448 0,2 1-96 15,4-1 0-15,-3 2-16 0,1-2-304 0,0 3-48 16,-5 1-16-16,-2 0 0 0,-3-1-128 0,-5 1-128 16,-5 0 144-16,-3 2-144 0,-3 1-192 0,-11-1-128 15,0 0-16-15,0 0-16 16,-4 8-2656-16,-3 1-544 0</inkml:trace>
  <inkml:trace contextRef="#ctx0" brushRef="#br0" timeOffset="39511.74">4023 3192 27759 0,'0'0'1216'0,"0"0"272"0,0 0-1184 0,3 10-304 0,-3-10 0 0,7 10 0 16,-1-1 1200-16,2-1 176 0,4-1 32 0,4-1 16 15,1-2-208-15,7-1-32 0,1 1-16 0,7-2 0 16,4-1-544-16,3-1-112 0,1-1-32 0,1 0 0 16,-3-1-288-16,1-2-64 0,-1 1-128 0,-10 0 192 15,-3-5-1216-15,1 1-256 16,-1 0-64-16</inkml:trace>
  <inkml:trace contextRef="#ctx0" brushRef="#br0" timeOffset="40611.65">5781 2797 6447 0,'0'0'272'0,"0"0"80"0,0 0-352 0,0 0 0 15,0 0 0-15,7-5 0 0,-3-1 2400 0,1 1 416 16,1-4 64-16,-2 2 32 0,-4 7-992 0,4-8-192 16,-2-2-32-16,1 1-16 0,-2 2-144 0,0-1-16 0,-1 8-16 0,3-10 0 15,-3 1-336-15,0 9-64 0,0 0-16 0,0 0 0 16,0-8-304-16,0 8-64 0,0 0-16 15,0 0 0-15,0 0-304 0,0 0-64 0,0 0-16 0,-7 8 0 16,0 4-160-16,2 4-32 16,-3 5-128-16,2 1 192 0,-1 1-192 0,0 2 128 15,1 1-128-15,0-1 0 0,0 1 128 0,2-2-128 16,2 0 0-16,1-4 144 0,1-3-144 0,3-2 0 0,3-6 0 0,2-2 0 16,1-2 192-16,4-3-32 0,2-3-16 0,4-3 0 15,0-3 128-15,5-3 32 0,-2-3 0 16,3-3 0-16,2-2-48 0,0-2 0 0,1 0 0 0,1-1 0 15,-2-1-64-15,0 0 0 0,-4 0-16 0,0-1 0 16,0 0-176-16,-1 2 192 0,-2 2-192 0,-4 1 192 16,-1-3-192-16,-2 4 0 0,-1 4 144 0,-2 1-144 15,-2 1 0-15,-2 3 0 0,-6 8 0 0,8-4 0 0,-8 4 0 0,0 0 0 16,0 0 0-16,5 12 0 0,-2 3 0 0,-3 4-128 16,-1 3 128-16,-2 5-128 0,-3 4 128 0,-2 6 0 15,-4 1 0-15,0 6 0 0,-2 7 0 0,-1 0 0 16,-2 3 0-16,-3 2 0 0,-2 0 0 0,-2-2 0 15,-2-2 0-15,-1-2 128 0,-1-2-128 0,-1-3 0 16,0-5 0-16,2-2 128 0,-2 0-128 0,3-3 192 16,-2-2-64-16,3-2 0 0,1-7 64 0,-2-2 32 15,3-2 0-15,2-5 0 0,0-2-32 0,4-3 0 16,-2-3 0-16,3-5 0 0,0-4 0 0,2-4-16 16,2-4 0-16,0-6 0 0,3-7-32 0,3-5 0 15,3 0 0-15,3-5 0 0,3 1-144 0,5 0 0 16,3 2 0-16,3 3 0 0,3 0 0 0,3 3 0 0,2 4 0 15,3 4 0-15,2 0 0 0,4 4 0 0,3 0 0 0,4 5 0 16,1 4 0-16,3 2 0 0,2 3 144 16,-2 4-144-16,-6-1 0 0,-3 2 0 0,-3-1 0 0,-5 4-192 15,-5-1 32-15,-5-1 0 0,-2-2 0 0,-5 1 0 32,-2 2-2464-32,-6-9-480 0</inkml:trace>
  <inkml:trace contextRef="#ctx0" brushRef="#br0" timeOffset="41027.31">6798 2936 19343 0,'0'0'848'0,"0"0"192"0,0 0-832 0,0 0-208 15,0 0 0-15,0 0 0 0,-6 2 2880 0,6-2 544 16,0 0 96-16,0 0 32 0,0 0-1520 0,0 0-304 0,0 0-64 0,0 0-16 16,2-8-816-16,4 1-176 0,1 1-16 0,-1-1-16 15,3-1-256-15,-3 0-48 0,1 2-16 0,-1 0 0 16,1 1-176-16,0-1-128 0,-7 6 192 0,0 0-192 16,0 0 0-16,0 0 0 0,0 0-160 0,0 0 160 31,0 0-2256-31,0 0-336 0,-9 3-64 0,2 3-16 0</inkml:trace>
  <inkml:trace contextRef="#ctx0" brushRef="#br0" timeOffset="41675.5">7396 2615 28559 0,'0'-11'2544'0,"1"0"-2032"16,0 1-512-16,0 2 0 0,-1 8 336 0,0 0-16 15,0 0-16-15,0 0 0 0,0 0 560 0,-8 3 112 16,-2 3 32-16,-1 5 0 0,-2 5-336 0,-1 6-64 16,-1 5-16-16,-1 4 0 0,1 4-80 0,-1 1 0 15,1-4-16-15,4 1 0 0,2 1-224 0,5-2-32 16,2-3-16-16,2-3 0 0,1-5-224 0,4-3 176 15,4-6-176-15,1-2 160 0,2-4 96 0,6-3 32 16,4-3 0-16,-5-3 0 0,7-5 128 0,4-3 32 0,0-3 0 0,2-1 0 16,0-3-192-16,0-2-48 0,-4-1 0 15,0 1 0-15,0-4-64 0,-4 2-16 0,1-1 0 0,-5-1 0 16,0 0 0-16,-3 3-128 0,-1 2 192 16,-1 4-64-16,-4 3-128 0,-2 2 0 0,0 1 0 0,-3 5 0 15,-4 4 0-15,0 0 0 0,0 10 0 0,-2 6-176 16,-1 5 176-16,-3 3 0 0,0 3 0 0,-4 5 0 15,-3 4 0-15,-3 5 0 0,-1 4 0 0,-4 1 0 16,-1 3 0-16,-2 2 0 0,-2 0 0 0,-12 16 0 0,4-8 0 16,2-11 0-16,0-6 0 0,2-4 0 15,3-4 144-15,1-2-144 0,1-5 192 16,4-4-192-16,0-4 240 0,0-6-64 0,-1-2-16 16,5-5 0-16,2-5-16 0,4-2 0 0,-2-8 0 15,3-5 0-15,3-5-16 0,-1-4 0 0,4-6 0 0,2 2 0 0,6-3-128 16,5 2 0-16,0 1 0 0,5 2 0 0,1 4 0 15,3 2 0-15,-1 4 0 0,3 3 0 0,0 3-128 16,3 0 128-16,4 3 0 0,-5 5 0 0,2-1 0 0,3 4 0 16,2-1-144-16,0 4 144 0,-2-1 0 0,-2 3-192 15,-1-1 192-15,-5 1-160 16,-3 2-2192-16,-2-3-432 0,-3 1-96 16</inkml:trace>
  <inkml:trace contextRef="#ctx0" brushRef="#br0" timeOffset="42067.78">8292 2910 33631 0,'0'0'1488'0,"-5"-6"304"0,1 1-1424 0,4 5-368 15,-3-8 0-15,3 8 0 0,0 0 976 0,0 0 128 16,0 0 32-16,0 0 0 0,0-8-144 0,0 8-32 16,5-5 0-16,1 0 0 0,-6 5-624 0,7-4-128 15,-1-1-16-15,2 1-16 0,0 1-176 0,-2-1 0 16,-6 4 0-16,6-5 0 15,0 1-656-15,-6 4-224 0,0 0-32 0,0 0-16 16,-5-4-2336-16,5 4-480 0,-9-6-96 0,9 6 0 0</inkml:trace>
  <inkml:trace contextRef="#ctx0" brushRef="#br0" timeOffset="42354.8">8930 2816 12895 0,'0'0'576'0,"0"0"112"0,0 0-560 0,0 0-128 0,0 0 0 0,0 0 0 0,0 0 3600 0,0 0 688 16,0 0 144-16,0 0 32 0,0 0-2480 0,0 0-480 15,7 0-96-15,1 0-32 0,-1-1-736 0,1-1-128 16,0 0-48-16,-1-2 0 0,0 3-336 0,1-1-128 16,-8 2 0-16,4-2 144 15,-4 2-1872-15,0 0-368 0,0 0-80 0</inkml:trace>
  <inkml:trace contextRef="#ctx0" brushRef="#br0" timeOffset="42546.78">9148 2819 23039 0,'0'0'1024'0,"0"0"192"0,0 0-960 0,0 0-256 16,0 0 0-16,0 0 0 0,0 0 1840 0,0 0 320 16,0 0 64-16,0 0 16 0,0 0-1104 0,0 0-224 15,0 0-32-15,0 0-16 0,0 0-480 0,0 0-80 0,0 0-32 0,0 0 0 32,0 0-1712-32,0 0-352 0,0 0-64 0,0 0-11904 0</inkml:trace>
  <inkml:trace contextRef="#ctx0" brushRef="#br0" timeOffset="42730.62">9523 2818 21935 0,'0'0'960'0,"0"0"224"0,0 0-944 0,0 0-240 0,0 0 0 0,0 0 0 16,0 0 1040-16,0 0 176 0,0 0 16 0,0 0 16 0,0 0-224 0,0 0-32 16,0 0-16-16,0 0 0 15,0 0-640-15,0 0-128 0,0 0-16 0,0 0-16 0,0 0-176 16,0 0 0-16,0 0-160 0,0 0 160 15,0 0-464-15,0 0 0 0,0 0 0 0,0 0 0 16,2 7-2144-16,-2-7-416 0</inkml:trace>
  <inkml:trace contextRef="#ctx0" brushRef="#br0" timeOffset="43603.3">10727 2397 19295 0,'0'0'848'0,"-5"-8"176"0,3 3-816 0,2 5-208 16,-5-6 0-16,-1 2 0 0,6 4 1312 0,-4 0 224 16,-4 0 32-16,2 3 16 0,-2 3-288 0,-1 2-48 15,-2 5-16-15,-1 2 0 0,-1 4-336 0,-2 0-80 16,0 6-16-16,1 3 0 0,1 3-224 0,0 0-64 15,4 0 0-15,3-1 0 0,4 0-128 0,2-2-16 16,1-5-16-16,5-3 0 0,4-2-96 0,5-3 0 16,0-6-16-16,4 0 0 0,2-7 80 0,5-2 32 15,4-3 0-15,0-5 0 0,3-4 96 0,0-3 32 0,0-3 0 16,-1-3 0-16,-2 1-240 0,-1-2-48 16,-1-2-16-16,0 4 0 0,-3-2-48 0,0-2 0 15,1-1 0-15,-11 8 0 0,0-1 32 0,1 1 0 16,-3 2 0-16,0 2 0 0,-2 2-160 0,0 3 0 0,-4 2 0 15,-7 6 128-15,0 0-128 0,3 9 0 0,-3 5 0 16,-1 5 0-16,-2 6 0 0,-5 15 0 0,-5 4 0 0,-3 3 0 16,-1 2 0-16,-7 3 0 0,-3 1 128 0,-2 3-128 15,-3-2 0-15,0-1 128 0,-1-3-128 16,1-5 128-16,-1-3 48 0,0-3 0 0,0-4 0 16,1-6 0-16,-3-3 240 0,2-4 48 0,0-5 16 0,3-3 0 0,6-4-96 15,2-5 0-15,4-5-16 0,5-4 0 0,3-3-48 16,1-5 0-16,4-6 0 0,0-4 0 0,5-5-96 15,5-5-32-15,-1-1 0 0,8 2 0 0,3 3-192 16,3 4 0-16,7 4 0 0,1 3 0 0,1-2 0 0,5 5 0 16,0 4 0-16,1 4-160 0,0 4 160 0,4 3 0 15,-3 4 0-15,2 2 0 0,1 4-176 0,-1 1 176 16,-1 1-208-16,-11-4 80 16,1 6-832-16,-1 0-176 0,-4 2-16 15,-3-1-16-15,-4 0-1712 0,-2-1-320 16</inkml:trace>
  <inkml:trace contextRef="#ctx0" brushRef="#br0" timeOffset="45028.36">5285 3262 13823 0,'0'0'608'0,"-1"-9"128"0,0-1-592 0,1 1-144 16,0 9 0-16,1-8 0 0,0-2 1776 0,-1 10 320 16,0 0 64-16,0 0 16 0,0 0-880 0,0 0-160 15,0 0-48-15,0 0 0 0,0 0-256 0,6 10-64 16,-2 0-16-16,1 0 0 0,1 0 64 0,-2 1 16 16,3 1 0-16,0 5 0 0,3-1-96 0,1 3-16 15,1 2 0-15,3 2 0 0,-1 3-368 0,1 2-80 16,2-1-16-16,2 3 0 0,-2 1-48 0,5 0-16 15,0-1 0-15,4-3 0 0,1-5 0 0,3-1 0 16,2-3 0-16,3 0 0 0,-1-2 112 0,3 0 16 16,1-3 0-16,0-1 0 0,2-2-80 15,-1 2-16-15,3-1 0 0,3-3 0 0,3 0-224 0,0-2 128 16,0 0-128-16,0-1 0 0,-2 0 128 0,0 1-128 16,0 3 0-16,2 0 144 0,1 1-144 0,0-2 0 15,1 2 0-15,0 2 0 0,-2 1 0 0,-1-2 0 16,1-3 0-16,-1 1 0 0,-2-2 0 0,1 0 0 15,4 1 0-15,-1-3 0 0,2-5 128 0,-2-3-128 0,0 0 0 16,0-2 128-16,0-2-128 0,-3 0 128 0,1 1-128 16,0-3 128-16,3-2-128 0,-1-2 0 0,-1-4 0 15,-4 1 0-15,-2-1 0 0,-2-1 0 0,1-2 128 0,-3-1-128 16,-3 0 0-16,0-1 0 0,2 1 144 0,3 0-144 16,2-1 0-16,-2 2 0 0,2 3 0 0,0 0 0 15,-3 2 0-15,1-1 0 0,-1 2 0 0,-1 4 0 0,-1 0 0 16,2 3 0-16,-1 0 0 0,3 2-128 0,1-3 128 15,-5 0 0-15,1 2 0 0,-3-2 0 0,-2 0 0 0,0 3 0 16,-4 1 0-16,-1 2 0 0,-3 0 0 16,0 2 0-16,-3 2 0 0,0 1 0 0,-4 1 0 0,1 0-128 15,0 4 128-15,-2 0 0 0,1 3 0 16,-3 3-128-16,1 2 128 0,-4 1 0 0,-2-1 0 16,1 2 0-16,-2 1 0 0,-2-1-128 0,0 3 128 0,1-2 0 15,-4-1 0-15,1-3 0 0,1 0 0 0,-4 0 0 16,1-2 0-16,0-2 0 0,-3-2 0 15,0-9 144-15,2 8-144 0,-2 0 0 0,0-8 128 0,0 0-128 16,0 0 0-16,0 0 0 0,0 0 192 0,0 0-64 16,0 0 0-16,0 0-128 0,0 0 224 0,-2-9-64 15,1-1-16-15,1-1 0 0,1-1-144 0,2 0 128 16,2-1-128-16,1 2 128 0,2 1-128 0,-1 0 0 16,3 0 0-16,0 2 128 0,0-1-128 0,2 0 0 15,1 0 0-15,-2 3 0 0,0 0 0 0,3 2 0 16,-1 0 0-16,3 2 0 0,2 1-128 0,-1 2 128 0,1 2 0 15,0 1 0-15,0-5 0 0,1 1 0 16,3 3 0-16,1-1 0 0,2 1 0 0,2 2 0 0,0 0 0 0,2 0 0 16,2 1 0-16,-2 2 0 0,0 0 0 15,4-1 0-15,-1 2 0 0,0-3 0 0,4-2 0 0,3-1 0 16,-2 1 0-16,5-2 0 0,4-2 0 0,1-2 0 16,1-2 0-16,0 0 0 0,0-1 0 0,1-3 0 15,0-3 0-15,4-1 0 0,2-3 0 0,2 0 128 16,3-1-128-16,-1-2 128 0,-3 1-128 0,0-5 128 15,-2-4 0-15,3-1-128 0,3 0 192 0,0 0-64 16,0-3 32-16,-1 1 0 0,-7 0 0 0,-4 2 0 0,-4 3-160 16,-1 0 0-16,-8 3 144 0,-3 1-144 0,-2 3 0 0,-4 1 144 15,-5 1-144-15,-4 3 0 16,-6 1-1328-16,-7 2-368 0,-6 0-80 16,-8 5-15040-16</inkml:trace>
  <inkml:trace contextRef="#ctx0" brushRef="#br0" timeOffset="45778.96">8747 3677 24879 0,'0'0'1088'0,"-9"1"256"0,1 2-1088 0,8-3-256 0,-5 5 0 0,-2 2 0 16,1 2 464-16,3 2 48 0,-2 2 0 0,1 2 0 15,1 1 384-15,2-1 64 0,1 0 32 0,3 1 0 16,2 0-224-16,2 1-64 0,4-2 0 0,4 2 0 16,6-1-80-16,-1 2-32 0,6-3 0 0,3-2 0 0,2-3-288 0,1-1-64 15,-1-1-16-15,2 1 0 0,1 0 96 0,0 1 32 16,0 0 0-16,5 0 0 0,4-1 16 16,0 0 0-16,2-3 0 0,2 2 0 0,2-2-96 0,0-1-16 15,0-3 0-15,4-1 0 0,2-2 48 0,3 0 0 16,4 0 0-16,0-2 0 0,-2 1-144 0,0-2-32 15,-2 2 0-15,1 1 0 0,1 0-128 0,1 1 0 16,3 0 0-16,-2 0 0 0,-2-2 0 0,0 1 0 16,-3-2 0-16,6 3 0 0,4 0 0 0,2-2 0 15,1-2 0-15,2-2 0 0,-2-1 128 0,5-4-128 16,3 0 0-16,0-2 128 0,0 0-128 0,-1-2 0 16,-1-2 0-16,3 1 0 0,3-2 0 0,0 1 0 15,-2-3 128-15,-3 1-128 0,-4 0 0 0,3 3 0 16,1 1 0-16,-1-2 0 0,-1-1 0 0,-3 2 0 0,-2 1 0 0,1-2 0 15,5-3 0-15,-1 2 0 16,-1 0 0-16,-2 0 0 0,-1 2 0 0,-1-1 0 0,3 1 0 16,3-4 0-16,1-2 0 0,-4 1 0 0,1 0 0 15,0 1 0-15,-1 3 0 0,2-1 0 16,-2 1 0-16,-2 1 0 0,-3 2 0 0,-2 1 0 0,-6 1 0 16,0 2 0-16,1 0 0 0,-2 2 0 0,-2 2 0 0,-3 0 0 15,-2 1 0-15,-6 2 0 0,-5 3-144 0,0 3 144 16,-3 0 0-16,0 2 0 0,-3 3-128 0,-1 1 128 0,-1 0 0 15,-1 2 0-15,-1 0 0 0,-3 2 0 0,-1-3 0 16,-2 2 0-16,-3 0 0 0,2 0 0 0,0 0 0 0,-2-1 0 16,-4 0 0-16,-3-1 0 0,2-1 0 0,-3-1 0 15,0 1 0-15,-4 1 0 0,0 0-128 16,0-1 128-16,-4-2 0 0,-6-7 0 16,0 0-1408-16,0 0-160 0,0 0-32 0,0 0-9472 15,0 0-1904-15</inkml:trace>
  <inkml:trace contextRef="#ctx0" brushRef="#br0" timeOffset="46408.64">15281 3348 17503 0,'-12'4'768'0,"1"-2"176"0,0 1-752 0,3 1-192 0,-1-2 0 0,9-2 0 0,-7 1 1936 15,7-1 368-15,0 0 64 0,0 0 0 0,0 0-688 0,0 0-144 16,6-11-16-16,5-3-16 0,3-3-544 0,3-3-128 16,0 0 0-16,3 1-16 0,2-1-352 0,-1-1-64 15,0-1-16-15,1 0 0 0,0 2-96 0,-1 3-32 16,-2 2 0-16,-3 2 0 0,-1 0-256 0,-4 4 160 15,-3 4-160-15,-8 5 128 0,0 0-128 0,6 8 0 16,-5 6 0-16,-5 4 0 0,-2 5 0 0,-4 4 0 16,-2 5 0-16,-4 0 0 0,-1-1 144 0,-3 2 0 15,-2 0 0-15,0-1 0 0,0-3 80 0,1-6 16 16,5-4 0-16,1-4 0 0,2-4 272 0,3-1 48 16,4-1 16-16,6-9 0 0,0 0 0 0,0 0 16 0,7-9 0 15,7-4 0-15,1-3-112 0,5-3-32 16,6-4 0-16,1-3 0 0,1 0-256 0,4-1-48 15,1 0-16-15,2-1 0 0,2 1-128 0,-1 4 0 16,-2 3 0-16,-3 6-176 0,-5 4 176 0,-3 5 0 16,-3 5 0-16,-3 6-128 0,-4 5 128 0,-2 5-128 0,-5 8 128 15,-1 3-128-15,-5 3 128 0,-1 2 0 0,-3 2-144 16,0 3 144-16,-3-2 0 0,0 1 0 16,-1-3 0-16,0-3 0 0,3-1 0 0,-1-5 0 0,2-4 0 0,1-2 0 31,1-9-1312-31,2-9-144 0,0 0-16 0,7 6-10624 0,3-6-2128 0</inkml:trace>
  <inkml:trace contextRef="#ctx0" brushRef="#br0" timeOffset="46978.24">17051 2627 1839 0,'6'-12'160'0,"1"3"-160"16,-2 1 0-16,5-2 0 0,-2 0 3744 0,1 1 720 0,-1 0 144 0,0 2 16 15,-2 3-2240-15,-6 4-448 0,0 0-80 16,0 0-32-16,0 0-496 0,0 0-112 0,0 0 0 0,-4 13-16 16,-2 5-144-16,-3 4-32 0,-2 5 0 0,-1 4 0 15,0 3-256-15,-3 6-64 0,0 5-16 0,0 2 0 16,-1 2-176-16,0 3-16 0,-3 1-16 0,3 1 0 16,-1-2-144-16,2 1-16 0,0-1-16 0,5-5 0 0,2-4-176 15,3-3-128-15,3-5 192 0,3-3-192 0,2-4 128 16,4-4-128-16,2-6 0 0,2-2 0 0,-1-2 0 15,2-2 0-15,2-5 0 0,2-4 0 16,0-6-960-16,1-5-192 0,-2-5-32 0,-1-1-9568 16,-2-2-1920-16</inkml:trace>
  <inkml:trace contextRef="#ctx0" brushRef="#br0" timeOffset="47153.94">16710 3055 21183 0,'-11'-8'1888'0,"11"8"-1504"15,0 0-384-15,0 0 0 0,-3-9 2688 0,4 2 448 16,4 0 112-16,3 5 16 0,3-2-2240 0,6 1-448 16,3-1-96-16,7-1-16 0,4-1 112 0,2 0 32 15,5 0 0-15,1 1 0 0,2 2-224 0,-3 2-32 16,1-2-16-16,-4 0 0 0,-4 2-336 0,-5 0 0 16,-1-1 0-16,-3 2 0 15,-2 0-1360-15,-3 1-192 0,-2 0-48 0,-4 1 0 16,-2 2-1296-16,-9-4-272 0,11 4-48 0,-11-4-16 0</inkml:trace>
  <inkml:trace contextRef="#ctx0" brushRef="#br0" timeOffset="47395.39">17636 2838 11055 0,'0'0'976'0,"0"0"-784"0,0 0-192 0,-6 8 0 0,1-1 2592 0,-2 4 480 15,-1 3 80-15,0 2 32 0,-2 4-1008 0,-5 4-208 16,-1 3-48-16,-1 2 0 0,-2 3-512 0,-1 1-128 16,-1 1 0-16,-2-1-16 0,-1-2-576 0,3-1-112 15,2-2-32-15,4 0 0 0,1-1-320 0,6-2-64 16,-1-3-16-16,6-8 0 16,-1 0-1104-16,3 0-240 0,0-3-32 0,1 3-8816 15,2-4-1776-15</inkml:trace>
  <inkml:trace contextRef="#ctx0" brushRef="#br0" timeOffset="47899.77">17907 3047 22287 0,'-16'11'976'0,"9"-4"224"0,-5 1-960 0,0 3-240 0,-2 2 0 0,-2 2 0 16,0 3 1376-16,-1 1 224 0,0 0 64 0,0 0 0 16,1-2-320-16,-1 0-48 0,2-2-16 0,2 0 0 15,3-3-320-15,2-4-80 0,2 2-16 16,1-4 0-16,5-6-240 0,0 0-48 0,0 0-16 0,7-2 0 16,2-5 80-16,3-3 32 0,3-2 0 0,3-2 0 0,1-6-256 0,3 1-48 15,-1-2-16-15,6-1 0 0,-1-2-192 0,3-1-32 16,0-2-128-16,1 2 192 0,0-1-192 0,1 2 0 15,-1 2 0-15,-2 2 0 0,-2 3 128 0,-4 4-128 16,-3 3 0-16,-4 6 0 0,-2 3 128 0,-2 5-128 16,-6 5 0-16,-2 4 0 0,-4 5 0 0,-2 3 0 15,-1 3 0-15,-7 2 0 0,-4 4 0 0,-1 1 0 16,-2 1 0-16,-4-2 144 0,1-2-144 0,1-4 160 16,1-4-160-16,-4 4 160 0,6-6-160 0,8-10 192 15,3-1-192-15,2-3 192 0,4-4-16 0,0 0 0 16,1-6 0-16,4-4 0 0,5-4 80 0,1-3 0 15,4-2 16-15,3-1 0 0,0-4-272 0,3 1 0 16,4 0 128-16,-2 2-128 0,2 2 0 0,-1 1 0 16,0 3 0-16,1 2 0 0,-3 5 0 0,-2 3 0 15,2 5 0-15,-3 5-144 0,-1 3 144 0,-3 5-208 16,-3 3 80-16,-3 4 128 16,-2 0-448-16,-6 4 16 0,-2 2 16 0,-6 1 0 15,-2-1-1648-15,-2 0-336 0,0 0-64 0</inkml:trace>
  <inkml:trace contextRef="#ctx0" brushRef="#br0" timeOffset="48823.52">18752 3073 17791 0,'-9'7'784'0,"4"-1"176"0,-1 3-768 0,2 1-192 15,1 0 0-15,2 0 0 0,1-10 960 0,4 11 176 16,4 0 16-16,1-5 16 0,4-1 176 0,4 0 48 16,5-2 0-16,1-1 0 0,4-1-208 0,0-1-32 0,0-2-16 0,11-5 0 15,-4-3-320-15,0-1-64 0,-1 2-16 0,-1-5 0 16,-1-1-176-16,-2 3-48 0,-3-4 0 0,1 2 0 15,-7-1-64-15,-1-2-32 0,-5-1 0 0,-4 0 0 16,-5-2-32-16,-5 0-16 0,-5 3 0 16,-5 0 0-16,-5 3-48 0,-5 4 0 0,-3 3 0 0,-3 4 0 15,-5 6-144-15,-4 3-48 0,-4 6 0 0,1 7 0 16,-1 4-128-16,3 4 0 0,0 3 0 0,3 0 128 16,2 1-128-16,3-2 0 0,5 1 0 0,7 0 0 15,4-1 0-15,6 0 128 0,6-5-128 0,3 0 0 0,6-1 0 16,1-8 0-16,3-1 128 0,5-1-128 0,3-1 0 0,3-2-256 15,4-2 64-15,1-3 16 16,2-2-2224-16,2-3-448 16,1-3-96-16</inkml:trace>
  <inkml:trace contextRef="#ctx0" brushRef="#br0" timeOffset="49166.38">20134 2951 25279 0,'-3'-12'1120'0,"0"7"224"0,1-2-1072 0,-3 1-272 16,-2-1 0-16,-2 1 0 0,2 2 1152 0,-7 2 160 15,0-3 32-15,-2 2 16 0,-2 1-256 0,-4 2-48 16,-2 0-16-16,0 2 0 0,-1 1-144 0,0 3-16 16,3 2-16-16,-1 0 0 0,2 3-416 0,1 0-64 15,4 2-32-15,4-1 0 0,1 1-208 0,2 2-144 16,5 0 192-16,5 2-192 0,4 3 208 0,5-1-64 0,1-4-16 0,3 2 0 15,2 0-128-15,-1 4 160 0,3 2-160 16,-1 2 160-16,0 3-160 0,-1-2 192 0,0 2-192 0,0 7 192 16,-6-3 128-16,-2-3 48 0,-3-2 0 0,-5-3 0 15,-3-4 240-15,-4-1 48 0,-2-2 16 0,-6-2 0 16,-4-5-32-16,-1-2-16 0,-5-1 0 16,-1-2 0-16,-4-3-368 0,-1-5-64 0,0-2 0 0,-4-5-16 15,4-3-1248-15,-1-4-240 0,0-6-48 16,1-1-17872-16</inkml:trace>
  <inkml:trace contextRef="#ctx0" brushRef="#br0" timeOffset="49452.84">17838 2528 40543 0,'-11'-2'3600'0,"1"1"-2880"0,1 2-576 0,9-1-144 15,-8 3 128-15,1 2-128 16,7-5 192-16,0 0-64 0,0 0 208 0,0 0 48 15,0 0 0-15,8 6 0 0,1 2-384 0,0-3 0 16,2 1 0-16,0-1 0 16,2-2-2464-16,-5 1-560 0,4 0-112 0,-12-4-32 0</inkml:trace>
  <inkml:trace contextRef="#ctx0" brushRef="#br0" timeOffset="59049.25">6984 11995 6447 0,'0'0'576'0,"0"0"-576"0,0 0 0 0,0 0 0 16,0 0 960-16,0 0 96 0,0 0 16 0,6 4 0 15,2 0-176-15,4-1-16 0,3-2-16 0,7 0 0 16,4-2-32-16,3-2 0 0,2 0 0 0,1-1 0 16,2-1-224-16,1 1-48 0,-1 2-16 0,1-3 0 15,-2 3-320-15,1 0-64 0,-1-1-16 0,-1-1 0 16,-1 0 0-16,-1 2 0 0,-2-3 0 0,-1 3 0 15,-6 2-144-15,-3 2 0 0,-1 2 0 0,-6 2 0 16</inkml:trace>
  <inkml:trace contextRef="#ctx0" brushRef="#br0" timeOffset="60689.1">3577 12037 8287 0,'-13'2'736'0,"13"-2"-592"15,-7 3-144-15,-2 0 0 0,0-3 528 0,9 0 80 0,-8 0 16 0,8 0 0 16,-7 0 208-16,7 0 64 0,0 0 0 0,0 0 0 15,-8 1-112-15,8-1-16 0,0 0 0 0,0 0 0 16,0 0-208-16,0 0-48 0,0 0-16 0,0 0 0 16,0 0 0-16,8 8 0 0,3-1 0 0,3-3 0 15,3-1 80-15,2-1 0 0,4 1 16 0,5 0 0 16,-2-2-96-16,4 1-32 0,3-1 0 0,2-1 0 16,0 0-80-16,3 0-32 0,0 0 0 0,1 0 0 15,-2-2-16-15,2 0 0 0,0-1 0 0,1-2 0 16,1 0 48-16,2-1 0 0,2 2 0 0,0-1 0 15,0 2-16-15,-1-3 0 0,-1 1 0 0,-1 1 0 16,-4-1-96-16,-2 3-16 0,-5 1 0 0,-3 1 0 16,-2 3-128-16,-3 2-128 0,-3-2 192 0,-4 1-192 15,-2 0 0-15,-1 0 0 0,-5 2 0 0,-1 0 0 0,-7-6 0 16,1 9 0-16,-1-9 0 0,-3 8 0 16,-6-3 144-16,0 0-144 0,0-1 0 0,-2 0 144 0,0-1-144 15,0-1 128-15,-3 0-128 0,2-1 128 0,0-1-128 16,2 1 128-16,-1-1-128 0,1 1 128 0,2-1-352 0,-3 3-80 15,2-1-16-15,9-2-8656 16,0 0-1744-16</inkml:trace>
  <inkml:trace contextRef="#ctx0" brushRef="#br0" timeOffset="61777.39">6908 12025 9215 0,'0'0'816'0,"-7"-1"-656"0,-3 1-160 0,3 0 0 15,-2 0 896-15,3-1 128 0,-3 0 48 0,9 1 0 16,-7 0-320-16,7 0-64 0,0 0-16 0,0 0 0 0,0 0-112 0,0 0-32 16,0 0 0-16,0 0 0 15,0 0 112-15,11 0 0 0,4 0 16 0,6 0 0 0,2-1 192 0,3 0 48 16,3 0 0-16,2 0 0 0,4 0-336 0,2-2-64 15,1-2-16-15,1 0 0 0,2 2-48 0,1 1-16 16,-2 0 0-16,2 0 0 0,0-2-32 0,-4 2-16 16,0 0 0-16,-4-1 0 0,0-4-128 0,-4 3-32 15,-4 0 0-15,-6 1 0 0,-6 2-16 0,-2 0-16 16,-12 1 0-16,0 0 0 0,0 0-48 0,0 0-128 16,-10 5 192-16,-5 2-64 0,-5-2-128 0,-7 2 192 15,-6-2-192-15,-6 1 192 0,-5-1-192 0,-1 0 0 16,-5-2 144-16,0 2-144 0,1-1 128 0,-1-1-128 15,2-1 160-15,-1 0-160 0,5-2 352 0,1 0-32 0,4 0 0 16,4 0 0-16,5-2-112 0,8 2-16 0,2 0-16 0,8 0 0 16,2-1-176-16,10 1 128 0,0 0-128 0,0 0 128 15,10-1-128-15,5-1 160 16,4-1-160-16,6-1 160 0,6 3-160 0,4 1 128 0,2 0-128 0,3-2 128 16,0-1-128-16,2 0 0 0,0 0 0 0,-4 1-176 15,1 0 176-15,-6 0 0 0,-3 2 0 0,-7 0 128 16,-1 3-128-16,-6 0 0 0,-7 0 0 0,-9-3 128 15,0 0-128-15,-6 6 0 0,-5 0 128 0,-6-1-128 16,-5 0 176-16,-7-1-48 0,-4 1 0 0,-6 1 0 16,0-1 32-16,-3 1 0 0,0 1 0 0,4-3 0 15,-2 1-32-15,5 3-128 0,2 0 192 0,3-3-64 16,4 1 48-16,5 0 0 0,6 3 0 0,2 1-10464 16,6-2-2080-16</inkml:trace>
  <inkml:trace contextRef="#ctx0" brushRef="#br0" timeOffset="63238.53">3704 12436 28559 0,'0'0'2544'0,"6"-8"-2032"15,2-3-512-15,5 0 0 0,1-1 0 0,2 1-256 16,2 0 16-16,1 0 16 0,0-3 224 0,2 0 0 15,0 2-160-15,0 2 160 0,-2 0 0 0,-3 2 0 16,0-1 0-16,-2 4 0 0,-5 3 0 0,0 2 128 16,-1 0 0-16,-8 0 0 0,0 0 368 0,7 7 64 15,-3 3 16-15,0 0 0 0,-2-2 128 0,-2 5 48 0,0 2 0 0,-1 1 0 16,-1-3-240-16,1 2-32 0,-1 0-16 0,0 3 0 16,-1 0-160-16,2-2-48 0,-2-1 0 0,-1 0 0 15,1-2-80-15,0-1-32 0,0 0 0 0,0-1 0 16,1 0-144-16,0-2 0 0,1 2 0 0,0 0 0 31,1-11-272-31,0 0-144 0,1 10-32 0,-1-10-9936 0,0 0-2000 0</inkml:trace>
  <inkml:trace contextRef="#ctx0" brushRef="#br0" timeOffset="63454.78">3930 12472 29487 0,'-8'7'2624'0,"2"-2"-2112"16,3 2-512-16,-2 1 0 0,0 0 224 0,2 2-64 15,-4 1-16-15,0 2 0 0,-3 2-144 0,1 0 0 16,-2 1 0-16,0 2 128 0,0 0 288 0,-1-1 48 16,-1 1 16-16,-2 1 0 0,0 1 80 0,-2 1 16 15,0 0 0-15,-4 0 0 0,0 0-208 0,0-1-48 16,-4 1 0-16,0-1 0 0,-5-4-48 0,1 1-16 15,0-1 0-15,-3-1 0 0,-5-1-96 0,-1-2-32 16,-6-3 0-16,1-2 0 16,0-1-944-16,2-2-192 0,2-2-32 0,2-1-9136 15,3-2-1808-15</inkml:trace>
  <inkml:trace contextRef="#ctx0" brushRef="#br0" timeOffset="64232.11">1619 12966 16175 0,'0'0'704'0,"4"-8"176"0,-4 8-704 0,2-9-176 16,-2-2 0-16,-2 0 0 0,-1 0 1536 0,-2 0 288 0,-1-1 48 0,-4 1 16 15,0 0-608-15,-1-1-128 0,-3 0-32 0,-3 1 0 16,-4 1-432-16,-1 0-96 0,-3-2-16 0,1 3 0 16,1 2-208-16,1 1-48 0,-2 2-16 0,2 4 0 15,0 3 0-15,2 4 0 0,-1-1 0 0,-1 4 0 16,1 1-176-16,1 3-128 0,1 2 192 0,1 1-192 15,0 4 160-15,1 1-160 0,1-2 128 0,1 4-128 16,2 1 224-16,6-2-32 0,1 0-16 0,5-1 0 16,3-2-176-16,4-3 0 0,0-3 0 0,5 0 128 15,3-3-128-15,1-5 0 0,0-1 0 0,2-4 0 16,-1-1 224-16,4-6-32 0,2-5-16 0,0-3 0 16,2-4 80-16,0-4 0 0,1-2 16 0,0-6 0 15,0 0-272-15,2-4 128 0,-1-1-128 0,1-2 0 16,-2-4 144-16,-2 1-144 0,-4-4 0 0,-1-3 144 15,-3 0-144-15,-4-1 0 0,-2-2 0 0,-2 4 0 16,0 1-480-16,-3 8 32 0,0 4 0 16,0 4 0-16,-2 6 448 0,-2 5 0 0,-1 9 0 0,1 9 0 0,0 0 0 0,0 0 288 15,-10 11-32-15,0 8-16 0,0 6-112 0,-2 6 0 16,1 3-128-16,2 3 192 0,-2 1-32 0,4 2-16 16,1 2 0-16,3-1 0 0,1 0-16 0,1 2 0 15,-4 0 0-15,4-4 0 0,0-4-128 0,1-2 0 16,0-3 144-16,0 0-144 0,0-5 0 0,0 0 0 15,0-6 0-15,-1 2 0 0,2-3-304 0,2-3-80 16,2-2 0-16,-1-2-16 16,2-1-1696-16,-6-10-336 0</inkml:trace>
  <inkml:trace contextRef="#ctx0" brushRef="#br0" timeOffset="64585.93">1769 12908 33167 0,'0'0'2944'0,"0"0"-2352"0,0 0-464 0,0 0-128 16,6 9 0-16,0-1-128 0,3 0 128 0,2-2-192 16,2 1 192-16,3-3 0 0,1-1-144 0,4-1 144 15,2-3 0-15,4-1 0 0,-2-2 0 0,1-1 0 16,0-4 176-16,-4 0-48 0,0 1-128 0,-2 0 192 15,-5-3-192-15,-1-1 144 0,-4-1-144 0,-1 2 128 0,-2 0 0 0,-2 0-128 16,-4 0 192-16,-1 0-64 0,0-3 272 0,-4 2 48 16,-3 1 16-16,-2 3 0 0,-1 3-64 15,-2 2-16-15,-1 1 0 0,-2 6 0 0,-4 5-192 0,0 0-64 16,-2 1 0-16,2 2 0 0,-4 3-128 0,1 0 0 16,3 3 144-16,2-1-144 0,2 1 144 0,3 1-144 15,0-1 192-15,4 1-192 0,1-1 144 0,3 1-144 16,1 2 0-16,2-3 144 0,1-3-144 0,2 1 0 15,1-1 0-15,0-2 0 16,2 1-352-16,-1-3-48 16,2-2-16-16,-1 0 0 0,-5-9-1264 0,10 9-256 0,0-3-48 0,1-3-12256 15</inkml:trace>
  <inkml:trace contextRef="#ctx0" brushRef="#br0" timeOffset="65295.08">2274 12773 19407 0,'0'0'848'0,"0"0"192"0,-5 10-832 0,0 0-208 0,2 1 0 0,0 3 0 15,-1 4 496-15,1 1 48 0,0 2 16 0,-1 0 0 16,-1 1 336-16,1 2 64 0,-2 2 0 0,-2-1 16 16,1-1-96-16,-1 0-32 0,-1 0 0 0,0-3 0 15,2-4-96-15,-2-1-32 0,3-4 0 0,1-2 0 16,0 0 176-16,3-3 16 0,2-7 16 0,0 0 0 15,0 0-64-15,0 0-16 0,0 0 0 0,0 0 0 16,2-12-16-16,3-3-16 0,0-4 0 0,1 1 0 0,4-2-448 0,0-2-96 16,0-2-16-16,1-1 0 0,-2 2-256 15,5 2 160-15,0 2-160 0,1 0 128 0,2 1-128 16,0 4 0-16,1 3 0 0,2 3 0 0,-3-1 0 0,2 1 0 16,0 1-144-16,-2 3 144 15,-1 3-480-15,-1-1-32 0,0 1-16 0,-4 5 0 16,-5 1-2720-16,-1 3-528 0</inkml:trace>
  <inkml:trace contextRef="#ctx0" brushRef="#br0" timeOffset="65606.47">2689 12809 25791 0,'-9'-10'2304'0,"9"10"-1856"0,0 0-448 0,0 0 0 16,0 0 608-16,0 0 32 0,-8 4 0 0,1 4 0 15,-2 5 0-15,0 1 0 0,1 1 0 0,1 1 0 16,-1 2 112-16,0 3 16 0,-1-1 16 0,2 2 0 15,-1 2-272-15,0-4-48 0,1 0-16 0,-1 2 0 16,0 0-256-16,1-1-64 0,0-4-128 0,3 1 192 0,-1-1-192 16,1-2 0-16,0-2 0 0,2-2 0 0,0-2 0 15,2-9-288-15,0 0 32 0,0 0 16 16,0 0-2048-16,0 0-400 0</inkml:trace>
  <inkml:trace contextRef="#ctx0" brushRef="#br0" timeOffset="65975.7">2814 12765 26719 0,'0'0'1184'0,"0"0"240"0,0 0-1136 0,0 0-288 0,0 0 0 0,0 0 0 16,-4 9 624-16,1 5 64 0,-2 3 16 0,2 3 0 15,-2 2-144-15,2 1-32 0,-1 1 0 0,0 2 0 16,-2 0 0-16,0 2 0 0,1-4 0 0,0 1 0 16,1-2-144-16,1 0-48 0,-3-1 0 0,3-3 0 15,1-4 64-15,1-3 16 0,0-2 0 0,1-2 0 16,0-8 224-16,0 0 64 0,0 0 0 0,0 0 0 16,0 0 16-16,12-5 16 0,-4-4 0 0,2-3 0 15,0-4-272-15,0-1-48 0,0-2-16 0,1-1 0 16,1-1-128-16,1 3-16 0,1 0-16 0,-1 3 0 15,0-1-240-15,-2 3 0 0,1 1 0 0,1 1 0 16,0 2 0-16,1 1 0 0,-3 2 0 0,0 2 0 16,-1 0-960-16,-3 2-96 15,2 2-16-15,-1 2 0 0,-8-2-1536 16,11 3-304-16,-1 2-64 0</inkml:trace>
  <inkml:trace contextRef="#ctx0" brushRef="#br0" timeOffset="66422.17">3437 13021 23151 0,'0'0'1024'0,"0"0"208"0,0 0-976 0,0 0-256 15,3-9 0-15,-3 9 0 0,-4-8 480 0,-4 1 48 0,-2 1 16 0,-3 4 0 16,1-1 224-16,-2 0 64 0,-4 2 0 0,0 2 0 15,1 2 352-15,-3 2 80 0,0 2 16 0,3 2 0 16,0-1-320-16,2 2-48 0,0 1-16 0,2 0 0 16,0 1-352-16,3 3-80 0,0-1-16 0,2 2 0 15,2-1-272-15,1-2-176 0,4-3 192 0,1 1-192 16,0-2 240-16,5-3-64 0,-5-6-16 0,11 7 0 16,-1-4 32-16,2-2 16 0,0-2 0 0,1-2 0 15,1-4-32-15,2 1-16 0,0-3 0 0,0-2 0 16,1 0-160-16,0-2 192 0,-2-3-192 0,-1 1 192 15,-4 1-192-15,-1 1 160 0,0 4-160 0,-2-1 160 16,-1 4-160-16,-6 6 128 0,0 0-128 0,0 0 128 16,0 0-128-16,0 0 0 0,0 0 0 0,7 9 0 15,-3 2 0-15,1 2 0 0,-1 1 0 0,0 2 0 16,0-3 0-16,2 1 0 0,-1-2 0 0,2 2 0 0,1-1 0 0,2-1 0 16,-1-2-192-16,1-4 192 15,0-1-464-15,2-3 16 0,0-2 16 0,1 0 0 16,2-4-1120-16,2-3-240 0,-1 0-32 0,1-1-8544 15,-3-3-1728-15</inkml:trace>
  <inkml:trace contextRef="#ctx0" brushRef="#br0" timeOffset="66707.23">4059 12532 27647 0,'0'0'2448'0,"0"0"-1952"0,0 0-496 0,0 0 0 16,0 0 336-16,0 0-16 0,-3 14-16 0,-1 0 0 16,-5 2 240-16,2 3 48 0,-4 2 16 0,3 3 0 15,-1 0 0-15,1 4 0 0,0 2 0 0,1 2 0 16,-1 2 96-16,0 0 0 0,1 2 16 0,-1 0 0 16,0-2-384-16,0 1-80 0,2-1 0 0,0-1-16 15,1-4-240-15,0-1 128 0,2-4-128 0,-1 0 0 16,0-3 0-16,1-1 128 0,1-5-128 0,0 0 0 15,0 0-160-15,0-5-80 0,1-1-16 0,1-9 0 16,0 0-2496-16,0 0-496 16</inkml:trace>
  <inkml:trace contextRef="#ctx0" brushRef="#br0" timeOffset="66906.32">3729 13086 21183 0,'-7'-19'944'0,"5"10"192"16,2 9-912-16,3-7-224 0,6-1 0 0,4 0 0 0,1 2 3504 0,2 1 656 16,0 2 128-16,2-2 16 0,3 0-3328 0,2-1-656 15,1 1-144-15,-1 1-32 0,-1 0 128 0,0 1 32 16,-3-1 0-16,-1 1 0 0,1 1-176 0,-2 2-128 16,-2 0 192-16,-2 1-192 0,-1-3 0 0,-1 2 0 15,-11 0 0-15,9 1 0 16,0-1-1216-16,-9 0-288 0,9 1-64 0,-9-1-8928 15,0 0-1792-15</inkml:trace>
  <inkml:trace contextRef="#ctx0" brushRef="#br0" timeOffset="67224.39">4424 12846 15663 0,'-13'-4'688'0,"13"4"144"0,-8 3-656 0,1 2-176 0,2 4 0 0,0 1 0 16,1 0 3392-16,0 5 640 0,-1 1 128 0,2 2 16 0,2 1-2880 0,-1-1-576 15,1-4-112-15,0 3-32 0,-1 0-144 0,1 1-48 16,-3-2 0-16,1 3 0 0,1-4-192 0,0 0-32 15,-1-1-16-15,-2-1 0 0,0 0-144 0,-1 1 0 16,0-1 0-16,0-3 0 0,2 1 0 0,-2-3-192 16,3 0 0-16,1 0 16 15,2-8-1712-15,0 0-352 0,0 0-64 16</inkml:trace>
  <inkml:trace contextRef="#ctx0" brushRef="#br0" timeOffset="67623.17">4616 12870 25631 0,'0'0'1136'0,"0"0"224"0,0 0-1088 0,0 0-272 0,0 0 0 0,0 0 0 15,-3 9 528-15,1 4 48 0,-3 0 16 0,2 1 0 16,0-1 208-16,-1 2 32 0,2-1 16 0,-2 2 0 16,0 0-208-16,1 1-64 0,0-3 0 0,-1 0 0 15,2-1-80-15,1-4-32 0,1-9 0 0,0 11 0 16,0-11 80-16,0 0 16 0,2 10 0 0,-2-10 0 16,0 0 16-16,0 0 16 0,9 0 0 0,1 0 0 0,-2-6-192 0,2 0-32 15,-2-1-16-15,2-2 0 0,0-1-176 0,-2-1-48 16,2-1 0-16,-2 0 0 0,-1 2-128 0,0 1 0 15,1 0 0-15,-3 3 128 0,1-1-128 0,-1 0 0 16,-5 7 0-16,0 0 128 0,0 0-128 0,0 0-176 16,2-5 48-16,-2 5 0 15,0 0-560-15,0 0-96 0,0 0-32 0,0 0 0 16,0 0-2384-16,0 0-464 0</inkml:trace>
  <inkml:trace contextRef="#ctx0" brushRef="#br0" timeOffset="68203.67">5018 12910 19343 0,'0'0'1728'16,"0"0"-1392"-16,-5-1-336 0,0 0 0 15,5 1 592-15,0 0 48 0,-8 0 16 0,1 2 0 0,7-2 256 0,-6 6 48 16,1-1 16-16,5-5 0 0,0 0-144 0,0 0-48 15,-4 11 0-15,3-2 0 0,1-9 112 0,5 9 32 16,-5-9 0-16,10 11 0 0,1-3-176 0,2-2-48 16,1-3 0-16,1-1 0 0,0-1-144 0,1-1-48 15,1-1 0-15,1-1 0 0,0-2-48 0,-1-1-16 16,1 1 0-16,2-2 0 0,-4-3-48 0,2 0-16 16,-1 0 0-16,-1-1 0 0,-5 0-144 0,-1-2-48 15,-3-1 0-15,0-1 0 0,-2 5-16 0,-1 0-16 16,-3-2 0-16,-2 1 0 0,-1 0-32 0,-4 2 0 15,-2 2 0-15,0 1 0 0,-2 3 32 0,-2 2 0 16,-3 1 0-16,1 4 0 0,-1 0-160 0,0 4 0 0,1 2 0 16,2 2 128-16,1 4 0 0,0 0 0 0,2 2 0 0,4 2 0 15,2-1 48-15,3 2 0 0,3 0 0 16,1 0 0-16,1 0-32 0,1-3 0 0,-1 1 0 16,4-1 0-16,2-3-144 0,-1-1-144 15,1-3 144-15,0-2-208 0,1-2 16 0,-1-1 16 0,1-3 0 0,2-1 0 31,-2-4-1488-31,-1-1-288 0,-1 0-64 0,-4-2-9136 0,-1-7-1840 0</inkml:trace>
  <inkml:trace contextRef="#ctx0" brushRef="#br0" timeOffset="68438.08">4738 12716 40543 0,'-3'-4'3600'0,"3"4"-2880"16,0 0-576-16,0 0-144 0,0 0 0 0,0 0-256 15,6-4 64-15,-6 4 16 0,0 0 176 0,9 0-192 16,-9 0 192-16,0 0-192 16,0 0-352-16,0 0-80 0,0 0-16 0,0 0 0 15,0 0-2240-15,-6 7-464 0,-11-3-96 0,1 1-16 0</inkml:trace>
  <inkml:trace contextRef="#ctx0" brushRef="#br0" timeOffset="68570.56">3401 12674 43311 0,'-19'-10'3840'0,"3"3"-3072"0,7 2-608 0,9 5-160 15,0 0 528-15,0 0 80 0,0 0 16 0,0 0 0 32,-4 10-2160-32,4 3-448 0,1 1-64 0,-2 0-16128 0</inkml:trace>
  <inkml:trace contextRef="#ctx0" brushRef="#br0" timeOffset="72249.23">7077 12378 2751 0,'0'0'128'0,"0"0"16"0,0 0-144 0,0 0 0 0,-4 8 0 0,4-8 0 16,0 0 2976-16,0 0 560 0,-4 6 112 0,4-6 32 15,0 0-1824-15,0 0-352 0,0 0-80 0,0 0-16 16,0 0 0-16,0 0-16 0,0 0 0 0,0 0 0 15,0 0-240-15,0 0-64 0,6-10 0 0,1-1 0 16,2-2-368-16,1-2-80 0,-1 0 0 0,2-2-16 16,1-1-176-16,1 0-48 0,-2-1 0 0,3 1 0 15,1-2-80-15,-3 0-32 0,0 5 0 0,0-1 0 16,-1 1-96-16,-1 5-32 0,-1 0 0 0,-1 2 0 0,0 3-160 0,-1 0 0 16,-7 5 0-16,0 0 128 0,9 4-128 0,-3 2 0 15,0 2 0-15,0 4 0 0,-2 1 0 0,0 4 0 16,-1 2 0-16,2 0 0 0,-3 1 0 0,1 0 0 15,0 0 0-15,1 2 0 0,0-1 0 0,1-3 0 16,-2-1 128-16,2-2-128 0,-2-2 0 0,1 0 0 16,1-2 0-16,1-3 128 0,1-1-128 0,1-2 0 15,-8-5 0-15,15 5 0 0,-3-2 0 0,0-1-304 16,-1-2 48-16,0-2 16 16,-3 1-1824-16,0-1-368 0,-8 2-80 0,8-5-10448 0</inkml:trace>
  <inkml:trace contextRef="#ctx0" brushRef="#br0" timeOffset="72541.73">7288 12221 9215 0,'0'0'400'0,"0"0"96"0,-8-1-496 0,8 1 0 0,-7 0 0 0,7 0 0 15,-8 3 3088-15,2 3 528 0,2 0 96 0,0 3 32 16,0 1-2016-16,3 1-384 0,1 1-96 0,1 1-16 15,1 5-16-15,4 0-16 0,-2 1 0 0,3 0 0 16,1-1-288-16,-1 2-48 0,2 0-16 0,2 2 0 16,-2-3-304-16,3 0-64 0,1-4-16 0,3 1 0 15,0-2-144-15,2-1-16 0,-1-1-16 0,2-1 0 16,2-2 16-16,1-1 0 0,3-2 0 0,1-1 0 16,-2-3-80-16,3-1-16 0,0-1 0 0,1-1 0 0,1-1-208 0,-2 0 144 15,1-1-144-15,2 0 128 16,-3-1-912-16,3-1-192 0,-1 2-48 15,1-1-15408-15</inkml:trace>
  <inkml:trace contextRef="#ctx0" brushRef="#br0" timeOffset="73460.03">8607 12451 8511 0,'0'0'384'0,"0"0"64"0,0 0-448 0,0 0 0 0,0 0 0 0,0 0 0 16,0 0 176-16,0 0-176 0,0 0 192 0</inkml:trace>
  <inkml:trace contextRef="#ctx0" brushRef="#br0" timeOffset="74513.62">8499 12457 14735 0,'4'-13'640'0,"1"7"160"15,-3-2-640-15,1 3-160 0,-3 5 0 0,5-10 0 0,0 3 1008 0,-5 7 160 16,0 0 48-16,0 0 0 0,0 0-320 0,0 0-48 15,0 0-16-15,0 0 0 0,-2 11-160 0,0 3-32 16,0 4-16-16,-3 3 0 0,-1 2 256 0,-1 3 48 16,0 3 16-16,-1 4 0 0,-1 0-176 0,0 3-16 15,-1-2-16-15,1 1 0 0,-2-2-224 0,3-5-64 0,-1-5 0 16,1-2 0-16,1-3-16 0,4-5-16 0,-1-3 0 16,4-10 0-16,0 0 208 0,0 0 32 0,0 0 16 0,7-3 0 15,4-6-128-15,-1-6-32 0,2-1 0 0,3-5 0 16,-1-5-256-16,1-1-64 0,2-2-16 0,-1-2 0 15,0 1-176-15,0 1 0 0,1 3 0 0,2-1 128 16,1-1-128-16,0 3 0 0,1 3 0 0,2 3 0 16,0 0 0-16,2 6 0 0,-2 3 0 0,0 4 0 15,-2 0 0-15,-3 5 0 0,-2 2 0 0,-4 5 0 16,-2 4-160-16,-3 3 160 0,-1 2 0 0,-5 3-144 16,-2 0 144-16,-6 3 0 0,0 1 0 0,-4 3 0 15,-5 1 0-15,-1-2 0 0,-2-3 0 0,-1-3 0 16,-1-3 0-16,0-1 0 0,-3-3 0 0,2 0 0 0,0-1 128 15,2-1-128-15,2-2 128 0,0-2-128 0,2-2 128 16,0 0-128-16,2-3 128 0,4-3-128 0,4-1 0 16,6 4 0-16,0 0-192 0,0 0 64 15,2-11-2032-15,3 1-400 0,4 1-64 0,2-1-11776 16</inkml:trace>
  <inkml:trace contextRef="#ctx0" brushRef="#br0" timeOffset="74839.89">9125 12482 17503 0,'0'0'768'0,"-6"-6"176"0,6 6-752 0,0 0-192 0,-6-3 0 16,-2 1 0-16,0 2 1680 0,1 2 304 0,-2 1 64 0,-2 4 16 16,0 0-1296-16,1 1-256 0,-3 3-48 0,-1 0-16 15,0 3 192-15,2 1 16 0,1 3 16 0,1 1 0 16,2-1-176-16,1 1-48 15,5-1 0-15,2 1 0 0,3-1-320 0,4-3-128 0,3-1 0 0,2-3 144 16,3-3 48-16,0-2 0 0,1-2 0 0,3-4 0 16,-1-3 368-16,4-3 80 0,-2-2 0 0,2 1 16 15,0-2-96-15,0-1-32 0,-1-2 0 0,-1-2 0 16,-5-3-112-16,1 1-32 0,-7 0 0 0,-1 0 0 16,-3-3 64-16,-3 3 0 0,-2-1 0 0,-4 2 0 15,-2-1-160-15,-5 2-32 0,-1 3 0 0,-1 0 0 16,-2 2-256-16,1 1 0 0,1 3 0 0,-2 3 0 15,1 4-224-15,3 2-160 16,1 2-16-16,1-1-16 0,2 3-1824 0,1 0-384 0,3-1-64 16,3-7-11584-16</inkml:trace>
  <inkml:trace contextRef="#ctx0" brushRef="#br0" timeOffset="75284.59">9596 12420 24879 0,'0'0'1088'0,"-5"-5"256"0,-2-2-1088 0,0 3-256 16,2 2 0-16,-2-1 0 0,-1 6 960 0,-1 0 144 0,-3 2 32 0,1 3 0 15,0 4-608-15,-2 0-112 16,-1 0-32-16,2 2 0 0,2 1-128 0,3-1-16 0,3 3-16 0,2-1 0 16,-2 2-224-16,3-1 176 0,2 0-176 15,3-4 160-15,-2-1-160 0,2-3 0 0,6 1 0 0,-1-5 0 16,1 1 288-16,3-4-32 0,1-3 0 0,2-2 0 15,-1-2 416-15,2-1 80 0,-2-2 16 0,2 0 0 16,-1-3-256-16,1-2-64 0,-2 0 0 0,-1 0 0 16,1-2-16-16,-6 3-16 0,-2 0 0 0,-3 2 0 15,1 2-160-15,-5 8-48 0,0 0 0 0,0 0 0 16,0 0-208-16,0 0 128 0,0 0-128 0,-10 3 0 16,-1 2 0-16,1 4 0 0,2 0 0 0,2 4 0 15,-1-2 0-15,3 1 0 0,2-1 0 0,2-11 0 16,0 12 0-16,0-12 0 0,0 0 0 0,6 6 0 0,4-2 0 15,-1-4 0-15,3-3 0 0,0-4 0 16,2-3 0-16,0-1 128 0,-2-2-128 0,0-1 144 0,1-1 112 0,-2-2 0 16,-1 1 16-16,-2-2 0 0,-3 0 48 0,-2 1 16 15,1 1 0-15,-3 1 0 0,-1 0-112 0,1 4-32 16,-1 11 0-16,0-11 0 0,0 3-192 0,0 1 0 16,0 7 0-16,0 0 0 15,0 0-1008-15,0 0-192 0,0 0-32 0,0 0-16 16,0 0-2000-16,6 9-400 0</inkml:trace>
  <inkml:trace contextRef="#ctx0" brushRef="#br0" timeOffset="75860.14">10039 12479 18303 0,'0'0'816'0,"-9"5"160"0,9-5-784 0,-3 8-192 15,3-1 0-15,3 0 0 0,-3-7 912 0,11 7 144 16,-1-3 32-16,3-1 0 16,3-2 96-16,1-1 32 0,4 0 0 0,1-2 0 0,1-1-112 0,-2-1-16 15,1-1 0-15,0-1 0 0,-1-1-448 0,-1-1-80 16,0-2-32-16,-3 0 0 0,1-3 32 0,-2 1 0 15,-1 1 0-15,-2-1 0 0,-1-2 144 0,-5 2 16 16,-2 0 16-16,0 1 0 0,-5 1-272 0,-5 0-48 16,-3 0-16-16,-1 0 0 0,0 4-192 0,-3 3-32 15,-4 3-16-15,0 5 0 0,-2 0-160 0,-4 5 0 16,-1 4 0-16,1 1 128 0,1-1-128 0,1 2 128 16,4 3-128-16,0 2 128 0,2 0-128 0,4 1 192 0,4 0-192 15,5 0 192-15,1 0-192 0,2-1 0 0,2-3 0 16,5 0 128-16,-1 0-128 0,2-2 0 0,-1-2 0 0,4-1 128 15,1-4-128-15,2-2 0 0,1-1 0 0,-1-3 0 16,1-1 0-16,-1-2-272 0,0 0 64 0,-1-1 16 31,1 0-1856-31,-3-1-352 0,-1-2-80 0,1 0-12496 0</inkml:trace>
  <inkml:trace contextRef="#ctx0" brushRef="#br0" timeOffset="76232.67">10631 12432 3679 0,'0'0'320'0,"0"0"-320"0,0 0 0 0,0 0 0 0,0 0 4256 0,0 0 784 16,0 0 144-16,-1 16 48 0,-4 0-3392 0,3 1-688 15,0-2-128-15,-1 2-16 0,-1-1-16 0,2 2 0 16,-2-2 0-16,-1 3 0 0,0-1-160 0,-2-2-48 15,2 3 0-15,2-4 0 0,-2-3-160 0,5-12-48 16,0 0 0-16,-3 9 0 0,3-9 272 0,0 0 48 16,0 0 16-16,0 0 0 0,0 0-48 0,0 0-16 15,0 0 0-15,0 0 0 0,0 0-192 0,6-9-32 16,0-1-16-16,2-3 0 0,-1-1-128 0,3-3-32 16,-2-2 0-16,2-2 0 0,0 2-96 0,1 1-32 15,2 1 0-15,1 1 0 0,3 3-192 0,-1 2-128 0,0 1 160 16,0 3-160-16,1-4 0 0,0 4 128 0,0 1-128 0,3 3 0 15,-1 0 0-15,1 1 0 0,-1-1 0 0,2 5 0 16,-4 0 0-16,2 1 0 0,-2 0 0 0,-1 2 0 16,-1 0 0-16,-1 3-256 0,-3 1 48 0,-3 1 16 31,-1-3-2176-31,-4 3-448 0,-4 5-64 0,-1 3-14432 0</inkml:trace>
  <inkml:trace contextRef="#ctx0" brushRef="#br0" timeOffset="93684.83">489 5698 6447 0,'0'0'576'0,"0"0"-576"15,0 0 0-15,0-8 0 0,0 8 912 0,0 0 80 16,0 0 16-16,0 0 0 0,0 0-560 0,0 0-96 16,9 0-32-16,-9 0 0 0,12 0-64 0,-1 1-32 15,2 3 0-15,2-2 0 0,4-2 336 0,2 0 64 16,-2 0 16-16,6-1 0 0,3-2 32 0,4-2 16 15,1 0 0-15,1-1 0 0,4 2-176 0,1-1-16 16,4 2-16-16,5 0 0 0,2-2 96 0,8 1 0 16,1-2 16-16,5 1 0 0,0-3-208 0,3 3-64 0,4 1 0 15,2 0 0-15,3-3 0 0,1 2 0 0,1-4 0 0,2 5 0 16,3 2-48-16,1-3-16 0,2 1 0 0,1-1 0 16,-1 1-64-16,4 3 0 0,3 1-16 0,1-1 0 15,-1-1 0-15,1 0 0 0,1 5 0 0,-1-3 0 16,2-3-48-16,-3 2-128 0,-1 1 192 0,-1 1-64 15,2 2-128-15,0-2 0 0,-3-2 144 0,1 1-144 16,1 2 0-16,0-1 144 0,2-1-144 0,-3 2 0 16,-2-4 192-16,-1 4-192 0,4-1 192 0,0 1-192 15,-4-2 208-15,1 3-64 0,-5 0-16 0,6 0 0 16,1-2-128-16,0 3 0 0,-5-2 144 0,1 1-144 16,-1 2 0-16,-2-1 128 0,1-2-128 0,-2 1 0 15,-4 1 0-15,2 0 128 0,2-1-128 0,-2 0 0 0,-3-3 0 16,-1 2 0-16,-3 0 0 0,2 1 0 0,2 2 0 15,-1-2 0-15,-1-2 0 0,-3 1 0 0,1 2 0 0,-1-1 0 16,2 0 0-16,-3-2 0 0,2-4 0 0,-6 3 0 16,-1 0 0-16,0 0 0 0,-1 3 0 0,1-2 0 15,2-3 0-15,-5 0 128 0,-2 2-128 0,-1 0 0 16,-2 3 0-16,0-2 0 0,-4-1 0 0,0 0 176 16,0-1-176-16,0-2 192 0,-2 2-192 0,1 0 0 15,-2 2-192-15,3 0 192 0,-2 2 0 0,4-2 0 16,-1-2 144-16,-1 1-16 0,-1-1-128 0,0 2-128 15,0 2 128-15,-1-1-192 0,2-1 192 0,0-1 128 16,0-1-128-16,-1 0 176 0,-1 0-176 0,-1-1 0 16,0 1 0-16,-1 1-176 0,2 3 176 0,0-2 0 0,1-1 128 15,-3-1-128-15,0-2 0 0,1 0 0 0,-4 2 0 0,3 0 0 16,-1 1 0-16,2 2 0 0,-2 2 0 0,2-4 0 16,1-2 0-16,0 0 0 0,-2 1 0 0,0 0 0 15,1 0 0-15,0 1 0 0,0 2 0 0,2-1 0 16,-1-1 0-16,-3 0 0 0,-2-2 0 0,-1 1 0 15,1 1 0-15,-1 2 0 0,0 2 0 0,2 1 0 16,-3-3 0-16,0-1 0 0,0-1 0 0,0 1 0 16,-2 1 0-16,0-1 0 0,0 3 0 0,-1-1 0 15,-2 0 0-15,0 1 0 0,1-2 0 0,-5 1 0 16,0-2 0-16,2 1 0 0,-2 1 0 0,0-3 0 16,-5-1 0-16,-3 1 0 0,-5 0 0 0,1 1 0 15,-2-1 0-15,-2 1 0 0,-6 0 0 0,-1 0 0 0,-3-1 0 16,0 0 0-16,-11 0 0 0,9 0 0 0,-9 0 0 15,0 0 0-15,0 0 0 0,0 0 0 0,0 0 192 16,-11-2-48-16,-1 0 0 0,-4-1 0 0,-4 1-144 0,-4-1 160 16,-3 2-160-16,-6 0 160 0,-6 0-160 0,-3-1 0 15,-2 1 0-15,-5-1 0 0,-1-2 0 0,-4 0 128 16,-2 1-128-16,-6 1 0 0,-6 2 0 0,-4-1 0 16,-5 0 0-16,-1 0 0 0,-5-3 0 0,-5 1 0 15,-8 1 128-15,-2-1-128 0,-1 3 0 0,-4 0 0 16,-5 0 0-16,-4-2 0 0,-4-1 0 0,-2 2 0 15,-4 2 0-15,-1-1 128 0,-2-2-128 0,-2 0 0 16,-3 0 0-16,1 0 0 0,-1 1 0 0,0 0 0 16,0 0 0-16,-3 1 0 0,-1 2 0 0,1-2 0 15,-1-1 0-15,-2 1 0 0,1 2 0 0,-1 2 128 0,0-4-128 16,2 1 0-16,-3-1 0 0,0 3 0 0,1 5 0 16,1-4 0-16,-2-4 0 0,0 2 0 0,-3 2 0 0,6 0 0 15,1 2 0-15,2-3 0 0,-3-1 0 0,2 3 0 16,2 1 0-16,4 0 0 0,4-3 0 0,1 2 0 15,0 2 0-15,4-1 0 0,0-3 128 0,3 1-128 16,-1 3 0-16,1-5 0 0,2-2 0 0,0 4 0 16,-1 4 0-16,4-2 0 0,3-3 0 0,-1 1 0 15,2 1 0-15,-2 0 0 0,-1 0 0 0,2-1 128 16,2 0-128-16,-2-1 0 0,-1-1 0 0,3 1 0 16,2 5 0-16,3-4 0 0,0 1 0 0,5-2 0 15,5 0 0-15,2-2 0 0,2 2 0 0,3-2 0 16,0-1 0-16,5 2 0 0,4 1 0 0,1 3 0 15,1-6 0-15,0 0 0 0,2 3 0 0,4-1 0 0,-1 0 0 0,5 1 0 16,3-1 0-16,0-1 0 0,0-1 0 0,2 2 0 16,2 0 0-16,2 0 0 0,-2 2 0 0,5-1 0 15,2 1 0-15,2 0 0 0,-1 0 0 0,3 1 0 16,2-1 0-16,1 0 0 0,3 0 0 0,0-2 0 16,3-1 0-16,4 1 0 0,4 0 0 0,3 1 0 15,2-1 0-15,3 0 0 0,5-1 0 0,2 0 0 16,3 0 0-16,8-1 0 0,0 0 0 0,0 0 0 15,0 0 0-15,0 0 0 0,0 0-256 0,10 9 64 16,3-2 0-16,4-2 16 0,3 1 176 0,4-1-192 16,5 1 192-16,2-2-192 0,5-2 192 0,2 0 0 15,4-2 0-15,3 0 0 0,2-1 0 0,4 1-128 16,5 1 128-16,5-1 0 0,2-1 0 0,4-1 0 0,3-1 0 16,3 0 0-16,1-2 0 0,8 2 0 0,2-2 0 0,4 0-128 15,4-1 128-15,3 1 0 0,3-1 0 0,5 0 0 16,2-2 0-16,3 2 0 0,1-1 0 0,3-1 0 15,4-1 0-15,1 2 0 0,2-1 0 0,1 0 0 16,2 1 0-16,1-2 0 0,3 2 0 0,0-3 0 16,-2 5 0-16,2-2 0 0,3 3 0 0,0-1 0 15,1 2 0-15,1-1 0 0,0-1 0 0,1 0 0 16,0-1 0-16,1 1 0 0,1-3 0 0,3 3 0 16,-1-2 0-16,2 4 0 0,-5-3 0 0,3 2 0 15,3-3 0-15,-3 2 0 0,-3-1 0 0,2 2 0 16,3-5 0-16,-1 2 0 0,0 4 0 0,-1-1 0 15,-5-1 0-15,3 0 128 0,-2-4-128 0,-1 5 176 16,-5 0-176-16,1 0 0 0,0-3-160 0,-4 3 160 0,-3 2 0 0,0-3 0 16,2 0 0-16,-6 0 160 0,1 4-160 0,-5 0 0 15,0-1 0-15,-2 1 0 0,-2-1 0 0,-3 0 0 16,-2-4 0-16,-6 4 0 0,-2 1 0 0,-2 0 128 16,-2 0-128-16,-3-3 0 0,-6 2 0 0,-2 1 0 15,-3 0 0-15,-2 0 0 0,-1 0 0 0,-7 1 0 16,-2 0 0-16,-5 0 0 0,-4 0 0 0,-3 2 0 15,-2 1 128-15,-6 2-128 0,-7 0 0 0,-3 3-192 16,-2-1 32-16,-3 3-8144 16,-7 1-1616-16</inkml:trace>
  <inkml:trace contextRef="#ctx0" brushRef="#br0" timeOffset="96308.95">16821 12033 7359 0,'0'0'320'0,"0"0"80"0,-8-3-400 0,8 3 0 16,0 0 0-16,-8 0 0 0,1-4 1632 0,7 4 240 15,-9 0 48-15,9 0 16 0,-10 0-1136 0,2 2-224 16,8-2-64-16,-8 2 0 0,8-2 272 0,0 0 48 15,0 0 16-15,0 0 0 0,0 0-208 0,0 0-32 16,0 0-16-16,0 0 0 0,8 5 336 0,1 0 64 16,4-3 16-16,4-1 0 0,1 1-16 0,4-2 0 0,3 1 0 0,2 1 0 15,4 1-384-15,2-1-80 0,4-1-16 0,2-1 0 16,4-1-80-16,3 0-32 0,3 1 0 0,6 0 0 16,-1-2 16-16,3 0 0 0,2 1 0 0,-2 0 0 15,1 0-224-15,1-1-32 0,0 2-16 0,0 0 0 16,1-1-144-16,-1 1 128 0,-2 3-128 0,-1-2 128 15,-3 1-128-15,-2 1 192 0,-3-2-192 0,0 0 192 16,0 0-48-16,-1 1 0 0,-1-1 0 0,-4 3 0 16,-2-3-16-16,-2 2 0 0,0 0 0 0,-3-1 0 15,-2 1 0-15,-3 0-128 0,-4-1 192 0,-2 0-64 16,0-1-128-16,-4 2 0 0,-3-1 144 0,-4 0-144 16,-1-1 128-16,-12-1-128 0,8 0 128 0,-8 0-128 0,0 0 128 0,0 0-128 15,0 0 128-15,0 0-128 0,-8-1 176 0,-3 1-48 16,-4 1 0-16,-3 1 0 0,-3-2-128 0,-1 3 0 15,-4-1 144-15,-4 0-144 0,-4 0 128 0,-2 0-128 16,-3-2 128-16,-6 0-128 0,-3-1 0 0,-5 0 144 16,0 1-144-16,-3-1 0 0,-3 0 160 0,-3 0-160 15,-3 0 128-15,-2 0-128 0,-5-2 0 0,2 2 128 16,-3-1-128-16,1 0 0 0,-2-4 128 0,0 3-128 16,1 1 0-16,1-1 128 0,2 0-128 0,2 1 0 15,2 0 0-15,3 0 0 0,2 2 0 0,6 0 128 0,3 1-128 16,4 1 0-16,5 0 0 0,6 1 128 0,5-2-128 15,6 0 0-15,6 1 0 0,6-2 0 0,5 0 0 0,9 0 0 16,0 0 0-16,0 0 0 0,0 0 0 0,15 5 0 16,6 0 0-16,4-2 192 0,7 0-64 0,7-1 0 15,4-1-128-15,6-1 0 0,5-1 0 0,8 1-176 16,5 0 176-16,5 0 0 0,4 0 0 0,7 0 0 16,-1-2 192-16,5 2-48 0,0 0 0 0,4 0 0 15,5 0-16-15,-2 2-128 0,-5 0 192 0,-1-1-64 16,-1 0-128-16,-2 1 160 0,-1 1-160 0,-3 1 160 15,-6-2-160-15,-1 1 0 0,-4 2 0 0,-1 0 0 16,-5 1 0-16,-6-1 128 0,-8 2-128 0,-4-1 0 16,-5 0 0-16,-6-1 0 0,-5 1 128 0,-6-2-128 15,-7 2 0-15,-4-2 0 0,-5-1 0 0,-8-3 0 16,0 0 0-16,-8 3 0 0,-7 1 0 0,-9-1 0 0,-4 0 0 16,-6-3 128-16,-3-4-128 0,-11 1 0 0,-11 0 128 15,-3-1-128-15,-5 2 0 0,-3-1 128 0,-5 0-128 0,-6-1 0 16,-5 1 0-16,0 2 128 0,0 0-128 0,0 3-144 15,-5 1 144-15,3 4-208 16,0 2-2352-16,2 3-480 0</inkml:trace>
  <inkml:trace contextRef="#ctx0" brushRef="#br0" timeOffset="103132.46">17651 10257 23039 0,'0'0'1024'0,"0"0"192"0,0 0-960 0,0 0-256 15,0 0 0-15,0 0 0 0,0 0 688 0,0 0 80 16,0 0 32-16,-4 7 0 0,2 2-16 0,2 2 0 16,1 0 0-16,0 4 0 0,0 3-400 0,0 0-64 15,2 1-32-15,-2 2 0 0,2 0 64 0,-1 1 16 16,0-1 0-16,-1 0 0 0,1-1-64 0,2-3-16 16,-3-1 0-16,0-2 0 0,1-2 224 0,0-2 64 15,0-3 0-15,-2-7 0 0,0 0-64 0,0 0-16 16,8 2 0-16,-1-3 0 0,1-2-48 0,0-4-16 15,2-4 0-15,2-2 0 0,0-3-64 0,4-2-16 16,0-3 0-16,3-1 0 0,1 1-32 0,1-4 0 16,1-1 0-16,-3 0 0 0,3 1-128 0,-1 0-16 0,-1 2-16 15,-1 1 0-15,-3 5-160 0,1 0 0 0,-4 4 144 0,-1 2-144 16,-1 1 0-16,-3 2 0 0,-1 4 0 0,0 1-192 31,-1-1-1136-31,-6 4-224 0,0 0-48 0,0 0-9408 0,0 0-1888 0</inkml:trace>
  <inkml:trace contextRef="#ctx0" brushRef="#br0" timeOffset="103403.66">17729 10516 9215 0,'0'0'816'0,"0"0"-656"16,0 0-160-16,-4-2 0 0,1-2 3456 0,1-3 672 15,2-2 128-15,3-4 32 0,2-2-2224 0,1-3-432 16,4-3-96-16,-1-4 0 0,5-3-192 0,1-6-16 16,3-3-16-16,4-2 0 0,-3 1-352 0,3 0-64 15,2-3 0-15,-1 1-16 0,-1 1-304 0,-1 3-64 16,2-1-16-16,-2 2 0 0,-1 0-240 0,1 5-64 16,-4 2 0-16,-1 4 0 0,0 3-192 0,-3 3 0 15,-3 4 0-15,0 3 0 16,-3 1-1600-16,0 6-304 0,-1-1-64 0,-6 5-14016 0</inkml:trace>
  <inkml:trace contextRef="#ctx0" brushRef="#br0" timeOffset="104105.62">18562 9369 21183 0,'0'0'1888'0,"-6"0"-1504"16,0 0-384-16,0 2 0 0,6-2 1344 0,-5 5 192 16,-3 4 32-16,3 6 16 0,0 1-672 0,2 5-128 15,-3 3-16-15,3 1-16 0,0 3-352 0,2 1-64 16,2 0-16-16,0 1 0 0,0-2 80 0,2-4 16 15,4-2 0-15,0-4 0 0,2-3-176 0,2-5-48 16,2-4 0-16,0-4 0 0,1-3 32 0,0-3 0 16,1-5 0-16,-1-3 0 0,0-1 352 0,-2-4 80 15,0-4 16-15,-1-1 0 0,-1-1-32 0,-4-1 0 16,-1 1 0-16,-2-1 0 0,-3-2-144 0,-3 2-48 16,-2 1 0-16,-1 1 0 0,-5 0-160 0,0 1-32 15,-2 1-16-15,0 3 0 0,1 5-112 0,-1 1 0 16,2 3-128-16,0 0 192 0,0 4-192 0,0 2 176 15,3 2-176-15,1 2 160 0,2 0-160 0,-2 0 0 16,7-2 0-16,-3 6-176 0,3-6 176 0,0 0 0 16,0 0 0-16,0 0-128 0,0 0 128 0,0 0-192 15,0 0 192-15,4-6-192 0,3-2 192 0,1-3 0 16,-1-2-144-16,2-1 144 0,2-1 0 0,1-3 0 0,3-2 0 16,0-1 0-16,0-3 0 0,2 0 0 0,-2-1 128 0,2-1-128 15,-1-2 208-15,0 0-32 0,-2-1-16 0,-1 0 0 16,-1 0-16-16,-1 2 0 0,-2 1 0 0,-1-4 0 15,-1 1 0-15,-2 1 0 0,-1-1 0 0,1 3 0 16,-3 1 48-16,1 2 16 0,-1 0 0 0,2 3 0 16,-3 1-208-16,0 3 0 0,1 2 0 0,-1 3 0 15,0 1 0-15,-1 5 0 0,0 5 128 0,0 0-128 0,2 6 160 0,1 5-160 16,-2 6 160-16,1 4-160 16,1 4 0-16,2 6 0 0,-1 4 0 0,3 8 0 0,0 6 128 0,4 6-128 15,-2 6 0-15,3-2 0 0,0 3 0 0,3 0 0 16,-1 3 0-16,-2-2 0 0,-1-2 128 0,0-6-128 15,2-5 0-15,-4-4 0 0,1-2 0 0,-3-5 0 16,-1-5 0-16,-1-1 0 0,0-4 0 0,-1-3 0 16,-2-3 0-16,0-1-160 15,-2-8-1008-15,-2 0-208 0,-5-6-32 0,0-1-16 16,-1-5-1568-16,-2-2-304 0,-5-3-64 0</inkml:trace>
  <inkml:trace contextRef="#ctx0" brushRef="#br0" timeOffset="104240.1">18805 9645 21647 0,'0'0'960'0,"2"-6"192"0,3 0-912 0,-1-2-240 15,5-1 0-15,1-1 0 0,1-1 1248 0,3-1 208 16,0-1 32-16,2-1 16 0,-1 0 48 0,2-1 16 16,-1-2 0-16,3-2 0 0,1 1-672 0,1-3-144 15,-5-1-32-15,3-2 0 0,1-1-320 0,-3 1-64 16,1 2-16-16,-3 0-10960 16,-1-3-2208-16</inkml:trace>
  <inkml:trace contextRef="#ctx0" brushRef="#br0" timeOffset="104698.4">19406 8357 20271 0,'0'0'896'0,"-1"-7"192"0,-3-2-880 0,3 1-208 15,-2-1 0-15,1 0 0 0,1 1 1920 0,-1 1 320 16,1 2 80-16,1 1 16 0,0 4-608 0,0 0-112 16,0 0-16-16,0 0-16 0,0 0-752 0,5 9-128 15,1 5-48-15,1 2 0 0,1 6-96 0,-2 5-32 16,3 4 0-16,1 5 0 0,1 5-256 0,0 3-48 16,-1 0-16-16,1 1 0 0,0 1 16 0,1 0 0 0,-2-1 0 15,0-1 0-15,1-2-224 0,-4-5 0 16,2-4-144-16,-2-4 144 0,1-4-160 0,-4-4 160 0,1-4-160 0,1-5 160 31,-4-2-1648-31,-2-10-224 0,0 0-48 0,0-7-8656 0,-4-5-1728 0</inkml:trace>
  <inkml:trace contextRef="#ctx0" brushRef="#br0" timeOffset="105020.14">19370 8381 25631 0,'0'0'1136'16,"0"0"224"-16,-1-7-1088 0,2 0-272 0,1-1 0 0,3 0 0 0,-1-3 896 0,3 1 128 15,2-1 32-15,2 0 0 0,2 0 96 0,2 0 0 16,3-1 16-16,3 1 0 0,2 2-368 0,6 1-80 16,3 2-16-16,3 5 0 0,2 2-256 0,-2 5-48 15,2 4-16-15,-3 4 0 0,-3 5-128 0,-3 4-48 16,0 5 0-16,-2 6 0 0,-5 6 176 0,-2 3 16 15,-5 2 16-15,-2-2 0 0,-4 0-256 0,-3-1-160 16,-2 0 192-16,-5-1-192 0,-4-1 224 0,-3 0-64 16,0 2-16-16,-2-2 0 0,-3-2-16 0,1-4-128 15,-3-4 192-15,0-3-64 0,-1-7-128 0,-2-3 0 0,-1-4 0 16,0-5 0 0,0-6-496-16,-3-4-176 0,1-5-32 0,2-6-16 15,3-3-2272-15,3-5-448 0,3-2-80 0</inkml:trace>
  <inkml:trace contextRef="#ctx0" brushRef="#br0" timeOffset="105409.72">20091 8025 14735 0,'1'-13'640'0,"-1"13"160"0,5-5-640 15,-5 5-160-15,4-3 0 0,1-1 0 0,-5 4 3296 0,0 0 624 16,7 3 128-16,-3 2 32 0,2 3-1904 0,-1 3-368 16,-3 3-80-16,1 4 0 0,0 4-640 0,-1 2-128 15,2 0-32-15,-2 4 0 0,3 1-256 0,0 1-48 16,0 0-16-16,2 0 0 0,2 2-224 0,-2-1-32 16,1 0-16-16,0-1 0 0,-1-4-160 0,1-1-48 15,0 0 0-15,1-5 0 0,-1 1 48 0,1-6 0 16,1-1 0-16,0-4 0 0,-2-4 16 0,4 0 16 15,0-5 0-15,3-2 0 0,-1-5 16 0,-1-1 0 16,2-3 0-16,4-3 0 0,-3-2-80 0,1 0-16 16,2-4 0-16,0 2 0 0,3-1-128 15,-2 2 0-15,1 0 0 0,1 2 128 0,-2 1 64 0,1-1 0 16,-3 0 0-16,-2 3 0 0,-4 0-192 0,-1 1 0 16,-1 0 0-16,-5 2 0 15,0-3-1744-15,-1 4-240 0,-3 1-32 0,-1 1-16 16,-5-1-1168-16,-3 2-224 0,-12-7-48 0,-2 7-16 0</inkml:trace>
  <inkml:trace contextRef="#ctx0" brushRef="#br0" timeOffset="105641.07">20274 8315 26367 0,'0'0'1168'0,"0"0"240"0,0 0-1120 0,0 0-288 0,0 0 0 0,7-1 0 15,-1 0 656-15,4-3 80 0,-3 0 16 0,7-1 0 16,1-3 240-16,2-2 48 0,-1-1 16 0,3-2 0 15,2-3-304-15,-2 1-64 0,5 0-16 0,-1-2 0 16,-1-1-336-16,0 1-64 0,-4 1-16 0,-1 1 0 16,-4 4-480-16,-4 1-96 0,-4 0-32 0,-1 3 0 15,-7 1-2096-15,-3 3-432 16,-6-1-64-16,1 2-32 0</inkml:trace>
  <inkml:trace contextRef="#ctx0" brushRef="#br0" timeOffset="105888.18">20067 8177 13823 0,'-12'-7'1216'0,"8"3"-960"0,0-2-256 0,2-1 0 0,2-2 4368 0,4-2 832 16,1-2 176-16,3-1 16 0,6-1-3824 0,3-4-768 15,4-1-160-15,2-2-16 0,3-1 224 0,2-3 48 16,1 0 16-16,9-12 0 0,-3 3-208 0,2-1-64 16,-4 1 0-16,2 2 0 0,1 0-384 0,-1 1-64 15,0-1-32-15,-4 6 0 16,-2 1-928-16,-3 4-176 0,-5 3-32 0,-2 2-16544 0</inkml:trace>
  <inkml:trace contextRef="#ctx0" brushRef="#br0" timeOffset="113498.47">14913 10616 7359 0,'0'0'656'0,"0"0"-528"0,0 0-128 0,0 0 0 16,0 0 1088-16,0 0 176 0,0 0 32 0,6 6 16 15,-6-6-576-15,0 0-112 0,0 0-32 0,0 0 0 16,0 0 352-16,10-7 64 0,-6-1 16 0,-4 8 0 0,0 0-48 0,4-7 0 15,-1-2 0-15,-1 2 0 0,-2 7-224 0,0-8-48 16,0 8-16-16,-1-13 0 0,-1 1-176 0,-1 0-16 16,1 2-16-16,-1-2 0 0,1-1 0 0,-3 0 0 15,2 0 0-15,-1-1 0 0,-3 2-80 0,0-1-16 16,0-1 0-16,-1 0 0 0,-2-2-64 0,0 2-32 16,-3 1 0-16,0-2 0 0,-2-1-64 0,1 2-16 15,-1 1 0-15,-1 4 0 0,1-4-48 0,0 1-16 16,-3 0 0-16,-1 1 0 0,-2 0-16 0,-1 0-128 15,1-2 192-15,-3 4-64 0,2 4-128 0,-2-3 0 16,1 3 144-16,-3 0-144 0,-1 1 0 0,2 2 0 16,-3 0 0-16,2 2 0 0,-3-1 0 0,3 0 0 15,-3 1 0-15,2 0 0 0,2 2 0 0,0 0 0 0,0-2 0 16,2 2 0-16,-2 0 0 0,2 2 0 0,1-1 0 0,1 1 0 16,-2-1 0-16,-1 1 0 0,0 2 0 0,1 2 0 15,-2 1 0-15,1-2 0 0,-2 3-144 0,1 2 144 16,1 2 0-16,0 0 0 0,3-1 0 0,-1 5 0 15,2 0 0-15,0 3 0 0,0 1 0 0,3 0 0 16,1-1-128-16,2 1 128 16,2 2 0-16,-1 2 0 0,2-3 0 0,2 2-144 0,0-1 144 0,3 0 0 15,1 4-128-15,2-2 128 0,2-1 0 0,1 2 0 16,0 2 0-16,1-1 0 0,2 1 0 0,2-2 0 16,0 0 0-16,3-3 0 0,1-2 0 0,2-1 0 15,-2-1 0-15,5 1 0 0,-1-1 144 0,3 0-144 16,2-1 128-16,2-1-128 0,-2-1 0 0,2 1 128 0,1-1-128 15,1 1 0-15,1 0 144 0,0-1-144 0,0 2 0 16,1 0 0-16,-5-1 0 0,3 0 128 0,0-2-128 16,0 0 0-16,1-2 128 0,1-1-128 0,-1 2 160 0,1-3-32 15,1-1-128-15,3 0 192 0,-4-4 0 0,3 1-16 16,1-2 0-16,2-2 0 0,1-1-48 0,2-1 0 16,0-2 0-16,0-3 0 0,2-1 0 0,0-1 0 15,-3 0 0-15,2-2 0 0,0 1-128 0,0-4 0 16,1 0 144-16,-3-1-144 0,1-1 160 0,-1-1-32 15,0-2-128-15,-2-1 192 0,-2-3 96 0,-3-2 16 16,2 2 0-16,-1-4 0 0,0-4 144 0,-2-1 16 16,-2 2 16-16,-1-5 0 0,-5 0-48 0,0-3-16 15,-2-1 0-15,-1-2 0 0,-5-2-32 0,1 1 0 16,-5-2 0-16,-1 4 0 0,-2 2 16 0,-2 4 0 16,-2 2 0-16,0 2 0 0,-6 3-208 0,1-1-32 15,-3 0-16-15,0 5 0 0,-1 1-144 0,0 3 0 0,-2 2 0 0,0 3 0 31,-1 2-448-31,0 4-80 0,-3-2-16 0,2 6 0 16,-3 3-2656-16,1 3-544 0</inkml:trace>
  <inkml:trace contextRef="#ctx0" brushRef="#br0" timeOffset="114505.47">13291 10535 13823 0,'0'0'608'0,"0"0"128"0,7-3-592 0,2-2-144 16,0 2 0-16,-9 3 0 0,0 0 832 0,9-2 128 15,-9 2 16-15,10-4 16 16,-5 0-160-16,-5 4-48 0,8-6 0 0,-8 6 0 0,4-7 96 0,-4 7 16 16,4-9 0-16,-2 1 0 0,-2 8-256 0,-2-9-32 15,-2 0-16-15,-2 3 0 0,-2-1-112 0,-1 2-32 16,-1-2 0-16,-3 2 0 0,-2-3-48 0,-1 2-16 15,0-2 0-15,-1 0 0 0,-2 0-64 0,1 2 0 16,-1 0-16-16,-1 2 0 0,0 0 16 0,-1 0 16 16,1 0 0-16,-2 2 0 0,-1-1-128 0,-1 2-16 15,-1 1-16-15,0 3 0 0,1-1-176 0,1 3 0 16,-1 0 144-16,-1 0-144 0,1 2 128 0,0-1-128 16,-4 2 128-16,3 0-128 0,0 1 0 0,0-1 128 15,0 1-128-15,4 2 0 0,2 3 0 0,0 2 0 16,-1 0 0-16,4 5 128 0,-1 1-128 0,3 1 176 0,1 2-176 0,2-1 192 15,-3 0-192-15,6 2 0 0,1 1 144 0,4-2-144 16,-2 4 0-16,5-1 0 0,4 3 0 0,-1-1 0 16,1-3 0-16,4 0 0 0,-1-2 0 0,3 0 0 15,-3 1 0-15,3-1 0 0,2-2 0 0,-1 0 128 16,1-3-128-16,2 2 128 0,-1 1-128 0,2 0 128 16,1-4 0-16,1 1 0 0,0-2 0 0,1 0 0 15,0-3 0-15,3-2 0 0,1 1 0 0,2-4 0 16,0-1 48-16,3-1 16 0,0-3 0 0,4-2 0 15,0-1-48-15,3-2 0 0,1-2 0 0,2-1 0 16,-2-2 16-16,-1 0 0 0,-1-2 0 0,0-2 0 0,0-2-160 0,2-1 192 16,0-1-192-16,-2-1 192 0,-2 2-192 15,1-3 192-15,1-1-192 0,-1-2 192 0,-2-5 128 0,0 1 48 16,-3 1 0-16,0-1 0 0,-4-3 80 0,0 0 32 16,-5 0 0-16,-2 0 0 0,0 3-80 0,-3-3-16 15,-3-3 0-15,-2-3 0 0,-4 1-64 0,-4-4-32 16,-3-2 0-16,-3 2 0 0,-5 1-48 0,-2 2-16 15,-1 4 0-15,-4 1 0 0,-2-1-224 0,-3 3 0 16,0 2 128-16,-3 4-128 0,-4 3-256 0,-3 4-112 16,-2 0-16-16,-6 2 0 15,-3 4-2368-15,0 0-464 0,1 3-112 0</inkml:trace>
  <inkml:trace contextRef="#ctx0" brushRef="#br0" timeOffset="115401.02">10964 10448 10127 0,'1'-11'448'0,"-1"11"96"0,5-9-544 0,-3 1 0 0,1-1 0 0,1 1 0 16,0 0 1712-16,-2 3 224 0,0-1 48 0,-2 6 16 15,1-6-1264-15,-1 6-256 0,0 0-48 0,-2-7-16 16,2 7-112-16,-6-3-32 0,-2 0 0 0,0 3 0 16,-2 0 64-16,0 3 16 0,-1 0 0 0,0 1 0 15,-3 1-32-15,0-1 0 0,1 2 0 0,-2-2 0 16,0 2 16-16,0 0 0 0,-2 0 0 0,1 0 0 16,-2 1 16-16,0 1 0 0,-3-2 0 0,2 1 0 15,-2-1-48-15,0 2-16 0,1 1 0 0,0 0 0 16,-1-2-32-16,2 2-16 0,-1 3 0 0,2 0 0 15,-3 0-32-15,3 1 0 0,-1-2 0 0,0 3 0 16,2 2-208-16,-1 2 128 0,1 2-128 0,3-2 0 0,2 1 0 16,0 0 0-16,2 0 0 0,2-3 0 0,2 3 192 15,-1-2-64-15,0 2-128 0,3 1 192 16,1 0-32-16,1 1-16 0,0-2 0 0,4 2 0 0,0-1 0 0,1 0 0 16,1 0 0-16,3-2 0 0,4 1 0 0,-1-1 0 15,4-2 0-15,2-2 0 0,0-3 32 0,2 2 0 16,2 0 0-16,-2-1 0 0,2-1 0 0,3-1 0 15,-1-3 0-15,2 3 0 0,0 1 48 0,1-2 16 16,-1-2 0-16,4-3 0 0,-1-2-16 0,2 2 0 16,-4-1 0-16,2-2 0 0,2-1 32 0,-3-2 0 15,1-3 0-15,0-2 0 0,1-3 128 0,0-2 16 16,2-1 16-16,1-1 0 0,-1 0-64 0,-3-1-16 16,1-1 0-16,-2-2 0 0,0-3 48 0,-4-2 16 15,0-4 0-15,-1 2 0 0,-2-3 0 0,-4-1 0 0,-2-3 0 16,-5-2 0-16,-2-2-48 0,-4 1-16 0,-2-1 0 0,-2 3 0 15,-5 1 96-15,-2 1 16 0,-3-1 0 0,-2 3 0 16,-5 2-192-16,-2 4-16 0,-1 3-16 0,0 2 0 16,-3-1-224-16,-1 4 0 0,-5 0 0 0,-1 5 0 31,-1 3-480-31,0 2-32 0,0 2-16 0,1 6 0 16,2 1-1712-16,2 3-352 0,1 3-64 0,4 2-12704 0</inkml:trace>
  <inkml:trace contextRef="#ctx0" brushRef="#br0" timeOffset="116341.87">10019 10473 13823 0,'0'0'1216'0,"0"0"-960"0,7-5-256 0,-7 5 0 16,0 0 0-16,0 0 0 0,0 0 0 0,6-6 0 0,-6 6 880 0,0 0 224 16,0 0 48-16,0 0 16 0,-2-9-112 0,2 9-32 15,-4-7 0-15,-4 1 0 0,0 2-96 0,-1-4-32 16,-2 0 0-16,0 3 0 0,-3 2-96 15,1-1-32-15,-2 1 0 0,-1 1 0 0,1 2-256 0,0 0-64 16,-1 0-16-16,1 2 0 0,-1-2-240 0,0 2-32 16,-3 0-16-16,2 2 0 0,-3 0-144 0,0 1 0 15,0-2 144-15,-2 1-144 0,-1 0 240 0,-1 0-32 16,0 1 0-16,-1 2 0 0,3 1 16 0,-1 1 0 16,1 2 0-16,-1 2 0 0,-1 1-16 0,2 0 0 15,1 3 0-15,2 0 0 0,0 2-64 0,2 2-16 16,2 2 0-16,0 1 0 0,2 1-128 0,1-1 0 15,2 0 0-15,3 2 0 0,1 1 0 0,3-2 0 0,1 4 0 0,0-4 0 16,1-2 0-16,0 1 0 0,3 0 0 0,2 1 0 16,0-2 128-16,2-2-128 0,-1-4 0 0,4 1 128 15,-1 1-128-15,0-2 160 0,2 0-160 0,1-2 160 16,1-1-160-16,1 2 192 0,1-3-192 0,1-1 192 16,2-1-32-16,-1 0 0 0,3 0 0 0,1-1 0 15,2-3-160-15,-1-2 192 0,1-1-192 0,3 0 192 16,1-3-32-16,4-1 0 0,-2-1 0 0,0-3 0 15,1-1-16-15,0-1 0 0,2 0 0 0,-1-3 0 16,-1-2 48-16,-1 1 16 0,4 1 0 0,-3-3 0 16,-3-2-32-16,0-1-16 0,1-3 0 0,-2 3 0 15,3 0 32-15,-3 0 16 0,-2-6 0 0,0-1 0 16,-3-1 176-16,-2-1 48 0,-2-4 0 0,-2-3 0 0,-2-2-48 16,-2-2-16-16,-5-1 0 0,-3 0 0 0,-4-3-32 15,-3 4 0-15,-5 0 0 0,-2 3 0 0,-2 1-16 0,-4 1 0 16,-2 2 0-16,-5 2 0 0,1 7-320 0,-3 0 0 15,-1 3 0-15,2 3 0 0,0 4 0 0,-2 4 0 16,-1 4 0-16,2 4 0 16,1 5-1664-16,2 3-416 15,3-1-80-15</inkml:trace>
  <inkml:trace contextRef="#ctx0" brushRef="#br0" timeOffset="120129.54">21825 10232 1839 0,'13'-5'160'0,"-3"3"-160"0,2-2 0 0,-1 1 0 0,1 0 2176 0,2-1 384 15,1 0 96-15,-1 1 16 0,-1-2-1248 0,2 2-240 16,0-1-48-16,-3 0-16 0,-1-2 32 0,-1 1 16 15,0 3 0-15,-2 0 0 0,1-2 0 0,-3 0 0 16,-6 4 0-16,10-3 0 0,-10 3-208 0,7-4-32 16,-1-1-16-16,-6 5 0 0,0 0-256 0,0 0-48 15,0 0-16-15,0 0 0 0,5-5 64 0,-5 5 16 16,0 0 0-16,0 0 0 0,3-9 0 0,-3 1 0 16,0 2 0-16,0 6 0 0,0 0-144 0,0 0-16 15,-9-8-16-15,0 3 0 0,-1 4-256 0,-1 2-48 0,0 1-16 0,-3 0 0 16,-2-1-32-16,0 2 0 0,-1 2 0 0,1-1 0 15,-5 0 64-15,1 2 16 0,0-1 0 0,-2 3 0 16,0 2 0-16,0 1 0 0,0 1 0 0,1 5 0 16,-3-1-64-16,3 5-16 0,-3 0 0 0,1 1 0 15,-3 2-144-15,1 2 128 0,1 2-128 0,1-1 128 16,1 0-128-16,2-1 0 0,-2 0 144 0,3 0-144 16,1 3 0-16,4-2 0 0,0-2 0 0,2 2 128 15,4 1-128-15,-2 0 0 0,1-1 0 0,1 1 128 16,0 2-128-16,2-1 128 0,0 0-128 0,1-2 128 15,0 1-128-15,3-1 0 0,0 1 0 0,1-1 128 16,1 0-128-16,2-2 0 0,0-4 128 0,3 2-128 16,1 2 0-16,0 0 128 0,4-2-128 0,-1-1 0 0,0-1 128 0,4-3-128 15,-2 2 128-15,3-1-128 0,2-1 160 16,1 0-32-16,2 0-128 0,-2-1 192 0,2-2-192 0,0-2 176 16,-2-1-176-16,3-1 160 0,0 0-32 15,0-2-128-15,-2-2 192 0,2 1-64 0,-1-4-128 0,2 1 128 16,2-3-128-16,0 1 128 0,-1-3-128 0,0 0 0 15,3-1 144-15,0-1-144 0,2 0 0 0,-1-1 144 16,3-1-144-16,-4-1 0 0,2 0 128 0,-1 1-128 16,-3-2 0-16,1 0 0 0,-2-2 0 0,-1-1 0 15,-1-1 0-15,-1 2 0 0,-3-3 144 0,1 2-144 16,-2-1 0-16,-1 0 144 0,0-1-144 0,-2-2 0 0,-4-3 0 0,1 1 128 16,-2 0-128-16,-1-1 0 15,-1 0 0-15,-1-3 128 0,0 0-128 0,-1 3 128 0,-3 3-128 0,-1-2 128 16,-3 0 0-16,1 1 0 0,-1 2 0 0,-1-1 0 15,-2 1 0-15,0-2 0 0,-3-1 0 0,0 1 0 16,0 3-128-16,-3 0 160 0,1-1-160 0,0 2 160 16,-2 3-160-16,-1 1 0 0,0 1 0 0,-2 1 128 15,0 2-128-15,-3 3 0 0,0 3 0 0,-1 0 0 16,-2 0 0-16,-2 1 128 0,0 0-128 0,-3 4 0 16,3 2 160-16,1 1-160 0,-3 0 192 0,3 2-192 15,1-1 224-15,1 1-64 0,1-2-16 0,0 2 0 16,0-1-144-16,3 2 0 0,1 3 0 0,1-1 0 15,-1 1 0-15,2-3 0 0,1 2 0 0,1-2 0 16,0 0 0-16,2 1 0 0,1 1 0 0,4 0 0 16,-1-2 0-16,3 1 0 0,0-1 0 0,3 2 0 0,2-2 0 15,4 2-304-15,5 0 48 0,3 2-13072 16,7-2-2624-16</inkml:trace>
  <inkml:trace contextRef="#ctx0" brushRef="#br0" timeOffset="130880.34">14142 13343 1839 0,'0'0'160'0,"0"0"-160"16,0 0 0-16,0 0 0 0,0 0 1440 0,0 0 256 15,0 0 48-15,10 2 16 0,-10-2-736 0,0 0-128 16,0 0-48-16,9 0 0 0,-9 0-16 0,10-2 0 16,-10 2 0-16,9 0 0 0,-2 0 192 0,-7 0 16 15,0 0 16-15,8-3 0 0,-8 3-128 0,0 0-32 16,0 0 0-16,0 0 0 0,3-10-256 0,1 1-64 15,-4 9-16-15,-4-8 0 0,4 8-240 0,-5-7-64 16,-1-3 0-16,0 3 0 0,-2 3 0 0,0 2 0 0,1-5 0 0,-1 2 0 16,0-2-64-16,0 1 0 0,1 3-16 0,-2-2 0 15,0-2 32-15,-2 2 16 0,1-2 0 16,1 1 0-16,-2 2 0 0,0-4 0 0,-2 1 0 0,2 1 0 16,-2 2-96-16,1-1-128 0,-1 0 176 0,0 2-176 15,-2 0 0-15,3 3 0 0,-3-1 0 0,-1 2 0 16,1 2 0-16,-2-1 0 0,1 0 0 0,-3 1 0 15,1 2 0-15,-1-1 0 0,0 0 0 0,-2 2 0 16,1-1 0-16,1 2 0 0,1-3 0 0,-1 2 0 16,2-1 0-16,0 2 0 0,0 0 0 0,-1-2 0 15,0 0 0-15,1 0 0 0,-4 1 0 0,1-1 0 16,0 2 0-16,3-1 0 0,-4 3 0 0,1-1 0 16,-1 2 0-16,-1-2 0 0,-1 0 0 0,4 0 0 0,2-3 0 0,0 3 0 15,2 0 0-15,-1 1 0 16,1-1 0-16,1 1 0 0,3 0 0 0,0 0 0 15,1-2 0-15,1 1 0 0,-1 6 0 0,2-1-144 0,2-1 144 16,0 0 0-16,2-1 0 0,-3 1 0 0,1 1 0 0,0 0 0 16,1 0 0-16,-1 2 0 0,2-2 0 0,-1 0 0 15,1 4 0-15,1 0 0 0,-2 2 0 0,3-1 0 16,0-3 0-16,1 1 0 0,0 2 0 0,1 2 0 16,0-3 0-16,0 1 0 0,1 0 0 0,1-1 0 15,0 1 0-15,3-1 0 0,-2 0 0 0,2-1-128 16,1 1 128-16,2-2 0 0,3 0 0 0,-1-1 128 15,1 0 0-15,1 2 0 0,3-1-128 0,3 0 176 0,0 0-176 0,2-1 192 16,1-1-192-16,1 0 0 0,1 0 0 0,-1-1 0 16,3 0 0-16,1-2 128 15,-2 0-128-15,2-2 0 0,1-1 128 0,0 0-128 0,1-3 0 0,-1 1 128 16,3 4-128-16,-1-2 128 0,0-1-128 0,3 1 128 16,2-1 0-16,-2-1 0 0,1-2 0 0,0-2 0 15,-2-2 16-15,0-1 0 0,-2 2 0 0,1-2 0 16,0-2-144-16,1-1 192 0,-1-1-192 0,0 0 192 15,0 2-192-15,0-3 192 0,3-2-192 0,-2-1 192 16,0-3-64-16,1 0-128 0,0-1 192 0,0-1-64 16,-1 0 240-16,-2-3 32 0,1 0 16 0,0-1 0 15,-6-3-32-15,1-1-16 0,-3-4 0 0,1 2 0 16,-2-1-32-16,0-1 0 0,-1-1 0 0,-3 0 0 16,-3 3-80-16,-2-1 0 0,-3-1-16 0,0-1 0 15,-5-3 112-15,-1 1 32 0,-2 4 0 0,-2-2 0 0,-2 0 208 0,-5 0 48 16,-3 1 16-16,-1-1 0 15,-1 1-128-15,-2 1-16 0,-4 1-16 0,0 3 0 0,-5 1-304 0,-2 2-64 16,-6 3-128-16,-1 2 192 0,-1 0-192 0,-2 2 0 16,-4 1 0-16,3 1-160 0,0 3 160 0,1-1-208 15,0 0 80-15,0 5 128 16,1 4-624-16,2 2 0 16,2 1 0-16,0 2 0 0,1 5-2224 0,2 2-448 0</inkml:trace>
  <inkml:trace contextRef="#ctx0" brushRef="#br0" timeOffset="131797">12977 13271 3679 0,'0'0'320'0,"4"-9"-320"16,-4-1 0-16,0 2 0 0,0 8 1680 0,-4-8 272 15,1 0 48-15,-1-1 16 0,-1-2-1040 0,-1 1-208 16,-2 0-32-16,-1 2-16 0,1-2-16 0,-2-1-16 16,1 2 0-16,-2 0 0 0,0 0 16 0,-3 1 16 15,-2-1 0-15,-2 3 0 0,2-1-208 0,-1 3-32 16,1-1-16-16,-5 2 0 0,1-1-208 0,-1 0-64 0,0 3 0 0,-1-1 0 16,-4 2 16-16,2 2 0 0,-3-1 0 0,1 2 0 15,-3 0 48-15,2 0 16 0,-4-1 0 0,0 3 0 16,0-1 32-16,1 2 0 0,-2-1 0 15,1 1 0-15,0 0-176 0,0 3-128 0,0 3 144 0,1-1-144 16,1 2 160-16,2 2-160 0,-1 0 160 0,-1 1-160 16,1-2 176-16,-1-1-176 0,2-2 192 0,1 2-192 15,1 3 176-15,2-1-176 0,1-2 160 0,3 4-160 16,0 4 128-16,2 1-128 0,2 1 0 0,1 2 144 16,3 1-144-16,-2 2 0 0,2-1 0 0,1 3 128 15,0 2-128-15,2 0 0 0,-1 0 0 0,2-4 128 16,3 1-128-16,3-4 0 0,2-2 0 0,2-2 0 0,0 0 0 0,2 0 0 15,0-1 144-15,5-1-144 0,1-1 304 0,4 0-16 16,1-3 0-16,4 3 0 0,2-5-16 0,4 5 0 16,4-3 0-16,1-2 0 0,0 1-64 0,2-2-16 15,1-1 0-15,-1 1 0 0,-1 1-192 0,2-2 128 16,3 0-128-16,2-1 0 0,-1 3 0 0,5-1 0 16,0-2 0-16,2-1 0 0,1-3 0 0,-1-1 0 15,-2-4 0-15,0-1 0 0,-1 0 128 0,1-3-128 16,-3-4 0-16,4 0 144 0,-1-1-144 0,0-3 160 15,0-1-160-15,-1-2 160 0,-4-1-160 0,0-3 0 16,-5-1 144-16,-2-1-144 0,-1-3 160 0,0-4-32 16,-3-4-128-16,-2 0 192 0,-4-1 256 0,0-4 32 15,-5-1 16-15,0-1 0 0,-2-2 16 0,-4 0 0 16,-3 2 0-16,-2 0 0 0,-5 2 208 0,-1-1 48 0,-3 0 16 16,-2 6 0-16,-4 0-176 0,-2 4-32 0,-4 1-16 0,-1 3 0 15,-4 3-560-15,-4 1 0 0,-4 4 0 0,-3 3 0 31,-2 0-640-31,-6 2-16 0,-5 5-16 0,-4 2 0 16,-3 2-2064-16,-2 1-400 0</inkml:trace>
  <inkml:trace contextRef="#ctx0" brushRef="#br0" timeOffset="132595.68">10123 13146 14111 0,'-14'-4'624'0,"8"2"128"0,-5-1-608 15,1 2-144-15,0-1 0 0,0 3 0 0,0 1 576 0,-1 2 64 0,-4-1 32 0,1 3 0 16,-1 0-432-16,2 3-96 0,-1 2-16 0,-3-1 0 15,0-1 192-15,-1-1 48 0,3 5 0 0,-1-1 0 0,0 0 208 0,0 1 32 16,1-1 16-16,-5 6 0 0,-2 1-128 0,1 3-32 16,-2 2 0-16,1 2 0 15,-3 8-144-15,2 3-16 0,-3 3-16 0,3 2 0 0,0 2-288 0,3 0 0 16,4 0 0-16,3-2 0 0,4-2 0 0,5-1 0 16,4-2 0-16,4-2 0 0,5-3 320 0,4-1-64 15,2-2 0-15,4-4 0 0,3-3 112 0,3-2 16 16,4 0 0-16,2-4 0 0,1-3-32 0,2-3 0 15,0-1 0-15,1-3 0 0,1-5-96 0,2-1 0 16,0-3-16-16,2-1 0 0,4-3-48 0,0-1-16 16,-1-6 0-16,2 0 0 0,-2-1-48 0,0-2-128 15,-3-5 192-15,-1 0-64 0,-2 0 0 0,-3-1 0 16,0-3 0-16,0-1 0 0,-3 1 192 0,-1-3 16 0,-2-4 16 0,-4 0 0 16,-7-1 208-16,-1-2 32 0,-3-4 16 0,-5 0 0 15,-5-3-128-15,-3 3-32 0,-3 4 0 0,-3 2 0 16,-5 1 128-16,-2 4 0 0,-3 2 16 15,-3 1 0-15,-3 2-176 0,-1 2-32 0,-4 2-16 0,2 5 0 16,-5 4-368-16,-1 2 128 0,1 1-128 0,-7 6 0 31,1 6-448-31,-2 2-144 0,-4 3-48 0,-2 1 0 16,-1 2-1664-16,1 2-320 0,1 5-80 0</inkml:trace>
  <inkml:trace contextRef="#ctx0" brushRef="#br0" timeOffset="133464.68">9369 13177 8287 0,'-3'-9'736'0,"-2"0"-592"0,0 0-144 0,-1 1 0 16,1 2 1664-16,-1 1 288 0,1-2 64 0,-1 3 16 16,-2 1-1232-16,0 0-240 0,-4 2-48 0,1 1-16 15,-2 0-240-15,-2 2-32 0,0 3-16 0,-2-1 0 16,-1-2 48-16,-1 5 16 0,0 0 0 0,-2 1 0 0,2 6 240 0,-1 0 32 16,-1 0 16-16,0 3 0 0,0-1-48 15,-1 6 0-15,0 6 0 0,1 1 0 0,-3 2-224 0,-1 7-48 16,-4 5-16-16,-1 3 0 0,1 2-224 0,-2 1 144 15,1-3-144-15,2-2 128 0,3-5-128 0,3-1 0 16,4-3 144-16,0-3-144 0,6-2 128 16,1-3-128-16,3-4 160 0,4 0-160 0,2 0 304 0,3 0-48 15,2 1 0-15,4-2 0 0,0-3-112 0,6 1-16 16,2-1-128-16,5-2 192 0,3 1-16 0,7-3-16 16,1-2 0-16,6-5 0 0,1-1 128 0,1-4 32 15,1-3 0-15,4-1 0 0,-3-4-96 0,4-3-16 0,3-2 0 0,1-1 0 16,3-1-48-16,-4-3-16 0,1-5 0 0,-2-1 0 15,-2-1-16-15,-2-1 0 16,-6-3 0-16,1-2 0 0,-5-3 16 0,-3-1 0 0,1-1 0 16,-7-1 0-16,-3-4 432 0,-5-3 96 0,-7-3 16 0,-5 0 0 15,-4 0-80-15,-7 3-16 0,-5 3 0 16,-3-1 0-16,-5 3 112 0,-3 4 0 0,-2 3 16 0,-2 5 0 16,0 3-336-16,-3 5-80 0,-2 3-16 0,0 5 0 15,0 6-448-15,-1 2-96 0,-3 1 0 0,0 3-16 31,-1 2-1856-31,2 5-368 0</inkml:trace>
  <inkml:trace contextRef="#ctx0" brushRef="#br0" timeOffset="136851.93">3672 15255 4607 0,'0'0'400'0,"0"0"-400"0,0 0 0 0,0 0 0 0,0 0 1584 0,0 0 224 16,0 0 48-16,0 0 16 0,7-4-656 0,1 0-144 15,-1-2-32-15,3-3 0 0,2-3-320 0,3-3-64 16,0 0-16-16,0-1 0 0,2-1-192 0,-1 1-32 16,2-3-16-16,-2 0 0 0,0-1-208 0,-1 1-64 0,-2 0 0 15,0 1 0-15,-2 3 16 0,0-2 0 16,1 1 0-16,0 2 0 0,-3 3 144 0,-2 2 32 0,-1 3 0 16,-6 6 0-16,0 0 16 0,0 0 16 0,9 8 0 0,-5 4 0 15,0 5-16-15,-1 1 0 0,-3 2 0 0,-2 8 0 16,0 3 16-16,-1 5 0 0,-1 1 0 15,1-2 0-15,-2 0-128 0,3-2-32 16,-1-1 0-16,3-5 0 0,2-3-192 0,0-3 0 0,1-2 0 0,3-3 0 16,-2-2 0-16,1-2 0 0,2-3 0 0,1-2 0 31,1-2-304-31,-2-2-144 0,-7-3-48 0,9-5-10320 0</inkml:trace>
  <inkml:trace contextRef="#ctx0" brushRef="#br0" timeOffset="137098.94">3938 15148 13823 0,'0'0'1216'0,"0"0"-960"15,-4 7-256-15,1-2 0 0,-3 5 1376 0,3 0 224 16,0 3 64-16,0 3 0 0,2-1-368 0,1 3-64 16,1 2-16-16,2 2 0 0,-1-2-256 0,1 1-64 15,2-1-16-15,-2 1 0 0,2 1-192 0,3-1-48 16,-4 0 0-16,2-2 0 0,-1-1-256 0,0 0-64 15,0-1-16-15,2 0 0 0,-2-3-176 0,4-1-128 16,-1 2 192-16,1-2-192 0,0-1 128 0,2 0-128 16,1-1 0-16,2-1 0 15,2 3-960-15,3-2-240 0</inkml:trace>
  <inkml:trace contextRef="#ctx0" brushRef="#br0" timeOffset="138667.07">4660 15845 3679 0,'-2'-16'320'0,"2"7"-320"0,-1 1 0 0,1-1 0 16,0 0 3008-16,-1 1 544 0,-3 1 96 0,2 0 32 15,2 7-1888-15,0 0-368 0,-3-4-80 0,3 4 0 16,0 0-448-16,0 0-96 0,-7 8-16 0,-2 3 0 16,3 5-464-16,-3 6-80 0,2 4-32 0,-1 5 0 15,-1 1 112-15,1 4 32 0,-1 5 0 0,3 1 0 16,1-1-80-16,2-4-16 0,2-9 0 0,2-3 0 16,2-2-128-16,1-2-128 0,1-6 144 0,3-4-144 15,1-6 560-15,2 0 16 0,1-3 0 0,3-2 0 16,4-4 304-16,2-4 64 0,1-5 16 0,1-2 0 15,1-5-336-15,0 0-64 0,0-1-16 0,0-1 0 16,-5-1-320-16,1 0-64 0,-1 0-16 0,0-2 0 16,0 0-144-16,-1 4 0 0,-3 2 144 0,-1 5-144 0,-1 0 0 15,-4 4 0-15,-1 2 0 0,0 6 0 0,-8 2 0 16,8 8 0-16,-5 3 0 0,-1 6-128 0,-2 10 128 0,-2 6 0 16,-2 5 0-16,-5 11 0 0,-2 0 0 0,-5 9 0 15,-1 8 0-15,-4 4 0 0,-1 2 0 0,-1 1 0 16,0-2 128-16,0-3-128 0,0-6 256 0,1-8 0 15,2-12-16-15,1-6 0 0,-2-4 592 0,2-4 128 16,0-7 32-16,1-4 0 0,-1-3-224 0,3-1-32 16,-1-2-16-16,2-4 0 0,0-2-368 0,1-3-80 15,3-3-16-15,-2-1 0 0,2-3-112 0,2-3-16 16,-1-1-128-16,3-4 192 0,0-1-192 0,3 0 0 16,-2-3 0-16,4 0 0 0,2-1-320 0,2 2 0 15,3-4 0-15,0 0 0 16,4-1-496-16,0 1-96 0,2 2-32 0,3 1 0 15,1 2-2640-15,2-1-512 0,7-9-128 0,3 6 0 0</inkml:trace>
  <inkml:trace contextRef="#ctx0" brushRef="#br0" timeOffset="139065.79">5565 15242 20271 0,'-6'-10'1792'0,"6"10"-1424"0,-6 0-368 0,-3 0 0 16,3 2 1616-16,-5 5 256 0,-1 0 48 0,-3 5 16 0,0 3-336 0,-3 2-80 16,0 6-16-16,0 5 0 0,1 4-640 0,-2 0-128 15,2 0-32-15,4-2 0 0,4-1-416 0,6-3-96 16,2-2 0-16,2-4-16 0,5-2 96 0,3 1 32 15,1-5 0-15,4-1 0 0,1-1-32 0,1-2 0 16,3-3 0-16,1-3 0 0,-4-4-16 0,2 0 0 16,0-5 0-16,0-1 0 0,3 0 96 0,-4-2 16 15,-1 0 0-15,-1-2 0 0,-4 3-32 0,-3-3 0 16,-1-1 0-16,-2 0 0 0,-5 1 80 0,-1 0 16 16,-5 1 0-16,-2 1 0 0,-6 0-112 0,-3 1 0 15,-3 0-16-15,0 6 0 0,-2 1-128 0,0 4-32 16,0-2 0-16,2 3 0 0,0 4-144 0,2 0-256 0,1 1 64 15,1 1 16 1,5 0-1184-16,3 1-240 0,2 0-64 0,5-1-10336 0,3-1-2080 0</inkml:trace>
  <inkml:trace contextRef="#ctx0" brushRef="#br0" timeOffset="139437.1">6100 15862 21183 0,'-15'-1'1888'0,"6"0"-1504"16,0 0-384-16,1 0 0 0,8 1 448 0,0 0 0 15,0 0 16-15,-6-2 0 0,6 2 1040 0,0 0 208 16,0 0 32-16,0 0 16 0,11-5-672 0,2 1-144 16,7-1-32-16,1 1 0 0,4-2-400 0,-1 2-96 15,1-1-16-15,2-1 0 0,-2 2-272 0,0-1-128 16,-2 0 0-16,-1 3 128 0,-3-1-128 0,-2 2-256 15,-5 1 64-15,-1 0 16 16,-11 0-2336-16,0 0-480 0,0 0-80 0,-10 12-32 0</inkml:trace>
  <inkml:trace contextRef="#ctx0" brushRef="#br0" timeOffset="139607.34">6012 16029 25791 0,'0'0'1152'0,"0"0"224"0,0 0-1104 0,0 0-272 0,9 4 0 0,3-2 0 15,0 1 1440-15,3-1 224 0,4-1 64 0,1 2 0 16,2-2-544-16,1 0-96 0,0 0-32 0,1-1 0 15,4 0-448-15,-3 0-96 0,1 0 0 0,2 0-16 16,-3-1-496-16,1 1 0 0,0 0 0 0,-3 1-11056 16,0 0-2304-16</inkml:trace>
  <inkml:trace contextRef="#ctx0" brushRef="#br0" timeOffset="140156.57">7143 15672 10127 0,'0'0'448'0,"5"-9"96"0,1 1-544 0,-6 8 0 0,7-5 0 0,-7 5 0 16,0 0 2304-16,0 0 336 0,0 0 80 0,0 0 16 16,0 0-944-16,-6 4-192 0,-1 4-48 0,-2 4 0 15,1 3-800-15,-3 5-176 0,0 3-16 0,-3 4-16 16,0 1 96-16,2 6 32 0,-1 3 0 0,0-2 0 15,2 0-160-15,4-6-48 0,5-3 0 0,2-5 0 16,2-2-80-16,2-4 0 0,6-3-16 0,1-4 0 16,5-4 272-16,2-3 48 0,0-3 16 0,3-3 0 15,2-5 16-15,0-2 16 0,4-4 0 0,-1 0 0 16,0-5-288-16,1 0-64 0,-1 1-16 0,-2-1 0 16,1-1-160-16,-5 0-16 0,4 1-16 0,-7 3 0 0,0 2-176 0,-3 2 192 15,-4 3-192-15,-4 3 192 0,-6 8-192 0,0 0 128 16,0 0-128-16,0 0 128 0,-4 11 128 0,-3 6 32 15,-1 5 0-15,-4 5 0 0,-9 6-288 16,-1 4 128-16,-3 4-128 0,0 8 0 0,-3 3 128 0,0 1-128 16,-2 0 0-16,3-1 0 0,2-5 128 0,1-4-128 15,4-5 0-15,0-7 0 0,-2-1 128 0,1-3-128 16,1-2 0-16,-1-3 0 0,4-5 144 0,1 1-144 16,3-5 0-16,4-1 144 0,4-1-336 0,5-11-64 15,0 0 0-15,0 0-16 16,0 0-2080-16,10-2-400 0,3-3-96 0,2-4-12704 0</inkml:trace>
  <inkml:trace contextRef="#ctx0" brushRef="#br0" timeOffset="140757.07">8072 15626 11967 0,'0'0'1072'0,"0"0"-864"16,-2-7-208-16,0 2 0 0,2 5 2928 0,0 0 528 16,0 0 128-16,0 0 0 0,-8-2-1552 0,-1 5-320 15,3 2-64-15,-3 4-16 0,3 3-864 0,-1 5-160 16,-1 1-32-16,-1 5-16 0,3 5-224 0,-2-3-32 16,1 2-16-16,4-3 0 0,0 0-80 0,4-4-16 15,2-5 0-15,0-3 0 0,2-2 192 0,3-2 16 16,-1-5 16-16,5-4 0 0,4-4 544 0,1-4 96 15,2-4 32-15,3-2 0 0,-1-3-256 0,3 0-32 16,-3-3-16-16,2 0 0 0,1 0-496 0,2 1-96 16,-4 1-32-16,2 1 0 0,-2-2-160 0,-1 5 192 15,-1 2-192-15,-5 3 192 0,-1 3-192 0,-4 4 0 0,-10 3 0 16,8 6 0-16,-4 3 128 0,-4 8-128 0,-3 5 192 0,-4 7-64 16,-4 6-128-16,-4 6 128 0,-7 6-128 0,-3 6 128 15,-7 5-128-15,-5 5 128 0,0 6-128 0,-3 0 128 16,0-1-128-16,1-6 0 0,6-7 144 0,2-9-144 15,3-8 128-15,4-5-128 0,-3-6 160 0,7-5-160 16,0-5 304-16,2-1-48 0,3-4 0 0,4-4 0 16,1-5-256-16,10-3 0 0,0 0 0 15,0 0 0 1,-3-12-1344-16,6-2-320 0,4-3-64 0,9-4-10832 0,6-4-2176 0</inkml:trace>
  <inkml:trace contextRef="#ctx0" brushRef="#br0" timeOffset="141276.01">9104 15601 21023 0,'0'0'928'0,"0"0"192"0,-7-5-896 0,1 1-224 15,6 4 0-15,-8-3 0 0,0 3 1136 0,2 5 176 0,-1 1 32 16,0 6 16-16,-3 5-192 0,1 6-32 0,-2 2-16 0,2 5 0 16,0 3-368-16,2 1-80 0,0 2-16 0,4-1 0 15,2-2-80-15,1-5 0 0,1-4-16 0,0-3 0 16,1-3 48-16,2-5 16 0,4-2 0 0,0-3 0 15,2-1 192-15,2-2 32 0,-2-5 16 0,3-2 0 16,1-5-96-16,4-1 0 0,2-4-16 0,2-1 0 16,0-3-304-16,1-3-48 0,1-2-16 0,0-1 0 15,-1-2-176-15,-1-2-32 0,-1 0-16 16,0-1 0-16,-3-1-160 0,-2 2 192 0,-2-1-192 0,-2 5 192 16,-1 5-192-16,-2 5 0 0,-3 4 0 0,-6 8 0 15,0 0 0-15,0 0 128 0,1 17-128 0,-3 7 0 16,-4 4 128-16,-4 6-128 0,-2 6 128 0,-4 8-128 15,-6 8 0-15,-7 6 0 0,-4 3 128 0,-3 4-128 16,-2 2 128-16,2-1-128 0,1-4 192 0,2-8-64 0,1-5-128 16,2-8 0-16,4-5 144 0,-1-6-144 0,2-3 464 0,1-3 32 15,-5-2 0-15,3-3 0 0,0-4-256 0,0-2-48 16,-1-7-16-16,1-4 0 0,4-1-304 0,5-4-64 16,1-4-16-16,5-2 0 15,2-5-1904-15,4-4-368 0,5-4-80 16,5-2-15936-16</inkml:trace>
  <inkml:trace contextRef="#ctx0" brushRef="#br0" timeOffset="141913.62">9914 15611 11055 0,'0'0'976'0,"-1"-7"-784"0,1 7-192 0,0-9 0 0,-3 0 2240 0,3 9 416 16,-2-5 80-16,2 5 16 0,0 0-368 0,-8 2-64 15,-1 1-16-15,-2 7 0 0,-2 4-896 0,2 6-176 16,0 4-32-16,2 4-16 0,-1 4-624 0,2 1-128 16,1 1-32-16,4 0 0 0,0 0-176 0,3-3-32 15,3-4-16-15,0-4 0 0,4-4 16 0,1-4 0 16,0-4 0-16,3-3 0 0,3-3 384 0,1-4 64 15,3-5 32-15,1-2 0 0,3-3-64 0,0-1-16 16,2-4 0-16,-4-3 0 0,0-4-288 0,1 0-64 16,-2 1-16-16,0-2 0 0,-2 1-80 0,0-1-16 15,-2-4 0-15,-2 4 0 0,-2 4-128 0,-1 2 0 16,-3 3 144-16,-1 3-144 0,0 5 0 0,-6 5 0 16,0 0 0-16,1 11 0 0,-1 3 0 0,-1 7 0 15,-4 5 0-15,1 5 0 0,-1 2 0 0,-5 6 0 0,-2 3 0 16,-3 8-128-16,-2 1 128 0,-2 5 0 15,-1 0 0-15,-1 1 0 0,0-1 0 0,2-1 0 0,2-3 0 0,-3-6 0 16,-2-5 0-16,2-4 144 0,1-4-16 0,0 0-128 16,-1-7 656-16,0-4 32 0,1-2 0 0,-2-2 0 15,0-2-208-15,-2-2-32 0,0-6-16 0,-4-2 0 16,1-2-304-16,2-4-128 0,-1-4 128 0,3-3-128 16,0-2 0-16,4 0 0 0,1-2 0 0,3-3 0 15,2 0-640 1,3 0 0-16,2-2 0 0,5 2 0 15,4 0-1456-15,4 1-288 0,4-1-64 0,4-1-14720 0</inkml:trace>
  <inkml:trace contextRef="#ctx0" brushRef="#br0" timeOffset="142615.46">10768 15604 18015 0,'0'0'800'0,"0"0"160"0,0 0-768 0,-6-7-192 0,0 2 0 0,6 5 0 16,-5-4 1328-16,5 4 208 0,-9 0 64 0,2 2 0 15,-2 2-256-15,0 2-32 0,-1 4-16 0,0 3 0 16,-1 2-480-16,1 3-112 0,0 7 0 0,-1 1-16 16,2 5-224-16,2 0-32 0,1-2-16 0,3 3 0 15,2 0-144-15,1-4-16 0,2-5-16 0,3-2 0 16,4-4 48-16,-1-1 16 0,3-4 0 0,1-3 0 15,3-5 336-15,2-2 64 0,-1-1 0 0,2-2 16 16,1-7 16-16,-1 1 0 0,2-3 0 0,-1 0 0 0,1-2-352 16,0-1-80-16,-1-3-16 0,-1 1 0 0,-2-1-128 0,0 0-32 15,-1-2 0-15,0 1 0 0,-2-1-128 0,-3 1 0 16,0-2 144-16,-1 1-144 0,-2 2 0 0,1 3 128 16,-4 2-128-16,2 1 0 0,-2 0 0 0,-1 2 0 15,0 3 0-15,-3 5 0 0,0 0 0 0,0 0 0 16,0 0 0-16,0 0 0 0,0 0 0 0,0 0 0 15,0 9-144-15,0 2 144 0,0-11 0 0,0 11 0 16,0 2 0-16,0 0 0 0,-2 1 0 0,1-1 0 16,1-1 0-16,-3 4 0 0,1 1 0 0,-1 4 0 15,-2 2 0-15,-1 2 0 0,-2 1 0 0,-1 4 192 16,-1 3-64-16,-2 4 0 0,-3 3 48 0,-2 1 0 0,1 1 0 16,-2 2 0-16,-3 1 80 0,1-1 0 0,-1-2 16 15,1 0 0-15,-1-1-32 0,1-3-16 0,2-4 0 16,-3-3 0-16,-1-3-32 0,0-3-16 0,0-1 0 15,-3-1 0-15,1-2 16 0,-3-1 16 0,2-4 0 0,1 0 0 16,-1-4-80-16,2-3-128 0,2-4 176 0,2-3-176 16,2-2 0-16,2-1 0 0,1-4 0 0,2-3 0 31,3-4-1376-31,6-3-384 0,0-2-80 0,8-1-16 16,3 0-1472-16,6-2-320 0,10-13-48 0,2 9-16 0</inkml:trace>
  <inkml:trace contextRef="#ctx0" brushRef="#br0" timeOffset="143354.7">11686 15605 9215 0,'-2'-11'400'0,"2"11"96"0,-3-10-496 0,2 2 0 16,-2 2 0-16,3 6 0 0,0 0 3424 0,0 0 592 0,0 0 112 0,0 0 32 15,-9 3-2240-15,0 7-432 0,2 5-80 0,-2 6-32 16,0 3-576-16,-2 9-112 15,-1 6-32-15,1 3 0 0,1 3-208 0,0 2-32 0,1-1-16 0,1 0 0 16,2-1-144-16,2-6-16 0,3-7-16 0,2-4 0 16,3-1 32-16,-1-7 16 0,4-7 0 0,3-3 0 15,2-5 496-15,5-4 80 0,0-2 32 0,3-3 0 16,2-4-112-16,-1-4-32 0,1-6 0 0,1-1 0 16,0-3-400-16,0-1-80 0,-2-1 0 0,1 0-16 15,-1 0-96-15,0-1-16 0,0-2 0 0,-4 1 0 16,0 0-128-16,-1 4 128 0,0 4-128 0,-2 6 128 15,-2 4-128-15,-3 4 0 0,-9 4 0 0,0 0 0 16,5 9 0-16,-3 6 0 0,-6 6 0 0,-1 5-176 16,-4 6 176-16,-4 7 0 0,-5 5 0 0,-3 8 0 0,-2 10 0 15,-2 3 0-15,-2 5 0 0,0 2 0 0,-4-1 0 16,1-2 0-16,5-2 0 0,3-1 0 0,0-5 0 0,1-6 0 16,3-7 0-16,-2-7 128 0,1-3 320 0,0-6 80 15,2-5 16-15,-2-4 0 0,-4-5 112 0,1-3 32 16,0-4 0-16,0 0 0 0,-1-6-400 0,1-3-80 15,1-4-16-15,-1-1 0 0,1-4-192 0,2-2 128 16,-3-3-128-16,6-4 0 0,2-1 0 0,3-3 0 16,1-1 0-16,3-1 0 0,4-2 0 0,2 1 0 15,3 0 0-15,4 3 0 0,1 2-144 0,6 3 144 16,5 1-208-16,6-1 80 0,1 7 128 0,6-2-160 16,7 0 160-16,1 1-160 0,5 1 160 0,1 5 0 0,0 2-144 15,-2 1 144-15,-2 1 0 0,-3 2 0 0,0 3-144 16,-2 4 144-16,-3-2-336 0,-2 2-16 15,-5 0 0-15,2 2 0 16,-3 3-2656-16,-2-3-512 0,5 1-128 0,-10-2 0 0</inkml:trace>
  <inkml:trace contextRef="#ctx0" brushRef="#br0" timeOffset="146054.71">21791 13125 8287 0,'0'0'736'0,"0"0"-592"0,0 0-144 0,0 0 0 15,0 0 3520-15,0 0 688 0,0 0 128 0,0 0 16 0,0 0-1824 16,0 0-368-16,0 0-80 0,0 0-16 0,0 0-720 0,-5-2-160 16,2 0-32-16,-4 0 0 0,1 0-304 0,-2-1-64 15,0 2-16-15,-2-1 0 0,-1 1-144 0,0-1-48 16,-4 0 0-16,0 0 0 0,-6 1-128 0,0-1-48 16,-3 0 0-16,-4-1 0 0,-3 0-80 0,-5 0-32 15,-1 1 0-15,-2-1 0 0,-2-1-96 0,1 2-32 16,1 1 0-16,-2 0 0 0,1 0-160 0,0 0 192 15,3 0-192-15,-1 0 192 0,2-1-192 0,4 2 128 16,1 0-128-16,4 0 128 0,4 0-128 0,3 0 0 16,2-1 144-16,4 1-144 0,2 0 0 0,3-1 128 15,1 0-128-15,8 1 0 0,-4 0 0 0,4 0 128 16,0 0-128-16,0 0 0 0,0 0 128 0,0 0-128 16,0 0 128-16,0 0-128 0,0 0 0 0,0 0 128 15,0 0-128-15,0 0 0 0,0 0 0 0,0 0 0 16,6 3 0-16,-6-3 128 0,0 0-128 0,1 8 0 15,-1 1 0-15,-3 5 0 0,0-1 0 0,-1 2 0 16,-4-1 0-16,-1 4 128 0,-5 3-128 0,0-1 128 16,-1 0-128-16,1 1 128 0,-1 0-128 0,-1 3 176 0,2 0-176 0,-1 2 192 15,-2-1-192-15,-1 0 0 16,1 1 0-16,0-1 0 0,2 1 0 0,1 0 0 0,-1-2 144 0,7-2-144 16,0-2 0-16,5-1 128 0,1-1-128 0,6-1 0 15,-2-2 0-15,5 0 128 0,2 0-128 0,6-4 0 16,2-3 0-16,4-1 0 0,2-3 0 0,-4 1 128 15,3-2-128-15,3-1 0 0,5 2 0 0,3-3 0 16,1 2 0-16,4 1 0 0,0 3 0 0,2-3 0 16,-4 4 0-16,2 0 0 0,-3 1 0 0,-1-1 0 0,-2 2 0 15,-3 1 0-15,-1 0 0 0,-3 1 0 0,-2 2 0 16,-1 1 0-16,-1 2 0 0,-4-1 0 0,-2 1 272 16,-1-1-16-16,-3 1 0 0,0-1 0 0,-1 2-256 0,-3-1-224 15,0 2 32-15,-3 0 16 0,-2-1 176 0,-1 2 224 16,-2-1-48-16,-1 3-16 0,-2-2 48 0,-3-1 16 15,-1 1 0-15,-3 0 0 0,-1 1 48 0,-2-2 16 16,-3-2 0-16,-2 1 0 0,1-2 96 0,-4 1 32 16,-1-3 0-16,-2-1 0 0,-2-3 16 0,-2-1 0 15,-4-2 0-15,-2-3 0 0,-3-2-64 0,-3-2-16 16,0-2 0-16,1-1 0 0,-1-3-144 0,2 1-16 16,4-3-16-16,1 1 0 0,1 0-176 0,3-1 128 15,4-1-128-15,3 0 128 0,3 0-128 0,1 2 0 0,6 0 0 0,2 1 0 31,3-1-768-31,4 2-48 0,2 0 0 0,6 3 0 16,5-1-1776-16,5 3-352 0,6-1-80 0</inkml:trace>
  <inkml:trace contextRef="#ctx0" brushRef="#br1" timeOffset="153608.01">8906 13185 13823 0,'0'0'608'0,"-4"-8"128"0,-2-2-592 0,0 0-144 0,0 1 0 0,2 1 0 15,-3 1 1968-15,2 0 352 0,-2-1 80 0,1 1 16 16,1-1-768-16,-2 1-160 0,2-1-16 0,2 1-16 16,-4 0-192-16,3 1-48 0,4 6 0 0,-4-6 0 15,2 0-96-15,2 6-32 0,0 0 0 0,0 0 0 0,0 0-192 0,0 0-64 16,-8 3 0-16,3 6 0 0,-1 2-208 0,2 5-48 15,1 0-16-15,-1 8 0 0,-1 6-176 0,0 3-48 16,2 3 0-16,-1 7 0 0,-5 4-64 16,2 7-16-16,-3 6 0 0,1 1 0 0,-1 1 0 15,-2 1-16-15,-1-4 0 0,0-1 0 0,0-3-96 16,-1-3-16-16,-2-2 0 0,3-8 0 0,-2-2 144 0,0-4 32 16,0-2 0-16,1-3 0 0,1-3 32 0,2-5 16 15,3 2 0-15,-1-5 0 0,2-4-160 0,5-1-16 0,-1-5-16 0,3-10 0 16,-1 6-160-16,1-6 0 15,0 0 0-15,0 0 128 0,0 0-128 0,9-9 0 0,3 2 0 0,-2-3 0 16,2-1 0-16,1 1 0 16,-1-4 0-16,3 4 0 0,3-1 0 0,2 1 0 0,3-1 0 15,-1 2 0-15,5 2-160 0,4 1 160 0,3-2 0 16,2 0-144-16,0 1 144 0,-2 0 0 0,-1 3 0 0,2-1 0 16,3 0 0-16,-2 2 0 0,1-1 0 0,3 1 0 15,2 0 0-15,-3 2 0 0,1-2 0 0,-3 2 0 16,-3 0 0-16,-4 1 0 0,-5 0 0 0,-2 0 0 15,-3 0 0-15,-3 0 0 0,-3 2 0 0,-3 1 0 16,-1-1 0-16,0-1 0 0,-10-1 0 0,8 0 0 16,-8 0 0-16,0 0 0 0,0 0 0 0,0 0 128 15,0 0-128-15,0 0 0 0,0 0 128 0,0 0-128 0,0 0 128 0,0 0-128 16,0 0 128-16,0 0-128 0,-8 0 0 0,8 0 144 16,0 0-144-16,-7-6 0 0,2 1 128 0,1-2-128 15,2-2 0-15,0 0 0 0,1-5 0 0,2-1 0 16,1-3 0-16,-1-3 0 0,0-4 0 0,1-1 0 15,1-3 0-15,3-2 0 0,1-1 0 0,1 1 0 16,1-1 0-16,0-1 0 0,-1 0 0 0,2 0 0 16,0 2 0-16,0 1 0 0,1 3 0 0,2 0 0 15,-2 2 0-15,0 3 0 0,0 2 0 0,-2 3 0 16,0 0 0-16,-1 3 0 0,-1-2 0 0,0 3 0 16,-1 0 0-16,-2 1 0 0,-1 0 0 0,0 0 0 15,-1 0 0-15,2 2 0 0,-4 1 0 0,1 1 0 16,0 0 0-16,0 0 0 0,1 0 0 0,0 0 0 15,2 1 0-15,-4 7 0 0,4-10 0 0,-4 2 0 16,0 8 0-16,0 0 0 0,2-10 0 0,-2 3 0 16,-2 1 0-16,2 6 0 0,0 0 0 0,0 0 0 0,-5-6 0 0,-1 3 0 15,6 3 0-15,-9 0 0 0,-1-1 0 0,0 1 0 16,-1 0 0-16,0 1 0 0,-4 0 0 0,0 1 0 16,-6-2 0-16,-1 0 160 0,-4 0-160 0,0 1 128 15,-5 4-128-15,-4-2 0 0,-2-2 0 0,-4 3 128 16,-1-1-128-16,-2 0 0 0,-2-1 144 0,3-2-144 15,1 0 0-15,3 0 0 0,-3 1 0 0,4-2 128 16,-1-1-128-16,3 1 0 0,-4-2 0 0,3-1 0 16,-3 2 0-16,5 0 0 0,2 1 0 0,2 0 0 15,1 0 0-15,4 1 0 0,4-1 0 0,-1 1 0 0,0-3 0 16,5 3 0-16,3 0 0 0,3 0 0 0,-1 0 0 16,5 0 0-16,8 0 0 0,0 0 0 0,0 0 0 0,0 0 0 15,0 0 0-15,0 0 0 0,0 0 0 16,0 0 0-16,0 0 0 0,7-3 0 0,0-1 0 0,4 0 0 15,2 3 0-15,3-2-128 0,0 0 128 0,3 1 0 16,4-2 0-16,0 3 0 0,4-1 0 0,3-1-128 16,2 2 128-16,3-1 0 0,3 1 0 0,-2 0 0 15,1-2 0-15,5 0 0 0,0-2 0 0,2 0 0 16,-2-3 0-16,3 1 0 0,2 2 0 0,0-1 0 16,0 0 0-16,-3-3 0 0,-4 2 0 0,-2-1 0 15,-6 1 0-15,-2-1 0 0,-2 3 0 0,-3-1 0 16,-5 2 0-16,-1-2 0 0,-3 3 0 0,-3 0 0 0,0 1 0 15,-2 1 0-15,-11 1 0 0,7 0 0 16,-7 0 0-16,0 0 128 0,0 0-128 0,0 0 0 16,0 0 128-16,0 0-128 0,7 5 0 0,-7-5 0 0,0 0 0 0,1 10 0 15,-2-1 0-15,1-9 0 16,-3 11 0-16,1-1 0 0,-1-2 0 0,0 2 0 0,1 0 0 0,1 1 0 16,-4 1 0-16,2 3 0 0,1 0-160 15,-1 4 160-15,1 2-128 0,1 4 128 0,-2 5 0 0,1 3 0 16,-2 1 0-16,1 4 0 0,1 5 0 0,0 1 0 15,-3 0 0-15,2 0 0 0,0-1 0 0,0-1 0 16,-1-5 0-16,1 0-128 0,-2-1 128 0,2-4 0 16,1-1 0-16,-4-1 0 0,0-1 0 0,-1-2 0 15,1-1 0-15,0-3 0 0,-2-1 0 0,3-3 0 0,-1-2 0 16,2-1 0-16,0-4 0 0,0-1 0 0,-1-1 0 16,1-3 128-16,4-7-128 0,0 0 0 0,-3 7 0 0,3-7 0 15,0 0 0-15,0 0 0 0,0 0 128 0,0 0-128 16,0 0 0-16,0 0 0 0,0 0 128 0,0 0-128 15,0 0 0-15,-6-3 0 0,6 3 0 0,-6-6 0 16,2 1 0-16,4 5 0 0,0 0 0 0,0 0 0 16,-7-7 0-16,2 3 0 0,5 4 0 0,-9-5 0 15,1 2 0-15,-1 1 0 0,-1 1 0 0,-4-1 0 16,-1 0 0-16,-2 1 0 0,-5 1 0 0,-1 0 0 16,-4 0 0-16,-3 2 0 0,-2 1 0 0,-2 0 0 15,-2 1 0-15,-2 2 0 0,1 0 0 0,-2 2 0 16,3 0 0-16,-1-1 0 0,-3 2 0 0,-1 0 0 15,-2 0 0-15,5 0 0 0,4-2 0 0,2 1 0 16,1-1 0-16,4 0 0 0,3 0 0 0,4-2-128 16,0-1 128-16,3-1 0 0,4 1 0 0,2-1 0 15,0 0 0-15,3-1 0 0,8-2-144 0,0 0 144 16,0 0 0-16,0 0-144 0,0 0 144 0,0 0-160 16,0 0 160-16,0 0-160 0,0 0 160 0,0 0-160 15,4-8 160-15,-4 8-160 0,4-8 160 0,0 0 0 0,-4 8 0 16,6-8 0-16,-2-1 0 0,2 1 0 0,-1-1 0 15,1-1-128-15,0-1 128 0,0-2 0 0,2-3 0 0,-4-1 0 16,2-1 0-16,-1-2 0 0,-1-2 0 16,2-4 0-16,-1-4 0 0,-1-2 0 0,0-2 0 0,2-5 0 15,-3-4 0-15,2-2 0 0,0-3 0 16,1 2 128-16,1 0-128 0,1 2 0 0,-1 0 0 0,2 7 0 0,0 2 0 16,-1 5 0-16,-3 0 0 0,3 9 0 15,-1 3 0-15,-1 5 0 0,-3 4 0 0,1 1 0 0,-2 1 0 0,-2 7 128 16,0 0-128-16,0 0 0 0,0 0 0 0,0 0 0 15,-4-5 0-15,4 5 0 16,-5 5-736-16,-4-1-224 0,1 3-32 0,0 3-12576 16,0 2-2496-16</inkml:trace>
  <inkml:trace contextRef="#ctx0" brushRef="#br1" timeOffset="154715.99">21005 13013 11967 0,'-10'-2'1072'0,"-5"-1"-864"0,-1-1-208 16,0 2 0-16,-4 1 1264 0,3 1 208 0,-1 1 32 0,0 1 16 15,2-2 80-15,2 1 32 0,1 1 0 16,4-1 0-16,-2 0 16 0,11-1 0 0,-8 2 0 0,8-2 0 15,0 0-288-15,0 0-48 0,0 5-16 0,5 1 0 16,5-2-368-16,3 0-80 0,4-3-16 0,6 0 0 16,7 2-304-16,8-3-64 0,10 1-16 0,3 0 0 15,0 0 64-15,4 1 16 0,3 0 0 0,-15-1 0 16,5 0-32-16,5 0-16 0,4 0 0 0,-2 0 0 0,-2 3-96 16,-4-3 0-16,-3 1-16 0,-7 2 0 0,-3 0-128 15,-8 0-32-15,-5-2 0 0,-3 1 0 0,-6 0-80 16,-4 0-128-16,-2-1 176 0,-8-2-176 0,0 0 176 0,0 0-176 15,-2 8 160-15,-6-2-160 0,-3 1-208 0,-1 0-144 16,-4-3-32-16,-4 4 0 16,-1-1-2224-16,0 0-448 0,-5 0-80 0</inkml:trace>
  <inkml:trace contextRef="#ctx0" brushRef="#br1" timeOffset="155477.94">20922 13004 2751 0,'-3'-10'256'0,"1"1"-256"0,1 0 0 0,1 9 0 16,-2-10 3776-16,2 0 704 0,0 10 128 0,0 0 48 15,-1-9-2624-15,1 1-528 0,0 8-96 0,0 0-32 16,0 0-112-16,0 0-32 0,0 0 0 0,0 0 0 15,0 0-48-15,0 0-16 0,0 0 0 0,0 0 0 16,-6 6-240-16,1 2-48 0,-2 3-16 0,-1 2 0 16,-1 3-160-16,-2 4-16 0,0 2-16 0,-5 2 0 15,1 5-144-15,-3 3-16 0,1 3-16 0,-1 0 0 16,0 0-160-16,0 2-16 0,-2 0-16 0,-3-1 0 16,0 1-16-16,-3-1 0 0,-1 1 0 0,2 0 0 0,-4-3-96 15,4-3 0-15,2-4-16 0,-1 0 0 0,5-2-32 0,2-2 0 16,4-4 0-16,3-1 0 0,0-3 16 15,2-3 0-15,3-1 0 0,3-1 0 0,2-10 32 16,0 0 0-16,0 0 0 0,0 0 0 0,9 2-192 0,-1-2 0 16,0-5 0-16,2 0 128 0,1 2 0 0,3-2 0 15,-1 0 0-15,5-1 0 0,0 0-128 0,1 1 0 16,3 2 0-16,3 1 0 0,0-3 0 0,0 2 0 16,3 1 0-16,0 0 0 0,1-1 0 0,2 2 0 15,1 1 0-15,1 3-176 0,1 0 176 0,2 1 0 16,0 2 0-16,4 0 0 0,3 3 0 0,-2 1 0 15,-3 0 0-15,1 1 0 0,-5 0 0 0,-2 3 0 16,-3-2 0-16,0 4 0 0,-2 0 0 0,-4 1 0 0,-2 0 0 16,-1 1-128-16,-2 1 128 0,-6-6 0 15,-3 0 0-15,1 1 0 0,-1 3 0 0,0 0 0 0,0 1 0 0,-3 2 0 16,-1-1 0-16,1 0 0 16,-3 1 0-16,-1 1 0 0,-2 0 0 0,0 1 0 0,-2-1 128 15,0 7-128-15,-4 0 144 0,2-3-144 0,-3-1 192 16,1-2-192-16,-2 0 208 0,0-1-64 0,-1 1-16 15,-3-4 0-15,0-2 96 0,-1 1 16 0,0-2 0 0,-4 2 0 16,0-3 80-16,-3-2 0 0,-1-1 16 0,-5 0 0 16,-4-1-16-16,-2-1-16 0,-2-2 0 0,-7-2 0 15,-4-2-16-15,-1 1 0 0,-1-5 0 0,-2-2 0 16,0-1-48-16,1-4-16 0,0-4 0 0,-4-3 0 0,-1-4-48 16,3-2-16-16,-3-1 0 0,6 0 0 0,4-1-160 15,4 3 192-15,5 2-192 0,5 2 192 0,1 2-192 0,8 3 0 16,2 4 0-16,5-2 0 15,1 3 0-15,8 1 0 0,4 5-160 0,0 0 160 16,0 0-1296-16,9-3-176 0,5 0-16 0,6 2-16 16,4 4-1824-16,5 1-384 0,15-1-64 15,2 2 0-15</inkml:trace>
  <inkml:trace contextRef="#ctx0" brushRef="#br1" timeOffset="160337.23">22097 10082 11055 0,'0'0'976'0,"0"0"-784"16,0 0-192-16,4-7 0 0,-4 7 1072 0,0 0 160 16,0 0 48-16,3-10 0 0,0 2-176 0,-3 8-16 15,0 0-16-15,0 0 0 0,0 0-16 0,1-7 0 16,-1-1 0-16,0 8 0 0,0 0-48 0,0 0-16 16,0 0 0-16,-3-7 0 0,3 7-192 0,-5-4-32 0,5 4-16 15,-8-2 0-15,-1 0-160 0,3 2-16 0,-4 1-16 0,1 1 0 16,-1 0-112-16,1 3-32 0,-1-2 0 0,-2 2 0 15,-1 4-64-15,-2 0-16 0,-2 0 0 0,-1 1 0 16,2 1 48-16,-3 0 16 0,1 0 0 0,-1 1 0 16,-1-1 0-16,-1 3 0 0,0 1 0 0,3 3 0 15,-2-1-96-15,-2 1-32 0,0 3 0 0,-2 0 0 0,2 0-16 0,-3 3-16 16,2 4 0-16,-2 1 0 16,1 2-48-16,1 1-16 0,1 1 0 0,0 1 0 0,1 2-176 15,2 1 192-15,-2 0-192 0,4 3 192 0,2 0-192 0,2 1 0 16,0 0 0-16,3-2 128 0,2 0-128 0,3-1 0 15,0-1 0-15,4-1 0 0,1-3 128 0,2 0-128 16,4 1 128-16,2-5-128 0,-2-2 176 0,4 1-48 16,0-2-128-16,2-1 192 0,1-1-48 0,3-2-16 15,1 0 0-15,1-2 0 0,0 0 0 0,1 0-128 16,-1-5 192-16,1 1-64 0,0-3 16 0,2 1 0 16,-3 1 0-16,1-3 0 0,-1-2 0 0,1 0 0 15,1 1 0-15,-1-3 0 0,1 0-16 0,2-2 0 16,-1-3 0-16,4 1 0 0,-2 0 0 0,3-1-128 15,-2-2 192-15,3-1-64 0,0 0 16 0,1 0 0 16,-4-1 0-16,2-1 0 0,2-4-144 0,-4 0 128 16,0-3-128-16,0-1 128 0,-1 1-128 0,2-2 128 15,-1-2-128-15,-1-3 128 0,-1 3-128 0,-1-1 0 16,1-3 144-16,-3 2-144 0,-2-1 0 0,0 1 144 16,-3 2-144-16,-2-2 0 0,-2-3 160 0,0 2-160 0,0 1 128 15,-3 1-128-15,1-1 144 0,-5 0-144 0,-1 1 160 16,-2 0-160-16,-2-1 224 0,0 2-48 0,-2-1-16 0,-2 1 0 15,1 1-32-15,-5 1-128 0,0-4 192 0,-1 2-64 16,-2-1-128-16,-1-1 0 0,-3 2 144 0,1-1-144 16,-2 0 0-16,0 2 0 0,-3 1 0 0,1 2 128 15,0 1-128-15,-2 1 0 0,0 2 0 0,-2 2 0 16,-1 0 0-16,-2 3 0 0,0 2 0 0,0 0 0 0,-3 1 0 16,-1 1 0-16,0 4 0 0,0 1 0 0,0 1 0 15,1 1 0-15,3 1 0 0,-1 3 0 0,1 1 0 0,4-1 0 16,0 3 0-16,3 2 0 0,1 2 0 0,-2 1 0 15,1-1 0-15,2-1 0 0,0-2 0 0,2 1 0 16,-1 1 0-16,2 0 0 0,-1-5 0 0,2 2 0 16,0 0 0-16,-2-2 0 0,5 0 0 0,2-3 0 15,2-2 0-15,1-1 0 0,0-3 0 0,1 0 0 16,5-7 0-16,0 0 0 0,0 0 0 0,0 0 0 16,0 0 128-16,0 0-128 0,0 0 0 0,0 0 128 15,0 0-128-15,-1-8 0 0,3-1 0 0,2 1 0 16,-1-3 0-16,2 0 0 0,1 0 0 0,2-1 0 15,-3 1 0-15,6-2 0 0,-2-1 0 0,3 0 0 16,0-2 0-16,2 3 0 0,1-2 0 0,0 1 0 16,1-2 0-16,0 1 0 0,1-2 0 0,2 1 0 0,1-6 0 0,2 3 0 15,-1 4 0-15,3 0 0 0,-1-1 0 0,4 2 0 16,1-1 0-16,0 3 0 16,2 2 0-16,0 1-128 0,1 0 128 0,-2 3 0 0,-3 2 0 15,1 0 0-15,-4 2 0 0,1 1 0 0,-3 1 0 0,-1 1-128 16,-4 5 128-16,-1-1 0 0,-1 2 0 0,-2 0-128 15,-1 2 128-15,-1 2 0 0,-2 2 0 0,2 0-128 16,-4-2 128-16,0 3 0 0,1 2 0 0,-1 3-128 16,-2 1 128-16,0 1 0 0,-4-1 0 0,0 2 0 15,0 2 0-15,-2-1 0 0,-2-2 0 0,-2-1 0 16,1-1 0-16,-3 2 0 0,3-2 0 0,-4 0 0 16,1-3 0-16,-3 3 0 0,1-3 0 0,-1 3 0 15,-3-5 0-15,-3 4 0 0,-4-3 0 0,1 1 0 0,-1-1 0 0,-5-2 128 16,0-3-128-16,-2 0 0 0,0 0 128 0,-2-2-128 15,-1-2 128-15,1-1-128 0,-1-4 0 0,1 0 0 16,-1-1 0-16,3 1 0 0,0-3 0 0,1-3 0 16,0-1 0-16,-2-2 0 0,-1-2 0 0,-1-3 0 15,-1-2 0-15,1-2 128 0,2-2-128 0,0 0 0 16,2-2 0-16,2-1 0 0,2-1 0 0,2-2 0 16,3 0 0-16,-1-2 128 0,6-4-128 0,0 0 0 15,3-1-128-15,2-2 128 0,-2-2 0 0,5-1 0 16,-1 0 0-16,4 1-128 0,-1 1 128 0,3-1 0 15,2-2 0-15,2 0-128 0,4 1 128 0,1 0 0 16,1 0 0-16,4 1-128 0,5-1 128 0,5 0 0 0,-1 4 0 16,7-2-128-16,3 1 128 0,4 1 0 15,1-2-144-15,3 3 144 0,-1 0 0 0,0 3 0 16,1 1-144-16,-3 4 144 0,-2 4 0 0,0 4 0 16,-4 3 0-16,-1 2 0 0,-3 6 0 0,-6 0-128 15,-4 4 128-15,-5 2 0 0,-2 2-384 0,-11-3 16 0,0 0 16 0,0 0 0 31,-4 12-1184-31,-3-1-256 0,-2 1-32 0,-2 0-10272 0,-3 0-2048 16</inkml:trace>
  <inkml:trace contextRef="#ctx0" brushRef="#br1" timeOffset="165078.31">4516 10353 2751 0,'0'0'256'0,"0"0"-256"0,0 0 0 0,0-4 0 16,-3-2 1600-16,2 1 256 0,1 5 64 0,-2-4 16 16,1-2-496-16,0-2-96 0,0 3-32 0,1-2 0 15,0 1 80-15,1-1 16 0,0 2 0 0,2-2 0 16,-2 0-64-16,2 1 0 0,-1-1 0 0,-1 2 0 15,-1 5-208-15,2-6-48 0,1 1-16 0,-3 5 0 16,0 0-176-16,0 0-16 0,0 0-16 0,0 0 0 16,0 0-176-16,0 0-48 0,0 0 0 0,0 0 0 15,0 0-112-15,0 0-16 0,0 0-16 0,-4 7 0 16,1 2-32-16,-2 3 0 0,0 3 0 0,1 0 0 0,-1 3-16 0,2 2-16 16,1 4 0-16,-1 3 0 0,-1 5-176 0,-1 0-48 15,1 2 0-15,2 4 0 0,-1 5-16 0,-3 2 0 16,2 3 0-16,-1-1 0 0,-3 3-64 0,0-3-128 15,0 1 176-15,3-2-176 0,3-2 208 0,-4-1-64 16,2-2-16-16,1 0 0 0,0-4 128 0,1 1 0 16,-1-5 16-16,1 0 0 0,-1-4-16 0,3-2-16 15,-1-3 0-15,1-2 0 0,-1-2-112 0,1-1-128 16,1-2 176-16,0-2-176 0,-1 0 176 0,0-2-176 16,0-3 160-16,2 1-160 0,-2-2 128 0,0-3-128 15,1 1 0-15,-1-7 144 0,0 0-144 0,0 0 128 16,0 0-128-16,0 0 128 0,0 0-128 0,0 0 192 15,0 0-192-15,0 0 192 0,0 0-192 0,0 0 0 16,0 0 0-16,0 0 0 0,0 0 0 0,3 5 0 0,0 1 0 16,-3-6 0-16,0 0 0 0,7 4 0 0,3-2 0 0,0 1 0 15,0-3 0-15,1 0 0 16,2 0 0-16,2 0 0 0,3 0 0 0,3 1 0 16,3 0 0-16,0 0 0 0,4 0 0 0,0 0 0 0,2 2 0 0,1-3 0 15,1 0 0-15,-2 0 0 0,0 3 0 0,-2-2 0 16,1-1 0-16,0 0 0 0,-1 0 0 0,1 2 0 15,1 0 0-15,-1 0 0 0,1 0 0 16,1 1 0-16,1-2 0 0,-1 3 0 0,-2-2 0 16,-2 1 0-16,-1-5 0 0,1 4 0 0,-4-4 0 0,0 2 0 15,-2-2 144-15,3 1-144 0,-3-3 160 0,3 4-160 16,-5-4 0-16,2 2 0 0,-3-1 0 0,1 1 0 0,-1 1 384 16,-3-3 64-16,0 4 32 0,-1-1 0 15,-3-2-1168-15,1 2-224 16,-2 0-48-16,-2 0-16 0,2 0 1600 0,-2-1 320 0,-1 2 64 0,-1 0 16 0,2 2-832 0,-3-2-192 15,-5 0 0-15,0 0 0 0,0 0-128 0,0 0-80 16,0 0-16-16,0 0 0 0,0 0 224 0,0 0 208 16,0 0-32-16,0 0-16 0,0 0 128 0,0 0 32 15,0 0 0-15,0 0 0 0,0 0-160 0,0 0-32 16,0 0 0-16,0 0 0 0,6-4-128 0,-6 4 0 16,0 0 0-16,0 0 0 0,4-4 0 0,-4 4 0 15,0 0 0-15,0 0 0 0,4-6 0 0,-4 6 0 16,3-5 0-16,-3 5 0 0,4-3 0 0,1-2 0 15,-2 1 0-15,-3 4 0 0,0 0 0 0,2-7 0 16,0 2 128-16,1-2-128 0,0 0 0 0,-1 0-192 16,-1-1 0-16,1 0 16 0,-1 1 176 0,2-1 176 15,0-1-48-15,0 0 0 0,-2-2-128 0,0 0 0 0,2-1 0 0,-1 0 0 16,1 0 0-16,-1-1-192 16,2-1 64-16,-2-2 128 0,2 1 0 0,2-2 0 15,-1 1 0-15,1-10 0 0,-1 1 0 0,1 0 0 0,-1 2 0 16,3-3 0-16,-4 3 0 0,1-1 0 0,1-1 0 15,-2 1 0-15,-1 1 0 0,1-2 0 0,1 2 0 16,-4 0 0-16,2-2 0 0,0 1 0 0,0-2 0 16,-1-1 0-16,-2 0 0 0,1 1 0 0,1 1 0 0,-2-1 0 15,-2 3 0-15,2 1 0 0,0 0 0 0,0 1 0 16,-1 1 0-16,1-1 0 0,0 1 0 16,0 1 0-16,-2 0 0 0,2 2 0 0,1-2 0 0,1-1 0 0,1-2-128 15,-3 1 128-15,2-1 0 0,1 3 0 0,-1-1 0 0,0 7 0 16,-1-3 0-16,4-5 0 15,-3 3-128-15,0 6 128 0,1-1 0 0,1 1 0 0,0 0 0 0,-3 1 0 16,2 1 0-16,2 2 0 0,-4-2-128 0,1 2 128 16,1 1 0-16,-2 3 0 0,1-3 0 0,-1 1 0 15,1 0-144-15,0 1 144 0,0 0 0 0,0 1 0 16,2-2 0-16,-3 1 0 0,-1 5 0 0,2-6 0 16,0 2 0-16,-2 4 0 0,1-5 0 0,2 0 0 15,-3 5 0-15,0 0 0 0,0 0 0 0,2-4-128 16,0-1 128-16,-2 5 0 0,0 0 0 0,0 0 0 15,3-4 0-15,-3 4 0 0,0 0 0 0,0 0 0 16,0 0 0-16,0 0 0 0,0 0 0 0,0 0 0 16,0 0 0-16,0 0 0 0,0 0 0 0,0 0 0 15,0 0 0-15,0 0 0 0,0 0 0 0,-5-2 0 16,0 1 0-16,0 0 0 0,-2 1 0 0,-3 0 0 16,-2 1 0-16,1 0 0 0,0 1 0 0,-1-1 0 15,-2 1 0-15,-3 2 0 0,-6-1 0 0,0 0 0 16,-3-1 128-16,-1 3-128 0,-1 0 0 0,-3 1 0 15,-1-3 0-15,8 0 0 0,-1 1 0 0,-15 1 0 16,-1 0 0-16,5-1 0 0,-3 3 0 0,2-3 0 0,-5 3 0 16,-1-3 0-16,-1-1 0 0,-1-2 0 0,-1 2 0 0,3-1 0 15,0 0 160-15,16 2-160 0,-3 0 160 0,-14 1-160 16,3 0 192-16,4-1-48 0,2 4-16 0,1-2 0 16,1 0 0-16,3 0-128 0,4 2 192 0,2 0-64 15,0-1-128-15,3 1 160 0,3-1-160 0,3 2 160 16,2-1-160-16,1-1 0 0,1-2 144 0,3 0-144 15,8-5 0-15,0 0 0 0,0 0 0 0,0 0 0 16,0 0 0-16,0 0-288 0,0 0 48 0,0 0 16 16,0 0-2336-16,14-6-448 0,3-1-112 15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E6B2F942-8CC4-4901-BC8E-C336CE7746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>
              <a:extLst>
                <a:ext uri="{FF2B5EF4-FFF2-40B4-BE49-F238E27FC236}">
                  <a16:creationId xmlns:a16="http://schemas.microsoft.com/office/drawing/2014/main" id="{96E06A45-68C6-4268-8E4C-6406DD01D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>
              <a:extLst>
                <a:ext uri="{FF2B5EF4-FFF2-40B4-BE49-F238E27FC236}">
                  <a16:creationId xmlns:a16="http://schemas.microsoft.com/office/drawing/2014/main" id="{A408F46D-8384-4D25-A569-3E2B268DA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>
            <a:extLst>
              <a:ext uri="{FF2B5EF4-FFF2-40B4-BE49-F238E27FC236}">
                <a16:creationId xmlns:a16="http://schemas.microsoft.com/office/drawing/2014/main" id="{6C072C13-553D-4BE6-9CD2-7D69AFC3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E6871A6-ABE4-4FBC-B79C-39D21CC97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CC8EA51-0990-4313-890B-F35DF6B5B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C7BD49A-11B7-46F9-BF2B-2565AD804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fld id="{133B7C94-2CEB-4B73-9B7A-3C15C98B9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64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3DB90F-B9BB-4A34-9000-F681F3FD1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0149E0-A851-48BA-96A3-7A68E44EF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CFC3A4-C524-47C3-A785-0C964F84F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39032-1AD5-453E-B2F5-4BAD0ED99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16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2088B2-721C-479C-9EA9-6827F1F84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939A6-F5F5-443D-8DA7-35E455F80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051775-AE3D-4E8F-AFD3-EE3208C22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4C665-88DC-489B-A6AB-911BE25E1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8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01A7F7-831B-425B-B40E-48810E688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133CFC-564E-4F4E-B252-478E38B66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BD583-4E5A-4FCA-B789-C0B54EA8E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1AD53-E226-49EB-9E89-4F20BA5BC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0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8FB881-1A84-43A2-94D1-4A2CBA1B1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3CABA1-33AB-4D0F-868A-8DA305152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4C6062-8955-4C9D-9524-89273AE9C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18D04-9179-4555-8AF9-359A22FA6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2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2C6D9-6AB9-43E6-B889-B7311C4CC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340B2-6C67-4F52-935C-066223809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73502-D6FF-483E-ADCF-D6EC65563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DD9C4-968C-45EF-B82A-DE36319C7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72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E516A4-C39D-460F-9AF1-F3C015F20D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BDC1F3-51BA-4C67-8300-EDEA351FE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4FDC2B-73EE-4ABB-84AA-5C49EAE05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2B0FD-1090-4141-91C9-0CE519BCF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48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80297F-6A0F-4E31-A727-C4D0619D7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B148D5-7982-46E1-AA91-BB93E25CA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9B494F-4518-4824-AA4E-4DD1C1154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D09A-E4EE-4D6C-B2E9-E00F5DA42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4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A89677-B87A-4191-8E45-F6CF2E595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0A0D09-DEF1-4D12-B51E-154A93374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7B7695-034C-4E1C-B1FC-5619F370D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1CF49-95E8-41E6-A78E-586B990A4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43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00244-0F7B-49DD-A894-01D912A1D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B6B55-6AFA-48AB-9DF5-EF2D974DF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EFD24F-AF3C-4196-A4C1-C9333D166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5C1BC-75BF-4D9A-AB45-3F60716C6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70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73CB6C-ABA5-4D2E-B5BC-3DFA090F4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77846-F7C3-4868-89B1-0F4AB7783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24400-4D54-40D4-B56F-4CA29E6F4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69AA2-7380-42D9-9DAA-DDD4E5683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85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banna">
            <a:extLst>
              <a:ext uri="{FF2B5EF4-FFF2-40B4-BE49-F238E27FC236}">
                <a16:creationId xmlns:a16="http://schemas.microsoft.com/office/drawing/2014/main" id="{963D9356-63FD-4D2B-8494-D273274E3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34689E94-7064-4E15-AF18-40E2F416B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BD9F099-15B5-4423-A7D1-CEF63509D3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63799C-5ADB-4E41-8CE2-69436752EF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8172476-A81C-4F8D-8FE0-892BF7532F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CFC45727-2A35-403E-AC5F-078BB05AAE8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EXPHORSA">
            <a:extLst>
              <a:ext uri="{FF2B5EF4-FFF2-40B4-BE49-F238E27FC236}">
                <a16:creationId xmlns:a16="http://schemas.microsoft.com/office/drawing/2014/main" id="{1A7F1CB7-23D9-4D48-92CF-1322B73A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5C21921E-7282-4F3E-BC28-07DDD4501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ramalpha.com/input/?i=slope%20field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customXml" Target="../ink/ink16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6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customXml" Target="../ink/ink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wmf"/><Relationship Id="rId11" Type="http://schemas.openxmlformats.org/officeDocument/2006/relationships/hyperlink" Target="http://bcs.wiley.com/he-bcs/Books?action=resource%20&amp;bcsId=2026&amp;itemId=047143339X&amp;resourceId=4140" TargetMode="Externa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bcs.wiley.com/he-bcs/Books?action=resource%20&amp;bcsId=2026&amp;itemId=047143339X&amp;resourceId=4140" TargetMode="External"/><Relationship Id="rId3" Type="http://schemas.openxmlformats.org/officeDocument/2006/relationships/oleObject" Target="../embeddings/oleObject5.bin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customXml" Target="../ink/ink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524A9-C061-4A31-BCD0-D78D539F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70" y="1524000"/>
            <a:ext cx="9144000" cy="2851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C0D17C-00F5-421B-9D05-5793EF91C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800"/>
            <a:ext cx="9144000" cy="2081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621B39-2019-4173-AEA7-181FC9CB2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213" y="0"/>
            <a:ext cx="2213778" cy="1403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CD84DF-5F62-41C1-8B6B-00C7FC9F9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0"/>
            <a:ext cx="4876800" cy="188684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F573D-403F-4788-9B40-2A3CA71749AC}"/>
              </a:ext>
            </a:extLst>
          </p:cNvPr>
          <p:cNvCxnSpPr/>
          <p:nvPr/>
        </p:nvCxnSpPr>
        <p:spPr bwMode="auto">
          <a:xfrm flipH="1">
            <a:off x="-762000" y="1447800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A2DD4072-9AB8-40DE-BE8F-B6BB183026F8}"/>
              </a:ext>
            </a:extLst>
          </p:cNvPr>
          <p:cNvCxnSpPr>
            <a:cxnSpLocks/>
          </p:cNvCxnSpPr>
          <p:nvPr/>
        </p:nvCxnSpPr>
        <p:spPr bwMode="auto">
          <a:xfrm>
            <a:off x="-76200" y="1479681"/>
            <a:ext cx="9372600" cy="479360"/>
          </a:xfrm>
          <a:prstGeom prst="bentConnector3">
            <a:avLst>
              <a:gd name="adj1" fmla="val 43345"/>
            </a:avLst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D56BB33-89D5-4C6F-9608-E328DB88FD33}"/>
              </a:ext>
            </a:extLst>
          </p:cNvPr>
          <p:cNvSpPr/>
          <p:nvPr/>
        </p:nvSpPr>
        <p:spPr bwMode="auto">
          <a:xfrm>
            <a:off x="1007217" y="514102"/>
            <a:ext cx="1169348" cy="400298"/>
          </a:xfrm>
          <a:prstGeom prst="ellipse">
            <a:avLst/>
          </a:prstGeom>
          <a:noFill/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EBA114-4941-4454-A9C0-D27A8068D3BE}"/>
              </a:ext>
            </a:extLst>
          </p:cNvPr>
          <p:cNvCxnSpPr>
            <a:stCxn id="18" idx="6"/>
          </p:cNvCxnSpPr>
          <p:nvPr/>
        </p:nvCxnSpPr>
        <p:spPr bwMode="auto">
          <a:xfrm>
            <a:off x="2176565" y="714251"/>
            <a:ext cx="2014435" cy="32066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D197E33-0CD2-40A9-97E6-F46383FDF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372" y="1989264"/>
            <a:ext cx="2539841" cy="31161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A62A5CF-ADD7-49B7-B574-BE2751F742DA}"/>
                  </a:ext>
                </a:extLst>
              </p14:cNvPr>
              <p14:cNvContentPartPr/>
              <p14:nvPr/>
            </p14:nvContentPartPr>
            <p14:xfrm>
              <a:off x="-51480" y="410400"/>
              <a:ext cx="9156600" cy="616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A62A5CF-ADD7-49B7-B574-BE2751F742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60840" y="401040"/>
                <a:ext cx="9175320" cy="618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270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871A5-17DC-4B14-9E59-BD8260382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531"/>
            <a:ext cx="9144000" cy="54909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7EB6AA-811F-4196-A5D5-C0D2E06377C3}"/>
                  </a:ext>
                </a:extLst>
              </p14:cNvPr>
              <p14:cNvContentPartPr/>
              <p14:nvPr/>
            </p14:nvContentPartPr>
            <p14:xfrm>
              <a:off x="94320" y="403560"/>
              <a:ext cx="8870400" cy="4660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7EB6AA-811F-4196-A5D5-C0D2E06377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60" y="394200"/>
                <a:ext cx="8889120" cy="46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240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DFCB7-C099-4617-A855-FD3B63E39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108"/>
            <a:ext cx="9144000" cy="60097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8DFB82-E3F9-4E0D-AF9B-D5372FEB17D9}"/>
                  </a:ext>
                </a:extLst>
              </p14:cNvPr>
              <p14:cNvContentPartPr/>
              <p14:nvPr/>
            </p14:nvContentPartPr>
            <p14:xfrm>
              <a:off x="126000" y="435960"/>
              <a:ext cx="8848440" cy="6300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8DFB82-E3F9-4E0D-AF9B-D5372FEB17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640" y="426600"/>
                <a:ext cx="8867160" cy="63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3101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49737-4112-4BC9-971B-5C8290292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52080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406D2C-C05A-402D-9683-B4A03AAD8936}"/>
                  </a:ext>
                </a:extLst>
              </p14:cNvPr>
              <p14:cNvContentPartPr/>
              <p14:nvPr/>
            </p14:nvContentPartPr>
            <p14:xfrm>
              <a:off x="125280" y="241200"/>
              <a:ext cx="8775720" cy="619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406D2C-C05A-402D-9683-B4A03AAD89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920" y="231840"/>
                <a:ext cx="8794440" cy="621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723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88979" y="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1331979" y="2362200"/>
            <a:ext cx="4764021" cy="464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D1434F7-D571-4186-B042-EC745D0319CB}"/>
                  </a:ext>
                </a:extLst>
              </p14:cNvPr>
              <p14:cNvContentPartPr/>
              <p14:nvPr/>
            </p14:nvContentPartPr>
            <p14:xfrm>
              <a:off x="1741680" y="1904040"/>
              <a:ext cx="7012440" cy="4303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D1434F7-D571-4186-B042-EC745D0319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2320" y="1894680"/>
                <a:ext cx="7031160" cy="432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1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DF1A-E775-4DB6-B509-036A49A4C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4" y="0"/>
            <a:ext cx="8843612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EB4827-35A7-4EC8-A38F-75FBF4327488}"/>
                  </a:ext>
                </a:extLst>
              </p14:cNvPr>
              <p14:cNvContentPartPr/>
              <p14:nvPr/>
            </p14:nvContentPartPr>
            <p14:xfrm>
              <a:off x="488880" y="1137960"/>
              <a:ext cx="8618040" cy="5412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EB4827-35A7-4EC8-A38F-75FBF43274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520" y="1128600"/>
                <a:ext cx="8636760" cy="54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173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25556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0DA027-C3F0-4416-AC15-97393BD1243F}"/>
                  </a:ext>
                </a:extLst>
              </p14:cNvPr>
              <p14:cNvContentPartPr/>
              <p14:nvPr/>
            </p14:nvContentPartPr>
            <p14:xfrm>
              <a:off x="914760" y="1347120"/>
              <a:ext cx="7975800" cy="500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0DA027-C3F0-4416-AC15-97393BD124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400" y="1337760"/>
                <a:ext cx="7994520" cy="50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30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E73436-DAC2-4890-A84E-F2F9CF4E7F7F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6F53A-3D4A-4F90-B410-85989F50F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640"/>
          <a:stretch/>
        </p:blipFill>
        <p:spPr>
          <a:xfrm>
            <a:off x="53793" y="99424"/>
            <a:ext cx="9144000" cy="2680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58F0D-5447-40D0-B1BF-FC2254894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68"/>
          <a:stretch/>
        </p:blipFill>
        <p:spPr>
          <a:xfrm>
            <a:off x="53793" y="4463143"/>
            <a:ext cx="9144000" cy="23964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6030F8-8B06-4D29-904E-D60C65660538}"/>
              </a:ext>
            </a:extLst>
          </p:cNvPr>
          <p:cNvSpPr/>
          <p:nvPr/>
        </p:nvSpPr>
        <p:spPr>
          <a:xfrm>
            <a:off x="4986241" y="4179239"/>
            <a:ext cx="32799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https://www.wolframalpha.com/input/?i=slope%20field</a:t>
            </a:r>
            <a:r>
              <a:rPr lang="en-US" sz="10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F429A-6630-485F-A06B-E65AC82C5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573" y="762000"/>
            <a:ext cx="3409670" cy="34541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6EAFF9-B494-4735-9D39-D572608718FA}"/>
                  </a:ext>
                </a:extLst>
              </p14:cNvPr>
              <p14:cNvContentPartPr/>
              <p14:nvPr/>
            </p14:nvContentPartPr>
            <p14:xfrm>
              <a:off x="308880" y="1110240"/>
              <a:ext cx="8857440" cy="5525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6EAFF9-B494-4735-9D39-D572608718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9520" y="1100880"/>
                <a:ext cx="8876160" cy="55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9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1C7CD-99CA-455D-B490-B00D5DAB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39521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192A13-2A8B-4DD2-B8BD-0C53ED48A16D}"/>
                  </a:ext>
                </a:extLst>
              </p14:cNvPr>
              <p14:cNvContentPartPr/>
              <p14:nvPr/>
            </p14:nvContentPartPr>
            <p14:xfrm>
              <a:off x="2370240" y="1055880"/>
              <a:ext cx="4800600" cy="2877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192A13-2A8B-4DD2-B8BD-0C53ED48A1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0880" y="1046520"/>
                <a:ext cx="4819320" cy="289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3673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AD643-8F0B-4E48-92C3-41B3CFD5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1479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C0AB9E-308E-4AB3-8222-9FE468842E7E}"/>
                  </a:ext>
                </a:extLst>
              </p14:cNvPr>
              <p14:cNvContentPartPr/>
              <p14:nvPr/>
            </p14:nvContentPartPr>
            <p14:xfrm>
              <a:off x="644040" y="1392480"/>
              <a:ext cx="8259840" cy="486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C0AB9E-308E-4AB3-8222-9FE468842E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680" y="1383120"/>
                <a:ext cx="8278560" cy="488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7807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1F148-AAAF-4506-8E04-556832C7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2" y="0"/>
            <a:ext cx="882277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91A859-C4BA-48B5-9451-F36D388612A0}"/>
              </a:ext>
            </a:extLst>
          </p:cNvPr>
          <p:cNvSpPr/>
          <p:nvPr/>
        </p:nvSpPr>
        <p:spPr bwMode="auto">
          <a:xfrm>
            <a:off x="4495800" y="1219200"/>
            <a:ext cx="4648200" cy="426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24CDB5-BAD9-4E9E-9944-91F5B200DBF9}"/>
              </a:ext>
            </a:extLst>
          </p:cNvPr>
          <p:cNvSpPr/>
          <p:nvPr/>
        </p:nvSpPr>
        <p:spPr bwMode="auto">
          <a:xfrm>
            <a:off x="5715000" y="5181600"/>
            <a:ext cx="35814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B5D1CA7-A6A2-448C-B727-E87560B8954D}"/>
              </a:ext>
            </a:extLst>
          </p:cNvPr>
          <p:cNvSpPr/>
          <p:nvPr/>
        </p:nvSpPr>
        <p:spPr bwMode="auto">
          <a:xfrm rot="16200000">
            <a:off x="4933950" y="5962650"/>
            <a:ext cx="876300" cy="685800"/>
          </a:xfrm>
          <a:prstGeom prst="rtTriangle">
            <a:avLst/>
          </a:prstGeom>
          <a:solidFill>
            <a:srgbClr val="F6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42AB274-5DF5-47ED-8BDE-6F2A926189E6}"/>
                  </a:ext>
                </a:extLst>
              </p14:cNvPr>
              <p14:cNvContentPartPr/>
              <p14:nvPr/>
            </p14:nvContentPartPr>
            <p14:xfrm>
              <a:off x="354240" y="5834160"/>
              <a:ext cx="4055040" cy="357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42AB274-5DF5-47ED-8BDE-6F2A926189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880" y="5824800"/>
                <a:ext cx="4073760" cy="3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47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A4CBC-EC70-46C0-B328-A51D2C9FF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06" y="-74543"/>
            <a:ext cx="5656188" cy="106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EFC2C5-BF73-42FD-AE8D-70187B49226D}"/>
              </a:ext>
            </a:extLst>
          </p:cNvPr>
          <p:cNvSpPr txBox="1"/>
          <p:nvPr/>
        </p:nvSpPr>
        <p:spPr>
          <a:xfrm>
            <a:off x="76200" y="930057"/>
            <a:ext cx="8915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But you only need to earn 60% on the "Low stakes quizzes"  assignment group in order to earn 100% on this assignment.  Since you can redo the multiple choice quiz questions in the review quiz (where the later quiz allows unlimited attempts), everyone can earn 100% on this assignment even if you miss most of the questions on first try.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80220-6F4B-49E4-A1E3-F3AEBE3A5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561522"/>
            <a:ext cx="2670629" cy="3276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47FECED-19BE-4D61-9BA0-48F4AE576CD6}"/>
                  </a:ext>
                </a:extLst>
              </p14:cNvPr>
              <p14:cNvContentPartPr/>
              <p14:nvPr/>
            </p14:nvContentPartPr>
            <p14:xfrm>
              <a:off x="302400" y="1371240"/>
              <a:ext cx="8637840" cy="5175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47FECED-19BE-4D61-9BA0-48F4AE576C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040" y="1361880"/>
                <a:ext cx="8656560" cy="519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5928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1F148-AAAF-4506-8E04-556832C7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2" y="0"/>
            <a:ext cx="882277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2C93C7-A019-401A-B202-BC3F1FDFF428}"/>
                  </a:ext>
                </a:extLst>
              </p14:cNvPr>
              <p14:cNvContentPartPr/>
              <p14:nvPr/>
            </p14:nvContentPartPr>
            <p14:xfrm>
              <a:off x="913680" y="1287720"/>
              <a:ext cx="8172360" cy="349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2C93C7-A019-401A-B202-BC3F1FDFF4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4320" y="1278360"/>
                <a:ext cx="8191080" cy="351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328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>
            <a:extLst>
              <a:ext uri="{FF2B5EF4-FFF2-40B4-BE49-F238E27FC236}">
                <a16:creationId xmlns:a16="http://schemas.microsoft.com/office/drawing/2014/main" id="{6EE2B7B3-026C-49EC-8D49-72B934672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2125D7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Ch 2.2: Separable Equations</a:t>
            </a:r>
          </a:p>
        </p:txBody>
      </p:sp>
      <p:sp>
        <p:nvSpPr>
          <p:cNvPr id="14343" name="Rectangle 3">
            <a:extLst>
              <a:ext uri="{FF2B5EF4-FFF2-40B4-BE49-F238E27FC236}">
                <a16:creationId xmlns:a16="http://schemas.microsoft.com/office/drawing/2014/main" id="{09DFA301-437E-4D3B-850E-A0AAD95D5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In this section we examine a subclass of linear and nonlinear first order equations. Consider the first order equation</a:t>
            </a:r>
            <a:endParaRPr lang="en-US" altLang="en-US" sz="8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We can rewrite this in the form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16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For example, let </a:t>
            </a:r>
            <a:r>
              <a:rPr lang="en-US" altLang="en-US" sz="2400" i="1"/>
              <a:t>M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= - </a:t>
            </a:r>
            <a:r>
              <a:rPr lang="en-US" altLang="en-US" sz="2400" i="1"/>
              <a:t>f</a:t>
            </a:r>
            <a:r>
              <a:rPr lang="en-US" altLang="en-US" sz="1200" i="1"/>
              <a:t> 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and </a:t>
            </a:r>
            <a:r>
              <a:rPr lang="en-US" altLang="en-US" sz="2400" i="1"/>
              <a:t>N</a:t>
            </a:r>
            <a:r>
              <a:rPr lang="en-US" altLang="en-US" sz="800" i="1"/>
              <a:t> 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= 1.  There may be other ways as well.  In differential form,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If </a:t>
            </a:r>
            <a:r>
              <a:rPr lang="en-US" altLang="en-US" sz="2400" i="1"/>
              <a:t>M</a:t>
            </a:r>
            <a:r>
              <a:rPr lang="en-US" altLang="en-US" sz="2400"/>
              <a:t> is a function of </a:t>
            </a:r>
            <a:r>
              <a:rPr lang="en-US" altLang="en-US" sz="2400" i="1"/>
              <a:t>x</a:t>
            </a:r>
            <a:r>
              <a:rPr lang="en-US" altLang="en-US" sz="2400"/>
              <a:t> only and </a:t>
            </a:r>
            <a:r>
              <a:rPr lang="en-US" altLang="en-US" sz="2400" i="1"/>
              <a:t>N</a:t>
            </a:r>
            <a:r>
              <a:rPr lang="en-US" altLang="en-US" sz="2400"/>
              <a:t> is a function of </a:t>
            </a:r>
            <a:r>
              <a:rPr lang="en-US" altLang="en-US" sz="2400" i="1"/>
              <a:t>y</a:t>
            </a:r>
            <a:r>
              <a:rPr lang="en-US" altLang="en-US" sz="2400"/>
              <a:t> only, then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In this case, the equation is called </a:t>
            </a:r>
            <a:r>
              <a:rPr lang="en-US" altLang="en-US" sz="2400" b="1"/>
              <a:t>separable</a:t>
            </a:r>
            <a:r>
              <a:rPr lang="en-US" altLang="en-US" sz="2400"/>
              <a:t>. </a:t>
            </a: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FADB4ED3-0170-47ED-8FCB-58E04C1300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3505200"/>
          <a:ext cx="27844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7" name="Equation" r:id="rId3" imgW="1536480" imgH="393480" progId="Equation.3">
                  <p:embed/>
                </p:oleObj>
              </mc:Choice>
              <mc:Fallback>
                <p:oleObj name="Equation" r:id="rId3" imgW="15364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05200"/>
                        <a:ext cx="27844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3459582A-5B3C-4032-8574-9848420BE7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953000"/>
          <a:ext cx="29924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" name="Equation" r:id="rId5" imgW="1650960" imgH="203040" progId="Equation.3">
                  <p:embed/>
                </p:oleObj>
              </mc:Choice>
              <mc:Fallback>
                <p:oleObj name="Equation" r:id="rId5" imgW="16509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29924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>
            <a:extLst>
              <a:ext uri="{FF2B5EF4-FFF2-40B4-BE49-F238E27FC236}">
                <a16:creationId xmlns:a16="http://schemas.microsoft.com/office/drawing/2014/main" id="{D24DE37F-AA8E-43D7-8FB5-4959E5875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5867400"/>
          <a:ext cx="2400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9" name="Equation" r:id="rId7" imgW="1371600" imgH="203040" progId="Equation.3">
                  <p:embed/>
                </p:oleObj>
              </mc:Choice>
              <mc:Fallback>
                <p:oleObj name="Equation" r:id="rId7" imgW="13716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867400"/>
                        <a:ext cx="2400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>
            <a:extLst>
              <a:ext uri="{FF2B5EF4-FFF2-40B4-BE49-F238E27FC236}">
                <a16:creationId xmlns:a16="http://schemas.microsoft.com/office/drawing/2014/main" id="{3B501BC0-AC2E-4C2F-8031-DD5109D095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2438400"/>
          <a:ext cx="1473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0" name="Equation" r:id="rId9" imgW="812520" imgH="393480" progId="Equation.3">
                  <p:embed/>
                </p:oleObj>
              </mc:Choice>
              <mc:Fallback>
                <p:oleObj name="Equation" r:id="rId9" imgW="8125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1473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9">
            <a:extLst>
              <a:ext uri="{FF2B5EF4-FFF2-40B4-BE49-F238E27FC236}">
                <a16:creationId xmlns:a16="http://schemas.microsoft.com/office/drawing/2014/main" id="{9F3E1446-BDAF-4071-BBE9-E82326DF4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5B14C5D-E833-4489-AEA5-743E6D45641D}"/>
                  </a:ext>
                </a:extLst>
              </p14:cNvPr>
              <p14:cNvContentPartPr/>
              <p14:nvPr/>
            </p14:nvContentPartPr>
            <p14:xfrm>
              <a:off x="5982840" y="2216880"/>
              <a:ext cx="2509560" cy="1436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5B14C5D-E833-4489-AEA5-743E6D45641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73480" y="2207520"/>
                <a:ext cx="2528280" cy="145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>
            <a:extLst>
              <a:ext uri="{FF2B5EF4-FFF2-40B4-BE49-F238E27FC236}">
                <a16:creationId xmlns:a16="http://schemas.microsoft.com/office/drawing/2014/main" id="{781F052D-8D4F-4357-B7F0-2DD891C88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1:  Solving a Separable Equation</a:t>
            </a: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7EC94097-AD5B-4558-A5A4-876B9647E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Solve the following first order nonlinear equation: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variables,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equation above defines the solution </a:t>
            </a:r>
            <a:r>
              <a:rPr lang="en-US" altLang="en-US" sz="2400" i="1"/>
              <a:t>y</a:t>
            </a:r>
            <a:r>
              <a:rPr lang="en-US" altLang="en-US" sz="2400"/>
              <a:t> implicitly.  A graph showing the direction field and implicit plots of several integral curves for the differential equation is given above. </a:t>
            </a:r>
          </a:p>
        </p:txBody>
      </p:sp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330D4DFC-9D2C-4754-91D1-5140A3D655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057400"/>
          <a:ext cx="12954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Equation" r:id="rId3" imgW="736560" imgH="444240" progId="Equation.3">
                  <p:embed/>
                </p:oleObj>
              </mc:Choice>
              <mc:Fallback>
                <p:oleObj name="Equation" r:id="rId3" imgW="73656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12954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AFA0E3CB-6ECD-4BAF-9DA8-85274F86AC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76600"/>
          <a:ext cx="2590800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Equation" r:id="rId5" imgW="1498320" imgH="1193760" progId="Equation.3">
                  <p:embed/>
                </p:oleObj>
              </mc:Choice>
              <mc:Fallback>
                <p:oleObj name="Equation" r:id="rId5" imgW="1498320" imgH="1193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76600"/>
                        <a:ext cx="2590800" cy="206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11">
            <a:extLst>
              <a:ext uri="{FF2B5EF4-FFF2-40B4-BE49-F238E27FC236}">
                <a16:creationId xmlns:a16="http://schemas.microsoft.com/office/drawing/2014/main" id="{113541CD-6F83-4E81-9C97-40E858B1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27432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8111D1AA-0046-434E-B3DC-B6EFB7EC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BD074-EF35-4553-B185-CAF4222D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0853"/>
            <a:ext cx="7065936" cy="823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F33D23-6578-4C1B-82D2-446E45FC3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186594"/>
            <a:ext cx="7010400" cy="3704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D7DDCF-4906-4327-B881-2226418A0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98"/>
            <a:ext cx="9144000" cy="27803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30EA71F-7904-4900-A470-0B2946D3B2F5}"/>
                  </a:ext>
                </a:extLst>
              </p14:cNvPr>
              <p14:cNvContentPartPr/>
              <p14:nvPr/>
            </p14:nvContentPartPr>
            <p14:xfrm>
              <a:off x="158760" y="73800"/>
              <a:ext cx="8393400" cy="6116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30EA71F-7904-4900-A470-0B2946D3B2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400" y="64440"/>
                <a:ext cx="8412120" cy="613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91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683F1-FFA1-4058-AD9E-691154E1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567"/>
            <a:ext cx="9144000" cy="52602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A6D101-EB22-4221-9699-EBA9E1753371}"/>
                  </a:ext>
                </a:extLst>
              </p14:cNvPr>
              <p14:cNvContentPartPr/>
              <p14:nvPr/>
            </p14:nvContentPartPr>
            <p14:xfrm>
              <a:off x="104040" y="170280"/>
              <a:ext cx="9034560" cy="597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A6D101-EB22-4221-9699-EBA9E17533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680" y="160920"/>
                <a:ext cx="9053280" cy="59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236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9DEEE-E4B4-4F33-812B-5A12DB835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658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9B1567-365F-4A36-93FD-149D27ABA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91000"/>
            <a:ext cx="343286" cy="604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7802A-1353-4059-BC7A-A7327E0F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27" y="5410200"/>
            <a:ext cx="343286" cy="6048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DDA4AA-8C14-44EE-8C65-A1B4F3D7C296}"/>
                  </a:ext>
                </a:extLst>
              </p14:cNvPr>
              <p14:cNvContentPartPr/>
              <p14:nvPr/>
            </p14:nvContentPartPr>
            <p14:xfrm>
              <a:off x="204480" y="266400"/>
              <a:ext cx="8690760" cy="6313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DDA4AA-8C14-44EE-8C65-A1B4F3D7C2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120" y="257040"/>
                <a:ext cx="8709480" cy="63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14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3E0DF-9F28-4B7F-88F0-5F19349F9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44115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21D7A6-9A33-4510-889E-24B7F6D4BA18}"/>
                  </a:ext>
                </a:extLst>
              </p14:cNvPr>
              <p14:cNvContentPartPr/>
              <p14:nvPr/>
            </p14:nvContentPartPr>
            <p14:xfrm>
              <a:off x="91440" y="331920"/>
              <a:ext cx="9137160" cy="5901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21D7A6-9A33-4510-889E-24B7F6D4BA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080" y="322560"/>
                <a:ext cx="9155880" cy="592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06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5BF2C-22A0-4421-A57F-6F7E2B2E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18"/>
            <a:ext cx="9144000" cy="23952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BD0128-5F35-4E60-BE5A-0444A3CCED3E}"/>
                  </a:ext>
                </a:extLst>
              </p14:cNvPr>
              <p14:cNvContentPartPr/>
              <p14:nvPr/>
            </p14:nvContentPartPr>
            <p14:xfrm>
              <a:off x="55080" y="159480"/>
              <a:ext cx="8912160" cy="5760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BD0128-5F35-4E60-BE5A-0444A3CCED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" y="150120"/>
                <a:ext cx="8930880" cy="577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31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5B0B3-9EAA-4C82-A2B2-EC7A9A0E0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9144000" cy="5283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744582-57E0-47EC-836E-338F442B8DF5}"/>
                  </a:ext>
                </a:extLst>
              </p14:cNvPr>
              <p14:cNvContentPartPr/>
              <p14:nvPr/>
            </p14:nvContentPartPr>
            <p14:xfrm>
              <a:off x="-101520" y="1330200"/>
              <a:ext cx="8933400" cy="4859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744582-57E0-47EC-836E-338F442B8D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0880" y="1320840"/>
                <a:ext cx="8952120" cy="48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6332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C8AEC-84BB-4B71-8759-0D25A0888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367"/>
            <a:ext cx="9144000" cy="41652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59A582-5ED7-45CB-941A-3B33D9651E72}"/>
                  </a:ext>
                </a:extLst>
              </p14:cNvPr>
              <p14:cNvContentPartPr/>
              <p14:nvPr/>
            </p14:nvContentPartPr>
            <p14:xfrm>
              <a:off x="3960" y="54360"/>
              <a:ext cx="8757720" cy="6059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59A582-5ED7-45CB-941A-3B33D9651E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400" y="45000"/>
                <a:ext cx="8776440" cy="60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5954883"/>
      </p:ext>
    </p:extLst>
  </p:cSld>
  <p:clrMapOvr>
    <a:masterClrMapping/>
  </p:clrMapOvr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5579</TotalTime>
  <Words>292</Words>
  <Application>Microsoft Office PowerPoint</Application>
  <PresentationFormat>On-screen Show (4:3)</PresentationFormat>
  <Paragraphs>27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Times</vt:lpstr>
      <vt:lpstr>Times New Roman</vt:lpstr>
      <vt:lpstr>Wingdings</vt:lpstr>
      <vt:lpstr>Expedition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 2.2: Separable Equations</vt:lpstr>
      <vt:lpstr>Example 1:  Solving a Separable Equation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260</dc:title>
  <dc:creator>Phil Gustafson</dc:creator>
  <cp:lastModifiedBy>p</cp:lastModifiedBy>
  <cp:revision>390</cp:revision>
  <cp:lastPrinted>2010-08-30T14:05:57Z</cp:lastPrinted>
  <dcterms:created xsi:type="dcterms:W3CDTF">2010-08-30T13:57:37Z</dcterms:created>
  <dcterms:modified xsi:type="dcterms:W3CDTF">2021-01-29T20:27:40Z</dcterms:modified>
</cp:coreProperties>
</file>