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8"/>
  </p:notesMasterIdLst>
  <p:sldIdLst>
    <p:sldId id="480" r:id="rId2"/>
    <p:sldId id="481" r:id="rId3"/>
    <p:sldId id="482" r:id="rId4"/>
    <p:sldId id="483" r:id="rId5"/>
    <p:sldId id="484" r:id="rId6"/>
    <p:sldId id="485" r:id="rId7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2E4D6"/>
    <a:srgbClr val="EFDECD"/>
    <a:srgbClr val="003300"/>
    <a:srgbClr val="003E00"/>
    <a:srgbClr val="E4C9AE"/>
    <a:srgbClr val="DCBA98"/>
    <a:srgbClr val="004100"/>
    <a:srgbClr val="004600"/>
    <a:srgbClr val="00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438" autoAdjust="0"/>
    <p:restoredTop sz="94656" autoAdjust="0"/>
  </p:normalViewPr>
  <p:slideViewPr>
    <p:cSldViewPr>
      <p:cViewPr varScale="1">
        <p:scale>
          <a:sx n="52" d="100"/>
          <a:sy n="52" d="100"/>
        </p:scale>
        <p:origin x="1072" y="56"/>
      </p:cViewPr>
      <p:guideLst>
        <p:guide orient="horz" pos="2448"/>
        <p:guide pos="37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07:46.18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3780 140 24575,'-18'-1'0,"-33"-6"0,5 1 0,-431-18 0,-8 25 0,189 0 0,263 0 0,0-2 0,0-1 0,0-2 0,-45-11 0,21 2 0,-113-14 0,-60 13 0,66 6 0,-815-12 0,723 20 0,243 0 0,1 0 0,-1 1 0,1 1 0,-1 0 0,-22 6 0,30-6 0,0 0 0,0 1 0,0-1 0,1 1 0,-1-1 0,1 2 0,0-1 0,0 0 0,0 1 0,1-1 0,-1 1 0,1 0 0,-1 1 0,2-1 0,-1 0 0,0 1 0,-2 5 0,-39 95 0,-53 194 0,88-258 0,1 0 0,-3 73 0,9 84 0,3-191 0,1 25 0,2 0 0,2 0 0,1-1 0,1 0 0,19 47 0,11 42 0,-31-84 0,-2 0 0,-2 0 0,-1 0 0,-5 60 0,3 52 0,0-143 0,1 0 0,0 0 0,0 1 0,1-1 0,-1 0 0,1 0 0,0-1 0,0 1 0,1 0 0,0-1 0,0 1 0,0-1 0,0 0 0,0 0 0,1 0 0,0-1 0,0 1 0,0-1 0,0 0 0,0 0 0,1 0 0,9 4 0,6 2 0,1-2 0,0 0 0,0-1 0,25 4 0,-43-10 0,65 11 0,102 2 0,-31-4 0,234 15 0,-192-15 0,832 11 0,-908-21 0,136 3 0,-90 17 0,-41-4 0,-21-5 0,215 14 0,114-25 0,-395 0 0,0 0 0,0-2 0,0-1 0,-1 0 0,1-2 0,-1 0 0,29-14 0,-47 18 0,1 0 0,-1 0 0,0-1 0,0 0 0,-1 0 0,1 0 0,0 0 0,-1-1 0,0 1 0,0-1 0,0 0 0,0 0 0,-1 0 0,1 0 0,-1-1 0,0 1 0,0 0 0,2-10 0,0-3 0,-2 0 0,1-1 0,-2-32 0,0 34 0,-27-518 0,25 534 0,-15-741-20,18 504-1325,-2 205-5481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4:03.794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6424 32 24575,'-466'0'0,"426"2"0,-71 13 0,67-7 0,-55 1 0,-30-9 0,57-2 0,-88 10 0,-241 24 0,129-13 0,28-4 0,190-7 0,-56 14 0,8 0 0,-193 21 0,97-12 0,10-1 0,-793 18 29,-4-46-73,479-4-72,-368 2-407,873 0 528,-6 0 65,-1 0 1,1 0-1,-1 1 1,1 0-1,-8 2 1,13-2-61,0 0-1,0-1 1,0 1 0,0 0 0,0 0 0,0 1 0,0-1 0,0 0-1,1 1 1,-1-1 0,1 1 0,-1-1 0,1 1 0,-1 0-1,1 0 1,0-1 0,0 1 0,0 0 0,0 0 0,0 0 0,0 0-1,0 3 1,-1 6-10,1-1 0,0 1 0,1 0 0,0 0 0,0 0 0,1-1 0,5 22 0,-1-1 0,22 337 0,-25 5 0,-3-191 0,0-177 0,1 0 0,0 0 0,1 0 0,-1 1 0,1-1 0,0 0 0,0 0 0,1-1 0,-1 1 0,1 0 0,0 0 0,0-1 0,1 1 0,0-1 0,-1 0 0,1 0 0,1 0 0,-1 0 0,1 0 0,-1-1 0,1 1 0,0-1 0,0 0 0,0 0 0,9 4 0,5 1 0,1 0 0,-1-1 0,1-1 0,0 0 0,1-2 0,27 4 0,123 1 0,-161-8 0,57-2 0,0-3 0,0-3 0,67-15 0,191-59 0,-233 56 0,-72 20 0,269-66 0,-221 58 0,1 4 0,89-2 0,57 13 0,100-3 0,-164-13 0,-33 2 0,59-9 0,-95 10 0,95-2 0,845 15 0,-716 16 0,13 1 0,-242-21 0,-28 1 0,0 1 0,1 2 0,58 11 0,-52-3 0,108 4 0,57-15 0,-87-1 0,505 2 0,-599-2 0,0-2 0,59-14 0,-56 10 0,-38 7 0,-1 0 0,1 1 0,-1-1 0,1 0 0,-1-1 0,0 1 0,0-1 0,0 1 0,0-1 0,0 0 0,0 0 0,0 0 0,0-1 0,-1 1 0,1-1 0,-1 1 0,0-1 0,2-3 0,0 0 0,-1-1 0,-1 0 0,1 0 0,-1 0 0,0 0 0,-1 0 0,2-14 0,3-73 0,-9-129 0,0 104 0,0-410 0,4 356 0,-1 168-85,0 0 0,1 0-1,-2 0 1,1 0 0,0 0-1,-1 1 1,0-1 0,0 0-1,-1 0 1,1 0 0,-1 1-1,0-1 1,0 0 0,-1 1-1,-3-5 1,-9-5-6741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4:08.530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 0 24575,'13'23'0,"1"-1"0,34 39 0,-31-41 0,-1 1 0,23 40 0,-20-24 0,1-2 0,1 0 0,29 33 0,8 7 0,80 132 0,237 405 0,-354-584 0,0-1 0,2-1 0,1-1 0,31 25 0,-19-18 0,39 46 0,-44-43 0,2-2 0,1 0 0,1-3 0,2-1 0,41 25 0,211 103 0,-264-144 0,-1 2 0,0 0 0,-1 2 0,33 31 0,73 87 0,-96-96 0,-1 2 0,-3 1 0,-1 1 0,-2 2 0,27 62 0,-46-87 0,-1 0 0,-1 0 0,3 33 0,-6-36 0,1 1 0,1 0 0,0-1 0,1 0 0,11 24 0,-11-30 0,1 0 0,0 0 0,0-1 0,1 0 0,1 0 0,0-1 0,0 0 0,1 0 0,12 9 0,-10-9 0,0 0 0,-1 1 0,0 0 0,-1 1 0,0-1 0,0 2 0,-1-1 0,0 1 0,-1 1 0,-1-1 0,0 1 0,-1 0 0,0 1 0,4 19 0,-8-30 0,0 2 0,0 0 0,0 0 0,1-1 0,0 1 0,0-1 0,0 1 0,4 6 0,-2-9 0,-5-8 0,-8-10 0,3 10 0,-1 0 0,0 0 0,-1 1 0,0 0 0,0 1 0,-11-6 0,-8-4 0,-3-2 0,-1 1 0,0 2 0,-1 1 0,-1 2 0,0 1 0,0 1 0,-51-4 0,-22 4 0,-113 8 0,104 1 0,108 0 0,0-1 0,0 1 0,0 0 0,1 1 0,-1-1 0,0 1 0,0 1 0,1-1 0,0 1 0,-8 5 0,-4 3 0,1 1 0,-16 16 0,-7 5 0,27-23 0,0 1 0,1 1 0,0 0 0,1 1 0,1 0 0,0 0 0,-16 30 0,8-5 0,2 0 0,-13 42 0,23-59 0,1 1 0,0 1 0,2-1 0,-1 29 0,6 91 0,0-62 0,-1-66 0,-1 0 0,2 0 0,0 0 0,0 0 0,2-1 0,5 17 0,-6-21 0,1-1 0,0 0 0,1 0 0,0 0 0,0-1 0,1 1 0,-1-1 0,2 0 0,-1-1 0,13 10 0,0-3 0,0 0 0,1-2 0,0-1 0,1 0 0,30 9 0,113 26 0,-144-40 0,154 30 0,28 6 0,-169-32 0,-1 2 0,36 16 0,-59-22 0,-1 1 0,0-1 0,0 1 0,-1 1 0,0-1 0,13 15 0,-14-14 0,0 0 0,0 0 0,1-1 0,0 0 0,0 0 0,0-1 0,1 0 0,0 0 0,10 4 0,0-4 0,-1-1 0,1-1 0,0 0 0,0-1 0,0-1 0,0 0 0,1-2 0,25-3 0,-24-1 0,-1-1 0,1-1 0,-1-1 0,0-1 0,26-15 0,-16 8 0,33-13 0,153-60 0,-169 71 0,-1-3 0,-1-2 0,62-42 0,-36 20 0,-46 31 0,0-1 0,-1-1 0,-1-1 0,0 0 0,33-38 0,-37 34 0,-2-1 0,-1-1 0,-1 0 0,-1-1 0,20-50 0,-18 31 0,-1-1 0,-3 0 0,-2 0 0,-1-1 0,2-71 0,-9 88 0,0 0 0,-1 1 0,-4-30 0,3 49 0,0 0 0,-1 0 0,0 0 0,0 0 0,-1 1 0,0-1 0,-1 1 0,1 0 0,-1 0 0,-1 0 0,-7-10 0,-1 5 0,0-1 0,0 2 0,-1 0 0,-1 0 0,1 1 0,-28-12 0,13 8 0,-1 2 0,-56-16 0,49 17 0,0-3 0,-50-25 0,48 20 0,-64-22 0,5 6 0,73 25 0,-1 0 0,-1 1 0,0 2 0,-49-8 0,64 14-195,0 0 0,0 0 0,1 1 0,-1 1 0,0 0 0,-17 4 0,6 3-6631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4:21.295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1142 72 24575,'-6'-1'0,"1"1"0,-1-1 0,0 0 0,-9-4 0,-9-1 0,-152-15 0,37 6 0,-1 1 0,-234 7 0,234 8 0,134-1 0,-1 0 0,1 0 0,-1 1 0,1-1 0,0 2 0,-1-1 0,1 1 0,-11 4 0,14-5 0,1 1 0,-1 0 0,1 0 0,-1 0 0,1 0 0,0 0 0,0 1 0,0-1 0,0 1 0,0-1 0,0 1 0,1-1 0,-1 1 0,1 0 0,0 0 0,0 0 0,0 0 0,0 0 0,0 0 0,0 5 0,-2 23 0,1 1 0,2 0 0,4 40 0,0 2 0,-3-59 0,0 0 0,1-1 0,1 0 0,0 1 0,6 14 0,31 65 0,-15-36 0,60 144 0,-72-172 0,2-1 0,0-1 0,37 52 0,-39-66 0,1 0 0,0 0 0,0-2 0,20 14 0,4 3 0,-2-3 0,1-1 0,1-2 0,42 19 0,-9-6 0,-56-28 0,0-2 0,0 0 0,0 0 0,1-2 0,0 0 0,0-1 0,1 0 0,-1-1 0,0-1 0,1-1 0,20-2 0,-16 0 0,0-1 0,-1-1 0,1-1 0,-1-1 0,0-1 0,-1 0 0,1-2 0,25-14 0,-29 14 0,1 1 0,20-7 0,-20 9 0,-1-1 0,25-14 0,72-39 0,-61 34 0,-48 24 0,1-1 0,-1 0 0,1-1 0,-1 1 0,0-1 0,0 0 0,0 0 0,-1 0 0,1-1 0,-1 1 0,0-1 0,-1 1 0,3-7 0,3-7 0,-1-1 0,6-26 0,0-1 0,-3 15 0,-2 0 0,-1-1 0,-2 0 0,2-37 0,-6-132 0,-2 133 0,0 51 0,1-1 0,-2 0 0,-1 1 0,0 0 0,-6-19 0,6 27 0,0 1 0,-1-1 0,0 1 0,-1 0 0,0 0 0,0 0 0,0 0 0,-1 1 0,0 0 0,-1 1 0,-9-9 0,-5 0 0,-41-23 0,0 0 0,4 4-1365,34 23-5461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4:26.017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1719 3389 24575,'-11'1'0,"1"0"0,0 1 0,0 0 0,-12 4 0,-17 3 0,-43 0 0,-1-3 0,-83-5 0,99-2 0,-1 0 0,-92-14 0,127 10 0,0-2 0,0-1 0,0-2 0,-53-23 0,73 26 0,-1 0 0,2-1 0,-1 0 0,1-1 0,0-1 0,1 0 0,0 0 0,1-1 0,0 0 0,1-1 0,-16-25 0,-10-13 0,-41-48 0,38 52 0,-41-67 0,-29-97 0,56 102 0,-106-223 0,146 304 0,1-1 0,0 0 0,3-1 0,-10-50 0,11 28 0,-1-99 0,10-570 0,1 683 0,1-1 0,1 1 0,16-53 0,8-49 0,-28 129 0,23-140 0,-19 130 0,1 1 0,1-1 0,1 2 0,0-1 0,16-25 0,-12 24 0,23-27 0,-30 41 0,1 0 0,0 0 0,0 0 0,1 1 0,0 0 0,0 0 0,0 1 0,9-4 0,123-44 0,-91 36 0,-1-2 0,82-43 0,-102 47 0,45-17 0,-51 23 0,-1-1 0,1 0 0,-2-1 0,34-24 0,-43 25 0,-1 0 0,0-1 0,11-15 0,-14 16 0,1 0 0,0 1 0,0 0 0,1 1 0,11-9 0,-18 15 0,0 0 0,-1 1 0,1-1 0,0 1 0,0-1 0,0 1 0,-1 0 0,1-1 0,0 1 0,0 0 0,0-1 0,0 1 0,0 0 0,0 0 0,0 0 0,0 0 0,0 0 0,0 0 0,0 0 0,0 0 0,-1 0 0,1 0 0,0 1 0,0-1 0,2 1 0,-2 0 0,0 0 0,0 0 0,0 0 0,0 0 0,0 0 0,0 1 0,0-1 0,-1 0 0,1 1 0,0-1 0,-1 0 0,1 1 0,-1-1 0,1 3 0,1 7 0,0 0 0,-1 0 0,-1 17 0,0-22 0,-4 398-1365,4-369-5461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4:31.282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56 1286 24575,'70'0'0,"104"13"0,-80-2 0,148-1 0,19 8 0,5 0 0,-241-19 0,1 1 0,0 0 0,0 2 0,0 0 0,28 7 0,262 75 0,-118-29 0,175-6 0,-325-44 0,191 25 0,19 3 0,-245-32 0,115 13 0,-108-10 0,-1 0 0,-1 2 0,1 0 0,27 13 0,-24-9 0,1 0 0,0-2 0,1-1 0,0 0 0,0-2 0,0-1 0,1-1 0,42 0 0,208-4 0,-80-1 0,-171 0 0,0 0 0,32-8 0,18-2 0,385 2 0,-310 12 0,-60 0 0,107-4 0,-103-15 0,-64 11 0,46-5 0,-51 8 0,-1-2 0,1 0 0,-1-2 0,0-1 0,-1 0 0,29-16 0,40-14 0,-66 28 0,-8 4 0,1 0 0,-1 0 0,1 2 0,27-4 0,7 8 0,-38 0 0,-1 0 0,1 0 0,-1-1 0,1-1 0,16-4 0,-27 5 0,0-1 0,0 1 0,0-1 0,-1 1 0,1-1 0,0 0 0,-1 0 0,1 0 0,-1 0 0,0 0 0,0-1 0,0 1 0,0-1 0,0 1 0,-1-1 0,1 0 0,-1 0 0,1 0 0,-1 0 0,0 0 0,0 0 0,1-6 0,0-5 0,0-1 0,-1 0 0,-2-24 0,1 22 0,-8-673 0,6 655 0,-1-1 0,-9-37 0,5 34 0,-2-55 0,10-47 0,-3-52 0,2 189 0,0 0 0,0 0 0,-1 1 0,0-1 0,0 0 0,0 1 0,0-1 0,0 1 0,-1-1 0,-3-4 0,4 7 0,0 0 0,0 0 0,0 0 0,0 0 0,0 0 0,0 0 0,-1 1 0,1-1 0,0 0 0,-1 1 0,1-1 0,0 1 0,-1-1 0,1 1 0,-1 0 0,1 0 0,0 0 0,-1-1 0,1 1 0,-1 1 0,1-1 0,-1 0 0,1 0 0,-1 0 0,1 1 0,0-1 0,-1 1 0,1-1 0,-2 2 0,-9 3 0,1 1 0,-1 1 0,1 0 0,1 0 0,-1 1 0,-13 13 0,-15 12 0,-3-4 0,-1-2 0,-1-2 0,-75 32 0,106-52 0,-1 0 0,0-2 0,0 1 0,-28 2 0,-59-4 0,-4 1 0,59 2 0,-242 16 0,155-23 0,-103 4 0,137 13 0,5 0 0,23-9 0,7-2 0,0 3 0,-105 25 0,134-24 0,1-1 0,-1-2 0,-45 2 0,-108-9 0,73 0 0,-873 2 0,954-2 0,1-2 0,0-1 0,-62-18 0,55 12 0,-77-10 0,59 18 0,32 2 0,-1-1 0,-40-8 0,-2-8 0,-1 4 0,-1 3 0,-121-3 0,-586 17 0,740-1 0,-68 12 0,9 0 0,91-14 0,-2 1 0,-1 0 0,0 0 0,1 1 0,-11 3 0,17-4 0,-1 0 0,1 0 0,-1 0 0,1 0 0,0 1 0,0-1 0,0 1 0,-1 0 0,2-1 0,-1 1 0,0 0 0,0 0 0,1 1 0,-1-1 0,1 0 0,-1 0 0,1 1 0,-2 3 0,0 5 0,0 1 0,1-1 0,0 1 0,0-1 0,1 18 0,5 64 0,-1-43 0,-2-24 0,1-4 0,-2 1 0,0-1 0,-1 0 0,-1 1 0,-9 36 0,5-34 107,4-18-220,1 0-1,-1 0 1,0 0 0,0 0 0,-1 0 0,0 0-1,0 0 1,-1-1 0,0 1 0,0-1-1,0 0 1,-11 10 0,-7-1-6713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4:55.967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1343 2 24575,'-17'0'0,"-19"-1"0,0 1 0,1 3 0,-1 0 0,-42 11 0,32 2 0,1 1 0,-79 43 0,2-1 0,7-3 0,-12 5 0,108-54 0,-1-1 0,-1-2 0,1 0 0,-34 2 0,-24 5 0,58-6 0,0 0 0,1 2 0,0 0 0,0 1 0,1 1 0,0 1 0,1 1 0,0 0 0,0 1 0,1 1 0,1 0 0,0 1 0,-13 17 0,22-23 0,0 0 0,0 1 0,1 0 0,0 0 0,1 0 0,0 1 0,0-1 0,1 1 0,0 0 0,1 0 0,-2 17 0,0 11 0,5 70 0,0-72 0,-1-18 0,1 0 0,1-1 0,0 1 0,2-1 0,0 1 0,0-1 0,2 0 0,0-1 0,1 1 0,1-1 0,0-1 0,1 1 0,1-1 0,0-1 0,1 0 0,1-1 0,0 0 0,18 15 0,24 16 0,67 48 0,-101-78 0,1-1 0,1-2 0,0 0 0,29 10 0,-23-13 0,0-2 0,0 0 0,1-2 0,43 2 0,116-12 0,-152 3 0,0-2 0,0-2 0,-1-1 0,48-18 0,-33 6 0,-2-1 0,63-39 0,-25 9 0,113-70 0,-121 71 0,-35 24 0,76-62 0,-39 11 0,-68 63 0,-1 1 0,0-2 0,-1 0 0,11-19 0,-17 25 0,-1 0 0,0-1 0,0 1 0,0-1 0,-2 1 0,1-1 0,-1 0 0,0 0 0,-1 0 0,-1 1 0,1-1 0,-1 0 0,-1 0 0,0 0 0,0 1 0,-1-1 0,-4-10 0,1 8 0,0-1 0,0 0 0,-1 1 0,-1 0 0,0 1 0,0 0 0,-1 0 0,-1 1 0,1 0 0,-2 0 0,-17-12 0,-2 1 0,-119-74 0,127 85 0,0 2 0,-1 0 0,0 1 0,0 2 0,0 0 0,-28-1 0,3-2 0,7 3-682,-54-1-1,65 5-6143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5:02.532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8422 2986 24575,'-41'-1'0,"1"-2"0,-1-2 0,1-2 0,1-1 0,-1-2 0,-45-18 0,49 16 0,0-2 0,0-1 0,2-2 0,0-1 0,1-2 0,-52-41 0,-104-81 0,62 52 0,84 57 0,10 9 0,0-1 0,-51-54 0,69 64 0,-1 0 0,0 2 0,-25-17 0,24 19 0,1-1 0,1-1 0,-27-27 0,39 37 0,-157-173 0,151 168 0,-22-20 0,1-1 0,1-2 0,-43-61 0,22 16 0,-48-83 0,86 137 0,2 0 0,1 0 0,1-1 0,0-1 0,-6-39 0,8 33 0,-2 2 0,-1-1 0,-16-36 0,11 29 0,-13-47 0,16 30 0,-3-55 0,9 59 0,-17-77 0,6 69 0,-31-76 0,39 110 0,0 0 0,2 0 0,-5-30 0,-4-17 0,13 63 0,-1-1 0,1 2 0,-1-1 0,-1 0 0,1 0 0,-1 1 0,0 0 0,0 0 0,-1 0 0,-5-5 0,-4-2 0,-1 1 0,-23-16 0,-4-2 0,36 25 0,0-1 0,1 1 0,0-1 0,0 0 0,-5-8 0,7 8 0,-1 1 0,1 0 0,-1 0 0,0 1 0,-1-1 0,1 1 0,-1 0 0,0 0 0,-9-6 0,0 4 0,-1 0 0,1 1 0,-1 0 0,0 1 0,0 1 0,-25-2 0,-97 2 0,56 2 0,-93-14 0,-10 0 0,-479 14 0,318 3 0,165-2 0,-611-13 0,784 13 0,-503-43 0,405 34 0,-129 5 0,175 5 0,40-2 0,0-1 0,0-1 0,-23-6 0,-18-3 0,-29-7 0,59 12 0,0 1 0,-42-3 0,-308 9 0,188 16 0,-18 0 0,-325-14 0,273-3 0,221-1 0,-67-12 0,71 8 0,-1 1 0,-45 0 0,80 6 0,0-1 0,0 0 0,0 1 0,0-1 0,0 1 0,1 0 0,-1 0 0,0 0 0,0 0 0,1 1 0,-1-1 0,1 1 0,-1-1 0,1 1 0,0 0 0,0 0 0,0 0 0,0 0 0,0 0 0,0 1 0,0-1 0,1 1 0,-1-1 0,1 1 0,0-1 0,-1 1 0,1 0 0,1 0 0,-1-1 0,0 4 0,-2 10 0,0-1 0,2 1 0,0-1 0,1 22 0,0-31 0,7 770 0,-6-700 0,-3 93 0,2-162 0,-1-1 0,0 1 0,-1-1 0,1 1 0,-1-1 0,-1 1 0,1-1 0,-1 0 0,0 0 0,-7 9 0,-1 0 0,-1-1 0,-20 18 0,20-20 0,0 1 0,0 0 0,-10 15 0,22-27 0,-1 0 0,0 0 0,1-1 0,-1 1 0,1 0 0,-1 0 0,1 0 0,-1 0 0,1 0 0,-1 0 0,1 0 0,0 0 0,0 0 0,-1 0 0,1 0 0,0 0 0,0 0 0,0 0 0,0 0 0,0 0 0,0 0 0,1 1 0,-1-1 0,0 0 0,0 0 0,1 0 0,-1 0 0,1-1 0,-1 1 0,1 0 0,-1 0 0,1 0 0,0 0 0,-1 0 0,1-1 0,0 1 0,0 0 0,-1 0 0,1-1 0,0 1 0,0-1 0,0 1 0,0-1 0,1 1 0,5 2 0,-1-1 0,1 0 0,0-1 0,0 1 0,11 0 0,268 0 0,-159-6 0,931 3 0,-562 2 0,-475-3 0,0 0 0,1-2 0,-2 0 0,1-1 0,26-11 0,-18 7 0,49-11 0,-29 15 0,0 2 0,61 4 0,37-1 0,-38-19 0,227-8 0,83-9 0,-336 22 0,0-5 0,91-33 0,-20 6 0,5 15 0,-101 21 0,61-17 0,-56 7 0,2 3 0,67-8 0,-123 24 0,368-32 0,72 33 0,-437 2 0,0 0 0,0 0 0,0 1 0,0 0 0,0 1 0,-1 1 0,0 0 0,0 0 0,12 8 0,24 11 0,-22-14 0,43 11 0,-45-15 0,1 1 0,30 14 0,97 46 0,-125-54 0,1-1 0,0-1 0,0-2 0,1 0 0,0-2 0,1-2 0,0 0 0,52 1 0,-58-6 149,-11 0-452,0 0 0,0 0 0,0 1 1,13 3-1,-3 3-6523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5:07.515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5755 0 24575,'-7'0'0,"0"0"0,0 1 0,0 0 0,1 0 0,-8 2 0,-14 3 0,-572 77 0,-13-41 0,387-27 0,-125 4 0,-698-17 0,521-4 0,415 3 0,-431-15 0,58-10 0,-4 25 0,196 0 0,239-3 0,-69-13 0,-34-2 0,155 17 0,1 0 0,-1 0 0,1 0 0,-1 0 0,0 0 0,1 1 0,-1-1 0,1 1 0,-1 0 0,1-1 0,-1 1 0,-2 2 0,4-2 0,0 0 0,0 0 0,0 1 0,0-1 0,0 0 0,0 1 0,0-1 0,1 1 0,-1-1 0,1 1 0,-1-1 0,1 1 0,-1-1 0,1 1 0,0 0 0,0-1 0,0 1 0,0-1 0,0 1 0,0 0 0,0 2 0,5 30 0,1 0 0,1 0 0,20 51 0,10 49 0,-29-74 0,-3 0 0,-3 1 0,-5 61 0,1-10 0,0-77 0,-12 64 0,8-64 0,-3 58 0,9-88 0,0-1 0,0 1 0,1 0 0,0-1 0,0 1 0,0-1 0,0 1 0,1-1 0,0 0 0,-1 1 0,2-1 0,-1 0 0,5 6 0,-3-5 0,1 1 0,0-2 0,0 1 0,0 0 0,1-1 0,0 0 0,-1-1 0,9 5 0,9 1 0,0 0 0,0-2 0,1 0 0,25 3 0,-49-10 0,470 65 0,120-20 0,-377-29 0,208 6 0,-415-22 0,23-1 0,0 2 0,0 0 0,42 9 0,-26-1 0,67 3 0,16 2 0,-67-4 0,-23-4 0,0 1 0,54 18 0,-38-6 0,0-3 0,1-2 0,67 9 0,66-2 0,218-2 0,-277-21 0,189 3 0,-191 15 0,4 0 0,55 1 0,61 3 0,636-22 0,-875 3 0,0-2 0,0 1 0,0-1 0,14-3 0,-19 3 0,-1 0 0,0 0 0,1 0 0,-1 0 0,0 0 0,1-1 0,-1 1 0,0-1 0,0 1 0,0-1 0,0 0 0,-1 0 0,1 0 0,0 0 0,-1 0 0,0 0 0,1 0 0,-1 0 0,2-5 0,4-17 0,0 0 0,-2-1 0,-1 1 0,2-31 0,-4 26 0,2 0 0,13-51 0,-7 51 0,2-7 0,-1-1 0,-2 0 0,5-45 0,1-51 0,6-109 0,-20 219 0,-1 0 0,-2 1 0,0-1 0,-1 1 0,-2-1 0,-11-36 0,-39-80 0,50 126 0,0 0 0,1 0 0,1-1 0,1 1 0,-3-25 0,5-70 0,0 2 0,-5 77-1365,-2 7-5461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5:12.869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1 24575,'66'0'0,"116"14"0,-153-10 0,-19-3 0,0 0 0,0 0 0,0 1 0,0 0 0,-1 1 0,1 0 0,-1 1 0,0 0 0,0 0 0,0 1 0,13 9 0,-5 2 0,0 0 0,-1 1 0,18 25 0,38 65 0,-31-44 0,18 23 0,53 107 0,137 274 0,-232-435 0,5 12 0,-2 1 0,-2 0 0,-1 1 0,10 53 0,22 196 0,-37-120 0,1 5 0,1-69 0,29 352 0,-43 348 0,-2-336 0,-16-110 0,0-4 0,40 279 0,-15-569 0,-3 0 0,-3 1 0,-11 98 0,-15 217 0,25 3 0,2-153 0,-2 485 0,0-711 0,1 0 0,0 1 0,1-1 0,0 0 0,1 0 0,0 0 0,1 0 0,0-1 0,1 0 0,0 1 0,0-2 0,14 20 0,5 5 0,35 71 0,-52-89 0,0 0 0,-2 0 0,0 1 0,0-1 0,-2 1 0,0 0 0,1 25 0,-4-29 0,1 30 0,9 63 0,24 107 0,1-5 0,-28-175 0,20 75 0,-22-93 0,1 0 0,0-1 0,1 0 0,1 0 0,10 15 0,134 188 0,-138-199 0,25 26 0,9 11 0,-44-49 0,-1 1 0,1-1 0,-1 1 0,-1-1 0,1 1 0,1 10 0,-2-10 0,-1-1 0,1 0 0,0-1 0,1 1 0,-1 0 0,1-1 0,0 1 0,1-1 0,6 8 0,9 7 0,2-2 0,0 0 0,1-2 0,0 0 0,42 21 0,-28-19 0,0-1 0,52 16 0,-28-12 0,-30-10 0,-1-2 0,1 0 0,0-2 0,59 6 0,-3-10 0,88-9 0,-129 2 0,0-3 0,-1-1 0,75-25 0,-59 13 0,90-36 0,-140 50 0,0 1 0,-1-1 0,0-1 0,0 0 0,-1 0 0,1 0 0,-2-1 0,1-1 0,-1 1 0,0-1 0,-1 0 0,0-1 0,8-16 0,-1-4 0,-1-1 0,-1 0 0,9-43 0,-13 46 0,-1 0 0,2-43 0,-8 61 0,0 1 0,0-1 0,-1 1 0,0-1 0,0 0 0,-1 1 0,-1 0 0,0-1 0,0 1 0,0 0 0,-7-11 0,-79-122 0,74 121 0,0 0 0,-1 2 0,0 0 0,-2 0 0,-29-22 0,8 5 0,-100-98 0,114 114 0,-1 2 0,0 1 0,-2 1 0,-44-19 0,64 30 0,1 1 0,0-1 0,0 0 0,0-1 0,0 0 0,1 0 0,-11-12 0,9 8 0,-1 1 0,-16-14 0,9 13 0,0 1 0,0 0 0,-23-8 0,-27-15 0,40 16 0,-47-20 0,60 31 0,-1 0 0,0 2 0,1-1 0,-2 1 0,-26-1 0,-18 1 0,-1 3 0,-61 8 0,104-6 0,0 1 0,0 0 0,0 1 0,1 1 0,-1 1 0,1 0 0,0 1 0,1 1 0,0 0 0,0 1 0,-24 20 0,-58 70 0,43-41 0,48-51 0,0 0 0,0 0 0,-8 17 0,-4 5 0,-1-2 0,-28 52 0,41-67 0,1 0 0,0 0 0,1 0 0,1 1 0,0 0 0,0-1 0,0 24 0,2-23 0,0 1 0,-1-1 0,-1 1 0,0-1 0,-1 0 0,0 0 0,-1 0 0,0 0 0,-1-1 0,-1 0 0,-13 19 0,15-23-195,0 0 0,0 0 0,1 1 0,1-1 0,-1 1 0,-2 12 0,1 3-6631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07:37.001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07:38.90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1274 7 24575,'0'1'0,"-1"1"0,1 0 0,-1-1 0,0 1 0,1-1 0,-1 1 0,0-1 0,0 1 0,0-1 0,-1 0 0,1 1 0,0-1 0,0 0 0,-1 0 0,1 0 0,-1 0 0,-1 1 0,-30 17 0,32-19 0,-22 12 0,-4 3 0,0-2 0,-1-1 0,0-1 0,-59 14 0,69-22 0,0 0 0,0 1 0,1 0 0,-1 2 0,1 0 0,0 1 0,1 1 0,-27 16 0,19-8 0,-2-1 0,0-1 0,-1-2 0,-50 18 0,-11-9 0,-166 17 0,233-36 0,1 2 0,0 1 0,1 1 0,0 1 0,0 1 0,0 0 0,-28 18 0,45-25 0,-4 3 0,0-1 0,0 1 0,0 1 0,0-1 0,1 1 0,0 0 0,0 1 0,0-1 0,1 1 0,-7 11 0,5-7 0,1 1 0,0 0 0,1 0 0,1 0 0,-5 22 0,3 3 0,0-1 0,3 1 0,1 0 0,5 51 0,-3-82 0,0 1 0,1-1 0,-1 1 0,1-1 0,1 0 0,-1 0 0,1 0 0,0 0 0,0 0 0,0 0 0,1-1 0,6 7 0,7 5 0,32 24 0,-41-34 0,21 16 0,1-2 0,0-2 0,2-1 0,0-1 0,0-2 0,2-1 0,0-1 0,53 10 0,5-3 0,2-4 0,0-4 0,109-1 0,-71-10 0,104-3 0,-194-1 0,1-3 0,-1-1 0,0-2 0,-1-2 0,0-1 0,49-25 0,-78 32 0,-1 0 0,0 0 0,0-1 0,0-1 0,-1 0 0,16-16 0,-2-3 0,22-32 0,-4 6 0,-25 32 0,-2 0 0,-1-2 0,0 1 0,-2-2 0,0 0 0,-2 0 0,0-1 0,-2 0 0,-1 0 0,5-36 0,-8 40 0,-1-1 0,-1-1 0,-1 1 0,-1 0 0,0 0 0,-8-39 0,5 48 0,0 1 0,-1 0 0,0 0 0,-1 1 0,0-1 0,-1 1 0,0 0 0,-1 1 0,0 0 0,-1 0 0,0 0 0,-1 1 0,-13-12 0,-90-70 0,97 80 0,0 0 0,-1 1 0,0 1 0,-1 0 0,1 2 0,-2 0 0,1 1 0,-1 0 0,-25-4 0,13 5 0,1 1 0,-1 2 0,0 1 0,1 1 0,-34 4 0,57-3-124,-1 0 0,1 0 0,-1 1 0,1 0 0,-1 0 0,1 0-1,0 1 1,0 0 0,0 0 0,-6 5 0,-4 6-6702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07:41.881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3873 7992 24575,'-4'1'0,"0"0"0,0 0 0,0 1 0,0-1 0,1 1 0,-1 0 0,0 1 0,1-1 0,0 1 0,-1-1 0,1 1 0,-4 5 0,-4 2 0,-217 159 0,161-122 0,15-10 0,-2-4 0,-2-1 0,-86 35 0,95-49 0,-2-2 0,0-2 0,-1-2 0,-93 9 0,68-16 0,0-4 0,-134-15 0,107-1 0,-148-43 0,55 0 0,2-9 0,-204-101 0,356 148 0,1-3 0,1-1 0,1-1 0,1-2 0,2-2 0,1-2 0,1 0 0,1-3 0,2 0 0,-25-39 0,-166-293 0,158 253 0,-121-246 0,24-8 0,94 212 0,-54-149 0,96 229 0,3-1 0,-13-88 0,-29-633 0,61 758 0,-3-168-510,31-311 1,44-16 484,-53 454 121,38-110 0,43-74 348,35-111-36,-93 227-408,45-150 0,-79 281 0,20-64 0,72-150 0,-17 59 0,13-24 0,-68 144 0,-20 37 0,1 0 0,0 1 0,1 0 0,1 1 0,0-1 0,1 2 0,0-1 0,24-20 0,18-5 0,1 2 0,59-29 0,122-49 0,-66 44 0,9-4 0,-146 57 0,0 0 0,-2-2 0,0-1 0,46-44 0,-41 30 0,56-76 0,-42 48 0,-28 37 0,-1-1 0,-1 0 0,16-35 0,-27 50 0,-1-1 0,2 1 0,-1 0 0,2 1 0,-1 0 0,1 0 0,19-15 0,4 1 0,44-25 0,-30 19 0,-17 8 0,-1-1 0,-1-1 0,-1-1 0,25-31 0,-40 44 0,1 1 0,0 1 0,20-13 0,-16 13 0,-1-2 0,14-13 0,-25 21 0,0 0 0,0-1 0,-1 1 0,1-1 0,-1 0 0,0 0 0,-1 0 0,1 0 0,-1-1 0,3-10 0,0-12-1365,-2 2-5461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07:54.357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1276 70 24575,'-130'-2'0,"-146"5"0,223 3 0,-62 14 0,95-15 0,0 1 0,1 1 0,-22 11 0,-24 9 0,-41 1 0,2 4 0,75-21 0,15-7 0,1 0 0,0 1 0,0 1 0,0 0 0,1 1 0,0 0 0,0 1 0,0 0 0,-10 10 0,-1 8 0,-31 44 0,14-17 0,35-45 0,0 0 0,0 0 0,0 0 0,1 0 0,1 1 0,-1 0 0,1 0 0,1 0 0,0 0 0,-2 17 0,1 7 0,4 57 0,1-45 0,-2 10 0,-1-26 0,1 0 0,2 0 0,1 1 0,1-1 0,13 48 0,-15-73 0,0 1 0,0 0 0,1-1 0,0 1 0,0-1 0,0 0 0,0 0 0,1 0 0,-1-1 0,1 1 0,7 4 0,5 3 0,30 15 0,-25-15 0,-7-2 0,15 7 0,1-1 0,59 22 0,-70-30 0,0 1 0,27 14 0,-33-14 0,0-2 0,0 1 0,0-2 0,1 0 0,0 0 0,0-2 0,15 3 0,14-3 0,-1-1 0,1-3 0,0-2 0,64-11 0,-48 1 0,-1-2 0,93-38 0,-73 26 0,87-20 0,-156 44 0,0-1 0,0 0 0,0 0 0,0 0 0,-1-1 0,0-1 0,0 0 0,0 0 0,-1 0 0,1-1 0,-2 0 0,12-14 0,-2-1 0,-1-1 0,-1 0 0,15-35 0,-28 56 0,8-18 0,0 1 0,1 0 0,1 0 0,23-29 0,-16 26 0,-1 0 0,-1-1 0,-1-1 0,-1-1 0,19-47 0,-25 52 0,-1-2 0,-1 1 0,-2 0 0,0-1 0,-1 0 0,-1 0 0,-1-43 0,-2 57 0,0 0 0,0 0 0,-1 0 0,0 0 0,0 0 0,-1 1 0,0-1 0,0 1 0,-1 0 0,-5-8 0,2 5 0,0 1 0,-1 0 0,-1 0 0,1 1 0,-1 0 0,-12-7 0,14 9 0,-126-85 0,110 78 0,0 1 0,-1 0 0,-1 2 0,-27-8 0,-1 5 86,1 2-1,-2 3 0,-61-2 1,-163 10-1793,249 1-5119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07:55.301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08:01.89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8173 14039 24575,'-1'-25'0,"-2"-1"0,0 1 0,-9-29 0,3 9 0,-123-566 0,11 240 0,8 33 0,30-129 0,2 6 0,66 405 0,1 10 0,-12-95 0,16-358 0,13 320 0,-2 90 0,1-1 0,-16-154 0,-42-134 0,44 290 0,-12-125 0,23-442 0,3 314 0,-2 265 0,-5-296 0,-31 1 0,14 245 0,-71-226 0,-246-850 0,318 1103 0,-78-402 0,85 416 0,-10-68 0,-56-394 0,64 477 0,-2 0 0,-53-124 0,-80-122 0,132 279 0,-71-151 0,42 81 0,-109-173 0,126 231 0,2-1 0,2-1 0,-23-65 0,20 31 0,-26-120 0,32 114 0,-4 1 0,-73-159 0,-94-198 0,114 205 0,76 225 0,0 0 0,-1 1 0,-1-1 0,-1 1 0,0 1 0,-1 0 0,0 0 0,-2 0 0,0 1 0,-22-22 0,-11 1 0,-1 3 0,-97-53 0,58 37 0,52 28 0,0-2 0,2-2 0,-29-28 0,-76-89 0,16-2 0,62 71 0,-79-78 0,102 116 0,2-3 0,2 0 0,-37-61 0,55 80 0,-9-10 0,-2 0 0,-36-35 0,50 53 0,1 0 0,0-1 0,1 1 0,0-1 0,1-1 0,0 0 0,-4-12 0,8 20 0,1 0 0,-1 0 0,0 1 0,0-1 0,0 1 0,-1-1 0,1 1 0,-1 0 0,0 0 0,0 0 0,0 0 0,0 0 0,0 1 0,-5-3 0,3 2 0,0 1 0,-1 0 0,1 1 0,-1-1 0,1 1 0,-1 0 0,0 1 0,1-1 0,-1 1 0,-7 1 0,-36 3 0,-88 19 0,-21 4 0,-250-21 0,230-8 0,135 2 0,-75-3 0,103 1 0,0 0 0,0-1 0,1 0 0,-1-2 0,-26-11 0,-2-1 0,-1 2 0,0 1 0,-48-7 0,27 6 0,-140-21 0,13 2 0,152 26 0,1 2 0,-51-2 0,-82 7 0,101 2 0,-404 1 0,442-5 0,1 0 0,-1-2 0,-45-13 0,-6-1 0,-185-16 0,187 26 0,-306-3 0,317 12 0,65 0 0,-1 0 0,1 0 0,0 1 0,0 0 0,0 0 0,0 0 0,-10 5 0,13-5 0,0 1 0,1-1 0,-1 1 0,1 0 0,0 0 0,0 0 0,-1 0 0,1 0 0,0 1 0,1-1 0,-1 0 0,0 1 0,1 0 0,-1-1 0,1 1 0,0 0 0,0 0 0,-1 4 0,-2 10 0,0 0 0,2 1 0,0 0 0,0 18 0,6 78 0,0-38 0,-3-54 0,-1-1 0,-1 1 0,-1 0 0,-1-1 0,-1 1 0,-12 37 0,6-30 0,1 0 0,2 0 0,0 1 0,3 0 0,-3 54 0,10 224 0,-3-293 0,0 0 0,1 0 0,5 19 0,-5-29 0,0 0 0,1 0 0,0 0 0,0 0 0,0-1 0,0 1 0,1-1 0,0 1 0,0-1 0,0 0 0,0 0 0,1 0 0,4 4 0,6 2 0,0 0 0,1-1 0,0-1 0,1 0 0,-1-1 0,30 8 0,100 18 0,49 3 0,-157-29 0,0 2 0,38 14 0,-8-1 0,2-4 0,75 11 0,-52-12 0,310 55 0,-345-63 0,104 4 0,59-14 0,-74-2 0,677 3 0,-757-3 0,77-13 0,-59 5 0,148-25 0,-180 28 0,58-16 0,-90 16 0,34-15 0,-38 15 0,-1 1 0,2 1 0,-1 0 0,21-4 0,78-1 0,-16 2 0,-8-2 0,131 3 0,-182 6 0,-1-1 0,57-14 0,-43 8 0,85-21 0,33-5 0,-98 29 0,-55 5 0,0 0 0,1-1 0,-1-1 0,0 0 0,0-1 0,-1-1 0,24-10 0,-8-3 160,-17 9-465,1 0 0,0 2 0,0-1 0,23-5 0,-16 9-6521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3:29.18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1623 73 24575,'-46'-2'0,"-70"-12"0,-18-2 0,-307 13 0,233 5 0,143-3 0,16 0 0,-64 6 0,98-3 0,0 0 0,0 1 0,1 1 0,-1 0 0,1 1 0,0 1 0,1 0 0,-23 13 0,27-12 0,0 1 0,0 0 0,1 0 0,0 0 0,1 1 0,0 0 0,0 1 0,-5 10 0,-42 87 0,48-93 0,-119 233 0,117-228 0,1 0 0,1 0 0,1 1 0,1 0 0,1 0 0,-2 34 0,4-3 0,9 73 0,-6-110 0,0 0 0,1 0 0,0-1 0,1 1 0,1-1 0,0 0 0,13 22 0,-7-17 0,1-1 0,1 0 0,0 0 0,24 21 0,-11-13 0,-1 2 0,29 41 0,-40-49 0,1-1 0,1 0 0,1-1 0,0-1 0,1 0 0,1-2 0,1 0 0,0-1 0,24 12 0,-11-10 0,0-1 0,0-2 0,1-1 0,1-2 0,52 7 0,48-3 0,213-7 0,-304-7 0,-10 1 0,0-3 0,0-1 0,0-1 0,0-2 0,-1-1 0,0-2 0,-1-1 0,38-19 0,-35 15 0,0-3 0,54-37 0,41-30 0,23-16 0,-135 83 0,0 0 0,0-1 0,-2-1 0,21-31 0,9-13 0,-24 38 0,30-42 0,-47 59 0,1 0 0,-2-1 0,1 1 0,-1-1 0,0 0 0,2-12 0,1-16 0,-2 0 0,2-68 0,-14-79 0,6 170 0,0 0 0,-1 0 0,-1 1 0,0-1 0,-1 1 0,-1 0 0,0 0 0,0 0 0,-2 1 0,0 0 0,0 0 0,-1 0 0,-1 1 0,0 0 0,-17-16 0,-5-4 0,-2 3 0,-57-42 0,76 62 0,-1 0 0,0 1 0,-1 0 0,0 1 0,0 1 0,0 1 0,-1 0 0,1 1 0,-31-3 0,-135 8 237,85 2-1839,67-2-5224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0T02:13:36.74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7826 1 24575,'-4'2'0,"1"-1"0,-1 1 0,1 1 0,0-1 0,-1 0 0,1 1 0,0 0 0,-4 5 0,-6 6 0,-174 165 0,-75 75 0,-78 130 0,314-353 0,-3 4 0,-36 54 0,-102 171 0,61-99 0,92-141 0,-1-1 0,0 0 0,-1-1 0,-34 29 0,-84 52 0,21-16 0,80-58 0,0-1 0,-1-3 0,-49 24 0,22-17 0,-80 23 0,94-36 0,-1-2 0,0-2 0,0-2 0,-79 4 0,-254-16 0,275-14 0,71 10 0,-48-3 0,46 8 0,-128-12 0,-348-34 0,-11 42 0,508 5 0,-1 0 0,1-1 0,1-1 0,-18-5 0,12 2 0,-31-3 0,-105 6 0,15 1 0,43-13 0,65 9 0,-53-4 0,-494 7 0,301 5 0,-1420-2 0,1692 1 0,-1-1 0,1 1 0,-1 1 0,1 0 0,0 0 0,0 0 0,0 1 0,0 0 0,0 1 0,0 0 0,1 0 0,0 0 0,0 1 0,0 0 0,0 1 0,1 0 0,0 0 0,-10 12 0,9-8 0,-1 0 0,2 1 0,-1 0 0,2 0 0,-1 1 0,2-1 0,-1 1 0,-2 14 0,-16 101 0,19-95 0,-9 50 0,-8 69 0,16-116 0,-2 0 0,-1-1 0,-23 64 0,11-39 0,-72 271 0,89-318 0,0 0 0,1 1 0,1-1 0,0 1 0,1 21 0,1-30 0,-1 0 0,1 0 0,0 0 0,0 0 0,1 0 0,-1 0 0,1 0 0,0-1 0,0 1 0,0-1 0,1 1 0,-1-1 0,1 0 0,0 0 0,-1 0 0,1 0 0,1 0 0,-1-1 0,0 1 0,8 3 0,0-1 0,0 0 0,0-1 0,0 0 0,1-1 0,-1 0 0,1-1 0,16 2 0,86-3 0,-92-1 0,31-5 0,-1-1 0,67-18 0,-66 13 0,89-20 0,128-23 0,-180 36 0,28-3 0,8 2 0,-64 9 0,66-2 0,-93 8 0,0 0 0,59-17 0,24-4 0,156 6 0,3 21 0,-95 1 0,-138-3 0,5-1 0,1 2 0,74 13 0,-62-4 0,59 15 0,-1 1 0,6 2 0,-79-14 0,-8 0 0,1-3 0,1-1 0,0-2 0,55 4 0,356-11 0,-203-3 0,-222 3 0,1-2 0,-1-1 0,1-1 0,-1-1 0,0-1 0,0-2 0,42-16 0,-21 9 0,-40 13 0,0-1 0,0 0 0,-1-1 0,1 0 0,12-6 0,-17 7 0,0-1 0,0 1 0,-1 0 0,1-1 0,-1 0 0,1 1 0,-1-1 0,0 0 0,0 0 0,0 0 0,-1-1 0,1 1 0,-1 0 0,0-1 0,0 1 0,0 0 0,1-6 0,4-33 0,-1-1 0,-3-82 0,-3 72 0,-4-797-1365,5 825-5461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2E654-D405-46A6-9395-4AEA2841D0FD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8388" y="1143000"/>
            <a:ext cx="472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B6F73-EEA1-4472-AFD5-2C529B73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10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62AF0-AAAB-4B3E-8049-75A8541D16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9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4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9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3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6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3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0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4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8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1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 sz="272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3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en-US" sz="907">
                <a:solidFill>
                  <a:srgbClr val="FFFFFF"/>
                </a:solidFill>
                <a:latin typeface="Arial" charset="0"/>
              </a:rPr>
              <a:t>2008 I.K. Darcy. All rights reserved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3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image" Target="../media/image7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ustomXml" Target="../ink/ink9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ustomXml" Target="../ink/ink10.xml"/><Relationship Id="rId7" Type="http://schemas.openxmlformats.org/officeDocument/2006/relationships/customXml" Target="../ink/ink12.xml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customXml" Target="../ink/ink14.xml"/><Relationship Id="rId5" Type="http://schemas.openxmlformats.org/officeDocument/2006/relationships/customXml" Target="../ink/ink11.xml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customXml" Target="../ink/ink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customXml" Target="../ink/ink15.xml"/><Relationship Id="rId7" Type="http://schemas.openxmlformats.org/officeDocument/2006/relationships/customXml" Target="../ink/ink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customXml" Target="../ink/ink16.xml"/><Relationship Id="rId10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customXml" Target="../ink/ink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AC839F-BB8D-C77A-CA36-42857E6B5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1" y="228600"/>
            <a:ext cx="7619519" cy="740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18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AC839F-BB8D-C77A-CA36-42857E6B5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1" y="228600"/>
            <a:ext cx="7619519" cy="740664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CF44BFD-F0F3-DCAA-9EE9-81ACCD52B199}"/>
                  </a:ext>
                </a:extLst>
              </p14:cNvPr>
              <p14:cNvContentPartPr/>
              <p14:nvPr/>
            </p14:nvContentPartPr>
            <p14:xfrm>
              <a:off x="2025389" y="2272845"/>
              <a:ext cx="1424520" cy="693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CF44BFD-F0F3-DCAA-9EE9-81ACCD52B1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16389" y="2264205"/>
                <a:ext cx="1442160" cy="711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0252FB68-75DF-C2D2-36B7-20BC367E27E0}"/>
              </a:ext>
            </a:extLst>
          </p:cNvPr>
          <p:cNvGrpSpPr/>
          <p:nvPr/>
        </p:nvGrpSpPr>
        <p:grpSpPr>
          <a:xfrm>
            <a:off x="1052309" y="407325"/>
            <a:ext cx="4509000" cy="5402160"/>
            <a:chOff x="1052309" y="407325"/>
            <a:chExt cx="4509000" cy="5402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EC1AE0C7-CFEB-7F26-A10C-0C96CBAD2194}"/>
                    </a:ext>
                  </a:extLst>
                </p14:cNvPr>
                <p14:cNvContentPartPr/>
                <p14:nvPr/>
              </p14:nvContentPartPr>
              <p14:xfrm>
                <a:off x="2817029" y="5263725"/>
                <a:ext cx="360" cy="3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EC1AE0C7-CFEB-7F26-A10C-0C96CBAD219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808029" y="525508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FA396707-1E20-1F1A-D0C5-0EB9B07E239E}"/>
                    </a:ext>
                  </a:extLst>
                </p14:cNvPr>
                <p14:cNvContentPartPr/>
                <p14:nvPr/>
              </p14:nvContentPartPr>
              <p14:xfrm>
                <a:off x="2358389" y="5261565"/>
                <a:ext cx="718200" cy="4107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FA396707-1E20-1F1A-D0C5-0EB9B07E239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349749" y="5252925"/>
                  <a:ext cx="73584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CA548A9-1AFA-3C6F-781C-91063A1626F1}"/>
                    </a:ext>
                  </a:extLst>
                </p14:cNvPr>
                <p14:cNvContentPartPr/>
                <p14:nvPr/>
              </p14:nvContentPartPr>
              <p14:xfrm>
                <a:off x="1052309" y="2634285"/>
                <a:ext cx="1394280" cy="30618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CA548A9-1AFA-3C6F-781C-91063A1626F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043669" y="2625645"/>
                  <a:ext cx="1411920" cy="307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DD5A06B-6A66-5CD2-0DD2-C4E5C38AB9C9}"/>
                    </a:ext>
                  </a:extLst>
                </p14:cNvPr>
                <p14:cNvContentPartPr/>
                <p14:nvPr/>
              </p14:nvContentPartPr>
              <p14:xfrm>
                <a:off x="4940669" y="5350125"/>
                <a:ext cx="620640" cy="459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DD5A06B-6A66-5CD2-0DD2-C4E5C38AB9C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931669" y="5341125"/>
                  <a:ext cx="638280" cy="47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76E3484-B12E-77F6-14D5-8EE0C32FBC7E}"/>
                    </a:ext>
                  </a:extLst>
                </p14:cNvPr>
                <p14:cNvContentPartPr/>
                <p14:nvPr/>
              </p14:nvContentPartPr>
              <p14:xfrm>
                <a:off x="5016629" y="5461365"/>
                <a:ext cx="360" cy="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76E3484-B12E-77F6-14D5-8EE0C32FBC7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07989" y="545236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A2F2F4C-55B0-EDD1-9644-73FF33A8B17E}"/>
                    </a:ext>
                  </a:extLst>
                </p14:cNvPr>
                <p14:cNvContentPartPr/>
                <p14:nvPr/>
              </p14:nvContentPartPr>
              <p14:xfrm>
                <a:off x="2074709" y="407325"/>
                <a:ext cx="2942280" cy="50544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A2F2F4C-55B0-EDD1-9644-73FF33A8B17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66069" y="398685"/>
                  <a:ext cx="2959920" cy="5072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06034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AC839F-BB8D-C77A-CA36-42857E6B5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1" y="228600"/>
            <a:ext cx="7619519" cy="74066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185BDC-27F1-B227-9FDA-0EA90D6A067B}"/>
              </a:ext>
            </a:extLst>
          </p:cNvPr>
          <p:cNvSpPr txBox="1"/>
          <p:nvPr/>
        </p:nvSpPr>
        <p:spPr>
          <a:xfrm>
            <a:off x="9677400" y="391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C7A42F-67E7-746F-117E-BCD1EDAAD2EF}"/>
              </a:ext>
            </a:extLst>
          </p:cNvPr>
          <p:cNvSpPr txBox="1"/>
          <p:nvPr/>
        </p:nvSpPr>
        <p:spPr>
          <a:xfrm>
            <a:off x="9601200" y="3048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DE70E9-0090-2EF4-0B31-3349A7BFBCE1}"/>
              </a:ext>
            </a:extLst>
          </p:cNvPr>
          <p:cNvSpPr txBox="1"/>
          <p:nvPr/>
        </p:nvSpPr>
        <p:spPr>
          <a:xfrm>
            <a:off x="9601200" y="4582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90993A-F049-D854-5BAE-EAA517508C4C}"/>
              </a:ext>
            </a:extLst>
          </p:cNvPr>
          <p:cNvSpPr txBox="1"/>
          <p:nvPr/>
        </p:nvSpPr>
        <p:spPr>
          <a:xfrm>
            <a:off x="9617998" y="5486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E5DDC0-E92B-8EB8-2B87-50AD60677594}"/>
              </a:ext>
            </a:extLst>
          </p:cNvPr>
          <p:cNvSpPr txBox="1"/>
          <p:nvPr/>
        </p:nvSpPr>
        <p:spPr>
          <a:xfrm>
            <a:off x="2074198" y="29819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E61B0-B3C0-9BF8-B395-CF6BD4637DB2}"/>
              </a:ext>
            </a:extLst>
          </p:cNvPr>
          <p:cNvSpPr txBox="1"/>
          <p:nvPr/>
        </p:nvSpPr>
        <p:spPr>
          <a:xfrm>
            <a:off x="2057400" y="46583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C03350-C914-EB02-2327-9E34E540A264}"/>
              </a:ext>
            </a:extLst>
          </p:cNvPr>
          <p:cNvSpPr txBox="1"/>
          <p:nvPr/>
        </p:nvSpPr>
        <p:spPr>
          <a:xfrm>
            <a:off x="4817398" y="3048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0F9235-EC33-D386-61FE-7C42166FB1EA}"/>
              </a:ext>
            </a:extLst>
          </p:cNvPr>
          <p:cNvSpPr txBox="1"/>
          <p:nvPr/>
        </p:nvSpPr>
        <p:spPr>
          <a:xfrm>
            <a:off x="9601200" y="3820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22320A-E343-A816-42F8-388CC352F4B9}"/>
              </a:ext>
            </a:extLst>
          </p:cNvPr>
          <p:cNvSpPr txBox="1"/>
          <p:nvPr/>
        </p:nvSpPr>
        <p:spPr>
          <a:xfrm>
            <a:off x="4817398" y="3810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2A0664-EEB7-956C-15FA-09F297BD5CE1}"/>
              </a:ext>
            </a:extLst>
          </p:cNvPr>
          <p:cNvSpPr txBox="1"/>
          <p:nvPr/>
        </p:nvSpPr>
        <p:spPr>
          <a:xfrm>
            <a:off x="9677400" y="8923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5C22E3-6F19-FB22-02C9-754ECBF619AA}"/>
              </a:ext>
            </a:extLst>
          </p:cNvPr>
          <p:cNvSpPr txBox="1"/>
          <p:nvPr/>
        </p:nvSpPr>
        <p:spPr>
          <a:xfrm>
            <a:off x="9677400" y="59977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3F51C7-2273-7796-B452-A5A3614EA783}"/>
              </a:ext>
            </a:extLst>
          </p:cNvPr>
          <p:cNvSpPr txBox="1"/>
          <p:nvPr/>
        </p:nvSpPr>
        <p:spPr>
          <a:xfrm>
            <a:off x="9677400" y="69121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18B5F6-4B4F-F2C2-8FEC-658E92AE495E}"/>
              </a:ext>
            </a:extLst>
          </p:cNvPr>
          <p:cNvSpPr txBox="1"/>
          <p:nvPr/>
        </p:nvSpPr>
        <p:spPr>
          <a:xfrm>
            <a:off x="4839840" y="44958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2D63A4-E947-A2E6-426C-D55AB732B60D}"/>
              </a:ext>
            </a:extLst>
          </p:cNvPr>
          <p:cNvSpPr txBox="1"/>
          <p:nvPr/>
        </p:nvSpPr>
        <p:spPr>
          <a:xfrm>
            <a:off x="2057400" y="36576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05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AC839F-BB8D-C77A-CA36-42857E6B5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1" y="228600"/>
            <a:ext cx="7619519" cy="74066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185BDC-27F1-B227-9FDA-0EA90D6A067B}"/>
              </a:ext>
            </a:extLst>
          </p:cNvPr>
          <p:cNvSpPr txBox="1"/>
          <p:nvPr/>
        </p:nvSpPr>
        <p:spPr>
          <a:xfrm>
            <a:off x="9677400" y="391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C7A42F-67E7-746F-117E-BCD1EDAAD2EF}"/>
              </a:ext>
            </a:extLst>
          </p:cNvPr>
          <p:cNvSpPr txBox="1"/>
          <p:nvPr/>
        </p:nvSpPr>
        <p:spPr>
          <a:xfrm>
            <a:off x="9601200" y="3048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DE70E9-0090-2EF4-0B31-3349A7BFBCE1}"/>
              </a:ext>
            </a:extLst>
          </p:cNvPr>
          <p:cNvSpPr txBox="1"/>
          <p:nvPr/>
        </p:nvSpPr>
        <p:spPr>
          <a:xfrm>
            <a:off x="9601200" y="4582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90993A-F049-D854-5BAE-EAA517508C4C}"/>
              </a:ext>
            </a:extLst>
          </p:cNvPr>
          <p:cNvSpPr txBox="1"/>
          <p:nvPr/>
        </p:nvSpPr>
        <p:spPr>
          <a:xfrm>
            <a:off x="9617998" y="5486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E5DDC0-E92B-8EB8-2B87-50AD60677594}"/>
              </a:ext>
            </a:extLst>
          </p:cNvPr>
          <p:cNvSpPr txBox="1"/>
          <p:nvPr/>
        </p:nvSpPr>
        <p:spPr>
          <a:xfrm>
            <a:off x="2074198" y="29819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E61B0-B3C0-9BF8-B395-CF6BD4637DB2}"/>
              </a:ext>
            </a:extLst>
          </p:cNvPr>
          <p:cNvSpPr txBox="1"/>
          <p:nvPr/>
        </p:nvSpPr>
        <p:spPr>
          <a:xfrm>
            <a:off x="2057400" y="46583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C03350-C914-EB02-2327-9E34E540A264}"/>
              </a:ext>
            </a:extLst>
          </p:cNvPr>
          <p:cNvSpPr txBox="1"/>
          <p:nvPr/>
        </p:nvSpPr>
        <p:spPr>
          <a:xfrm>
            <a:off x="4817398" y="3048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0F9235-EC33-D386-61FE-7C42166FB1EA}"/>
              </a:ext>
            </a:extLst>
          </p:cNvPr>
          <p:cNvSpPr txBox="1"/>
          <p:nvPr/>
        </p:nvSpPr>
        <p:spPr>
          <a:xfrm>
            <a:off x="9601200" y="3820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22320A-E343-A816-42F8-388CC352F4B9}"/>
              </a:ext>
            </a:extLst>
          </p:cNvPr>
          <p:cNvSpPr txBox="1"/>
          <p:nvPr/>
        </p:nvSpPr>
        <p:spPr>
          <a:xfrm>
            <a:off x="4817398" y="3810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2A0664-EEB7-956C-15FA-09F297BD5CE1}"/>
              </a:ext>
            </a:extLst>
          </p:cNvPr>
          <p:cNvSpPr txBox="1"/>
          <p:nvPr/>
        </p:nvSpPr>
        <p:spPr>
          <a:xfrm>
            <a:off x="9677400" y="8923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5C22E3-6F19-FB22-02C9-754ECBF619AA}"/>
              </a:ext>
            </a:extLst>
          </p:cNvPr>
          <p:cNvSpPr txBox="1"/>
          <p:nvPr/>
        </p:nvSpPr>
        <p:spPr>
          <a:xfrm>
            <a:off x="9677400" y="59977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3F51C7-2273-7796-B452-A5A3614EA783}"/>
              </a:ext>
            </a:extLst>
          </p:cNvPr>
          <p:cNvSpPr txBox="1"/>
          <p:nvPr/>
        </p:nvSpPr>
        <p:spPr>
          <a:xfrm>
            <a:off x="9677400" y="69121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18B5F6-4B4F-F2C2-8FEC-658E92AE495E}"/>
              </a:ext>
            </a:extLst>
          </p:cNvPr>
          <p:cNvSpPr txBox="1"/>
          <p:nvPr/>
        </p:nvSpPr>
        <p:spPr>
          <a:xfrm>
            <a:off x="4839840" y="44958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2D63A4-E947-A2E6-426C-D55AB732B60D}"/>
              </a:ext>
            </a:extLst>
          </p:cNvPr>
          <p:cNvSpPr txBox="1"/>
          <p:nvPr/>
        </p:nvSpPr>
        <p:spPr>
          <a:xfrm>
            <a:off x="2057400" y="36576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1ED6AC6-E667-AFB2-120A-09B9AB96D4D5}"/>
                  </a:ext>
                </a:extLst>
              </p14:cNvPr>
              <p14:cNvContentPartPr/>
              <p14:nvPr/>
            </p14:nvContentPartPr>
            <p14:xfrm>
              <a:off x="7336469" y="158565"/>
              <a:ext cx="821880" cy="5464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1ED6AC6-E667-AFB2-120A-09B9AB96D4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27469" y="149925"/>
                <a:ext cx="839520" cy="56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AD5231B1-E940-D577-7703-FC0830FFEADC}"/>
                  </a:ext>
                </a:extLst>
              </p14:cNvPr>
              <p14:cNvContentPartPr/>
              <p14:nvPr/>
            </p14:nvContentPartPr>
            <p14:xfrm>
              <a:off x="4621349" y="556005"/>
              <a:ext cx="2817360" cy="11509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AD5231B1-E940-D577-7703-FC0830FFEAD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12709" y="547365"/>
                <a:ext cx="2835000" cy="116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4467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AC839F-BB8D-C77A-CA36-42857E6B5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1" y="228600"/>
            <a:ext cx="7619519" cy="74066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185BDC-27F1-B227-9FDA-0EA90D6A067B}"/>
              </a:ext>
            </a:extLst>
          </p:cNvPr>
          <p:cNvSpPr txBox="1"/>
          <p:nvPr/>
        </p:nvSpPr>
        <p:spPr>
          <a:xfrm>
            <a:off x="9677400" y="391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C7A42F-67E7-746F-117E-BCD1EDAAD2EF}"/>
              </a:ext>
            </a:extLst>
          </p:cNvPr>
          <p:cNvSpPr txBox="1"/>
          <p:nvPr/>
        </p:nvSpPr>
        <p:spPr>
          <a:xfrm>
            <a:off x="9601200" y="3048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DE70E9-0090-2EF4-0B31-3349A7BFBCE1}"/>
              </a:ext>
            </a:extLst>
          </p:cNvPr>
          <p:cNvSpPr txBox="1"/>
          <p:nvPr/>
        </p:nvSpPr>
        <p:spPr>
          <a:xfrm>
            <a:off x="9601200" y="4582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90993A-F049-D854-5BAE-EAA517508C4C}"/>
              </a:ext>
            </a:extLst>
          </p:cNvPr>
          <p:cNvSpPr txBox="1"/>
          <p:nvPr/>
        </p:nvSpPr>
        <p:spPr>
          <a:xfrm>
            <a:off x="9617998" y="5486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E5DDC0-E92B-8EB8-2B87-50AD60677594}"/>
              </a:ext>
            </a:extLst>
          </p:cNvPr>
          <p:cNvSpPr txBox="1"/>
          <p:nvPr/>
        </p:nvSpPr>
        <p:spPr>
          <a:xfrm>
            <a:off x="2074198" y="29819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E61B0-B3C0-9BF8-B395-CF6BD4637DB2}"/>
              </a:ext>
            </a:extLst>
          </p:cNvPr>
          <p:cNvSpPr txBox="1"/>
          <p:nvPr/>
        </p:nvSpPr>
        <p:spPr>
          <a:xfrm>
            <a:off x="2057400" y="46583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C03350-C914-EB02-2327-9E34E540A264}"/>
              </a:ext>
            </a:extLst>
          </p:cNvPr>
          <p:cNvSpPr txBox="1"/>
          <p:nvPr/>
        </p:nvSpPr>
        <p:spPr>
          <a:xfrm>
            <a:off x="4817398" y="3048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0F9235-EC33-D386-61FE-7C42166FB1EA}"/>
              </a:ext>
            </a:extLst>
          </p:cNvPr>
          <p:cNvSpPr txBox="1"/>
          <p:nvPr/>
        </p:nvSpPr>
        <p:spPr>
          <a:xfrm>
            <a:off x="9601200" y="3820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22320A-E343-A816-42F8-388CC352F4B9}"/>
              </a:ext>
            </a:extLst>
          </p:cNvPr>
          <p:cNvSpPr txBox="1"/>
          <p:nvPr/>
        </p:nvSpPr>
        <p:spPr>
          <a:xfrm>
            <a:off x="4817398" y="3810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2A0664-EEB7-956C-15FA-09F297BD5CE1}"/>
              </a:ext>
            </a:extLst>
          </p:cNvPr>
          <p:cNvSpPr txBox="1"/>
          <p:nvPr/>
        </p:nvSpPr>
        <p:spPr>
          <a:xfrm>
            <a:off x="9677400" y="8923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5C22E3-6F19-FB22-02C9-754ECBF619AA}"/>
              </a:ext>
            </a:extLst>
          </p:cNvPr>
          <p:cNvSpPr txBox="1"/>
          <p:nvPr/>
        </p:nvSpPr>
        <p:spPr>
          <a:xfrm>
            <a:off x="9677400" y="59977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3F51C7-2273-7796-B452-A5A3614EA783}"/>
              </a:ext>
            </a:extLst>
          </p:cNvPr>
          <p:cNvSpPr txBox="1"/>
          <p:nvPr/>
        </p:nvSpPr>
        <p:spPr>
          <a:xfrm>
            <a:off x="9677400" y="69121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18B5F6-4B4F-F2C2-8FEC-658E92AE495E}"/>
              </a:ext>
            </a:extLst>
          </p:cNvPr>
          <p:cNvSpPr txBox="1"/>
          <p:nvPr/>
        </p:nvSpPr>
        <p:spPr>
          <a:xfrm>
            <a:off x="4839840" y="44958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2D63A4-E947-A2E6-426C-D55AB732B60D}"/>
              </a:ext>
            </a:extLst>
          </p:cNvPr>
          <p:cNvSpPr txBox="1"/>
          <p:nvPr/>
        </p:nvSpPr>
        <p:spPr>
          <a:xfrm>
            <a:off x="2057400" y="36576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46C27201-2691-1575-E0A9-718DD3FCAC00}"/>
                  </a:ext>
                </a:extLst>
              </p14:cNvPr>
              <p14:cNvContentPartPr/>
              <p14:nvPr/>
            </p14:nvContentPartPr>
            <p14:xfrm>
              <a:off x="4705949" y="1495965"/>
              <a:ext cx="2340720" cy="5824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6C27201-2691-1575-E0A9-718DD3FCAC0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97309" y="1486965"/>
                <a:ext cx="2358360" cy="60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D85C111F-12FE-9587-040E-19E631AA1CFD}"/>
                  </a:ext>
                </a:extLst>
              </p14:cNvPr>
              <p14:cNvContentPartPr/>
              <p14:nvPr/>
            </p14:nvContentPartPr>
            <p14:xfrm>
              <a:off x="7067909" y="1779285"/>
              <a:ext cx="1275120" cy="152208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D85C111F-12FE-9587-040E-19E631AA1CF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59269" y="1770285"/>
                <a:ext cx="1292760" cy="153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6649470-C2BA-FDB3-B748-73090AA307DD}"/>
                  </a:ext>
                </a:extLst>
              </p14:cNvPr>
              <p14:cNvContentPartPr/>
              <p14:nvPr/>
            </p14:nvContentPartPr>
            <p14:xfrm>
              <a:off x="2307269" y="2927685"/>
              <a:ext cx="547920" cy="4460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6649470-C2BA-FDB3-B748-73090AA307D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98629" y="2919045"/>
                <a:ext cx="565560" cy="46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9639B1D0-58DB-7393-A574-0AEEF0C6000F}"/>
                  </a:ext>
                </a:extLst>
              </p14:cNvPr>
              <p14:cNvContentPartPr/>
              <p14:nvPr/>
            </p14:nvContentPartPr>
            <p14:xfrm>
              <a:off x="1741709" y="1745445"/>
              <a:ext cx="618840" cy="12333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9639B1D0-58DB-7393-A574-0AEEF0C6000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32709" y="1736805"/>
                <a:ext cx="636480" cy="125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79CF94C-998C-980B-E987-80E634DBC2DF}"/>
                  </a:ext>
                </a:extLst>
              </p14:cNvPr>
              <p14:cNvContentPartPr/>
              <p14:nvPr/>
            </p14:nvContentPartPr>
            <p14:xfrm>
              <a:off x="2080469" y="1489485"/>
              <a:ext cx="2037240" cy="62496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79CF94C-998C-980B-E987-80E634DBC2D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71469" y="1480485"/>
                <a:ext cx="2054880" cy="64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511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AC839F-BB8D-C77A-CA36-42857E6B5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1" y="228600"/>
            <a:ext cx="7619519" cy="74066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185BDC-27F1-B227-9FDA-0EA90D6A067B}"/>
              </a:ext>
            </a:extLst>
          </p:cNvPr>
          <p:cNvSpPr txBox="1"/>
          <p:nvPr/>
        </p:nvSpPr>
        <p:spPr>
          <a:xfrm>
            <a:off x="9677400" y="391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C7A42F-67E7-746F-117E-BCD1EDAAD2EF}"/>
              </a:ext>
            </a:extLst>
          </p:cNvPr>
          <p:cNvSpPr txBox="1"/>
          <p:nvPr/>
        </p:nvSpPr>
        <p:spPr>
          <a:xfrm>
            <a:off x="9601200" y="3048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DE70E9-0090-2EF4-0B31-3349A7BFBCE1}"/>
              </a:ext>
            </a:extLst>
          </p:cNvPr>
          <p:cNvSpPr txBox="1"/>
          <p:nvPr/>
        </p:nvSpPr>
        <p:spPr>
          <a:xfrm>
            <a:off x="9601200" y="4582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90993A-F049-D854-5BAE-EAA517508C4C}"/>
              </a:ext>
            </a:extLst>
          </p:cNvPr>
          <p:cNvSpPr txBox="1"/>
          <p:nvPr/>
        </p:nvSpPr>
        <p:spPr>
          <a:xfrm>
            <a:off x="9617998" y="5486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E5DDC0-E92B-8EB8-2B87-50AD60677594}"/>
              </a:ext>
            </a:extLst>
          </p:cNvPr>
          <p:cNvSpPr txBox="1"/>
          <p:nvPr/>
        </p:nvSpPr>
        <p:spPr>
          <a:xfrm>
            <a:off x="2074198" y="29819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E61B0-B3C0-9BF8-B395-CF6BD4637DB2}"/>
              </a:ext>
            </a:extLst>
          </p:cNvPr>
          <p:cNvSpPr txBox="1"/>
          <p:nvPr/>
        </p:nvSpPr>
        <p:spPr>
          <a:xfrm>
            <a:off x="2057400" y="46583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C03350-C914-EB02-2327-9E34E540A264}"/>
              </a:ext>
            </a:extLst>
          </p:cNvPr>
          <p:cNvSpPr txBox="1"/>
          <p:nvPr/>
        </p:nvSpPr>
        <p:spPr>
          <a:xfrm>
            <a:off x="4817398" y="3048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0F9235-EC33-D386-61FE-7C42166FB1EA}"/>
              </a:ext>
            </a:extLst>
          </p:cNvPr>
          <p:cNvSpPr txBox="1"/>
          <p:nvPr/>
        </p:nvSpPr>
        <p:spPr>
          <a:xfrm>
            <a:off x="9601200" y="3820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22320A-E343-A816-42F8-388CC352F4B9}"/>
              </a:ext>
            </a:extLst>
          </p:cNvPr>
          <p:cNvSpPr txBox="1"/>
          <p:nvPr/>
        </p:nvSpPr>
        <p:spPr>
          <a:xfrm>
            <a:off x="4817398" y="3810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2A0664-EEB7-956C-15FA-09F297BD5CE1}"/>
              </a:ext>
            </a:extLst>
          </p:cNvPr>
          <p:cNvSpPr txBox="1"/>
          <p:nvPr/>
        </p:nvSpPr>
        <p:spPr>
          <a:xfrm>
            <a:off x="9677400" y="8923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5C22E3-6F19-FB22-02C9-754ECBF619AA}"/>
              </a:ext>
            </a:extLst>
          </p:cNvPr>
          <p:cNvSpPr txBox="1"/>
          <p:nvPr/>
        </p:nvSpPr>
        <p:spPr>
          <a:xfrm>
            <a:off x="9677400" y="59977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3F51C7-2273-7796-B452-A5A3614EA783}"/>
              </a:ext>
            </a:extLst>
          </p:cNvPr>
          <p:cNvSpPr txBox="1"/>
          <p:nvPr/>
        </p:nvSpPr>
        <p:spPr>
          <a:xfrm>
            <a:off x="9677400" y="69121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18B5F6-4B4F-F2C2-8FEC-658E92AE495E}"/>
              </a:ext>
            </a:extLst>
          </p:cNvPr>
          <p:cNvSpPr txBox="1"/>
          <p:nvPr/>
        </p:nvSpPr>
        <p:spPr>
          <a:xfrm>
            <a:off x="4839840" y="44958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2D63A4-E947-A2E6-426C-D55AB732B60D}"/>
              </a:ext>
            </a:extLst>
          </p:cNvPr>
          <p:cNvSpPr txBox="1"/>
          <p:nvPr/>
        </p:nvSpPr>
        <p:spPr>
          <a:xfrm>
            <a:off x="2057400" y="36576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-</a:t>
            </a:r>
            <a:endParaRPr lang="en-US" sz="28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B003CA2-A322-743B-591D-C9123A3D29C7}"/>
                  </a:ext>
                </a:extLst>
              </p14:cNvPr>
              <p14:cNvContentPartPr/>
              <p14:nvPr/>
            </p14:nvContentPartPr>
            <p14:xfrm>
              <a:off x="4866869" y="2866125"/>
              <a:ext cx="704880" cy="4849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B003CA2-A322-743B-591D-C9123A3D29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57869" y="2857485"/>
                <a:ext cx="72252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A93F725-B411-11A2-50EB-41B74240024B}"/>
                  </a:ext>
                </a:extLst>
              </p14:cNvPr>
              <p14:cNvContentPartPr/>
              <p14:nvPr/>
            </p14:nvContentPartPr>
            <p14:xfrm>
              <a:off x="1960589" y="1890525"/>
              <a:ext cx="3032280" cy="10749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A93F725-B411-11A2-50EB-41B74240024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51589" y="1881885"/>
                <a:ext cx="3049920" cy="10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EA05F5F-892B-0B28-106E-4EE049862D7F}"/>
                  </a:ext>
                </a:extLst>
              </p14:cNvPr>
              <p14:cNvContentPartPr/>
              <p14:nvPr/>
            </p14:nvContentPartPr>
            <p14:xfrm>
              <a:off x="4921949" y="1952445"/>
              <a:ext cx="2085480" cy="6188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EA05F5F-892B-0B28-106E-4EE049862D7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13309" y="1943445"/>
                <a:ext cx="2103120" cy="63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B4EFC1CA-79D7-1CF6-6B9D-8CF2BE676E87}"/>
                  </a:ext>
                </a:extLst>
              </p14:cNvPr>
              <p14:cNvContentPartPr/>
              <p14:nvPr/>
            </p14:nvContentPartPr>
            <p14:xfrm>
              <a:off x="6993749" y="2421525"/>
              <a:ext cx="1224360" cy="33760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B4EFC1CA-79D7-1CF6-6B9D-8CF2BE676E8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84749" y="2412885"/>
                <a:ext cx="1242000" cy="339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379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6485</TotalTime>
  <Words>56</Words>
  <Application>Microsoft Office PowerPoint</Application>
  <PresentationFormat>Custom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Sony Customer</dc:creator>
  <cp:lastModifiedBy>Darcy, Isabel K</cp:lastModifiedBy>
  <cp:revision>149</cp:revision>
  <cp:lastPrinted>2008-06-23T15:23:49Z</cp:lastPrinted>
  <dcterms:created xsi:type="dcterms:W3CDTF">2002-04-06T02:16:29Z</dcterms:created>
  <dcterms:modified xsi:type="dcterms:W3CDTF">2023-09-20T03:24:29Z</dcterms:modified>
</cp:coreProperties>
</file>