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ppt/ink/inkAction9.xml" ContentType="application/vnd.ms-office.inkAction+xml"/>
  <Override PartName="/ppt/ink/ink1.xml" ContentType="application/inkml+xml"/>
  <Override PartName="/ppt/ink/inkAction10.xml" ContentType="application/vnd.ms-office.inkAction+xml"/>
  <Override PartName="/ppt/ink/inkAction11.xml" ContentType="application/vnd.ms-office.inkAction+xml"/>
  <Override PartName="/ppt/ink/inkAction12.xml" ContentType="application/vnd.ms-office.inkAction+xml"/>
  <Override PartName="/ppt/ink/inkAction13.xml" ContentType="application/vnd.ms-office.inkAction+xml"/>
  <Override PartName="/ppt/ink/inkAction14.xml" ContentType="application/vnd.ms-office.inkAction+xml"/>
  <Override PartName="/ppt/ink/inkAction15.xml" ContentType="application/vnd.ms-office.inkAction+xml"/>
  <Override PartName="/ppt/ink/inkAction16.xml" ContentType="application/vnd.ms-office.inkAction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Action17.xml" ContentType="application/vnd.ms-office.inkAction+xml"/>
  <Override PartName="/ppt/ink/inkAction18.xml" ContentType="application/vnd.ms-office.inkAction+xml"/>
  <Override PartName="/ppt/ink/inkAction19.xml" ContentType="application/vnd.ms-office.inkAction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Action20.xml" ContentType="application/vnd.ms-office.inkAction+xml"/>
  <Override PartName="/ppt/ink/inkAction21.xml" ContentType="application/vnd.ms-office.inkAction+xml"/>
  <Override PartName="/ppt/ink/inkAction22.xml" ContentType="application/vnd.ms-office.inkAction+xml"/>
  <Override PartName="/ppt/ink/inkAction23.xml" ContentType="application/vnd.ms-office.inkAction+xml"/>
  <Override PartName="/ppt/ink/inkAction24.xml" ContentType="application/vnd.ms-office.inkAction+xml"/>
  <Override PartName="/ppt/ink/inkAction25.xml" ContentType="application/vnd.ms-office.inkAction+xml"/>
  <Override PartName="/ppt/ink/inkAction26.xml" ContentType="application/vnd.ms-office.inkAction+xml"/>
  <Override PartName="/ppt/ink/inkAction27.xml" ContentType="application/vnd.ms-office.inkAction+xml"/>
  <Override PartName="/ppt/ink/inkAction28.xml" ContentType="application/vnd.ms-office.inkAction+xml"/>
  <Override PartName="/ppt/ink/inkAction29.xml" ContentType="application/vnd.ms-office.inkAction+xml"/>
  <Override PartName="/ppt/ink/inkAction30.xml" ContentType="application/vnd.ms-office.inkAction+xml"/>
  <Override PartName="/ppt/ink/inkAction3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7"/>
  </p:notesMasterIdLst>
  <p:sldIdLst>
    <p:sldId id="965" r:id="rId2"/>
    <p:sldId id="779" r:id="rId3"/>
    <p:sldId id="810" r:id="rId4"/>
    <p:sldId id="811" r:id="rId5"/>
    <p:sldId id="812" r:id="rId6"/>
    <p:sldId id="823" r:id="rId7"/>
    <p:sldId id="961" r:id="rId8"/>
    <p:sldId id="820" r:id="rId9"/>
    <p:sldId id="813" r:id="rId10"/>
    <p:sldId id="966" r:id="rId11"/>
    <p:sldId id="839" r:id="rId12"/>
    <p:sldId id="827" r:id="rId13"/>
    <p:sldId id="826" r:id="rId14"/>
    <p:sldId id="824" r:id="rId15"/>
    <p:sldId id="818" r:id="rId16"/>
    <p:sldId id="964" r:id="rId17"/>
    <p:sldId id="967" r:id="rId18"/>
    <p:sldId id="963" r:id="rId19"/>
    <p:sldId id="918" r:id="rId20"/>
    <p:sldId id="968" r:id="rId21"/>
    <p:sldId id="814" r:id="rId22"/>
    <p:sldId id="922" r:id="rId23"/>
    <p:sldId id="969" r:id="rId24"/>
    <p:sldId id="946" r:id="rId25"/>
    <p:sldId id="905" r:id="rId26"/>
    <p:sldId id="846" r:id="rId27"/>
    <p:sldId id="906" r:id="rId28"/>
    <p:sldId id="909" r:id="rId29"/>
    <p:sldId id="948" r:id="rId30"/>
    <p:sldId id="847" r:id="rId31"/>
    <p:sldId id="907" r:id="rId32"/>
    <p:sldId id="908" r:id="rId33"/>
    <p:sldId id="910" r:id="rId34"/>
    <p:sldId id="911" r:id="rId35"/>
    <p:sldId id="949" r:id="rId36"/>
  </p:sldIdLst>
  <p:sldSz cx="118872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" initials="p" lastIdx="1" clrIdx="0">
    <p:extLst>
      <p:ext uri="{19B8F6BF-5375-455C-9EA6-DF929625EA0E}">
        <p15:presenceInfo xmlns:p15="http://schemas.microsoft.com/office/powerpoint/2012/main" userId="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D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71" autoAdjust="0"/>
    <p:restoredTop sz="90353" autoAdjust="0"/>
  </p:normalViewPr>
  <p:slideViewPr>
    <p:cSldViewPr snapToGrid="0">
      <p:cViewPr varScale="1">
        <p:scale>
          <a:sx n="79" d="100"/>
          <a:sy n="79" d="100"/>
        </p:scale>
        <p:origin x="7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06:09:06.45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nkml:trace contextRef="#ctx0" brushRef="#br0">19891 6050 2751 0,'0'0'128'0,"0"0"16"0,0 0-144 0,0 0 0 0,0 0 0 0,0 0 0 0,0 0 3216 0,0 0 624 0,0 0 112 0,0 0 16 0,-14 6-2480 0,14-6-496 0,-15 9-96 0,5 1-32 0,4 4-208 0,-4 0-32 0,2 3-16 0,3 3 0 0,1-1 48 0,-2 8 16 0,-2 3 0 0,2 3 0 0,2 0-160 0,2 0-16 0,-4 8-16 0,5-2 0 0,-7 6-128 0,2-4-32 0,2 4 0 0,-2-4 0 0,-2 5-80 0,2-8-32 0,1-7 0 0,3 0 0 0,-2-8 128 0,0-1 32 0,2-5 0 0,-2-5 0 0,4-12 48 0,0 0 16 0,0 0 0 0,0 0 0 0,0 0 336 0,0 0 64 0,6-12 0 0,-2-9 16 0,0-2-256 0,0-7-48 0,1-3-16 0,-1-4 0 0,0-6-320 0,0 4-64 0,-2-4-16 0,2 4 0 0,-2-6-128 0,2 1 0 0,2 3 0 0,1-6 0 0,-1 4 0 0,2-2 0 0,6 4 0 0,-1 2 0 0,5 2 0 0,-2 0 0 0,1 10 0 0,5 5 0 0,-5 1 0 0,5 5 0 0,-3 10 0 0,3 2 0 0,-5 2-144 0,1 8 144 0,-1 2 0 0,-7 10 0 0,0 3-160 0,1 6 160 0,-5 1-128 0,-2 3 128 0,-4 2 0 0,-2 4-160 0,-2 2 160 0,-3-4 0 0,-5 6 0 0,0-4 0 0,-9-4 0 0,1 1 0 0,-3-1 0 0,1-4-128 0,-3-4 128 0,4-5 0 0,-7-1 0 0,5-5-192 0,1-2 192 0,7-7-160 0,-7-1-288 0,5-4-64 0,5-5-16 0,0-3 0 0,5-10-1888 0,5 3-368 0,5-11-80 0,7-3-16 0</inkml:trace>
  <inkml:trace contextRef="#ctx0" brushRef="#br0">20462 5627 3679 0,'0'0'320'0,"0"0"-320"0,0 0 0 0,0 0 0 0,0 0 3008 0,0 0 544 0,0 0 96 0,0 0 32 0,0 0-1664 0,0 0-336 0,0 0-64 0,0 0-16 0,-2 17-400 0,-1 3-96 0,-1 3-16 0,0 4 0 0,-4 5-192 0,0 5-32 0,2-2-16 0,2 4 0 0,-5 4-128 0,1 2-16 0,0-1-16 0,4 7 0 0,-6-2-240 0,5 2-32 0,-1 1-16 0,2-3 0 0,-2-2-272 0,0 0-128 0,8-10 0 0,-2 2 128 0,0-8-128 0,6-4 0 0,-2-7 0 0,0-1 0 0,2-1 0 0,-6-18-272 0,13 8 64 0,-13-8 16 0,16 0-688 0,3-2-128 0,3-8-16 0,-5-8-8144 0,3-1-1632 0</inkml:trace>
  <inkml:trace contextRef="#ctx0" brushRef="#br0">20776 6026 12895 0,'0'0'576'0,"0"0"112"0,0 0-560 0,-3 14-128 0,-5 4 0 0,2-3 0 0,0 5 1792 0,-2 3 320 0,-2 1 64 0,5 1 0 0,1-2-704 0,0 5-128 0,0-1-48 0,0-2 0 0,4-1-528 0,6-1-128 0,0-1 0 0,0-7-16 0,3 3-304 0,5-3-64 0,4-5-16 0,-1-2 0 0,5-4 336 0,3-4 64 0,0-2 0 0,-1-4 16 0,-5-6 208 0,3-3 32 0,-3 1 16 0,5-4 0 0,-9-3-272 0,3 0-48 0,-9-1-16 0,5 1 0 0,-6-1-256 0,0 3-48 0,-1-1-16 0,-3 1 0 0,-2 3-128 0,0 2-128 0,-2-3 192 0,0 3-192 0,-2-3 0 0,2 5 0 0,-2-4 0 0,2 5 0 0,-2-5-944 0,2 16-288 0,0 0-64 0,0 0-16 0,0 0-1888 0,0 0-384 0</inkml:trace>
  <inkml:trace contextRef="#ctx0" brushRef="#br0">21660 5935 10127 0,'0'0'448'0,"0"0"96"0,0 0-544 0,0 0 0 0,0 0 0 0,-16 0 0 0,-1-2 2320 0,-3 2 368 0,1 2 64 0,1 2 0 0,-3 4-1600 0,-3-1-320 0,3 3-64 0,-2 6 0 0,-3-3-208 0,3 5-48 0,-3 3 0 0,3 3 0 0,0-3 64 0,3 3 16 0,-1 1 0 0,5-2 0 0,0 3-192 0,9-5-32 0,3 3-16 0,8-9 0 0,-4-15-208 0,9 16-144 0,5-8 192 0,2-1-192 0,-1 1 336 0,7-4-32 0,-5-2-16 0,5-4 0 0,1 0 176 0,1-4 48 0,1 2 0 0,-2 0 0 0,-3 1-160 0,1 1-32 0,-1 2 0 0,-1 2 0 0,-1 3-96 0,1 5-32 0,1 0 0 0,-7 7 0 0,3 5 240 0,-6 5 32 0,-4 1 16 0,-2 5 0 0,0-4-144 0,-8 2-16 0,-2 2-16 0,-4-2 0 0,-6 3 48 0,1 1 16 0,-9 0 0 0,3-4 0 0,-4-2-160 0,-1 1-16 0,-1-3-16 0,2 2 0 0,-1 0-176 0,3 1 128 0,-1-3-128 0,3-6 128 0,1-3-1008 0,7-10-208 0,-3-4-32 0</inkml:trace>
  <inkml:trace contextRef="#ctx0" brushRef="#br0">22959 5880 15663 0,'0'0'1392'0,"0"0"-1120"0,0 0-272 0,0 0 0 0,-2 22 864 0,0-3 112 0,-2-1 32 0,2 1 0 0,0 5-16 0,0-3 0 0,-1 2 0 0,-5 1 0 0,4-1-384 0,-2 1-80 0,2 1-16 0,-6 2 0 0,1 1-272 0,3 1-64 0,-2-2-16 0,0-3 0 0,2-1-160 0,2-5 0 0,2-1 0 0,0 1 128 0,2-18-1712 0,0 0-336 0</inkml:trace>
  <inkml:trace contextRef="#ctx0" brushRef="#br0">23300 6011 11055 0,'2'19'976'0,"-4"-3"-784"0,0 3-192 0,0 5 0 0,-1 1 1600 0,1 4 256 0,-2 1 64 0,-2-1 16 0,0-2-608 0,-6 1-128 0,3-1-32 0,1-6 0 0,-6-5-192 0,6 3-32 0,2-3-16 0,-1-4 0 0,7-12-160 0,0 0-16 0,0 0-16 0,0 0 0 0,0 0-80 0,0 0-16 0,17-12 0 0,5-4 0 0,-7-3-112 0,3-4-16 0,3-1-16 0,-5-1 0 0,1 1-288 0,3 1-48 0,-6 2-16 0,3 1 0 0,-3 2-144 0,1 1 160 0,-3 5-160 0,2 2 160 0,-14 10-160 0,15-1 0 0,-15 1-160 0,16 9 160 0,-4 1 0 0,-1 10-144 0,-5-1 144 0,0 8 0 0,-6 5 0 0,0-1 0 0,0 0 0 0,-2-2 0 0,-4 4-432 0,2 1 0 0,-1-1 0 0,-1 0-8992 0,2-4-1808 0</inkml:trace>
  <inkml:trace contextRef="#ctx0" brushRef="#br0">24732 5937 18015 0,'0'0'800'0,"0"0"160"0,0 0-768 0,0 0-192 0,0 0 0 0,0 0 0 0,0 0 896 0,-2 15 128 0,-4-3 16 0,-2 8 16 0,3-1-288 0,-1-1-48 0,2 1-16 0,-4 5 0 0,2-3-256 0,0 4-48 0,2-1-16 0,-3 1 0 0,-3 0-112 0,4 1-16 0,2-5-16 0,-2 5 0 0,0-9-240 0,3-3 0 0,-1 1 0 0,4-15-160 0,-2 10-176 0,2-10-48 0,0 0 0 0,0 0-7200 0,0 0-1440 0</inkml:trace>
  <inkml:trace contextRef="#ctx0" brushRef="#br0">25126 5982 14847 0,'0'0'656'0,"2"13"144"0,0 3-640 0,-2 3-160 0,0-3 0 0,0 3 0 0,0 3 1168 0,-2-3 208 0,-2 5 32 0,-2 1 16 0,2-3-432 0,-5 3-96 0,-1-2 0 0,2-1-16 0,-4-7-240 0,3 5-32 0,-1-8-16 0,-2 1 0 0,2-5 64 0,7 0 16 0,3-8 0 0,0 0 0 0,0 0-96 0,0 0-32 0,0 0 0 0,0 0 0 0,5-12-32 0,5-5 0 0,6 1 0 0,-5-3 0 0,5-1-144 0,-2 1-48 0,1-3 0 0,3 1 0 0,-4 1-320 0,3 5 144 0,-5-5-144 0,5 4 0 0,-3 3 0 0,2 3 0 0,-7 0 0 0,5 4 0 0,-14 6 0 0,10 0 0 0,3 4 0 0,-3 4 0 0,-2 6 0 0,-2-1 0 0,2 7 0 0,-5 3 0 0,-3 3 0 0,0 1 0 0,-3 0 0 0,-1 1 0 0,-2-1 0 0,2 0 0 0,0 1 128 0,0-5-128 0,2-2 0 0,0-1 128 0,2-1-128 0,0-1 0 0,-2-6 0 0,2-3 0 0,0-9 0 0,0 0 0 0,0 0-1936 0,0 0-304 0,16 6-48 0</inkml:trace>
  <inkml:trace contextRef="#ctx0" brushRef="#br0">25795 6015 19295 0,'0'0'848'0,"0"0"176"0,0 0-816 0,0 0-208 0,0 0 0 0,0 0 0 0,-2 13 1296 0,-4-3 224 0,2 2 32 0,-1 3 16 0,-1 3-512 0,-6-2-96 0,0 3-32 0,3 1 0 0,-9-1-128 0,2 5-32 0,3 1 0 0,-3 2 0 0,4-3-320 0,-3 1-80 0,5-4-16 0,-4-1 0 0,5-1-224 0,3 1-128 0,-2-6 160 0,0 3-160 0,6-5 0 0,2 0 0 0,0-12-128 0,0 0 128 0,0 0-2176 0,16 7-320 0,-2-3-64 0,1-6 0 0</inkml:trace>
  <inkml:trace contextRef="#ctx0" brushRef="#br0">26332 5229 11055 0,'0'0'976'0,"0"0"-784"0,0 0-192 0,0 0 0 0,0 0 2016 0,0 0 352 0,-2 13 80 0,-4 5 16 0,0 0-1328 0,-8 13-272 0,3 4-48 0,-5 2-16 0,2 10-112 0,-3-4-32 0,3 2 0 0,-4 1 0 0,3 3 48 0,-1 6 16 0,-5 1 0 0,1 5 0 0,1-5-160 0,1-1-48 0,-1-4 0 0,7-7 0 0,-6 3-352 0,9-10-160 0,-1-4 128 0,2 1-128 0,0-5 0 0,6-4 0 0,0-3 0 0,1-3 0 0,-1-1-640 0,2-7-64 0,0-11-16 0,0 0 0 0,0 0-1584 0,0 0-320 0</inkml:trace>
  <inkml:trace contextRef="#ctx0" brushRef="#br0">26062 5939 16175 0,'0'0'704'0,"0"0"176"0,0 0-704 0,0 0-176 0,18 2 0 0,-18-2 0 0,19 0 560 0,-1 0 80 0,-2-2 0 0,-16 2 16 0,19-2-144 0,-3 0-48 0,3-2 0 0,-1 2 0 0,-3 0-192 0,5-2-32 0,-5 0-16 0,3-4 0 0,0 3-224 0,-5 1 0 0,5 4 128 0,-5-6-128 0,3-6 0 0,-2 6 0 0,-14 6 128 0,19-6-128 0,-1 1 0 0,-7-3 0 0,-11 8 128 0,20-4-128 0,-6-2 0 0,-14 6 0 0,0 0 0 0,0 0 0 0,15 0 0 0,-15 0 0 0,0 0-128 0,0 0 128 0,8 20 416 0,-4-3 144 0,-4 3 16 0,-2 3 16 0,-2-2 176 0,-2 3 48 0,0 3 0 0,-3-2 0 0,-1-3-320 0,2 1-64 0,-6 1-16 0,5 1 0 0,-3-2 96 0,2 3 0 0,0-3 16 0,-1-1 0 0,1-3-96 0,4 1-32 0,2-5 0 0,-2 1 0 0,2-2-272 0,4-14-128 0,0 0 128 0,0 0-128 0,0 0 0 0,0 0-224 0,0 0 32 0,18 5 0 0,-4-5-2112 0,1-5-432 0</inkml:trace>
  <inkml:trace contextRef="#ctx0" brushRef="#br0">26905 5869 20207 0,'0'0'896'0,"0"0"192"0,0 0-880 0,-6 13-208 0,0 1 0 0,-3-2 0 0,1 3 864 0,-2-3 128 0,-6 3 32 0,3-1 0 0,-5 4-256 0,3-1-64 0,-1 1 0 0,-2 3 0 0,5-3 128 0,-1-5 0 0,6 5 16 0,0-6 0 0,1 3-240 0,7-15-48 0,0 0-16 0,0 16 0 0,0-16-288 0,9 13-64 0,-9-13-16 0,0 0 0 0,12 4 176 0,-12-4 32 0,22 0 16 0,-9 0 0 0,3-4-192 0,-16 4-32 0,17-9-16 0,-5 1 0 0,4 2-160 0,-16 6 160 0,11-14-160 0,1 5 160 0,-12 9-160 0,0 0 0 0,12-10 144 0,-12 10-144 0,0 0 0 0,0 0 0 0,0 0 0 0,0 0 0 0,0 0 0 0,0 0 0 0,0 0 0 0,0 0 0 0,0 0 0 0,0 0 0 0,13 8 0 0,-13-8 0 0,14 9 0 0,6 1 0 0,-3-4 0 0,3-4-128 0,-1-2 128 0,-1-2 0 0,1 2 0 0,-1-4-128 0,-3-2 128 0,5-1 0 0,3-1 0 0,-1 0-128 0,-3-8 128 0,5 5 0 0,1-7 0 0,2 2 0 0,3-3 0 0,-3-4 0 0,-2-1 0 0,1 1-128 0,1-3 128 0,-2 1 0 0,1 2 0 0,-5-3 0 0,-1 1 0 0,1-2 0 0,1-8 0 0,-7 1 0 0,1 1-144 0,1-6 0 0,-5-6 0 0,2-7 0 0,-5 3-144 0,1-2-32 0,4 1 0 0,-6 1 0 0,-1-2-16 0,1 8-16 0,-2 6 0 0,-2 8 0 0,0 2 208 0,-2 7 144 0,-2 6-192 0,0 14 192 0,0 0 0 0,0 0 0 0,-8 12 0 0,0 10 0 0,-5 5 0 0,1 2 0 0,-6 6 128 0,5 10-128 0,-5 4 128 0,-1 5-128 0,1 5 0 0,-1 1 0 0,-3 5 160 0,3 3-160 0,1-4 160 0,-1 5-160 0,3-11 128 0,2-1-128 0,6-5 0 0,1-5 144 0,5-6-144 0,0-4 0 0,0 0 0 0,2-6 0 0,2-1-208 0,0-3-80 0,0 0-16 0,0-5 0 0,-2-9-1920 0,0 1-384 0</inkml:trace>
  <inkml:trace contextRef="#ctx0" brushRef="#br0">26735 5443 30815 0,'0'0'1360'0,"0"0"288"0,6-11-1328 0,2-3-320 0,4 2 0 0,-3 6 0 0,5-3 0 0,-14 9 0 0,14-8 0 0,1 2-128 0,-5-6 128 0,4 5 0 0,-14 7 128 0,9-6-128 0,-9 6-992 0,0 0-272 0,0 0-48 0,0 0-16 0</inkml:trace>
  <inkml:trace contextRef="#ctx0" brushRef="#br0">24677 5492 36159 0,'-52'2'1600'0,"26"-2"336"0,7-2-1552 0,5 2-384 0,-1 0 0 0,15 0 0 0,-14 6 0 0,14-6 0 0,-16 4 0 0,16-4 0 0,0 0 0 0,0 0 0 0,0 0 0 0,0 0 0 0,18 0-1664 0,-2 0-224 0,5 0-32 0</inkml:trace>
  <inkml:trace contextRef="#ctx0" brushRef="#br0">28101 5716 18191 0,'0'0'800'0,"0"0"176"0,0 0-784 0,0 0-192 0,0 0 0 0,0 0 0 0,-12 20 944 0,4-3 144 0,4 5 16 0,-2-3 16 0,-1 3 32 0,1-1 0 0,2 1 0 0,2 3 0 0,0 10-368 0,0-2-64 0,2-1-16 0,2-3 0 0,2 2-320 0,2-4-64 0,1-1 0 0,3-1-16 0,-2 0-176 0,2-3-128 0,2-7 144 0,-3 3-144 0,3-6 144 0,-2-1-144 0,5-7 128 0,-3-2-128 0,8-2 512 0,-7-2 0 0,5-5 16 0,-5-7 0 0,5 2 32 0,-1-5 0 0,-3-1 0 0,2 2 0 0,-5-3-320 0,3-1-64 0,-6 5-16 0,0-9 0 0,1 1-160 0,-1 5 0 0,-4-3 0 0,2 0 0 0,0 1 128 0,2 3-128 0,-2-3 0 0,-3 1 128 0,1 3-576 0,0 0-112 0,-4 16-16 0,0 0-9520 0,10-11-1888 0</inkml:trace>
  <inkml:trace contextRef="#ctx0" brushRef="#br0">28914 5816 16575 0,'0'0'736'0,"0"0"160"0,0 0-720 0,-10 0-176 0,2 0 0 0,-5 2 0 0,1-2 1328 0,-3 4 224 0,1 2 48 0,-6 3 16 0,3-1-592 0,-11 6-112 0,1 3-16 0,0 5-16 0,2-7-112 0,3 5-32 0,-1 3 0 0,3-3 0 0,8-7-128 0,-1 5-32 0,5-4 0 0,2 1 0 0,6-15-224 0,0 0-48 0,0 12-16 0,0-12 0 0,0 0-96 0,0 0-32 0,16 8 0 0,3-8 0 0,-1-8 192 0,-6 4 32 0,3-2 16 0,-1 0 0 0,3-5-144 0,-3 3-48 0,4 2 0 0,-5-2 0 0,1-2-208 0,-4 5 0 0,1-1 128 0,-11 6-128 0,0 0 0 0,0 0 0 0,14 6 128 0,0 1-128 0,-14-7 0 0,7 20 0 0,1-3 0 0,4-1 0 0,-2 2 0 0,7-7 0 0,-3 1 0 0,5-4 0 0,-1-4 0 0,3-2 0 0,3-4 0 0,1 0 0 0,-1 0-192 0,3-4-128 0,-2-4-16 0,-1-2-16 0,-5 1-1968 0,1-5-400 0,3-11-80 0,-3 5-16 0</inkml:trace>
  <inkml:trace contextRef="#ctx0" brushRef="#br0">29528 5110 19231 0,'0'0'848'0,"0"0"176"0,-3 15-816 0,-5 1-208 0,0 4 0 0,0 3 0 0,-6 0 944 0,5 5 144 0,-5-1 16 0,2 4 16 0,-1 0-16 0,1 6 0 0,4 6 0 0,-3-4 0 0,1 6-320 0,-4-4-64 0,0 4-16 0,1 4 0 0,1-4-320 0,4-2-64 0,-1-4 0 0,1 2-16 0,2-8-304 0,2 0 160 0,2 0-160 0,2-6 128 0,-2-7-128 0,2-1 0 0,2-1 0 0,-2-18 0 0,0 0 0 0,2 13-192 0,-2-13 0 0,0 0 16 0,0 0-1744 0,0 0-368 0,12 6-64 0,-12-6-16 0</inkml:trace>
  <inkml:trace contextRef="#ctx0" brushRef="#br0">29540 5767 11967 0,'0'0'1072'0,"0"0"-864"0,0 0-208 0,2 14 0 0,-2-14 1792 0,0 13 304 0,-2 7 64 0,0-4 16 0,-2 3-704 0,2 4-144 0,-2-3-32 0,-3 7 0 0,-1-5-496 0,2-1-96 0,4-1-32 0,0-9 0 0,2 5-48 0,2-4-16 0,0 1 0 0,0-3 0 0,4 2-192 0,-6-12-32 0,0 0-16 0,13 8 0 0,-1-5 112 0,4-1 32 0,-5-2 0 0,5 0 0 0,-4-4 96 0,3-3 32 0,-3-7 0 0,4 4 0 0,-5-5-320 0,7 3-48 0,-6-8-16 0,3 5 0 0,-5-3-128 0,2-1-128 0,-3 1 192 0,-3-1-192 0,0-5 144 0,2 3-144 0,-4-1 0 0,0 3 144 0,-4-2-144 0,2 1 0 0,0-1 0 0,0 5 0 0,0-4-416 0,0 9-112 0,-1-1-32 0,-1 12-9760 0,2-10-1968 0</inkml:trace>
  <inkml:trace contextRef="#ctx0" brushRef="#br0">29932 5820 8287 0,'0'0'736'0,"0"0"-592"0,0 0-144 0,14 4 0 0,0-4 2464 0,1 0 464 0,3 0 80 0,-5-2 32 0,7-2-1696 0,-5 0-320 0,1-8-80 0,2 2-16 0,-5 1-304 0,3-7-64 0,-4 2-16 0,1-1 0 0,-3-1-48 0,0 3-16 0,-1-5 0 0,-3 6 0 0,-4-1 96 0,0 1 0 0,-2 4 16 0,-4-4 0 0,0 5 96 0,-3 1 16 0,7 6 0 0,-10-2 0 0,-2 2-256 0,-3 4-64 0,1 2 0 0,-4 3 0 0,1 3-176 0,1 0-32 0,-1 5-16 0,3-1 0 0,-4 1 48 0,7 3 16 0,-5-4 0 0,6 5 0 0,-1-1-96 0,3-7 0 0,4 3-128 0,0-3 192 0,2 3-192 0,2 4 0 0,2-5 128 0,2 3-128 0,0-9-176 0,0 5-80 0,4-6 0 0,3 0-16 0,-3 1-2640 0,6-5-528 0</inkml:trace>
  <inkml:trace contextRef="#ctx0" brushRef="#br0">30586 5555 18431 0,'0'0'816'0,"0"0"160"0,0 0-784 0,0 0-192 0,-8-6 0 0,2 2 0 0,-6 6 1392 0,1-2 224 0,-7 2 48 0,4 2 16 0,-5 3-688 0,1-1-144 0,3 0-16 0,-5 0-16 0,5 6-192 0,-3-3-48 0,0 3 0 0,7 2 0 0,-3-6-80 0,4 3-32 0,6-1 0 0,4-10 0 0,0 14-80 0,2-1-32 0,-2-13 0 0,10 12 0 0,4 4 16 0,-2-5 0 0,3 5 0 0,-1-4 0 0,3 3-80 0,3-5-16 0,-5 4 0 0,3-3 0 0,-8 5-64 0,3-6-16 0,-7 7 0 0,0-5 0 0,-4 4 128 0,-4-5 32 0,-2 7 0 0,-2-5 0 0,-7 3 16 0,1-4 0 0,-6 1 0 0,3-3 0 0,-7 2-128 0,-1-2-32 0,0-3 0 0,-1 3 0 0,1-4-208 0,1-2 144 0,-1-2-144 0,0-2 128 0,5-2-1184 0,4 0-240 0,-3-4-48 0,1-8-14640 0</inkml:trace>
  <inkml:trace contextRef="#ctx0" brushRef="#br0">31208 5541 16703 0,'0'0'736'0,"0"0"160"0,0 0-720 0,0 0-176 0,0 10 0 0,0 5 0 0,-2-1 1040 0,-2 5 176 0,-6 7 48 0,2-1 0 0,3 2-352 0,-3 1-64 0,-4 1-16 0,4 2 0 0,-3 0-320 0,3 3-64 0,0-1 0 0,0-4-16 0,0-2-208 0,3-1-32 0,-1-7-16 0,4 1 0 0,-2 1-176 0,2-7 0 0,2-1 144 0,0-13-144 0,0 0-768 0,0 0-240 0,0 0-32 0</inkml:trace>
  <inkml:trace contextRef="#ctx0" brushRef="#br0">31434 5607 12895 0,'0'0'1152'0,"0"0"-928"0,0 0-224 0,0 18 0 0,0-18 1136 0,0 11 176 0,-2 7 32 0,0-4 16 0,0 3-192 0,0 1-32 0,-4-5-16 0,-1 3 0 0,1-4-336 0,0 1-64 0,0 1-16 0,-6 0 0 0,3-7-144 0,3 3-48 0,6-10 0 0,-10 10 0 0,10-10-96 0,0 0-32 0,0 0 0 0,0 0 0 0,0 0 192 0,0 0 48 0,0 0 0 0,6-10 0 0,0 0-80 0,0 1-16 0,3-5 0 0,5 0 0 0,-6-1-336 0,5 3-192 0,-3-5 192 0,2 1-192 0,0 2 144 0,-5 1-144 0,5-1 0 0,-4 6 144 0,0-2-144 0,-8 10 0 0,0 0 0 0,0 0 0 0,0 0 0 0,0 0 0 0,6 16 0 0,1-2 0 0,-3 3 160 0,-2 5-160 0,-2-5 192 0,0 3-192 0,0 1 144 0,0 1-144 0,2-7 0 0,0 3 144 0,-2-8-144 0,0-10 0 0,6 13 0 0,-6-13 128 0,10 10-128 0,-10-10 0 0,11 4 0 0,5-2 128 0,-4-2 160 0,3-2 32 0,-3 0 0 0,4-6 0 0,-5 0-16 0,5-7 0 0,-4 7 0 0,3-8 0 0,-3 3-304 0,0-9 160 0,1 3-160 0,-3 3 128 0,4-3-128 0,-5 1 0 0,5-1 144 0,-4-3-144 0,2-1 0 0,1-1 0 0,-3 1 0 0,4-2 128 0,-5-5-128 0,7-1 0 0,-6-2 0 0,5 2 0 0,-5-6 0 0,2 2 128 0,1-1-128 0,-3-3 0 0,4 0 0 0,-4 4 0 0,-1-6 0 0,3 6 0 0,-6 6 0 0,2 2 0 0,0 1 0 0,-3 7 0 0,-1 3 0 0,0 1 0 0,-4 5 0 0,0 0 0 0,0 10 0 0,0 0 0 0,0 0 0 0,0 0 0 0,-8 14 0 0,-3-1 0 0,1 7 0 0,0 3 0 0,-3 5 0 0,3-1 0 0,-6 0 0 0,4 4 0 0,-3 5 0 0,3 3 0 0,-3 0 0 0,3 4 0 0,2-3 0 0,-4 5 0 0,5-8 0 0,-1 4 0 0,4-6 0 0,2 1 0 0,4-7 0 0,2-2 0 0,2-2 0 0,2-3 0 0,6-3 0 0,-5-3 0 0,5-2 0 0,-2-7 0 0,4 1 0 0,1-2 128 0,5-4 64 0,-3-2 32 0,3-4 0 0,1-4 0 0,-3 1-64 0,1-1-16 0,1-4 0 0,-1 2 0 0,-3 1-144 0,1-5 0 0,-3 4 144 0,2-4-144 0,-7 5 0 0,5-1 0 0,-4 0 0 0,0 4 0 0,1 2 0 0,-3-1 0 0,4-3 0 0,-12 8 0 0,0 0 0 0,10 2 0 0,-1 4 0 0,-9-6 0 0,0 0 0 0,14 7 0 0,-6 1 0 0,0 6 0 0,1-6 0 0,-3 3 0 0,-2 5 0 0,0-4-128 0,0 3 128 0,2-1 0 0,-4 0 0 0,0-1 0 0,0 1 0 0,-1-2 0 0,-1-12 0 0,2 17 0 0,2-1 0 0,2-6 0 0,-2 1 0 0,-4-11 0 0,0 0 0 0,8 16 0 0,-8-16 0 0,6 8 0 0,-6-8 0 0,0 0 0 0,0 0 0 0,0 0 0 0,11 2-336 0,-11-2 16 0,0 0 0 0,0 0 0 0,10-6-1472 0,-4 0-304 0,-4-6-48 0</inkml:trace>
  <inkml:trace contextRef="#ctx0" brushRef="#br0">31727 5301 24063 0,'0'0'1072'0,"15"-4"208"0,7 2-1024 0,5-2-256 0,2 2 0 0,4 0 0 0,3-2 368 0,-3 1 16 0,2-3 0 0,6 2 0 0,-2-4-64 0,4-2-16 0,-4 2 0 0,0 5 0 0,-8-3-304 0,-2 0 160 0,-3 0-160 0,-7 2 128 0,-5 0-2048 0,-5 0-400 0</inkml:trace>
  <inkml:trace contextRef="#ctx0" brushRef="#br0">31124 5110 20271 0,'-21'-2'1792'0,"-1"0"-1424"0,5 0-368 0,1 2 0 0,16 0 3072 0,0 0 528 0,0 0 112 0,0 0 32 0,0 0-2976 0,0 0-608 0,0 0-160 0,0 0 0 0,0 0 0 0,0 0-256 0,0 0 64 0,0 0 0 0,0 0-1664 0,0 0-336 0,0 0-64 0</inkml:trace>
  <inkml:trace contextRef="#ctx0" brushRef="#br0">32402 5740 3679 0,'0'0'320'0,"0"0"-320"0,0 0 0 0,0 0 0 0,-10 6 2848 0,2 1 496 0,-4 1 112 0,1-6 0 0,1 2-1664 0,-2 0-320 0,4 0-80 0,-3 2-16 0,1-2-160 0,4 0-16 0,6-4-16 0,0 0 0 0,0 0-208 0,0 0-32 0,0 0-16 0,0 0 0 0,0 0-256 0,0 0-48 0,0 0-16 0,0 0 0 0,0 0 32 0,10-4 16 0,5-4 0 0,-1 2 0 0,2 0-240 0,3-2-48 0,-3-3-16 0,3 1 0 0,1-8-112 0,-3 3-32 0,5-5 0 0,1-1 0 0,-1-3 48 0,-1 3 16 0,3-1 0 0,-1-1 0 0,0-4-32 0,1 1-16 0,-3-1 0 0,-3 2 0 0,1-3-224 0,1 3 176 0,-9-2-176 0,7 0 160 0,-6-3-160 0,1-1 0 0,-5 2 144 0,2-2-144 0,0-1 0 0,-4 1 144 0,-5-4-144 0,3 0 0 0,-4-2 128 0,0-6-128 0,-2 4 0 0,-1-6 0 0,1 2 0 0,-2 0 0 0,-4-5 0 0,2 7 0 0,-2-4 0 0,2 6 0 0,-5-2 0 0,1 4 0 0,2-2 0 0,-6 4 0 0,3 3 0 0,-5 1 0 0,4 0 144 0,-3-4-144 0,-1 2 0 0,-1 2 144 0,-5 3-144 0,1-1 0 0,-5 0 0 0,-11-12 0 0,6 6 0 0,0 4 0 0,2 3 0 0,-3-1 0 0,-3-2 0 0,2 2 0 0,0 1 128 0,-2 1-128 0,-2-2 0 0,0 1 0 0,0-1 0 0,0 4 0 0,4 3 0 0,3 1 0 0,-1-1 0 0,0 7 0 0,-2-3 0 0,2 5 0 0,-3-5 0 0,1 4 0 0,-2 3 0 0,-2 1 0 0,6-6 0 0,0 3 0 0,-1-1 0 0,-1 4 0 0,-4-5 0 0,0 5 0 0,-4-4 0 0,0 3 0 0,6-5 0 0,-8 6 0 0,0 0 0 0,-2-1 0 0,-3 5 0 0,5 2 0 0,-2-10 0 0,-2 7 0 0,4 3 0 0,-2-2 0 0,2-2 0 0,2 0 0 0,2 0 0 0,-4 3 0 0,1-3 0 0,-3 2 0 0,-6 2 0 0,-2-2 0 0,1 0 0 0,-5-1 0 0,-1 1 0 0,-1 4 0 0,1-2 0 0,3 0 0 0,4 0 0 0,-1-2 0 0,1 0 128 0,2 2-128 0,4 4 128 0,-2-2-128 0,-1-1 0 0,-1 1 128 0,2 2-128 0,-4-2 0 0,-1-4 128 0,-3 2-128 0,0 0 0 0,1 0 128 0,1 0 16 0,4 0 0 0,5 0 0 0,-1 0 0 0,0 1 16 0,6 1 0 0,-2 0 0 0,2 0 0 0,4 0 16 0,-6 2 0 0,4-2 0 0,-6 0 0 0,0-2-48 0,-4 2-128 0,2-4 192 0,0 4-64 0,-5-2-128 0,1 0 128 0,0 1-128 0,4 3 128 0,-2-4-128 0,5-2 128 0,1-2-128 0,-2 4 128 0,0 0-128 0,-2 4 192 0,6 2-192 0,-6-2 192 0,2-2-192 0,-2 2 192 0,-4 2-192 0,1-2 192 0,-5-2-192 0,-2 0 128 0,1-2-128 0,-1 2 128 0,4 2-128 0,3-2 128 0,-3-3-128 0,2 3 128 0,0 0-128 0,3 4 128 0,-3 3-128 0,2-3 128 0,2-4-128 0,-2 2 0 0,3 0 144 0,1 2-144 0,-2 0 144 0,0-2-144 0,0-2 192 0,0 0-192 0,8-1 144 0,0 3-144 0,2-2 0 0,2 2 144 0,4 0-144 0,1 5 0 0,3-1 0 0,3 0 128 0,5-4-128 0,-1 2 0 0,-1-2 0 0,5 0 0 0,-1 0 0 0,15 0 0 0,-12 0 0 0,12 0 0 0,0 0 0 0,0 0 0 0,0 0 0 0,0 0 0 0,0 0 0 0,0 0 0 0,0 0 0 0,0 0 0 0,0 0 0 0,0 0 0 0,0 0 0 0,0 0 0 0,15-8-464 0,3 1 16 0,0 3 16 0,-3 0 0 0,5 0-1520 0,-1 2-304 0,1-2-64 0,3-4-13904 0</inkml:trace>
  <inkml:trace contextRef="#ctx0" brushRef="#br0">27734 2491 32079 0,'-23'-10'1408'0,"23"10"320"0,-16 4-1392 0,2 8-336 0,1 1 0 0,-5 7 0 0,1 3 0 0,-7 3 0 0,-3-1-160 0,-4 0 160 0,-10-1 0 0,2 5 0 0,-6 6 128 0,-2 0-128 0,-8 4 512 0,3 0 16 0,1 6 0 0,-2 0 0 0,1 4 80 0,1 5 16 0,-4 3 0 0,5 3 0 0,1 8-96 0,8-7-16 0,-2-3 0 0,6 3 0 0,6 1-176 0,1-3-32 0,5-9-16 0,2-3 0 0,7-2 32 0,4-4 16 0,7-2 0 0,5-6 0 0,5 0 0 0,5-3 0 0,8-3 0 0,7-2 0 0,2 1-80 0,6-5 0 0,12 1-16 0,4-9 0 0,10 3-80 0,5-6-16 0,8 3 0 0,6-5 0 0,12-2-144 0,-2-2 0 0,7-2 0 0,-1-4 128 0,-8-2-976 0,3 0-208 0,7 2-32 0,3 6-11008 0,7 6-2176 0</inkml:trace>
  <inkml:trace contextRef="#ctx0" brushRef="#br0">20394 8094 12095 0,'0'0'528'0,"0"0"112"0,0 0-512 0,0 0-128 0,0 0 0 0,-4-14 0 0,-6 2 944 0,10 12 144 0,-9-7 48 0,1-3 0 0,-6 2-192 0,4 4-48 0,-5 0 0 0,3 4 0 0,-3 0-144 0,1 4-48 0,-4 0 0 0,1 4 0 0,1 0-224 0,-3 1-48 0,3-1-16 0,-1 6 0 0,-1-4-192 0,4 7-32 0,-5-3-16 0,9 5 0 0,-2-1-16 0,3-5 0 0,5 7 0 0,2-2 0 0,2 1-160 0,2 1 160 0,-2-20-160 0,6 15 160 0,1-1 64 0,-7-14 16 0,18 11 0 0,-1 1 0 0,-3-8 224 0,4 2 48 0,-5-2 16 0,5-2 0 0,-4-2-272 0,1 0-48 0,-15 0-16 0,20 0 0 0,-7-4 0 0,-13 4 0 0,18-2 0 0,-18 2 0 0,14-6-32 0,-14 6-16 0,0 0 0 0,17-4 0 0,-17 4-144 0,14-10 0 0,-14 10 144 0,13-7-144 0,-13 7 0 0,16-4 0 0,-16 4 0 0,0 0 128 0,18 4-128 0,-1 0 0 0,-3 5 0 0,3-1 0 0,-3 0 0 0,4 2 0 0,-1-1 0 0,-3-1-128 0,1 4 128 0,-3-4 0 0,-12-8 0 0,20 4 0 0,-5-1-320 0,3-1-128 0,-18-2-16 0,19-7-16 0</inkml:trace>
  <inkml:trace contextRef="#ctx0" brushRef="#br0">20849 8037 4607 0,'0'0'400'0,"0"0"-400"0,0 0 0 0,0 0 0 0,0 0 3184 0,0 0 544 0,0 0 112 0,9 14 32 0,-3 5-2304 0,-4-1-464 0,-2-18-80 0,0 17-32 0,-2 5-96 0,0-1 0 0,-4-1-16 0,-1-3 0 0,-1 3-160 0,-2-1-16 0,-2 1-16 0,3-1 0 0,1-1-336 0,-2-6-64 0,10-12-16 0,0 0 0 0,0 0-272 0,0 0 160 0,0 0-160 0,0 0 128 0,0 0 320 0,0 0 48 0,14-8 16 0,-8-4 0 0,1 0-64 0,9-9 0 0,-2 0 0 0,1 1 0 0,1-1-256 0,-1-3-64 0,3 5-128 0,-2 1 192 0,1-5-192 0,3 1 0 0,-5 3 0 0,7 5 0 0,-5 0 0 0,-3 5 0 0,0 1 0 0,-14 8 0 0,13-6 0 0,-13 6 0 0,16 4 0 0,-16-4 0 0,10 12 0 0,-1 5 0 0,1 1-128 0,-6 1 128 0,-2 3 0 0,-2-3 0 0,-2 1 0 0,-2 1 0 0,2 3 0 0,-4-3 0 0,2-3 0 0,2 3 0 0,0 0-640 0,2-1-80 0,0-20-16 0,0 0-8480 0,0 0-1712 0</inkml:trace>
  <inkml:trace contextRef="#ctx0" brushRef="#br0">21826 7953 8287 0,'0'0'736'0,"0"0"-592"0,0 0-144 0,0 0 0 0,-6-15 1344 0,6 15 256 0,-12-10 32 0,4 2 16 0,8 8-624 0,-11-4-128 0,-3 10-32 0,14-6 0 0,-14 10-80 0,-3 2-16 0,-1 1 0 0,3 7 0 0,-9 1 192 0,1 3 48 0,-1 3 0 0,1 0 0 0,2-1-288 0,1 1-48 0,1 0-16 0,7-2 0 0,-2-1-272 0,8-3-48 0,4-1-16 0,2-3 0 0,0-17-128 0,0 0-48 0,10 20 0 0,4-12 0 0,-14-8 112 0,15 0 0 0,5-4 16 0,3-6 0 0,-1-8 144 0,-1-1 32 0,3-2 0 0,1 1 0 0,0-3-160 0,-1-3-32 0,-1-3 0 0,1 0 0 0,-5-2-128 0,1-1-128 0,1-1 192 0,-3 2-192 0,-5-4 240 0,5-2-64 0,-6-6-16 0,1 4 0 0,-5-6-32 0,2 0 0 0,1 2 0 0,-5-3 0 0,0 1-128 0,0 8 0 0,2 5 0 0,-4 7-176 0,-2 4 176 0,-2 9 0 0,0 12 0 0,0 0 0 0,0 0 192 0,-8 14 80 0,-4 7 16 0,2 8 0 0,-3 4 32 0,3 8 0 0,-4-2 0 0,3 8 0 0,1 2-320 0,-4 2 0 0,5-1 128 0,-5 3-128 0,4 2 0 0,4-3 0 0,-2-1 0 0,7-2 0 0,1-10-160 0,1 4-96 0,9-4 0 0,-2 0-16 0,8-8-2032 0,-1-2-384 0,5-2-96 0,5-1-16 0</inkml:trace>
  <inkml:trace contextRef="#ctx0" brushRef="#br0">24445 7635 11055 0,'0'0'480'0,"-4"-11"112"0,1-3-464 0,-1 4-128 0,4 10 0 0,-6-15 0 0,-6 3 1728 0,4 2 320 0,-3-1 64 0,-5 5 0 0,-2 0-1088 0,1 4-240 0,-3 4-32 0,-5 4-16 0,-6 0-160 0,0 9-48 0,1 1 0 0,-3 3 0 0,-4 3 176 0,6-5 16 0,-2 1 16 0,5 3 0 0,7-1-32 0,9-3 0 0,1 5 0 0,7 1 0 0,4-1-368 0,6-1-80 0,7 1 0 0,1-1-16 0,5 0-112 0,5-5-128 0,-3 2 176 0,3 3-176 0,-5-9 304 0,5 3-48 0,-3-1-16 0,2 2 0 0,-3-7-48 0,-3 7-16 0,1-2 0 0,-6 3 0 0,-4-5-16 0,-8-12 0 0,7 19 0 0,-7 1 0 0,-7-8 256 0,-3 3 48 0,0-3 16 0,-8 2 0 0,-1-5-32 0,-3 1-16 0,-5 2 0 0,-6-6 0 0,-6 1-224 0,2-3-32 0,-6 0-16 0,2-4 0 0,-4-4-160 0,2 0 128 0,4-1-128 0,10-1 128 0,2-6-416 0,1 2-96 0,7 2 0 0,7-5-16 0,4 1-2528 0,8-4-496 0,10-1-96 0,2-3-32 0</inkml:trace>
  <inkml:trace contextRef="#ctx0" brushRef="#br0">24962 7655 11967 0,'0'0'1072'0,"0"0"-864"0,-10 12-208 0,3-1 0 0,-5-3 1232 0,0 6 208 0,-9-1 32 0,-1 7 16 0,1-3-80 0,1 5-32 0,-3 1 0 0,0 3 0 0,1-1-32 0,5-2-16 0,-3 1 0 0,4-3 0 0,5 1-496 0,3-1-80 0,2 5-32 0,6-7 0 0,2-5-272 0,6 1-48 0,0-5-16 0,3-2 0 0,3 2 112 0,4-5 16 0,-3-3 0 0,5-4 0 0,3-1 0 0,-3-5 16 0,1 0 0 0,4-2 0 0,-3-3-208 0,-5 1-32 0,-3-6-16 0,0 7 0 0,-6-3-80 0,-3 0-32 0,1-3 0 0,-2 3 0 0,0-3-32 0,-8 1 0 0,0 2 0 0,-2-5 0 0,2 1-128 0,-1-1 0 0,-3-3 0 0,2 5 0 0,0 1-400 0,2-1-16 0,0 5 0 0,0-2-10208 0,1 4-2032 0</inkml:trace>
  <inkml:trace contextRef="#ctx0" brushRef="#br0">25567 7107 20559 0,'0'0'896'0,"0"10"208"0,-2 3-880 0,-2 1-224 0,0 9 0 0,0 1 0 0,-7 3 1312 0,-1 0 224 0,-2 1 32 0,-1 3 16 0,1 8-496 0,-6 14-80 0,-1-3-32 0,0-1 0 0,1 0-336 0,2-2-80 0,-5-3-16 0,2 5 0 0,1-2-288 0,4 0-48 0,-1 3-16 0,7-3 0 0,2-8-192 0,1 0 144 0,1-8-144 0,4-3 128 0,4-1-128 0,2-5 0 0,0-9 0 0,-4-13-176 0,11 10-960 0,3-4-192 0,5-6-32 0,13-6-11680 0</inkml:trace>
  <inkml:trace contextRef="#ctx0" brushRef="#br0">25973 7667 12895 0,'0'0'576'0,"0"0"112"0,-6 15-560 0,2-1-128 0,-4 3 0 0,2 5 0 0,-2-1 2144 0,3 1 400 0,-5 1 80 0,0 1 0 0,0-1-1168 0,-1 2-240 0,1 1-64 0,4-1 0 0,-4-7-576 0,4 1-112 0,1 1-16 0,3-7-16 0,-2 1 0 0,4-14 0 0,0 0 0 0,0 0 0 0,6 8 272 0,-1-1 64 0,-5-7 16 0,14 0 0 0,-4-1 48 0,3-5 0 0,1-2 0 0,0-6 0 0,-1 3-272 0,1-7-48 0,0 2-16 0,-1-3 0 0,-1-3-96 0,2 1-16 0,-1 0 0 0,1-3 0 0,0-1-176 0,-5 1-32 0,5-1-16 0,-4 4 0 0,4 1-160 0,-5 1 0 0,5-1 0 0,0 6 0 0,-1-3 0 0,1 5 0 0,-6-1 0 0,3 5 0 0,-3-2-1456 0,2 2-208 0,2 4-64 0,-7 2-8816 0,5-2-1760 0</inkml:trace>
  <inkml:trace contextRef="#ctx0" brushRef="#br0">26819 7830 2751 0,'0'0'256'0,"0"0"-256"0,0 0 0 0,0 0 0 0,0 0 3680 0,0 0 688 0,12 10 144 0,-12-10 32 0,14 0-2336 0,-3-2-464 0,3-4-80 0,-2 1-32 0,5-3-544 0,-3-4-96 0,1 0-32 0,-1 3 0 0,0-7-256 0,-1 4-48 0,1-7-16 0,-4 7 0 0,1-4-160 0,-5 5-32 0,2-5-16 0,-4 6 0 0,-2-3-48 0,-4 3-16 0,-4-2 0 0,0 5 0 0,-3 3 0 0,-7 0 0 0,0 2 0 0,1 6 0 0,-11 0-128 0,1 5-32 0,-2 5 0 0,-3-2 0 0,1 7 112 0,-2 1 0 0,0 3 16 0,3 0 0 0,3 3 48 0,4 1 16 0,-1-2 0 0,7 3 0 0,-1-5-176 0,8 1-32 0,0 1-16 0,6-4 0 0,2-1-176 0,8-1 0 0,0 1 0 0,10-5 0 0,-1 3 0 0,9-2 0 0,1-5 128 0,4 1-128 0,6 0-384 0,0-6-96 0,8 1-32 0,0 3-10752 0,6-4-2176 0</inkml:trace>
  <inkml:trace contextRef="#ctx0" brushRef="#br0">28943 7436 3679 0,'0'0'160'0,"0"0"32"0,0 0-192 0,0 0 0 0,8-9 0 0,-4-5 0 0,-2 2 2816 0,2-3 512 0,-2 3 96 0,-2-5 32 0,0 3-1792 0,-2-4-368 0,0-5-64 0,0 1-16 0,-6 5-256 0,-4-1-48 0,3-7-16 0,-7 4 0 0,4 1-256 0,-3 1-64 0,1-1-16 0,-3 10 0 0,1-1-128 0,-4 5-32 0,-5 4 0 0,2 4 0 0,-3 2-160 0,-1 7-48 0,-2 1 0 0,-2 10 0 0,-1 3 192 0,1 6 48 0,2 4 0 0,2 6 0 0,1 2-16 0,5 6 0 0,-1 3 0 0,9 5 0 0,-1 1-256 0,6 3-160 0,0 1 192 0,1-3-192 0,3-3 128 0,2-3-128 0,2-8 0 0,4-4 0 0,0-4 0 0,3-2 128 0,1-8-128 0,0-5 0 0,4-5 160 0,-5 1-160 0,3-6 128 0,2 3-128 0,-6-5 128 0,-6-10-128 0,0 0 0 0,0 0 128 0,0 0-128 0,0 0 128 0,0 0-128 0,0 0 128 0,0 0 0 0,0 0 0 0,-8-2 0 0,-8-4 0 0,-1-2-128 0,1 3 0 0,-5-1-160 0,-3-4 160 0,-3-2-320 0,0 4 16 0,-3-5 16 0,5 1 0 0,2 2-16 0,3-3 0 0,1 3 0 0,9-2 0 0,0 2 304 0,6 3-128 0,4 7 128 0,6-12 0 0,6 4-192 0,1 0 64 0,7-3 128 0,7 3-208 0,1 2 64 0,-1-4 16 0,2 0 0 0,4 3 0 0,0-5 128 0,7 4 0 0,-5 0 0 0,2-1 0 0,-2 1 0 0,-4 2 0 0,0 2 0 0,-2 0 0 0,-1 2 0 0,-5 2 0 0,1 2 160 0,-9 2-160 0,1 0 208 0,-5 6-48 0,-1 1-16 0,-4-1 0 0,-4 6 144 0,-2-3 32 0,-2 7 0 0,0-4 0 0,-4-1-128 0,-3 3 0 0,1-3-16 0,2 3 0 0,-6-6-176 0,4 1 192 0,4-5-192 0,4-8 192 0,0 0-64 0,0 0-128 0,0 0 192 0,0 0-64 0,0 0-128 0,10 6 192 0,6-2-192 0,-3-4 192 0,3-4 0 0,4-2 0 0,-3 2 0 0,3-4 0 0,-1-1-64 0,-3-1 0 0,1 2 0 0,-3-4 0 0,0 3-128 0,-3-5 192 0,1 2-192 0,-6 2 192 0,2-3-192 0,-2 3 128 0,-1-4-128 0,-3 5 128 0,0-7-128 0,0 4 0 0,-2-1 0 0,0 1 0 0,2 2 0 0,2-1 128 0,2 3-128 0,2-4 0 0,0 0 0 0,-1 3 0 0,5-5 0 0,-2 6 0 0,2-2 0 0,3-1 0 0,-3 5 0 0,3-2 0 0,-3-2 0 0,4 6 0 0,-5 2-144 0,3 4 144 0,-4 2 0 0,3 6 0 0,-3 0 0 0,0 1 0 0,0 7 0 0,-6 3 0 0,2 3 0 0,-3-3 0 0,-3 5 0 0,0 1 0 0,0 0 0 0,0 3 0 0,-2 1 0 0,1-4 0 0,-1-6 176 0,0 3-176 0,2-3 320 0,2-1-32 0,0-5-16 0,1 5 0 0,1-4-112 0,4-3-32 0,-2 5 0 0,2-5 0 0,3 3-128 0,-1-6 0 0,2-2 144 0,2 1-144 0,-3-3-1344 0,5 0-352 0,3-2-64 0</inkml:trace>
  <inkml:trace contextRef="#ctx0" brushRef="#br0">30496 7686 10479 0,'0'0'448'0,"12"-2"128"0,1-6-576 0,-5-1 0 0,2-1 0 0,-10 10 0 0,6-6 912 0,-6 6 80 0,4-14 16 0,-4 7 0 0,0-3 96 0,0-2 32 0,0 12 0 0,-4-8 0 0,-2 0-144 0,-4 1-32 0,0 1 0 0,-3 2 0 0,1 2-192 0,-6 2-64 0,1 2 0 0,-5 2 0 0,-3 4-176 0,0 3-32 0,-5-3-16 0,-3 8 0 0,-4-5 240 0,2 9 48 0,0 1 16 0,-6 1 0 0,2 5 112 0,4 0 32 0,-4 3 0 0,6 5 0 0,3-6-240 0,3-2-48 0,4-1-16 0,3-1 0 0,9 0-192 0,1-3-48 0,4-1 0 0,8 1 0 0,6-3-176 0,-1-3-32 0,11-1-16 0,0-5 0 0,3 2 32 0,4-4 16 0,3-4 0 0,1 0 0 0,-2-1-64 0,1-1-16 0,1-2 0 0,2-2 0 0,0 1-128 0,-1-1 0 0,-3 0 0 0,0 0 128 0,-3 0-128 0,-3-2-144 0,0 0 144 0,-5-2-208 0,-2 2-1840 0,-3 2-352 0,-11 2-80 0</inkml:trace>
  <inkml:trace contextRef="#ctx0" brushRef="#br0">30568 8201 20271 0,'0'0'896'0,"0"0"192"0,4 14-880 0,0 3-208 0,-2 7 0 0,0-1 0 0,-4-2 1808 0,0 3 320 0,-2-1 64 0,-2 1 16 0,-2 1-1088 0,2-2-224 0,1-1-32 0,1-1-16 0,-4-1-512 0,2 1-96 0,2-5-32 0,0 1 0 0,2 3-208 0,-2-8 0 0,4-12 0 0,0 15 0 0,4-5-208 0,0 2-144 0,-4-12-32 0,20 4-13488 0</inkml:trace>
  <inkml:trace contextRef="#ctx0" brushRef="#br0">31469 6888 18719 0,'0'0'832'0,"0"0"160"0,-4 16-800 0,2-2-192 0,2 5 0 0,-2 1 0 0,2 3 896 0,0 2 128 0,0 1 16 0,2 1 16 0,2 0-224 0,4 1-64 0,-2-1 0 0,-2 2 0 0,4 1-320 0,1-1-80 0,-3 0-16 0,2-4 0 0,4-3-32 0,-4 1 0 0,-1-1 0 0,1-3 0 0,2-1 64 0,-4 3 16 0,2 1 0 0,-1-5 0 0,-1 1-64 0,-4-7-16 0,2 5 0 0,-4-16 0 0,0 0-64 0,2 12 0 0,-2-1-16 0,0-11 0 0,0 0-48 0,-6 8 0 0,0 0 0 0,-3 0 0 0,-1-4 0 0,0 0-16 0,-8-4 0 0,3 2 0 0,-1-2-176 0,-3 0 128 0,-3 0-128 0,3 0 128 0,-3-2-128 0,-3 2 0 0,2 0 0 0,1 0 128 0,5 0-128 0,-3 0 0 0,3 0 0 0,5 2 0 0,-2 0 0 0,4 0 0 0,3 1 0 0,7-3 0 0,0 0 0 0,-4 10 0 0,4-10 0 0,-4 10 0 0,8 6-128 0,0-5 128 0,1 7 0 0,1-6 0 0,2 3 0 0,4-3 0 0,-4 3 0 0,3-1 0 0,-1 6 0 0,0-1 0 0,2-1 0 0,-5 3 0 0,1-1 0 0,0-1 0 0,-6 1 0 0,0-1 0 0,0-3 176 0,-4 3 48 0,-2 1 16 0,-6-3 0 0,2-3 80 0,-5 0 0 0,-1-1 16 0,0-3 0 0,1 2-96 0,-5-3-32 0,3 1 0 0,-5 2 0 0,3-6-208 0,3 1 176 0,-4 3-176 0,5-2 160 0,-5-2-160 0,6 4 0 0,-3-3 0 0,5-1 0 0,-4 2 0 0,5 0-192 0,3-2 0 0,6-6 16 0,0 0-1952 0,0 0-400 0,0 0-80 0</inkml:trace>
  <inkml:trace contextRef="#ctx0" brushRef="#br0">32220 7382 17615 0,'0'0'768'0,"0"0"192"0,10-2-768 0,4-2-192 0,-14 4 0 0,9-4 0 0,1-2 992 0,-10 6 160 0,0 0 48 0,0 0 0 0,0 0-256 0,0 0-48 0,0 0-16 0,0 0 0 0,0 0-240 0,-10 6-32 0,1 0-16 0,-9 0 0 0,-1 4 96 0,-1 3 16 0,-5 1 0 0,-1 5 0 0,-1 5 32 0,-2-1 16 0,-1 1 0 0,3 1 0 0,0 2-48 0,2 4-16 0,-1-1 0 0,5 1 0 0,5-2-272 0,2 2-48 0,5-3-16 0,-1-1 0 0,4 2-160 0,2-3-48 0,4-3 0 0,0 0 0 0,6-5 0 0,2-1 0 0,4 5 0 0,-3-6 0 0,7 1 80 0,-2-1 16 0,5-7 0 0,4 3 0 0,-1 0-16 0,-1-4 0 0,3-1 0 0,1 3 0 0,2-4-224 0,1-2 176 0,-3 0-176 0,2-2 160 0,-1-4-160 0,-1 0 0 0,0-2 0 0,-1 2 0 0,-5 2-1840 0,3-2-240 0,-3-2-48 0,9-2-13088 0</inkml:trace>
  <inkml:trace contextRef="#ctx0" brushRef="#br0">32478 8012 18431 0,'0'0'1632'0,"0"0"-1312"0,0 0-320 0,0 0 0 0,0 0 1536 0,13 0 224 0,-3 0 48 0,4 0 16 0,-5-2-464 0,3 0-80 0,2 2-32 0,-4 0 0 0,3 2-288 0,-1 0-48 0,4 4-16 0,-5 1 0 0,3 3-256 0,-6-2-48 0,-2 2-16 0,-1 3 0 0,1-1-240 0,-2 6-48 0,0-1-16 0,-2 1 0 0,-4 3 48 0,-2 3 0 0,-4-3 0 0,1 1 0 0,-3 1 64 0,-4 2 0 0,4-1 16 0,-5 1 0 0,-1 0-16 0,-3-1-16 0,1-1 0 0,3-1 0 0,-7-1 32 0,5-1 16 0,3-1 0 0,-2-3 0 0,3 3-64 0,1-5-16 0,2 1 0 0,4-3 0 0,0 6-112 0,1-3-32 0,5-5 0 0,3 2 0 0,3-1-16 0,0-3-16 0,6 6 0 0,3-6 0 0,7-4 32 0,-1 1 0 0,1 1 0 0,5 2 0 0,6-4-64 0,0-2-128 0,-1 0 192 0,-1 0-64 0,4-2-128 0,2 0 0 0,-4 0 144 0,4 2-144 0,4 2 0 0,-6 0 128 0,2 0-128 0,0-1 0 0,-3-1 0 0,-7 2 0 0,0-2 0 0,-1 2 0 0,-5 0-1216 0,-7 4-304 0,-1-2-64 0,-13-6-16832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24:51.351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120 0 3679 0 0,'0'0'570'0'0,"1"2"416"0"0,1 4-470 0 0,1 0 0 0 0,-2 0 0 0 0,1 0 0 0 0,-1 0-1 0 0,0 0 1 0 0,0 1 0 0 0,0-1 0 0 0,-1 0-1 0 0,0 0 1 0 0,0 1 0 0 0,-1-1 0 0 0,-1 7 0 0 0,-2 7 348 0 0,-1 1 1 0 0,-10 26 0 0 0,-2-7 453 0 0,-29 51 0 0 0,29-61-795 0 0,12-19-92 0 0,-14 17 1 0 0,17-26 698 0 0,3-3-1111 0 0,-1 1 0 0 0,1-1 0 0 0,-1 0-1 0 0,1 1 1 0 0,-1-1 0 0 0,1 0 0 0 0,-1 1 0 0 0,1-1-1 0 0,0 1 1 0 0,-1-1 0 0 0,1 1 0 0 0,1-1-1 0 0,0-1 26 0 0,45-40 309 0 0,42-49-1 0 0,3-3-353 0 0,-81 84 1 0 0,14-10 0 0 0,-21 17 0 0 0,1 0 0 0 0,-1 0 0 0 0,1 1 0 0 0,0 0 0 0 0,0 0 0 0 0,8-3 0 0 0,-11 5 0 0 0,0 0 0 0 0,-1 0 0 0 0,1 0 0 0 0,-1 0 0 0 0,1 0 0 0 0,0 0 0 0 0,-1 0 0 0 0,1 1 0 0 0,0-1 0 0 0,-1 0 0 0 0,1 1 0 0 0,-1 0 0 0 0,1-1 0 0 0,-1 1 0 0 0,1 0 0 0 0,-1 0 0 0 0,0 0 0 0 0,1 0 0 0 0,-1 0 0 0 0,0 0 0 0 0,0 0 0 0 0,0 0 0 0 0,2 2 0 0 0,0 1 0 0 0,0-1 0 0 0,-1 1 0 0 0,0 0 0 0 0,1 0 0 0 0,-1 0 0 0 0,-1 0 0 0 0,3 6 0 0 0,-1 2 0 0 0,0 0 0 0 0,-2 1 0 0 0,1-1 0 0 0,-1 1 0 0 0,-1-1 0 0 0,0 0 0 0 0,-2 14 0 0 0,-3 9 0 0 0,-12 41 0 0 0,9-52 0 0 0,5-15 3 0 0,-1 1-1 0 0,2 0 1 0 0,-3 12 0 0 0,5-22-6 0 0,0 1 0 0 0,0-1 0 0 0,0 1 0 0 0,0-1 0 0 0,0 1 0 0 0,0-1 0 0 0,0 1 0 0 0,1-1 0 0 0,-1 1 0 0 0,0-1 0 0 0,0 1 0 0 0,0-1 0 0 0,0 0 0 0 0,1 1 0 0 0,-1-1 0 0 0,0 1 0 0 0,1-1 0 0 0,-1 0 0 0 0,0 1 0 0 0,1-1 0 0 0,0 1 0 0 0,-1-1-14 0 0,1 2-152 0 0,1-2-14 0 0,3 0-202 0 0,-1 0-1 0 0,1-1 0 0 0,7-1 1 0 0,3-3-1129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24:51.719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128 0 6447 0 0,'0'0'871'0'0,"-2"2"190"0"0,-4 5-152 0 0,1 0-1 0 0,0 1 1 0 0,0-1-1 0 0,1 1 1 0 0,-6 14-1 0 0,-5 9 524 0 0,6-13-797 0 0,1 1-1 0 0,1 0 1 0 0,1 0 0 0 0,-6 30 0 0 0,5-15-202 0 0,-2 1 40 0 0,-8 70 0 0 0,16-104-473 0 0,1 0 0 0 0,0 1 0 0 0,0-1 0 0 0,0 0 0 0 0,1 1 0 0 0,-1-1 0 0 0,0 1 0 0 0,1 0 0 0 0,0 1-17 0 0,1 0-1 0 0,0-1 1 0 0,-1 0 0 0 0,1 1-1 0 0,0-1 1 0 0,3 2 0 0 0,-5-3 5 0 0,4 0-109 0 0,-3-1 122 0 0,8 0-523 0 0,1 0 0 0 0,0-1 0 0 0,15-3 0 0 0,-2-3-569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24:52.071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376 1 7831 0 0,'0'0'706'0'0,"-1"1"-578"0"0,-12 14 477 0 0,0 1 1 0 0,-19 33-1 0 0,20-31 59 0 0,0 2 74 0 0,1 1 0 0 0,1 0 1 0 0,-11 36-1 0 0,-15 70 967 0 0,19-61-1101 0 0,-16 53 252 0 0,-87 343 320 0 0,105-397-1143 0 0,3-19-159 0 0,-5 50 1 0 0,17-67-445 0 0,0-17 80 0 0,0-10-640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24:52.405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94 10247 0 0,'0'0'927'0'0,"2"1"-760"0"0,5 1-66 0 0,-1 1 0 0 0,1-1 1 0 0,-1-1-1 0 0,1 1 1 0 0,-1-1-1 0 0,1 0 0 0 0,0-1 1 0 0,10 0-1 0 0,6-1 839 0 0,29-5 0 0 0,51-19 680 0 0,-27 6-950 0 0,-32 9-337 0 0,123-29 438 0 0,-163 37-771 0 0,13-2-48 0 0,-15 4-192 0 0,8 1-6293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24:52.756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163 0 6911 0 0,'0'0'528'0'0,"0"2"-341"0"0,-1 6 138 0 0,1-1 1 0 0,-1 0-1 0 0,0 0 1 0 0,-1 0-1 0 0,-4 13 1 0 0,-18 33 2738 0 0,15-34-1822 0 0,-8 24 0 0 0,-17 55 1222 0 0,-23 83-209 0 0,54-169-2197 0 0,-4 19 56 0 0,7-31-117 0 0,0 1-1 0 0,0-1 1 0 0,0 1 0 0 0,-1-1 0 0 0,1 1 0 0 0,0-1 0 0 0,0 1-1 0 0,0-1 1 0 0,1 1 0 0 0,-1-1 0 0 0,0 0 0 0 0,0 1-1 0 0,0-1 1 0 0,0 1 0 0 0,0-1 0 0 0,0 1 0 0 0,1-1-1 0 0,-1 1 1 0 0,1 0 0 0 0,1 3-354 0 0,0-3-738 0 0,6 3-3437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24:53.300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392 726 1839 0 0,'-2'1'10016'0'0,"-21"7"-8775"0"0,0 0-1 0 0,0 2 1 0 0,-37 21-1 0 0,23-8-392 0 0,-43 36 0 0 0,63-45-687 0 0,1 0 1 0 0,0 1 0 0 0,2 1 0 0 0,0 0 0 0 0,0 1 0 0 0,2 1-1 0 0,-13 22 1 0 0,23-36-147 0 0,-1 1 0 0 0,1 0 0 0 0,1 0-1 0 0,-1 0 1 0 0,1 0 0 0 0,-1 0 0 0 0,1 0-1 0 0,1 0 1 0 0,-1 0 0 0 0,1 6 0 0 0,0-8-5 0 0,0-1 0 0 0,1 1 0 0 0,-1 0 0 0 0,1 0 1 0 0,0-1-1 0 0,-1 1 0 0 0,1-1 0 0 0,0 1 0 0 0,1 0 0 0 0,-1-1 1 0 0,0 0-1 0 0,1 1 0 0 0,-1-1 0 0 0,1 0 0 0 0,0 0 0 0 0,0 0 1 0 0,0 0-1 0 0,0 0 0 0 0,0 0 0 0 0,3 2 0 0 0,-1-2 7 0 0,-1-1 0 0 0,0 1 0 0 0,1 0 0 0 0,-1-1 1 0 0,1 0-1 0 0,-1 0 0 0 0,1 0 0 0 0,0 0 0 0 0,-1 0 0 0 0,6 0 0 0 0,2-1 26 0 0,0-1 0 0 0,13-1-1 0 0,7-1 32 0 0,-16 2-34 0 0,0-1 1 0 0,-1 0 0 0 0,24-8 0 0 0,40-18 38 0 0,-55 17-68 0 0,-21 10 42 0 0,0 2 1 0 0,13 3-43 0 0,-10-4-12 0 0,-1-1 1 0 0,0 0 0 0 0,17 0-10 0 0,-6 0-13 0 0,-1-1 1 0 0,1 0 0 0 0,20-7 0 0 0,-19 5-7 0 0,132-40 29 0 0,-115 32 0 0 0,0-2 0 0 0,41-24 0 0 0,-27 10 0 0 0,72-54 0 0 0,-103 69 0 0 0,99-85 0 0 0,-89 73 0 0 0,-1-2 0 0 0,25-32 0 0 0,-37 41-17 0 0,-1-1 0 0 0,-1 0 1 0 0,-1-1-1 0 0,-1 0 0 0 0,0 0 0 0 0,-2-1 0 0 0,0 0 0 0 0,7-44 0 0 0,-9 29-64 0 0,-1 0 0 0 0,-1-1 0 0 0,-3 0 0 0 0,0 1-1 0 0,-3-1 1 0 0,-6-37 0 0 0,6 62 43 0 0,1 0-1 0 0,-8-18 0 0 0,8 26 29 0 0,0-1 0 0 0,0 0 0 0 0,0 1 0 0 0,-1 0 0 0 0,0 0 0 0 0,0 0 0 0 0,0 0 0 0 0,0 0 0 0 0,-4-3 0 0 0,6 6 6 0 0,-1 0-1 0 0,1 0 0 0 0,0 0 1 0 0,-1 0-1 0 0,1 0 0 0 0,-1 1 1 0 0,1-1-1 0 0,-1 1 0 0 0,1-1 1 0 0,-1 1-1 0 0,0-1 0 0 0,1 1 1 0 0,-1 0-1 0 0,0 0 0 0 0,-2 0 1 0 0,1 0 2 0 0,-1 0 1 0 0,1 1-1 0 0,0 0 1 0 0,0-1-1 0 0,0 1 1 0 0,0 1-1 0 0,-5 1 1 0 0,0 2 2 0 0,1 0 0 0 0,-1 0 0 0 0,1 1 0 0 0,0-1 0 0 0,-6 9 0 0 0,-4 4 43 0 0,1 1 0 0 0,2 1 0 0 0,0 0 0 0 0,-17 33 0 0 0,12-13 134 0 0,-24 69 0 0 0,22-37-10 0 0,2 0 0 0 0,4 2 0 0 0,3-1 0 0 0,-4 115 0 0 0,17-124-71 0 0,1 0-1 0 0,4 0 0 0 0,21 98 1 0 0,-11-101-615 0 0,-16-58-146 0 0,-14 5-8636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24:53.660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17 32 13823 0 0,'-15'-16'1472'0'0,"13"8"176"0"0,2 0 2512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24:54.061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69 23 6415 0 0,'0'0'586'0'0,"-1"-1"-486"0"0,-18-20 2592 0 0,14 21-1605 0 0,5 0-987 0 0,-1 0 0 0 0,0 0 0 0 0,1 0 0 0 0,-1 0 1 0 0,0 0-1 0 0,0 0 0 0 0,1 0 0 0 0,-1 0 0 0 0,0 0 0 0 0,0 1 1 0 0,1-1-1 0 0,-1 0 0 0 0,0 0 0 0 0,1 1 0 0 0,-1-1 0 0 0,0 0 1 0 0,1 1-1 0 0,-1-1 0 0 0,1 1 0 0 0,-2 0 0 0 0,0 2 52 0 0,-1-1-1 0 0,1 1 1 0 0,0 0-1 0 0,0 0 0 0 0,0 0 1 0 0,0 0-1 0 0,1 1 1 0 0,-1-1-1 0 0,1 0 0 0 0,0 1 1 0 0,0-1-1 0 0,-1 7 1 0 0,0 4 320 0 0,-1 26 0 0 0,3-35-397 0 0,8 215 1585 0 0,-3-177-1364 0 0,12 54 0 0 0,-13-83-216 0 0,8 22-1 0 0,-10-30-68 0 0,1-1-1 0 0,-1 1 1 0 0,1-1 0 0 0,0 0-1 0 0,0-1 1 0 0,8 9 0 0 0,-9-11 18 0 0,0-1-1 0 0,0 1 1 0 0,0-1 0 0 0,0 0 0 0 0,0 0 0 0 0,0 0 0 0 0,0 0 0 0 0,1 0 0 0 0,-1 0 0 0 0,0-1 0 0 0,1 1 0 0 0,-1-1 0 0 0,0 1 0 0 0,1-1 0 0 0,-1 0 0 0 0,1 0 0 0 0,-1 0 0 0 0,0 0 0 0 0,1-1 0 0 0,-1 1 0 0 0,4-2 0 0 0,1 0 82 0 0,1 0 0 0 0,-1 0 0 0 0,0-1 0 0 0,-1-1 0 0 0,13-7 1 0 0,-4 1 107 0 0,0-1 1 0 0,17-18 0 0 0,23-29 23 0 0,-39 39-203 0 0,0-1 0 0 0,14-24-1 0 0,22-45-2 0 0,-34 57-41 0 0,6-14 104 0 0,-7 13-1677 0 0,-5 12-3175 0 0,-2 5-1523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24:54.510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385 51 6447 0 0,'0'0'499'0'0,"0"-1"-328"0"0,-1-1-30 0 0,1 0 0 0 0,-1 1 0 0 0,1-1 0 0 0,-1 0 0 0 0,0 1 1 0 0,0-1-1 0 0,0 1 0 0 0,0-1 0 0 0,0 1 0 0 0,0-1 0 0 0,0 1 0 0 0,0 0 1 0 0,-2-2-1 0 0,-3-1 610 0 0,1 0 0 0 0,-8-4 0 0 0,9 6-579 0 0,0 1-1 0 0,0-1 1 0 0,0 1 0 0 0,0 0 0 0 0,0 0-1 0 0,0 0 1 0 0,0 0 0 0 0,0 1-1 0 0,-1 0 1 0 0,1 0 0 0 0,0 0-1 0 0,0 0 1 0 0,0 1 0 0 0,0-1 0 0 0,0 1-1 0 0,0 0 1 0 0,0 0 0 0 0,-5 3-1 0 0,-7 3 233 0 0,1 0 0 0 0,0 1 0 0 0,-15 10-1 0 0,17-9-154 0 0,2-1-1 0 0,-1 2 0 0 0,1 0 1 0 0,1 0-1 0 0,-16 20 1 0 0,9-7 95 0 0,1 0 0 0 0,-12 26 0 0 0,20-32-217 0 0,1 0 1 0 0,0 1-1 0 0,1-1 0 0 0,1 1 1 0 0,-5 33-1 0 0,10-47-103 0 0,-1 1 0 0 0,1-1 0 0 0,0 1 0 0 0,0-1 0 0 0,0 1 0 0 0,1 0 0 0 0,0-1 1 0 0,1 7-1 0 0,-1-9-10 0 0,0 1 1 0 0,0-1-1 0 0,0 0 1 0 0,0 0-1 0 0,0 0 1 0 0,0 0-1 0 0,1 0 1 0 0,-1 0 0 0 0,1 0-1 0 0,-1 0 1 0 0,1-1-1 0 0,0 1 1 0 0,0-1-1 0 0,0 1 1 0 0,0-1-1 0 0,0 1 1 0 0,3 0 0 0 0,-2 0 22 0 0,0-1 0 0 0,0 0 0 0 0,1 0 0 0 0,-1 0 1 0 0,0 0-1 0 0,1-1 0 0 0,-1 0 0 0 0,0 1 0 0 0,1-1 1 0 0,-1 0-1 0 0,1-1 0 0 0,-1 1 0 0 0,0 0 0 0 0,1-1 1 0 0,-1 0-1 0 0,0 0 0 0 0,1 0 0 0 0,-1 0 1 0 0,0-1-1 0 0,0 1 0 0 0,5-4 0 0 0,5-2 100 0 0,-5 2-43 0 0,0 1-1 0 0,0-1 1 0 0,0 0-1 0 0,-1-1 1 0 0,0 0 0 0 0,8-9-1 0 0,-8 7-28 0 0,0 0-1 0 0,0-1 1 0 0,-1 0-1 0 0,-1-1 0 0 0,9-18 1 0 0,-9 38-12 0 0,9 39-76 0 0,-13-43 14 0 0,0 0-1 0 0,1-1 0 0 0,-1 1 1 0 0,1 0-1 0 0,1-1 0 0 0,4 9 1 0 0,-7-14 8 0 0,5 8-68 0 0,0 0-1 0 0,8 9 0 0 0,-11-14 42 0 0,0-1 0 0 0,0-1-1 0 0,0 1 1 0 0,0 0 0 0 0,0 0-1 0 0,0-1 1 0 0,0 1 0 0 0,1-1-1 0 0,-1 0 1 0 0,1 0 0 0 0,-1 0 0 0 0,5 1-1 0 0,1 0-287 0 0,-1-1 0 0 0,0-1 0 0 0,1 1 0 0 0,-1-1 0 0 0,1 0 0 0 0,-1-1 0 0 0,1 0 0 0 0,-1 0 0 0 0,0-1 0 0 0,1 0 0 0 0,-1 0 0 0 0,0-1 0 0 0,8-3 0 0 0,10-6-5920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24:54.860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314 1 5063 0 0,'-1'2'3963'0'0,"-24"41"918"0"0,-4 8-3030 0 0,-85 214 2159 0 0,96-222-3691 0 0,-12 34 13 0 0,4 2-1 0 0,-27 138 1 0 0,38-121-266 0 0,13-79-63 0 0,2 1 0 0 0,0-1-1 0 0,3 28 1 0 0,-2-39-30 0 0,0 0-1 0 0,1 0 1 0 0,-1 0-1 0 0,1 0 1 0 0,1 0-1 0 0,2 5 1 0 0,-4-9-93 0 0,0 0 1 0 0,1 0-1 0 0,-1 0 1 0 0,0 0-1 0 0,1 0 1 0 0,-1-1-1 0 0,1 1 1 0 0,-1 0-1 0 0,1-1 1 0 0,0 0-1 0 0,0 1 1 0 0,0-1-1 0 0,0 0 1 0 0,-1 0-1 0 0,2 0 1 0 0,-1 0-1 0 0,0 0 1 0 0,0 0-1 0 0,4 0 1 0 0,9-2-1107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24:47.122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56 1 3655 0 0,'0'0'8906'0'0,"0"2"-8716"0"0,-8 95 890 0 0,7 59-430 0 0,2-83-453 0 0,0 0-66 0 0,-2 71 99 0 0,-1-95-223 0 0,-20 317 202 0 0,12-248 56 0 0,-1 2 14 0 0,10-114-259 0 0,0-2 2 0 0,2 13 28 0 0,0-8 10 0 0,-1-7-128 0 0,1-5-578 0 0,0-10-218 0 0,1-4-30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24:55.221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101 60 4143 0 0,'0'0'319'0'0,"-2"1"-210"0"0,-3 4 790 0 0,1 1 0 0 0,0-1-1 0 0,0 1 1 0 0,0 0 0 0 0,-5 11-1 0 0,-12 37 3096 0 0,11-28-3361 0 0,1 0 61 0 0,1 1-1 0 0,2 1 1 0 0,0-1-1 0 0,-1 34 1 0 0,6-50-572 0 0,0-1 1 0 0,1 0-1 0 0,0 1 1 0 0,1-1-1 0 0,0 0 1 0 0,1 1-1 0 0,0-1 0 0 0,1 0 1 0 0,0 0-1 0 0,1 0 1 0 0,8 17-1 0 0,-10-24-86 0 0,-1-1-1 0 0,1 1 1 0 0,0 0-1 0 0,0-1 1 0 0,1 0-1 0 0,-1 1 1 0 0,0-1-1 0 0,1 0 1 0 0,-1 0-1 0 0,1-1 1 0 0,0 1-1 0 0,0 0 1 0 0,-1-1-1 0 0,1 0 1 0 0,0 1-1 0 0,0-1 1 0 0,0 0 0 0 0,1-1-1 0 0,-1 1 1 0 0,0-1-1 0 0,0 1 1 0 0,0-1-1 0 0,0 0 1 0 0,5 0-1 0 0,3-1 99 0 0,0 1 1 0 0,0-2-1 0 0,0 0 0 0 0,0 0 1 0 0,0-1-1 0 0,-1 0 0 0 0,1-1 1 0 0,-1 0-1 0 0,0 0 0 0 0,0-2 0 0 0,0 1 1 0 0,-1-1-1 0 0,1 0 0 0 0,-2-1 1 0 0,10-8-1 0 0,-5 2-52 0 0,-1 0 0 0 0,0 0 0 0 0,-1-1 1 0 0,-1 0-1 0 0,0-1 0 0 0,-1-1 0 0 0,-1 1 0 0 0,12-32 0 0 0,-8 10-22 0 0,-2 0 0 0 0,7-60 0 0 0,-1 10-71 0 0,-5 46-422 0 0,-10 39 106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24:55.621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75 216 8287 0 0,'0'0'639'0'0,"2"-1"-255"0"0,36-19 3750 0 0,-25 14-3085 0 0,-1 0 1 0 0,-1 0-1 0 0,14-10 1 0 0,111-102 1587 0 0,-101 84-2317 0 0,-35 34-307 0 0,0-1 0 0 0,0 1-1 0 0,0 0 1 0 0,0-1 0 0 0,0 1 0 0 0,0-1-1 0 0,0 1 1 0 0,0 0 0 0 0,0-1 0 0 0,0 1-1 0 0,0 0 1 0 0,0-1 0 0 0,0 1 0 0 0,0 0-1 0 0,0-1 1 0 0,-1 1 0 0 0,1 0 0 0 0,0-1 0 0 0,0 1-1 0 0,0 0 1 0 0,-1-1 0 0 0,1 1 0 0 0,-5 0 12 0 0,0 1 0 0 0,1 0 0 0 0,-1 0 0 0 0,0 0 1 0 0,1 1-1 0 0,-1-1 0 0 0,1 1 0 0 0,0 0 0 0 0,-6 4 1 0 0,-5 3 88 0 0,-17 14 1 0 0,0 2 80 0 0,1 0 0 0 0,-39 44 0 0 0,48-44-101 0 0,-32 41 134 0 0,49-59-213 0 0,0 1 0 0 0,0 0 0 0 0,1 0 0 0 0,0 1 1 0 0,0-1-1 0 0,-4 18 0 0 0,7-23-9 0 0,1 0 0 0 0,-1 0 0 0 0,1 0 0 0 0,0 0 0 0 0,0 0 0 0 0,0 0 0 0 0,0 0 0 0 0,0 0 0 0 0,1 0 0 0 0,-1 0 0 0 0,1 0 0 0 0,0 0 0 0 0,0 0 0 0 0,0-1 0 0 0,0 1 0 0 0,0 0 1 0 0,1-1-1 0 0,-1 1 0 0 0,1-1 0 0 0,0 1 0 0 0,0-1 0 0 0,0 0 0 0 0,0 0 0 0 0,0 1 0 0 0,0-2 0 0 0,0 1 0 0 0,1 0 0 0 0,-1 0 0 0 0,1-1 0 0 0,-1 1 0 0 0,1-1 0 0 0,4 2 0 0 0,7 0 13 0 0,1 0 1 0 0,-1-1-1 0 0,0-1 1 0 0,1 0 0 0 0,14-2-1 0 0,15-3-446 0 0,76-16-1 0 0,-47 1-2523 0 0,-24 8-3979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24:56.330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507 3 2303 0 0,'0'0'11478'0'0,"-2"-1"-11012"0"0,-1 1-314 0 0,-1-1 0 0 0,0 1 1 0 0,0 0-1 0 0,0 0 0 0 0,0 0 0 0 0,0 0 0 0 0,1 1 0 0 0,-1 0 0 0 0,-5 1 0 0 0,-36 14 622 0 0,29-10-461 0 0,3-1-74 0 0,-28 11 545 0 0,36-13-617 0 0,0-1 0 0 0,0 1 1 0 0,1 0-1 0 0,-1 1 0 0 0,-6 5 1 0 0,9-7 253 0 0,5 6-98 0 0,-2-6-260 0 0,1 2 135 0 0,25 19 278 0 0,0-1-1 0 0,50 31 0 0 0,23 17 163 0 0,-65-42-305 0 0,-2 2 1 0 0,53 62-1 0 0,-79-83-256 0 0,-1 0-1 0 0,0 0 1 0 0,0 1-1 0 0,0 0 1 0 0,-2 0-1 0 0,1 0 1 0 0,-1 0-1 0 0,3 13 1 0 0,-6-19-30 0 0,0 1 0 0 0,0-1 1 0 0,-1 1-1 0 0,1-1 0 0 0,-1 1 1 0 0,0-1-1 0 0,-1 1 0 0 0,1 0 1 0 0,-1-1-1 0 0,1 1 0 0 0,-1-1 1 0 0,-1 1-1 0 0,1-1 0 0 0,-1 0 1 0 0,0 0-1 0 0,0 1 0 0 0,0-1 1 0 0,0 0-1 0 0,-1 0 0 0 0,1-1 1 0 0,-1 1-1 0 0,-4 3 0 0 0,1-1 45 0 0,-1-1-1 0 0,1 1 0 0 0,-1-2 0 0 0,-1 1 1 0 0,1-1-1 0 0,-1 0 0 0 0,1 0 0 0 0,-1-1 0 0 0,0 0 1 0 0,-16 3-1 0 0,5-2 34 0 0,0-2-1 0 0,0 0 1 0 0,-34-1 0 0 0,24-3 16 0 0,1-1-1 0 0,-50-12 1 0 0,-53-23 155 0 0,99 28-238 0 0,-14-6 14 0 0,-51-25 0 0 0,85 35 9 0 0,-20-13 1 0 0,28 16-430 0 0,1 1 0 0 0,-1-1 0 0 0,1 0 0 0 0,0 0 0 0 0,0 0 0 0 0,0 0 0 0 0,0-1 0 0 0,-4-7 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25:00.891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884 18 7023 0 0,'0'0'6096'0'0,"-2"1"-5389"0"0,-6 4-340 0 0,0 0 0 0 0,-1-1-1 0 0,1 0 1 0 0,-1 0 0 0 0,0-1 0 0 0,-1-1 0 0 0,1 1-1 0 0,-12 1 1 0 0,-10-1 83 0 0,-21 3 81 0 0,-64-2 0 0 0,103-4-483 0 0,-112-6 219 0 0,99 3-189 0 0,1-1 0 0 0,-47-13 1 0 0,48 9-46 0 0,-45-12 142 0 0,65 19-161 0 0,-11-5 50 0 0,14 5-40 0 0,1 4 0 0 0,13 40-9 0 0,5 19-18 0 0,-11-23 3 0 0,2 43 0 0 0,-3 41 0 0 0,-5-75 0 0 0,-24 709 0 0 0,0-508 215 0 0,12-137-118 0 0,-7 51 201 0 0,-3 24 132 0 0,-5-17-87 0 0,-15-3-89 0 0,5-23-93 0 0,-21 49 128 0 0,50-172-237 0 0,-1 0 52 0 0,8-19 77 0 0,0-1-127 0 0,1 7-44 0 0,0-7-10 0 0,-1 0 0 0 0,1-1 0 0 0,0 1 0 0 0,-1-1 0 0 0,1 1 0 0 0,0-1 0 0 0,-1 1 0 0 0,1-1 0 0 0,0 1 0 0 0,1 0 0 0 0,8 3 13 0 0,1-1 0 0 0,0 0 0 0 0,15 2-1 0 0,-3 0 1 0 0,123 23-13 0 0,-96-18 8 0 0,228 39 141 0 0,-264-47-128 0 0,140 20 518 0 0,-141-19-502 0 0,1-2 0 0 0,0 0 0 0 0,0 0 0 0 0,-1-2 0 0 0,22-2 0 0 0,-31 3-143 0 0,-1-1 1 0 0,0 0 0 0 0,0 1-1 0 0,1-1 1 0 0,-1-1-1 0 0,0 1 1 0 0,0 0-1 0 0,0-1 1 0 0,0 1 0 0 0,0-1-1 0 0,0 0 1 0 0,-1 0-1 0 0,1 0 1 0 0,3-4 0 0 0,2-6-1453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25:01.265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79 0 6415 0 0,'0'0'9044'0'0,"0"3"-8610"0"0,-1 8-75 0 0,0 0 1 0 0,-1 0 0 0 0,-4 14 0 0 0,-4 21 451 0 0,0 114 528 0 0,6-70-886 0 0,-26 327 1155 0 0,16-216-1029 0 0,13-142-422 0 0,1-57-118 0 0,4-2-732 0 0,0 0 306 0 0,0-1 0 0 0,0 1 1 0 0,0-1-1 0 0,0 0 1 0 0,6-1-1 0 0,3-5-4849 0 0,-3-1-834 0 0</inkml:trace>
  <inkml:trace contextRef="#ctx0" brushRef="#br0" timeOffset="1">750 175 3679 0 0,'0'0'8899'0'0,"2"-1"-8243"0"0,48-13 1511 0 0,12-4-473 0 0,-22 1-757 0 0,-11 4-380 0 0,-18 8-273 0 0,12-8 1 0 0,-12 7-33 0 0,14-7 0 0 0,97-30 954 0 0,-96 34-1013 0 0,-25 9-189 0 0,-1 0 1 0 0,1 0 0 0 0,-1 0 0 0 0,1 0-1 0 0,-1 0 1 0 0,1-1 0 0 0,0 1 0 0 0,-1 0 0 0 0,1 0-1 0 0,-1 0 1 0 0,1 0 0 0 0,-1 1 0 0 0,1-1-1 0 0,-1 0 1 0 0,1 0 0 0 0,-1 0 0 0 0,1 0 0 0 0,0 1-1 0 0,1-1 8 0 0,-2 1-6 0 0,1-1 1 0 0,0 0-1 0 0,0 0 0 0 0,-1 0 0 0 0,1 1 1 0 0,0-1-1 0 0,-1 0 0 0 0,1 1 0 0 0,0-1 1 0 0,-1 0-1 0 0,1 1 0 0 0,-1-1 0 0 0,1 1 1 0 0,0-1-1 0 0,0 2 0 0 0,1 0 8 0 0,1 1-13 0 0,0 0 1 0 0,0 0 0 0 0,-1 0 0 0 0,0 0 0 0 0,1 1 0 0 0,-1-1 0 0 0,0 0 0 0 0,-1 1 0 0 0,1 0 0 0 0,-1-1-1 0 0,1 1 1 0 0,-1 0 0 0 0,0 0 0 0 0,0 7 0 0 0,1 6 25 0 0,-1 0 0 0 0,-2 20 0 0 0,1-24-8 0 0,-6 74 258 0 0,-25 135 0 0 0,-22-1 195 0 0,48-201-424 0 0,-27 89 191 0 0,-3 9-70 0 0,30-98-158 0 0,-16 75 34 0 0,21-93-136 0 0,-4-16-12026 0 0</inkml:trace>
  <inkml:trace contextRef="#ctx0" brushRef="#br0" timeOffset="2">740 629 11055 0 0,'2'0'852'0'0,"17"2"-298"0"0,27 0 0 0 0,1 0 984 0 0,112-1 2089 0 0,-124-3-3054 0 0,29 0 272 0 0,35-1 62 0 0,-32 2-576 0 0,114 4 35 0 0,-149-2-503 0 0,21 2-1953 0 0,-32 1 802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25:01.641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609 127 2759 0 0,'0'0'4579'0'0,"0"-2"-3155"0"0,2-18 152 0 0,-2 18-948 0 0,-1-1-16 0 0,-2-3-383 0 0,0 1 0 0 0,-1-1 0 0 0,1 1 1 0 0,-1-1-1 0 0,0 1 0 0 0,0 0 0 0 0,-1 1 0 0 0,1-1 0 0 0,-1 1 0 0 0,0 0 0 0 0,0 0 1 0 0,-1 0-1 0 0,-8-4 0 0 0,5 4-55 0 0,0 0 0 0 0,0 0 0 0 0,-1 1 0 0 0,0 0 0 0 0,1 0-1 0 0,-1 1 1 0 0,0 1 0 0 0,-13-1 0 0 0,3 1 52 0 0,11 0-132 0 0,0 0 0 0 0,0 1 0 0 0,0 0 0 0 0,-10 2 0 0 0,-68 12 466 0 0,67-12-416 0 0,-1 2 0 0 0,0 0 0 0 0,1 1-1 0 0,-21 8 1 0 0,30-8-74 0 0,0-1-1 0 0,0 2 0 0 0,1-1 1 0 0,0 1-1 0 0,0 1 1 0 0,0 0-1 0 0,1 0 1 0 0,-14 15-1 0 0,16-15-35 0 0,1 1-1 0 0,1 0 0 0 0,-1 0 1 0 0,1 0-1 0 0,-7 16 0 0 0,10-18-17 0 0,0-1-1 0 0,1 0 0 0 0,-1 0 1 0 0,1 1-1 0 0,0-1 0 0 0,1 1 1 0 0,-1-1-1 0 0,1 1 0 0 0,0-1 1 0 0,0 1-1 0 0,2 8 0 0 0,-2-13-14 0 0,0 0 1 0 0,1 0-1 0 0,-1 1 0 0 0,1-1 0 0 0,-1 0 0 0 0,1 0 1 0 0,-1 0-1 0 0,2 2 0 0 0,0-1 16 0 0,-1-1 1 0 0,1 1-1 0 0,0-1 1 0 0,0 0-1 0 0,-1 1 1 0 0,1-1-1 0 0,0 0 1 0 0,0 0-1 0 0,0 0 1 0 0,1 0-1 0 0,-1-1 1 0 0,0 1-1 0 0,0 0 0 0 0,0-1 1 0 0,1 0-1 0 0,-1 1 1 0 0,4-1-1 0 0,5 0 111 0 0,-1-1 0 0 0,18-3 0 0 0,-17 2-53 0 0,6 0-18 0 0,0-1 0 0 0,-1-1 0 0 0,1-1 1 0 0,-1 0-1 0 0,0-1 0 0 0,-1-1 0 0 0,1 0 0 0 0,-1-1 0 0 0,-1-1 0 0 0,23-17 0 0 0,-32 22-45 0 0,1-1 0 0 0,0 1 0 0 0,-1 1 0 0 0,10-5 0 0 0,-4 4-12 0 0,-10 4 0 0 0,1 1 0 0 0,0-1 0 0 0,0 0 0 0 0,-1 1 0 0 0,1-1 0 0 0,0 1 1 0 0,-1-1-1 0 0,1 1 0 0 0,0 0 0 0 0,-1 0 0 0 0,1-1 0 0 0,-1 1 0 0 0,1 0 0 0 0,-1 0 0 0 0,0 1 0 0 0,1-1 0 0 0,-1 0 0 0 0,0 0 0 0 0,0 1 0 0 0,0-1 0 0 0,0 1 0 0 0,1 1 0 0 0,2 3-3 0 0,0 0 0 0 0,-1 1-1 0 0,6 13 1 0 0,0 9 7 0 0,-2 0 0 0 0,0 0 0 0 0,-2 1 0 0 0,-1 0 0 0 0,-2 0 0 0 0,-1 32 0 0 0,-20 182 376 0 0,15-211-338 0 0,-3 23-14 0 0,1-13 26 0 0,-1 65 0 0 0,7-106-222 0 0,4-3-3789 0 0,-3 1 3548 0 0,0-1 0 0 0,0 1 0 0 0,-1 0 0 0 0,1-1 1 0 0,1 0-1 0 0,0 0-848 0 0,8-6-4594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25:02.010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27 73 5063 0 0,'0'0'232'0'0,"-8"-4"5891"0"0,9 2-4216 0 0,7-20-79 0 0,-5 18-1160 0 0,10-5-39 0 0,-6 3-257 0 0,0 1 0 0 0,13-7 0 0 0,-18 10-305 0 0,1 1-1 0 0,-1 0 1 0 0,1 0 0 0 0,-1 0 0 0 0,1 1-1 0 0,0-1 1 0 0,-1 0 0 0 0,1 1 0 0 0,0 0-1 0 0,0 0 1 0 0,-1 0 0 0 0,1 0 0 0 0,3 0 0 0 0,1 1 18 0 0,-1 1 0 0 0,0 0 0 0 0,1 0 0 0 0,-1 0 0 0 0,0 0 0 0 0,0 1 0 0 0,0 0 0 0 0,-1 1 0 0 0,1-1 0 0 0,-1 1 0 0 0,0 0 0 0 0,1 0 0 0 0,-2 1 0 0 0,1-1 0 0 0,-1 1 0 0 0,1 0 0 0 0,5 10 0 0 0,-4-5-12 0 0,0-1-1 0 0,-1 1 1 0 0,-1 0-1 0 0,1 1 1 0 0,-2-1-1 0 0,1 1 1 0 0,-1 0-1 0 0,-1 0 1 0 0,0 0-1 0 0,0 18 1 0 0,-2-8 51 0 0,-2 0 0 0 0,0 0 0 0 0,-2 0 0 0 0,0 0 0 0 0,-1-1 0 0 0,-12 31 0 0 0,3-19 7 0 0,-1 0 0 0 0,-2-1 0 0 0,-23 33 0 0 0,-47 58 82 0 0,77-110-153 0 0,-36 44 438 0 0,45-55 117 0 0,3-2-487 0 0,26-7 199 0 0,40-7 0 0 0,31 1-183 0 0,-92 13-137 0 0,62-11-176 0 0,-2-3-1 0 0,77-27 0 0 0,-95 25-1485 0 0,-17 4-4306 0 0,-8 1-1111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25:02.668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0 196 7687 0 0,'0'0'696'0'0,"0"-2"-573"0"0,1-2 111 0 0,-1 0 1 0 0,0 1-1 0 0,1-1 1 0 0,0 0-1 0 0,-1 1 1 0 0,1-1-1 0 0,1 0 1 0 0,-1 1-1 0 0,1-1 1 0 0,-1 1-1 0 0,4-4 0 0 0,-2 2 80 0 0,1 0 0 0 0,0 0 0 0 0,0 1 0 0 0,0-1 0 0 0,1 1 0 0 0,6-5 0 0 0,3 0 165 0 0,0 1-1 0 0,0 0 0 0 0,1 1 0 0 0,21-7 1 0 0,3-1 161 0 0,1 2 1 0 0,44-8 0 0 0,-49 15-58 0 0,56-3 0 0 0,-81 9-502 0 0,1 0-1 0 0,-1 1 1 0 0,1 0-1 0 0,-1 0 0 0 0,1 1 1 0 0,-1 1-1 0 0,0 0 1 0 0,0 0-1 0 0,18 9 1 0 0,-23-10-60 0 0,-1 1 0 0 0,0 0 0 0 0,1 1 0 0 0,-1-1 0 0 0,0 1 0 0 0,-1-1 0 0 0,1 1 0 0 0,-1 0 0 0 0,1 0 0 0 0,2 7 0 0 0,-2-4-4 0 0,0 0-1 0 0,-1 0 0 0 0,0 1 1 0 0,-1-1-1 0 0,1 1 0 0 0,0 9 1 0 0,0 7 9 0 0,-1 1 0 0 0,-1 0 0 0 0,-4 32 1 0 0,-2 10 26 0 0,-21 95 1 0 0,-30 67 14 0 0,43-179-45 0 0,-115 387 0 0 0,40-106 41 0 0,72-248 26 0 0,3 0 0 0 0,-1 90 1 0 0,13-94 34 0 0,4 1 1 0 0,24 144-1 0 0,-6-122-1 0 0,58 166 1 0 0,-42-172-89 0 0,-3-10 13 0 0,38 97 46 0 0,-29-77-54 0 0,9 50 40 0 0,-13-36-7 0 0,-37-113-40 0 0,0-1 0 0 0,-1 0 0 0 0,0 0-1 0 0,0 1 1 0 0,0-1 0 0 0,-1 10 0 0 0,0-14-13 0 0,0 0 1 0 0,0-1-1 0 0,0 1 0 0 0,-1 0 1 0 0,1 0-1 0 0,-1 0 0 0 0,1-1 1 0 0,-1 1-1 0 0,0 0 0 0 0,1-1 1 0 0,-1 1-1 0 0,0 0 0 0 0,0-1 0 0 0,0 1 1 0 0,-1-1-1 0 0,1 1 0 0 0,0-1 1 0 0,0 0-1 0 0,-1 0 0 0 0,1 1 1 0 0,-1-1-1 0 0,1 0 0 0 0,-1 0 1 0 0,-2 1-1 0 0,-3 1 78 0 0,0-1 0 0 0,0 1 0 0 0,0-1 0 0 0,-11 2 0 0 0,18-4-95 0 0,-17 2 142 0 0,0-1 1 0 0,0 0-1 0 0,0-2 0 0 0,-32-4 1 0 0,0 1 1 0 0,4 1 36 0 0,-1 3 0 0 0,-59 7 0 0 0,-32 3-328 0 0,136-10 97 0 0,0 0 1 0 0,0 0-1 0 0,0 0 0 0 0,0 0 1 0 0,0 0-1 0 0,0 0 0 0 0,1 0 1 0 0,-1-1-1 0 0,0 1 0 0 0,0 0 1 0 0,0 0-1 0 0,-1-1 0 0 0,0 0-185 0 0,0 0-637 0 0,1-2-873 0 0,1-13-3512 0 0,5-4-1506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25:03.081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60 5983 0 0,'0'0'2983'0'0,"3"-1"-1684"0"0,28-11 1180 0 0,-20 7-1743 0 0,18-5-1 0 0,94-16 1560 0 0,-101 23-2092 0 0,1 2 1 0 0,0 0 0 0 0,34 3 0 0 0,-49-1-332 0 0,0 0 1 0 0,1 0 0 0 0,-1 1 0 0 0,0 0 0 0 0,12 4 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25:03.480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1 125 9671 0 0,'0'0'1032'0'0,"14"-2"-1032"0"0,2-5 896 0 0,4 1 136 0 0,7 0 32 0 0,1-2 8 0 0,1-2-632 0 0,3 0-128 0 0,2 0-24 0 0,3 0-8 0 0,1 0-208 0 0,5-1-72 0 0,2-1 0 0 0,15-10-6440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24:47.571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2 221 4143 0 0,'0'0'1115'0'0,"0"-2"-360"0"0,-1-1-540 0 0,1 0 1 0 0,0 0 0 0 0,0 0 0 0 0,0 0-1 0 0,1 0 1 0 0,-1 0 0 0 0,1 0-1 0 0,-1-1 1 0 0,1 1 0 0 0,0 0 0 0 0,0 1-1 0 0,0-1 1 0 0,1 0 0 0 0,-1 0-1 0 0,1 0 1 0 0,0 1 0 0 0,-1-1 0 0 0,4-3-1 0 0,13-14 752 0 0,1 1 0 0 0,34-28-1 0 0,-42 38-735 0 0,0 0-1 0 0,1 1 1 0 0,0 1-1 0 0,1 0 1 0 0,0 1-1 0 0,0 0 1 0 0,0 0-1 0 0,26-5 1 0 0,-31 9-160 0 0,-1 1 1 0 0,1 0-1 0 0,-1 1 1 0 0,1 0-1 0 0,-1 0 1 0 0,1 0 0 0 0,14 4-1 0 0,-16-2-41 0 0,-1-1 0 0 0,1 1 0 0 0,0 1 0 0 0,-1-1 0 0 0,1 1 0 0 0,-1 0 0 0 0,0 1 0 0 0,0-1 1 0 0,0 1-1 0 0,8 7 0 0 0,-3 1 5 0 0,1 0 1 0 0,-2 1 0 0 0,0 0 0 0 0,10 20-1 0 0,-15-26-12 0 0,-1 0 0 0 0,0 1 0 0 0,0-1 1 0 0,-1 1-1 0 0,0-1 0 0 0,-1 1 0 0 0,1 0 0 0 0,-1 0 0 0 0,-1 0 0 0 0,1 0 0 0 0,-2 0 0 0 0,1 0 0 0 0,-2 8 0 0 0,0-7 53 0 0,0 0 0 0 0,0 0 1 0 0,-1 0-1 0 0,0 0 0 0 0,-1-1 0 0 0,0 1 0 0 0,0-1 0 0 0,-1 0 0 0 0,0-1 0 0 0,-12 15 0 0 0,8-11 46 0 0,-1 0-1 0 0,0-1 0 0 0,-1 0 1 0 0,0-1-1 0 0,-19 12 0 0 0,-2-2-8 0 0,13-7-22 0 0,0-1 0 0 0,-1-1 0 0 0,-1-1 0 0 0,-22 7 0 0 0,40-15-208 0 0,0 0 0 0 0,0 0 1 0 0,0-1-1 0 0,-1 1 0 0 0,1-1 0 0 0,0 0 0 0 0,0 0 0 0 0,0 0 0 0 0,-1-1 0 0 0,1 1 0 0 0,-3-2 1 0 0,4 2-41 0 0,1-1 0 0 0,-1 1 0 0 0,1-1 1 0 0,0 0-1 0 0,-1 1 0 0 0,1-1 1 0 0,0 0-1 0 0,0 0 0 0 0,-1 0 0 0 0,1 0 1 0 0,0 0-1 0 0,0-1 0 0 0,0 1 1 0 0,0 0-1 0 0,1 0 0 0 0,-1-1 0 0 0,0 1 1 0 0,0 0-1 0 0,1-1 0 0 0,-1 1 1 0 0,1-1-1 0 0,-1 1 0 0 0,1-1 0 0 0,0 1 1 0 0,-1-3-1 0 0,0-12-5502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25:04.090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670 43 1375 0 0,'1'-1'107'0'0,"5"-12"3402"0"0,-5 12-3381 0 0,-1 1-1 0 0,0-1 0 0 0,0 0 0 0 0,0 1 0 0 0,0-1 1 0 0,0 1-1 0 0,0-1 0 0 0,0 1 0 0 0,0-1 0 0 0,0 1 0 0 0,0-1 1 0 0,0 1-1 0 0,-1-1 0 0 0,1 0 0 0 0,0 1 0 0 0,0-1 0 0 0,0 1 1 0 0,-1-1-1 0 0,1 1 0 0 0,0 0 0 0 0,-1-1 0 0 0,1 1 1 0 0,0-1-1 0 0,-1 1 0 0 0,1-1 0 0 0,-1 0 0 0 0,-1 0 181 0 0,1 0 0 0 0,-1-1-1 0 0,0 1 1 0 0,1 0 0 0 0,-5-2-1 0 0,4 2-114 0 0,-1 0 0 0 0,0 1 0 0 0,-1-1-1 0 0,1 1 1 0 0,0-1 0 0 0,0 1 0 0 0,0 0 0 0 0,-4 0-1 0 0,-24 4 849 0 0,5 3-588 0 0,1 0-1 0 0,1 1 1 0 0,-42 21 0 0 0,53-23-293 0 0,-37 18 473 0 0,2 3 0 0 0,1 2 0 0 0,2 1 0 0 0,-62 54 0 0 0,87-66-304 0 0,2 0 0 0 0,0 1 1 0 0,0 1-1 0 0,2 1 0 0 0,-20 33 0 0 0,33-49-242 0 0,0 0 0 0 0,1 0-1 0 0,0 1 1 0 0,0-1 0 0 0,0 1 0 0 0,0 0 0 0 0,1 0 0 0 0,-1 10-1 0 0,1-12-44 0 0,1 0-1 0 0,1-1 0 0 0,-1 1 1 0 0,0-1-1 0 0,1 1 0 0 0,0-1 1 0 0,0 1-1 0 0,0-1 0 0 0,0 0 1 0 0,0 1-1 0 0,1-1 0 0 0,-1 0 1 0 0,1 0-1 0 0,0 0 0 0 0,4 5 0 0 0,1 0 43 0 0,0-1 0 0 0,0 0-1 0 0,1-1 1 0 0,0 0-1 0 0,0 0 1 0 0,0-1-1 0 0,1 0 1 0 0,0 0-1 0 0,14 5 1 0 0,-11-6-9 0 0,0-1 0 0 0,1 0 0 0 0,-1 0 0 0 0,0-2 0 0 0,1 1 0 0 0,-1-1 0 0 0,17-2 0 0 0,188-20 402 0 0,-187 15-752 0 0,0 0-1 0 0,-1-2 1 0 0,1-2 0 0 0,-2 0 0 0 0,32-17 0 0 0,-41 17-1002 0 0,-3 1-61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25:04.460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122 1 9671 0 0,'0'2'748'0'0,"3"52"131"0"0,-1-30 1143 0 0,-3 44 0 0 0,-6-14 216 0 0,-23 86 1 0 0,-27 50-205 0 0,53-177-1980 0 0,-5 20 71 0 0,-7 47-1 0 0,14-67-121 0 0,2-13-78 0 0,0 1-1 0 0,0-1 0 0 0,0 1 1 0 0,0 0-1 0 0,0-1 1 0 0,0 1-1 0 0,0 0 0 0 0,0-1 1 0 0,0 1-1 0 0,0 0 1 0 0,0-1-1 0 0,0 1 1 0 0,0-1-1 0 0,1 2 0 0 0,0 0-347 0 0,-1 0-1204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25:05.350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835 59 2303 0 0,'2'-1'167'0'0,"0"-1"-144"0"0,1-1 0 0 0,1 1 0 0 0,-1 0 0 0 0,5-3 0 0 0,-6 5 193 0 0,-1-1 0 0 0,0 0 1 0 0,0 1-1 0 0,0-1 0 0 0,1 0 1 0 0,-1 0-1 0 0,0 0 0 0 0,1-2 0 0 0,17-13 7300 0 0,-20 15-7445 0 0,1 1 0 0 0,-1-1 0 0 0,1 0 0 0 0,-1 1-1 0 0,1-1 1 0 0,-1 1 0 0 0,1-1 0 0 0,-1 1 0 0 0,1-1-1 0 0,-1 1 1 0 0,-1-1 0 0 0,1 0 42 0 0,-1 0-61 0 0,-1-1-1 0 0,1 1 1 0 0,-1 0 0 0 0,0 0-1 0 0,0 0 1 0 0,1 0 0 0 0,-1 0-1 0 0,0 0 1 0 0,0 1 0 0 0,0 0-1 0 0,-5-1 1 0 0,-2 1 50 0 0,0 1 0 0 0,-11 1-1 0 0,-73 15 409 0 0,-43 5 480 0 0,93-18-587 0 0,-43 3 438 0 0,36-6-73 0 0,-64 10 0 0 0,101-9-644 0 0,10-2-83 0 0,-1 1-1 0 0,0-1 1 0 0,1 1-1 0 0,-1 0 0 0 0,1 0 1 0 0,0 1-1 0 0,-1-1 0 0 0,1 1 1 0 0,-7 3-1 0 0,10-3-23 0 0,-1-1 0 0 0,1 0 0 0 0,-1 1 0 0 0,1-1-1 0 0,-1 1 1 0 0,1-1 0 0 0,0 1 0 0 0,0 0 0 0 0,-1-1 0 0 0,1 1-1 0 0,1 0 1 0 0,-1 0 0 0 0,0 0 0 0 0,0 0 0 0 0,1 0 0 0 0,-1 0-1 0 0,1 0 1 0 0,-1 0 0 0 0,1 0 0 0 0,0 0 0 0 0,0 0 0 0 0,0 0 0 0 0,0 0-1 0 0,0 0 1 0 0,1 0 0 0 0,0 2 0 0 0,1 5 2 0 0,0 0 1 0 0,1 0-1 0 0,1-1 1 0 0,6 12-1 0 0,-9-17-11 0 0,55 115 31 0 0,67 203 1 0 0,-92-217-43 0 0,-5 1 1 0 0,17 148 0 0 0,-33-160 18 0 0,-5 1 0 0 0,-4 0 0 0 0,-11 102 0 0 0,-5-68 107 0 0,-6-1 0 0 0,-5-1 0 0 0,-54 153 0 0 0,-109 209 236 0 0,175-458-330 0 0,-60 150 105 0 0,50-117-78 0 0,11-31-10 0 0,1 1 0 0 0,-9 43 0 0 0,19-67-27 0 0,0-1 0 0 0,1 1 0 0 0,0 0 0 0 0,0 0-1 0 0,1 0 1 0 0,2 17 0 0 0,-1-24-13 0 0,-1 0-1 0 0,1 0 1 0 0,-1 0-1 0 0,1 0 1 0 0,0 0 0 0 0,0 0-1 0 0,0-1 1 0 0,0 1-1 0 0,0 0 1 0 0,0-1-1 0 0,1 1 1 0 0,-1-1-1 0 0,0 1 1 0 0,1-1 0 0 0,-1 1-1 0 0,3 0 1 0 0,0 1 32 0 0,0-1 0 0 0,1 0 0 0 0,-1 0 1 0 0,1 0-1 0 0,9 2 0 0 0,18 3 157 0 0,36 2 0 0 0,-12-1-34 0 0,21 3-39 0 0,93 0 0 0 0,-3-11-29 0 0,-120-2-54 0 0,72-13 0 0 0,-109 13-28 0 0,0 0 0 0 0,-1-1 0 0 0,1 0 1 0 0,-1 0-1 0 0,10-6 0 0 0,-14 6-186 0 0,0 0-1 0 0,-1 0 0 0 0,1 0 0 0 0,-1 0 1 0 0,0-1-1 0 0,0 0 0 0 0,0 0 0 0 0,-1 0 1 0 0,0 0-1 0 0,6-9 0 0 0,-2-1-1516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25:06.045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 61 8431 0 0,'0'0'388'0'0,"2"-2"-10"0"0,11-8-165 0 0,2-2 1002 0 0,15-14 1 0 0,-24 20-318 0 0,-6 6-630 0 0,0 0 1 0 0,1-1-1 0 0,0 0 538 0 0,-1 1-537 0 0,0 0 0 0 0,0-1-1 0 0,1 1 1 0 0,-1 0 0 0 0,1 0-1 0 0,-1 0 1 0 0,0-1-1 0 0,1 1 1 0 0,-1 0 0 0 0,1 0-1 0 0,-1 0 1 0 0,0 0 0 0 0,2 0-1 0 0,0 12 10 0 0,0 0-1 0 0,-1 1 0 0 0,0-1 1 0 0,-1 1-1 0 0,-2 20 1 0 0,-14 65 381 0 0,15-89-599 0 0,-1 0-5 0 0,-38 222 1009 0 0,31-142-832 0 0,3-28-122 0 0,4-40-126 0 0,1-15 217 0 0,2 18-1499 0 0,0-21-615 0 0,6 13-4986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25:06.670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333 140 1375 0 0,'1'-2'107'0'0,"3"-9"1528"0"0,3-17 3466 0 0,-7 26-4094 0 0,-2-6-287 0 0,2 6 592 0 0,-2 2-658 0 0,0-1-556 0 0,0 0 0 0 0,0 0-1 0 0,0 1 1 0 0,0 0 0 0 0,1-1-1 0 0,-1 1 1 0 0,0 0 0 0 0,0 0-1 0 0,0 0 1 0 0,0 0-1 0 0,0 0 1 0 0,0 0 0 0 0,0 1-1 0 0,0-1 1 0 0,0 0 0 0 0,0 1-1 0 0,0 0 1 0 0,0 0 0 0 0,0-1-1 0 0,1 1 1 0 0,-1 0 0 0 0,0 0-1 0 0,1 0 1 0 0,-3 3 0 0 0,-14 13 387 0 0,1 1 1 0 0,-17 24-1 0 0,22-27-348 0 0,-14 19 209 0 0,1 2 0 0 0,1 1 1 0 0,3 1-1 0 0,-23 52 0 0 0,30-53-10 0 0,0 0-1 0 0,3 1 1 0 0,1 0 0 0 0,-9 76-1 0 0,18-100-271 0 0,0 0 0 0 0,1 0 0 0 0,0-1 0 0 0,1 1 0 0 0,1 0 0 0 0,0-1 0 0 0,1 1 0 0 0,0-1 0 0 0,6 14 0 0 0,-7-23-30 0 0,0 0-1 0 0,1 1 0 0 0,-1-1 1 0 0,1 0-1 0 0,0 0 1 0 0,0 0-1 0 0,0-1 0 0 0,0 1 1 0 0,1-1-1 0 0,-1 0 1 0 0,5 3-1 0 0,-2-2 26 0 0,0-1-1 0 0,-1 0 1 0 0,1 0-1 0 0,1 0 1 0 0,-1-1-1 0 0,0 0 1 0 0,9 2 0 0 0,0-2 91 0 0,1 0 1 0 0,0-1 0 0 0,-1-1 0 0 0,1-1 0 0 0,30-4 0 0 0,-27 2-37 0 0,0-2 0 0 0,0-1 0 0 0,0 0 0 0 0,-1-1 0 0 0,0-1 0 0 0,-1 0 0 0 0,25-17 1 0 0,-11 4 38 0 0,-1-2 1 0 0,52-51-1 0 0,-69 61-95 0 0,0 0-1 0 0,-2-1 1 0 0,0-1-1 0 0,0 0 1 0 0,13-28 0 0 0,-19 32-19 0 0,0 0 0 0 0,-1-1 0 0 0,0 1 0 0 0,-1-1 0 0 0,0 0 0 0 0,-1 0 0 0 0,-1 0 0 0 0,0 0 0 0 0,0-19 0 0 0,-3 12 5 0 0,-1 1-1 0 0,0 0 0 0 0,-1 0 1 0 0,-1 0-1 0 0,-1 0 1 0 0,-7-17-1 0 0,-5-2 29 0 0,-35-56 0 0 0,29 59-461 0 0,-43-48-1 0 0,55 70-715 0 0,-20-18-1 0 0,1 7-4328 0 0,4 6-1430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25:07.533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95 213 6479 0 0,'-2'0'298'0'0,"-5"-1"-109"0"0,1 1-137 0 0,0-1 1 0 0,0 0-1 0 0,-7-3 0 0 0,8 4 269 0 0,0-2 0 0 0,1 1 0 0 0,0-1 0 0 0,-1 1 0 0 0,1-1 0 0 0,0 0 0 0 0,0-1 0 0 0,0 1 0 0 0,-6-5 0 0 0,9 6-264 0 0,1 1 1 0 0,0 0-1 0 0,-1-1 1 0 0,1 1-1 0 0,0-1 1 0 0,-1 1 0 0 0,1-1-1 0 0,0 1 1 0 0,-1-1-1 0 0,1 1 1 0 0,0-1-1 0 0,0 1 1 0 0,-1-1-1 0 0,1 1 1 0 0,0-1 0 0 0,0 0-1 0 0,0 1 1 0 0,0-1-1 0 0,0 1 1 0 0,0-1-1 0 0,0-1 141 0 0,-1-7 497 0 0,1 7-39 0 0,2 0-15 0 0,5-5-300 0 0,0 0 0 0 0,0 0-1 0 0,1 1 1 0 0,0 0-1 0 0,0 0 1 0 0,15-7 0 0 0,60-24 608 0 0,-32 15-507 0 0,-29 14-231 0 0,0 0-1 0 0,1 1 1 0 0,28-5-1 0 0,-40 10-149 0 0,7-1 142 0 0,0 0 0 0 0,33 0 0 0 0,-39 3-100 0 0,0 0-1 0 0,0 1 1 0 0,-1 1 0 0 0,1 0-1 0 0,15 5 1 0 0,-24-6-80 0 0,0 0-1 0 0,1 1 0 0 0,-1-1 1 0 0,0 1-1 0 0,-1 0 1 0 0,1-1-1 0 0,0 1 1 0 0,0 1-1 0 0,-1-1 0 0 0,1 0 1 0 0,3 5-1 0 0,-3-3 0 0 0,-1 1 0 0 0,1-1 1 0 0,-1 0-1 0 0,0 1 0 0 0,0-1 0 0 0,0 1 0 0 0,1 6 0 0 0,0 4 31 0 0,-1 0 0 0 0,-1 1 1 0 0,0-1-1 0 0,-2 18 0 0 0,-22 245 132 0 0,7-110-122 0 0,-15 156-63 0 0,3 37 50 0 0,17-206-36 0 0,-13 242 146 0 0,15-172 62 0 0,22 229 0 0 0,48 34-6 0 0,-31-282 20 0 0,-20-75 20 0 0,-10-89-47 0 0,-2-1 1 0 0,-8 44-1 0 0,6-64-85 0 0,-1-2 0 0 0,-8 22 0 0 0,7-26-84 0 0,6-13 35 0 0,-3-1-3 0 0,-14 10 139 0 0,-34 16 0 0 0,-16 7 211 0 0,-10-2-128 0 0,47-20-232 0 0,16-7-8 0 0,-23 13 1 0 0,9-1-28 0 0,-29 16 18 0 0,31-20-45 0 0,-19 9 0 0 0,22-12-7 0 0,20-8-7 0 0,0 0-100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25:08.072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164 1 7367 0 0,'0'0'5410'0'0,"0"1"-4629"0"0,-4 15 372 0 0,-5 13 0 0 0,-2 5-450 0 0,-51 247 2128 0 0,2 180-1782 0 0,54-401-1111 0 0,-6 81-252 0 0,12-139 42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25:08.420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 53 10591 0 0,'0'0'1240'0'0,"2"0"-506"0"0,10-1 338 0 0,0 1 1 0 0,16 1-1 0 0,-1-1-347 0 0,8 0 557 0 0,66-12 0 0 0,69-11 234 0 0,-162 22-1461 0 0,115-9-17 0 0,-70 6-1019 0 0,-26 2 337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25:08.762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647 14 4143 0 0,'0'0'191'0'0,"-3"-2"254"0"0,-1 0 62 0 0,-1 0-1 0 0,0 0 0 0 0,0 1 1 0 0,0 0-1 0 0,0 0 0 0 0,0 0 1 0 0,0 0-1 0 0,0 1 1 0 0,0-1-1 0 0,0 2 0 0 0,-8 0 1 0 0,-2 0 347 0 0,0 2 0 0 0,-25 7 0 0 0,21-4-350 0 0,0 2 0 0 0,1 0 0 0 0,-32 19 0 0 0,-47 39 1084 0 0,68-44-1078 0 0,1 1 0 0 0,2 1 1 0 0,-37 43-1 0 0,44-44-230 0 0,1 1 0 0 0,2 1 0 0 0,0 0 0 0 0,-20 46 0 0 0,25-46-132 0 0,1 0 0 0 0,2 0 0 0 0,0 1 0 0 0,-5 38 0 0 0,11-54-96 0 0,2 1 0 0 0,-1 0 0 0 0,2-1 0 0 0,-1 1 1 0 0,1-1-1 0 0,3 12 0 0 0,-2-15-12 0 0,0 0 0 0 0,1 0 0 0 0,0 1 0 0 0,0-2 0 0 0,0 1-1 0 0,1 0 1 0 0,0-1 0 0 0,0 1 0 0 0,8 7 0 0 0,-8-9-4 0 0,2 0-1 0 0,-1-1 0 0 0,0 1 1 0 0,1-1-1 0 0,0 0 0 0 0,0-1 1 0 0,0 0-1 0 0,0 0 1 0 0,1 0-1 0 0,-1 0 0 0 0,1-1 1 0 0,12 3-1 0 0,0-2 50 0 0,-1-1 0 0 0,1-1 0 0 0,29-1 0 0 0,-33-1-32 0 0,-1-1-1 0 0,1 0 1 0 0,18-6-1 0 0,42-17-2074 0 0,-58 18-150 0 0,3-5-4740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25:09.120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159 1 10135 0 0,'0'0'4226'0'0,"3"1"-3158"0"0,24 13 1165 0 0,-23-12-2033 0 0,0 0-1 0 0,0 1 1 0 0,0 0 0 0 0,-1 0-1 0 0,1 0 1 0 0,-1 0 0 0 0,1 1-1 0 0,-1-1 1 0 0,0 1 0 0 0,0 0-1 0 0,-1 0 1 0 0,3 5 0 0 0,-1-3-102 0 0,-2 0 1 0 0,1 1 0 0 0,-1 0 0 0 0,0 0 0 0 0,0 0 0 0 0,2 13 0 0 0,-4-13-38 0 0,-1-1 0 0 0,1 1 0 0 0,-1 0 0 0 0,-1 0 0 0 0,1-1 0 0 0,-1 1 0 0 0,0-1 0 0 0,0 1 0 0 0,-5 7 0 0 0,5-7-22 0 0,-8 13 175 0 0,-21 38 0 0 0,-19 15 191 0 0,34-49-261 0 0,-53 85 632 0 0,62-96-668 0 0,-2 2 59 0 0,1 0-1 0 0,1 1 1 0 0,0-1 0 0 0,-6 26 0 0 0,11-33-88 0 0,0 1 1 0 0,1 0-1 0 0,0 0 1 0 0,1 0-1 0 0,0 13 1 0 0,0-18-39 0 0,1 0 0 0 0,0 0 1 0 0,0 0-1 0 0,0 0 0 0 0,1 0 1 0 0,-1 0-1 0 0,1 0 1 0 0,0 0-1 0 0,0-1 0 0 0,0 1 1 0 0,0-1-1 0 0,1 1 0 0 0,-1-1 1 0 0,4 3-1 0 0,0 0-1 0 0,1-1-1 0 0,-1 0 1 0 0,1 0-1 0 0,0 0 1 0 0,0-1-1 0 0,1 0 1 0 0,-1 0 0 0 0,1-1-1 0 0,0 0 1 0 0,-1-1-1 0 0,2 1 1 0 0,-1-2-1 0 0,0 1 1 0 0,0-1-1 0 0,0 0 1 0 0,13-1 0 0 0,-4 0-22 0 0,-1-2 1 0 0,0 0 0 0 0,0-1 0 0 0,0-1 0 0 0,-1 0 0 0 0,1-1 0 0 0,22-11 0 0 0,-12 5-227 0 0,39-20 287 0 0,-58 27-543 0 0,0-1 0 0 0,-1 1 0 0 0,0-1 0 0 0,0 0 0 0 0,0 0 0 0 0,0-1 0 0 0,5-7 0 0 0,-3 1-1255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24:47.965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191 6 5983 0 0,'0'0'464'0'0,"0"-1"-180"0"0,0 1-197 0 0,0 0 0 0 0,0-1 0 0 0,-1 1-1 0 0,1 0 1 0 0,0 0 0 0 0,0 0-1 0 0,0-1 1 0 0,0 1 0 0 0,0 0 0 0 0,0 0-1 0 0,0 0 1 0 0,-1 0 0 0 0,1-1-1 0 0,0 1 1 0 0,0 0 0 0 0,0 0 0 0 0,0 0-1 0 0,0 0 1 0 0,-1 0 0 0 0,1-1-1 0 0,0 1 1 0 0,0 0 0 0 0,0 0 0 0 0,-1 0-1 0 0,1 0 1 0 0,0 0 0 0 0,0 0-1 0 0,0 0 1 0 0,-1 0 0 0 0,-5 5 1524 0 0,5-5-1721 0 0,-4 7 525 0 0,-1 0 1 0 0,1 1-1 0 0,1-1 1 0 0,-1 1-1 0 0,2 0 1 0 0,-1 0-1 0 0,-4 15 1 0 0,-4 18 770 0 0,-11 83 1 0 0,15-70-669 0 0,-30 189 844 0 0,6 13-806 0 0,21-158-457 0 0,-3 76 53 0 0,14-133-99 0 0,0-25-53 0 0,3-4-46 0 0,-2-10-186 0 0,14 0-2032 0 0,-15-2 2190 0 0,1 0 1 0 0,-1 0 0 0 0,0 0 0 0 0,1 0 0 0 0,-1 0 0 0 0,0 0 0 0 0,1 0-1 0 0,-1 0 1 0 0,0 0 0 0 0,1 0 0 0 0,-1 0 0 0 0,0 0 0 0 0,0 0-1 0 0,1-1 1 0 0,-1 1 0 0 0,0 0 0 0 0,1 0 0 0 0,-1 0 0 0 0,0 0 0 0 0,0-1-1 0 0,1 1 1 0 0,17-12-2249 0 0,1-2-2580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25:10.350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840 1 919 0 0,'0'0'12047'0'0,"-2"0"-11710"0"0,-2 2-212 0 0,-21 6 857 0 0,-45 10-1 0 0,68-18-953 0 0,-124 15 1424 0 0,83-13-1098 0 0,-21 1 68 0 0,-94-7 450 0 0,57-4-423 0 0,6 0-114 0 0,70 6-186 0 0,0-1-1 0 0,-29-8 1 0 0,42 9-77 0 0,10 2 213 0 0,2 0-279 0 0,1 0 1 0 0,-1 0-1 0 0,0 0 0 0 0,1 0 1 0 0,-1 0-1 0 0,0 0 0 0 0,1 0 1 0 0,-1 0-1 0 0,0 0 1 0 0,1 0-1 0 0,-1 1 0 0 0,0-1 1 0 0,1 0-1 0 0,-1 0 0 0 0,0 0 1 0 0,1 1-1 0 0,-1-1 1 0 0,1 0-1 0 0,7 6 84 0 0,8 1-31 0 0,-1 2 1 0 0,-1 0 0 0 0,0 0-1 0 0,15 14 1 0 0,-15-10-38 0 0,-1 1-1 0 0,-1 0 0 0 0,0 1 1 0 0,-1 1-1 0 0,0 0 0 0 0,-1 0 1 0 0,-1 1-1 0 0,13 33 0 0 0,-9-13-17 0 0,-2 2-1 0 0,13 73 1 0 0,2 113 129 0 0,-18-18 58 0 0,-8-167-142 0 0,-3 314 339 0 0,-27-1 136 0 0,24-313-463 0 0,-28 194 206 0 0,-49 220 42 0 0,53-302-220 0 0,-38 226 53 0 0,56-244-78 0 0,3-29-15 0 0,6-76-52 0 0,-34 229 101 0 0,34-234-43 0 0,-2 33-1 0 0,1-1 25 0 0,2-49-75 0 0,2-5 3 0 0,0 0 1 0 0,-1 1-1 0 0,1-1 1 0 0,0 1 0 0 0,0-1-1 0 0,0 1 1 0 0,0 2-1 0 0,11-3 110 0 0,-8-2-114 0 0,0 0 0 0 0,0 0-1 0 0,0 0 1 0 0,0 0-1 0 0,0 0 1 0 0,0 0-1 0 0,0-1 1 0 0,4-1-1 0 0,23-9 46 0 0,-6 2-44 0 0,80-15 169 0 0,-26 8 30 0 0,-48 10-71 0 0,43-4 0 0 0,-16 3-4 0 0,8 0-7 0 0,31-6-114 0 0,-87 11-7 0 0,19-4 0 0 0,-15 0-12 0 0,-1-3-53 0 0,-9 6-239 0 0,0 1 0 0 0,-1-1 0 0 0,1 0 0 0 0,-1-1 0 0 0,0 1 0 0 0,2-4 0 0 0,-3 5-819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25:12.361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576 75 6103 0 0,'0'0'548'0'0,"0"-2"-353"0"0,-1-1 91 0 0,1 0 0 0 0,0 0 1 0 0,-1 0-1 0 0,0 0 0 0 0,0 0 0 0 0,1 0 0 0 0,-2 0 0 0 0,1 1 1 0 0,0-1-1 0 0,-1 0 0 0 0,1 0 0 0 0,-1 1 0 0 0,0-1 1 0 0,0 1-1 0 0,0 0 0 0 0,0-1 0 0 0,0 1 0 0 0,-5-3 0 0 0,4 3-141 0 0,0-1-1 0 0,0 1 0 0 0,0 1 0 0 0,0-1 0 0 0,-1 0 0 0 0,1 1 0 0 0,-1 0 1 0 0,0-1-1 0 0,1 1 0 0 0,-1 1 0 0 0,0-1 0 0 0,1 1 0 0 0,-1-1 1 0 0,0 1-1 0 0,-6 1 0 0 0,-21 4 281 0 0,1 2 1 0 0,1 2-1 0 0,-35 14 0 0 0,63-23-413 0 0,-20 8 132 0 0,2 2-1 0 0,-1 0 1 0 0,2 0-1 0 0,-1 2 1 0 0,1 0-1 0 0,1 1 0 0 0,0 1 1 0 0,1 1-1 0 0,1 0 1 0 0,-27 34-1 0 0,29-31-76 0 0,0 1-1 0 0,1 1 1 0 0,1 0-1 0 0,1 1 1 0 0,1 0-1 0 0,1 0 1 0 0,0 0-1 0 0,2 1 1 0 0,1 1-1 0 0,-4 28 1 0 0,8-37-48 0 0,0 0 1 0 0,1 0-1 0 0,0 0 1 0 0,1 0-1 0 0,1 0 1 0 0,6 24-1 0 0,-5-28-4 0 0,0-1-1 0 0,1 1 1 0 0,0-1-1 0 0,0 0 1 0 0,1 0-1 0 0,0-1 1 0 0,1 1-1 0 0,0-1 1 0 0,0 0-1 0 0,10 8 1 0 0,-3-5 84 0 0,0 0-1 0 0,1 0 1 0 0,1-2 0 0 0,0 0 0 0 0,0 0 0 0 0,1-1 0 0 0,0-1 0 0 0,0-1 0 0 0,0 0 0 0 0,35 6 0 0 0,-19-6 98 0 0,0-2 0 0 0,1-2 1 0 0,-1-1-1 0 0,65-6 0 0 0,-68 1-42 0 0,0-1-1 0 0,0-1 0 0 0,-1-2 1 0 0,0-1-1 0 0,-1-1 0 0 0,0-1 1 0 0,0-1-1 0 0,43-28 0 0 0,-61 33-101 0 0,0 1-1 0 0,0-1 0 0 0,-1-1 1 0 0,0 0-1 0 0,0 0 0 0 0,-1 0 0 0 0,7-10 1 0 0,-10 11-8 0 0,1 0 0 0 0,-1 0 0 0 0,-1-1 0 0 0,1 1 0 0 0,-2-1 0 0 0,1 0 1 0 0,-1 0-1 0 0,0 0 0 0 0,0 0 0 0 0,0-10 0 0 0,-2 3 29 0 0,0-1 0 0 0,-1 1 0 0 0,-1 0 0 0 0,0 0 1 0 0,-2-1-1 0 0,1 2 0 0 0,-2-1 0 0 0,0 0 0 0 0,0 1 0 0 0,-11-17 0 0 0,1 3 11 0 0,-2 1 1 0 0,0 1-1 0 0,-42-46 0 0 0,50 63-90 0 0,-7-9 13 0 0,0 0 0 0 0,-23-17 0 0 0,34 31-30 0 0,0 0-1 0 0,-1 0 0 0 0,1 1 0 0 0,-1 0 0 0 0,0 0 1 0 0,0 0-1 0 0,0 1 0 0 0,0 0 0 0 0,0 0 0 0 0,0 0 1 0 0,-1 1-1 0 0,1 0 0 0 0,-8 0 0 0 0,10 1-165 0 0,1 0 0 0 0,-1 0 0 0 0,1 1 0 0 0,0 0 0 0 0,-1-1 0 0 0,1 1 0 0 0,0 0 0 0 0,-1 1 0 0 0,1-1 0 0 0,0 1 0 0 0,0-1 0 0 0,0 1 0 0 0,-3 2 0 0 0,-6 7-1204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25:13.042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106 15 6447 0 0,'0'0'499'0'0,"1"-2"-328"0"0,4-10 9686 0 0,-6 14-9240 0 0,-12 26 168 0 0,1 0-1 0 0,2 1 1 0 0,-11 49-1 0 0,12-34-69 0 0,-4 85-1 0 0,11-86-455 0 0,-4 139 523 0 0,2-71-477 0 0,1-34-146 0 0,-7 111 218 0 0,7-144-231 0 0,-1 29 123 0 0,4-69-189 0 0,1 7-53 0 0,0-8 2 0 0,1-5-72 0 0,3-1-145 0 0,-1 0-1 0 0,1 0 0 0 0,-1-1 0 0 0,0 0 1 0 0,0 0-1 0 0,0 0 0 0 0,0 0 0 0 0,-1 0 0 0 0,5-8 1 0 0,-2 1-520 0 0,0-1 1 0 0,0 0 0 0 0,4-14-1 0 0,0-4-972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25:14.281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94 210 4143 0 0,'-2'-3'38'0'0,"0"-1"-1"0"0,-1 1 0 0 0,1 0 0 0 0,-1 0 0 0 0,0-1 0 0 0,0 2 0 0 0,0-1 0 0 0,0 0 0 0 0,0 1 0 0 0,-6-4 0 0 0,-4-2 316 0 0,10 6-158 0 0,1 0 1 0 0,0 1-1 0 0,-1-1 1 0 0,1 1-1 0 0,-1 0 1 0 0,0 0-1 0 0,1 0 1 0 0,-1 0-1 0 0,0 0 1 0 0,-3 0-1 0 0,5 1-50 0 0,1 0 0 0 0,-1 0 0 0 0,1 0 0 0 0,-1 0 0 0 0,1 0 0 0 0,-1 0 0 0 0,1 0 0 0 0,-1 0 0 0 0,1 0 0 0 0,0 0 0 0 0,-1 0 0 0 0,1-1 0 0 0,-1 1 0 0 0,1 0 0 0 0,-1 0 0 0 0,1 0 0 0 0,-1-1 0 0 0,1 1 0 0 0,0 0 0 0 0,-1 0 0 0 0,1-1 0 0 0,0 1 0 0 0,-1 0 0 0 0,1-1 0 0 0,0 1 0 0 0,-1-1-1 0 0,1 1 1 0 0,-1-1 0 0 0,1 0-27 0 0,0 1-1 0 0,1-1 1 0 0,-1 1-1 0 0,0-1 0 0 0,0 1 1 0 0,0-1-1 0 0,0 1 0 0 0,0-1 1 0 0,1 1-1 0 0,-1 0 0 0 0,0-1 1 0 0,0 1-1 0 0,1-1 1 0 0,-1 1-1 0 0,0-1 0 0 0,1 1 1 0 0,-1 0-1 0 0,0-1 0 0 0,1 1 1 0 0,-1 0-1 0 0,0-1 1 0 0,1 1-1 0 0,-1 0 0 0 0,2-1 1 0 0,1-1 31 0 0,1 1 0 0 0,0-1 0 0 0,0 1 0 0 0,-1 0 0 0 0,1 0 0 0 0,7-1 0 0 0,6-2 198 0 0,87-19 1783 0 0,-44 10-1469 0 0,173-35 868 0 0,-199 40-1278 0 0,56-12 350 0 0,-68 17-321 0 0,46-3 0 0 0,-63 7-267 0 0,-1-1 0 0 0,1 0 0 0 0,-1 1 0 0 0,0 0 0 0 0,1 0 0 0 0,-1 0 0 0 0,0 1 0 0 0,0-1 0 0 0,0 1 0 0 0,0 0 0 0 0,0 0 0 0 0,0 0 0 0 0,-1 1 0 0 0,1 0 0 0 0,4 3 0 0 0,-5-1 35 0 0,0 3-46 0 0,-1 0 0 0 0,1 0 1 0 0,-2 0-1 0 0,1 0 0 0 0,-1 0 0 0 0,0 16 0 0 0,-4 54-4 0 0,1-56 1 0 0,-34 260 65 0 0,4-101-64 0 0,-12 45 7 0 0,-30 168 27 0 0,13 1 0 0 0,37-192 35 0 0,-22 168 267 0 0,9-95-32 0 0,-15 328 269 0 0,57-408-386 0 0,4 10 69 0 0,-7-46-66 0 0,0-21-87 0 0,-1-119-91 0 0,0 25-13 0 0,-1-33 18 0 0,3 21 0 0 0,0 4 24 0 0,-3-20 1 0 0,3-2-18 0 0,6 17 46 0 0,-4-16-28 0 0,-4-14-38 0 0,0 2 11 0 0,1 0 1 0 0,0 0-1 0 0,5 6 1 0 0,5 11-7 0 0,11 17 55 0 0,-15-27-64 0 0,14 13 53 0 0,-14-12-42 0 0,10 18-11 0 0,-2-7 0 0 0,-12-18 0 0 0,13 20 0 0 0,-9-13 0 0 0,-3-2 11 0 0,-4-8 585 0 0,-3-2-528 0 0,-3 2-59 0 0,0-1 22 0 0,0-1 0 0 0,1 1 1 0 0,-1-1-1 0 0,0 1 1 0 0,-7-2-1 0 0,4 1 19 0 0,-2 0-2 0 0,0 0 1 0 0,1 1 0 0 0,-16 2-1 0 0,-26 6 221 0 0,35-7-122 0 0,-23 5 1 0 0,-56 13 385 0 0,-9 2-45 0 0,80-13-424 0 0,12-5-72 0 0,10-4-81 0 0,5 0-1048 0 0,24-4-2486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42:58.24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 2111 3223 0 0,'0'0'450'0'0,"0"3"440"0"0,-1 1-476 0 0,0 2 46 0 0,1 0 2852 0 0,0-6-3274 0 0,0 1 1 0 0,0-1 0 0 0,0 1 0 0 0,0-1 0 0 0,0 1-1 0 0,0-1 1 0 0,1 1 0 0 0,-1-1 0 0 0,0 0-1 0 0,0 1 1 0 0,0-1 0 0 0,0 1 0 0 0,1-1-1 0 0,-1 1 1 0 0,0-1 0 0 0,1 1 0 0 0,-1-1 177 0 0,1 1 0 0 0,-1-1 0 0 0,0 1 0 0 0,1-1 1 0 0,-1 1-1 0 0,0 0 0 0 0,0-1 0 0 0,1 1 0 0 0,-1-1 0 0 0,0 1 1 0 0,0-1-1 0 0,0 2 0 0 0,2 0 177 0 0,6 4-29 0 0,-6-4 350 0 0,1-2-390 0 0,0 0-226 0 0,-2 0-64 0 0,-1 0 0 0 0,1 0 0 0 0,0 0 1 0 0,0 0-1 0 0,0 0 0 0 0,0 0 0 0 0,0 0 0 0 0,-1-1 0 0 0,1 1 0 0 0,0 0 1 0 0,0 0-1 0 0,0-1 0 0 0,-1 1 0 0 0,2-1 0 0 0,3-2 63 0 0,-1 1 0 0 0,0-1-1 0 0,0 0 1 0 0,0 0 0 0 0,-1 0 0 0 0,1 0-1 0 0,-1-1 1 0 0,0 0 0 0 0,0 1 0 0 0,4-8-1 0 0,41-87 1168 0 0,-37 74-1080 0 0,44-107 488 0 0,28-80-264 0 0,-14-30-344 0 0,-14 16-3 0 0,-3 17-4 0 0,-25 102-44 0 0,11-54 48 0 0,-26 95-61 0 0,3 1 0 0 0,29-78 0 0 0,-28 101 0 0 0,24-60 0 0 0,-30 80 0 0 0,1 0 0 0 0,21-31 0 0 0,-7 18 0 0 0,46-47 0 0 0,-61 71 0 0 0,2 2 11 0 0,-11 7-5 0 0,0 1 0 0 0,0-1 0 0 0,0 1 0 0 0,1-1 0 0 0,-1 1-1 0 0,0-1 1 0 0,0 1 0 0 0,3-1 0 0 0,-3 1 0 0 0,1 0-1 0 0,-1 0 0 0 0,0 1 1 0 0,1-1-1 0 0,-1 0 0 0 0,0 0 1 0 0,1 1-1 0 0,-1-1 0 0 0,2 2 1 0 0,2 1-17 0 0,-1 0 1 0 0,1 0 0 0 0,-1 1 0 0 0,0 0 0 0 0,0 0 0 0 0,-1 0-1 0 0,6 8 1 0 0,-3-3 2 0 0,-1-1 1 0 0,-1 0-1 0 0,0 1 0 0 0,0 0 0 0 0,0 0 1 0 0,-2 0-1 0 0,5 17 0 0 0,4 69-41 0 0,-11-94 47 0 0,22 335-9 0 0,-9-126 11 0 0,17 80 0 0 0,-12-109-2 0 0,13 78 58 0 0,-1-100 120 0 0,15-4 0 0 0,-37-132-149 0 0,24 58 120 0 0,-26-69-84 0 0,-5-10 220 0 0,-1-2-271 0 0,1-1 0 0 0,0 1 0 0 0,0 0 0 0 0,-1-1 0 0 0,1 1 0 0 0,0-1 0 0 0,0 1 0 0 0,-1-1 0 0 0,1 1 0 0 0,0-1 0 0 0,-1 0 0 0 0,1 1 0 0 0,0-2 0 0 0,0 1 14 0 0,3-3 7 0 0,-1 0 0 0 0,-1 0 0 0 0,1 0 0 0 0,0 0 0 0 0,-1 0 0 0 0,0-1 0 0 0,0 1 0 0 0,0-1 0 0 0,-1 1 0 0 0,2-7 0 0 0,1-8 108 0 0,1-25-1 0 0,-4 36-116 0 0,3-44 42 0 0,4-35 43 0 0,1 31-99 0 0,36-198 70 0 0,21 5-29 0 0,-27 131-51 0 0,28-76 0 0 0,-29 94 0 0 0,63-172 0 0 0,-68 185 0 0 0,82-153 0 0 0,-93 196-17 0 0,-13 26 1 0 0,1-1 1 0 0,18-26-1 0 0,-18 33 16 0 0,-3 3-12 0 0,-3 7-36 0 0,5-1 26 0 0,-9 3 20 0 0,0 0 1 0 0,1 0-1 0 0,-1 0 1 0 0,0 0 0 0 0,0 0-1 0 0,0 0 1 0 0,0 0 0 0 0,1 0-1 0 0,-1 0 1 0 0,0 0-1 0 0,0 0 1 0 0,0 0 0 0 0,0 0-1 0 0,1 0 1 0 0,-1 0-1 0 0,0 0 1 0 0,0 0 0 0 0,0 0-1 0 0,0 0 1 0 0,1 0 0 0 0,-1 1-1 0 0,0-1 1 0 0,0 0-1 0 0,0 0 1 0 0,0 0 0 0 0,0 0-1 0 0,1 0 1 0 0,-1 0 0 0 0,0 0-1 0 0,0 1 1 0 0,6 4-6 0 0,0 1 1 0 0,0 0-1 0 0,-1 0 1 0 0,0 0 0 0 0,0 1-1 0 0,-1 0 1 0 0,0 0-1 0 0,6 13 1 0 0,23 67-79 0 0,34 182 89 0 0,-55-208 34 0 0,37 202 202 0 0,14 65 466 0 0,12 15 150 0 0,-43-210-566 0 0,-9-40-60 0 0,-2-17 137 0 0,34 80 1 0 0,-18-54-108 0 0,26 71 5 0 0,-60-166-253 0 0,-1 0-1 0 0,1-1 0 0 0,-1 0-1 0 0,1 0 1 0 0,7 9-1 0 0,-4-5-67 0 0,-5-8-302 0 0,1-1-146 0 0,5 6-952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42:59.81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77 2434 1375 0 0,'-1'2'107'0'0,"-40"67"4535"0"0,6-8 3281 0 0,36-63-7504 0 0,36-92 1115 0 0,-22 51-1159 0 0,30-94 398 0 0,7-17-282 0 0,112-328 229 0 0,-151 436-707 0 0,82-279 142 0 0,10 3-51 0 0,-99 306-104 0 0,83-210 0 0 0,17 10 0 0 0,-102 208-4 0 0,-2 4-7 0 0,0-1 0 0 0,1 1-1 0 0,0 0 1 0 0,0-1 0 0 0,5-4-1 0 0,-7 8-24 0 0,1 4 0 0 0,4 6 16 0 0,0 1-1 0 0,-1 0 1 0 0,-1 1-1 0 0,1-1 1 0 0,-2 1-1 0 0,4 12 1 0 0,11 74-71 0 0,-15-77 83 0 0,78 480-256 0 0,-50-324 249 0 0,14 91 16 0 0,-33-174-1 0 0,17 104 0 0 0,-25-181 18 0 0,0-1-1 0 0,0 1 0 0 0,2-1 1 0 0,7 17-1 0 0,-12-32-13 0 0,-1 1 0 0 0,0 0 0 0 0,1-1 1 0 0,-1 1-1 0 0,0 0 0 0 0,1-1 0 0 0,-1 1 0 0 0,1-1 1 0 0,-1 1-1 0 0,1-1 0 0 0,-1 1 0 0 0,1-1 0 0 0,0 1 0 0 0,-1-1 1 0 0,1 1-1 0 0,-1-1 0 0 0,2 1 0 0 0,0 0 8 0 0,-2-1-10 0 0,0 0 0 0 0,0 0 1 0 0,1 0-1 0 0,-1 1 0 0 0,0-1 0 0 0,0 0 1 0 0,0 0-1 0 0,1 0 0 0 0,-1 0 1 0 0,0 0-1 0 0,0 0 0 0 0,0 0 1 0 0,1 0-1 0 0,-1 1 0 0 0,0-1 1 0 0,0 0-1 0 0,1 0 0 0 0,-1 0 1 0 0,0 0-1 0 0,0 0 0 0 0,0 0 1 0 0,1 0-1 0 0,2 0 14 0 0,0-1 0 0 0,0 1-1 0 0,0 0 1 0 0,0-1 0 0 0,0 1 0 0 0,0-1 0 0 0,0 0-1 0 0,-1 0 1 0 0,1 0 0 0 0,0 0 0 0 0,-1-1 0 0 0,1 1 0 0 0,0-1-1 0 0,3-2 1 0 0,1-3 23 0 0,-1 0-1 0 0,0 0 1 0 0,0 0 0 0 0,-1-1-1 0 0,0 1 1 0 0,8-17 0 0 0,18-54 180 0 0,-25 61-181 0 0,16-47 84 0 0,18-91 0 0 0,-3-71-11 0 0,22-135-9 0 0,-34 252-94 0 0,47-134-1 0 0,-26 123-7 0 0,75-141 0 0 0,-93 212-26 0 0,3 2 0 0 0,69-83 0 0 0,-94 122 7 0 0,1 1 1 0 0,0 0-1 0 0,1 0 1 0 0,-1 1-1 0 0,1 0 1 0 0,1 0-1 0 0,14-8 1 0 0,-22 14 14 0 0,0-1 0 0 0,1 1 1 0 0,-1-1-1 0 0,0 1 1 0 0,1 0-1 0 0,-1 0 1 0 0,0-1-1 0 0,0 1 0 0 0,1 0 1 0 0,-1 0-1 0 0,0 0 1 0 0,1 0-1 0 0,-1 1 1 0 0,0-1-1 0 0,1 0 0 0 0,1 1 1 0 0,-1 0-2 0 0,0 0 1 0 0,0 0-1 0 0,0 1 1 0 0,1-1-1 0 0,-1 0 1 0 0,0 1 0 0 0,-1-1-1 0 0,4 4 1 0 0,-1 0-15 0 0,0 0 0 0 0,0 1 0 0 0,0-1 0 0 0,0 1 0 0 0,4 11 0 0 0,3 13-39 0 0,14 60 0 0 0,-23-79 43 0 0,21 121 2 0 0,-11 2-36 0 0,-10-108 26 0 0,16 308-72 0 0,-17 634 1663 0 0,-3-801-935 0 0,3-114-437 0 0,11 59-1 0 0,13 5-44 0 0,-20-98-209 0 0,2 0 0 0 0,0-1 1 0 0,19 35-1 0 0,-24-49-83 0 0,1 0-1 0 0,0 0 0 0 0,0 0 1 0 0,0 0-1 0 0,0-1 0 0 0,7 6 1 0 0,-8-7-166 0 0,0-1 1 0 0,1 1 0 0 0,-1-1-1 0 0,1 1 1 0 0,0-1 0 0 0,-1 0 0 0 0,1 0-1 0 0,0 0 1 0 0,0 0 0 0 0,0-1-1 0 0,0 1 1 0 0,3 0 0 0 0,16-2-5769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43:00.7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1 174 3223 0 0,'0'0'5036'0'0,"1"2"-4242"0"0,1 0-593 0 0,1 0 0 0 0,-1-1 0 0 0,1 1 0 0 0,-1-1 0 0 0,1 1 0 0 0,0-1 0 0 0,-1 0 0 0 0,5 1 0 0 0,3 0 169 0 0,0-1 0 0 0,0 0-1 0 0,0 0 1 0 0,0-1 0 0 0,20-2 0 0 0,-19 1-98 0 0,39-5 870 0 0,68-18 1 0 0,-87 17-919 0 0,40-10 280 0 0,48-9 89 0 0,-88 19-380 0 0,50-18 1 0 0,-19 4-5 0 0,-7 2-39 0 0,-9 2-21 0 0,-40 15-137 0 0,-3 1-16 0 0,25-3 89 0 0,2-5-341 0 0,-15 3-321 0 0,-13 5-587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43:01.08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78 15 5983 0 0,'0'0'464'0'0,"1"-3"-305"0"0,4-9 4426 0 0,-4 15-3769 0 0,1 2-588 0 0,-1 1 0 0 0,1-1-1 0 0,-1 1 1 0 0,0 0-1 0 0,-1-1 1 0 0,1 1 0 0 0,-1 0-1 0 0,-1 7 1 0 0,-8 51 707 0 0,6-42-679 0 0,0-2-52 0 0,-49 340 2400 0 0,44-290-2239 0 0,-7 73 87 0 0,14-117-384 0 0,1 1 0 0 0,1-1-1 0 0,6 36 1 0 0,-5-49-59 0 0,-1-5-2 0 0,1 0 0 0 0,4 14 1 0 0,-6-21-65 0 0,1 0 0 0 0,-1 0-1 0 0,0 0 1 0 0,1 0 0 0 0,-1-1 0 0 0,1 1 0 0 0,0 0 0 0 0,-1 0 0 0 0,1-1-1 0 0,0 1 1 0 0,-1 0 0 0 0,1-1 0 0 0,0 1 0 0 0,1 0 0 0 0,1 2-138 0 0,11 6-1536 0 0,0-2-4261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43:01.78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1 132 4607 0 0,'0'0'4444'0'0,"3"1"-3737"0"0,4 0-427 0 0,0-1-1 0 0,0 0 1 0 0,0 0 0 0 0,0 0 0 0 0,0-1-1 0 0,0 0 1 0 0,7-3 0 0 0,26-2 675 0 0,49-6 354 0 0,-8 0-638 0 0,48-7-46 0 0,-40 5-376 0 0,-40 6-163 0 0,64-19 1 0 0,-69 16-886 0 0,60-7 1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43:02.14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0 161 10135 0 0,'0'0'919'0'0,"2"2"-759"0"0,2 1-35 0 0,0 1 0 0 0,0 0 0 0 0,1-1 0 0 0,-1 0 0 0 0,1 0 0 0 0,0 0 0 0 0,0-1 0 0 0,0 0 0 0 0,0 0 0 0 0,0 0 0 0 0,0 0 0 0 0,0-1-1 0 0,1 0 1 0 0,-1 0 0 0 0,0 0 0 0 0,1 0 0 0 0,6-1 0 0 0,164-18 2329 0 0,0-13-1309 0 0,155-45 8 0 0,-65 13-990 0 0,-181 53-1571 0 0,-46 7 541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24:48.335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1 8287 0 0,'0'0'956'0'0,"1"2"-450"0"0,2 3-240 0 0,-1 0 1 0 0,0 0 0 0 0,0 1 0 0 0,-1-1-1 0 0,0 0 1 0 0,0 1 0 0 0,0-1-1 0 0,0 7 1 0 0,-2 50 1765 0 0,1-48-1596 0 0,-2 26 312 0 0,-1 22 455 0 0,9 105 0 0 0,-5-158-1144 0 0,0 0 0 0 0,1 0 0 0 0,0 0 0 0 0,1-1 0 0 0,6 15 0 0 0,-7-19-31 0 0,0 0 0 0 0,0-1 1 0 0,0 1-1 0 0,1 0 0 0 0,0-1 1 0 0,0 1-1 0 0,0-1 1 0 0,0 0-1 0 0,0 0 0 0 0,1 0 1 0 0,0 0-1 0 0,-1-1 0 0 0,6 3 1 0 0,-5-3 30 0 0,-1 0 0 0 0,1-1 0 0 0,0 0 0 0 0,0 1 0 0 0,0-1 0 0 0,0-1 1 0 0,0 1-1 0 0,0-1 0 0 0,0 1 0 0 0,0-1 0 0 0,4-1 0 0 0,-2 1 28 0 0,-1-1 0 0 0,0-1 0 0 0,0 1 1 0 0,0-1-1 0 0,0 1 0 0 0,-1-2 0 0 0,1 1 0 0 0,5-4 0 0 0,-2 1-38 0 0,0 0 0 0 0,0-1-1 0 0,-1 0 1 0 0,0 0 0 0 0,-1-1-1 0 0,1 0 1 0 0,-1 0 0 0 0,8-13 0 0 0,-8 9 80 0 0,0 0 0 0 0,0 0 0 0 0,-2-1 0 0 0,1 0 0 0 0,4-20 0 0 0,-4 8 125 0 0,-1 0 0 0 0,0-26 0 0 0,-2-49 148 0 0,-2 86-395 0 0,0 7-9 0 0,0-20-124 0 0,5-41-1 0 0,-2 57-12 0 0,-2 9-86 0 0,0 0 0 0 0,-1 0-1 0 0,0 0 1 0 0,1 0 0 0 0,-1 0 0 0 0,1 0-1 0 0,-1 0 1 0 0,0-2 0 0 0,12-1-6224 0 0,-2 0 599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43:03.42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9 114 4143 0 0,'0'0'1032'0'0,"-1"2"-373"0"0,0-1-487 0 0,0-1-82 0 0,1 1 0 0 0,-1-1 0 0 0,1 1 1 0 0,-1 0-1 0 0,1-1 0 0 0,-1 1 1 0 0,1 0-1 0 0,0-1 0 0 0,-1 1 1 0 0,1 0-1 0 0,-1 1 1914 0 0,4 0-1593 0 0,1 0-287 0 0,0-1 0 0 0,1 1 0 0 0,-1-1 1 0 0,1 0-1 0 0,0 0 0 0 0,-1 0 0 0 0,1-1 0 0 0,0 0 0 0 0,8 0 0 0 0,5-2 355 0 0,23-5 0 0 0,-21 3-229 0 0,298-36 1923 0 0,-170 24-1796 0 0,6-3-90 0 0,281-27 708 0 0,-376 43-811 0 0,115 10 0 0 0,-168-6-171 0 0,15 0 18 0 0,-21-1-34 0 0,0 0-1 0 0,0 0 0 0 0,0 0 1 0 0,0 0-1 0 0,0 0 0 0 0,0 0 1 0 0,0 0-1 0 0,0 0 0 0 0,0 0 0 0 0,0 0 1 0 0,0 0-1 0 0,0 0 0 0 0,0 0 1 0 0,0 0-1 0 0,0 0 0 0 0,0 1 1 0 0,0-1-1 0 0,0 0 0 0 0,0 0 1 0 0,0 0-1 0 0,0 0 0 0 0,0 0 1 0 0,0 0-1 0 0,0 0 0 0 0,0 0 1 0 0,0 0-1 0 0,0 0 0 0 0,0 0 1 0 0,0 0-1 0 0,0 0 0 0 0,0 0 1 0 0,0 0-1 0 0,0 0 0 0 0,0 0 1 0 0,0 0-1 0 0,0 0 0 0 0,0 0 0 0 0,0 0 1 0 0,0 0-1 0 0,0 0 0 0 0,0 0 1 0 0,0 0-1 0 0,0 0 0 0 0,0 0 1 0 0,0 1-1 0 0,0-1 0 0 0,0 0 1 0 0,0 0-1 0 0,1 0 0 0 0,-1 0 1 0 0,0 0-1 0 0,0 0 0 0 0,0 0 1 0 0,0 0-1 0 0,0 0 0 0 0,0 0 1 0 0,0 0-1 0 0,-6 8-841 0 0,-3 2-237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43:03.87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192 1 7167 0 0,'0'0'1699'0'0,"1"2"-1190"0"0,2 8 14 0 0,-1 0 0 0 0,0 1 0 0 0,0-1 0 0 0,-1 21 0 0 0,-4 46 1003 0 0,1-47-1049 0 0,-55 639 3025 0 0,-18-136-2926 0 0,11 118 108 0 0,63-596-1044 0 0,6 56-1 0 0,-4-81-763 0 0,0-13-3569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43:04.26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77 10103 0 0,'0'0'919'0'0,"3"1"-759"0"0,26 7 198 0 0,-1-2 0 0 0,2-2 0 0 0,-1 0 0 0 0,0-2 0 0 0,40-2 0 0 0,151-21 1428 0 0,-207 19-1711 0 0,416-44 2817 0 0,-264 32-2233 0 0,65-4 109 0 0,390 17 33 0 0,-396 7-650 0 0,-145-5-126 0 0,122 9-577 0 0,-128 0-1934 0 0,-42-4-3892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43:09.72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1145 0 6271 0 0,'0'0'3083'0'0,"-2"2"-2871"0"0,-19 14 121 0 0,11-8-146 0 0,0-1 1 0 0,0 2-1 0 0,-8 9 1 0 0,-98 133 1824 0 0,50-56-1162 0 0,-127 190 596 0 0,-49 113-500 0 0,193-313-710 0 0,4 2-1 0 0,-58 162 1 0 0,79-181-74 0 0,-64 216 665 0 0,53-95-266 0 0,15-78-346 0 0,-32 219 289 0 0,43-253-452 0 0,-23 290 96 0 0,32-116-133 0 0,4-182 15 0 0,20 111 0 0 0,47 96 68 0 0,-45-200-57 0 0,54 113 1 0 0,-51-134 4 0 0,66 95 0 0 0,-72-119-37 0 0,2-1 0 0 0,1-1-1 0 0,1-2 1 0 0,36 30 0 0 0,-41-42-258 0 0,0 0 0 0 0,1-1-1 0 0,1-1 1 0 0,0-2 0 0 0,0 0-1 0 0,2-2 1 0 0,33 9 0 0 0,-20-10-1173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43:10.67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694 29 5839 0 0,'0'0'2526'0'0,"-1"-1"-2196"0"0,-3-2-144 0 0,0 1 0 0 0,0 0-1 0 0,0 0 1 0 0,0 0 0 0 0,-1 0 0 0 0,1 1-1 0 0,-6-1 1 0 0,-35-6 1195 0 0,33 7-1040 0 0,-1-1-71 0 0,-1 2 0 0 0,1 0-1 0 0,0 0 1 0 0,0 2 0 0 0,-1-1 0 0 0,1 2-1 0 0,-18 5 1 0 0,11-2-105 0 0,1 1 1 0 0,-1 1-1 0 0,2 1 0 0 0,-20 12 0 0 0,10-3-72 0 0,1 2 1 0 0,0 0-1 0 0,2 2 0 0 0,0 0 0 0 0,2 2 0 0 0,0 1 0 0 0,2 0 1 0 0,0 2-1 0 0,2 1 0 0 0,1 0 0 0 0,2 1 0 0 0,1 1 0 0 0,1 0 0 0 0,-20 63 1 0 0,28-72-38 0 0,1 1 0 0 0,1-1 0 0 0,1 1 1 0 0,1-1-1 0 0,1 30 0 0 0,1-42-13 0 0,1 1 0 0 0,1-1 1 0 0,0 1-1 0 0,0-1 0 0 0,1 0 0 0 0,4 11 0 0 0,-4-14-19 0 0,0 0-1 0 0,1 1 1 0 0,-1-1-1 0 0,2-1 1 0 0,-1 1-1 0 0,0 0 1 0 0,1-1-1 0 0,0 0 1 0 0,8 5-1 0 0,-5-2 6 0 0,-2-4-15 0 0,0 1 1 0 0,0 0 0 0 0,0-1-1 0 0,0 0 1 0 0,1-1-1 0 0,13 6 1 0 0,-9-6 10 0 0,1-1 0 0 0,0 0 0 0 0,-1 0 1 0 0,1-2-1 0 0,0 1 0 0 0,0-1 0 0 0,0-1 0 0 0,0 0 1 0 0,-1-1-1 0 0,1 0 0 0 0,21-7 0 0 0,-7-1 59 0 0,-1 0 1 0 0,0-2-1 0 0,-1 0 1 0 0,25-18-1 0 0,-25 14-30 0 0,-2-2 1 0 0,0 0-1 0 0,-1-1 1 0 0,0-2-1 0 0,-2 0 1 0 0,-1-1-1 0 0,30-45 1 0 0,-31 40-12 0 0,-1-1-1 0 0,-1 0 1 0 0,-2-1 0 0 0,13-39-1 0 0,-6-8-102 0 0,-16 100 49 0 0,1-1 1 0 0,2 1-1 0 0,8 22 0 0 0,33 68-21 0 0,-40-95 31 0 0,-1-4 1 0 0,0-1 0 0 0,0 0 0 0 0,2-1 0 0 0,16 22 0 0 0,-8-14 5 0 0,-7-8 9 0 0,1 0 0 0 0,1 0 1 0 0,0-1-1 0 0,25 19 0 0 0,-21-20-47 0 0,1-1 1 0 0,0-1-1 0 0,0-1 0 0 0,21 8 0 0 0,11-3-4911 0 0,-14-7-864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43:13.64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853 124 4143 0 0,'0'0'191'0'0,"0"-3"-11"0"0,-2-25 1869 0 0,2 25-947 0 0,-2 0-80 0 0,2 0-780 0 0,0 2-166 0 0,-1 0-1 0 0,1 0 1 0 0,0 0 0 0 0,0 0-1 0 0,-1 0 1 0 0,1 0 0 0 0,-1 0-1 0 0,1 0 1 0 0,-1 0-1 0 0,0 0 1 0 0,0-1 0 0 0,-4-4 105 0 0,1 1 0 0 0,-1-1-1 0 0,-1 1 1 0 0,1 0 0 0 0,-1 0 0 0 0,0 0 0 0 0,0 1 0 0 0,0 0 0 0 0,0 0 0 0 0,-1 1 0 0 0,0 0 0 0 0,1 0 0 0 0,-1 0 0 0 0,0 1 0 0 0,-1 0 0 0 0,1 0-1 0 0,0 1 1 0 0,0 0 0 0 0,-13 0 0 0 0,1 1 77 0 0,1 2 0 0 0,0 0 1 0 0,-1 1-1 0 0,1 1 0 0 0,-28 10 0 0 0,13-1 152 0 0,-62 33-1 0 0,69-31-202 0 0,0 2-1 0 0,-43 38 1 0 0,-38 52 383 0 0,79-75-364 0 0,2 0 0 0 0,1 2 1 0 0,2 1-1 0 0,1 1 1 0 0,-31 70-1 0 0,46-89-90 0 0,1 1 0 0 0,1 0 0 0 0,0 1-1 0 0,1-1 1 0 0,1 1 0 0 0,1 0 0 0 0,0 0 0 0 0,2 32-1 0 0,1-40-64 0 0,1-1-1 0 0,-1 1 1 0 0,2-1 0 0 0,-1 0-1 0 0,1 0 1 0 0,1 0-1 0 0,0 0 1 0 0,0 0-1 0 0,1-1 1 0 0,0 0-1 0 0,1 0 1 0 0,0 0-1 0 0,0-1 1 0 0,1 0 0 0 0,0 0-1 0 0,1-1 1 0 0,9 9-1 0 0,-2-5-18 0 0,1 0 0 0 0,0-1 0 0 0,0 0 0 0 0,1-1 0 0 0,0-1 0 0 0,0-1 0 0 0,1 0 0 0 0,33 7 0 0 0,-8-7 62 0 0,0-1 0 0 0,53 1-1 0 0,88-11 72 0 0,5-19 92 0 0,-2-16-1379 0 0,-110 22-1629 0 0,-44 11-3999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43:12.55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471 1 4143 0 0,'0'0'6280'0'0,"-1"3"-5941"0"0,-21 166 1540 0 0,-2 14-943 0 0,-11 92 254 0 0,-15-32-228 0 0,36-180-692 0 0,-37 111 1218 0 0,37-123-672 0 0,14-50-787 0 0,0 0 0 0 0,0-1 0 0 0,-1 1-1 0 0,1 0 1 0 0,0 0 0 0 0,0 0 0 0 0,0 0-1 0 0,0 0 1 0 0,0 0 0 0 0,0-1 0 0 0,0 3 0 0 0,1 3 344 0 0,2-4-252 0 0,1-1-81 0 0,0 0 0 0 0,0 0 0 0 0,0 0-1 0 0,1 0 1 0 0,-1 0 0 0 0,0-1 0 0 0,0 0 0 0 0,1 0-1 0 0,-1 0 1 0 0,0-1 0 0 0,0 1 0 0 0,1-1 0 0 0,-1 0-1 0 0,0 0 1 0 0,0-1 0 0 0,0 1 0 0 0,7-4 0 0 0,5-4 102 0 0,0 0 0 0 0,27-22 0 0 0,78-65 61 0 0,-34 26-117 0 0,-53 44-86 0 0,61-47 0 0 0,-78 62 0 0 0,0 1 0 0 0,1 1 0 0 0,36-15 0 0 0,-33 17 0 0 0,0 1 0 0 0,0 1 0 0 0,37-4 0 0 0,-47 8 0 0 0,1 1 0 0 0,-1 0 0 0 0,0 1 0 0 0,1 0 0 0 0,-1 0 0 0 0,0 2 0 0 0,0-1 0 0 0,20 8 0 0 0,-20-5-3 0 0,-1 0 0 0 0,1 0 0 0 0,0 1-1 0 0,-1 0 1 0 0,-1 1 0 0 0,1 0 0 0 0,-1 1 0 0 0,0 0-1 0 0,0 1 1 0 0,-1-1 0 0 0,-1 1 0 0 0,1 1 0 0 0,-1 0-1 0 0,-1 0 1 0 0,0 0 0 0 0,0 1 0 0 0,-1-1 0 0 0,0 1-1 0 0,3 14 1 0 0,-2-4 3 0 0,-1 0 0 0 0,-2 0 0 0 0,0 0 0 0 0,-1 1 0 0 0,0-1 0 0 0,-2 1 0 0 0,-5 40 0 0 0,2-45 0 0 0,0-1 0 0 0,-1 1 0 0 0,0-1 0 0 0,-2 0 0 0 0,0-1 0 0 0,-1 1 0 0 0,0-1 0 0 0,-1 0 0 0 0,-1-1 0 0 0,-17 23 0 0 0,9-18 77 0 0,-1 0-1 0 0,-1-2 0 0 0,-42 31 1 0 0,-72 33 339 0 0,91-59-140 0 0,-1-1 0 0 0,-85 27-1 0 0,98-40-184 0 0,-1-1-1 0 0,0-2 0 0 0,-58 4 0 0 0,33-8-13 0 0,-71-9 0 0 0,94 4-46 0 0,0-2 0 0 0,0-2 0 0 0,1-1 0 0 0,0-1-1 0 0,0-2 1 0 0,-50-27 0 0 0,71 33-41 0 0,0 0-1 0 0,1-1 1 0 0,-17-14 0 0 0,22 16-170 0 0,0 0 1 0 0,0 0 0 0 0,0 0-1 0 0,1-1 1 0 0,0 1 0 0 0,0-1-1 0 0,-4-9 1 0 0,8 14 105 0 0,-1 1 0 0 0,1 0-1 0 0,0 0 1 0 0,0-1 0 0 0,0 1-1 0 0,0 0 1 0 0,0 0 0 0 0,0-1 0 0 0,0 1-1 0 0,0 0 1 0 0,0-1 0 0 0,0 1-1 0 0,0 0 1 0 0,0 0 0 0 0,0-1 0 0 0,0 1-1 0 0,0 0 1 0 0,0-1 0 0 0,0 1-1 0 0,0 0 1 0 0,4-16-4867 0 0,4-2-1450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43:15.01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765 1285 2759 0 0,'0'0'5495'0'0,"2"-3"-5084"0"0,3-6 3 0 0,-4 4 2 0 0,0 2-254 0 0,-1 2-83 0 0,0 0 0 0 0,0 0-1 0 0,1 0 1 0 0,-1 0 0 0 0,0 0 0 0 0,0 1 0 0 0,0-1-1 0 0,-1 0 1 0 0,1 0 0 0 0,0 0 0 0 0,0 0 0 0 0,0 0 0 0 0,-1 0-1 0 0,1 0 1 0 0,-1 0 0 0 0,-3-10 378 0 0,-10-16 1 0 0,14 26-415 0 0,-1 0 0 0 0,1 0 0 0 0,-1 1 0 0 0,1-1 1 0 0,-1 0-1 0 0,0 0 0 0 0,0 1 0 0 0,1-1 0 0 0,-1 1 1 0 0,0-1-1 0 0,0 1 0 0 0,0-1 0 0 0,-1 0 0 0 0,-2-1 79 0 0,-9-7 249 0 0,-1 1 1 0 0,0 1-1 0 0,0 0 0 0 0,0 0 0 0 0,-29-7 0 0 0,17 7-28 0 0,-1 2 0 0 0,-41-4 0 0 0,57 9-251 0 0,1 0-1 0 0,-1 1 0 0 0,0 0 1 0 0,-16 3-1 0 0,-42 15 220 0 0,38-9-199 0 0,9-4-79 0 0,0 1-1 0 0,1 1 1 0 0,1 1 0 0 0,-1 1-1 0 0,2 1 1 0 0,-21 14-1 0 0,28-16-14 0 0,0 1 0 0 0,1 0 0 0 0,0 1 0 0 0,0 0 0 0 0,1 0 0 0 0,1 1 0 0 0,0 1 0 0 0,0-1 0 0 0,-12 28 0 0 0,10-16-5 0 0,2 0-1 0 0,1 1 0 0 0,0 0 1 0 0,2 1-1 0 0,1-1 0 0 0,1 1 1 0 0,2 0-1 0 0,0 0 1 0 0,1 0-1 0 0,5 34 0 0 0,-1-32 14 0 0,13 52 0 0 0,-11-64-8 0 0,0 0 0 0 0,1 0 1 0 0,1 0-1 0 0,13 21 0 0 0,-10-23 11 0 0,0 0 0 0 0,0-1 0 0 0,20 20-1 0 0,44 29 180 0 0,-59-52-146 0 0,0-1 0 0 0,1 0 0 0 0,0-1 1 0 0,0 0-1 0 0,1-1 0 0 0,-1-1 0 0 0,2-1 1 0 0,-1-1-1 0 0,23 4 0 0 0,-30-7-27 0 0,1 0 0 0 0,-1-1 1 0 0,0 0-1 0 0,0-1 0 0 0,0 0 0 0 0,0-1 0 0 0,0 0 0 0 0,0 0 0 0 0,19-8 0 0 0,-18 5 16 0 0,0-1-1 0 0,1 0 0 0 0,-2-1 0 0 0,1 0 0 0 0,-1 0 0 0 0,0-1 0 0 0,14-14 0 0 0,3-9 56 0 0,-1 0-1 0 0,-2-2 0 0 0,-1 0 1 0 0,29-58-1 0 0,-16 15-38 0 0,31-94 1 0 0,2-64-15 0 0,-21-6 22 0 0,-12-9-21 0 0,-14 81-34 0 0,5-81-20 0 0,-24 170 0 0 0,-7-91 0 0 0,0 134-6 0 0,-16-68-1 0 0,19 100-4 0 0,0 1-1 0 0,-1-1 1 0 0,1 0 0 0 0,-1 1 0 0 0,1-1-1 0 0,-4-4 1 0 0,5 8 10 0 0,0 0-1 0 0,0 0 1 0 0,-1 0 0 0 0,1 0-1 0 0,0 0 1 0 0,0 0-1 0 0,0 0 1 0 0,0 0 0 0 0,0 0-1 0 0,0 0 1 0 0,0 0 0 0 0,0 0-1 0 0,0-1 1 0 0,0 1-1 0 0,0 0 1 0 0,0 0 0 0 0,0 0-1 0 0,-1 0 1 0 0,1 0-1 0 0,0 0 1 0 0,0 0 0 0 0,0 0-1 0 0,0 0 1 0 0,0 0-1 0 0,0 0 1 0 0,0 0 0 0 0,0 0-1 0 0,0 0 1 0 0,0 0-1 0 0,-1 0 1 0 0,1 0 0 0 0,0 0-1 0 0,0 0 1 0 0,0 0 0 0 0,0 0-1 0 0,0 0 1 0 0,0 0-1 0 0,0 0 1 0 0,0 1 0 0 0,0-1-1 0 0,0 0 1 0 0,0 0-1 0 0,-1 0 1 0 0,1 0 0 0 0,0 0-1 0 0,-4 2-13 0 0,0 0-1 0 0,0 0 0 0 0,0 1 1 0 0,1-1-1 0 0,-1 1 0 0 0,0 0 1 0 0,1 0-1 0 0,0 0 0 0 0,0 0 1 0 0,-6 8-1 0 0,5-4-3 0 0,0 1 0 0 0,0-1 0 0 0,0 1 1 0 0,1 0-1 0 0,-3 10 0 0 0,-4 22-37 0 0,-7 47 0 0 0,1 43 28 0 0,8-55 33 0 0,7-72-5 0 0,-34 353 0 0 0,17-40 0 0 0,-3 139 60 0 0,19-395-32 0 0,1 186 376 0 0,3-200-238 0 0,3 1 0 0 0,2-1-1 0 0,15 56 1 0 0,-17-84-133 0 0,1 0 1 0 0,12 25 0 0 0,-13-34-26 0 0,0 0 0 0 0,1 0 0 0 0,0 0 0 0 0,1-1 0 0 0,13 15 0 0 0,-13-16-137 0 0,1-1 0 0 0,-1 0 0 0 0,1-1 0 0 0,0 1 0 0 0,16 7 1 0 0,-18-11-74 0 0,0 1 0 0 0,0-2 0 0 0,-1 1 0 0 0,1-1 1 0 0,0 0-1 0 0,1 0 0 0 0,-1 0 0 0 0,0-1 0 0 0,0 0 1 0 0,9-1-1 0 0,-10 0-1279 0 0,0 0-1 0 0,11-3 1 0 0,10-7-4234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43:15.89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6591 0 0,'0'0'594'0'0,"2"2"-488"0"0,2 2-48 0 0,0-1 0 0 0,1 1 0 0 0,0-1 0 0 0,-1 0 0 0 0,1 0 0 0 0,0-1 0 0 0,1 0 0 0 0,-1 1 0 0 0,7 0 0 0 0,63 13 772 0 0,-31-8-537 0 0,46 16 0 0 0,47 29 219 0 0,-110-40-385 0 0,-1 2 1 0 0,0 0-1 0 0,23 19 1 0 0,-11-3 14 0 0,-1 1 1 0 0,-2 3 0 0 0,53 65-1 0 0,-21-10 66 0 0,-4 2 0 0 0,59 118 0 0 0,31 83 146 0 0,-43-35 27 0 0,-22 9 218 0 0,-85-258-571 0 0,124 492 1302 0 0,-50 9-368 0 0,-57-132-162 0 0,-27 1 76 0 0,-22 32-167 0 0,-25-2-148 0 0,-10-109-98 0 0,-19-6 389 0 0,82-290-839 0 0,-25 77 475 0 0,-57 120 0 0 0,32-91-128 0 0,-89 181 392 0 0,41-107-304 0 0,32-83-226 0 0,-8-6-121 0 0,21-28-5 0 0,48-58-79 0 0,3-5-23 0 0,0-1 0 0 0,1 1 0 0 0,-1-1 0 0 0,-1 0 1 0 0,1 0-1 0 0,-6 4 0 0 0,8-7-1 0 0,1 0 0 0 0,0 0 0 0 0,0 1 0 0 0,0-1 0 0 0,0 0 1 0 0,0 0-1 0 0,0 0 0 0 0,-1 0 0 0 0,1 0 0 0 0,0 0 0 0 0,0 0 0 0 0,0 0 1 0 0,0 0-1 0 0,0 0 0 0 0,-1 0 0 0 0,1 0 0 0 0,0 0 0 0 0,0 0 0 0 0,0 0 1 0 0,0 0-1 0 0,-1 0 0 0 0,1 0 0 0 0,0 0 0 0 0,0 0 0 0 0,0 0 0 0 0,-1 0 0 0 0,-8-1-547 0 0,9 1 536 0 0,0 0 1 0 0,0 0 0 0 0,0 0-1 0 0,-1 0 1 0 0,1 0-1 0 0,0 0 1 0 0,0 0 0 0 0,0 0-1 0 0,0 0 1 0 0,0 0-1 0 0,0 0 1 0 0,0 0 0 0 0,-1 0-1 0 0,1-1 1 0 0,0 1-1 0 0,0 0 1 0 0,0 0 0 0 0,0 0-1 0 0,0 0 1 0 0,0 0-1 0 0,0 0 1 0 0,0 0 0 0 0,0 0-1 0 0,-1 0 1 0 0,1 0-1 0 0,0-1 1 0 0,0 1 0 0 0,0 0-1 0 0,0 0 1 0 0,0 0 0 0 0,0 0-1 0 0,0 0 1 0 0,0 0-1 0 0,0 0 1 0 0,0 0 0 0 0,0-1-1 0 0,0 1 1 0 0,0 0-1 0 0,0 0 1 0 0,0 0 0 0 0,-1-6-363 0 0,1-1 0 0 0,-1 1 0 0 0,1 0 0 0 0,0 0 0 0 0,1 0 1 0 0,0 0-1 0 0,2-11 0 0 0,5-16-1267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43:19.82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866 100 1839 0 0,'0'0'83'0'0,"3"-1"-6"0"0,9-6-61 0 0,0-3 139 0 0,0 0 599 0 0,34-31 4040 0 0,-41 36-4281 0 0,1 0-283 0 0,-1 2 163 0 0,3-3-48 0 0,-6 5 335 0 0,0-1-344 0 0,9-6 3488 0 0,-14 9-3620 0 0,3 0-198 0 0,-10 4 171 0 0,1 1-1 0 0,0 0 1 0 0,-11 9-1 0 0,-20 24 259 0 0,-36 38 374 0 0,46-45-478 0 0,-9 10 66 0 0,8-1 21 0 0,-33 59-1 0 0,-18 51 26 0 0,23-41-177 0 0,22-40-70 0 0,-32 89 1 0 0,-14 78-35 0 0,38-113-104 0 0,-19 65 9 0 0,-30 211 178 0 0,76-318-130 0 0,-47 335 328 0 0,48-259-368 0 0,-1 15 3 0 0,11 1-42 0 0,11-60 7 0 0,5 0 0 0 0,41 189-1 0 0,-6-121 2 0 0,9 43-13 0 0,-12-49 27 0 0,15 74-63 0 0,-16-54 3 0 0,-15-76 15 0 0,16 78 35 0 0,21 115 21 0 0,0-42 143 0 0,-43-206-110 0 0,12 40 46 0 0,-17-55 24 0 0,41 94 0 0 0,36 41 121 0 0,-69-144-204 0 0,1-1 0 0 0,56 69 0 0 0,-54-80-36 0 0,31 24 0 0 0,-29-27-21 0 0,-8-7 12 0 0,1-2 0 0 0,37 26 0 0 0,-46-37-27 0 0,1 0 0 0 0,-1-1 0 0 0,1 0-1 0 0,13 3 1 0 0,-7-4-17 0 0,14-3-148 0 0,-27-3 18 0 0,-2 1 65 0 0,-2 1 14 0 0,0 0 0 0 0,0 0-1 0 0,0-1 1 0 0,0 1-1 0 0,0 0 1 0 0,0-1-1 0 0,-1 1 1 0 0,1-1-1 0 0,0 0 1 0 0,0 1-1 0 0,-1-1 1 0 0,1 1-1 0 0,0-1 1 0 0,0-1 0 0 0,4-3-494 0 0,-1 0 0 0 0,6-8 1 0 0,1-7-4905 0 0,-5 1-610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24:48.753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286 34 7831 0 0,'0'0'603'0'0,"1"-2"-396"0"0,2 0-61 0 0,-1 0 0 0 0,1-1 0 0 0,-1 0 0 0 0,0 1 0 0 0,5-9 3722 0 0,-15 6-2364 0 0,6 4-1403 0 0,1 1 0 0 0,-1-1 0 0 0,0 1 0 0 0,1 0 0 0 0,-1-1-1 0 0,0 1 1 0 0,0 0 0 0 0,1 0 0 0 0,-1 0 0 0 0,0 0 0 0 0,1 0 0 0 0,-1 0-1 0 0,0 1 1 0 0,0-1 0 0 0,-2 1 0 0 0,-2 2 119 0 0,-1-1 0 0 0,-8 6 0 0 0,12-6-115 0 0,-13 8 97 0 0,1 0 0 0 0,0 2 1 0 0,1 0-1 0 0,1 0 0 0 0,-13 15 0 0 0,6-4 29 0 0,1 1-1 0 0,1 0 0 0 0,1 1 1 0 0,-20 41-1 0 0,32-57-195 0 0,1-1-1 0 0,1 1 0 0 0,-1 0 1 0 0,2 0-1 0 0,-1 0 1 0 0,1 0-1 0 0,1 1 1 0 0,-1-1-1 0 0,1 1 0 0 0,1 10 1 0 0,0-17-27 0 0,1-1-1 0 0,-1 0 1 0 0,0 1-1 0 0,1-1 1 0 0,-1 0 0 0 0,1 1-1 0 0,0-1 1 0 0,0 0 0 0 0,0 0-1 0 0,0 0 1 0 0,0 0 0 0 0,0 0-1 0 0,1 0 1 0 0,-1 0 0 0 0,3 3-1 0 0,-2-3 7 0 0,1 0-1 0 0,-1-1 1 0 0,1 1-1 0 0,0 0 1 0 0,-1-1-1 0 0,1 1 1 0 0,0-1-1 0 0,0 0 1 0 0,0 0-1 0 0,5 1 1 0 0,1-1 33 0 0,0 0 0 0 0,0 0 0 0 0,0-1 0 0 0,0 0 0 0 0,0-1 0 0 0,0 0 0 0 0,11-2 0 0 0,10-5 202 0 0,0-2 0 0 0,35-15 0 0 0,-41 15-127 0 0,-20 9-88 0 0,0-1 1 0 0,0 1-1 0 0,0 0 1 0 0,1 0-1 0 0,-1 0 1 0 0,6 0-1 0 0,-8 1 151 0 0,0 2-74 0 0,0 2-79 0 0,0-1-1 0 0,0 1 1 0 0,0 0-1 0 0,0 0 0 0 0,-1 0 1 0 0,1 0-1 0 0,-1 0 1 0 0,0 0-1 0 0,0 0 1 0 0,0 0-1 0 0,-1 1 1 0 0,0-1-1 0 0,0 0 1 0 0,0 8-1 0 0,-2 4 82 0 0,0-1-1 0 0,-8 28 0 0 0,5-26 37 0 0,-13 26-1 0 0,5-14-17 0 0,-45 102 350 0 0,44-103-341 0 0,-2-1 0 0 0,-29 38 1 0 0,-2-13-24 0 0,5-6-77 0 0,11-13-163 0 0,29-32-521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43:24.62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950 230 7543 0 0,'0'0'682'0'0,"0"-3"-489"0"0,2-1-6 0 0,-1-1-1 0 0,0 1 1 0 0,-1-1-1 0 0,1 0 1 0 0,-1 0 0 0 0,0 1-1 0 0,0-1 1 0 0,0 0-1 0 0,-1 0 1 0 0,0 1 0 0 0,0-1-1 0 0,0 0 1 0 0,0 1-1 0 0,-1-1 1 0 0,0 1 0 0 0,0 0-1 0 0,0-1 1 0 0,0 1-1 0 0,-5-6 1 0 0,-1 2 65 0 0,0-1-1 0 0,-1 1 1 0 0,0 0-1 0 0,-1 0 1 0 0,0 1 0 0 0,-19-10-1 0 0,-69-27 701 0 0,95 43-932 0 0,-9-3 82 0 0,0 0 0 0 0,-1 1 0 0 0,0 0 0 0 0,1 1-1 0 0,-25-1 1 0 0,7 3 207 0 0,-41 5-1 0 0,56-3-208 0 0,1 1-1 0 0,0 0 0 0 0,-19 8 0 0 0,-38 20 232 0 0,51-21-208 0 0,1 1 0 0 0,-25 19 0 0 0,-30 31 99 0 0,72-59-214 0 0,-22 19 57 0 0,1 2 0 0 0,1 0 0 0 0,1 2 0 0 0,1 0-1 0 0,1 1 1 0 0,-22 42 0 0 0,29-45-46 0 0,1 0-1 0 0,1 0 1 0 0,1 1-1 0 0,2 1 1 0 0,0-1 0 0 0,1 1-1 0 0,2 0 1 0 0,-3 43-1 0 0,7-52 20 0 0,1 0 1 0 0,0 0-1 0 0,1 0 0 0 0,1 0 0 0 0,0-1 0 0 0,1 1 0 0 0,1-1 1 0 0,0 0-1 0 0,11 21 0 0 0,-11-27 11 0 0,1 1 1 0 0,0-1-1 0 0,0 0 0 0 0,1 0 1 0 0,0-1-1 0 0,0 1 0 0 0,1-2 0 0 0,0 1 1 0 0,1-1-1 0 0,0-1 0 0 0,0 1 1 0 0,0-1-1 0 0,1-1 0 0 0,14 7 1 0 0,-10-7 16 0 0,0-1 0 0 0,0 0 1 0 0,0-1-1 0 0,1 0 1 0 0,-1-1-1 0 0,1-1 0 0 0,-1 0 1 0 0,1-1-1 0 0,23-3 1 0 0,-14-1 14 0 0,0-1 1 0 0,-1-1-1 0 0,0-1 1 0 0,45-19 0 0 0,-28 7 30 0 0,0-2 1 0 0,-1-1 0 0 0,46-36-1 0 0,-51 29-68 0 0,0-2 0 0 0,-2-1 0 0 0,-1-2-1 0 0,-2-1 1 0 0,-1-1 0 0 0,30-54 0 0 0,15-29 73 0 0,-71 115-114 0 0,-1 3 1 0 0,-1 0 1 0 0,1 0-1 0 0,0 0 1 0 0,-1 0-1 0 0,1 0 0 0 0,0 0 1 0 0,-1 0-1 0 0,1 0 1 0 0,0 0-1 0 0,0 1 1 0 0,0-1-1 0 0,0 0 1 0 0,0 0-1 0 0,2 0 1 0 0,-3 1-4 0 0,0 0 1 0 0,0 0-1 0 0,0 0 1 0 0,0 0 0 0 0,0 0-1 0 0,0 0 1 0 0,0 0-1 0 0,0 0 1 0 0,0-1 0 0 0,0 1-1 0 0,0 0 1 0 0,0 0 0 0 0,0 0-1 0 0,0 0 1 0 0,0 0-1 0 0,0 0 1 0 0,1 0 0 0 0,-1 0-1 0 0,0 0 1 0 0,0 0 0 0 0,0 0-1 0 0,0 0 1 0 0,0 0-1 0 0,0 0 1 0 0,0 0 0 0 0,0 0-1 0 0,0 0 1 0 0,0 0-1 0 0,0 0 1 0 0,0 0 0 0 0,0 0-1 0 0,0 0 1 0 0,1 0 0 0 0,-1 0-1 0 0,0 0 1 0 0,0 1-1 0 0,0-1 1 0 0,0 0 0 0 0,0 0-1 0 0,0 0 1 0 0,0 0 0 0 0,0 0-1 0 0,0 0 1 0 0,0 0-1 0 0,0 0 1 0 0,0 0 0 0 0,0 0-1 0 0,0 0 1 0 0,0 0-1 0 0,0 0 1 0 0,0 0 0 0 0,0 0-1 0 0,0 0 1 0 0,0 0 0 0 0,0 1-1 0 0,3 2 12 0 0,-1 1 1 0 0,1 0-1 0 0,-1 0 0 0 0,0 0 0 0 0,-1 0 0 0 0,1 1 1 0 0,-1-1-1 0 0,1 6 0 0 0,6 39 24 0 0,-7-32-25 0 0,2 6-12 0 0,25 166 0 0 0,-21-154 0 0 0,2-1 0 0 0,1-1 0 0 0,21 47 0 0 0,-20-55 31 0 0,2-1 1 0 0,0-1-1 0 0,2 0 0 0 0,0-1 1 0 0,2 0-1 0 0,22 22 0 0 0,-28-33-41 0 0,0-2-1 0 0,0 0 1 0 0,1 0 0 0 0,1-1-1 0 0,18 10 1 0 0,-20-14-109 0 0,-1 1 1 0 0,1-1-1 0 0,1-1 1 0 0,-1 0-1 0 0,0 0 0 0 0,1-2 1 0 0,18 2-1 0 0,2-4-1049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43:27.98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301 31 6335 0 0,'0'0'571'0'0,"1"-1"-472"0"0,2-7-35 0 0,-2-13 1922 0 0,-2 22-1923 0 0,1 0 0 0 0,-1 0-1 0 0,0 0 1 0 0,1 0-1 0 0,-1 0 1 0 0,0 0-1 0 0,1 0 1 0 0,-1 0 0 0 0,0 0-1 0 0,-1 1 1 0 0,-3 3 111 0 0,2-1-71 0 0,0 1 1 0 0,1-1-1 0 0,0 1 1 0 0,0-1-1 0 0,0 1 0 0 0,-1 7 1 0 0,-5 32 430 0 0,6-24-271 0 0,-26 170 1229 0 0,-16 92-223 0 0,-13-4-454 0 0,13-87-143 0 0,39-162-531 0 0,-1-3 247 0 0,2 2-1 0 0,-3 41 1 0 0,7-56 174 0 0,3-12-372 0 0,0-1-154 0 0,0 1 1 0 0,-1-1-1 0 0,1 0 0 0 0,0 0 0 0 0,0 0 0 0 0,0 0 0 0 0,0-1 1 0 0,0 1-1 0 0,0-1 0 0 0,0 0 0 0 0,-1 0 0 0 0,1 0 0 0 0,0 0 1 0 0,-1 0-1 0 0,1 0 0 0 0,0-1 0 0 0,-1 1 0 0 0,0-1 0 0 0,3-2 1 0 0,7-5 96 0 0,-1-1 0 0 0,15-18-1 0 0,-23 25-104 0 0,7-9 16 0 0,91-91 194 0 0,-86 90-238 0 0,10-8 0 0 0,0 0 0 0 0,30-17 0 0 0,-27 22 0 0 0,1 0 0 0 0,55-19 0 0 0,-64 29 0 0 0,-1 0 0 0 0,2 2 0 0 0,-1 0 0 0 0,0 1 0 0 0,33 0 0 0 0,-38 3-17 0 0,0 1 0 0 0,0 1-1 0 0,1 0 1 0 0,-1 1 0 0 0,-1 0-1 0 0,1 2 1 0 0,0-1 0 0 0,16 9-1 0 0,-20-7 4 0 0,0 0 0 0 0,-1 0 0 0 0,1 1-1 0 0,-1 1 1 0 0,-1-1 0 0 0,1 2 0 0 0,-2-1 0 0 0,1 1 0 0 0,-1 1-1 0 0,11 15 1 0 0,-10-10 14 0 0,0 1 0 0 0,-1 0 0 0 0,-1 1 0 0 0,0 0 0 0 0,6 26 0 0 0,-6-15 0 0 0,-2 1 0 0 0,3 48 0 0 0,-7-57 33 0 0,-1 0 0 0 0,-1 0 0 0 0,-6 34 0 0 0,5-45-13 0 0,0 0 0 0 0,-1-1 0 0 0,1 1 0 0 0,-2-1 0 0 0,1 1 0 0 0,-2-1 0 0 0,1 0 0 0 0,-1 0 0 0 0,0-1 0 0 0,-8 11 0 0 0,-2-3 147 0 0,0-2 0 0 0,0 1 1 0 0,-1-2-1 0 0,-1 0 0 0 0,0 0 0 0 0,0-2 0 0 0,-1 0 0 0 0,-1-2 0 0 0,1 1 0 0 0,-1-2 0 0 0,-29 7 1 0 0,-81 12 519 0 0,97-22-529 0 0,0-1 1 0 0,-37-2-1 0 0,42-2-83 0 0,-110-7 279 0 0,109 4-285 0 0,1-1 0 0 0,0-1 0 0 0,0-2 0 0 0,-46-19-1 0 0,59 21-72 0 0,0-1-1 0 0,1 0 0 0 0,0-1 0 0 0,0 0 0 0 0,1-1 0 0 0,0 0 0 0 0,0-1 0 0 0,1-1 0 0 0,-10-12 0 0 0,19 21-53 0 0,0-1 1 0 0,1 1-1 0 0,0 0 0 0 0,-1-1 0 0 0,1 1 1 0 0,0-1-1 0 0,0 1 0 0 0,0-1 0 0 0,1 1 1 0 0,-1-1-1 0 0,1 0 0 0 0,-1 0 0 0 0,1-3 0 0 0,0 4-109 0 0,0 0 0 0 0,0 0 0 0 0,1 0-1 0 0,-1 0 1 0 0,1 0 0 0 0,-1 0-1 0 0,1 0 1 0 0,0 1 0 0 0,-1-1-1 0 0,1 0 1 0 0,0 0 0 0 0,0 1 0 0 0,1-1-1 0 0,-1 1 1 0 0,0-1 0 0 0,0 1-1 0 0,1-1 1 0 0,-1 1 0 0 0,2-2 0 0 0,1 1-800 0 0,-1 0 1 0 0,0 0 0 0 0,1 1 0 0 0,4-3 0 0 0,21-6-5141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43:29.56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3 5727 0 0,'0'0'1784'0'0,"3"-1"-1380"0"0,17 0 40 0 0,0 0-1 0 0,0 1 0 0 0,0 2 0 0 0,0 0 0 0 0,0 0 0 0 0,0 2 1 0 0,32 10-1 0 0,-8 2 104 0 0,-1 1 1 0 0,52 29-1 0 0,-68-30-365 0 0,-1 0-1 0 0,-1 2 0 0 0,0 2 1 0 0,38 37-1 0 0,-20-13 116 0 0,-2 1 1 0 0,53 77-1 0 0,37 81 80 0 0,50 136 190 0 0,-126-216-173 0 0,-6 1 1 0 0,-5 3-1 0 0,-5 1 1 0 0,38 237-1 0 0,-16 259 243 0 0,-59-443-453 0 0,2 32 235 0 0,-7-14 168 0 0,-15-1-48 0 0,13-138-364 0 0,-2 13-15 0 0,-23 220 124 0 0,-2-116-154 0 0,17-103-66 0 0,-22 156 68 0 0,1-14-34 0 0,-2 35 34 0 0,30-188-65 0 0,2-27-25 0 0,-6 73-20 0 0,-1 68 114 0 0,-7-20-12 0 0,12-103-120 0 0,-12 46 96 0 0,15-81-72 0 0,-14 83 133 0 0,16-81-130 0 0,-1-3 22 0 0,-21 85 196 0 0,4-21-26 0 0,20-77-185 0 0,0 2 4 0 0,-9 19 50 0 0,-10 46 58 0 0,9-26 36 0 0,8-33-162 0 0,0 4 36 0 0,1-4 12 0 0,2 1-25 0 0,0-7 330 0 0,0-6-372 0 0,1 0 0 0 0,-1-1 0 0 0,0 1 0 0 0,1 0 0 0 0,-1-1 0 0 0,0 1 0 0 0,1 0 0 0 0,-1-1 0 0 0,1 1 1 0 0,-1 0-1 0 0,1-1 0 0 0,0 2 0 0 0,0-2 4 0 0,0 2 108 0 0,2-2-53 0 0,10-3-11 0 0,-1-6-42 0 0,-7 5-135 0 0,-1-1-1 0 0,0 0 1 0 0,-1 0-1 0 0,1 0 0 0 0,-1 0 1 0 0,0-1-1 0 0,4-8 1 0 0,-1-2-1209 0 0,6-25 0 0 0,-6 17-3783 0 0,-2-4-1458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43:23.38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656 1199 3679 0 0,'0'0'504'0'0,"0"-2"142"0"0,-1-1-319 0 0,1 0-64 0 0,0 0-1 0 0,-1 0 1 0 0,1 0 0 0 0,-1 1 0 0 0,0-1-1 0 0,0 0 1 0 0,0 1 0 0 0,0-1 0 0 0,0 1-1 0 0,-2-4 1 0 0,-2-2 163 0 0,4 6-206 0 0,-1-1 1 0 0,1 1-1 0 0,-1 0 1 0 0,0-1-1 0 0,0 1 0 0 0,0 0 1 0 0,0 0-1 0 0,-2-2 0 0 0,-2 0-2 0 0,0 1 0 0 0,0-1 0 0 0,0 1 0 0 0,0 0 0 0 0,-1 1 0 0 0,1 0 0 0 0,-1 0 0 0 0,1 0 0 0 0,-1 1 0 0 0,-12-1 0 0 0,12 2-125 0 0,0 0 0 0 0,0 1 1 0 0,0 1-1 0 0,0-1 1 0 0,0 1-1 0 0,0 0 0 0 0,-7 4 1 0 0,-46 24 406 0 0,33-14-311 0 0,8-6-70 0 0,-58 34 336 0 0,62-35-409 0 0,1 1 0 0 0,1 1 0 0 0,-15 13 0 0 0,3 3 30 0 0,0 1-1 0 0,1 2 1 0 0,-32 53-1 0 0,40-56-41 0 0,2 1 0 0 0,1 0 0 0 0,1 1 0 0 0,-15 55 0 0 0,24-69-36 0 0,-1 1 0 0 0,2 0 0 0 0,0 0 0 0 0,1 20 0 0 0,1-28 30 0 0,1 0 0 0 0,0 0 1 0 0,0 0-1 0 0,1 0 0 0 0,0 0 1 0 0,0-1-1 0 0,1 1 0 0 0,0-1 1 0 0,0 0-1 0 0,7 11 1 0 0,-7-13 38 0 0,-2-3-34 0 0,0-1 1 0 0,0 1-1 0 0,0-1 1 0 0,0 0-1 0 0,0 1 1 0 0,0-1 0 0 0,0 0-1 0 0,0 0 1 0 0,2 1-1 0 0,6 6 144 0 0,1-1 0 0 0,18 12 0 0 0,-22-16-115 0 0,-1 0 1 0 0,1-1 0 0 0,-1 1-1 0 0,1-1 1 0 0,0 0 0 0 0,-1-1-1 0 0,1 0 1 0 0,9 1 0 0 0,6-2 93 0 0,-1-2 0 0 0,1 0-1 0 0,-1-1 1 0 0,1-1 0 0 0,-1-1 0 0 0,27-11 0 0 0,-23 6-44 0 0,-1-1 1 0 0,0 0 0 0 0,-1-2 0 0 0,0-1-1 0 0,-1-1 1 0 0,-1-1 0 0 0,0 0-1 0 0,31-35 1 0 0,-4 1-24 0 0,116-135 67 0 0,-131 145-119 0 0,-3-2 0 0 0,47-84 0 0 0,11-64 64 0 0,-71 147-63 0 0,-1 0 0 0 0,15-75 0 0 0,-14-32 30 0 0,-12-1-20 0 0,-4 126-39 0 0,0 19-9 0 0,-2-344 0 0 0,1 314 0 0 0,-2 0 0 0 0,-13-57 0 0 0,10 76 0 0 0,6 16 0 0 0,0 0 0 0 0,0 1 0 0 0,-1-1 0 0 0,1 0 0 0 0,0 1 0 0 0,-1-1 0 0 0,1 1 0 0 0,0-1 0 0 0,-1 1 0 0 0,1-1 0 0 0,-1 0 0 0 0,1 1 0 0 0,-1 0 0 0 0,1-1 0 0 0,-1 1 0 0 0,1-1 0 0 0,-1 0 0 0 0,0 1 0 0 0,0 0 0 0 0,-1 0 0 0 0,1 0 0 0 0,0 0 0 0 0,0 0 0 0 0,0 0 0 0 0,0 1 0 0 0,0-1 0 0 0,0 0 0 0 0,0 0 0 0 0,0 1 0 0 0,0-1 0 0 0,0 1 0 0 0,0-1 0 0 0,0 1 0 0 0,0-1 0 0 0,1 1 0 0 0,-1 0 0 0 0,-1 0 0 0 0,0 1 0 0 0,0 0 0 0 0,0 0 0 0 0,0 0 0 0 0,0 0 0 0 0,0 0 0 0 0,1 1 0 0 0,-2 2 0 0 0,-9 21-42 0 0,2 1 0 0 0,1 0 0 0 0,-11 54 0 0 0,-1 77 26 0 0,9 3 9 0 0,11-137 1 0 0,-22 575-34 0 0,29-323 397 0 0,0-195-198 0 0,25 113 0 0 0,-23-156-633 0 0,1-1 1 0 0,18 43 0 0 0,-17-56-361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43:26.37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1 106 7055 0 0,'0'0'638'0'0,"3"-1"-528"0"0,41-1 709 0 0,-17 1 533 0 0,30-6 0 0 0,82-25 1290 0 0,-76 16-1607 0 0,78-10 1 0 0,-80 18-658 0 0,-25 2-173 0 0,0 2-1 0 0,56 2 1 0 0,-75 4-189 0 0,0 1-16 0 0,-3 1-26 0 0,-11-4-117 0 0,-1 2-65 0 0,12 6-922 0 0,-4-2-2519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43:26.83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797 0 5527 0 0,'0'0'1251'0'0,"-2"1"-507"0"0,-24 13 948 0 0,-37 16 432 0 0,-113 51 896 0 0,130-55-2391 0 0,0 2 0 0 0,2 2 0 0 0,-52 46 0 0 0,57-40-131 0 0,-46 54 1 0 0,61-63-321 0 0,8-9-64 0 0,1 0 1 0 0,1 1 0 0 0,1 0 0 0 0,-19 37 0 0 0,-4 26 179 0 0,31-67-225 0 0,0 0-1 0 0,1 0 1 0 0,-3 26-1 0 0,5-27-20 0 0,2 0-1 0 0,0 0 1 0 0,2 24-1 0 0,0-30-31 0 0,-1 0-1 0 0,1 0 1 0 0,1 0 0 0 0,0 0-1 0 0,0 0 1 0 0,0-1-1 0 0,8 13 1 0 0,-6-12 40 0 0,1 0 1 0 0,0 0-1 0 0,0-1 1 0 0,0 0-1 0 0,1 0 1 0 0,0-1-1 0 0,1 1 1 0 0,-1-1-1 0 0,1-1 1 0 0,0 0-1 0 0,0 0 1 0 0,18 7 0 0 0,-2-3 113 0 0,2-1 0 0 0,-1-1 0 0 0,1-1 0 0 0,0-1 0 0 0,0-2 0 0 0,29 1 0 0 0,242-20 538 0 0,-260 11-651 0 0,40-11 0 0 0,35-14-385 0 0,-79 21-158 0 0,24-10-2478 0 0,-34 9-3816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43:41.96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1553 0 6911 0 0,'0'0'963'0'0,"-2"0"-724"0"0,-2 1-109 0 0,0 0 1 0 0,0-1-1 0 0,1 1 1 0 0,-1 0 0 0 0,0 1-1 0 0,1-1 1 0 0,-1 1-1 0 0,1 0 1 0 0,-5 3 0 0 0,-18 7 535 0 0,-100 33 264 0 0,108-39-889 0 0,0-1-1 0 0,0-1 0 0 0,-1 0 1 0 0,1-2-1 0 0,-20 1 1 0 0,-94-7 490 0 0,82 1-179 0 0,-69-8 384 0 0,84 5-593 0 0,-59-8 223 0 0,5 10 148 0 0,-165 12 0 0 0,225-5-452 0 0,-50 6 37 0 0,66-8-30 0 0,0 0 0 0 0,1-1 0 0 0,-19-1 0 0 0,21-1-21 0 0,0 2-1 0 0,0 0 0 0 0,-1 0 0 0 0,1 0 0 0 0,0 2 1 0 0,-13 2-1 0 0,7 1 24 0 0,-10 7 15 0 0,21-9-38 0 0,1 5-46 0 0,-1 0-1 0 0,1 0 0 0 0,0 0 1 0 0,1 0-1 0 0,0 1 0 0 0,0-1 0 0 0,1 1 1 0 0,0 0-1 0 0,-2 14 0 0 0,0 87-2 0 0,4-97 1 0 0,10 254 64 0 0,-1-1 0 0 0,-4 78-64 0 0,-1 1 0 0 0,6 149 0 0 0,-2-262 0 0 0,7 163 0 0 0,15 28 0 0 0,-4 89 89 0 0,-22-400-54 0 0,6 497 109 0 0,-5-187-36 0 0,-19 239 39 0 0,-46-2 354 0 0,34-406-264 0 0,4-38-74 0 0,-23 50 123 0 0,18-168-140 0 0,20-73-92 0 0,4-12-14 0 0,-1-1 0 0 0,-1 1 0 0 0,-7 14 0 0 0,5-15-18 0 0,2-2 38 0 0,1 0 0 0 0,0-1-32 0 0,3-6 772 0 0,4-2-684 0 0,146-32 281 0 0,-134 28-395 0 0,40-9 40 0 0,0 3-1 0 0,70-3 1 0 0,-91 12-5 0 0,53 4-1 0 0,34 12 50 0 0,15 2-21 0 0,111-4 4 0 0,-41-4-55 0 0,166 1 79 0 0,-1-22-749 0 0,-282 7-444 0 0,-1-4-328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43:33.94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479 27 4607 0 0,'0'0'354'0'0,"2"-2"-152"0"0,19-23 7646 0 0,-23 26-7548 0 0,-3 2-151 0 0,0-1 0 0 0,0 1 0 0 0,1 1 0 0 0,-1-1 0 0 0,1 1 0 0 0,-7 7 0 0 0,-6 4 136 0 0,2 0 33 0 0,1 0 0 0 0,-17 24 0 0 0,8-11-16 0 0,13-16-179 0 0,0 1 1 0 0,1 0-1 0 0,1 1 0 0 0,-11 21 0 0 0,-21 61 187 0 0,-36 134-1 0 0,-19 143-186 0 0,76-295-89 0 0,-5 25-3 0 0,5 1 0 0 0,-8 148-1 0 0,23-129 356 0 0,14 153 0 0 0,49 286 190 0 0,-28-256-491 0 0,-11-110-42 0 0,-18-172-38 0 0,30 237 246 0 0,-12-170-183 0 0,-16-75-71 0 0,2-1 1 0 0,0 0 0 0 0,13 25 0 0 0,-4-21-137 0 0,-14-18-29 0 0,7 0-888 0 0,-7-1 852 0 0,1 0-1 0 0,-1 0 0 0 0,1 0 0 0 0,-1 0 0 0 0,1 0 0 0 0,-1 0 1 0 0,1 0-1 0 0,-1-1 0 0 0,3 0 0 0 0,11-6-5579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43:34.66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130 15 5783 0 0,'0'0'527'0'0,"1"-2"-432"0"0,8-10 5808 0 0,-15 20-4676 0 0,-5 10-701 0 0,2 1-1 0 0,0 1 1 0 0,-11 35-1 0 0,-10 65 651 0 0,21-80-896 0 0,-8 44 207 0 0,7-33-205 0 0,2 4 56 0 0,1 0 1 0 0,3 1-1 0 0,5 79 0 0 0,7-66-99 0 0,-2-32-103 0 0,-5-28-47 0 0,5 16 1 0 0,-3-14-11 0 0,0 1 1 0 0,2 22-1 0 0,-3-11-3532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43:35.13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0 249 6703 0 0,'0'0'2063'0'0,"2"2"-1602"0"0,-1 0-355 0 0,0-1-1 0 0,1 1 0 0 0,-1 0 0 0 0,1 0 0 0 0,-1-1 1 0 0,1 1-1 0 0,0-1 0 0 0,0 0 0 0 0,-1 1 0 0 0,1-1 1 0 0,0 0-1 0 0,0 0 0 0 0,1 0 0 0 0,-1 0 0 0 0,0 0 1 0 0,0-1-1 0 0,0 1 0 0 0,0-1 0 0 0,3 1 0 0 0,12 0 421 0 0,0-1 0 0 0,-1 0-1 0 0,1-1 1 0 0,22-5 0 0 0,-6 2-111 0 0,167-30 828 0 0,-47 7-726 0 0,28-3 93 0 0,-83 16-248 0 0,-4 1-20 0 0,273-46 1120 0 0,-170 31-617 0 0,106-14 213 0 0,-59 28-674 0 0,-171 11-345 0 0,-35 2-36 0 0,1 2 1 0 0,57 7-1 0 0,-45 2-144 0 0,-46-8-58 0 0,0 0 0 0 0,0-1 1 0 0,0 2-1 0 0,0-1 0 0 0,0 0 0 0 0,-1 1 0 0 0,6 4 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24:49.440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120 1 7887 0 0,'0'0'2572'0'0,"0"2"-1622"0"0,1 14 59 0 0,-1-2-275 0 0,0 0 1 0 0,-1 1-1 0 0,-3 15 0 0 0,-26 66 1060 0 0,8-28-1017 0 0,-1 4-217 0 0,-15 64-233 0 0,36-109-287 0 0,2-25-158 0 0,1 0-66 0 0,0-1 119 0 0,0-1 0 0 0,-1 1 1 0 0,1 0-1 0 0,0 0 0 0 0,0 0 0 0 0,0-1 0 0 0,-1 1 0 0 0,1 0 0 0 0,0-1 0 0 0,0 1 1 0 0,0-1-1 0 0,0 1 0 0 0,0-1 0 0 0,0 1 0 0 0,0-1 0 0 0,0 0 0 0 0,1 0 1 0 0,-1 1-1 0 0,0-1 0 0 0,0 0 0 0 0,0 0 0 0 0,0 0 0 0 0,0 0 0 0 0,0 0 0 0 0,0 0 1 0 0,0-1-1 0 0,1 1 0 0 0,0-1 0 0 0,12-4-1590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43:36.07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182 63 6735 0 0,'0'0'608'0'0,"1"-1"-500"0"0,2-6-16 0 0,-3 5 320 0 0,1 0 132 0 0,10-30 2890 0 0,-10 30-2954 0 0,-2-1-144 0 0,2 3-277 0 0,-1-1 1 0 0,0 1-1 0 0,0 0 1 0 0,0-1 0 0 0,0 1-1 0 0,0-1 1 0 0,0 1-1 0 0,0-1 1 0 0,0 1 0 0 0,0-1-1 0 0,0 1 1 0 0,0-1 0 0 0,0 1-1 0 0,-1 0 1 0 0,1-1-1 0 0,0 1 1 0 0,0-1 0 0 0,0 1-1 0 0,0 0 1 0 0,-1-1-1 0 0,1 1 1 0 0,0-1 0 0 0,-1 1-1 0 0,1 0 1 0 0,0-1 0 0 0,0 1-1 0 0,-1 0 1 0 0,1 0-1 0 0,-1-1 1 0 0,1 1 0 0 0,0 0-1 0 0,-1 0 1 0 0,1-1-1 0 0,-1 1 1 0 0,1 0 0 0 0,0 0-1 0 0,-2 0 1 0 0,-2 0 43 0 0,-1 1 1 0 0,0 0-1 0 0,0 0 0 0 0,1 0 1 0 0,-1 1-1 0 0,0-1 0 0 0,1 1 1 0 0,0 0-1 0 0,-1 1 0 0 0,1-1 1 0 0,0 1-1 0 0,0 0 0 0 0,0 0 1 0 0,-3 4-1 0 0,-4 3 162 0 0,0 1 0 0 0,1 0-1 0 0,-12 19 1 0 0,12-16-102 0 0,1 2 0 0 0,1-1 0 0 0,1 1 0 0 0,0 1 0 0 0,1-1 1 0 0,-8 35-1 0 0,12-40-119 0 0,1 0 1 0 0,0 0 0 0 0,0 0 0 0 0,2 20 0 0 0,-1-25-8 0 0,1 0 1 0 0,0 0-1 0 0,1 0 0 0 0,-1-1 0 0 0,1 1 1 0 0,0 0-1 0 0,1-1 0 0 0,-1 0 1 0 0,1 0-1 0 0,7 10 0 0 0,-7-11 23 0 0,0 0 0 0 0,1 0 0 0 0,0 0 0 0 0,0-1-1 0 0,0 1 1 0 0,1-1 0 0 0,-1 0 0 0 0,6 3 0 0 0,-7-5-23 0 0,0 1-1 0 0,0-1 1 0 0,0 0 0 0 0,0 0 0 0 0,0-1 0 0 0,0 1 0 0 0,0-1-1 0 0,1 1 1 0 0,-1-1 0 0 0,0 0 0 0 0,0 0 0 0 0,0 0 0 0 0,0-1 0 0 0,0 1-1 0 0,5-2 1 0 0,6-3 34 0 0,0-1-1 0 0,0 0 1 0 0,0-1-1 0 0,-1-1 1 0 0,0 0 0 0 0,0 0-1 0 0,-1-1 1 0 0,-1-1-1 0 0,1 0 1 0 0,-1-1-1 0 0,-1 0 1 0 0,15-20 0 0 0,-16 16-37 0 0,0 0 0 0 0,0 0 1 0 0,6-19-1 0 0,-11 24-24 0 0,0-1 0 0 0,-2 1-1 0 0,1 0 1 0 0,-1-1 0 0 0,0 1-1 0 0,0-17 1 0 0,6 57 43 0 0,-3-12-53 0 0,2 0 0 0 0,14 31 0 0 0,25 28 0 0 0,-36-62-29 0 0,1 0-1 0 0,1-1 0 0 0,0 0 1 0 0,1-1-1 0 0,0-1 0 0 0,1 0 1 0 0,28 19-1 0 0,-32-25-356 0 0,-1-2 0 0 0,1 1-1 0 0,0-1 1 0 0,0 0 0 0 0,0-1 0 0 0,0 0 0 0 0,20 2 0 0 0,-9-4-1360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43:36.67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421 583 2759 0 0,'0'0'126'0'0,"1"-1"-5"0"0,1-1-93 0 0,5-15-31 0 0,-6 13 394 0 0,0 0 0 0 0,0 0 0 0 0,0 1 0 0 0,0-1 0 0 0,-1 0 0 0 0,0 0 0 0 0,0 0 0 0 0,0 0-1 0 0,0 0 1 0 0,-1 0 0 0 0,1 1 0 0 0,-1-1 0 0 0,0 0 0 0 0,0 0 0 0 0,0 0 0 0 0,-1 1-1 0 0,-3-7 1 0 0,4 8-259 0 0,-1 0 0 0 0,0 0 0 0 0,0-1 1 0 0,0 1-1 0 0,0 1 0 0 0,0-1 0 0 0,-1 0 0 0 0,1 0 0 0 0,-1 1 0 0 0,1 0 0 0 0,-1-1 0 0 0,1 1 0 0 0,-1 0 0 0 0,-3-1 0 0 0,-1 0 100 0 0,1 0 0 0 0,-1 1 0 0 0,0 0 0 0 0,1 0-1 0 0,-8 0 1 0 0,2 2-55 0 0,0 0-1 0 0,0 1 1 0 0,0 0-1 0 0,1 0 1 0 0,-1 2-1 0 0,1-1 1 0 0,0 2-1 0 0,-1-1 1 0 0,2 1-1 0 0,-1 1 1 0 0,1 0-1 0 0,0 1 1 0 0,-14 10-1 0 0,7-2 46 0 0,1 0-1 0 0,0 1 1 0 0,1 1-1 0 0,1 0 1 0 0,1 1-1 0 0,-16 26 1 0 0,21-30-104 0 0,1 0 1 0 0,0 1-1 0 0,1 0 1 0 0,1 0-1 0 0,-6 29 1 0 0,9-34-77 0 0,0 0-1 0 0,1 0 1 0 0,1 0 0 0 0,0 0 0 0 0,0 0-1 0 0,1 0 1 0 0,0 0 0 0 0,0-1 0 0 0,1 1-1 0 0,6 16 1 0 0,-7-22-6 0 0,1-1 0 0 0,0 1-1 0 0,0 0 1 0 0,0 0 0 0 0,0-1 0 0 0,1 0-1 0 0,-1 1 1 0 0,1-1 0 0 0,0 0 0 0 0,0 0-1 0 0,0 0 1 0 0,0-1 0 0 0,0 1-1 0 0,1-1 1 0 0,-1 0 0 0 0,1 1 0 0 0,0-2-1 0 0,-1 1 1 0 0,1 0 0 0 0,0-1 0 0 0,0 0-1 0 0,0 0 1 0 0,0 0 0 0 0,0 0 0 0 0,0 0-1 0 0,1-1 1 0 0,-1 0 0 0 0,0 0-1 0 0,8-1 1 0 0,-1-1 26 0 0,0-1-1 0 0,0 0 1 0 0,0-1-1 0 0,-1 0 1 0 0,1-1-1 0 0,-1 0 0 0 0,0-1 1 0 0,-1 0-1 0 0,10-7 1 0 0,6-8 39 0 0,41-43 1 0 0,-44 41-73 0 0,-2-2 0 0 0,-1 0 0 0 0,-1-2 0 0 0,-1 0 0 0 0,-1 0 1 0 0,-2-2-1 0 0,21-55 0 0 0,-11 8-11 0 0,-3-1-1 0 0,21-146 1 0 0,-16 45-116 0 0,-24 170 44 0 0,-16 44-76 0 0,-33 148 50 0 0,31-112 66 0 0,1-2 30 0 0,3 0 0 0 0,4 0 0 0 0,-1 123 0 0 0,12-140-16 0 0,12 74 0 0 0,-12-113-260 0 0,-1-1-1 0 0,2 1 1 0 0,0-1-1 0 0,6 13 1 0 0,-8-22 137 0 0,0 1 0 0 0,0-1 0 0 0,1 0 0 0 0,-1 0 0 0 0,1-1 0 0 0,0 1 0 0 0,0-1 0 0 0,1 1 0 0 0,-1-1 0 0 0,1 0 0 0 0,-1 0 1 0 0,1 0-1 0 0,0-1 0 0 0,0 1 0 0 0,6 1 0 0 0,2 1-1216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43:37.05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0 134 12175 0 0,'0'0'1106'0'0,"3"1"-913"0"0,11-1 274 0 0,0 0 1 0 0,0 0-1 0 0,0-1 1 0 0,21-5-1 0 0,-9 2 256 0 0,92-19 1700 0 0,-48 8-1655 0 0,101-25-31 0 0,-121 27-702 0 0,-43 11-429 0 0,-1 0 1 0 0,1-1 0 0 0,0 0 0 0 0,-1 0 0 0 0,8-5 0 0 0,-10 5-1702 0 0,6-6-3861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43:37.6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240 1 1839 0 0,'-2'1'380'0'0,"-4"5"532"0"0,0 0-1 0 0,0 1 0 0 0,0-1 1 0 0,0 1-1 0 0,1 0 0 0 0,0 1 1 0 0,-3 8-1 0 0,-3 4 267 0 0,-11 37 0 0 0,11-18-152 0 0,-11 68 0 0 0,10-43-395 0 0,5-29-356 0 0,-81 439 2731 0 0,80-409-2073 0 0,0 104-1 0 0,12-144 260 0 0,-2-24-920 0 0,6 3-17 0 0,-3-4-72 0 0,1-1-129 0 0,0 0 1 0 0,-1-1-1 0 0,1 0 1 0 0,0 0-1 0 0,0-1 1 0 0,-1 1-1 0 0,0-1 1 0 0,1-1 0 0 0,-1 1-1 0 0,7-7 1 0 0,5-5 11 0 0,24-28 0 0 0,-9 9 9 0 0,15-17-7 0 0,8-8-69 0 0,-43 48 1 0 0,0 1 0 0 0,0 0 0 0 0,15-9 0 0 0,37-14 0 0 0,-54 28 0 0 0,0 1 0 0 0,1 1 0 0 0,0 0 0 0 0,15-3 0 0 0,-23 6-2 0 0,1-1-1 0 0,-1 1 1 0 0,1 0 0 0 0,0 0-1 0 0,-1 1 1 0 0,1-1 0 0 0,-1 1-1 0 0,1-1 1 0 0,-1 1 0 0 0,0 0-1 0 0,1 1 1 0 0,-1-1 0 0 0,0 0-1 0 0,1 1 1 0 0,-1 0-1 0 0,0 0 1 0 0,2 2 0 0 0,0-1-8 0 0,-2 1-1 0 0,1 0 1 0 0,0 0 0 0 0,-1 1 0 0 0,0-1 0 0 0,0 1-1 0 0,0-1 1 0 0,0 1 0 0 0,-1 0 0 0 0,3 8-1 0 0,-2-3 10 0 0,1 1 0 0 0,-2-1-1 0 0,0 1 1 0 0,0 0 0 0 0,-1 0-1 0 0,0 0 1 0 0,-1 0 0 0 0,0 0-1 0 0,-2 17 1 0 0,-2-5 6 0 0,-8 48 54 0 0,10-61-47 0 0,-1 0 0 0 0,-1-1 0 0 0,1 1 0 0 0,-2-1 0 0 0,-5 11 0 0 0,5-12 25 0 0,-1-1-1 0 0,0 1 1 0 0,0-1-1 0 0,-1 0 1 0 0,1 0 0 0 0,-1-1-1 0 0,-1 0 1 0 0,1 0-1 0 0,-14 7 1 0 0,9-7 35 0 0,-1 0 1 0 0,0 0-1 0 0,0-1 0 0 0,-1-1 1 0 0,-24 5-1 0 0,31-8-52 0 0,0 0-1 0 0,-1-1 1 0 0,1 1-1 0 0,0-1 1 0 0,0-1-1 0 0,0 1 1 0 0,0-1-1 0 0,-9-3 1 0 0,13 4-65 0 0,1-1 0 0 0,-1 0 0 0 0,1 0 0 0 0,0 0 0 0 0,-1 0-1 0 0,1 0 1 0 0,0 0 0 0 0,0-1 0 0 0,0 1 0 0 0,0-1 0 0 0,0 0 0 0 0,0 1 0 0 0,0-1 0 0 0,0 0 0 0 0,1 0 0 0 0,-1 0 0 0 0,1 0 0 0 0,-1-1 0 0 0,1 1 0 0 0,0 0 0 0 0,0 0 0 0 0,0-1 0 0 0,0 1 0 0 0,0-1 0 0 0,1 1 0 0 0,-1-4 0 0 0,1 1-289 0 0,-1 0-1 0 0,2 0 1 0 0,-1 0-1 0 0,1 0 1 0 0,2-9 0 0 0,2-9-1420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43:37.99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414 20 2303 0 0,'-1'-1'7047'0'0,"-1"-1"-6809"0"0,-1 0 1 0 0,1 0-1 0 0,-1 0 1 0 0,0 1-1 0 0,0-1 1 0 0,0 1-1 0 0,0 0 0 0 0,0-1 1 0 0,0 1-1 0 0,0 1 1 0 0,0-1-1 0 0,0 0 0 0 0,0 1 1 0 0,-1 0-1 0 0,1 0 1 0 0,0 0-1 0 0,0 0 0 0 0,-5 1 1 0 0,-7 1 422 0 0,1 1-1 0 0,-25 8 1 0 0,11-2 26 0 0,1 2 1 0 0,-27 13-1 0 0,40-16-424 0 0,1-1 1 0 0,1 2-1 0 0,0 0 0 0 0,0 0 0 0 0,-20 21 0 0 0,23-20-119 0 0,1 0 1 0 0,0 1-1 0 0,0 0 0 0 0,1 0 0 0 0,1 1 1 0 0,-1 0-1 0 0,2 0 0 0 0,0 1 1 0 0,0 0-1 0 0,-2 14 0 0 0,5-20-74 0 0,1 0-1 0 0,0 0 1 0 0,1 0-1 0 0,-1 1 1 0 0,1-1-1 0 0,1 0 1 0 0,-1 0 0 0 0,1 0-1 0 0,0 0 1 0 0,1 0-1 0 0,0 0 1 0 0,0 0 0 0 0,0 0-1 0 0,1-1 1 0 0,0 1-1 0 0,1-1 1 0 0,-1 0-1 0 0,1 0 1 0 0,0 0 0 0 0,8 9-1 0 0,-3-7 3 0 0,-1-1 0 0 0,1 1 0 0 0,1-1 0 0 0,-1-1 0 0 0,1 0 0 0 0,1-1 0 0 0,-1 1 0 0 0,1-2 0 0 0,0 0-1 0 0,17 5 1 0 0,-1-3 4 0 0,-1-1-1 0 0,1-1 0 0 0,38 0 0 0 0,-47-3-57 0 0,0-2 1 0 0,0 0-1 0 0,0 0 0 0 0,0-2 0 0 0,-1 0 1 0 0,1-1-1 0 0,-1-1 0 0 0,1-1 1 0 0,23-11-1 0 0,-30 11-127 0 0,6-2 139 0 0,26-17-1 0 0,-38 21-349 0 0,0 0 0 0 0,0 0 0 0 0,0 0 0 0 0,-1-1 0 0 0,0 1 0 0 0,0-1-1 0 0,0 0 1 0 0,6-11 0 0 0,-2-2-1096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43:38.89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1 131 2303 0 0,'0'0'8344'0'0,"2"0"-7865"0"0,11 1-10 0 0,1 0 0 0 0,0-1 0 0 0,-1-1-1 0 0,16-2 1 0 0,18-1 251 0 0,27 2 42 0 0,174-15 765 0 0,-166 5-1009 0 0,245-30 1268 0 0,-51 26-882 0 0,-84 2-358 0 0,-22 1-124 0 0,-99 9-266 0 0,-20 0 50 0 0,87 4 0 0 0,58 12 168 0 0,-145-12-315 0 0,26 2 106 0 0,24 8 133 0 0,-82-9-21 0 0,0 0 1 0 0,35-3-1 0 0,-49 3 413 0 0,-3 0-1708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43:40.22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4143 0 0,'0'0'6416'0'0,"3"1"-6024"0"0,56 27 944 0 0,-18-9-544 0 0,49 30 0 0 0,-68-35-549 0 0,82 59 786 0 0,-67-47-752 0 0,-25-18-129 0 0,18 14 1 0 0,50 51 365 0 0,-49-41-254 0 0,38 49 0 0 0,-5 15 2 0 0,-41-61-188 0 0,17 30 250 0 0,58 133 0 0 0,-72-133-108 0 0,25 93 0 0 0,-40-118-142 0 0,21 93 220 0 0,44 296 474 0 0,-58-319-437 0 0,-5 1 0 0 0,-3 219-1 0 0,-19-174-89 0 0,-31 172 0 0 0,-15-44-95 0 0,15-83-70 0 0,-4 0 159 0 0,29-148 4 0 0,-38 89-1 0 0,9-60-4 0 0,16-32-116 0 0,-96 166 349 0 0,90-159-343 0 0,-13 20 29 0 0,-50 91 183 0 0,-31 69-4 0 0,125-230-310 0 0,-4 6 30 0 0,0-1-1 0 0,0-1 1 0 0,-16 20-1 0 0,21-30 40 0 0,1 1-22 0 0,-6 3-36 0 0,7-5-34 0 0,0 0 0 0 0,0 0-1 0 0,0 0 1 0 0,0 0-1 0 0,0 0 1 0 0,0 0-1 0 0,0 0 1 0 0,0 0 0 0 0,0 0-1 0 0,0 0 1 0 0,0 0-1 0 0,0-1 1 0 0,0 1 0 0 0,0 0-1 0 0,0 0 1 0 0,0 0-1 0 0,0 0 1 0 0,0 0-1 0 0,0 0 1 0 0,0 0 0 0 0,0 0-1 0 0,0 0 1 0 0,0 0-1 0 0,0 0 1 0 0,0 0-1 0 0,0 0 1 0 0,0 0 0 0 0,0 0-1 0 0,-1 0 1 0 0,1 0-1 0 0,0 0 1 0 0,0 0-1 0 0,0 0 1 0 0,0 0 0 0 0,0 0-1 0 0,0 0 1 0 0,0 0-1 0 0,0 0 1 0 0,0 0-1 0 0,0 0 1 0 0,0 0 0 0 0,0 0-1 0 0,0 0 1 0 0,0 0-1 0 0,0 0 1 0 0,0 0-1 0 0,0 0 1 0 0,-1 0 0 0 0,1 0-1 0 0,0 0 1 0 0,0 0-1 0 0,0 0 1 0 0,0 0-1 0 0,0 0 1 0 0,0 0 0 0 0,0 0-1 0 0,0 0 1 0 0,0-11-436 0 0,0 1-1 0 0,0-1 1 0 0,2 1 0 0 0,1-12 0 0 0,0 3-1312 0 0,1-9-5531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43:43.31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495 176 9615 0 0,'0'0'868'0'0,"0"-2"-677"0"0,-1-1-132 0 0,0-6 313 0 0,2 8-341 0 0,-1 0 0 0 0,0 1 0 0 0,1-1 1 0 0,-1 1-1 0 0,0-1 0 0 0,1 0 0 0 0,-1 1 0 0 0,1-1 1 0 0,-1 1-1 0 0,1-1 0 0 0,0 1 0 0 0,0-1 0 0 0,1-1 42 0 0,2-1 2 0 0,0 0-1 0 0,0 0 1 0 0,0 1-1 0 0,0 0 1 0 0,1 0-1 0 0,-1 0 1 0 0,0 0-1 0 0,1 0 1 0 0,6 0-1 0 0,8-4 128 0 0,18-8 54 0 0,30-11 99 0 0,-20 10-156 0 0,72-19 227 0 0,-46 20-242 0 0,0 4 1 0 0,0 3-1 0 0,95 3 0 0 0,-150 5-128 0 0,-1 1 0 0 0,1 0 0 0 0,0 1 0 0 0,27 9 0 0 0,-13-4 15 0 0,-18-4 12 0 0,20 7 0 0 0,-30-9-73 0 0,1 0 0 0 0,-1 0 0 0 0,0 0 1 0 0,0 0-1 0 0,-1 1 0 0 0,1 0 0 0 0,0 0 0 0 0,5 6 0 0 0,-3-1-7 0 0,0 1-1 0 0,0 0 0 0 0,-1 0 1 0 0,0 0-1 0 0,-1 0 1 0 0,0 1-1 0 0,0-1 1 0 0,-1 1-1 0 0,-1 0 0 0 0,1 0 1 0 0,0 12-1 0 0,0 14 15 0 0,-2 66 1 0 0,-1-84-18 0 0,-8 197 0 0 0,0 117 0 0 0,6-132 18 0 0,4 215 36 0 0,20 106-54 0 0,17 189 328 0 0,-33-601-252 0 0,34 689 264 0 0,1-151-32 0 0,-12-244-73 0 0,-12 0 6 0 0,-31 118 149 0 0,-37-2-10 0 0,7-188-126 0 0,-41 97-40 0 0,69-375 3 0 0,-35 76 0 0 0,40-102-99 0 0,5-10 52 0 0,-1-1 0 0 0,-1 0-1 0 0,0-1 1 0 0,-15 21 0 0 0,-4-5 222 0 0,26-29-55 0 0,-1-2-161 0 0,-7 3 3 0 0,7-2 10 0 0,0-1 3 0 0,-6-1 30 0 0,1 0 0 0 0,-1 0 0 0 0,-9-3 0 0 0,7-1-24 0 0,5 3-101 0 0,0 0 0 0 0,0 0 0 0 0,0-1 0 0 0,-8-5 0 0 0,-6-6 116 0 0,-2 1 0 0 0,0 1 1 0 0,-33-15-1 0 0,41 22-141 0 0,1 0 0 0 0,-1 1-1 0 0,-23-4 1 0 0,-41-1 22 0 0,55 7-24 0 0,-39-2-29 0 0,0 2 0 0 0,-1 3 0 0 0,-62 8 0 0 0,-145 22-128 0 0,171-16-1694 0 0,-108 31 1 0 0,129-26-5619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43:45.03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65 79 3223 0 0,'-2'0'240'0'0,"-8"-1"656"0"0,-16-5 0 0 0,23 5-328 0 0,2 1-467 0 0,-1 0 0 0 0,0 0 0 0 0,0-1 0 0 0,0 1-1 0 0,0 0 1 0 0,0-1 0 0 0,0 1 0 0 0,-3-2 0 0 0,1 0 2741 0 0,7 2-2428 0 0,121 10 2401 0 0,-87-8-2226 0 0,147 1 1216 0 0,-65-3-1082 0 0,119-3 175 0 0,-130 1-570 0 0,43-7 164 0 0,-51 2-195 0 0,66-8 156 0 0,-37 2-307 0 0,-15-5-325 0 0,-57 8-465 0 0,-43 7 180 0 0,-12 3-16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43:45.3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0 197 9671 0 0,'0'0'1191'0'0,"5"1"-198"0"0,14 2 188 0 0,1 0-1 0 0,26 0 0 0 0,45-3 335 0 0,-68 0-1327 0 0,129-13 933 0 0,0-11-533 0 0,-112 18-461 0 0,79-15 184 0 0,168-24 121 0 0,80-7 24 0 0,-237 33-345 0 0,59-3 21 0 0,2 18-1320 0 0,-122 11-894 0 0,-56-5 1070 0 0,24 2-4956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24:49.917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170 1 9215 0 0,'0'0'831'0'0,"0"1"-686"0"0,-7 13 555 0 0,-1 0-1 0 0,0 0 0 0 0,-1-1 1 0 0,-18 21-1 0 0,-17 25 1812 0 0,-17 33-112 0 0,56-83-1673 0 0,5-9-697 0 0,0 0 0 0 0,0 0 0 0 0,0 0 0 0 0,0 1 0 0 0,0-1 0 0 0,1 0 0 0 0,-1 0 0 0 0,0 0 0 0 0,0 0 0 0 0,0 0-1 0 0,0 0 1 0 0,0 0 0 0 0,0 0 0 0 0,1 0 0 0 0,-1 0 0 0 0,0 0 0 0 0,0 0 0 0 0,0 0 0 0 0,0 0 0 0 0,0 0 0 0 0,1-1 0 0 0,-1 1 0 0 0,0 0 0 0 0,0 0-1 0 0,0 0 1 0 0,0 0 0 0 0,0 0 0 0 0,0 0 0 0 0,0 0 0 0 0,0 0 0 0 0,1 0 0 0 0,-1 0 0 0 0,0-1 0 0 0,0 1 0 0 0,0 0 0 0 0,15-13 604 0 0,22-21-150 0 0,31-28-182 0 0,-56 52-280 0 0,0 2 0 0 0,0-1-1 0 0,1 2 1 0 0,16-8 0 0 0,-26 14-21 0 0,-1 0 0 0 0,1 0 0 0 0,0 0 0 0 0,0 0 0 0 0,0 1 0 0 0,-1-1 0 0 0,1 1 0 0 0,0 0 0 0 0,0 0 0 0 0,0 0 0 0 0,0 0 0 0 0,0 0 0 0 0,0 1 0 0 0,5 1 0 0 0,-4-1 0 0 0,-1 1 0 0 0,1-1 0 0 0,0 1 0 0 0,-1 0 0 0 0,1 1 0 0 0,-1-1 0 0 0,1 0 0 0 0,-1 1 0 0 0,4 4 0 0 0,0 1 0 0 0,-1 0 0 0 0,0 0 0 0 0,-1 0 0 0 0,0 1 0 0 0,0 0 0 0 0,-1 0 0 0 0,6 17 0 0 0,-5-9 6 0 0,-1-1 0 0 0,-1 1 0 0 0,0 0 1 0 0,-1 0-1 0 0,-1 0 0 0 0,-2 19 0 0 0,-15 100 162 0 0,14-120-144 0 0,4-3-503 0 0,0-13-787 0 0,12 0-416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43:46.84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742 29 1839 0 0,'0'0'216'0'0,"2"-1"235"0"0,7-5 101 0 0,-6 5 21 0 0,-1-1-7 0 0,16-16 9096 0 0,-21 19-9430 0 0,-2 1-157 0 0,0 0 0 0 0,0 0 0 0 0,0 1 0 0 0,1 0 0 0 0,-1-1 0 0 0,1 2 0 0 0,-7 4 0 0 0,-9 13 135 0 0,-1 0 0 0 0,2 2 0 0 0,1 0 0 0 0,1 1 0 0 0,-17 32 0 0 0,-61 151 629 0 0,10 6-320 0 0,54-132-413 0 0,-63 181 69 0 0,26-65-104 0 0,-61 205-61 0 0,95-254 93 0 0,-18 208-1 0 0,44-242 123 0 0,4 1 0 0 0,17 166 0 0 0,41 93 362 0 0,-32-273-464 0 0,57 161-1 0 0,89 122-85 0 0,27-15-10 0 0,-162-314-120 0 0,3-1 0 0 0,3-1 0 0 0,60 63 0 0 0,-84-100-219 0 0,1-1 1 0 0,28 22-1 0 0,12-1-4503 0 0,-11-11-919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43:47.71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40 3 8087 0 0,'0'0'954'0'0,"3"0"-485"0"0,-1-1-254 0 0,9 0 1441 0 0,-9 2-1072 0 0,1 1-488 0 0,-1-1 0 0 0,0 1 0 0 0,0-1 0 0 0,0 1 0 0 0,0 0 0 0 0,0 0 0 0 0,-1 0 0 0 0,1 0 0 0 0,-1 0 0 0 0,1 0 0 0 0,-1 0 0 0 0,0 1 0 0 0,1-1 0 0 0,-1 0 1 0 0,0 1-1 0 0,-1-1 0 0 0,1 1 0 0 0,0-1 0 0 0,-1 1 0 0 0,1 0 0 0 0,-1-1 0 0 0,0 4 0 0 0,0 28 922 0 0,-8 59 0 0 0,4-55-621 0 0,-16 174 1129 0 0,-12 118-37 0 0,9-73-848 0 0,22-242-625 0 0,1-1-1 0 0,0 1 1 0 0,1 0-1 0 0,1-1 1 0 0,0 1-1 0 0,1-1 0 0 0,0 0 1 0 0,1 0-1 0 0,7 15 1 0 0,-10-26-81 0 0,1 0 0 0 0,-1 0 0 0 0,1-1 0 0 0,0 1 0 0 0,0 0 0 0 0,0-1 0 0 0,0 0-1 0 0,0 1 1 0 0,1-1 0 0 0,-1 0 0 0 0,1 0 0 0 0,-1 0 0 0 0,1 0 0 0 0,0-1 0 0 0,3 2 0 0 0,0-1-279 0 0,-1 0 0 0 0,1-1-1 0 0,-1 1 1 0 0,1-1 0 0 0,-1-1 0 0 0,1 1 0 0 0,-1-1-1 0 0,7 0 1 0 0,19-2-1032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43:49.46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498 133 7799 0 0,'0'0'356'0'0,"-1"-3"-6"0"0,-10-35-138 0 0,8 32 18 0 0,1-1 0 0 0,-1 1 0 0 0,0 1 0 0 0,-1-1 0 0 0,0 0 0 0 0,1 1 0 0 0,-2-1 0 0 0,1 1 0 0 0,-1 0 0 0 0,1 1 0 0 0,-7-5 0 0 0,8 6-128 0 0,0 1-1 0 0,0 0 1 0 0,0 0 0 0 0,-1 0 0 0 0,1 0-1 0 0,-1 1 1 0 0,1-1 0 0 0,-1 1 0 0 0,1 0-1 0 0,-1 0 1 0 0,0 0 0 0 0,0 1 0 0 0,1-1-1 0 0,-1 1 1 0 0,0 0 0 0 0,0 0 0 0 0,0 0-1 0 0,1 1 1 0 0,-1-1 0 0 0,0 1 0 0 0,-6 2-1 0 0,-2 2 52 0 0,0 1 0 0 0,1 0 0 0 0,0 0 0 0 0,0 1 0 0 0,0 1 0 0 0,-13 13 0 0 0,-2 4 166 0 0,-24 30 1 0 0,34-34-145 0 0,1 0 0 0 0,0 1 0 0 0,2 0 0 0 0,-20 47 0 0 0,12-15 82 0 0,-16 64 1 0 0,28-80-199 0 0,1 1-1 0 0,2 0 0 0 0,1 0 0 0 0,3 1 1 0 0,0-1-1 0 0,8 68 0 0 0,-3-85-51 0 0,1 0 1 0 0,1-1-1 0 0,1 1 0 0 0,1-1 0 0 0,0-1 0 0 0,2 1 1 0 0,0-1-1 0 0,1-1 0 0 0,1 0 0 0 0,25 32 0 0 0,-26-38 29 0 0,1-1 0 0 0,0-1 0 0 0,1 1 0 0 0,0-2-1 0 0,1 0 1 0 0,0 0 0 0 0,0-2 0 0 0,1 1 0 0 0,0-2-1 0 0,1 1 1 0 0,0-2 0 0 0,0 0 0 0 0,0-1 0 0 0,0-1-1 0 0,24 4 1 0 0,-24-6 42 0 0,1-1-1 0 0,-1 0 0 0 0,0-1 1 0 0,1-1-1 0 0,-1-1 0 0 0,0 0 1 0 0,0-1-1 0 0,0 0 0 0 0,19-8 1 0 0,-18 5 2 0 0,11-3 101 0 0,-1-1 0 0 0,38-22-1 0 0,-23 5 99 0 0,-2-1 0 0 0,45-42 1 0 0,-69 56-164 0 0,-1 0 0 0 0,0-1 1 0 0,-1-1-1 0 0,-1 0 1 0 0,0 0-1 0 0,12-25 0 0 0,-17 28-27 0 0,-2 0-1 0 0,1 0 1 0 0,-2-1-1 0 0,0 0 0 0 0,0 1 1 0 0,-1-1-1 0 0,-1 0 0 0 0,-1-1 1 0 0,1-26-1 0 0,-4 18 56 0 0,-1-1 0 0 0,-1 1 0 0 0,-1 0 0 0 0,-1 0 0 0 0,-1 0 1 0 0,-13-27-1 0 0,0 7 92 0 0,-3 0 1 0 0,-29-42 0 0 0,31 53-157 0 0,-2 2 0 0 0,-1 1 0 0 0,-1 0 0 0 0,-1 2 1 0 0,-1 1-1 0 0,-2 2 0 0 0,-36-26 0 0 0,55 45-119 0 0,1-1 0 0 0,-1 1 1 0 0,1 0-1 0 0,-1 1 0 0 0,0 0 0 0 0,-1 1 0 0 0,1 0 0 0 0,-1 0 0 0 0,0 1 1 0 0,1 1-1 0 0,-1 0 0 0 0,0 0 0 0 0,-14 2 0 0 0,19 0-416 0 0,0 0 0 0 0,0 0 0 0 0,-9 4 0 0 0,13-4-1325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43:48.53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768 118 6791 0 0,'0'0'615'0'0,"0"-2"-506"0"0,0-3-37 0 0,0 4 647 0 0,-1-2-290 0 0,0 1-315 0 0,0-1-1 0 0,-1 1 0 0 0,0-1 0 0 0,1 1 1 0 0,-1 0-1 0 0,0 0 0 0 0,0 0 1 0 0,0 0-1 0 0,0 0 0 0 0,-1 0 0 0 0,1 0 1 0 0,0 1-1 0 0,-1-1 0 0 0,1 1 0 0 0,-1-1 1 0 0,0 1-1 0 0,1 0 0 0 0,-1 0 1 0 0,0 0-1 0 0,0 1 0 0 0,1-1 0 0 0,-6 0 1 0 0,1 1 29 0 0,0 1 0 0 0,0-1 1 0 0,-1 1-1 0 0,1 0 1 0 0,0 1-1 0 0,0 0 0 0 0,-9 3 1 0 0,-48 24 306 0 0,44-19-341 0 0,-136 75 573 0 0,130-68-498 0 0,1 1 0 0 0,1 2 0 0 0,-38 37 0 0 0,34-26-2 0 0,1 2 1 0 0,1 0-1 0 0,2 2 1 0 0,2 0-1 0 0,1 2 1 0 0,1 0-1 0 0,3 1 1 0 0,-21 61-1 0 0,26-59-125 0 0,2 1-1 0 0,1 0 1 0 0,-3 52-1 0 0,11-74-20 0 0,1-1-1 0 0,0 1 0 0 0,7 34 0 0 0,-4-40 27 0 0,0 0-1 0 0,1-1 1 0 0,0 1-1 0 0,1-1 1 0 0,1 0-1 0 0,8 14 1 0 0,-8-18 5 0 0,0 0 0 0 0,0 0 0 0 0,1-1 0 0 0,0 0 0 0 0,0-1 0 0 0,0 1 0 0 0,1-1 0 0 0,0-1 0 0 0,0 1 0 0 0,1-2 0 0 0,-1 1 0 0 0,18 6 1 0 0,-5-4 88 0 0,1-1 1 0 0,-1 0 0 0 0,1-2 0 0 0,37 3 0 0 0,-27-6-16 0 0,0-1 1 0 0,0-1 0 0 0,0-2 0 0 0,0-1-1 0 0,38-10 1 0 0,-26 2-73 0 0,1-2-1 0 0,83-40 1 0 0,-67 23 52 0 0,0-3 1 0 0,-3-2 0 0 0,82-65-1 0 0,-120 84-4 0 0,-1-2 0 0 0,-1 0 0 0 0,0-1 0 0 0,-2-1 0 0 0,0 0 0 0 0,-1-1 0 0 0,-2-1 0 0 0,0-1 0 0 0,-1 1 0 0 0,-2-2 0 0 0,0 0 0 0 0,-2 0 0 0 0,0 0 0 0 0,-2-1 0 0 0,4-33 0 0 0,-7 29 0 0 0,0 0-1 0 0,-3 0 0 0 0,0 0 1 0 0,-2 0-1 0 0,-1 0 1 0 0,-2 0-1 0 0,0 0 1 0 0,-15-41-1 0 0,15 57-79 0 0,-1 1 0 0 0,-1 0 1 0 0,0 0-1 0 0,0 0 0 0 0,-1 1 0 0 0,-1 0 0 0 0,0 1 0 0 0,-1 0 0 0 0,0 0 1 0 0,-23-17-1 0 0,21 18-29 0 0,-1 1 1 0 0,0 1 0 0 0,-1 0-1 0 0,0 1 1 0 0,0 1 0 0 0,0 0-1 0 0,-1 1 1 0 0,0 0 0 0 0,0 1-1 0 0,-19-2 1 0 0,6 3-318 0 0,1 2 1 0 0,0 0-1 0 0,-47 7 0 0 0,-28 13-6638 0 0,48-5 329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43:50.14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4 106 7423 0 0,'2'-2'340'0'0,"7"-9"-169"0"0,0 0-1 0 0,13-22 0 0 0,-10 15 781 0 0,-11 16-407 0 0,0 0-4 0 0,1-2-112 0 0,6-9 66 0 0,-3 4 4273 0 0,-5 12-4398 0 0,1 27 487 0 0,-5 47-1 0 0,1-33-382 0 0,-4 57 378 0 0,-2 29-34 0 0,-5 89 161 0 0,2-16-330 0 0,10-170-551 0 0,-10 141 463 0 0,5-119-362 0 0,1 63 0 0 0,6-108-194 0 0,0 0 1 0 0,1 1-1 0 0,1-1 1 0 0,-1 0-1 0 0,7 19 0 0 0,-8-28-150 0 0,3-3-829 0 0,11-11-509 0 0,2-6-428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43:51.32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155 49 7487 0 0,'0'0'340'0'0,"-1"-2"-5"0"0,-2-8 42 0 0,1 1-219 0 0,2 4 1975 0 0,2 2-1636 0 0,-1 1-356 0 0,1-1-1 0 0,-1 1 1 0 0,1 0 0 0 0,0 0-1 0 0,0 0 1 0 0,4-3-1 0 0,-1 4 316 0 0,6 2-215 0 0,0 1 0 0 0,0 1 0 0 0,0 0 0 0 0,0 0-1 0 0,-1 1 1 0 0,0 0 0 0 0,11 7 0 0 0,97 59 792 0 0,-60-34-517 0 0,74 60 0 0 0,-92-62-324 0 0,-3 2 0 0 0,36 42 0 0 0,-6 11 3 0 0,-28-35-136 0 0,75 109 111 0 0,27 82 77 0 0,3 17 125 0 0,-99-175-94 0 0,46 126 1 0 0,12 103 136 0 0,-41-47-156 0 0,-21 4 75 0 0,-14-22 102 0 0,-6 288 0 0 0,-47-39 211 0 0,-26-147-201 0 0,33-268-325 0 0,-4-1 0 0 0,-37 90 0 0 0,11-62 53 0 0,-5-3 1 0 0,-5-2-1 0 0,-78 106 0 0 0,-149 174 561 0 0,229-318-575 0 0,-3-3-1 0 0,-2-2 1 0 0,-4-3-1 0 0,-102 74 0 0 0,-128 71 8 0 0,206-145-182 0 0,79-54-239 0 0,1-1-1 0 0,-17 8 0 0 0,25-13-517 0 0,-4-18-13201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43:52.50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233 151 4143 0 0,'0'0'1115'0'0,"-1"-3"-360"0"0,-2-5-42 0 0,0-1 0 0 0,-2-12 1 0 0,5 19-198 0 0,0 1-448 0 0,-1 0 1 0 0,1 1-1 0 0,0-1 1 0 0,0 0-1 0 0,0 0 1 0 0,0 0-1 0 0,0 0 0 0 0,0 1 1 0 0,0-1-1 0 0,0 0 1 0 0,0-1-1 0 0,1-3 96 0 0,-3-8 183 0 0,1 10-115 0 0,0-1-1 0 0,1 1 1 0 0,0 0 0 0 0,-1-1 0 0 0,1 1 0 0 0,0 0 0 0 0,2-6-1 0 0,-1 5 12 0 0,0 0 74 0 0,0 0 0 0 0,-1 1 0 0 0,1-1 0 0 0,0-7 0 0 0,1 8 38 0 0,4-6-10 0 0,-4 7 162 0 0,1 1-367 0 0,8 0-11 0 0,-9 1-11 0 0,0 2-54 0 0,5 6-35 0 0,-5-2 63 0 0,2 10 11 0 0,-2 1 0 0 0,0-1 0 0 0,0 1 0 0 0,-3 31 0 0 0,-13 70 518 0 0,5-48-405 0 0,-26 125 204 0 0,-14-4-204 0 0,25-109-151 0 0,-22 85 17 0 0,31-92 3 0 0,14-56-30 0 0,2-5 14 0 0,-1-11-1 0 0,3-4 8 0 0,0-1-64 0 0,1 0-1 0 0,0 1 1 0 0,-1-1-1 0 0,0-1 1 0 0,1 1 0 0 0,-1 0-1 0 0,0-1 1 0 0,0 0-1 0 0,4-5 1 0 0,-2 3-7 0 0,-1-1 1 0 0,0 0-1 0 0,-1 0 1 0 0,6-13-1 0 0,-2 1-6 0 0,-1 0-1 0 0,-1-1 1 0 0,3-24-1 0 0,-3 8 29 0 0,0-50 1 0 0,-7-36 47 0 0,1 85-69 0 0,-4-67-6 0 0,3-138 0 0 0,2 227 0 0 0,-3 5-12 0 0,2 7-49 0 0,1 5-4 0 0,-4 110-109 0 0,4 3 142 0 0,-18 131 0 0 0,10-190 62 0 0,-3-1-1 0 0,-2 0 0 0 0,-34 89 1 0 0,41-129-12 0 0,-1-1 1 0 0,-1 0 0 0 0,-1 0 0 0 0,-10 14 0 0 0,18-28-57 0 0,1 0-1 0 0,-1 0 0 0 0,1 0 1 0 0,-1-1-1 0 0,0 1 0 0 0,1 0 1 0 0,-1-1-1 0 0,1 1 1 0 0,-1-1-1 0 0,0 1 0 0 0,0-1 1 0 0,-1 2-1 0 0,0-1-193 0 0,0 1-676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5T06:24:50.881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98 25 3679 0 0,'0'0'284'0'0,"0"-2"-186"0"0,-1-21 6754 0 0,-1 27-3921 0 0,-1 3-2014 0 0,-11 25 38 0 0,2 0 1 0 0,-13 58 0 0 0,-6 71 566 0 0,30-154-1461 0 0,-3 19 71 0 0,0 41 0 0 0,4-58-113 0 0,0-7-166 0 0,2-3-1146 0 0,10-3-3130 0 0,2-4-1441 0 0</inkml:trace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05:57:11.16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act:action type="add" startTime="2571">
    <iact:property name="dataType"/>
    <iact:actionData xml:id="d0">
      <inkml:trace xmlns:inkml="http://www.w3.org/2003/InkML" xml:id="stk0" contextRef="#ctx0" brushRef="#br0">3463 1660 11919 0,'0'0'512'7,"0"0"128"-7,0 0-512 0,0 0-128 0,0 0 0 0,0 0 0 0,0 0 192 0,0 0 16 0,0 0 0 0,0 0 0 2,0 0-208-2,0 0 128 3,8 14-128-3,-8-14 0 8,0 0 0-8,0 0 0 8,0 0 0-8,0 0 0 7,0 0 128-6,0 0-128 7,0 0 0-8,0 0 0 8,0 0 256-8,0 0-32 6,0 0-16-6,0 0 0 10,0-18 368-10,0 18 80 5,0 0 16-5,-2-16 0 8,-4-3 32-8,-1 1 16 8,1 1 0-8,0-1 0 7,2 3-144-7,-6 1-16 7,4-7-16-7,1 5 0 8,-1-2-48-8,-6-1-16 11,2 3 0-11,4-3 0 6,-3-1-32-6,1 3 0 6,2-3 0-6,-2-1 0 8,-5 1-48-8,5 3-16 7,-8-5 0-7,5 1 0 9,-5-1-128-9,6 5-16 5,-4-5-16-5,1 3 0 8,-3 1-224-8,3-1 144 8,-7 1-144-8,4 5 128 8,-5-7-128-8,-2 7 0 7,-1-3 144-7,-1 0-144 7,-1 3 128-7,3-5-128 9,4 1 160-8,-3 1-160 6,-5 8 256-7,1-6-64 6,3 3 0-6,-2 1 0 8,-3 0 48-8,1 4 0 7,0 4 0-7,1-1 0 8,1-3-16-7,-2 0 0 4,-3 6 0-5,3-2 0 9,0 2-96-9,0 2 0 6,-3 0-128-6,3 4 192 10,0-2-192-10,-1-2 0 6,-3-1 128-6,0 1-128 7,2-2 0-7,1 0 0 8,-1 4 0-8,0-2 0 7,-2-2 128-7,1 2-128 8,-1 0 0-8,4-2 0 7,4 0 0-7,-5 0 128 7,3 0-128-7,-1 0 0 8,1 2 128-8,0 4-128 8,-3-2 176-7,3-2-176 6,0 0 192-7,-1 0-64 6,3 2 0-6,-2 5-128 10,-1 1 192-10,3-2-64 6,-2 6 0-6,1-5-128 8,-1 1 192-8,1 4-192 6,3-5 192-6,-3 5-192 8,-3-6 144-8,0 2-144 7,-4 1 0-7,1-3 144 10,3 4-144-10,0 2 0 8,-1-5 0-8,-1 7 0 6,2-4 0-6,0 3 0 7,-3-3 0-7,3 4 0 8,0-7 0-8,-1 7 0 7,3-2 0-7,-2 3 0 7,3-3 128-7,-1 1-128 8,0 3 0-8,3-3 128 8,1 3 32-8,-7-2 0 8,1 1 0-8,0 3 0 7,-1-5-160-7,3 3 192 8,-2 3-192-8,3-1 192 6,-1 1-192-5,0 3 160 5,-3 1-160-6,1 0 160 8,-4 3-160-8,0-5 0 8,-1-1 144-8,3 1-144 8,0 4 144-7,0 1-144 4,-3-3 192-5,1 2-192 9,2 0 160-9,4 1-160 7,1-1 128-7,1-2-128 8,-1 5 144-8,3 1-144 7,1 4 160-7,5-2-160 7,-3-2 0-7,7 3 128 8,-3 1-128-8,4-2 0 8,-1-2 0-8,3-2 128 7,2 2-128-6,4 3 0 5,0 3 0-5,0-2 0 6,0 0 0-7,2 2 0 7,0-4 0-7,2 0 0 8,-2 0 0-8,4 6 0 8,0-2 0-8,2-1 0 7,0 3 0-7,1-4 0 7,-3 2 128-6,4 2-128 5,0-6 0-6,4 0 0 9,-5 0 144-9,9 4-144 7,-6-4 128-7,5-1-128 8,-3-3 0-8,6 0 128 6,-3-2-128-6,5 5 0 9,1 5 128-9,3-2-128 7,1-2 0-7,4-2 128 8,-2 0-128-8,1-3 0 6,-1-1 0-5,4 0 0 7,0-1 128-8,-1-1-128 7,1 0 0-7,2-1 128 8,-4 1-128-8,5-4 0 6,-3 5 0-6,2-1 0 9,2-1 0-9,4 1 128 8,-4-4-128-8,0 1 0 7,4-1 0-7,0-3 0 7,4-1 128-7,-2 3-128 7,8-5 0-6,0 3 0 6,-1 0 0-7,3-7 0 8,-2 1 0-8,2 2 0 6,-3-5 128-6,-1 5-128 9,0-4 0-9,2 3 0 6,0-1 0-6,-5-2 0 9,1-2 0-8,2-1 0 5,-4-1 0-6,4 4 128 8,-4-6-128-8,5 0 0 7,3-2 0-7,0 0 128 9,3 2-128-9,-3 0 192 7,0-2-192-7,-2-2 192 9,-1 0-192-9,3-4 160 5,0-2-160-5,0 0 160 9,-5 0-160-8,3-2 128 5,2 2-128-6,2-1 128 7,-1-11-128-7,5 6 0 7,-1-5 0-7,1-1 0 7,-2 1 128-6,-1-7-128 6,1 1 0-7,-5 0 128 8,1-3-128-8,-4 1 0 7,2-2 0-7,0-3 128 8,-1-3-128-8,-3 2 0 7,2 2 0-7,2-4 0 8,-4-3 128-8,-3 1-128 8,3 2 0-8,-2-4 128 9,2-2-128-9,0 4 0 7,-6-4 0-7,-2-2 128 8,-2-4-128-8,-6 2 0 7,-3-4 144-7,-1 3-144 6,-5 1 128-5,1-4-128 6,3 4 128-7,-9-6-128 8,-1-3 0-8,-1-1 128 7,-1 4-128-7,-4 0 0 9,0-1 128-9,0-3-128 6,-5-2 128-6,-3 3-128 7,0 1 0-7,-3-2 0 8,-5-1 0-7,2-1 128 6,-2 1-128-7,2-1 0 6,-5-2 128-6,-1 3-128 8,-6 3 0-8,5 2 128 7,-7 5-128-7,3-3 0 7,-1 0 0-7,-5 2 144 8,-5-2-144-8,-1 0 0 8,-2 8 128-8,0-5-128 7,-5 5 0-7,3-4 0 8,-2 2 0-7,-2-2 0 5,2 2 0-6,0-4 0 8,0 2 128-8,-4 4-128 7,4 0 0-7,0 2 0 8,-4 4 0-8,3 2 0 7,-1-1 0-7,-4 3 0 10,4 0 0-10,-2 2 0 5,2 1 0-5,0 1 0 9,-10 4 0-9,1 1 0 6,1 4 0-5,-4-3 0 6,-4-4 0-7,1 3 0 8,1 2 128-8,0 1-128 7,-1 7 128-7,3 0-128 7,-2 5 144-7,-2-1-144 8,3 4 128-8,-5 0-128 8,2 0 0-8,1 2 144 7,-5 2-144-7,1-2 0 7,-1 2 0-7,2-2 0 8,-5 0 0-8,3 0 0 7,5 0 0-7,-1 2 0 8,0 2 0-8,1 1 0 7,1 1 0-7,2 0 0 8,4 0 0-8,-1 2 0 8,1 2 0-8,2-3 0 8,-10 5 0-8,2 4 0 6,1-5 0-6,1 5 0 8,2-4-144-8,-2 3 144 7,1-3 0-7,5 6 0 8,-4-7 0-8,6 5 0 9,0 3 0-8,0 1 0 4,0 3 0-5,-2 3 0 9,4-5 0-9,4 4 0 6,-4-1 0-5,2-1 0 6,-2-1 0-7,2 3 0 7,0 2 0-7,-2 3-128 9,0-1 128-9,4 4 0 6,-2-2 0-6,2 2 0 7,1 0 0-7,5 1 0 8,0 1 0-8,2 0 0 8,-1 0 0-8,3 4 0 8,0-2 0-7,-1-2-128 4,5 6 128-5,3-4 0 9,3 4 0-9,-1-2 0 7,0 4 0-7,-1-4 0 7,3 4 0-6,-3-4 0 5,5 6 0-6,-2-4 0 10,6 4 0-10,-1-6 0 5,1 2 0-4,2-4 0 6,2 4 0-7,2-2 0 9,0 1 0-9,2 1 0 6,0-7 0-6,2 5 0 8,2-2 0-8,-2 0 0 7,4 4 0-7,0-4 0 8,2 2 0-8,-1 0 0 7,-1-2 0-6,6 6 0 7,-2-4 0-8,1 4 0 7,3-6 0-7,-2 6 0 6,1-6 0-6,-1 4 0 10,6-4 0-10,-3-2 0 5,3 4 0-5,3-2 0 8,1 6 0-8,-3-4 0 7,3 4 0-7,1-4 0 9,2 0 0-9,3 0 0 6,-5-4 0-6,4 4 0 10,3-6 0-10,1 0 0 5,0 2 0-5,2 2 0 9,2-4 0-9,1-1 0 7,-1-5 0-7,2 4 0 7,0-2 0-7,-2-1 0 8,6-3 0-8,-2-2 0 22,6 1 0-22,0-3 0 0,1-1 0 0,7 1 0 0,-2 1 0 0,3-3 0 8,3-3 0-8,1-1 0 7,1-7 0-7,3-2 0 8,5-2 0-8,-5 6 0 8,-1-3 0-8,3-1 0 6,-2 0 0-5,-1 0 0 6,1-4 128-7,5 0-128 8,-5 0 0-8,4 0 0 8,5 0 0-8,5-2 0 6,-4 0 0-6,-4-6 0 9,-4-6 0-9,1 2 128 7,-3-5-128-7,1 3 0 9,3 4 0-9,-2-5 0 6,-3 1 128-6,1-4-128 9,6 3 0-9,-1-7 0 6,-1-1 0-6,-5 5 0 7,-7-1 128-7,3-5-128 9,-1 1 0-9,-1-1 0 7,0-3 0-7,-1 0 128 9,1-5-128-8,1-1 0 6,3-4 0-7,1 0 0 6,5 4 0-6,-7-10 0 7,3 2 0-6,-7-10 0 5,-3-4 0-6,0-3 0 7,-6-7 0-7,1 1 0 7,1-8 0-7,-6 0 0 9,-2-9 0-9,-6 0 0 7,2-5 0-7,-3 0 0 8,-7 2 0-8,-4 0 0 7,-3 2 0-7,-6 0 0 8,1 0 0-8,-7-2 0 8,-8-2 0-8,0 2-160 8,-6 2 160-8,-3 6-192 6,-5 4 192-6,-1 6-192 7,-7 5 0-6,-3 5 0 6,-4 1 0-7,-2 6 0 24,-5 0-480-22,1 12-96-1,-4 2-32-1,-1 10-10080 7,-9 1-2032-7</inkml:trace>
    </iact:actionData>
  </iact:action>
  <iact:action type="add" startTime="9352">
    <iact:property name="dataType"/>
    <iact:actionData xml:id="d1">
      <inkml:trace xmlns:inkml="http://www.w3.org/2003/InkML" xml:id="stk1" contextRef="#ctx0" brushRef="#br0">10304 3298 10127 0,'-21'2'448'4,"21"-2"96"-4,-14-2-544 1,14 2 0-1,-16-2 0 0,16 2 0 6,0 0 1952-6,0 0 288 8,0 0 48-8,0 0 16 8,0 0-1456-8,0 0-272 7,0 0-64-7,0 0-16 8,0 0-144-8,0 0-32 7,0 0 0-7,18 6 0 8,-4-6-16-8,3 2-16 5,3-6 0-5,-3 4 0 9,3 0 64-9,3 0 16 6,-5 0 0-6,3 0 0 10,2-4-48-10,3 2-16 6,-1 2 0-5,2-2 0 6,1-4 16-6,-1 1 16 5,-2 1 0-1,3 0 0 1,-1-2 0-6,2 4 0 5,1-2 0-4,3 0 0 6,0-2 32-7,6 2 0 7,0 2 0-7,6 1 0 8,-4-1-112-8,6 2 0 8,3 0-16-8,5 0 0 8,-1 0-112-8,3 2 0 5,2 1-128-5,-1-5 192 9,-3-3-192-9,1 3 176 8,3 0-176-8,3 0 160 8,-3-2-160-8,-1 0 0 6,7 4 0-6,5 6 0 9,-2-2 128-9,4-2-128 7,4 0 0-7,-9-2 128 8,1-2-128-7,-2-2 0 4,4 0 144-4,-3 0-144 8,3 8 128-9,0 0-128 6,6 0 160-6,2-2-160 8,2-2 0-8,0-2 128 6,-2 0-128-6,4-2 0 11,-6-4 0-11,2 2 176 5,2 0-176-5,2 6 160 6,0 2-160-6,2 2 192 9,0 0-192-9,0-4 192 7,0-4-48-6,-2-2 0 4,-3 0 0-5,1 3 0 10,0 3-16-10,0 2 0 6,2-1 0-6,4 3 0 8,0-2-128-8,2-2 128 8,-2 0-128-8,-3-4 128 7,3-1-128-6,0 1 0 5,0 4 0-6,2 6 128 8,3-3-128-8,5-1 0 7,-2-2 0-7,-1 0 0 9,-5-4 0-8,0 3 0 4,1-1 128-5,5 5-128 8,-4 3 0-8,3-2 0 6,3 4 0-6,-2 0 0 9,-1-10 0-9,-7 2 0 7,0 0 0-7,0 4 0 10,-2 2 0-10,3-2 0 6,3 9 0-6,0-5 0 8,0-6 0-7,-3 0 0 5,-7-4 0-6,2 2 0 9,0 6 0-9,2 2 0 6,-2 1 0-6,4-1 128 7,5 0-128-7,-3 2 160 7,0-4-160-7,-2-6 160 8,-4 0-160-8,0 0 160 7,2 5-160-7,-1-1 160 8,3-2-160-8,0 0 0 6,2-2 0-6,-2 0 128 9,1 0-128-9,-3 0 0 7,-2 0 0-7,0-2 0 8,-4-4 0-8,0 2 160 7,2 3-160-7,2 1 160 9,2 0-160-9,0 0 0 5,-2 0 0-5,-4 0 0 10,-6-4 0-10,2 2 0 5,2 0 0-5,-2 2 0 9,-5-2 0-8,5 2 0 5,-2 0 128-6,2-4-128 8,2 0 0-8,-8 2 0 7,-1 2 0-7,-5-4 0 8,2-2 0-8,-1 0 0 7,-5 1 0-7,1 1 0 8,-5 4 0-8,1 2 128 7,0 0-128-7,-1 1 0 8,-1-6 0-8,-2 3 0 9,-5 0 128-9,-1-2-128 6,-2-2 0-6,-6 2 0 7,-6-2 0-7,-1 2 0 8,-3 2 0-8,-4 0 0 7,3 0 0-7,-7-2 0 9,-3-2 128-9,1 2-128 5,-17 2 0-5,14-2 128 9,-14 2-128-9,16 0 0 6,-16 0 0-6,0 0 128 9,0 0 0-9,0 0 0 6,0 0 0-6,0 0 0 8,0 0-128-8,0 0 160 8,0 0-160-8,0 0 160 7,-16-6-160-7,2 2 0 8,-3 4 0-8,3 2 0 8,-7 2 0-8,-1 2 0 8,-3 0 128-8,-2-4-128 7,-1-2 0-7,-7 4 0 7,-2 0 0-7,-4 0 0 8,2-4 0-8,-8 0 0 8,-1-2 0-8,-1 6 0 7,2 1 0-7,-4 1 0 7,-3 0 0-7,-3 0 0 8,-1-2 0-7,-5 4 0 6,3-2 0-7,-3-1 0 7,-11 3 0-7,-4 2 0 7,-6-4 0-7,2-4 0 8,1 0 0-8,-5 2 0 7,-2-1 0-7,2 5 0 9,-4-4 0-9,-7 0 0 6,-5-2 0-6,5 2 0 8,-6-4 0-8,1 0 0 7,3 0 0-7,-5 4 0 7,3 4 0-7,-6-4 0 8,-7-1 0-8,3-1 0 9,4-4 0-9,0 0 0 6,-1 1 0-6,-1 1 0 8,-4 3 0-8,-4-1 0 7,0-2 0-7,-4 0 0 8,6-2 0-8,2 2 0 8,4 0 0-8,-6 0 0 7,-8-2 0-7,2 2 0 7,6 0 0-7,0 2 128 8,3 0-128-8,-3 0 0 7,0 2 0-7,-2-2 0 8,-6-2 0-8,4 0 0 7,4-2 0-7,2 2 0 9,4 4 0-9,-4 2 0 6,-6-6 0-6,4 2 0 9,5 0 0-9,3 2 0 7,0 0 0-7,0-2 0 8,1-2 0-7,-3 2 0 5,-4-2 0-6,8 0 0 9,3 0 0-9,5 0 0 6,3 0 0-6,2 0 0 9,-1-2 0-9,3 0 0 6,-6 0 0-6,7-2 0 8,1-6 0-7,4 4 0 4,2 0 0-5,2 2 0 9,2-1 0-9,0-1 0 6,-2 0 128-6,-2 0-128 8,-2 2 0-8,4-4 0 7,4-3 0-7,0 5 0 8,-2 0 0-8,4-2 0 7,2 4 0-7,-4 0 0 8,2-1 0-7,0 3 0 6,-6 0 0-7,0-2 0 8,-2-6 0-8,0 4 0 7,2 2 0-7,2 2 0 8,2 2 0-8,4 2 0 6,-5 4 0-6,-2-2 0 9,-1-2 0-9,0 0 0 7,-2-2 0-7,0 6 0 7,2 0 0-7,2-1 0 8,6 3 144-8,-3 4-144 7,1-4 128-7,2 5-128 8,-6-3 160-8,-2-4-160 8,0 2 128-8,6 3-128 7,4-3 0-7,0 4 0 7,7-2 0-7,1 0 128 8,1 5-128-8,5-5 0 7,3 2 0-7,4-3 0 9,-1 7 0-9,3-4 0 8,10 1 0-8,0 1-208 5,5-6 64-4,9-2 16 23,9 1-2128-22,14-7-432-1</inkml:trace>
    </iact:actionData>
  </iact:action>
  <iact:action type="add" startTime="13033">
    <iact:property name="dataType"/>
    <iact:actionData xml:id="d2">
      <inkml:trace xmlns:inkml="http://www.w3.org/2003/InkML" xml:id="stk2" contextRef="#ctx0" brushRef="#br0">3066 12158 6447 0,'0'0'272'2,"0"0"80"-2,0 0-352 0,0 0 0 0,-12-4 0 0,-2 2 0 6,6-4 1616-6,8 6 256 8,0 0 48-8,-13-8 16 8,13 8-1168-8,0 0-224 7,-14-3-48-7,0-3-16 10,14 6-64-10,-13-2-16 6,-1 2 0-6,14 0 0 6,0 0-48-6,-13-4-16 8,13 4 0-8,0 0 0 8,-14-2-32-8,14 2-16 6,-14-4 0-6,14 4 0 9,0 0 16-9,0 0 0 7,-12-8 0-7,12 8 0 8,0 0 336-8,0 0 64 8,-11-4 0-8,11 4 16 7,0 0-160-7,0 0-48 7,0 0 0-7,0 0 0 8,-8-6-80-8,8 6-32 8,0 0 0-8,0 0 0 9,0 0-176-9,0 0-32 5,0 0-16-5,0 0 0 8,0 0-48-8,0 0 0 6,0 0 0-6,0 0 0 8,0 0 64-8,0 0 0 6,0 0 0-5,8 10 0 8,-8-10-48-9,11 16 0 6,1-6 0-6,-2 5 0 8,4-1-16-7,-3 3 0 6,7-5 0-7,-4 4 0 8,1 3 32-8,7 1 0 8,-3 3 0-8,3 4 0 14,-1 3-16-14,2 1 0 1,-5 4 0-1,3-2 0 9,3 0-144-9,3 4 192 6,-2 4-192-6,1-2 192 8,-7-4-192-8,-1-2 192 7,-1-3-192-7,3-1 192 8,-4 2 0-8,1 2 16 6,-3-5 0-6,1-3 0 8,-5-2 64-8,4 1 16 7,-4-3 0-7,3-1 0 8,-5 1-80-8,2-1-16 7,-1-3 0-7,-1-5 0 8,-8-12-192-8,6 16 176 8,-6-16-176-8,0 0 160 7,10 11-160-7,-10-11 128 8,0 0-128-8,0 0 128 9,0 0-128-9,0 0 160 6,0 0-160-6,0 0 160 22,0 0-480-21,6-11-80 0,-8-7-32 0,-2-1 0 11,0 3-2208-10,0-4-448-1</inkml:trace>
    </iact:actionData>
  </iact:action>
  <iact:action type="add" startTime="13631">
    <iact:property name="dataType"/>
    <iact:actionData xml:id="d3">
      <inkml:trace xmlns:inkml="http://www.w3.org/2003/InkML" xml:id="stk3" contextRef="#ctx0" brushRef="#br0">3633 12012 7359 0,'0'0'656'1,"0"0"-528"2,0 0-128-3,0 0 0 7,0 0 1840-7,0 0 336 7,0 0 64-7,0 0 0 10,-13 7-1040-10,1 3-224 6,-4 4-32-6,3-2-16 7,-3 5 96-7,4 1 0 8,-3-1 16-8,-1 5 0 7,-3 3-16-7,-5 2 0 8,1 1 0-8,1 1 0 7,1 4-96-7,-1 6-32 8,-1-2 0-8,0 6 0 7,-5-4-128-6,1 8-16 6,-2-4-16-7,1 4 0 9,3-3-160-9,0-3-16 12,-1-4-16-12,1 2 0 4,2-7-32-4,-3 1 0 5,1-4 0-4,1-2 0 6,-1-1-160-7,6-1-32 7,3-2-16-7,-2-1 0 10,7-14-48-10,-3 7 0 5,6-3 0-4,8-12 0 6,0 0-256-7,0 0 0 6,-10 12 128-6,10-12-128 9,0 0 0-9,0 0 0 6,0 0 0-6,12-10 0 24,4 0-848-22,1-5-128-1,5-1-32-1,3-4 0 12,2-1-2032-10,3-2-416 1</inkml:trace>
    </iact:actionData>
  </iact:action>
  <iact:action type="add" startTime="14042">
    <iact:property name="dataType"/>
    <iact:actionData xml:id="d4">
      <inkml:trace xmlns:inkml="http://www.w3.org/2003/InkML" xml:id="stk4" contextRef="#ctx0" brushRef="#br0">4177 11501 2751 0,'0'0'256'1,"0"0"-256"-1,0 0 0 1,0 0 0 3,-5-10 3568-3,5 10 656 4,0 0 144-5,0 0 32 9,0 0-2544-9,0 0-512 7,-14 14-112-7,-4 5-16 8,5 3-64-8,-5 3-32 7,4-6 0-7,-5 11 0 9,-1 7-80-8,5-6-16 5,-5 2 0-6,5 0 0 6,3 2-80-5,-4-1-32 6,3-5 0-7,-5 0 0 9,5-2-336-9,-3 1-64 6,4-5 0-6,-1-2-16 9,3-5-256-8,-2 4-48 4,2-7-16-5,3 3 0 7,7-16-176-7,-10 10 0 7,10-10 0-7,0 0 128 8,0 0-336-8,0 0-80 7,0 0-16-7,12 13 0 24,-12-13-2720-24,19 4-560 1</inkml:trace>
    </iact:actionData>
  </iact:action>
  <iact:action type="add" startTime="14475">
    <iact:property name="dataType"/>
    <iact:actionData xml:id="d5">
      <inkml:trace xmlns:inkml="http://www.w3.org/2003/InkML" xml:id="stk5" contextRef="#ctx0" brushRef="#br0">4263 12390 20207 0,'0'0'896'1,"0"0"192"-1,0 0-880 1,0 0-208-1,0 0 0 0,0 0 0 7,0 0 816-7,0 0 112 6,14-4 32-5,3 2 0 7,5 0-336-8,-5-2-64 7,3-2-16-7,-1-1 0 7,-1 1-208-6,3 2-32 7,1 0-16-8,5 0 0 7,1 2-288-7,-1-2 0 6,0-2 0-6,2 1 0 9,1 1 0-9,1 2 0 5,0 0 128-5,-4 0-128 27,-3-4-1088-23,-5 4-256-2,1 2-64-2</inkml:trace>
    </iact:actionData>
  </iact:action>
  <iact:action type="add" startTime="14683">
    <iact:property name="dataType"/>
    <iact:actionData xml:id="d6">
      <inkml:trace xmlns:inkml="http://www.w3.org/2003/InkML" xml:id="stk6" contextRef="#ctx0" brushRef="#br0">4347 12511 12895 0,'0'0'576'3,"0"0"112"-3,0 0-560 0,0 0-128 0,12-6 0 0,7-2 0 8,9 2 2560-8,3 1 464 7,2 1 112-7,6-4 0 8,-4-2-2400-8,8 4-480 8,-4 2-112-8,6-1-16 6,-4-5-128-6,4 2 0 7,-6 4 0-7,2 0 128 9,-6 2-128-8,-4 0 0 4,-2-4-160-5,-1 3-10816 11</inkml:trace>
    </iact:actionData>
  </iact:action>
  <iact:action type="add" startTime="15211">
    <iact:property name="dataType"/>
    <iact:actionData xml:id="d7">
      <inkml:trace xmlns:inkml="http://www.w3.org/2003/InkML" xml:id="stk7" contextRef="#ctx0" brushRef="#br0">5488 12977 11967 0,'0'0'528'1,"10"-14"112"-1,0 1-512 0,5-5-128 0,1 5 0 0,3-7 0 7,3-1 1408-7,-5-7 256 7,3-5 64-6,1 4 0 7,-5 0-960-8,3-6-192 6,1-3-48-6,-6-1 0 8,1-9 32-7,-3 5 0 3,0-2 0-3,-5 4 0 8,1 0 128-9,4-4 16 7,-2 2 16-7,1-5 0 8,-1-1-160-8,-4 0-48 7,2 0 0-7,3 2 0 8,-1 1-288-7,4 5-64 5,-2 0-16-6,-3 8 0 9,3 3-144-8,-2 7 0 9,7 3 0-10,-5 7 128 6,2-3-128-6,-5 6 0 5,-9 10 0-5,0 0 128 8,0 0-128-7,0 0 0 5,0 0 0-6,18 12 0 8,-8 4 288-8,3 7-32 6,-5 4 0-6,2 5 0 8,0 5 32-8,-4 8 0 7,3-1 0-7,5 5 0 9,-6 8-16-9,2 5 0 6,-3-1 0-6,1-3 0 8,-2 3-48-8,0-1-16 7,2-2 0-6,-2-3 0 6,-3-6-208-7,3-2 144 7,-2-2-144-7,2-8 128 8,-4-2-128-8,0 0 0 8,-2-6 0-8,2-4 0 9,0-5 0-9,0-1 128 5,0 1-128-5,-2-20 128 9,0 0-128-9,0 0 0 6,0 0 0-6,0 0 128 23,0 0-528-20,0 0-112-2,0 0-32-1,0 0-12960 1</inkml:trace>
    </iact:actionData>
  </iact:action>
  <iact:action type="add" startTime="15613">
    <iact:property name="dataType"/>
    <iact:actionData xml:id="d8">
      <inkml:trace xmlns:inkml="http://www.w3.org/2003/InkML" xml:id="stk8" contextRef="#ctx0" brushRef="#br0">5693 12534 23039 0,'-12'-4'2048'3,"12"4"-1648"-2,0 0-400-1,0 0 0 8,0 0 688-8,0 0 48 6,0 0 16-5,20 6 0 8,1-2-320-9,1 2-64 6,-3 4-16-6,5-4 0 7,-1-2-48-7,4-3-16 6,5 3 0-5,1 0 0 7,4 0-64-8,0 4-16 8,6-2 0-8,-2-2 0 7,4 0-208-7,-5 1 176 9,5 1-176-9,6 0 160 6,2 0-384-6,1 0-80 7,-1-4-16-7,-8-2-12288 10</inkml:trace>
    </iact:actionData>
  </iact:action>
  <iact:action type="add" startTime="15868">
    <iact:property name="dataType"/>
    <iact:actionData xml:id="d9">
      <inkml:trace xmlns:inkml="http://www.w3.org/2003/InkML" xml:id="stk9" contextRef="#ctx0" brushRef="#br0">7255 12082 21183 0,'0'0'1888'1,"0"0"-1504"3,0 0-384-4,18 4 0 7,1 6 640-7,1-3 64 7,-6 7 16-7,1 2 0 8,-5 5 304-7,4 6 48 4,-7 1 16-5,3 5 0 10,2 8-160-10,-4-2-32 6,-1 6 0-6,5-6 0 7,-4 5-368-7,4-1-80 6,-3 4 0-5,-1 2-16 7,4-4-240-8,-4 4-64 8,-1-5 0-7,5-7 0 6,-4 1-128-7,-2-7 0 6,2-4 0-6,1-2 0 8,-3-3 0-8,2-3-176 6,2 3 48-5,-2-12 0 21,-8-10-416-22,0 0-80 1,0 0-16-1,0 0 0 16,0 0-1632-15,11-8-336 0,5-12-64-1,-10-3-16 0</inkml:trace>
    </iact:actionData>
  </iact:action>
  <iact:action type="add" startTime="16157">
    <iact:property name="dataType"/>
    <iact:actionData xml:id="d10">
      <inkml:trace xmlns:inkml="http://www.w3.org/2003/InkML" xml:id="stk10" contextRef="#ctx0" brushRef="#br0">7852 11965 22799 0,'0'0'1008'1,"0"0"208"-1,0 0-960 0,-12 14-256 1,7-3 0-1,-5 9 0 6,-6-1 704-6,1 9 80 7,-3 5 32-7,-5 4 0 8,-3 0 160-8,-1 8 48 6,-4 3 0-6,-8 5 0 8,-2 4 112-7,-2 5 16 4,0 4 16-4,-4 1 0 7,4-9-208-8,-2-1-32 9,-1 1-16-9,5-7 0 7,0-8-528-7,4-6-128 7,2-4 0-7,-3-4-16 12,5-3-240-12,4-3 144 4,4-9-144-4,7-1 128 8,5-7-128-7,13-6-144 4,0 0 144-4,0 0-208 24,0-15-2608-24,5-3-528 0</inkml:trace>
    </iact:actionData>
  </iact:action>
  <iact:action type="add" startTime="16593">
    <iact:property name="dataType"/>
    <iact:actionData xml:id="d11">
      <inkml:trace xmlns:inkml="http://www.w3.org/2003/InkML" xml:id="stk11" contextRef="#ctx0" brushRef="#br0">7056 11600 12895 0,'-23'-4'576'2,"7"4"112"-2,16 0-560 0,-11-2-128 0,11 2 0 0,0 0 0 4,0 0 1392-4,0 0 240 9,0 0 48-9,0 0 16 8,0 0-864-8,19-4-160 6,12 2-32-6,-1 1-16 11,3 1-16-11,2 0 0 3,6 0 0-2,4 0 0 7,5 0 0-8,5 1 0 7,4 1 0-7,5 4 0 8,0 0 0-7,10-2 0 6,1 0 0-7,6 2 0 7,5 7-80-7,0-5-16 11,-6 0 0-11,-4 2 0 7,-4-4-96-7,-5-2-32 10,-1 3 0-10,-9 3 0 5,-13-4 64-4,-1-4 0 3,-4-2 0-3,0 0 0 6,-9 0 192-7,-3 0 32 8,-4-2 16-8,-7-4 0 7,0-4-160-7,-16 10-16 7,5-13-16-7,-7-5 0 8,-3 3 288-8,-9-5 64 7,-2-5 16-6,-7-1 0 6,-2-1-384-6,-5 2-80 4,-3-1-16-5,-6 1 0 8,-2-4-192-7,-2 1-64 5,6 3 0-6,-2 4 0 9,0-1-128-9,4 3 0 5,-6 7 0-5,6-2-176 26,4 8-368-26,2 1-80 2,3 1-16-2,3 4-11312 6,5 2-2256-4</inkml:trace>
    </iact:actionData>
  </iact:action>
  <iact:action type="add" startTime="17341">
    <iact:property name="dataType"/>
    <iact:actionData xml:id="d12">
      <inkml:trace xmlns:inkml="http://www.w3.org/2003/InkML" xml:id="stk12" contextRef="#ctx0" brushRef="#br0">2498 11524 7359 0,'0'0'320'2,"0"0"80"-1,0 0-400-1,0 0 0 0,0 0 0 0,0 0 0 6,0 0 2064-6,12 12 336 9,-12-12 64-9,11 13 16 7,-11-13-1472-7,16 8-304 7,-16-8-48-7,18 10-16 8,-3-4 64-8,5 0 0 7,-5-4 0-7,7 2 0 8,1-1 112-8,4 3 16 7,3-6 16-7,1 0 0 8,2 2-176-8,6-2-32 7,0 0-16-6,8 0 0 6,2 0-256-7,3 0-48 6,5-2-16-5,3-2 0 15,-1 2-48-16,1-1 0 1,-1-3 0-1,-1-4 0 7,3-2 16-7,-5 3 0 7,-5-7 0-7,-2 6 0 8,0-3-16-8,-1 1 0 7,-7 0 0-7,0-3 0 8,-6-1 48-8,-1 4 0 6,-1 1 0-6,-4-7 0 8,-4 2 128-8,-7 5 16 7,-4-3 16-7,-9 2 0 8,1 1 224-8,-6-5 32 6,-4 0 16-6,-3 3 0 9,-9-1 112-9,-4 0 32 6,-7-1 0-6,-4 3 0 11,-6-3-432-11,0 3-64 5,-6-6-32-5,2 7 0 9,-4-3-352-9,2 4 144 6,2-2-144-6,0-1 0 24,4 7-256-22,6 2-176-1,2 2-16-1,1 2-11248 5,3 0-2240-4</inkml:trace>
    </iact:actionData>
  </iact:action>
  <iact:action type="add" startTime="18841">
    <iact:property name="dataType"/>
    <iact:actionData xml:id="d13">
      <inkml:trace xmlns:inkml="http://www.w3.org/2003/InkML" xml:id="stk13" contextRef="#ctx0" brushRef="#br0">18758 17509 7359 0,'0'0'656'3,"0"0"-528"-3,0 0-128 0,0 0 0 7,17 2 1808-6,-17-2 336 7,16-2 64-8,-1 0 16 7,-15 2-1072-7,16-5-224 7,-2-3-32-7,-14 8-16 11,9-12-64-11,3 4-16 4,-12 8 0-4,6-17 0 8,-4 3-224-7,0-2-32 4,-2 16-16-5,-4-13 0 9,0-5-208-9,-6 5-64 7,1-5 0-7,-3 0 0 7,-6 7-112-7,-1-7-16 8,-1-3-128-8,-5 5 192 6,-2-3-192-5,-10 3 128 6,-4-3-128-6,-8-3 0 12,-2-1 192-13,-4 7-48 3,-1-3-16-3,-1-1 0 7,-1 1 112-7,1-3 16 8,-3 3 0-8,-7-1 0 7,3 6 64-7,-8-3 0 7,0 1 16-7,-10-1 0 8,-10-1-32-8,1 5-16 7,1-7 0-7,-6 6 0 9,3 1-48-9,-5 3-16 6,4-6 0-6,-13 5 0 10,-6-5-48-10,-2 6-16 5,-2-5 0-4,2 5 0 7,0 2-16-8,-4-2 0 6,-10 1 0-6,-4 1 0 8,-3-4-144-8,-1 6 128 7,5 4-128-7,-9-2 128 9,-5 1-128-9,-2-5 0 6,1 0 144-6,3 4-144 11,-6 4 0-11,0 0 128 4,-10-6-128-4,4 2 0 8,4 0 128-8,-3 4-128 8,3 4 128-8,-6-8-128 7,-2 4 160-7,8 4-32 7,0 2-128-7,-8-4 192 9,-8-4-48-9,3-2-16 7,5 4 0-7,2 4 0 7,0 0-128-6,-6 0 0 5,-2-8 144-5,0 6-144 6,4 6 144-7,-5 2-144 7,-9-7 192-7,6 1-192 8,5 2 144-8,-1 8-144 8,-6-2 0-8,1 1 144 8,1-7-144-7,4 4 160 4,2 5-160-5,-7-3 160 9,-5 4-160-9,4-5 0 6,8 5 0-6,-5-6 128 9,-7 7-128-9,1-1 0 6,9 2 0-5,0 3 0 7,-4-5 0-8,1 3 0 7,-1 3 0-6,4-5 0 6,4 5 0-6,-3-1 0 5,-7 2 0-6,4-1 0 9,4-3 0-9,0 3 0 6,-1-1 0-6,1 1 0 8,-2-5 0-8,12 5 128 7,2-1-128-7,0-1 0 8,-8-3 192-8,2 3-32 8,11-3-16-8,-1 1 0 7,0 1-16-7,4-1-128 6,-9-6 192-6,11 3-64 9,6-1 0-9,3 3 0 7,2-3 0-7,2 2 0 8,1-7-128-7,1 5 128 4,10-2-128-4,6 5 128 7,3-3-128-8,1 2 0 6,-6-7 0-6,4 1 128 9,0 2-128-9,5-3 0 6,7 7 0-6,-1-4 0 11,8 3 0-11,-1-3 0 5,-9 2 128-5,9-5-128 8,-3 7 0-8,6 0 0 7,4 3 0-6,4-5 0 5,0 3 0-6,6 5 0 8,2-3 0-8,0 1 0 7,4 1 0-7,-3 3 0 8,5-5 0-8,2-1 0 8,3 1 0-8,5 5 0 7,1-3 0-7,4 3 0 8,3 1 0-8,1 4 0 6,0 2 0-6,6 1 0 9,-2-1 0-9,4 0 0 6,-4 4-144-6,4 4 144 9,-4-6 0-8,6-2 0 4,-2 3-128-5,2 1 128 9,-8 0 0-9,8 0 0 6,4 8 0-6,4-4 0 8,-4 4 0-8,3-4 0 8,5 2-128-8,4-2 128 8,-3 4 0-8,3-1 0 6,1 7 0-6,9-8 0 8,-3 2-144-8,6-2 144 8,4 4 0-8,2 2-144 7,2-4 144-7,4 1 0 8,4 1-144-8,6-2 144 7,-3 2-128-7,7-4 128 8,3 2-160-8,7-4 160 7,1 4-144-7,4-4 144 7,0 2-128-7,10-4 128 8,0 2 0-8,4 0-160 8,5 0 160-8,3 0 0 8,0-6 0-8,1 0 0 7,-1-4 0-7,7 1 0 7,3-1 0-7,-1-2 0 8,6-1 0-8,6-1 0 9,6-2 0-9,2 3 0 6,2-3 0-6,-2-1 0 7,-2-5 0-7,0 3 0 8,3 1 0-8,1-1 0 8,0-5 128-8,4 5-128 6,9-3 0-5,-3 1 144 6,-2 1-144-7,-5-3 0 8,1-1 0-8,4 5 0 7,-3-2 0-7,5-1 0 8,5 3 0-7,1-5 0 5,-7 5 0-6,1 1 0 8,-3-1 0-8,7 1 0 7,-4 1 0-7,7 3 0 8,6-2 0-8,0-1 0 8,-1-5 0-8,-1 5 0 6,-2-9 0-6,4 7 0 9,3 1 0-9,3-1 0 6,2-3 0-6,0 1 0 9,-2-4 0-9,0-1 0 7,0 1 128-7,10 0-128 8,4-3 0-8,-3 1 0 6,-1-6 0-6,0 2 0 9,6 1 0-9,3-1 0 7,5-2 0-7,-1 2 0 7,1 0 0-7,-1-3 0 8,1 5 0-7,5-2 0 6,4-2 0-7,-1-2 0 7,-7-2 128-7,6-2-128 8,7 0 0-8,-1 0 0 8,6 0 0-7,-2 0 0 19,-8-6-784-18,6 0-192 0,10 0-48-2,-6-2 0 0,-6 1 1648 0,4-5 320 5,-4 4 64-4,8 2 16 5,6 0-832-5,-8-3-192 6,-4-1 0-7,-2 4 0 8,4-2 0-8,2 0 0 6,-8-1 0-6,4-1 0 8,-5 4 0-8,9 2 128 7,0 4-128-7,-8-4 0 8,0-2 0-8,-4-3 0 7,5 3 0-7,3 0 0 8,4 2 0-8,-6-8 0 7,-6 1 0-7,0 5 0 9,7-4 0-9,-7 0 0 9,-2-1 0-8,4-3 0 2,-7 6 0-2,1-2 128 7,1 3-128-8,-5 1 0 8,-7 0 0-8,-1-6 0 6,-1 4 0-6,0 4 0 8,4 3 0-8,-5-3 0 8,-3-4 0-8,0 4 0 7,-8 0 0-7,4 0 0 8,2 0 0-8,-2-2 0 7,6-1 0-7,-8 1 0 7,-4 2 0-7,2 0 0 9,-4 0 0-9,4 0 0 5,4-4 0-4,-2 1 0 8,-8-1 0-9,-2-4 0 6,-2 4 0-5,1-2 144 6,-7 1-144-7,8 1 0 8,3-2 0-7,-7-2 0 6,-4 5 0-7,-3-3 0 7,-1-2 0-7,5 4 0 9,-5-3 0-9,5-1 0 5,5 2 0-5,-11-3 0 8,-1 1 0-8,-5-6 0 8,2 5 0-8,-1-5 0 7,-5 3 0-7,4-1 0 7,-2-6 0-7,3 3 0 7,-3-1 0-6,-6 1 0 7,-6-2 0-8,-4 5 0 6,4-6 0-6,-4 1 0 9,-7-4 0-9,3 5 0 8,-4 1 0-8,-1-3 0 6,-1-3 128-5,-1 0-128 6,-5-3 0-7,-3 1 0 7,-6-2 144-7,-2 1-144 8,-6 1 128-7,0 0-128 6,-6-3 128-7,0 1-128 8,-2 0 0-7,-2 0 144 4,-3-1-144-5,-1 1 0 8,-3-4 160-8,1 0-160 8,-4 0 128-8,-5 0-128 7,2-6 128-7,-8 4-128 7,-1-1 0-6,1-3 128 6,-4 2-128-7,-2-6 192 8,-4 2-192-8,-2-5 192 8,-4 1 32-8,1-4 16 7,-3-4 0-7,-6 1 0 8,3-3 80-8,-7-1 32 7,-3-3 0-7,1-5 0 6,-5 1-160-6,-2 3-16 9,-3-4-16-9,1-5 0 7,-4 11 16-7,-4-5 0 7,-2-3 0-6,-8 4 0 7,-3 1 16-8,-5-3 16 6,-1 5 0-6,-7 1 0 8,3-1-64-8,-1 5-16 8,-5 3 0-8,0 2 0 7,-10 2-128-7,-2 1 128 7,-6 3-128-7,-4 2 128 9,-11 2-128-9,1-4 0 6,3 4 0-6,-6 0 0 8,-3 6-384-8,1 3 32 7,-6 1 16-6,-6 4 0 21,-4-1-992-20,-4 1-192 1,6 6-32-3,-8 3-14368 0</inkml:trace>
    </iact:actionData>
  </iact:action>
  <iact:action type="add" startTime="22131">
    <iact:property name="dataType"/>
    <iact:actionData xml:id="d14">
      <inkml:trace xmlns:inkml="http://www.w3.org/2003/InkML" xml:id="stk14" contextRef="#ctx0" brushRef="#br0">19497 17946 10591 0,'0'0'464'1,"0"0"112"-1,-4 20-576 1,4-20 0-1,-6 13 0 0,6-13 0 6,-8 16 848-6,8-16 64 8,0 0 16-8,-4 14 0 9,4-14-64-9,0 0-16 6,0 0 0-6,0 0 0 9,0 0-336-8,-2 15-64 4,2-15 0-5,0 0-16 8,0 0-96-8,0 18-16 6,0-18 0-6,0 0 0 9,0 0 64-9,0 0 0 6,0 0 0-6,0 0 0 9,0 0 384-9,0 0 64 6,0 0 32-6,0 0 0 8,18-6 32-8,-6-2 16 7,3-4 0-7,-1-7 0 9,2-1-400-9,-1-5-64 6,7-4-32-6,1-4 0 7,0-1-64-6,3-5-16 10,3 0 0-11,-2 2 0 5,5-7-192-5,-1 1-144 8,2 2 192-8,4-10-192 7,-4 2 240-7,6-3-64 7,2-3-16-7,2-6 0 8,2-1 96-8,4-8 32 8,-1 2 0-8,-1-6 0 6,-2-3-128-5,4 1-32 5,-6-6 0-6,4 3 0 9,1 1-128-9,1 0 0 7,-4 1 0-7,2-1 0 10,-2 4 0-9,-4-2 0 3,2 0 0-2,-6 8 0 5,0 0 0-7,0 5 0 7,-4-5 128-7,-6 4-128 8,0-5 160-8,-3 1 0 7,-7 6 0-7,3-5 0 9,1 3 48-9,-1 4 16 7,-4-3 0-7,1 3 0 7,-5 5-32-7,1 1-16 7,-5-1 0-7,2 4 0 8,-2 1-176-8,-2 1 160 7,-2 0-160-7,-1 4 160 8,1-6-160-8,0 5 0 8,0-3 144-8,-2 8-144 7,2-2 128-7,0 2-128 8,-4 0 128-7,0 6-128 7,0-2 0-8,0 2 144 6,0 4-144-6,0 1 0 7,0 3 192-6,0 4-64 6,0 5 0-7,-2-1-128 8,0-3 192-7,0 9-64 5,2-3 0-6,0 16-128 7,-2-12 128-6,2 12-128 5,0-15 0-6,0 15 0 7,0 0 0-7,0 0 0 7,0 0 0-7,0 0 0 9,0 0 0-9,0 0 0 6,0 0 0-6,0 0-192 25,0 0-192-23,0 0-48-2,0 0 0 1,0 0 0 8,-6 17-592-8,6-17-128 1,0 16-32-2,0-16 0 14,-2 19-1328-13,0 1-272 0,2-20-48 3</inkml:trace>
    </iact:actionData>
  </iact:action>
  <iact:action type="add" startTime="22775">
    <iact:property name="dataType"/>
    <iact:actionData xml:id="d15">
      <inkml:trace xmlns:inkml="http://www.w3.org/2003/InkML" xml:id="stk15" contextRef="#ctx0" brushRef="#br0">20189 15333 12895 0,'-9'10'1152'11,"9"-10"-928"-10,-6 17-224-1,6-17 0 0,-8 14 1136 0,8-14 176 5,8 17 32-5,-8-17 16 10,0 0-544-9,0 0-112 3,13 8-32-4,5-4 0 11,-4-4-32-11,1-2 0 6,-3-4 0-6,3-2 0 7,-5-7-160-7,8 3-32 7,-5-5-16-7,5-1 0 8,1-3 208-8,-1-7 64 7,5-3 0-7,3-6 0 8,-1 0 64-8,1 0 0 6,1-4 16-6,2 4 0 8,0-6-208-8,1 2-32 11,-1-8-16-10,-2 3 0 4,2 7-80-4,1-6-32 5,-3-2 0-6,4 2 0 8,0-4-128-8,1 2-32 7,-3 3 0-7,0-3 0 7,2 0-96-7,3 2-32 7,1-4 0-7,-4 1 0 9,-2 3-128-9,0 2 0 7,-5-6 144-7,-5 12-144 7,3-2 0-7,-3 4 0 6,1 4 0-6,-5 0 0 10,5 1 0-10,-5 3 0 5,3 2 0-5,-2 1 0 12,-7 7 128-12,1 3-128 4,2 0 128-4,-4 5-128 8,-8 9 208-7,0 0-16 6,0 0-16-7,0 0 0 7,15-2 16-7,-15 2 16 8,0 0 0-8,0 0 0 7,12 13 16-7,-2 7 0 7,-1 1 0-7,-3 3 0 8,0 3-224-8,4 2 0 7,-4 2 0-7,0 5 0 9,1 8 0-9,5-1 0 6,-2 2 0-6,3 6 0 7,-3-2 0-7,2-1 0 8,2 5 128-8,-3 0-128 8,7-1 0-8,-4 3 0 7,3 0 128-7,5-3-128 7,-3 1 0-7,-1-4 128 8,1-10-128-8,1 4 0 9,-3-3 208-9,3 1-48 6,1-7-16-6,-3-5 0 8,-1 2 16-8,3-4 0 6,-9-1 0-6,7-3 0 9,-4-3-160-9,1-3 128 7,-3 1-128-7,4-5 128 8,-3 1-128-8,3-6 0 7,-4 4 144-7,1-5-144 23,-3 5-784-21,6-2-240 0,-16-10-32 1</inkml:trace>
    </iact:actionData>
  </iact:action>
  <iact:action type="add" startTime="27084">
    <iact:property name="dataType"/>
    <iact:actionData xml:id="d16">
      <inkml:trace xmlns:inkml="http://www.w3.org/2003/InkML" xml:id="stk16" contextRef="#ctx0" brushRef="#br0">4365 2337 11679 0,'0'0'512'2,"0"0"128"-2,0 0-512 1,0 0-128-1,0 0 0 1,-14 6 0 6,14-6 720-7,-14 1 128 7,14-1 32-7,0 0 0 7,-13-1-48-6,13 1-16 6,-14-8 0-7,4 2 0 8,2-4-48-8,-1-2-16 6,3-3 0-6,-2 1 0 9,2-3-224-9,-4 3-32 6,1-6-16-6,3 3 0 9,-4 1-208-9,0-3-32 6,3-1-16-6,-7 1 0 9,2-5-32-9,-3-1-16 6,1-4 0-6,-4 0 0 7,1-5-176-6,-5-1 0 9,-1 0 0-9,-2 6 0 5,-1 2 192-6,3-3-64 5,-3-1 0-5,1-6 0 9,-2 2 176-8,0 0 16 5,-1-4 16-6,7 2 0 8,-3-2 0-8,1-2 0 7,0 0 0-7,3 0 0 8,2 8-64-8,-3 2-16 7,-4-1 0-7,3 1 0 7,-1-2-80-7,3 2-32 8,-3 2 0-8,-2 1 0 7,-5-1-144-7,3 2 0 9,0 1 144-9,-3 1-144 6,1 0 0-6,0 1 0 7,-2 3 0-7,-2-5 0 10,-5 3 0-10,3-2 0 6,-4-1 0-6,4 3 0 8,-2 0 0-8,-4 1 0 7,2-1 0-7,-2 1 0 8,6-1 0-8,-4 3 0 8,-2 3 0-8,2-3 0 7,-4 3 0-7,4 5 0 7,-6-2 0-7,2 7 0 8,4 1 0-8,-3 0 0 7,1-4 0-7,-4 6 0 7,-4 2 0-7,2 0 0 8,-4 0 0-8,3 0 0 8,-3 2 128-8,4 0-128 7,0 0 128-6,-1 0-128 6,1 0 0-7,4 4 0 6,-2 2 0-6,2 6-128 8,-6-2 128-8,-1 3 0 8,3-3 0-8,2 4 0 7,-6-1 0-6,-1 5 0 6,-1-4 0-7,0 3-128 7,-1-5 128-7,1 5 0 8,-2-1 0-8,3 2 0 8,-1 1 0-8,6-1 0 6,-2 7 0-6,1 2 0 10,1 1 0-10,2 1 0 5,-4 0 0-5,4 0 0 10,0 3 0-10,-3-3-128 5,1 2 128-5,4 2 0 8,-2 2 0-7,2 2 0 5,0-4 0-6,2-1 0 10,4-3 0-9,6 4 0 3,0 4 0-3,2 0 0 7,3 0 0-8,3 4 0 7,-3-4 0-7,7 4-128 7,3-4 128-7,-1 8 0 8,7-4 0-8,0 8-128 8,4-2 128-8,5-1 0 7,1 3 0-7,3 2 0 7,1-2 0-7,4-3 0 7,0-1 0-7,4 6 0 9,3 0 0-9,1-5 0 6,1 3 0-6,5 0 128 9,-1 2-128-9,5-3-128 7,-3-1 128-7,8 0-192 8,-1-2 192-7,5-2 0 5,0 4 0-6,6 3 0 8,-2-1 0-8,6-4 0 7,-3 2 0-7,3-6 0 7,0 2 0-7,-4 5 0 8,4-5 0-7,-2 2 0 6,2-8 0-7,2 8 0 7,-3 0 0-7,3-2 0 9,2-2 0-9,-2-4 0 7,4 2 0-7,3 0 0 8,1-6 0-8,1 2 0 7,5 2 0-7,-3-2 0 9,-1-2 0-9,1 1 0 5,-1-7 0-5,2-2 0 8,-1 1 0-8,3-3 144 7,3 0-144-7,-2 1 0 9,5-7 160-9,3 1-160 6,4 3 128-6,-4-7-128 9,0 0 144-9,-5-9-144 6,-3-1 160-6,3 0-160 9,-7-2 128-9,4-4-128 6,3-4 0-5,-1-1 144 6,4-7-144-7,1 0 128 7,-1-7-128-7,2-1 128 10,-5-1-128-10,3-4 160 5,-8-5-160-4,5-1 160 6,-1 0-160-7,-2-8 128 7,1-2-128-7,3-2 128 9,-3 6-128-8,1-3 0 5,2 1 144-6,-3-8-144 7,-1-6 144-7,-5-5-144 8,-7-8 192-8,-1 1-192 8,-8-5 224-8,2 4-64 7,-2-12-16-7,-2-2 0 7,-10-4 144-7,1 0 32 7,-5-1 0-7,-2-1 0 9,-7-2 0-9,0 0 0 7,-11 1 0-7,1-1 0 7,-4 0-112-7,-2-3-16 7,-4 1 0-7,-5 6 0 9,-1 2-192-9,-8 2 128 6,-3-1-128-6,-3 3 0 8,-5 0 272-8,-2 4-32 7,-4 0-16-7,-6 7 0 10,0 1 80-10,-12 6 16 8,-3 7 0-8,-7 6 0 5,-3 8-320-4,0-2 160 6,-7 6-160-7,5 8 128 7,-4 2-384-7,0 3-96 7,-2 17-16-7,-6 5-10000 16,-6 7-1984-15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06:09:06.458"/>
    </inkml:context>
    <inkml:brush xml:id="br0">
      <inkml:brushProperty name="width" value="0.05292" units="cm"/>
      <inkml:brushProperty name="height" value="0.05292" units="cm"/>
      <inkml:brushProperty name="color" value="#FFFFFF"/>
    </inkml:brush>
    <inkml:brush xml:id="br1">
      <inkml:brushProperty name="width" value="0.05292" units="cm"/>
      <inkml:brushProperty name="height" value="0.05292" units="cm"/>
      <inkml:brushProperty name="color" value="#FFFF0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92D050"/>
    </inkml:brush>
    <inkml:brush xml:id="br4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937">
    <iact:property name="dataType"/>
    <iact:actionData xml:id="d0">
      <inkml:trace xmlns:inkml="http://www.w3.org/2003/InkML" xml:id="stk0" contextRef="#ctx0" brushRef="#br0">1659 5506 9215 0,'0'0'400'2,"-13"-6"96"-2,13 6-496 0,0 0 0 0,0 0 0 0,0 0 0 6,0 0 1936-6,0 0 304 7,0 0 48-7,0 0 16 9,0 0-1488-9,0 0-304 8,0 0-48-8,0 0-16 7,0 0 160-7,0 0 32 6,17 12 0-6,1-7 0 9,-5-1 0-9,7 0 16 6,-5 0 0-6,7 2 0 9,1-2-112-9,5-2-32 6,1-2 0-5,2 2 0 6,0 0-240-6,8 4-48 5,0-1-16-6,6 3 0 10,0-4-80-6,6 0-128 0,1 4 176-4,7 2-176 6,5-3 144-6,1-5-144 7,5-2 0-7,-6 0 144 9,3 0-144-9,1-2 160 6,6-1-160-6,0 1 160 9,2 0 32-9,6 2 0 6,4 0 0-6,2 0 0 10,3-2 0-10,-3-2 0 5,-6 0 0-5,2 0 0 8,0 0 0-8,6 4 0 7,5 0 0-7,3 0 0 10,7-2 0-10,-2 0 16 6,-9-4 0-6,5-1 0 9,5 3-32-9,1 0-16 5,0 2 0-5,5-4 0 9,1-4-32-9,-4 0 0 7,-3 3 0-7,1-3 0 8,2 4 0-8,4 0-128 6,4 4 192-6,1-2-64 9,-3-2 0-9,4 1-128 6,-8-1 192-6,0 2-64 8,2 2-128-7,4 2 160 5,4 0-160-5,0 0 160 7,-6 0-160-8,-1 0 0 6,-1 0 144-6,2 0-144 9,4 0 0-9,2 0 144 6,-2-2-144-6,-4 0 0 9,-2 2 128-8,4 0-128 3,0-2 0-3,6 2 0 8,0 2 128-8,-4-2-128 4,-7-2 0-5,-3 4 0 10,0-6 0-10,4 4 160 5,2 0-160-5,5-2 128 8,-5-2-128-8,-4 2 128 7,-2 0-128-7,4 2 128 8,-1 2-128-8,3 0 0 7,8 2 144-6,-2-4-144 7,-10 0 128-8,2 2-128 6,0 0 128-6,4 0-128 9,-2-2 0-9,4 2 144 5,4 0-144-4,-7 0 0 8,-5-2 160-9,2 0-160 6,0 0 128-5,2 0-128 8,4 2 144-9,0-2-144 6,-6-2 160-6,3 0-160 24,-3 0-688-23,2 0-224 3,0 2-48-3,4 0-16-1,2-2 1616 0,-8 0 320 0,-5-4 64 0,-1 0 0 9,0 1-768-9,4 1-256 6,5-4 128-6,-1 2-128 9,0 2 0-9,-2 2 0 6,-8-4 128-5,1 4-128 7,-1-3 0-8,6-1 0 6,-1 2 128-6,-3 0-128 8,-4 0 0-8,1 2 128 7,-3-2-128-7,-3 2 0 8,1 0 128-8,-1 0-128 8,5-2 0-8,1 2 0 7,-7 0 0-7,3-1 128 7,-8-3-128-7,-4 4 0 8,1 0 144-7,1 0-144 4,2 2 0-5,-4 0 144 9,-3-2-144-9,-1 0 160 6,-2 2-160-6,-4 0 160 9,-3 0-160-9,1 2 192 7,-4 0-192-7,2 2 192 9,2-2-192-9,-2 0 128 6,5-2-128-6,-3 0 128 9,-4 0-128-9,-4 0 0 6,-3-2 144-6,-3-2-144 9,4 2 0-9,-5 0 0 6,-3 0 0-6,-1-4 128 8,0 2-128-8,-3 0 0 6,3 0 0-6,2 2 0 10,-1-3 0-10,3-1 128 6,-3 0-128-6,-3 2 0 8,-2 0 0-8,-1-2 0 7,-5-3 0-7,2 1 0 8,4 0 0-8,-3-2 0 6,-3 2 0-6,0 2 128 9,2 1-128-9,-4-3 0 6,4 0 0-5,1 2 0 6,-3 2 0-6,2-2 0 6,0-1 0-7,-2 3 0 9,-2 0 0-9,-4 2 0 6,-2-2 0-6,-6 2 0 9,0 0 0-9,-2 0 0 5,1 0 0-5,-1 2 0 9,0 0 0-9,-1 0 128 6,-5-4-128-6,0 2 0 10,3 2 128-10,-3 0-128 5,1-2 160-5,-3 0-160 8,2-1 176-8,1 1-176 7,-3 0 192-7,5 0-192 9,-1 0 144-9,0 0-144 7,1 0 0-7,1 2 144 7,-4-2-144-6,9-2 0 5,-5 4 0-6,0 0 0 8,-3 0 0-8,3 0 0 8,4-2 0-8,-2 2 0 8,-1-2 0-8,-1 2 0 7,0-2 0-7,3 2 0 8,-3 0 0-8,-2 0 0 6,-1 0 0-6,1 0 0 8,0 0 0-8,-1 0 0 8,-3 4 0-8,1-4 0 8,-7 2 0-8,3 2 0 6,-18-4 0-6,14 6 0 9,-14-6 144-9,13 8-144 6,-13-8 160-6,8 9-160 9,-8-9 240-8,0 0-48 4,10 18-16-5,-4-1 0 9,-3-3-16-9,-1 4 0 6,0-5 0-6,0 5 0 9,-2 1-160-9,0-3 0 8,0 3 144-8,2 1-144 7,0-3 0-7,0 5 144 7,0 3-144-7,2 1 0 7,-2 1 0-7,2 0 0 8,0 1 0-8,0 1 0 7,2 0 0-7,1 6 0 8,-1 2 0-8,0-2 0 9,2 2 0-9,6 2 0 6,-7-2 0-6,3 4 0 9,2-2 0-9,-2 4 0 6,3 0 0-6,-5 4 0 9,0-8 0-9,3 8 0 6,-1 5 0-6,0-1 0 9,0 0 0-9,-6 0 0 5,3 1 0-5,-3 3 0 10,-2 1 144-10,0 5-144 6,-2-5 0-6,0 3 144 8,-2 1-144-7,-2 5 160 4,-3 1-160-4,1-4 160 8,-6 5-160-9,2 1 128 6,4 0-128-6,-7 1 128 8,1-1-128-8,-4 2 0 7,5-4 144-7,-7 4-144 8,5 8 0-8,-5-9 144 7,0-1-144-7,5-4 0 8,-9 7 160-8,7-3-160 7,-5 2 128-6,-1-6-128 6,-1 7 128-6,3-5-128 5,-3 6 128-6,-1-4-128 10,0 3 128-10,1-9-128 6,3-2 128-6,-1 5-128 7,-1-1 128-7,1-3-128 8,3-3 0-8,-3-1 128 8,4 1-128-8,-3-3 0 6,-4-3 0-6,1-1 128 9,6-2-128-9,-1 2 0 6,1-7 0-6,3-1 0 8,-3 0 0-7,2-6 0 6,-3 0 128-7,3 2-128 8,-1-4 0-8,3-3 0 7,-4-3 0-7,7 2 0 7,-3 4 0-7,2-6 0 7,2-3 0-7,-3-5 0 9,3-1 0-9,4 3 0 6,-6-1 0-6,4-5 0 8,0 1 0-8,3-3 0 8,3-15 128-8,-8 12-128 7,0 4 0-7,8-16 0 7,-8 15 0-7,2-1 0 9,6-14 0-9,-11 10 0 6,11-10 0-6,-14 7 128 9,0 1-128-9,1-2 0 6,-3 0 144-6,0-6-144 9,-5 0 0-9,-1 0 144 6,-3-2-144-6,-2 2 0 9,-2-2 192-9,-5 2-64 6,1 0 0-6,-4 0-128 9,0-2 192-9,-4-2-192 6,-8-2 192-6,-7 2-192 10,-9 1 128-10,-3-1-128 6,-4 0 0-6,-2 0 0 8,-6-4 128-8,-2 2-128 6,-8 2 0-6,-3 0 0 8,-7 4 0-7,-3-4 0 6,-12-7 0-7,2 3 0 7,-3 4 0-7,1-2 0 6,4 2 0-5,-16-5 0 8,-11-3 0-9,-1-2 0 6,1 4 0-6,-2 5 0 8,1-5 0-8,-11 2 0 7,-2-2 0-7,-6 1 0 10,6 1 0-10,-6 4 0 5,-6-2 0-5,0-2 0 8,0 2 0-7,0 2 0 5,2 1 0-6,-3 1 0 9,-5-10 0-9,4 4 0 5,6 4 0-5,-6 0 0 10,-3-7 0-10,3 1 0 6,8-2 0-6,4 0 0 9,4 7 0-9,-7-3 0 7,-2-8 0-7,3 6 0 8,-1 3 0-8,3-1 0 7,0 4 0-7,-4-2 0 7,2-8 0-7,6 9 0 7,-2 3 0-7,0 0 0 8,-12 0 0-8,6-4 0 8,2-4 0-8,10 2 0 7,-1 4 0-7,-5 1 0 8,-4-3 0-8,8-4 0 7,-2 2 0-7,1 4 0 8,3-2 0-8,-6-1 0 8,4-1 0-8,-2 2 0 6,7 2 0-6,-3 0 0 9,-10-4 0-9,6 4 0 6,-2 1 0-6,5 1 0 9,-3-2 0-9,4 2 0 8,-8-2 0-8,5 4 0 7,-1-4 0-7,2 4 0 7,2 0 0-7,-6 0 0 8,1-2 0-8,3 0 0 7,8 4 0-6,-5-2 0 5,-1 0 0-6,-6-2 0 7,10 2 0-7,3 0 0 8,4 0 0-8,-1 2 0 6,-6 0 0-4,-3 4 0 5,7-6 0-7,9 4 0 7,2-2 0-7,0 0 0 8,-3-2 0-8,-1 0 0 6,6 0 0-6,6 0 0 9,6 0 0-9,4 0 0 7,-2-2-128-7,3 0 128 8,-1-2 0-8,4-2 0 8,3 2 0-8,5 0 160 9,5 0-160-9,1 2 0 7,3-4-192-7,2-1 192 8,-6-3 0-8,3 4 0 6,7-2 0-5,4-2 0 7,3 3 0-8,3-1 0 5,10-2 0-4,1 2 0 6,1 1 0-7,5-3 0 8,7 2 0-8,-1 4 0 8,-2-2 0-8,8-4 0 7,4 3 0-6,4 1 0 5,-2-2 0-6,8-2 0 8,7 2 0-8,5 1 0 7,-1-3-128-7,8 2 128 8,1 4 0-7,9 4 0 5,0 0 0-6,0 0 0 8,0 0-144-8,0 0 144 8,-10-10 0-8,10 10-128 8,0 0 128-8,0 0 0 7,0 0-144-6,0 0 144 6,0 0 0-7,14-13-144 8,-14 13 144-8,15-4 0 6,3 0 0-6,-18 4-128 8,19-2 128-8,-3 2 0 6,-16 0 0-6,19 2 0 8,1 0 0-7,-20-2 0 5,17 4 0-6,-17-4 0 8,0 0 0-8,0 0 0 8,16 4 0-8,-16-4 0 8,0 0 0-7,0 0 0 5,0 0 0-5,0 0 0 6,0 0 0-7,0 0 0 7,0 0 0-7,16-4 0 8,-16 4 0-8,15-10 0 7,-5-4 0-7,0-1 0 8,-4-5 0-8,-3-5 128 6,-1-4-128-6,6-6 128 10,4-6-128-10,-4-4 0 5,2-4 0-4,-1-6 128 8,-1-3-128-9,2-6 0 6,2 1 0-6,-3-7 0 9,5-2 0-9,-2-4 0 6,1-6 0-6,-3 0 0 8,2-2 0-8,1-6 0 6,1-5 0-6,0-1 0 9,-1-5 0-9,1-1 0 6,0 5 0-5,-3-1 0 7,-1 7 0-8,4-3 0 8,-4 2 0-8,-5 7 0 7,3 3 0-7,-2 2 0 7,-2 2 0-7,0 6 0 8,0 1 0-8,-2 9 0 7,-2 2 0-7,-2-1 0 8,0 3 0-8,-4 3 0 7,4 0 128-7,-2 11-128 8,0-1 128-7,-4 4-128 4,-1 0 128-5,3 2-128 9,-4 2 128-9,2 4-128 7,2 3 128-7,1 3-128 8,-5 2 0-8,2 5 144 7,0 5-144-7,-2-1 0 8,3 6 160-8,7 10-160 7,0 0 128-7,-6-11-128 8,6 11 0-8,0 0 0 7,0 0 0-6,0 0 0 21,0 0-1504-20,0 0-224 0,0 17-64-2,2 5-15760 1</inkml:trace>
    </iact:actionData>
  </iact:action>
  <iact:action type="add" startTime="5922">
    <iact:property name="dataType"/>
    <iact:actionData xml:id="d1">
      <inkml:trace xmlns:inkml="http://www.w3.org/2003/InkML" xml:id="stk1" contextRef="#ctx0" brushRef="#br0">6961 2290 13823 0,'-28'-20'1216'3,"17"11"-960"-3,-3 5-256 0,14 4 0 8,-10-4 2688-7,10 4 512 5,0 0 80-6,0 0 32 10,0 0-2608-10,0 0-528 6,0 0-176-6,0 0 0 10,0 0 352-10,0 0-32 5,14 8-16-5,4-4 0 7,1-3 80-7,-1 3 0 7,3-4 16-7,6 0 0 8,3 0-160-7,3 0-48 6,4 0 0-7,0 0 0 8,2-4 48-8,2 4 0 7,4-1 0-6,-2 1 0 6,4-2 64-7,-1 2 16 11,1 0 0-11,6 0 0 5,3-2-16-5,3 2 0 7,3 2 0-7,3 0 0 8,5-1-32-8,2 3 0 6,8-2 0-6,-4 2 0 8,-2-2-16-8,0-2 0 7,2 0 0-6,4 2 0 6,2 0-48-6,6 2-16 4,6-2 0-5,-1 2 0 9,7-2-64-9,-5 2 0 7,1-2-128-7,0-2 192 9,5 0-192-9,0 0 176 6,9 0-176-6,-1 0 160 9,0-2-32-9,-2-2-128 6,-1 0 192-5,3 2-64 6,2 0 16-7,6 0 0 6,4-2 0-5,-4 2 0 7,-2-4 64-8,4-1 16 7,-2-1 0-7,0 4 0 8,4 0 48-8,-4 0 16 7,0-6 0-7,0 4 0 8,-2 3-48-8,2 1-16 8,-5 0 0-8,7 2 0 8,5 0-80-8,-5-2-16 6,-4-2 0-6,2-2 0 9,0 4-128-9,4-2 0 7,6 0 144-7,-4 2-144 7,2-4 0-7,2-3 144 7,-6 1-144-7,5 4 0 8,-1-4 128-8,2-2-128 6,-6 1 0-6,2 1 0 9,-6-4 0-9,-4 4 0 6,2 1 0-5,4-3 0 7,-2 0 128-8,-4 2-128 7,-4-5 0-7,-1 5 0 8,-1-2 192-8,0 0-32 7,3 2 0-7,-3-1 0 7,-2-1 16-6,-3 2 0 7,-3 4 0-8,-3-6 0 6,3 1-48-6,-3 3-128 8,1 0 192-8,-5-2-64 8,2 2-128-8,-7 2 0 7,-3 3 144-7,-2-1-144 7,-4 0 0-7,-8 0 128 8,1 0-128-8,-9 0 0 7,2-2 0-7,3 4 0 8,-7 0 0-8,1 0 128 9,-3 0-128-9,3 0 0 6,-11 0 0-5,-3 0 0 6,-2-2 0-7,-10 2 0 8,-2 0 0-8,-4 2 128 7,-3-2-128-7,-1 4 0 6,-5-2 0-5,-1 2 0 7,-7 0 0-8,-12-4 144 7,0 0-144-7,0 0 0 7,0 0 192-6,0 0-64 6,0 0 0-7,0 0-128 7,0 0 208-7,0 0-64 8,-14 13-16-8,-3 1 0 8,-5-6-128-8,-1 3 0 7,-6-3 0-7,-7-2 0 24,-1 6-512-23,-9-1 32-1,-11 9 0 1,-9-3 0 11,-3 5-2224-10,-7 1-448 0</inkml:trace>
    </iact:actionData>
  </iact:action>
  <iact:action type="add" startTime="11778">
    <iact:property name="dataType"/>
    <iact:actionData xml:id="d2">
      <inkml:trace xmlns:inkml="http://www.w3.org/2003/InkML" xml:id="stk2" contextRef="#ctx0" brushRef="#br0">20164 7300 8975 0,'0'0'384'4,"0"0"112"-4,0 0-496 0,0 0 0 1,0 0 0-1,0 0 0 7,0 0 640-7,0 0 48 6,0 0 0-6,0 0 0 9,0 0 112-9,19 4 32 6,1-4 0-6,-2 2 0 8,-1 0 0-8,6-2 16 7,-5-2 0-7,2 0 0 8,3 0-160-8,2 2-48 7,1 0 0-7,3-2 0 8,2-2-208-8,4-2-48 7,2 0-16-7,2 1 0 8,6 1-112-8,-4 2 0 9,2 0-16-9,8 0 0 6,3 2-48 3,3-2 0-8,-1-4 0-1,1-2 0 5,0 2 64-4,-1 2 16 7,-1-3 0-7,-1-1 0 5,3 2-16-6,2 2-16 8,1-2 0-8,2 0 0 6,-1-1 0-6,3 3 0 7,6 2 0-7,-1-2 0 9,1-6 0-9,-2 0 0 6,0 1 0-6,-5-3 0 9,3 0 64-9,1 2 16 6,7-3 0-5,-2 7 0 7,2-2-48-8,6-2 0 6,0 3 0-6,-2-1 0 10,-6-6-64-10,0 4-16 5,0-1 0-5,-3 3 0 9,5 2-32-9,-4 0-16 7,0-4 0-7,6 5 0 8,4-1 0-7,-2 0 0 4,2-4 0-4,-4 0 0 6,-2 3-16-7,-3-7-128 7,1 6 192-7,2 2-64 8,-4-4-128-8,4 3 0 7,2 1 144-7,-3-2-144 9,3 0 128-9,0 2-128 7,-2 1 128-7,-4-3-128 8,0-4 192-8,-3 6-48 5,3-4 0-5,-2 1 0 10,2 3-16-10,0 2 0 6,3-6 0-6,3 0 0 10,2 5-128-10,-8-1 192 6,-2-4-192-6,-3 2 192 7,1 2-192-6,4 0 192 5,4-3-192-6,-2 1 192 9,4 0-192-9,3-2 160 5,2 3-160-5,-3 1 160 10,-3 0-160-10,-7-4 128 7,-2 2-128-7,2 4 128 8,-1 1-128-7,3-1 128 3,-2-4-128-3,6 4 128 8,2 0-128-8,-1 0 0 4,1-2 144-5,-2-2-144 8,-10 3 128-7,2 1-128 5,-3 0 128-6,1-2-128 10,4 2 128-10,-3-2-128 6,3 2 160-6,-2 0-160 7,11 0 160-7,-7-1-160 8,0 3 160-8,-2-6-160 9,-1 2 192-9,-7 0-48 6,-1 2-16-6,3 0 0 8,0-3 48-7,-1 1 0 4,-1 2 0-5,7 2 0 10,-3 2-176-10,-2 0 192 5,5 0-192-5,-5-4 192 10,2 2-192-10,-5-2 160 5,-6-2-160-5,-3 2 160 9,1-1-160-9,2 1 0 7,-1-2 144-7,-1-2-144 8,-2 4 0-8,4 2 0 7,-1 2 0-7,3-2 128 8,-1-2-128-8,1 4 0 7,-2 0 0-7,-1-2 128 8,-3-4-128-8,-6-3 0 7,0 1 0-7,0 4 0 8,-6 0 0-8,4 0 0 8,0-6 0-8,6 5 128 6,-6 3-128-6,4 0 128 7,-6 2-128-6,5-2 128 6,-3-4-128-7,4 0 144 7,0 0-144-7,0 4 160 8,2 0-160-8,-6 0 128 7,0-7-128-7,0-1 128 9,0 6-128-9,-4 0 128 6,-4 2-128-6,0-4 128 10,-2-3-128-10,0 3 160 6,5 2-160-6,-3 0 160 8,0-2-160-8,0-2 160 7,-2 2-160-7,2 2 160 9,1 4-160-9,1 0 128 6,-2 0-128-6,0-1 128 8,2-3-128-8,2-2 0 6,-4-2 0-6,2 6 0 9,-1 0 0-9,1 2 0 7,-4-2 128-7,-2-2-128 7,0 0 0-7,-1-2 0 8,-1 1 0-8,-2 1 0 7,1 0 0-7,-3 0 0 7,-1 2 128-6,1-2-128 7,0 0 0-8,3 0 0 7,-1 2 144-7,0 0-144 8,1 0 0-7,-1 0 128 5,-1 4-128-6,-1-2 0 8,2-3 0-8,-1-1 128 7,-1 0-128-7,1 2 0 8,-3 4 0-8,-1-2 128 6,3-2-128-6,0 0 0 9,1 0 0-9,1-2 0 6,-3 0 0-6,1 2 128 9,-2 0-128-8,3 0 0 4,-3-2 0-4,5 0 128 6,-5-1-128-7,-1-1 0 8,1 4 0-7,-1-2 0 5,1-2 0-6,-5 0 0 8,1 2 0-8,-3-4 0 7,1 5 0-7,-1-1 0 8,0 0 0-8,-1 0 0 7,-13 4 0-7,18-2 0 7,-2 0 0-7,-16 2 128 8,13-8-128-8,3 2 0 8,-16 6 0-8,13-4 0 8,-13 4 0-8,18 0 0 7,-18 0 0-7,14-2 0 8,-14 2 0-8,0 0 144 6,0 0-144-6,0 0 0 8,0 0 288-8,0 0-48 7,0 0-16-7,0 0 0 9,0 0 48-9,0 0 16 6,0 0 0-6,0 0 0 8,0 0-160-8,0 0-128 7,-6-11 144-7,6 11-144 8,0 0-128-8,-8-8-128 8,8 8-32-8,0 0 0 22,-12-8-2080-20,12 8-400 0,0 0-96-1</inkml:trace>
    </iact:actionData>
  </iact:action>
  <iact:action type="add" startTime="13309">
    <iact:property name="dataType"/>
    <iact:actionData xml:id="d3">
      <inkml:trace xmlns:inkml="http://www.w3.org/2003/InkML" xml:id="stk3" contextRef="#ctx0" brushRef="#br0">32581 5763 11567 0,'0'0'512'1,"0"0"112"-1,0 0-496 0,0 0-128 4,0 0 0-4,0 0 0 6,0 0 896-6,0 0 144 7,0 0 48-7,0 0 0 9,0 0-192-9,0 0-16 7,0 0-16-6,0 0 0 5,0 0 0-4,0 0 0 4,0 0 0-6,0 0 0 6,0 0-352-6,0 0-64 9,0 0 0-9,20 0-16 6,-20 0 0-6,15-10 0 9,3-1 0-9,-7 1 0 8,5-6-80-8,-2 3-16 6,1-9 0-6,7 3 0 8,-5 1 112-8,3-5 32 7,1-4 0-7,-1-1 0 8,-3-3-96-1,3-2 0-7,1-2-16 0,-3 2 0 9,1 3-96-8,1-3-16 4,-8 0 0-5,5-2 0 9,-1 0 0-9,-1-4-16 7,3 2 0-7,-5 0 0 9,5-4-32-9,-6 4 0 7,1-4 0-7,-1 2 0 8,4 2-80-7,-8-6 0 4,-1 2-128-5,3-4 192 8,-4 0-192-8,-4 4 176 7,0-2-176-7,-2 4 160 7,-2-6-160-7,2 6 160 7,-4-3-160-7,-2 4 160 10,-4-4-160-9,3 5 160 4,-9-1-160-5,4-1 160 8,-3 6-160-8,1-2 192 7,-7-4-192-7,1 4 192 7,1 4-192-7,-5 0 0 8,-3 3 0-8,0-3 128 8,-1-6-128-8,1 4 0 7,-2 4 0-7,-1 1 0 7,-3 1 0-7,4 2 0 7,0-1 0-6,-3 3 0 7,-1-2 0-8,4 3 0 6,-2-1 0-6,-2-1 0 9,-4-1 0-9,2-2 0 6,1-1 0-6,-7 5 0 9,2 2 0-9,-7 1 0 7,-3-1 0-7,2-3 0 8,-2-1 144-8,-1 1 0 6,1 7 0-6,0-3 0 9,2 1-16-9,-4 5-128 7,3-3 192-6,-1-1-64 6,2 1 0-7,-2-1 0 7,1 6 0-6,-1-1 0 6,-4 1-128-7,-3-2 192 7,-3 7-192-7,-1-3 192 8,-1-4-192-8,1 2 192 7,-3-3-192-7,3 5 192 8,1 2-192-7,3 2 0 4,1 1 0-5,1 1 128 8,-1-2-128-7,-2 0 0 6,-5 2 0-7,-4-4 0 8,3-1 128-8,-1-1-128 6,-4 4 128-6,5 2-128 9,-3-2 224-9,5-4-32 7,1 3-16-7,3 3 0 8,3 2-32-8,-1-2 0 7,-5-6 0-7,-5 4 0 8,3 2-16-7,-1 2-128 5,-5 2 192-6,4-2-64 8,3-5 0-8,3-1 0 7,-3 2 0-6,5 2 0 5,-1 0-128-6,3 2 192 9,1 0-192-9,2 0 192 7,-3 0-192-7,-1-3 128 7,-4-1-128-7,-1 2 128 7,-2 4-128-7,5 2 192 8,2 0-192-8,-1 0 192 8,-3-4-48-8,1 2 0 7,3 2 0-7,4 4 0 7,3 5-16-7,-1-1-128 8,0 2 192-8,0-3-64 8,-3 3-128-8,-1-2 160 6,-2-6-160-6,3 0 160 9,1 5-160-9,2 3 0 7,3-4 0-7,1-2 128 8,-2-2-128-8,8 2 128 7,-4-3-128-7,8 1 128 8,0 0 0-8,-2 2-128 6,3 2 192-5,5-2-64 6,0-2 16-6,2 1 0 5,-1-1 0-5,1 0 0 6,-2 2-16-7,3-2 0 8,1 0 0-8,4-4 0 8,5-4-128-8,-3 2 0 7,3 0 144-7,2 0-144 8,-1-4 0-8,15 6 0 6,-10-7 0-6,10 7 0 7,0 0 0-6,0 0 0 7,-4-8 0-8,4 8-128 22,0 0-400-21,4-16-80 0,2 4-16-1,5-3 0 15,3 1-1264-14,8-3-256 0,-3-1-48-1,1 1-8160 5,5-7-1616-3</inkml:trace>
    </iact:actionData>
  </iact:action>
  <iact:action type="add" startTime="14240">
    <iact:property name="dataType"/>
    <iact:actionData xml:id="d4">
      <inkml:trace xmlns:inkml="http://www.w3.org/2003/InkML" xml:id="stk4" contextRef="#ctx0" brushRef="#br0">28225 2060 25391 0,'-13'-18'1120'3,"13"18"240"-3,-14-10-1088 0,6 3-272 1,8 7 0-1,-17-10 0 8,3 4 688-8,-3 2 80 6,-3 4 0-6,1 2 16 9,-5 2 0-9,-3 4 0 7,-2 2 0-7,-6 3 0 6,-6 9-160-6,0 7-48 8,-8 6 0-8,-2 2 0 9,-5-2-128-9,1 8-48 6,0 0 0-6,1 6 0 8,-7 1-96-8,-5-1-32 8,0-2 0-8,-5 0 0 7,5 2 48-6,4-5 0 9,-5 3 0-10,5 6 0 5,-2 1-32-4,-1 3 0 5,7 0 0-6,-1 1 0 8,1 1-48-8,-3 1-16 6,1-1 0-6,5-7 0 10,6-5 0-9,4 0 0 5,10 0 0-6,4-6 0 7,6 1 0-7,5-4 0 6,7 1 0-6,5-2 0 10,8-2-96-10,8 4 0 5,5-2-128-5,15-2 192 9,11-4-64-9,11 0 0 6,15-3-128-6,5-5 192 9,10-4-64-9,12 3 0 7,9-5-128-7,12-5 192 9,16-2-192-9,2-2 0 5,-1-4 0-5,3 1 0 10,-1 3 0-10,7 4-192 6,5-2 192-6,3 0-208 23,-9-1-1040-21,-3 3-208 0,-7 9-32-1,1 7-15184-1</inkml:trace>
    </iact:actionData>
  </iact:action>
  <iact:action type="add" startTime="15802">
    <iact:property name="dataType"/>
    <iact:actionData xml:id="d5">
      <inkml:trace xmlns:inkml="http://www.w3.org/2003/InkML" xml:id="stk5" contextRef="#ctx0" brushRef="#br0">23636 8985 8287 0,'0'0'736'3,"0"0"-592"-2,-16 8-144-1,5-6 0 7,-3-2 1472-7,14 0 256 6,-14-2 48-6,14 2 16 9,-13 0-528-9,13 0-112 8,-14-2 0-8,14 2-16 7,0 0-288-7,-14 0-48 7,14 0-16-7,0 0 0 8,0 0-224-8,0 0-48 7,0 0-16-7,0 0 0 8,0 0-112-8,0 0-32 6,0 0 0-6,0 0 0 9,0 0 240-9,20-8 48 6,1 2 16-6,1 2 0 8,1 4-96-8,4-2-32 7,5-6 0-7,1 1 0 10,2 1-192-4,6 2-32-6,-2 2-16 0,6-4 0 8,-2-4-64-8,9 3-16 6,7 1 0-6,3-2 0 9,1-2-48-9,1 4-16 7,6 0 0-7,-1-5 0 8,3 1-16-8,4 2 0 8,4-3 0-8,4 7 0 8,3 2-128-8,5 0 192 6,4 0-192-6,-7-2 192 7,1 0-192-7,4-2 192 7,-3 4-192-7,9 4 192 10,-1 4-192-10,5 0 0 6,1-2 144-6,-7 2-144 8,-3-1 128-8,-3 5-128 7,5-2 160-7,1 0-160 9,7 2 192-8,2-3-48 4,3-3-16-5,-5 2 0 9,-5 0 80-9,-3-2 16 5,8 0 0-5,3 0 0 10,3 1 48-10,-2-1 16 5,2-2 0-4,0 2 0 8,-5-4-96-9,-3 4 0 6,2 0-16-6,11 0 0 9,1-4-48-9,-4 0-128 5,-4 0 192-5,0 0-64 8,0-2-128-8,6 2 160 8,3 2-160-8,4 0 160 8,7-4-160-8,-10 2 128 7,-2-4-128-7,0 2 128 8,4 0-128-8,2 2 0 7,6 0 0-7,-8-2 0 8,-8 0 0-8,-2 2 0 7,-2 0 0-7,4 4 0 8,2-2 0-8,-1-2 0 7,-1 0 0-7,-8 0 0 8,-7 2 0-7,-3 2 128 5,7 0-128-6,-5 2 0 8,4 0 0-8,-1-3 0 7,-6 1 0-7,-5 0 0 10,-7-2 0-10,-2 4 0 5,0 2 128-5,-2-4-128 8,-2-4 0-8,-7 0 0 7,1 2 0-7,-6 2 0 8,2-2 0-8,-7-2 0 8,-4 0 0-8,-7 0 0 7,-1 0 0-7,-2 0 0 7,-10 0 128-7,0 1-128 8,-2-1 0-8,-3 2 0 7,-1 4 0-7,-4-6 0 8,-7-2 0-8,-1 0 0 7,1 0 0-7,-18 2 0 8,12-2 0-8,-12 2 0 6,0 0 0-6,0 0 0 9,0 0 0-9,0 0 0 7,0 0 0-7,0 0 0 9,0 0 0-9,0 0 0 6,0 0 144-6,0 0-144 8,0 0 0-8,-18-7 0 6,-1-3 0-6,-1 4 128 10,-3 2-128-10,-3 4 0 6,-3 0 0-5,0-2 0 6,-2-2 0-7,-8 2 0 7,-2-3 0-7,-2-1 0 8,-6 4 0-8,-6 0 0 7,-5-2 0-7,-1 0 0 8,-1-4 0-8,0-2 0 7,-9 3 0-7,3 3 0 8,-4 0 0-8,0 2 0 7,-4 0 0-7,-12-4 0 8,-8-2 0-8,-5 0 0 8,3-3 0-7,-5 5 0 7,2 2 0-8,-9 2 0 6,-7 2 0-6,-8-2 0 9,-5-4 0-9,-3-2 128 6,-1 5-128-5,-3-1 0 7,-9-2 0-8,-10 0 0 5,-6 0 0-4,0 4 0 8,2 2 0-9,-10 2 0 5,-7-2 0-5,1 0 128 10,7 6-128-10,-7-2 0 5,-13-2 0-5,2 0 0 9,5 4 0-9,1-1 0 6,-7 5 0-6,-1-4 0 9,6-4 0-9,5 4 0 7,-1 6 0-7,5-3 0 7,5-3 0-7,7 6 0 8,10 0 0-7,-1-3 0 6,-6-1 0-7,3-2 0 7,9 2 0-7,11 3 0 7,9-3 0-7,2-4 0 8,-4 4 0-8,14 2 0 7,6-2 0-7,8-3 0 7,9 5-144-7,10-4 144 9,8 0-128-9,9 2 128 6,1-1-160-6,8-1 160 8,9-2-192-7,2-2 48 5,10-4 16-6,6 2 0 8,7 0 128-8,6-2-192 7,16 2 192-6,0 0-192 6,0 0 64-7,0 0 0 7,16-6 0-6,7 1 0 7,9 1-16-8,9-2 0 7,9 2 0-7,9-4 0 9,7-2 144-9,6 3-160 5,14 3 160-5,6-4-160 9,13-2-112-9,6 4-32 6,4 2 0-6,4-7 0 24,2-1-448-23,2 2-80 0,8 0-32-1,7 3-8656 7,3 1-1728-6</inkml:trace>
    </iact:actionData>
  </iact:action>
  <iact:action type="add" startTime="17331">
    <iact:property name="dataType"/>
    <iact:actionData xml:id="d6">
      <inkml:trace xmlns:inkml="http://www.w3.org/2003/InkML" xml:id="stk6" contextRef="#ctx0" brushRef="#br0">20589 2963 23951 0,'0'0'2128'0,"0"0"-1696"6,0 0-432-6,0 0 0 7,0 0 0-7,0 0 0 6,6-14 0-6,-6 14 0 9,6-10 240-9,-6 10 16 7,2-15 0-7,-2 15 0 8,-2-14 64-8,0 4 0 6,-2-3 16-6,0 5 0 9,0-8-336-9,-6 8 0 5,1-1 0-4,1-3 128 7,-6 4-128-8,1-4 144 7,-9 5-144-6,1 1 160 7,-3-2-160-8,3-2 192 7,-5 1-192-7,-1 3 192 7,-2-2-48-7,-6 6 0 8,-2 0 0-8,0 2 0 7,-8 0 80-2,-2 0 16-2,-6 0 0-2,7 0 0 6,-3 2 96-6,0 6 32 5,2-2 0-6,2-3 0 8,-3 3 16-8,-1 4 0 7,0-2 0-6,4 0 0 7,-6 7-160-8,3-1-32 6,-1 5 0-6,0-1 0 9,-4-2-64-9,1 3-128 7,1-5 176-7,4 5-176 7,4 7 144-7,0-1-144 7,8 2 0-7,-4 4 144 10,4 3-144-10,2 5 0 5,2-2 0-5,0 9 128 8,1-1-128-8,-1 4 0 6,0 2 0-5,6 3 0 7,5 1 0-8,1 0 0 7,3-1 0-7,4 3 0 9,5-1 0-9,-1 7 0 6,4 3 0-6,4-6 0 9,2-1 0-9,6 0 0 6,1-1 0-6,5-1 0 8,4-3 0-8,5 1 0 8,4-1 0-8,4-3 0 7,5-4 0-7,3 2 0 8,-2-8 0-8,8 2 128 8,1-8 0-8,9 0-128 6,5 0 192-5,3-6-64 7,-3-2 80-8,3-1 16 6,1-7 0-6,-2-1 0 8,3 1 0-8,1-3 0 7,-1 3 0-7,3-7 0 9,-6-2-80-9,5-6-16 7,3-2 0-7,0-2 0 8,0 0-128-8,-5-2 192 5,-5-4-192-5,-3-8 192 10,-3-1-192-10,1-5 128 7,-4-5-128-7,-1-1 128 7,-1 1-128-7,2-2 128 8,-10-2-128-8,2-3 128 7,-4-5-128-7,2-6 160 7,-6-3-160-7,-2-1 160 8,-4-8 64-8,-4 1 16 7,-5-3 0-7,-2-2 0 9,-11-1 128-9,-1-2 16 7,-6-11 16-7,-4 3 0 8,-2-4 16-8,-9 0 0 6,-3 0 0-5,-5 0 0 6,-4 4-224-7,-5 5-32 8,-5 7-16-8,0 1 0 7,0 5-144-7,-6 1 160 7,-2 6-160-7,1 4 160 8,-7 0-160-8,2 6 0 7,-2 4-160-7,-1 5 160 26,-1 7-1440-24,-7 5-192-2,-9 1-32 0,-7 7-14512 0</inkml:trace>
    </iact:actionData>
  </iact:action>
  <iact:action type="add" startTime="18308">
    <iact:property name="dataType"/>
    <iact:actionData xml:id="d7">
      <inkml:trace xmlns:inkml="http://www.w3.org/2003/InkML" xml:id="stk7" contextRef="#ctx0" brushRef="#br0">13485 2758 23039 0,'2'-16'2048'3,"4"-5"-1648"-2,0 3-400-1,2 1 0 8,-2 1 480-8,-2 4 16 6,3-3 0-5,-7 15 0 7,2-18 160-7,-2 3 48 5,0 15 0-6,-4-18 0 9,-3 8-208-8,-1-1-48 3,-8-3 0-4,3 8 0 8,-7-2-272-7,1 3-176 5,-5 1 192-6,-1 2-192 8,-5 4 0-8,-1 2 0 7,-4 3 0-7,-6 1 0 7,-2 2 0-6,0 4 0 6,-1-3 0-7,-5 7 0 9,-4-3 0-9,-2 5 0 6,-1 3 0-1,-3 1 0-1,-5 1 208-3,6 2-16 5,1 1 0-6,2 3 0 7,1 0 128-7,1 2 32 8,4-2 0-8,1 6 0 8,-1-1-32-8,4 7-16 7,4-1 0-7,-4 9 0 9,0-2-64-9,-2 4-16 7,-1-1 0-7,5 3 0 8,-6 1-96-7,2 7-128 4,6 3 176-4,2 6-176 6,6-4 0-7,6 5 0 8,1 3 0-8,7-6 0 7,5-2 0-7,6-3 0 7,1 3 0-7,5-6 0 8,4-1 0-8,5-1 0 8,3-1 0-8,2-3 0 8,5 1 0-8,9-3 0 6,1-7 0-6,6 2 0 9,8 0 0-9,2-3 0 6,4-7 0-6,9 2 0 9,1-4 0-9,2-7 160 6,-1-5-160-6,6-3 192 9,1-9 96-9,11 1 32 6,-4-6 0-6,10-8 0 9,8 0 32-9,-1-8 16 6,5-12 0-6,2-1 0 9,-11-3-176-9,5-5-16 6,4 0-16-6,-3-6 0 9,1-8-160-8,6 0 192 4,-5-4-192-5,1-3 192 8,-8-7-192-8,-2-2 160 7,-2-1-160-7,-1-8 160 8,-3-1-160-8,-1-7 192 7,-3-2-192-7,-2-3 192 8,-6 1-32-8,-5-4 0 8,-5-4 0-8,-11 2 0 7,-10-2-16-7,-9 3 0 7,-9-3 0-7,-5 6 0 8,-12-2 240-8,-6 8 32 8,-8 4 16-8,-11 0 0 6,-12 5 48-5,-4 3 16 6,-12 2 0-7,-3 5 0 9,-13 6-304-9,-1 6-64 6,-8 3-128-6,-4 10 192 9,-4 7-192-9,-5 13 0 5,-15 5 0-5,-7 5-160 26,-13 0-384-25,-5 15-80 0,-6 11-16-1,-11 11 0 11,-16 10-2368-10,-11 3-464 1</inkml:trace>
    </iact:actionData>
  </iact:action>
  <iact:action type="add" startTime="19721">
    <iact:property name="dataType"/>
    <iact:actionData xml:id="d8">
      <inkml:trace xmlns:inkml="http://www.w3.org/2003/InkML" xml:id="stk8" contextRef="#ctx0" brushRef="#br0">6707 9740 24879 0,'0'0'2208'2,"2"-18"-1760"-2,-2 4-448 0,2-3 0 8,-2 5 0-8,0 12-224 9,0 0 32-9,2-19 0 8,-2-1 320-8,0 5 64 6,0 15 0-6,-6-20 16 7,-5 8 16-7,3-3 0 6,-4 7 0-6,-6-2 0 8,5 2-32-8,-9 5-16 7,-1 3 0-7,-4 0 0 9,-14 0-176-9,0 0 192 8,-4 3-192-8,0 1 192 7,-6-2 0-7,1 6 0 7,3 0 0-7,0 4 0 7,-4 5 32-6,1 1 16 11,-1-1 0-12,2 3 0 5,0 5 80-4,2 0 0 4,-3 1 16-5,-1 3 0 7,-2 0 16-7,1 3 0 7,-3 3 0-6,0 4 0 8,-1-2-32-9,1 6-16 6,5-2 0-6,3 9 0 7,0 3-112-7,2 2 0 8,6 1-16-8,-4 5 0 7,4 11-48-7,4-4-128 7,0 4 192-7,6 4-64 9,1 6-128-9,5 0 0 7,3 2 144-6,-1 2-144 6,3-2 0-7,5 1 0 6,-5-3 0-6,8 2 0 11,-3 0 0-11,7 2 0 4,2-2 0-3,4-1 0 7,0 3 0-8,6-10 144 7,6-5-144-7,-1-9 0 9,9-2 256-9,-3-7-48 6,5-4-16-5,3-2 0 5,4-8 144-6,7 2 32 8,5-4 0-8,1-6 0 7,3-4-32-7,6-1 0 8,0-7 0-8,7-5 0 7,3 3-96-7,9-11-32 7,-2-4 0-6,2-6 0 6,-5-2-208-7,-1-7 176 8,1-1-176-8,-3-7 160 8,2-3-160-8,3-3 128 6,-7-4-128-5,4-1 128 6,1-1-128-7,-1-8 0 8,6 0 0-8,-7-5 0 8,-1-5 0-7,-5-4 0 4,-5-5 128-5,-1-1-128 9,-2-3 0-8,-8-2 0 4,2-8 144-5,-8 1-144 10,-2-3 160-10,-4-4-32 5,-3 0-128-5,-7-2 192 9,-3-1 80-9,-6 1 16 6,-8-2 0-6,-2-2 0 10,-6 0 16-10,-6 6 0 5,-2 6 0-4,-7 8 0 7,-4-4 80-8,-3 11 0 7,-3 6 16-7,0 5 0 8,-2-3-208-8,-4 8-64 6,0 2 0-6,-1 6 0 10,-6 2-128-10,-1 6 0 7,0 1 0-7,-6 7 0 7,-3 5-304-7,3 2-32 6,0 5-16-5,8 5 0 23,0 6-1760-23,6 3-368 0,-2 5-64-1,8-2-16 0</inkml:trace>
    </iact:actionData>
  </iact:action>
  <iact:action type="add" startTime="20786">
    <iact:property name="dataType"/>
    <iact:actionData xml:id="d9">
      <inkml:trace xmlns:inkml="http://www.w3.org/2003/InkML" xml:id="stk9" contextRef="#ctx0" brushRef="#br0">13056 9929 20271 0,'-11'-27'896'5,"3"9"192"-5,-4 6-880 0,4-3-208 1,-4 7 0-1,3-6 0 5,-1 4 1152-4,-4 3 192 5,3-5 48-6,-7 4 0 8,4 2-736-7,-7 0-144 4,-4-1-16-5,-3 1-16 9,1 0-272-9,-2 0-48 7,-2 2-16-7,-7-2 0 7,3 1-144-7,0 3 0 7,-6 2 0-7,2 2 0 9,-4 3 144-9,0 3-144 6,-5 0 160-6,1-2-160 9,2 6 224-9,-4-1-48 6,0 1-16-5,-5 5 0 14,-5 5 176-15,3-1 48 1,-3-3 0-1,3 5 0 8,1 1 96-7,2 1 32 6,1 2 0-7,5-1 0 7,4 3 0-7,-4 0 16 7,0-1 0-7,6 3 0 8,2 4-144-8,2 6-48 7,4 0 0-7,-4 2 0 7,-2-2-112-7,4 5-32 7,-2 1 0-7,4-4 0 9,0 4-192-9,3 2 176 7,-3 1-176-7,4 7 160 8,4 3-160-8,1 1 0 6,3-1 144-6,3 5-144 10,5-1 0-9,-1 0 0 3,4 1 0-3,4-5 128 8,-3-3-128-9,5-1 0 6,0 1 128-6,4-1-128 8,2-1 0-8,4-2 0 6,3-3 0-5,-1 3 128 8,2-2-128-9,5-4 176 5,5-3-176-4,-1 1 192 7,5-2-64-8,3 0 0 7,2-8 0-7,5 4 0 8,-1-6 0-8,2-1 0 7,8-3 0-7,-2-2 0 8,2-5 48-8,-2-3 0 7,5 1 0-7,1-1 0 7,0-7-16-7,6 3 0 8,1-9 0-8,3 0 0 7,1-4-32-7,5-2-128 8,-1-2 192-8,5-2-64 8,-1-4-128-8,-6-5 160 6,1 1-160-6,-1-7 160 10,3-7-160-10,-3-1 160 6,-3-4-160-6,3-2 160 9,-1-1-160-9,3-9 160 5,-1-1-160-4,-3-7 160 7,-1-4-32-8,-1-7-128 6,-1 3 192-6,-4-3-64 9,-12-4 32-9,4-5 0 6,-8 5 0-6,-2-4 0 9,-2 4 16-9,-4-5 0 6,-3 3 0-6,-5-4 0 9,-1 2-48-9,-10 0 0 7,-3-5 0-7,-3 5 0 7,-6-2 16-7,-5 2 0 7,-9 0 0-7,-3 0 0 9,-5 5 80-9,-3 1 16 6,-2-3 0-6,-4 7 0 8,-12 3-112-8,-2 1-128 8,-2 3 176-8,-7 8-176 8,1 4 0-8,1-1 0 6,-1 6 0-6,-3 9 0 8,-1 6-160-8,-7 9-144 7,0-2-16-7,-4 10-16 26,-1 1-2064-25,-7 10-416-1</inkml:trace>
    </iact:actionData>
  </iact:action>
  <iact:action type="add" startTime="22888">
    <iact:property name="dataType"/>
    <iact:actionData xml:id="d10">
      <inkml:trace xmlns:inkml="http://www.w3.org/2003/InkML" xml:id="stk10" contextRef="#ctx0" brushRef="#br0">1878 11688 8063 0,'0'0'352'3,"0"0"80"-3,0 0-432 0,0 0 0 1,0 0 0-1,0 0 0 6,0 0 320-6,0 0 0 8,9-8-16-8,-9 8 0 9,0 0-144-8,0 0-32 4,0 0 0-4,0 0 0 7,0 0 224-8,14-12 32 6,-14 12 16-6,0 0 0 8,0 0 224-8,0 0 32 7,0 0 16-7,10-5 0 8,-10 5-64-8,0 0-16 8,0 0 0-8,0 0 0 7,0 0-16-7,0 0-16 7,12 9 0-7,-1 5 0 9,-11-14 96-9,4 21 32 7,2 1 0-7,-2 5 0 6,-2 4-144-5,-2-1-32 6,0-3 0-3,0 8 0 1,-2 6-64-5,0 4-32 6,0 2 0-6,0 3 0 9,0 5-96-9,-2 2 0 7,0-1-16-6,-5 3 0 7,-1-1 0-8,4 1 0 6,-6 1 0-6,4-3 0 8,3-9-160-8,3-1-16 8,-4-6-128-8,-2 0 192 7,2-8 0-7,2-2-16 6,2-1 0-6,2-3 0 9,0-6-48-9,0 1-128 6,0-6 192-6,6-1-64 9,-6-15 48-9,16 18 0 6,-3-9 0-6,7-3 0 9,-3-4 128-9,3-2 16 6,5 0 16-6,5-2 0 10,5-4 48-10,2 1 16 5,0-5 0-5,10 0 0 8,5 0-224-8,1-1-48 8,4 1-128-8,1-4 192 8,3 3-192-8,-1-5 128 6,0 4-128-6,-1 2 0 8,1-5 144-7,-1 7-144 5,3-2 128-6,5 8-128 8,-3 2 128-8,6 0-128 8,-3 0 0-8,3 2 128 7,-4 4-128-7,2 2 160 7,-5-6-160-7,-5 2 160 9,1-2-160-9,-1 2 0 6,-1 3 0-6,-1-1 128 10,-5-2-128-10,2 2 0 5,-2 4 144-5,1-4-144 9,-3-2 0-9,-6-2 128 6,0 1-128-6,-6 1 0 9,-2-2 0-9,0 4 0 6,-10 0 0-6,-3-2 128 10,-3-2-128-10,1 2 0 5,-6 0 0-5,-14-4 0 8,15 4 0-8,-15-4 128 7,16 7-128-7,-16-7 0 9,0 0 0-9,0 0 144 7,0 0-144-7,0 0 0 7,0 0 352-7,0 0-32 6,0 0-16-6,0 0 0 9,0 0 320-8,0 0 64 5,0 0 16-6,10-17 0 8,-8-1-128-8,-2 3 0 7,0-9-16-7,-4 3 0 8,0-7-48-8,-4-1 0 7,2-4 0-7,0 0 0 8,-2-6-64-8,-1 2-32 7,1-10 0-7,2 2 0 9,-4-4-144-9,4-1-16 6,1-5-16-6,1 1 0 10,-4-1-80-10,0 2-16 5,4 3 0-5,0 5 0 10,0 0-16-10,-2 0 0 6,1 6 0-6,1-2 0 8,2 4-128-8,2 6 192 7,2 0-192-7,0 1 192 8,4 1-192-8,-3 2 0 7,1 3 0-7,-2 1 128 20,0 3-128-19,0 5 0-1,0-3 0 0,-2 18 0 4,6-11 0-4,-6 11 0 5,6-14-176-5,-6 14 176 22,0 0-1328-20,0 0-176-2,0 0-32 0,0 0-10400 9,0 0-2080-8</inkml:trace>
    </iact:actionData>
  </iact:action>
  <iact:action type="add" startTime="24269">
    <iact:property name="dataType"/>
    <iact:actionData xml:id="d11">
      <inkml:trace xmlns:inkml="http://www.w3.org/2003/InkML" xml:id="stk11" contextRef="#ctx0" brushRef="#br0">9851 11074 12895 0,'0'0'1152'4,"0"0"-928"-4,-9-8-224 1,9 8 0 6,0 0 1344-7,0 0 240 6,-6-6 32-6,6 6 16 9,0 0-480-8,0 0-80 5,0 0-32-6,0 0 0 7,0 0-352-7,0 0-80 7,0 0-16-7,0 0 0 8,0 0-160-8,0 0-48 8,0 0 0-8,0 0 0 7,0 0-32-7,14 8-16 7,-14-8 0-7,19 11 0 8,1-5 80-8,-5 2 16 9,3-4 0-9,3 2 0 7,1-4 80-7,-3 0 0 6,3-2 16-6,1 0 0 9,0-6 16-9,1 0 0 9,-3 2 0-8,5 0 0 5,-1 0 0-6,2-1 0 7,1-5 0-7,-1 4 0 8,2 2-240-8,0-2-48 6,1 0-16-6,1-1 0 8,-2-1-240-7,-2 2 144 4,-1-4-144-5,-5 0 128 9,3 3-128-9,-3-5 0 7,3 0 0-7,-5 4 0 9,-5-1 0-9,1 3 0 5,-7 0 0-4,-8 6 0 6,0 0 0-7,0 0 0 7,0 0 0-7,0 0 0 9,0 0 0-9,0 0 0 7,0 0 0-7,0 0 0 8,0 0 0-8,0 0 0 7,4 14 0-7,-6 3 0 8,-2 3 0-8,-6-7 0 8,1 1 0-8,-1 0 0 7,-6 3 0-7,3-3 0 6,-7 3 0-6,1-5 0 8,1 2 0-8,-3-5 0 9,-5 9 0-9,-1-6 0 7,-4 1 192-7,0-5-32 6,-7-2-16-6,7 4 0 9,2-2-144-9,0-5 0 7,-2-3 0-7,3 2 0 7,-1-2 0-6,0-2 0 6,1-1 128-7,1-1-128 9,0-4 144-9,3-2-144 6,1 4 160-6,3-4-160 9,3-5 128-9,-5 3-128 5,5-3 0-5,3 3 144 10,-3-6-144-10,3-1 0 6,-2 3 0-6,7-3 0 8,-3 1 0-8,2 3 0 6,0-5 0-6,-1 8 0 8,3-1 0-8,8 13 0 8,0 0 0-8,-8-12 0 8,0 0 0-8,8 12 0 6,0 0 0-6,0 0 0 8,0 0 0-8,0 0 0 8,0 0 0-8,0 0 0 7,0 0-144-7,0 0 144 7,0 0-192-7,0 0 192 23,0 0-768-21,16 14-32-2,-6-2-16 1,3 1-9488 6,-1-3-1920-7</inkml:trace>
    </iact:actionData>
  </iact:action>
  <iact:action type="add" startTime="25440">
    <iact:property name="dataType"/>
    <iact:actionData xml:id="d12">
      <inkml:trace xmlns:inkml="http://www.w3.org/2003/InkML" xml:id="stk12" contextRef="#ctx0" brushRef="#br0">17039 10937 14623 0,'0'0'640'4,"-15"-4"144"-4,3 10-624 0,-2-6-160 0,14 0 0 0,-13 0 0 8,13 0 816-8,-14 2 128 7,14-2 16-7,0 0 16 8,0 0-432-8,0 0-96 6,0 0 0-5,0 0-16 6,0 0-176-6,0 0-16 7,0 0-16-8,0 0 0 7,0 18-80-7,4-3-16 5,-4-15 0-4,13 20 0 7,1-9 256-8,4 3 32 7,-3-2 16-7,5-4 0 9,1 3-16-9,1-3 0 6,-1-4 0-6,3 2 0 8,-1 4-32-8,4-7 0 6,1-3 0-6,3 2 0 12,0 0 0-12,4 0-16 5,-2-4 0-5,-2 2 0 8,5-2 16-8,3 0 0 7,-4-1 0-7,4 1 0 9,2-6-80-9,-2 0-16 5,4 4 0-5,-4-10 0 9,4 3-128-9,-4-7-32 7,3 1 0-7,-4-3 0 9,-3 5-128-9,0 1 0 6,-4-6 144-6,-2 7-144 8,-1-3 0-8,-3 4 0 6,0-1 0-6,-1 5 128 10,-7 0-128-10,1-2 0 6,-7 3 0-6,-11 7 0 7,14-4 0-6,-14 4 0 5,0 0 0-6,0 0 0 9,0 0 0-9,0 0 0 7,0 0 0-7,0 0 0 9,0 0 0-9,0 0 0 7,-19 7-144-7,-1 5 144 7,1-4 0-6,-5 0 0 5,-1 5 0-6,-2-3 0 8,-1 0 0-8,-1 2 0 8,0-5 0-8,-8 9 0 7,-2 0 0-7,0 1 0 7,-4-5 0-7,2 4 0 8,-4-5 0-8,-2 5 0 6,4-3 0-5,-2-1 0 7,6-6 0-8,-2 2 0 6,2 0 0-6,-2-3 0 8,4 1 0-8,-2-4 0 7,2 0 128-7,4 0-128 9,2 8 0-9,2-6 0 6,-1-6 0-6,3-4 128 9,4 2-128-8,-1-2 0 4,-1 0 144-5,3-1-144 10,1-5 0-10,3 4 0 6,-1-7 0-6,3 3 128 8,3-4-128-8,1 3 0 8,-2-5 128-8,6 6-128 8,-1-3 0-8,1 7 0 5,2-4 0-5,6 12 0 8,0 0 0-8,0 0 0 8,0 0 0-8,0 0 0 8,-2-11 0-8,2 11 0 6,0 0 0-6,0 0-128 8,0 0 128-8,14 3 0 8,-14-3 0-8,21 14-128 8,1 0 128-8,1 3 0 6,0-9-144-6,5 8 144 8,1-5 0-8,2 7 0 7,-1-6 0-7,3 1 0 9,4-3 0-9,4 0 0 7,6 3 0-7,-1-5 0 8,5 4 0-7,2-2 0 5,-1-3 0-6,7 5 0 9,1-4 0-9,9-4 128 6,1-2-128-6,-2 4 128 25,-5 0-688-23,-1-3-144 2,4 1-16-3</inkml:trace>
    </iact:actionData>
  </iact:action>
  <iact:action type="add" startTime="32018">
    <iact:property name="dataType"/>
    <iact:actionData xml:id="d13">
      <inkml:trace xmlns:inkml="http://www.w3.org/2003/InkML" xml:id="stk13" contextRef="#ctx0" brushRef="#br0">23470 14442 17327 0,'0'0'768'2,"-16"-4"160"-2,5 2-736 0,11 2-192 1,0 0 0-1,0 0 0 6,-8-4 640-6,8 4 112 8,0 0 16-8,0 0 0 7,0 0-304-7,0 0-48 7,0 0-16-7,0 0 0 10,0 0 144-10,0 0 32 5,0 0 0-5,0 0 0 8,0 0 0-8,0 0 16 8,0 0 0-7,0 0 0 6,0 0-112-7,18 0-32 5,-1-2 0-4,3 0 0 9,-7 2 0-10,7 0-16 6,-5 2 0-6,5 0 0 7,3-2-16-7,3 0 0 7,1 0 0-7,2 0 0 10,6 0 32-6,6 0 16-2,-4 0 0-1,8 2 0 7,-4 2 0-8,8 0 0 6,4-2 0-6,1 1 0 7,3-1-80-7,3-2-32 7,3 0 0-7,-1 0 0 10,-1 0-96-10,-3 0-32 6,4 0 0-6,3 0 0 8,-3-2-96-8,1-1 0 7,3 1-128-7,2-2 192 9,8 2-192-9,-2 0 144 5,-5 0-144-5,1-2 128 8,-8-4 0-8,3 0 0 8,3 3 0-8,-2 1 0 7,3-4-128-6,-5 2 0 5,2 4 144-6,3 0-144 8,5 0 0-8,-4 0 144 7,0-2-144-7,-6 2 0 9,-3-2 160-9,3-1-160 7,-1-3 128-7,-1 4-128 8,1 0 144-8,1 2-144 7,-2-2 160-7,5 4-160 9,3 0 144-9,0 0-144 5,-6-4 128-5,-1 2-128 11,-5-2 176-11,-3 4-48 4,-4-4-128-4,1-1 192 9,1 1-192-8,2 4 176 5,-3 0-176-6,-1 0 160 7,0-2-160-7,-3 2 128 8,3 0-128-8,0 0 128 7,0-2-128-7,-1 2 0 8,-1-2 0-8,-8 2 128 7,0 0-128-7,-4 0 0 8,0-2 0-8,0 0 0 8,-4 2 0-8,1 0 0 7,-1-4 0-6,0 4 0 6,2 0 0-7,-4 0 0 6,-2 0 0-6,1 4 0 10,-3-2 0-10,0 0 0 6,-1-2 0-6,1 2 0 9,-4 0 0-9,3 0 128 7,-5-2-128-7,3 0 0 8,-1 0 0-8,-3 0 0 6,-1 0 128-6,-3 2-128 8,1-4 0-7,-3 2 0 5,-14 0 0-6,17-2 0 7,1-2 0-7,-18 4 0 7,14-8 128-6,3 4-128 7,-5 0 0-8,3-2 0 7,-3 3 0-7,4-3 0 8,-16 6 0-8,11-6 0 6,-11 6 0-6,18-6 0 9,-8 0 0-9,-10 6 0 7,11-10 0-7,-11 10 0 8,0 0 0-8,10-11 128 6,0 5-128-6,-10 6 0 9,0 0 0-9,0 0 0 7,0 0 0-7,0 0 0 8,0 0 0-7,0 0 0 4,0 0 0-5,0 0 0 8,0 0 0-8,0 0 0 7,0 0 0-7,0 0 0 8,0 0 0-8,0 0 0 7,0 0 0-7,0 0 0 8,0 0 0-8,0 0 0 7,0 0 0-7,-14-2 0 10,-5 2 0-10,1 2 0 6,3 2 0-6,-7-2 0 8,-1-2 0-8,-3 2 0 7,-1 2 0-7,-4 3 0 8,-4-7 0-8,-6 2 0 8,0-2 0-8,-6 2 0 6,-2 2 0-5,1-2 0 6,-7 4 0-7,-6 0 0 8,-1 2-192-8,0-3 192 7,-5 3-160-7,-7 2 160 8,-12-4-160-8,-7-2 160 7,-1 2-160-7,-5-1 160 9,1 3-144-9,-3 0 144 6,1 2-128-5,-7 1 128 6,-12-5 0-7,2 6 0 7,2 2 0-7,4-5 0 8,3 3 0-8,1-2 0 7,0 2 0-7,-6 1 0 9,-8-11 0-9,6 8 0 7,2 4 0-7,7-3 0 9,5 5 0-9,-3-6 0 6,-7 1 0-6,2-1 0 8,2 6 0-8,3-5 0 7,7 5 0-7,7-4 0 7,8-1 0-7,0 5 0 8,4-8 0-8,6 2 0 7,-2-3 0-7,10-1 0 7,1 0 0-7,9 2 0 8,7-4 0-7,0-4 0 5,6 2 0-5,2-2 0 6,6 0 0-6,2 0 0 6,-1-2 0-7,7 0 0 7,2-4 0-6,1 2 0 5,3-2 0-6,3 2 0 9,-2 4 0-9,9-4 0 6,-3-5 0-6,12 9 0 8,-6-8 0-8,6 8 0 6,-4-10 0-6,4 10 0 8,2-15 0-8,-2 15 128 9,16-10-128-9,-3 2 0 7,11-4 0-7,3 6 128 7,10 1-128-7,8-1 0 8,10-2 0-8,3 2 0 8,12 0 0-8,7 0 128 7,10-3-128-7,5 3 0 7,2 4 0-7,9-2 0 8,4 0 0-8,10 2 0 7,10 0 0-7,2 2 0 7,-6 0 0-6,5 0 0 5,-1 0 0-6,12 0 0 9,11 0 0-9,-6 0 0 6,-1 0 0-6,1 0 0 9,-4-4 0-9,3 2 0 7,3 0 0-7,-4 0 128 8,-7-2 0-8,-2 2 0 8,-1-3 0-8,3 3 0 8,3-2 64-8,-3-4 0 7,-6 2 16-7,-8 0 0 8,0-2-48-8,1 3-16 7,-3 3 0-7,-3 0 0 8,-5-2-144-8,-10 0 128 7,-11-4-128-7,0 0 128 8,-5 2-128-7,-3 3 0 6,-6 1 0-7,-1 2 0 7,-3 0 0-7,-6 0 0 7,-9 0 128-7,-7-2-128 8,-3-2 0-8,-6 2 0 6,-8 2-192-6,-11-2 192 24,-5 2-1792-23,-17 0-256 2,0 0-32-3</inkml:trace>
    </iact:actionData>
  </iact:action>
  <iact:action type="add" startTime="33849">
    <iact:property name="dataType"/>
    <iact:actionData xml:id="d14">
      <inkml:trace xmlns:inkml="http://www.w3.org/2003/InkML" xml:id="stk14" contextRef="#ctx0" brushRef="#br0">4482 16049 5519 0,'0'0'496'3,"0"0"-496"-3,13-8 0 0,3-2 0 6,-6 0 1984-5,5 4 320 6,-5-3 48-6,4 1 16 6,-5 2-1104-6,-1-2-224 6,2-3-32-7,-10 11-16 8,0 0-16-7,0 0 0 5,0 0 0-6,0 0 0 9,6-12 64-9,-6 12 16 5,0 0 0-5,0 0 0 8,-14-14-384-8,2 8-80 7,-5 4-16-7,1 2 0 9,-3 0-144-9,-7 0-48 7,1 0 0-6,-2 0 0 5,-2 0 128-6,-1 2 32 7,-5-4 0-7,0 0 0 9,2 4-16-3,2-2 0 0,1 0 0-6,1-2 0 5,-4-5-112-5,-2-3-32 5,0 2 0-5,2 4 0 7,-2-6-128-7,-4-3-48 8,3-1 0-8,1 2 0 8,-2 5-64-8,4-5-16 6,2 0 0-6,2-1 0 8,1 5-128-8,5 4 192 8,3-2-192-8,5 0 192 7,-3-2-192-7,18 8 128 7,0 0-128-7,0 0 128 8,-9-2-128-8,9 2 0 6,0 0 0-6,0 0 0 9,0 0 0-9,0 0 0 6,0 0 0-5,9 20 0 8,3-1 0-9,0 1 0 6,-1 7 0-6,5 1 0 9,2 1 0-9,-5 6 0 6,5 0 0-6,-5 14 0 9,5 3 0-9,-4 7 0 6,1 1 0-6,3 7 0 9,-7 5 0-8,1 8 0 4,0 2 0-5,-4 4 0 8,-1 3 0-8,1 9 0 8,-4 3 128-8,-4 1-128 7,0 3 0-7,0 6 0 8,-2-2 0-8,-4-1 0 7,-5-7 0-7,1 0 0 7,-4 7 0-7,3-5 0 9,-1-2 256-9,-2-5-16 6,-1 3-16-5,-1-5 0 6,-5 0 32-7,-1-3 16 7,-3 9 0-6,-3-11 0 6,-1 1-48-7,0 0-16 7,0-2 0-7,-3-3 0 8,-5-1-80-8,-4 4-128 7,4-2 176-7,-2-4-176 8,4-4 208-8,2 0-64 8,0-10-16-8,-2 2 0 9,0-3 64-9,3-1 0 6,5-8 0-6,2-5 0 7,1-2-192-7,9-12 192 8,-3 0-192-8,3-8 192 7,1-4-192-7,0-3 0 7,7-5 0-7,3 1 128 8,2-5-128-8,2-15 192 7,4 16-192-6,3-1 192 5,7-5-192-6,0 2 0 8,7-2 0-8,5-3 128 8,1-1-128-8,8-2 128 7,8 0-128-7,6-4 128 8,-3-4 0-8,7 0-128 7,9-5 192-7,3-7-64 9,1 0-128-9,6-3 0 7,6-1 144-7,4 5-144 8,2-7 0-8,-2 3 0 6,-4 3 0-6,-6-5 0 8,-1-3-288-8,-7 1-80 8,2 0-16-8,-5 5 0 23,-3-2-2640-22,-1-1-544 1</inkml:trace>
    </iact:actionData>
  </iact:action>
  <iact:action type="add" startTime="34764">
    <iact:property name="dataType"/>
    <iact:actionData xml:id="d15">
      <inkml:trace xmlns:inkml="http://www.w3.org/2003/InkML" xml:id="stk15" contextRef="#ctx0" brushRef="#br0">5047 16601 22111 0,'0'0'1968'4,"0"0"-1584"-4,0 0-384 0,10 17 0 6,-10-17 480-6,18 14 16 8,5-1 0-7,6-5 0 5,1-2-16-5,9-4 0 7,2-4 0-8,5-2 0 7,7 0-208-7,4-9-32 6,5-1-16-5,4-9 0 6,-3-3 0-7,-1-3 0 7,-1-2 0-7,-7 0 0 8,-5-9 112-8,2 5 32 8,1 2 0-8,-1-2 0 7,-6-2 48 1,-2 2 16-8,-4-2 0 0,-2 0 0 10,-8 6-48-10,-7-1 0 4,-5 3 0-3,1 2 0 7,-10-2-64-8,-3 1 0 7,-5 1-16-7,-3 0 0 7,-5-1 112-7,-6 3 32 7,-2-2 0-6,-9 1 0 6,-4 9-96-7,-6 3-16 8,-6-3 0-8,0 7 0 8,-6 2-192-8,2 8-144 7,2 6 192-7,-6 2-192 8,-1 5 176-8,-5 5-176 7,-3 9 160-7,-3 3-160 8,-3 1 128-8,3 6-128 7,3 0 0-7,3 8 0 8,3 7 272-8,9 3-32 7,0-2-16-7,6 3 0 8,2 1-16-8,5 3 0 7,11 6 0-7,1 3 0 8,8-11-208-8,5 1 176 7,7 3-176-6,7 1 160 8,3-5-160-9,6 1 192 7,7-5-192-7,0-3 192 7,5-2 48-7,1-6 16 6,2-2 0-6,8-6 0 9,-2-2-64-9,4 2-16 6,-2-6 0-6,4 2 0 8,-4-7-176-8,3-1 160 8,-1 1-160-8,0-3 160 6,4-7-160-5,-10 1 0 7,0-5 0-8,0 2 128 7,-6-3-368-7,7 3-80 7,-1-6 0-7,-4 0-11424 17,-4-2-2272-16</inkml:trace>
    </iact:actionData>
  </iact:action>
  <iact:action type="add" startTime="35367">
    <iact:property name="dataType"/>
    <iact:actionData xml:id="d16">
      <inkml:trace xmlns:inkml="http://www.w3.org/2003/InkML" xml:id="stk16" contextRef="#ctx0" brushRef="#br0">5802 18147 4607 0,'-4'-14'400'1,"4"14"-400"-1,0 0 0 0,-2-13 0 6,0-1 3840-6,-2 4 704 9,3-7 128-9,-1 7 16 7,-4-2-2576-7,2 3-528 7,2-7-112-6,-4 2 0 6,-4-1-384-7,1 5-64 8,-1-4 0-8,-4 5-16 7,2 1-224-7,-7-6-32 6,3 4-16-5,1-1 0 7,-7 1-160-8,5 4-16 8,1 0-16-8,-3 0 0 6,-1 4-32-6,3 4-16 9,-5 2 0-9,3 4 0 7,3 0-240-7,-4 7-32 7,1-1-16-7,3 8 0 7,-5 1-208-7,3 6 128 8,3 2-128-7,-3 6 0 10,5 6 256-11,-1-2-64 4,2 6 0-4,0 4 0 7,5 1 80-7,1 5 16 8,-4 4 0-8,2-1 0 7,4 2-96-7,-2-1 0 6,-3-3-16-4,1 3 0 6,2-1-176-8,-2 5 128 6,-3-7-128-5,5-1 128 7,-4-1-128-8,0-1 0 6,2-4 0-6,5-3 128 9,-1-3 0-9,-2 2-128 7,4-2 192-7,0-8-64 9,0 0-128-9,2 0 128 6,0-6-128-6,2-4 128 8,0-3-128-8,0-3 0 6,-2 3 0-6,4-5 0 9,-2 1-272-9,-2-20-96 6,0 13-16-6,0-13 0 24,-2 16-1680-24,2-16-352 0,0 0-64 0,0 0-12656 3</inkml:trace>
    </iact:actionData>
  </iact:action>
  <iact:action type="add" startTime="35787">
    <iact:property name="dataType"/>
    <iact:actionData xml:id="d17">
      <inkml:trace xmlns:inkml="http://www.w3.org/2003/InkML" xml:id="stk17" contextRef="#ctx0" brushRef="#br0">4575 19110 28559 0,'0'0'1264'1,"0"0"272"-1,0 0-1232 0,0 0-304 0,26-9 0 0,11 5 0 7,10 2 1296-7,3 0 208 8,5-4 32-8,-1-4 16 7,1 1-480-7,2-1-112 8,5-8 0-8,6 3-16 7,-1 1-240-7,7-2-32 8,-4 5-16-7,8-9 0 5,-2 3-384-6,2-3-80 7,-8-1 0 3,-1 1-16-10,-15 5-176 0,-3-5 0 7,-6 6 144-7,0-1-144 21,-2 3-928-20,-4-3-256 1,0 5-48-2,-4-6-15616 0</inkml:trace>
    </iact:actionData>
  </iact:action>
  <iact:action type="add" startTime="36223">
    <iact:property name="dataType"/>
    <iact:actionData xml:id="d18">
      <inkml:trace xmlns:inkml="http://www.w3.org/2003/InkML" xml:id="stk18" contextRef="#ctx0" brushRef="#br0">6789 15678 24879 0,'-25'-16'2208'1,"11"5"-1760"-1,4 3-448 0,10 8 0 6,0 0 1072-5,0 0 128 7,2-12 16-8,-2 12 16 7,14-15-256-7,2 5-48 7,3-6-16-6,6 7 0 6,5-7-384-6,3 2-80 6,8-3 0-7,-2 3-16 7,6-5-176-7,3 1-16 7,5 2-16-7,2-1 0 9,-5 3-48-9,1-3-16 6,0 1 0-5,-4 4 0 6,-6 3-32-7,2-1 0 6,-8 4 0-6,-2 4 0 10,0 2-128-10,0 2 128 6,-7 4-128-6,-3 4 128 12,-2-1-128-12,1 7 0 3,-9 0 0-3,3 9 0 10,-2 6 256-10,-3 8-16 6,-1 0-16-6,-4 12 0 9,0 5-96-9,-6 11 0 5,0 1-128-5,-2 0 192 9,-4 8-192-9,0 6 0 6,-2 4 0-6,1 6 0 10,-7-1 128-10,2 1-128 6,-3 6 0-6,1-3 144 7,-4 8-16-7,1 3-128 8,1-1 192-8,-5 2-64 8,-1 1 80-8,5-3 16 6,-1 0 0-6,1-1 0 8,3-7-64-8,-2-1-16 7,5 5 0-7,-5-7 0 8,4-5 16-8,-1 3 0 7,5-2 0-7,0-1 0 8,-2 3-160-8,3-4 0 8,1 0 144-8,0 1-144 8,-2-3 0-8,2 4 144 6,2-4-144-6,2-1 0 8,-5-3 0-8,-1-2 0 7,2-2 0-7,2-4 0 9,2-1 128-9,0 1-128 7,0-6 0-7,4 2 0 7,0-9 0-7,2-7 0 7,2 1 0-7,4-4 0 8,-3-1 192-8,1-5-64 8,2 0 0-8,-2-4-128 7,0 0 208-7,3-8-64 8,-1 0-16-8,-4 0 0 7,2-5-128-7,1-5 192 7,-3 0-192-7,2 1 192 8,2-1-64-8,-4-5 0 7,-6-18 0-7,6 17 0 9,-3 1 48-9,-3-18 0 5,4 14 0-4,-4-14 0 7,0 0-48-8,0 0 0 7,0 15 0-7,0-15 0 8,0 0 0-8,-7 18 0 7,7-18 0-6,-14 9 0 6,-4-3 144-7,1-2 32 7,-1 0 0-7,-3 0 0 10,-5-4-48-10,-3 0-16 5,-6 0 0-5,-4 0 0 7,0 0-48-7,-8 2-16 8,-2-4 0-8,-5 2 0 8,-1 0 48-8,1 2 16 7,-3 0 0-7,-3 2 0 8,-3 2-80-8,-1 0-16 7,1 1 0-7,1 1 0 10,-10-2-144-10,4 2 0 6,-3 0 0-6,9-1 0 7,0-1 0-7,5 2-144 8,2 0 0-8,5-2 0 22,1-2-1776-20,6-1-336 1,6 1-80-3</inkml:trace>
    </iact:actionData>
  </iact:action>
  <iact:action type="add" startTime="37606">
    <iact:property name="dataType"/>
    <iact:actionData xml:id="d19">
      <inkml:trace xmlns:inkml="http://www.w3.org/2003/InkML" xml:id="stk19" contextRef="#ctx0" brushRef="#br0">9116 17188 24351 0,'0'0'1088'1,"0"0"208"-1,0 0-1040 0,14-10-256 0,9 2 0 0,6-2 0 6,7 0 880-6,6 5 112 7,11-1 32-7,4-2 0 8,7 2-320-8,10 2-48 6,4 0-16-6,-2-2 0 8,-2-5-320-8,2 3-80 7,2-2-16-6,-3-1 0 6,-3 5-32-7,2 0 0 11,-8 0 0-11,2 0 0 6,-5 0-192-5,-7 4 0 5,-7 2 0-5,-4 0 0 23,-8 2-480-23,-6 2-192 0,-7 0-32-1,-24-4-12768 0</inkml:trace>
    </iact:actionData>
  </iact:action>
  <iact:action type="add" startTime="37811">
    <iact:property name="dataType"/>
    <iact:actionData xml:id="d20">
      <inkml:trace xmlns:inkml="http://www.w3.org/2003/InkML" xml:id="stk20" contextRef="#ctx0" brushRef="#br0">9335 17804 21183 0,'-20'13'944'2,"20"-13"192"-1,0 0-912-1,8 18-224 1,9-4 0-1,9-3 0 8,5-3 2944-8,16 4 528 6,4-4 112-6,9-2 32 9,2-5-2224-9,7-2-448 6,1-5-96-5,6-6-16 7,4-4-544-6,2-1-112 3,0 3-32-5,4-5 0 7,1 3-144-6,7-2 0 10,-2-3 0-11,-8 5 0 21,-10-1-2944-20,-2 1-480 1,27-3-96-1,-19 1 0-1</inkml:trace>
    </iact:actionData>
  </iact:action>
  <iact:action type="add" startTime="40500">
    <iact:property name="dataType"/>
    <iact:actionData xml:id="d21">
      <inkml:trace xmlns:inkml="http://www.w3.org/2003/InkML" xml:id="stk21" contextRef="#ctx0" brushRef="#br1">18935 11561 18543 0,'0'0'816'3,"-6"-13"176"-3,6 13-800 0,2-18-192 0,2 4 0 0,0 1 0 6,-4 13 608-5,6-10 80 6,-6 10 16-7,0 0 0 9,8-12-64-9,-8 12-16 7,0 0 0-7,0 0 0 8,0 0-176-8,0 0-16 6,0 0-16-6,0 0 0 8,11 14 32-8,-3 3 16 8,-4 1 0-8,0 7 0 7,-4 3-64-7,2 3-16 7,0 6 0-7,-2 2 0 9,-2 10 48-9,0-1 0 7,0-1 0-7,0 6 0 15,-2 7-128-15,2 1-32 1,-4-3 0-1,-1 1 0 6,1-3-96-6,0 1-32 8,2-2 0-8,-2-7 0 7,-4-7 48-7,5-2 0 7,3-6 0-7,-2-3 0 8,0 1 272-8,-2-2 64 8,2-6 16-8,2 1 0 7,0-3-96-7,2 1-32 7,2-3 0-7,0 1 0 9,-2-20-160-9,8 15-48 7,0 1 0-7,1 2 0 9,5-7 32-9,2 3 0 6,3-4 0-6,6-3 0 8,3 5 64-8,1-2 16 5,4-2 0-5,8 1 0 11,0-3-128-11,8 0 0 5,4 2-16-5,-1 2 0 10,5-8-176-10,-1 0 128 6,-1-2-128-6,0 0 128 8,3-2-128-7,3 0 0 5,3-2 0-6,0 4 0 7,8 2 160-6,3 0-160 5,5-2 192-6,0 0-192 9,1-2 208-9,1 2-64 6,-2-6-16-6,2 4 0 8,0 2-128-8,2 6 128 8,4 0-128-8,4 0 128 8,-3-3-128-8,-3 1 0 7,0-4 144-7,-2 2-144 7,-2 4 0-7,0-2 0 7,0 0 0-7,1 0 128 9,5 2-128-9,4 0 0 6,-4 1 0-6,1-5 0 9,-5-2 0-9,0 4 0 6,-2-2 128-6,2 2-128 8,0-4 0-8,5 2 144 7,1 2-144-7,-2-2 0 9,0-2 144-9,-4 0-144 7,-6 0 0-7,0-2 144 7,0-2-144-7,2 2 160 7,-2 2-160-6,2 2 160 7,2-2-160-8,-1 0 192 6,-1 0-192-6,0 0 192 9,-5-2-192-9,3-2 128 6,0 0-128-6,0 0 128 8,-4 2-128-8,8 0 128 7,3-3-128-6,3 1 128 6,-4-2-128-7,-2 2 128 7,-8-2-128-7,6 0 128 8,2-2-128-8,2 5 160 8,0 1-160-8,4-2 160 8,-1 0-160-8,-1-2 0 7,-4 2 0-7,-2 0 128 7,-8 0-128-7,2 4 0 7,2 0 0-7,2-2 0 8,-1-4 0-8,1 4 0 7,5 1 128-7,-3-3-128 8,-4 0 0-7,-1 0 0 6,-9 2 0-7,2 0 0 8,-3 0 0-8,3-4 128 7,-4-4-128-7,8 6 0 8,1 4 0-8,1 0 0 6,-4 0 0-6,2-1 0 9,0-3 0-8,-9 4 0 5,-5-6 128-6,3 0-128 7,-3-6 0-7,3 8 0 8,-5 2 0-8,1 0 0 8,-5 0 0-8,5 1 128 7,0-1-128-7,-1 0 0 8,1 2 0-8,-3 0 128 6,3 0-128-6,-6-4 0 10,-9 2 0-10,1-2 128 6,2 2-128-6,-4 0 0 8,2-2 128-8,-4 2-128 6,6-2 0-6,-4 2 128 9,4 2-128-9,-4 2 0 6,2-2 0-6,-2 4 0 9,2-2 0-9,1 4 0 6,-5-2 0-6,4-2 0 9,-6-2 0-9,2 6 0 6,-4-2 0-6,-1-1 0 9,-3-5 0-9,0 2 0 7,0 0 128-7,-1 0-128 8,-1 0 0-8,0 0 0 7,2-1 0-6,-3 1 0 5,-1 3 0-6,-4 1 0 7,1 0 0-7,1 0 0 8,-2 0 0-8,1 2 0 7,-5-2 0-7,-1 2 0 8,1-6 0-8,1 0 0 7,-4 2 0-7,1 0 0 9,-3-2 0-9,-1 1 0 6,-13-1 128-6,20 2-128 10,-3 2 0-10,1 2 0 5,-6-6 0-5,-12 0 0 8,15 0 0-8,1 0 0 7,-2 0 128-7,-1 0-128 8,-13 0 0-8,14-2 0 7,-14 2 0-7,17-6 0 10,-5 1 0-10,-12 5 128 6,12-10-128-6,0 0 0 7,-12 10 128-7,11-10-128 8,1 2 0-8,-4-5 128 7,0 3-128-7,3-4 128 7,-3 1-128-7,2-3 128 8,3-1-128-8,-5-5 160 9,4-5-160-9,-2 1 160 7,1 1-160-7,3 0 0 7,-4-4 144-7,3-3-144 7,-5 1 0-6,0-10 128 6,2 2-128-7,-2-4 0 8,-2 4 0-8,1-2 128 7,3 0-128-7,-4-4 0 8,0 3 128-8,0-5-128 6,1 0 128-6,-1 2-128 10,2-2 144-10,-2 1-144 6,2-7 192-6,-2 6-192 9,1 0 128-9,1-2-128 6,0 1 0-6,-2 3 0 8,0-4 128-7,0 2-128 4,1 6 0-4,-1 0 0 7,0 4 0-8,0 4 0 7,2 2 0-6,-4 0 0 6,-1 3 0-7,-3 7 0 7,2 2 0-7,-2-1 0 8,-2 6 0-8,2 14 0 6,0-13 0-6,0 13 0 9,0 0 0-9,0 0 0 6,0 0 0-6,0 0 0 9,0 0 0-9,0 0 0 7,0 0 0-7,0 0-144 8,0 0 144-8,0 21-128 7,0 3 128-7,0-1-128 8,0 0 912-8,2 5 192 6,-2 1 48-6,0 2 0 25,0 0-1648-24,0 3-320 1,0-1-64-2,-2 4-16 0,1-2 832 0,-1 8 192 3,0-2 0-2,0 4 0 6,-4-5 0-7,2 9 0 7,0-2 0-7,2 0-144 9,0 4 144-9,0-3 0 6,-2 5 0-6,2-2 0 9,-4 1 0-9,3 3 0 6,-1 1 0-6,0-1 0 9,0-4 0-9,0-2 0 7,-4-1 0-7,4 1 0 8,0 0 0-8,2-8 0 7,0 2 0-7,1-4 0 8,1 2 0-8,0-6 0 5,0 2 0-5,0-2 0 9,0-6 0-9,0-2 0 7,0-1 0-7,-2-5 0 8,2-1 0-8,-2-1 0 7,2-5 0-7,0-14 0 8,-4 19 0-8,2-5 0 7,2-14 0-7,-8 16 0 8,8-16 0-7,0 0 128 5,-10 11-128-6,10-11 0 8,-15 8 0-8,1-4 0 7,-4-2 0-6,5 0 0 6,-7-2 0-7,1-2 128 8,-3 2-128-7,-5-2 0 6,0 2 0-7,-5-2 0 6,-1-2 0-6,-4-4 128 9,-4 5-128-9,0-1 0 7,-4 0 0-7,3 0 0 7,-7-2 0-7,0-2 0 8,-2 4 0-8,-3 0 128 9,-1 0-128-9,-3-1 0 5,-3-1 0-5,-5 2 0 8,-8-2 0-7,-8 2 0 5,-6 0 0-6,-2 0 0 10,2 0 0-10,-1-1 0 4,1 3 0-3,-8 2 0 8,-1 0 0-9,-7-2 0 6,-9 0 0-6,2-2 0 9,-2 2 0-9,4 2 0 7,2 2 0-7,-7-2 0 8,-8 0 0-8,3-2 0 6,-8 0 0-6,8 2 0 8,2 0 0-8,-4 0 0 7,2 0 0-7,-6 0 0 8,-2 0 0-8,0 0 0 7,8 2 0-7,-1 0 0 9,2-2 0-9,1 0 0 7,-5-2 0-7,3-2 0 7,5 2 0-7,5-2 0 8,2-2 0-8,-2 4 0 8,-1 0 0-8,1 0 0 6,2 0 0-6,4 1 0 8,5-5 0-8,-1 0 0 7,7-2 0-7,-6 2 0 10,3 2 0-10,-3-2 0 5,5-5 0-5,-1 3 0 8,6-2 0-8,0 0 0 8,5 5 0-8,-3 3 0 8,2-2 0-8,0 0 0 6,-4 0 0-5,4-2 0 8,2-2 0-9,4 4 0 6,-2-1 0-6,2-3 0 9,-2-2 0-9,6 6 0 6,4 2 0-6,-4-2 0 8,-6-4 0-8,0-1 0 7,-2-5 0-6,4 0 128 6,4 10-128-7,-2-1 0 8,-2-5 0-8,4 2 0 7,6 4 0-7,-7 0 0 6,-1 0 0-6,2-3 0 9,-2-5 0-9,0 2 0 7,2 0 0-7,6 4 0 7,-4 3 0-7,5-3 0 7,-3-2 0-7,4 2 0 9,-1 2 0-9,1 0 0 6,0-2 0-6,-3-1 0 9,3 1 0-9,0 0 0 6,3 2 0-6,7 0 0 9,-3-4 0-8,1 4 0 4,-3 2 0-5,5 1 0 8,1 1 0-8,1-2 0 8,-1 0 0-8,0 2 0 8,-1 4 0-8,-1-3 0 7,3-2 0-7,1-1 0 7,4 4 0-7,2-1 0 7,-1 3 0-7,5-2 0 9,-2-2 0-9,0 2 0 8,2 4 0-8,2-2 0 7,6 0 0-7,0-2 0 7,0-2 0-7,4 4 0 8,1 0 0-8,1 0 0 6,0 1 0-6,1-1 0 8,1-4 0-8,2 2 0 7,1 0 0-7,7-2 0 9,-3 0 0-8,5 0 0 4,3 0 0-5,12 0 0 8,-16-4 0-8,16 4 0 7,-11-6 0-7,11 6 0 8,0 0 0-7,0 0 0 6,-4-9 0-7,4 9 0 7,0 0-128-7,0 0 128 7,0 0-128-7,0 0 128 23,13-12-416-22,5 2 0 1,2 4 0-2,-1 3 0 13,2-1-1888-12,9-2-384 2,-1-4-80-2</inkml:trace>
    </iact:actionData>
  </iact:action>
  <iact:action type="add" startTime="42890">
    <iact:property name="dataType"/>
    <iact:actionData xml:id="d22">
      <inkml:trace xmlns:inkml="http://www.w3.org/2003/InkML" xml:id="stk22" contextRef="#ctx0" brushRef="#br1">22421 12889 20847 0,'0'0'912'1,"0"0"208"-1,0 0-896 0,0 0-224 0,15-11 0 0,1 3 0 6,-16 8 512-6,14-4 64 8,-14 4 16-8,17-2 0 8,-17 2-144-8,0 0-16 7,0 0-16-7,0 0 0 8,0 0-128-8,0 0-32 6,0 0 0-6,0 0 0 9,4 14 96-9,-4-14 16 7,-4 19 0-7,-6 3 0 7,-3-7 16-7,1 7 0 8,-4 3 0-8,3 0 0 9,-5 1 80-9,-3 1 32 5,1 4 0-5,-1 0 0 9,-5 1-96-9,-1 3-16 9,-2-2 0-9,-6 0 0 7,0 8-144-7,0-2-48 5,-8-4 0-4,2 4 0 8,-4-4-192-9,2 6 176 6,-4 0-176-6,-6-6 160 8,-1 2 64-8,-3-6 16 6,-3-3 0-6,-5 1 0 8,3 2 16-8,2-2 0 9,-3 1 0-9,-5-1 0 7,0-4-256-7,-7 5 0 8,-1-1 128-8,-4-2-128 7,-5-2 128-7,-1 1 0 6,0-1-128-6,-4-3 192 9,-1 1-64-9,3-4 0 6,2 3-128-6,-10 3 192 9,1-1-48-9,-9-3-16 6,-5-5 0-6,2 3 0 9,2-5-128-9,3 3 0 6,-1 1 144-6,-3-4-144 9,-5 1 128-9,2-3-128 6,4-4 128-6,1 2-128 9,5-5 128-8,-3 5-128 4,9 4 128-5,-5-4-128 9,5 1 192-9,-5-5-48 6,3-4 0-6,3-2 0 8,6 2-16-8,2 4-128 8,0 4 192-8,2-5-64 8,2-1-128-8,0 0 0 7,0 0 0-7,2 0 128 7,0 2-128-7,2 0 0 7,4-2 144-6,6 0-144 7,-2 1 0-8,7 3 128 6,3 0-128-6,1-2 0 10,2 2 128-10,3 1-128 5,1-3 128-5,2 0-128 10,4 0 128-10,1 2-128 6,5-4 128-6,0 1-128 8,7-3 176-8,3 2-48 6,4 0 0-6,7 4 0 9,-1-2 0-9,3-2 0 6,4 0 0-5,-3 2 0 8,3 3-128-9,4-1 160 6,8-8-160-6,-13 6 160 8,13-6-160-8,-8 19 0 7,-2 1 144-7,4-4-144 7,2-1 0-7,4-15 0 7,-2 20 0-7,0-1 128 8,2 1-128-8,0-5 0 7,0 3 0-7,0 3 128 9,0 1-128-9,0-1 0 7,0 3 128-7,0 5-128 8,2-2 0-8,0 2 144 7,0 3-144-7,0-3 0 8,-2-2 192-8,2 0-192 7,-2 5 192-7,2-1-192 8,0-2 192-8,2 2-64 6,-2 1 0-6,0-1-128 9,-2-2 240-9,0-2-64 6,0 1-16-6,0-1 0 9,-2-4 0-9,0 1 0 7,-2-1 0-6,2 0 0 7,-2-7 16-8,-2 0 0 7,6-16 0-7,-4 19 0 7,2-5-48-7,2-14 0 7,0 0 0-7,0 0 0 8,-9 17 0-8,9-17-128 7,0 0 192-6,0 0-64 7,0 0-128-8,0 0 0 7,0 0-192-7,0 0 192 24,-14-9-1472-24,8 1-160 0,-5 0-32 0,3-6-16 12,2-1-1248-10,-2-3-240 1,-4 3-48-3</inkml:trace>
    </iact:actionData>
  </iact:action>
  <iact:action type="add" startTime="43667">
    <iact:property name="dataType"/>
    <iact:actionData xml:id="d23">
      <inkml:trace xmlns:inkml="http://www.w3.org/2003/InkML" xml:id="stk23" contextRef="#ctx0" brushRef="#br1">16046 15372 24879 0,'0'0'2208'1,"-7"15"-1760"3,3-5-448-4,6 6 0 6,3-3 992-6,7 7 112 6,-2-1 32-6,7 1 0 10,-3 3-176-10,6-3-16 6,-3-1-16-6,5-1 0 9,1 1-176-7,0 3-48 2,1-5 0-4,1 3 0 8,-5 1-144-8,3-3-48 7,-1 0 0-7,3-3 0 8,0-7 48-8,3 0 0 6,1 3 0-6,0-7 0 8,0-6-48-7,1-2-16 5,-1-3 0-6,2-3 0 9,0 0-112-9,2-5-32 6,-3 3 0-6,1-4 0 12,-2 5-352-12,2-7 128 5,-1 0-128-4,-3 1 0 21,-2-5-1280-21,-1 1-336 3,-5-2-64-4</inkml:trace>
    </iact:actionData>
  </iact:action>
  <iact:action type="add" startTime="44732">
    <iact:property name="dataType"/>
    <iact:actionData xml:id="d24">
      <inkml:trace xmlns:inkml="http://www.w3.org/2003/InkML" xml:id="stk24" contextRef="#ctx0" brushRef="#br1">14189 15596 2751 0,'0'0'256'3,"-17"12"-256"-3,-1-4 0 0,5 3 0 8,-5-1 2704-7,4-2 496 6,-5 2 112-7,1-3 16 9,1-1-1664-9,-5 4-336 7,-3 4-64-7,-2-6-16 7,-1 1-448-7,-1-1-96 7,-2-2 0-6,-10 0-16 5,-4-2-144-6,-4 2-32 8,-5-5 0-7,-5 1 0 6,-5-2-64-7,1 0 0 8,3-2-16-8,3 2 0 7,1 0 48-7,1 0 16 7,1 0 0-7,1-3 0 7,6-11 16-6,4 6 0 10,-2-2 0-11,6 1 0 6,-4-1-64-6,6-4-16 6,-2 4 0-6,10 5 0 8,4-1-224-8,7 4-32 6,-1 0-16-5,5-2 0 6,2 4-160-7,12 0 128 6,0 0-128-6,0 0 128 11,0 0-128-11,0 0 0 6,-2 18 144-6,6-3-144 7,2 3 0-7,6 1 144 7,-2-5-144-7,5 5 0 8,1 3 128-8,3 1-128 7,1 4 0-7,-3 5 0 9,7 3 0-9,-1 6 0 7,3 0 0-7,-3 7 0 7,-5 7 0-6,-1 4 0 9,1-1 0-9,-7 6 0 3,-1 5 0-3,2-1 0 5,-6 6 0-6,0 6 0 7,-5 2 0-7,-1 2 0 7,-3-2 0-7,-1 3 0 8,-2 3 0-8,-6 2 0 7,-2-4 128-7,-1-2-128 8,-1-2 0-8,-5-1 0 8,-1-3 0-8,-3-3 0 7,-2-1 192-7,-5 6-64 7,3-2 0-7,-2 2-128 8,2 0 224-8,-2 0-64 8,-5-2-16-8,5 1 0 7,-2 1-144-7,0 0 128 7,2 2-128-7,-2-2 128 8,-3-2-128-8,5-2 0 6,2-2 0-5,0 1 0 7,-1-1 128-8,3-2-128 8,2 0 0-8,-1 2 128 8,3-8-128-8,2 7 0 7,1-1 0-7,1 0 0 7,5-8 0-7,-4 4 0 7,3-3 0-6,3-5 0 6,2 3 128-7,1-9-128 7,5-3 0-7,0-2 128 8,2-2 0-8,0-10-128 7,2 0 192-7,4-4-64 9,2-2-128-9,1-4 0 7,1 1 144-7,0-1-144 7,2-6 0-7,3-1 0 7,-1-1 0-7,6 1 128 8,-7-6 0-8,7 1 0 7,5-3 0-7,1 2 0 8,3-5-128-8,2 5 0 7,1-8 0-7,1 2 0 8,6 1 0-8,4-3 0 7,-2-2 128-7,8-2-128 8,7 4 208-8,5 0-16 7,7 2-16-7,6-5 0 8,6-1 32-7,4 0 16 6,-2-2 0-7,4 2 0 7,6-2-64-7,7 4-16 8,3 0 0-8,1 2 0 7,1-2-144-7,-11 0 128 8,-5-2-128-8,0 0 128 7,-2 3-320-7,0-1-64 8,-2 2 0-8,7-6-10480 17,1-8-2080-16</inkml:trace>
    </iact:actionData>
  </iact:action>
  <iact:action type="add" startTime="45963">
    <iact:property name="dataType"/>
    <iact:actionData xml:id="d25">
      <inkml:trace xmlns:inkml="http://www.w3.org/2003/InkML" xml:id="stk25" contextRef="#ctx0" brushRef="#br1">19284 15852 19343 0,'-29'-16'848'1,"15"10"192"0,-1 6-832-1,15 0-208 3,0 0 0-3,0 0 0 8,0-10 784-7,0 10 112 4,17-5 32-5,1 1 0 8,5-2-432-8,8 2-96 7,10-4-16-7,6 0 0 9,-2 1 128-9,4-1 32 6,2-8 0-6,3 6 0 8,3-1-224-8,3 1-32 7,-1 4-16-7,3-6 0 7,3 1-16-7,-5 5-16 8,2 0 0-8,1-2 0 8,-1 2-48-8,-7 2 0 7,-4-1 0-7,-10 3 0 11,-1 2-64-11,-8 2-128 4,-5-2 176-4,-2 5-176 8,-3 3 128-8,-7 6-128 7,-1 1 0-7,-6 1 0 8,-2-4 0-8,-2 5 0 6,-4 1 0-5,-2-1 0 8,-4 5 128-9,0 5-128 6,-4 0 192-6,-1 11-192 8,1 4 192-8,-6-1-192 7,4 2 192-7,-5 8-192 8,1-2 128-7,3 1-128 5,-3 11 0-6,2-3 0 9,-1-1 0-9,3 5 0 6,-4 11 0-6,5-3 0 8,1 4 0-8,-2-2 0 7,3-4 0-7,-3 10 0 8,6 2 0-8,2 0 0 7,2-2 0-7,4 4 0 8,0 0 128-8,4 2-128 7,4-10 0-7,-3 0 0 9,3-2 128-9,4-5-128 6,-2 5 144-6,5-4-144 8,-5 4 256-8,5-2-32 8,-1 6-16-8,2 0 0 8,-1-1 0-8,-1 1 0 6,1 0 0-6,5 2 0 8,-5 2-64-8,7 2-16 7,-3-1 0-7,1 1 0 9,-7 0-128-9,3 0 128 5,1-4-128-5,-5 0 128 10,3 0-128-10,-3-2 0 6,2-2 0-6,-5-5 128 8,3-1-128-7,-6-6 128 4,4 5-128-5,-5-5 128 10,-1-3 80-10,0 1 16 7,-2-3 0-7,0-5 0 7,0-1-16-7,-4 0 0 8,0-5 0-8,2-7 0 7,-2-2-32-7,2 2-16 8,0-3 0-8,0-5 0 7,2-6-160-7,-1 0 128 7,-1 1-128-7,4-3 128 7,0-1 0-7,0-5-128 8,-2 3 192-8,0-7-64 8,-2 3-128-8,0 2 0 7,3-9 144-7,-3 7-144 8,-2-16 0-8,0 16 128 7,0-16-128-7,0 17 0 9,-2-3 0-9,1 1 128 7,1-15-128-7,0 0 0 7,-8 16 160-7,2 1-32 8,2-3-128-8,-4-2 192 7,-4-4 0-7,5 5 0 8,-9-5 0-8,4 6 0 8,-5-6 48-7,3-3 0 6,-7 3 0-7,1 2 0 6,1-2 0-6,-5-4 0 7,-1 1 0-7,0 3 0 8,-3-2-16-8,-1-2 0 8,-2 4 0-8,-6 2 0 6,2-5-16-6,-2-1 0 8,-12 2 0-8,0-2 0 8,0-2-16-8,-3-2-16 7,-7-2 0-6,4 0 0 6,3-2-176-7,1 0 160 7,0 0-160-7,1-1 160 8,-3 1-160-8,4 0 0 8,2-2 0-8,5 2 0 23,-5-4-1024-21,6-5-224-1,-2 1-48-1,6-10-10096 5,-2-5-2032-2</inkml:trace>
    </iact:actionData>
  </iact:action>
  <iact:action type="add" startTime="47149">
    <iact:property name="dataType"/>
    <iact:actionData xml:id="d26">
      <inkml:trace xmlns:inkml="http://www.w3.org/2003/InkML" xml:id="stk26" contextRef="#ctx0" brushRef="#br1">22879 15627 12895 0,'0'0'1152'1,"0"0"-928"3,0 0-224-4,0 0 0 6,0 0 592-6,-12 0 80 8,12 0 16-7,-19 0 0 7,3 0-80-8,-3 2-16 6,-1 0 0-6,-1 0 0 9,-1-2 80-9,-5 0 16 7,-2 0 0-7,-6 0 0 7,0 0 80-7,-2-2 0 6,-6 0 16-6,2-4 0 8,-6 5 112-8,2-1 0 10,2-2 16-10,-4 0 0 6,0 2-144-6,3 0-16 7,-7 0-16-7,2 2 0 7,4-4-176-6,4-4-48 6,4 4 0-4,-2 0 0 2,6 1 0-5,4-1 0 7,1-2 0-7,3 0 0 8,6 4-224-8,7 2-48 6,12 0-16-5,-14 0 0 8,14 0-224-9,0 0 144 6,0 0-144-6,0 0 128 8,0 0-128-8,0 0 0 7,0 0 0-7,8 18 0 10,-2-1 128-10,2-1-128 5,1 1 128-5,7 5-128 10,2 5 128-10,-5 4-128 5,5 2 0-5,-6 0 128 9,3 6-128-9,-5 0 0 5,2 14 0-5,-3 0 0 10,-1-1 0-10,2 7 0 6,-4 3 0-6,-2 7 0 9,0-3 0-9,-3 8 0 7,-1 0 0-7,-1 4 0 7,-3 2 0-7,0 0 0 7,-2 0 0-7,-6 2 0 8,4 0 0-8,-3 2 0 8,1 3 0-8,2-1 0 8,-6 2 0-8,5-2 0 6,-5 2 0-6,2-6 0 10,-3-3 0-10,1 5 0 5,0 0 0-5,1 2 0 9,-1 0 0-9,0-2 0 6,-1-2 0-6,1-6 0 8,1 0 128-8,-1-10-128 6,2 0 0-6,1-1 128 9,1-1-128-9,-2 2 0 7,2-3 0-6,3-3 0 7,-3 1 0-8,4 1 128 6,2-5-128-5,2-1 0 6,-2-1 0-7,4-1 0 7,0-1 128-7,4-6-128 8,0-4 0-8,4 2 0 7,2-4 0-7,-3 3 0 8,3-8 0-8,2-3 0 8,-4-2 0-8,1-4 0 7,3-5 0-7,-2-3 0 7,3-3 0-7,-1-3 0 8,6-1 0-8,-3 2 0 8,5-6 0-8,3-1 0 8,1 1 0-8,-3 0 0 6,4-6 0-6,3 0 0 8,1-2 128-8,2 0-128 8,-2 0 0-8,3-2 128 8,1 2-128-8,4-2 0 6,4 2 144-6,-4-2-144 8,4 2 128-8,-4-2-128 7,2 0 160-7,2 0-160 8,4-2 128-8,-4-2-128 6,4 2 0-6,-6 3 144 9,2-3-304-9,-6-2-64 7,-2 4-16-7,-4-2 0 25,-6-2-2208-23,1 0-448-1</inkml:trace>
    </iact:actionData>
  </iact:action>
  <iact:action type="add" startTime="48156">
    <iact:property name="dataType"/>
    <iact:actionData xml:id="d27">
      <inkml:trace xmlns:inkml="http://www.w3.org/2003/InkML" xml:id="stk27" contextRef="#ctx0" brushRef="#br1">24005 15776 16527 0,'0'0'720'1,"0"0"176"-1,-8-16-720 0,2 6-176 2,6 10 0-2,-16-6 0 8,5-1 752-8,-7-5 112 9,2 2 32-9,-5-2 0 6,-2 5-112-6,-3 3-16 8,1-2 0-7,-4 2 0 8,-5-2-128-9,3 6-16 4,-2 8-16-4,-2-4 0 8,0 0 192-8,2 2 32 8,-6 7 16-8,2-1 0 7,0 5-192-7,-4-3-32 6,4 4-16-5,-4 1 0 7,2 3-192-7,3 3-32 5,-1 0-16-6,8 3 0 8,2 1 0-7,9 0 0 6,1-2 0-3,11-1 0 1,2-1 16-5,6 1 16 7,6-1 0-7,3 2 0 8,7 0-16-8,7 1 0 6,7-7 0-6,5-5 0 7,2 3-16-7,0 3-16 7,4-9 0-7,-3 3 0 8,3-8-128-8,-6 2-32 6,2-3 0-6,-3-3 0 9,-5-4-48-9,4-2-16 6,2 0 0-6,-4-2 0 9,-4-3-128-9,-1-1 160 7,-3 2-160-7,2-4 160 9,-3-1-352-9,-5 3-80 6,-1-4-16-6,-1 2 0 22,-5 3-2336-22,2-7-448 3,-3-4-112-3,-11 18-16 0</inkml:trace>
    </iact:actionData>
  </iact:action>
  <iact:action type="add" startTime="48564">
    <iact:property name="dataType"/>
    <iact:actionData xml:id="d28">
      <inkml:trace xmlns:inkml="http://www.w3.org/2003/InkML" xml:id="stk28" contextRef="#ctx0" brushRef="#br1">24441 16008 31263 0,'0'0'1392'1,"0"0"272"-1,0 0-1328 0,0 0-336 0,0 0 0 0,0 0 0 7,0 0 528-7,14 13 48 8,-8 7 0-8,-2-1 0 7,-4 5-48-7,-2 3 0 7,-2 2 0-6,-2 2 0 8,-2 5-32-9,3-1-16 6,-3-2 0-6,2 0 0 7,-4 2-256-7,2 0-48 8,4 0-16-8,-1 4 0 7,-3-7-160-7,4-1 0 6,2 0 144-6,0 0-144 9,0-4 0-9,4-1-160 6,0-1 16-6,2 0 0 26,-2 3-2096-25,2-5-432 0</inkml:trace>
    </iact:actionData>
  </iact:action>
  <iact:action type="add" startTime="49043">
    <iact:property name="dataType"/>
    <iact:actionData xml:id="d29">
      <inkml:trace xmlns:inkml="http://www.w3.org/2003/InkML" xml:id="stk29" contextRef="#ctx0" brushRef="#br1">24016 18430 21711 0,'0'0'960'1,"0"0"192"-1,0 0-912 1,0 0-240-1,0 0 0 0,-4-18 0 7,-3 9 976-7,7 9 160 8,-10-14 16-8,2 6 16 7,-6 2-96-7,5 0-32 9,-7-1 0-9,2 5 0 6,-5 0-464-6,-1 2-112 8,-1 4-16-8,-3 3 0 7,-1-1 16-7,-4 2 0 7,-6 8 0-7,4-3 0 9,-3 9-16-9,1-7 0 6,0 5 0-6,-4 5 0 9,-2 4-96-9,2 5-32 7,-6 3 0-7,8-2 0 7,-4 0 48-7,8 4 0 11,3-4 0-11,7 2 0 5,7-2 16-5,4-4 0 6,5 1 0-6,10-3 0 9,3-4-64-9,6-1 0 8,5 1 0-8,5-8 0 7,3 1-80-7,2-4-32 8,8-1 0-8,4-5 0 6,-3 4-32-6,6-4-16 8,-1-5 0-8,4 1 0 9,4 0-160-9,1 2 128 6,-1-2-128-6,-2 0 128 7,0 0-128-7,1-4 0 7,1 2-192-7,2 2 192 24,-4-4-1744-23,-1-2-240 2,3-2-32-3,-4-2-14080 0</inkml:trace>
    </iact:actionData>
  </iact:action>
  <iact:action type="add" startTime="49837">
    <iact:property name="dataType"/>
    <iact:actionData xml:id="d30">
      <inkml:trace xmlns:inkml="http://www.w3.org/2003/InkML" xml:id="stk30" contextRef="#ctx0" brushRef="#br1">24262 19038 29887 0,'0'0'1328'3,"0"0"272"-3,0 0-1280 1,10-9-320-1,7-3 0 0,-1 6 0 7,3-2 416-6,5 0 32 6,3 3 0-7,0 1 0 7,-1 2-192-6,3 2-16 4,0-2-16-4,4 2 0 7,-1 2-16-8,-1 2 0 6,2 1 0-6,-6 7 0 8,-5-2-64-8,-1 5-16 8,-1-1 0-8,-9 6 0 7,1-5-128-6,-8 7 160 6,0 1-160-6,-6 4 160 5,-4 1-160-6,-7-1 192 10,-1 2-192-10,-6 2 192 5,-1 3 0-5,-4-1 0 8,-5-4 0-3,1-2 0-2,-2 1-64-2,2-1-128 6,-1-4 192-7,5-3-64 8,0-3 192-8,3 3 48 7,5-5 0-7,-1 3 0 7,2-8-80-7,9 5-16 7,7-15 0-7,0 0 0 9,0 14-16-9,0-14 0 6,0 0 0-6,13 16 0 8,1-9 176-8,7 1 16 8,1 0 16-8,5-4 0 7,4-2-160-7,4-2-48 7,8-2 0-7,0 0 0 8,6-2-128-8,2-4-128 7,3 0 192-7,5 3-192 24,7-7-400-22,2 0-192-1,-7 1-48-1,-3-5-11248 6,-3-4-2256-5</inkml:trace>
    </iact:actionData>
  </iact:action>
  <iact:action type="add" startTime="50379">
    <iact:property name="dataType"/>
    <iact:actionData xml:id="d31">
      <inkml:trace xmlns:inkml="http://www.w3.org/2003/InkML" xml:id="stk31" contextRef="#ctx0" brushRef="#br1">25060 15272 28559 0,'-26'-9'1264'3,"26"9"272"-2,-7-10-1232-1,7 10-304 0,0 0 0 0,0 0 0 6,7-23 800-5,5 11 96 6,6 0 32-6,5 4 0 6,4-9-448-7,3 3-96 6,-1-7 0-6,4 5-16 9,6 2-192-7,0 5-48 4,8-3 0-6,0 2 0 6,1-3 80-5,5 5 16 5,0 4 0-5,3 0 0 7,5-4 96-8,-3 4 32 6,1 2 0-6,-8 4 0 10,-1 0-160-10,-5 0-48 6,-6 2 0-6,-4 2 0 13,-5 2-144-13,-5 5 0 3,-6-1 0-3,1 8 0 8,-3-1 0-8,-3 8 0 6,2 7-144-6,-8 1 144 9,-3 2 0-9,-1 9 0 6,-4 5 0-5,0 6 0 7,-6 1 0-7,1 12 0 4,-9 5 0-4,2 6 0 6,2 9 0-6,-5 0 0 6,1 0 0-7,-1 7 0 8,-1-1 0-7,0 9 0 4,1-4 0-5,3 1 0 9,-4-3 0-9,5 1 0 7,-5-5 0-7,3 9 0 7,-5-1 0-7,4 6 128 7,1 0-128-6,3 1 0 7,-4-1 0-8,4 2 144 6,5-2-144-6,-1 4 128 8,0 4-128-8,4 4 160 6,2 2-160-6,2-4 160 9,4 0-32-9,2 0 0 7,1-4 0-7,7 0 0 8,0-4 0-8,3-5 0 7,4-7 0-7,-1-7 0 9,-1-3 112-9,1-1 16 6,-1-10 0-6,3-2 0 8,-5-4 16-8,-1-5 16 8,1-1 0-7,-1-7 0 5,-5-9 0-6,5-3 0 8,-8-2 0-8,-2 2 0 7,-1-10-96-7,-3-2-32 8,-4 0 0-8,-4-4 0 6,-5-2-16-5,-1-1 0 7,0-5 0-8,-5-5 0 7,-1-1 32-7,0-7 0 8,-5 0 0-8,-1-4 0 7,-3-4 16-7,-4-2 16 7,-4 0 0-7,-4-2 0 9,-8-2-208-9,-4-6 0 5,-6 0 0-5,-1-2 0 24,1-5-976-23,1-1-240 1,1 3-64-2,-2-7-16640 0</inkml:trace>
    </iact:actionData>
  </iact:action>
  <iact:action type="add" startTime="51582">
    <iact:property name="dataType"/>
    <iact:actionData xml:id="d32">
      <inkml:trace xmlns:inkml="http://www.w3.org/2003/InkML" xml:id="stk32" contextRef="#ctx0" brushRef="#br1">22249 13233 13295 0,'0'0'576'1,"0"0"144"-1,0 0-576 0,0 0-144 0,0 0 0 0,0 0 0 7,0 0 1152-7,0 0 208 7,-4 15 48-6,4-15 0 6,0 0-432-7,0 0-80 7,0 0 0-7,0 0-16 8,0 0-48-8,12 10 0 7,-12-10 0-7,0 0 0 8,17 4-80-8,1-6-32 8,1-6 0-8,-1 0 0 7,3-7-208-7,3 1-64 7,3-6 0-7,2-5 0 8,3-2-144-8,-1-4-48 7,2-5 0-7,2-3 0 8,-4 2-64-7,3-4 0 9,-5 4-16-10,-2-7 0 6,-2 3-176-5,-1-2 160 4,-1 4-160-4,-1-4 160 5,-5 0-160-6,3-2 0 9,-7 4 0-8,3-4 128 6,0 4-128-7,-5 4 0 5,1 6 144-5,2 0-144 8,-7 2 0-8,1-1 0 8,0 7 0-7,-4 1 0 5,0 5 0-6,-2 5 0 8,-2 12 0-8,0 0 0 7,0 0 0-7,0 0 144 7,0 0-144-7,0 0 0 7,0 0 128-6,0 0-128 7,0 0 0-8,-14 6 0 8,-5 6 0-8,3 1 0 7,4 7 0-7,-3 3 0 8,3 5 0-8,-2 5 0 6,3 2-128-6,-1 6 128 9,-4 0 0-8,5 6 0 5,-7-1 0-6,4 3 0 9,-1 2 192-9,-9 2 16 5,1-3 16-4,-2 1 0 7,-1-2 80-8,1-3 16 7,0 1 0-7,3 2 0 8,1-6-16-8,-1-2 0 6,3-10 0-6,1 0 0 9,-5-1-16-9,3-1 0 7,5-4 0-7,-3-1 0 7,6-3-96-7,1-7-32 8,11-14 0-8,0 0 0 7,0 0 32-7,0 0 0 7,0 0 0-7,0 0 0 7,0 0 240-7,15-20 48 8,3-3 16-8,3-6 0 8,1-3-144-8,3-7-32 7,-1 2 0-7,1-10 0 9,-2-1-160-9,9-5-32 6,-3 6-128-6,0-5 192 10,-2-7-192-10,-1-3 0 5,-1-3 128-5,-2 3-128 10,3-4 0-10,-3 9 0 6,1 8 0-6,-3 10 0 9,-1 10 0-9,-5 4 0 5,1 7 0-5,-10 8 0 9,-6 10 0-9,0 0 0 7,0 0-160-7,2 22 160 8,-6 5-128-7,-10 6 128 5,0 10-128-6,-5 2 128 7,-3 8 0-7,-3 3 0 7,-4 3 0-7,-6 1 0 9,-6-3 0-9,-6 7 0 8,-8 2 0-8,3 5 0 6,-3-9-160-6,4 2 0 7,5-7 0-7,5-8 0 22,9-2-1488-20,3-3-288 0,4-10-64-2,3-9-13184 0</inkml:trace>
    </iact:actionData>
  </iact:action>
  <iact:action type="add" startTime="53985">
    <iact:property name="dataType"/>
    <iact:actionData xml:id="d33">
      <inkml:trace xmlns:inkml="http://www.w3.org/2003/InkML" xml:id="stk33" contextRef="#ctx0" brushRef="#br1">23392 9781 2751 0,'0'0'256'2,"0"0"-256"-2,0 0 0 0,20 0 0 5,-9-6 1984-4,-11 6 336 6,18-4 80-7,-18 4 16 7,13-6-1328-6,-13 6-272 5,14-12-48-6,-14 12-16 8,0 0-192-8,10-11-48 7,-2-1 0-6,-8 12 0 6,0 0 48-7,6-18 0 8,-6 5 0-8,0 13 0 7,0-16-32-7,-2 1 0 8,2 15 0-8,-12-16 0 9,4-6-80-9,-4 7-32 5,1 3 0-5,1-1 0 8,-6-3-96-7,5-4 0 5,-3 5-16-6,2-3 0 9,-3 5-48-9,1-1 0 6,-4-6 0-6,5 5 0 7,-5-5-128-7,-1 3-128 11,1 3 192-11,-1-9-192 6,-3-3 240-5,3 5-64 5,1 3-16-6,-3-1 0 7,1 1-160-7,3 5 192 8,-5-7-192-8,-1 7 192 8,1-3-192-8,1 4 0 6,-4-5 0-6,-3 3 128 9,1 0-128-9,0 1 0 7,3 1 144-7,-3 2-144 9,-2-3 128-9,-3 7-128 6,3-2 160-5,-2 0-160 7,-2 2 160-8,0 2-160 6,-4 2 160-6,3 2-160 9,3-1 0-9,0 1 0 5,2 1 0-5,-2-1 0 9,-3 2 128-9,1 2-128 6,2 0 0-6,0 0 144 10,2 2-144-10,-1 0 192 5,3-2-192-4,0 2 192 8,-1-1-48-9,-1 3 0 5,4-2 0-5,-3-2 0 10,-1 4 16-10,2 2 0 5,2-3 0-5,-1 3 0 9,1 2-32-9,-1-4-128 6,1 1 192-6,0 3-64 9,-3-4-128-9,3 4 192 7,2-3-192-7,-3 3 192 8,3 0-192-8,-1-3 192 6,5 5-192-6,1-2 192 9,-1 5-64-9,-3-3 0 6,3 2 0-6,1-3 0 8,-1 7-128-8,1-1 0 7,1 1 144-7,-3-3-144 8,7-3 0-8,-3-2 0 7,0 7 0-7,3-1 128 9,-3 1-128-9,4 3 0 7,-5-5 128-7,5 1-128 8,-5 3 144-8,5 3-144 6,-6 1 192-6,7 2-192 9,-7-5 224-9,4 1-64 7,-1 1-16-7,5-1 0 8,-4 0 16-8,5 1 0 7,-7-5 0-7,4 3 0 7,-5 3-16-7,5-2 0 7,-1-1 0-7,3-3 0 8,-2 3-144-8,2-1 128 8,2-1-128-8,3-3 128 7,-3 5-128-7,4 1 192 8,0 1-192-8,2-3 192 8,2-1-64-8,0 3-128 7,0 2 192-7,4-1-64 8,0-5 16-8,0-3 0 6,2 3 0-6,-1 1 0 9,-3-1-144-9,4 5 192 6,0-5-192-6,4 5 192 9,-4-7-192-8,4 3 160 4,3-1-160-5,-3 3 160 10,0-3-160-10,1 3 192 6,5 1-192-6,0 0 192 9,-1-3-64-9,-1-4 0 5,1 3 0-4,1 1 0 8,4-5-128-9,-3 7 128 6,1-5-128-6,1-1 128 8,3 3 32-8,-3-3 0 7,5 1 0-7,-1 1 0 8,0-6-160-7,3 3 0 5,1-5 0-6,-4 2 128 8,-3-1 32-8,3-5 0 8,1 0 0-8,3 2 0 8,0-2 32-8,3-2 0 7,-1-4 0-7,0 2 0 7,-2-2-48-7,3 0 0 6,1-2 0-6,-2 2 0 9,-2-2 0-9,3 0 0 7,1 0 0-7,0-2 0 10,0-4-16-10,1 2-128 6,-1 2 192-6,2-2-64 9,-2-1-128-9,0 1 0 6,-1 0 144-6,-1 2-144 7,2-2 128-7,-2-2-128 7,1 1 128-7,-3 1-128 9,-4-2 0-9,1-2 128 6,1 2-128-6,0 1 0 8,1-5 0-7,-1 4 144 6,-3-2-144-7,1-1 0 9,-2 5 128-9,3-2-128 6,-1-2 0-6,-1 1 0 7,-5-1 0-7,3-2 0 7,1 2 0-7,-3-1 0 9,-1 1 128-9,5 2-128 7,-3-4 0-7,1 1 0 7,-3-7 0-7,-3 4 0 6,2-5 128-6,-1 5-128 9,1-3 0-9,-1-1 0 6,-5 5 0-6,2-7 0 10,2 3 128-10,-5 1-128 7,5-4 0-7,-4 5 0 7,3-3 128-6,-3 1-128 5,0 1 0-6,4-3 0 9,-7 1 128-9,3 0-128 6,0-3 0-6,-4 0 0 10,0 5 0-10,-1-2 0 5,3-5 0-5,-2 2 0 8,-4 3 128-8,2-3-128 7,-2 1 0-7,0 3 0 8,0-3 0-8,0-1 0 8,-2-1 128-8,0 3-128 7,0-7 0-7,0 3 0 7,0-1 128-7,0-1-128 8,0-2 0-8,0 1 0 7,-4 1 0-7,2 4 0 8,2 3 0-8,0-1 0 8,-2 5 0-8,0-4 0 8,0-5 128-8,0 3-128 6,0 5 0-6,0-5 0 8,0 1 0-8,0 5 0 6,-4-5 0-6,4 5 0 10,-1-5 0-10,-1-1 0 5,0 4 0-5,-2 1 0 9,-2 3 0-9,4-2 0 7,-4 3 128-7,3-7-128 9,-7-1 0-9,2 3 0 7,2-1 128-7,-5 3-128 8,1-6 0-7,-2 3 0 4,3 3 0-4,3-1 0 6,-6 5 128-7,2-4-128 7,-3 3 0-7,1 3 0 8,-3-2 0-8,1 4 0 7,0 0 128-7,-3 0-128 8,-3-3 0-8,3 3 0 8,-3 0 0-8,-1 6 0 7,2-6 0-7,-3 2 0 7,-1 0 0-7,1 2 0 9,-3 0 0-9,0 2 0 6,-1 0 0-6,1 4-144 24,2 4-240-22,3-2-32-1,-1-4-16-1,5 4 0 11,5 4-1616-9,13-10-336-1,-8 11-64-1,8-11-16 0</inkml:trace>
    </iact:actionData>
  </iact:action>
  <iact:action type="add" startTime="56877">
    <iact:property name="dataType"/>
    <iact:actionData xml:id="d34">
      <inkml:trace xmlns:inkml="http://www.w3.org/2003/InkML" xml:id="stk34" contextRef="#ctx0" brushRef="#br1">13682 16716 9215 0,'0'0'816'2,"-9"11"-656"2,9-11-160-4,-16 6 0 7,16-6 1536-6,-10 6 288 5,10-6 48-6,-11 10 16 7,11-10-800-6,0 0-144 7,0 0-48-8,-8 13 0 8,8-13-176-8,0 0-32 10,0 0-16-10,2 14 0 4,2 0 64-4,5-3 16 8,-9-11 0-8,16 12 0 7,3-6 16-7,5 0 16 8,-1-4 0-8,6 0 0 8,-1 0-224-8,1-2-48 11,0 0-16-11,1-2 0 4,-1-2-16-3,4-2 0 7,6 0 0-8,-4-4 0 10,-6 1-160-10,3 3-16 8,-1 0-16-8,-2-4 0 5,-2 0-64-4,-1 3-16 8,-5-3 0-9,1 0 0 5,-7-4-80-5,1 3 0 5,-3 3-128-5,1-6 192 9,-4 3-64-9,0-5-128 7,-6 4 176-7,-4-1-176 8,0 13 224-8,0-14-64 12,-2-4-16-11,-6 5 0 2,0-7-16-3,0 5-128 9,-5 3 192-9,1-4-64 6,-8-1-128-6,-1-3 128 4,-1 7-128-4,-3-3 128 9,-4 6 0-9,0-1-128 11,-3 3 192-11,1 4-64 4,-4 8-128-3,2-2 128 10,-2 4-128-11,0 5 128 5,0 3-128-4,1 7 0 3,1 5 0-3,-2 1 0 7,2-2 0-8,2 1 0 7,1 1 0-7,3 2 0 8,4 3 0-8,-1-1 0 9,-1 0 0-9,2 10 0 5,5-2 128-4,2 8-128 6,7-2 0-7,1 3 128 7,0 1-128-7,8-2 128 12,2-6-128-12,8 0 128 4,-2-6 80-4,9-2 16 8,-3 0 0-8,7 2 0 7,1-4 96-7,3-3 32 10,2-7 0-9,3-1 0 3,1-1-64-4,0 3-16 11,4-11 0-11,4 3 0 4,-4-6-64-3,0 2-16 10,6 1 0-11,-4-3 0 2,6-6-192-2,-4-2 144 6,4 0-144-6,-4-2 128 10,0 0-128-10,2 0 0 9,-6-6 144-9,2 3-144 18,-2 1-832-16,-3 0-256-1,-1-6-32-1,-2-4-9936 7,-3 5-1984-6</inkml:trace>
    </iact:actionData>
  </iact:action>
  <iact:action type="add" startTime="57752">
    <iact:property name="dataType"/>
    <iact:actionData xml:id="d35">
      <inkml:trace xmlns:inkml="http://www.w3.org/2003/InkML" xml:id="stk35" contextRef="#ctx0" brushRef="#br1">14646 16027 8287 0,'0'0'368'0,"0"0"80"0,0 0-448 1,0 0 0 5,0 0 0-6,0 0 0 4,0 0 2304-3,0 0 384 7,0 0 80-7,0 0 16 4,0 0-1216-5,0 0-240 10,0 0-48-10,6-8-16 5,-6 8-336-5,15-13-64 9,5 1-16-9,-3-4 0 6,5 3-320-6,1-3-64 11,3 4-16-10,-1-3 0 1,2-1-192-1,-1-3-32 9,-1 3-16-10,2 2 0 5,1 5 48-5,-1-7 0 11,-2 4 0-11,-1 1 0 4,1 5 64-4,0 0 0 12,-1 2 16-2,-3-2 0-10,-3 0-80 0,-5 4 0 0,5 8-16 0,-8 2 0 8,-10-8-240-8,0 0 0 10,13 14 0-10,-7 5 0 6,-4 3 192-5,-4-3-64 9,-7 5-128-10,1 7 192 6,-2 8 64-6,-6-2 16 9,3 0 0-7,-7 8 0 0,3 6-128-2,1 1-16 11,-5 1-128-11,1-1 192 3,3-5-48-2,-3 2-16 8,-1 0 0-9,1 0 0 6,3-10 64-6,-3 2 16 10,2-10 0-10,3 2 0 4,1-2-208-4,3 0 0 10,-3-1 0-10,4-7 0 8,2-4 128-8,-1-3-128 8,5 2 0-8,-2-5 144 5,6-13-352-5,0 0-80 10,0 0-16-10,0 0 0 20,0 0-2192-17,0 0-432 0</inkml:trace>
    </iact:actionData>
  </iact:action>
  <iact:action type="add" startTime="58142">
    <iact:property name="dataType"/>
    <iact:actionData xml:id="d36">
      <inkml:trace xmlns:inkml="http://www.w3.org/2003/InkML" xml:id="stk36" contextRef="#ctx0" brushRef="#br1">14621 16480 28047 0,'0'0'1232'3,"0"0"272"-3,0 0-1200 0,0 0-304 1,9-14 0 0,-9 14 0 7,18-6 768-8,3 4 112 10,3-2 16-10,3-6 0 3,0-1-464-2,5-3-96 6,3 8-16-7,4-3 0 8,-4-7-96-8,2 6-32 11,2 2 0-11,-4-1 0 5,0 1-48-4,0 2-16 5,-6-4 0-6,1 4 0 21,-3 2-1232-20,-2 3-256-1,-5-1-48 0,1 2-7680 12,-1-4-1536-11</inkml:trace>
    </iact:actionData>
  </iact:action>
  <iact:action type="add" startTime="59494">
    <iact:property name="dataType"/>
    <iact:actionData xml:id="d37">
      <inkml:trace xmlns:inkml="http://www.w3.org/2003/InkML" xml:id="stk37" contextRef="#ctx0" brushRef="#br1">15754 15822 13823 0,'0'0'608'1,"0"0"128"-1,0 0-592 0,0 0-144 7,0 0 0-7,8-11 0 6,-5 1 1040-6,-3 10 176 6,0 0 48-6,0 0 0 8,0 0-496-8,0 0-112 7,0 0-16-7,0 0 0 7,0 0 48-7,0 0 0 11,-7 8 0-11,7-8 0 4,-16 17 128-4,6-3 16 9,-3 3 16-9,1 5 0 6,0-5-208-5,1 7-64 10,1 1 0-11,-2 3 0 4,2-1 0-4,-3 6 0 10,1 6 0-10,2-2 0 7,-1 4-192-5,3-2-64 2,2 6 0-4,-2-6 0 6,2-4-128-6,2 2-16 9,4-4-16-9,-2 2 0 3,0-5 16-3,2-1 0 6,0 0 0-5,0-4 0 8,0-3-176-9,2-1 192 5,-2-21-192-5,6 20 192 9,-2-5-192-9,4 3 0 6,-2-4 144-6,-6-14-144 9,10 13 128-9,-10-13-128 12,17 8 128-11,-3-2-128 3,-14-6 0-4,17 6 0 5,-17-6-160-4,0 0 160 21,18-6-2032-19,-18 6-288 1,8-10-64-3</inkml:trace>
    </iact:actionData>
  </iact:action>
  <iact:action type="add" startTime="59821">
    <iact:property name="dataType"/>
    <iact:actionData xml:id="d38">
      <inkml:trace xmlns:inkml="http://www.w3.org/2003/InkML" xml:id="stk38" contextRef="#ctx0" brushRef="#br1">15461 16372 7359 0,'0'0'320'1,"0"0"80"-1,0 0-400 0,0 0 0 4,0 0 0-3,24-2 0 5,-1 0 4032-6,-3 4 704 10,-1-7 160-10,4 3 32 6,1 4-3712-6,1-2-752 11,-1-2-144-11,-3 2-16 4,2-2-304-4,1 0 0 5,-1 0 0-5,1 2 0 23,-7-2-384-22,1 2-64-1,-1-2-32 1,-17 2-10640 3</inkml:trace>
    </iact:actionData>
  </iact:action>
  <iact:action type="add" startTime="60019">
    <iact:property name="dataType"/>
    <iact:actionData xml:id="d39">
      <inkml:trace xmlns:inkml="http://www.w3.org/2003/InkML" xml:id="stk39" contextRef="#ctx0" brushRef="#br1">16189 16441 14735 0,'-18'3'640'1,"18"-3"160"-1,-19 6-640 0,5-4-160 4,-2 4 0-4,1 4 0 5,-1 7 2400-5,-5 3 448 6,-3-1 96-6,-1 3 0 8,-2-1-1712-8,5-1-336 7,3-1-80-6,-1 1-16 5,7-1 80-5,-1-5 16 6,8 4 0-7,6-18 0 8,0 19-240-8,4-5-32 7,-4-14-16-7,19 15 0 9,-1-5-96-9,7-2 0 6,3-8-16-6,1-2 0 9,-2-2 0-9,4 2 0 10,-1-6 0-10,-3-3 0 5,-4-3-80-5,1-4-16 6,-3 3 0-2,-1-3 0 1,-10 1 16-4,-3 1 0 8,-1-3 0-9,-6-1 0 5,-6-3 32-4,-3-1 0 4,-5-3 0-5,-6 4 0 8,-7 1-192-8,0 3-16 12,0 5-16-12,-5-2 0 4,-7 7-224-4,0-3-128 12,-2 4 128-12,0 6-208 18,0 2-1824-17,2 2-352 1,4-2-80-2,-2 4-16 0</inkml:trace>
    </iact:actionData>
  </iact:action>
  <iact:action type="add" startTime="60878">
    <iact:property name="dataType"/>
    <iact:actionData xml:id="d40">
      <inkml:trace xmlns:inkml="http://www.w3.org/2003/InkML" xml:id="stk40" contextRef="#ctx0" brushRef="#br1">23868 15701 7359 0,'0'0'656'1,"0"0"-528"4,0 0-128-4,0 0 0 2,0 0 1952-3,0 0 352 10,0 0 80-10,0 0 16 7,8-11-1184-7,-4-5-256 5,-4 16-32-5,0 0-16 7,0 0-224-5,4-13-48 6,-4-3-16-8,0 16 0 6,0 0 144-6,0 0 48 7,5-16 0-7,-5 16 0 7,2-15-176-7,-2 15-48 8,0 0 0-8,0 0 0 7,-2-12-144-6,2 12-16 9,0 0-16-10,-5-14 0 6,5 14 96-6,-8-7 0 10,-4-1 16-10,2 0 0 4,-5 4 128-4,3 2 32 7,-6 0 0-7,3 2 0 8,-7 0-48-8,-3 4-16 11,-2 0 0-11,-1 0 0 3,1 2-240 2,-2 0-32 3,2-3-16-8,-5 7 0 5,-1 4-16-5,-4-2 0 9,0 3 0-8,-2-1 0 4,4 5-32-5,0 5-16 5,4-3 0-4,-1-1 0 6,-1 1-16-7,6 1-16 7,4 3 0-7,1-4 0 8,1-1-80-8,3 1-16 12,6 7 0-12,3-1 0 6,1-4-144-6,4 3 160 10,2-5-160-7,6-1 160-2,2 1-32-1,5 1 0 6,1-1 0-5,6-5 0 6,5 1 160-7,4 3 32 7,5-5 0-7,-1 3 0 7,2-6-48-7,0 1 0 13,4-5 0-12,-2 4 0 1,6-3-80-2,-4-3-32 11,-2 0 0-11,3 0 0 4,-5-2-160-4,-2 0 160 6,-4-6-160-6,1 0 160 10,-1 0-160-10,0-4 0 8,-2 0 144-7,-1 0-144 3,-7 2 128-3,3-1-128 10,-1-5 128-11,-5 2-128 4,2 2 0-4,-16 6 128 10,13-6-128-10,1-1 0 4,-14 7-160-3,10-8-96 5,-10 8-32-6,13-8 0 25,-13 8-1888-24,0 0-384 0,0 0-80-1,0 0-13680 1</inkml:trace>
    </iact:actionData>
  </iact:action>
  <iact:action type="add" startTime="61473">
    <iact:property name="dataType"/>
    <iact:actionData xml:id="d41">
      <inkml:trace xmlns:inkml="http://www.w3.org/2003/InkML" xml:id="stk41" contextRef="#ctx0" brushRef="#br1">24648 16189 11967 0,'0'0'1072'1,"0"0"-864"3,0 0-208-3,0 0 0 6,0 0 2128-7,0 0 384 10,0 0 80-10,0 0 16 6,-10-6-1344-6,10 6-272 9,-13-4-48-9,13 4-16 7,-16 4 96-7,3 0 0 8,-3 4 16-8,4 4 0 5,-3-3 240-5,3 7 32 6,-4-2 16-6,7 5 0 8,1 3-224-8,-4-3-32 11,2 4-16-11,6 1 0 3,-5 1-304-3,3 2-64 12,0 5-16-11,2-3 0 1,-2 0-160-2,0 2-16 12,4-1-16-12,0 1 0 9,1-2-160-9,-1 4-48 7,0-2 0-7,2-3 0 5,-2 1-144-5,0-2-128 5,2-1 144-5,-2-1-144 9,0-2 0-9,0 1 0 9,0-5 0-9,0 5 0 21,-2 5-2368-19,0-2-576 0</inkml:trace>
    </iact:actionData>
  </iact:action>
  <iact:action type="add" startTime="65768">
    <iact:property name="dataType"/>
    <iact:actionData xml:id="d42">
      <inkml:trace xmlns:inkml="http://www.w3.org/2003/InkML" xml:id="stk42" contextRef="#ctx0" brushRef="#br0">23921 9843 6447 0,'2'-18'272'4,"-2"11"80"-3,0-7-352-1,0 4 0 0,0 10 0 0,0-17 0 8,0 5 2112-8,0-4 368 7,0 5 64-7,0-7 16 7,-2 3-1440-6,0-5-288 8,2 4-48-9,2 5-16 6,2-5 64-6,-1 3 16 9,-3-3 0-9,0 4 0 5,0 12 112-5,0 0 0 9,2-15 16-8,-2 15 0 3,2-10-144-4,-2 10-16 11,0 0-16-10,0 0 0 3,0 0-432-4,0 0-96 9,0 0-16-8,0 0 0 4,0 12-64-5,0 3 0 10,0-15-16-10,-2 26 0 5,0 3 144-5,2 6 16 11,0 4 16-11,0 2 0 9,0 11 32-9,-3 5 16 4,-1 2 0-3,2 9 0 5,0 2-48-6,-2 2-16 10,-2 2 0-10,0-4 0 5,-4 5-144-5,3-5-48 11,1-2 0-11,-4-6 0 5,2-5 80-4,2-4 16 9,-1-5 0-9,-1-7 0 0,0 0 192-1,4-8 32 12,-4 1 16-12,0-5 0 5,3-2-32-5,-1-3-16 10,2-7 0-10,-4 1 0 4,2-9-128-3,6-9-32 8,0 0 0-9,0 0 0 5,0 0 160-5,0 0 16 11,0 0 16-11,0 0 0 4,-10-13-48-4,5-3-16 7,-5-7 0-7,6-1 0 9,0-5-240-9,2 0-160 10,0 0 192-10,0-3-192 4,-2-7 144-4,4 2-144 11,0 0 0-10,0-8 144 2,-2-1-144-2,4-3 0 5,2 2 0-6,-2-6 128 8,2 3-128-8,2-1 0 11,-2 4 0-11,2-3 0 3,-4-5 0-2,1 6 0 9,-1 4 0-10,2 8 0 4,0 6 0-4,0 4 0 11,0 3 0-11,2 3 0 4,-2 9 0-3,-4 12 0 9,0 0 0-9,0 0 0 3,0 0-160-4,0 0 160 10,0 0 0-10,0 0-144 5,0 0 144-5,2 14 0 10,2 5 0-10,-2 9-128 6,-2-1 128-6,0 6 0 10,-2 6-144-10,0 2 144 5,0 8 0-5,-4 2 0 6,-2 1-144-6,2 3 144 8,2 1 0-8,0 1 0 8,-1-2 0-8,-3-5 0 8,4-5 0-8,0-2 0 11,0-8 0-11,2-2 0 6,-2-5 0-6,0-3 0 9,-2-6 0-8,6-19 0 3,-1 16 0-4,1 0 0 12,0-16 0-12,0 0 0 16,0 0-832-14,0 0-224-1,0 0-32-1,0 0-16 12,0 0-1840-11,0 0-352 1</inkml:trace>
    </iact:actionData>
  </iact:action>
  <iact:action type="add" startTime="66431">
    <iact:property name="dataType"/>
    <iact:actionData xml:id="d43">
      <inkml:trace xmlns:inkml="http://www.w3.org/2003/InkML" xml:id="stk43" contextRef="#ctx0" brushRef="#br0">23513 10498 15663 0,'-23'-13'688'1,"5"9"144"0,0 2-656-1,7-2-176 6,11 4 0-6,0 0 0 4,0 0 2208-4,0 0 416 6,0 0 64-6,0 0 32 8,0 0-1824-7,0-14-352 8,0 14-80-9,15-11-16 7,5-5-48-6,3 4-16 3,3-7 0-4,3 1 0 8,2 3 128-8,10-5 32 8,2 4 0-8,6-1 0 7,1 5 16-7,3 1 0 8,2 7 0-8,3-2 0 6,1-4-192-5,1 0-48 10,1 2 0-5,-1-1 0-5,-3 3-128 0,-5 2-16 7,-7-4-16-8,-6 4 0 5,-9 4-160-5,-7 4 160 7,-7-2-160-7,-16-2 160 6,0 0-160-6,0 0 160 8,0 0-160-8,-6 16 160 7,-10-1-160-6,-5 1 192 10,-14-4-192-10,-8 3 192 1,-12-1-192-2,-9 0 192 12,-3-9-192-12,1 1 192 5,-6 4-192-5,0 2 0 6,1-6 144-6,-3-3-144 8,6 3 256-8,0 4 0 7,3-2-16-7,1-2 0 8,6-4 64-8,7-2 16 11,10-2 0-11,4 0 0 5,4-2-112-4,13-4-16 5,5-4 0-6,9 5 0 7,6 7-192-7,0 0 128 7,23-10-128-7,6 0 0 8,3 2 0-8,10-2 0 8,11-3 0-8,8 1 0 7,1-5 0-7,2 3 0 11,11-2 0-11,-1 5 0 5,-2-3 0-5,4 4 176 10,4-3-176-9,-4 5 160-1,-6-2 80 0,-2-4 16 7,-7 5 0-7,-8-3 0 7,-5 4-80-7,-13 4-16 7,-7 0 0-7,-11 2 0 9,-17 2-160-9,0 0 192 11,0 0-192-11,0 0 192 5,-19-2 0-5,-11 2 0 7,-9 0 0-7,-3 2 0 8,-13 6-192-7,-4 0 0 5,1-4 144-6,-6 4-144 8,1-1-192-8,7 1-128 7,-1 6 0-6,2-2-11760 18,1 5-2336-17</inkml:trace>
    </iact:actionData>
  </iact:action>
  <iact:action type="add" startTime="69057">
    <iact:property name="dataType"/>
    <iact:actionData xml:id="d44">
      <inkml:trace xmlns:inkml="http://www.w3.org/2003/InkML" xml:id="stk44" contextRef="#ctx0" brushRef="#br2">24490 10590 11055 0,'0'0'976'1,"0"0"-784"5,0 0-192-6,0 0 0 4,0 0 688-4,0 0 80 11,0 0 32-11,0 0 0 4,-10 8-160-4,10-8-16 10,-15 10-16-10,15-10 0 6,-14 5 224-6,14-5 32 8,-15 6 16-8,15-6 0 6,-12 2-16-6,12-2 0 9,0 0 0-9,0 0 0 5,-16 6-256-5,16-6-48 11,0 0-16-10,0 0 0 2,0 0-208-3,0 0-32 11,0 0-16-11,0 0 0 6,0 0 96-6,0 0 32 10,24 10 0-10,-1-6 0 5,1-4 160-5,5 0 16 6,4-2 16-6,2 0 0 8,4-4-160 0,-4 2-48-8,2-2 0 0,4 4 0 8,-6 0-144-8,4 0-16 10,2 0-16-10,-8 0 0 4,-3 0-96-3,-3 1-128 9,-4-5 176-10,1 4-176 5,-5 2 144-5,-5 0-144 9,-14 0 0-8,0 0 144 4,0 0-144-5,0 0 128 11,0 0-128-11,0 0 128 3,0 0 16-2,-16 9 0 9,-5-3 0-10,-8-2 0 5,-8 2-144-5,-2 0 128 11,-6 2-128-10,0-4 128 2,-4-4 16-2,2 0 0 4,-1 2 0-5,3 0 0 9,-4-2 96-9,4 0 16 10,4 0 0-10,0 0 0 5,4 0 0-5,4 1 0 10,2 1 0-10,3 0 0 6,7 0-96-6,1-2-16 10,20 0 0-9,0 0 0 2,0 0-144-2,0 0 0 8,0 0 0-9,0 0 128 5,18 4-128-5,3 0 0 11,3-2 0-11,7 2 0 4,2 0 0-3,2-2 0 9,2 2 0-10,4 2 0 4,-2-1 0-4,2-1 0 10,-6-2 0-10,1 0 0 5,-1 0 0-5,-6 0 0 10,-6 0 0-10,-5 2 0 6,-1-2 0-5,-17-2 0 8,0 0 0-9,0 0 128 5,0 0-128-5,0 0 128 9,0 0-128-9,0 0 128 5,-19 0 0-5,-3 2-128 11,-3 0 192-11,-2-2-64 5,-4 0-128-5,-3 0 128 10,1 4-128-9,0-2 128 3,2 2-128-3,0-1 0 9,3-1 0-10,9 0-176 19,-3 2-1744-18,9 0-336 3,13-4-80-3</inkml:trace>
    </iact:actionData>
  </iact:action>
  <iact:action type="add" startTime="69944">
    <iact:property name="dataType"/>
    <iact:actionData xml:id="d45">
      <inkml:trace xmlns:inkml="http://www.w3.org/2003/InkML" xml:id="stk45" contextRef="#ctx0" brushRef="#br2">26016 10756 11055 0,'0'0'976'0,"0"0"-784"7,0 0-192-7,0 0 0 6,0 0 1056-6,0 0 160 10,0 0 48-10,0 0 0 3,0 0-528-2,0 0-96 9,13 4-32-9,-13-4 0 2,20 0 64-2,1 0 16 9,-3 0 0-10,3 0 0 4,5-2 48-4,-1 0 16 10,2 2 0-10,0-2 0 5,3-2-176-5,1 0-16 12,2-2-16-12,4 2 0 3,-2-2-144-2,4 4-16 9,2-3-16-10,0 1 0 4,0-4-80-4,-4 2-16 12,2 2 0-3,-4-2 0-8,2 0-16 0,-1-1-16-1,-7 3 0 0,-2 0 0 9,-5 4-48-9,-1-2 0 6,-1 0 0-6,-7 2 0 8,-13 0-192-8,0 0 176 9,0 0-176-9,0 0 160 6,0 0-160-6,0 0 0 10,0 0 144-10,0 0-144 4,0 0 128-3,-13 10-128 10,-7 1 160-11,-1-1-160 4,-7-2 144-3,-3 4-144 10,-4-5 128-10,0 3-128 1,-4 0 0-2,-2-2 0 11,-8-4 128-11,4 1-128 4,4 3 192-4,-4-4 16 11,4-2 0-11,0 2 0 4,6-4 96-4,6 4 16 12,2 2 0-12,3-4 0 4,3 0-48-3,5 2 0 9,1-2 0-10,15-2 0 4,0 0-144-3,0 0-128 4,0 0 192-4,0 0-192 6,0 0 128-7,23 0-128 11,6-2 0-11,5 2 0 5,7-4 160-5,3 2-32 11,7-2 0-11,4 0 0 5,1 0-128-4,3 0 0 8,-1-2 0-8,-1-2 0 1,-4 1 0-1,-3 1 0 9,1-6 0-10,0 2 128 4,-3 1-128-4,-1-5 192 11,-4 6-192-11,2 0 192 4,-6-3 16-3,2 5 16 9,-8-2 0-10,-2 4 0 5,-5-6-16-5,-3 5 0 12,-7 1 0-10,-16 4 0-1,0 0-208-1,0 0 176 11,0 0-176-11,0 0 160 4,-16 0-32-4,-7 2 0 11,-5 0 0-11,-1-1 0 4,-8 3-128-4,-6 2 0 12,-2 2 0-12,0-2 0 4,-3 0 0-3,-1 2 0 8,-2 1 0-5,-1-3 0-4,-3 2 0 0,4 2 0 10,1-3 0-10,-1-1 0 4,-2 2 0-3,0 2 0 8,5-6 0-9,5-2 0 5,2 0 0-5,8 2 0 11,3 1 0-11,9 1 128 5,5-2-128-5,1-2 128 11,15-2-128-11,0 0 128 4,0 0-128-4,0 0 0 6,0 0 0-5,19-4 0 6,1-2 0-7,13 2 0 12,2 1 128-12,12-1-128 4,2 0 0-4,5 0 0 7,-1 0 0-7,3-2 0 8,5 0 0-8,-3 0 0 7,1 4 0-7,-2-1 0 4,-3-1 0-3,3-2 0 5,-5 2 0-6,1 0 128 8,0 0-128-8,-1-2 0 12,-1-3 0-12,-2 5 0 5,-4 0 0-4,-10 2 0 3,0 2 0-4,-8 0 0 9,-5 0 0-9,-22 0 0 7,0 0 0-7,0 0 0 7,0 0 0-7,0 0 0 8,0 0 144-8,-12 8-144 8,-9 3 128-8,-9-5-128 12,-11 0 128-11,-2 0-128 4,-7 2 160-5,-3-3-32 6,-2 1-128-5,1 0 192 7,-3 0-192-8,1 0 0 10,-1 0 0-10,1-2 0 5,-1 0 0-5,0-1 0 12,1-1 0-12,3 2 0 3,2-4 144-3,1 2-16 12,3-2 0-12,8 0 0 5,6 0-128-5,5 2 0 5,5 0 0-5,5 2 0 24,7-4-2112-23,11 0-384 0,0 0-96-1,0 0-16 0</inkml:trace>
    </iact:actionData>
  </iact:action>
  <iact:action type="add" startTime="71999">
    <iact:property name="dataType"/>
    <iact:actionData xml:id="d46">
      <inkml:trace xmlns:inkml="http://www.w3.org/2003/InkML" xml:id="stk46" contextRef="#ctx0" brushRef="#br2">18067 16454 14975 0,'0'0'656'1,"-15"2"144"-1,3 2-640 1,12-4-160 6,-16 2 0-7,16-2 0 4,0 0 1216-4,0 0 192 7,-11-4 64-7,11 4 0 8,0 0-320-8,0 0-64 6,0-12-16-6,0 12 0 8,0 0-176-8,11-15-48 9,7-7 0-9,5 5 0 6,1 1-80-6,1-1-32 11,0 1 0-11,5-3 0 4,-1-1-224-4,2 4-32 11,-2-3-16-11,4 1 0 4,1 7-192-4,5-3-32 10,-4 2-16-9,0 7 0 2,0-7 32 2,-4 6 16 2,0 4 0-7,-3 2 0 4,-3 0-32-3,-4 6-16 9,-3 4 0-10,2-1 0 4,-9 3-224-3,-1 6 0 9,-6 1 0-10,-4-1 0 5,-2 3 128-5,-8 1-128 9,-3 1 0-8,-5 2 144 4,0 3-16-5,-3-1-128 9,-4 0 192-8,-3 1-64 3,3-3 0-3,0 0 0 8,-1-5 0-8,1 1 0 5,0-3-128-6,7-8 192 10,2-1-192-10,9 5 192 3,-3-4-192-2,10-10 128 9,0 0-128-10,0 0 128 5,6 17-128-5,0-5 0 9,5 2 144-8,7-5-144 3,5 5 128-4,1-2-128 11,3 5 128-11,2-5-128 4,0 2 128-4,1-3-128 11,-1 7 128-10,-2-5-128 3,-3 3 0-4,-5-4 144 10,-1 7-144-10,-1 3 0 5,-9 1 144-5,-2-1-144 10,-2 1 0-9,-4 4 144 3,-2-1 0-3,-4 1 0 9,-2 0 0-9,-9-1 0 3,-3-1 192-3,-3-4 48 7,-10-3 0-8,-1 1 0 4,-1 5 32-3,0-5 16 10,-8-5 0-11,4 4 0 5,-2 3-80-4,4-7-16 6,-4-1 0-7,4-3 0 5,4-4-96-5,2 6-32 10,6-5 0-10,1-3 0 5,3-4-208-5,3-2 128 11,2 2-128-11,16 0 0 4,0 0 0-3,0 0 0 9,-11-9 0-9,7-3 0 18,4 12-1456-18,12-12-224 0,-3-3-48-1,11 5-9728 6,-5-6-1920-5</inkml:trace>
    </iact:actionData>
  </iact:action>
  <iact:action type="add" startTime="72614">
    <iact:property name="dataType"/>
    <iact:actionData xml:id="d47">
      <inkml:trace xmlns:inkml="http://www.w3.org/2003/InkML" xml:id="stk47" contextRef="#ctx0" brushRef="#br2">18908 16872 21471 0,'0'0'960'2,"0"0"192"-2,0 0-928 1,0 0-224 5,0 0 0-6,-4 17 0 4,4-17 720-4,0 0 112 11,0 0 0-11,0 0 16 4,16 14-48-3,1-6-16 7,-17-8 0-8,20-4 0 7,1-2-64-6,0 2-16 6,3 0 0-7,-3-8 0 5,-3 3-112-4,1-7-16 11,3 6-16-12,-5 2 0 2,1-3-80-1,1-1-16 9,-3-6 0-9,2 7 0 2,-5-1-96-3,1 0-32 11,-8-7 0-11,0 5 0 5,-4-1-48-5,-2 15-16 11,0-14 0-11,-6-2 0 4,-2 5 64-3,-8-3 16 8,3 8 0-9,-5 0 0 3,-1 2-160-3,1 2-48 11,-7-1 0-11,-1 8 0 5,1 3-144-5,-2 0 0 10,-3 4 0-2,3 1 0-8,0 9 0 0,-2-1 128 5,-1 5-128-4,1 1 0 7,2 0 176-8,1 4-48 6,7 1-128-6,5-3 192 10,-1-2-64-10,9 1 0 5,2-5-128-5,4 0 192 9,2-3-32-8,4 1-16 8,3-1 0-9,5-7 0 5,2 1 48-5,5-4 16 11,4 0 0-11,5-5 0 4,-1-1-16-3,6-2 0 6,0-2 0-7,2 0 0 7,6-4-192-7,-2-3 176 7,4-3-176-7,4 2 160 22,-6-6-1200-20,4 3-240-1,-7-1-64-1,3-4-9920 11,0 5-2000-10</inkml:trace>
    </iact:actionData>
  </iact:action>
  <iact:action type="add" startTime="73319">
    <iact:property name="dataType"/>
    <iact:actionData xml:id="d48">
      <inkml:trace xmlns:inkml="http://www.w3.org/2003/InkML" xml:id="stk48" contextRef="#ctx0" brushRef="#br2">19251 16337 17615 0,'0'0'768'1,"0"0"192"-1,0 0-768 0,0 0-192 2,-8 12 0-2,8-12 0 9,0 0 1152-9,0 0 208 11,0 0 48-11,0 0 0 4,0 0-176-4,0 0-16 10,0 0-16-10,0 0 0 5,12 8-96-5,6-2-16 11,-3-4 0-11,5-2 0 5,3-2-176-5,2-2-32 5,3 0-16-5,-1-2 0 9,0-2-288-8,-1-2-48 8,-3 3-16-9,-1-1 0 6,-1-4-144-6,0 4-48 10,3-3 0-10,-1-1 0 5,-7 4-144-5,1-4-48 10,1 3 0-9,-4 3 0 4,1 0-128-5,-15 6 0 7,10-12 0-5,-10 12 0 17,12-6-432-17,-12 6-112-2,0 0-32 1,0 0-10176 8,0 0-2048-6</inkml:trace>
    </iact:actionData>
  </iact:action>
  <iact:action type="add" startTime="73728">
    <iact:property name="dataType"/>
    <iact:actionData xml:id="d49">
      <inkml:trace xmlns:inkml="http://www.w3.org/2003/InkML" xml:id="stk49" contextRef="#ctx0" brushRef="#br2">19955 15540 15487 0,'0'0'688'1,"2"-16"144"0,0-2-672-1,-2 5-160 5,2-3 0-5,0 8 0 4,-2 8 944-3,0 0 144 8,0 0 48-9,0 0 0 5,0 0-112-5,0 0-32 9,0 0 0-8,0 0 0 4,-16 0-160-5,3 4-16 10,1 0-16-10,12-4 0 6,-14 18 0-6,5-5 0 10,-5 5 0-9,6-4 0 3,-2 3-112-4,1 7-32 10,1-1 0-10,-2 6 0 5,-2 2 96-5,7 1 16 7,-3 9 0-7,-2-4 0 7,2-2-384-7,6 6-80 19,-4-4-16-19,3 6 0 1,-1-2 16 0,4 3 0 1,0-5 0-2,4 0 0 8,-1-5-16-8,1-3 0 12,-2-4 0-10,2 0 0 0,0 1-16-2,2-3 0 9,2-2 0-9,-2-1 0 4,-1-3-272-4,3-1 0 10,-8-18 0-7,12 16 0 0,-4 1 160-3,5-5-32 6,-13-12 0-6,12 13 0 9,4-3-128-9,-5 0 0 11,5-2 0-10,-16-8 128 1,0 0-128-2,16 0-224 12,1 0 48-12,-17 0 16 18,14-4-2480-17,-14 4-496 0,12-14-112 3</inkml:trace>
    </iact:actionData>
  </iact:action>
  <iact:action type="add" startTime="74072">
    <iact:property name="dataType"/>
    <iact:actionData xml:id="d50">
      <inkml:trace xmlns:inkml="http://www.w3.org/2003/InkML" xml:id="stk50" contextRef="#ctx0" brushRef="#br2">19594 16136 29199 0,'0'0'1280'2,"0"0"288"-2,0 0-1248 0,0 0-320 5,8-11 0-4,6-1 0 3,3 6 624-4,5 2 64 11,-1-4 16-11,-1 1 0 5,3-1-320-4,1 4-64 8,1-2-16-9,2-4 0 5,1 3-80-5,-1 3-16 5,0 0 0-5,1-2 0 8,-1-4-208-8,0 6 0 11,0 2 0-11,1 2-160 21,-1 0-544-20,-4 0-96-1,1-2-32 1,-3 2-8544 4,3 4-1712 2</inkml:trace>
    </iact:actionData>
  </iact:action>
  <iact:action type="add" startTime="74282">
    <iact:property name="dataType"/>
    <iact:actionData xml:id="d51">
      <inkml:trace xmlns:inkml="http://www.w3.org/2003/InkML" xml:id="stk51" contextRef="#ctx0" brushRef="#br2">20398 16099 24351 0,'0'0'1088'1,"0"0"208"-1,0 0-1040 0,-12 8-256 5,1 6 0-5,3-1 0 5,-6 7 704-4,2-4 64 8,-7 1 32-9,3 5 0 4,-3-1-80-4,-3-2-16 12,1 5 0-12,7-1 0 3,-1 3 80-3,7-7 16 7,0-3 0-7,2 5 0 8,10 3-272-8,2-1-48 7,2-2-16-7,7-1 0 7,-1-2-160-7,4-7-48 11,-3 5 0-11,5-6 0 4,1-5 240-4,1 1 32 12,-5-2 16-12,3-4 0 4,1 2 48-4,-3-6 16 6,-1-6 0-6,3 3 0 9,-7 1-48-8,3-6-16 8,-6 0 0-9,1-1 0 4,-3-1-48-3,-6-5-16 11,-2 3 0-12,-2-2 0 4,-2-1-48-4,-5 1-16 11,-5-1 0-11,0 1 0 4,1 5-416-3,-9-5 0 5,-1 4 128-6,-5-1-128 8,-1 7 0-8,-2 0 0 6,-2 0 0-5,-2 5 0 21,-2 1-944-21,2 4-160 1,3 1-48-2,-1 5 0 14,2-2-2000-13,4 0-416 2</inkml:trace>
    </iact:actionData>
  </iact:action>
  <iact:action type="add" startTime="75241">
    <iact:property name="dataType"/>
    <iact:actionData xml:id="d52">
      <inkml:trace xmlns:inkml="http://www.w3.org/2003/InkML" xml:id="stk52" contextRef="#ctx0" brushRef="#br2">24034 18379 4607 0,'0'0'400'2,"0"0"-400"4,0 0 0-6,15-8 0 4,-15 8 2528-3,12-11 416 9,-12 11 96-9,14-12 16 2,-4-2-1408-3,1 6-288 6,-11 8-48-5,0 0-16 7,12-9-96-8,-12 9-32 9,12-14 0-9,-3 6 0 5,-9 8-272-5,0 0-64 6,10-11-16-6,-10 11 0 8,0 0-48-8,0 0-16 7,14-10 0-7,-14 10 0 9,0 0 64-9,0 0 16 6,6-10 0-6,-6 10 0 8,0 0-128-7,0 0 0 6,0 0-16-7,0 0 0 7,0 0-80-7,0 0-16 7,0 0 0-6,0 0 0 6,-12-12-176-7,12 12-32 8,-18-6-16-8,5 5 0 8,-1-1-64-8,4 0-16 11,-7 0 0-10,1 2 0 3,1 0-80-4,-3 0-16 7,4 0 0-7,-3 0 0 9,-1 4-48-9,3-2-16 17,-5 1 0-17,1 1 0 1,-1-4 0-1,-1 4 0 8,-3 2 0-8,1-2 0 5,-1 0 32-5,1 0 0 10,0 2 0-10,-3 3 0 6,1 1 0-5,2-2 0 6,-3 4 0-7,3-3 0 5,-3 7-32-4,3-2 0 8,2 3 0-9,-3-1 0 4,1 3-128-4,-5 5 160 10,1-5-160-10,2 3 160 6,1 3-160-5,5 0 160 8,1-1-160-9,-1-1 160 5,3 1-32-5,3-1-128 10,1 2 192-10,0-3-64 4,6 1 96-3,2 1 16 5,0-1 0-6,4 2 0 7,2-1-48-6,2-1 0 10,0-1 0-11,6-1 0 4,0 2-64-3,-2-1-128 6,3 3 176-7,3-5-176 8,-4-3 144-8,7 3-144 12,-3-7 0-12,-1 5 144 3,1-4-144-3,0 1 0 7,1-3 0-7,1 0 0 8,0-5 128-8,-3 3-128 10,3 2 0-10,-2-4 128 6,3 3-128-6,-3-3 0 10,3-4 0-10,1 2 0 4,-3-2 0-3,5 2 128 4,-6-4-128-5,3 0 0 8,5-4 0-8,-1 2 128 11,-1 2-128-11,-1 0 0 4,-1 0 0-4,-3-2 0 10,3 0 128-10,-3 0-128 5,3-2 0-5,1 2 0 11,-5 0 0-11,4 2 0 5,1-1 0-5,-3 1 0 6,3 2 0-5,-5 0 0 6,3 0 0-7,5 4 0 12,-6-4 0-10,1 0 0-1,1-2 0-1,-5 4 0 11,5 3 0-10,-18-9 0 2,0 0 0-3,14 6 0 12,-14-6 0-12,0 0 0 4,0 0 0-4,0 0 0 7,17 6 0-7,-17-6 0 7,0 0 0-7,0 0 0 12,0 0 0-12,0 0 0 4,0 0 0-4,0 0 0 9,0 0 0-9,0 0 128 6,-16-4-128-6,5 0 0 7,11 4 0-7,-16-10 0 7,3 3 0-7,-3 1 0 12,2-4 128-12,-3 0-128 4,1 4 0-4,-1-1 0 6,-3-5 0-6,2 4 0 8,-3-4 0-8,-4-3 128 10,1 5-128-10,1-6 0 5,-3 5 0-5,1-7 0 12,0 1 0-12,1 1 0 4,-1-3 0-4,2 1 0 11,-1 0 0-11,1-1 0 4,-1 1 0-3,3 3 0 3,-1-7 0-4,1 5 0 9,-2 1 0-9,1-1 0 11,-1 3 0-11,3-4 0 4,-1 7 0-4,3-5 0 8,5 4 0-7,-3-3 0 4,6 3 0-5,0-3 0 8,5-1 0-8,1 0 0 9,2-3 0-9,4 5 0 11,2-3-144-11,1 3 144 3,7-4 0-2,-2 3-192 8,7-1 192-8,5-3-160 3,3 3 160-3,-1-1-208 6,1 3 80-7,2 0 128 7,1-1-192-7,-1 1 192 7,-2-4-192-7,3 7 192 9,1-7-144-9,4 8 144 11,-2-5 0-11,0 5 0 3,-1-5 0-2,-1 5-128 9,2-2 128-10,-2-2 0 5,1 3 0-5,-3-3 0 11,-2 6 0-11,-3 0 0 4,-1 1 0-3,-5 1 0 4,1 2 0-5,-17 4 0 8,0 0 0-8,0 0 0 7,0 0 0-6,0 0 0 5,0 0 0-6,0 0 0 8,0 0 0-8,-15 0 0 9,-1 2 0-9,-5 4-192 11,-3 3 192-11,-1 1-160 4,-2-2 160-3,-1 4-128 5,-1-3 128-5,0 1-128 5,0 6 128-6,-1-4 0 8,-1 3 0-8,2-5 0 8,2 5 0-8,-1-1 0 11,3 6 0-11,0-1 0 4,3-5-320-4,7 5 0 11,-3 1 16-11,2-3 0 18,7 1-1232-17,7 1-256 0,2-3-64-1,2 2 0 14,3-5-1824-13,7 1-368 0</inkml:trace>
    </iact:actionData>
  </iact:action>
  <iact:action type="add" startTime="76461">
    <iact:property name="dataType"/>
    <iact:actionData xml:id="d53">
      <inkml:trace xmlns:inkml="http://www.w3.org/2003/InkML" xml:id="stk53" contextRef="#ctx0" brushRef="#br2">24266 18962 4607 0,'-25'0'400'1,"9"0"-400"3,2 0 0-4,-3 0 0 4,1 0 3968-3,-3 0 720 8,1 0 144-9,4 0 32 5,-5 2-2880-4,5-2-560 4,-3 0-112-5,5-4-32 8,12 4-240-8,0 0-48 7,-14-4-16-7,14 4 0 7,0 0 304-7,4-19 48 10,6 7 16-10,2-7 0 6,7-3-512-6,-1 7-112 5,7-3-16-5,4 4 0 9,3-3-256-9,3 1-64 11,-4 5-16-11,2 5 0 4,-2-4-128-4,0 4-32 11,3 0 0-11,-3 4 0 9,-2 2 64-9,0 2 16 6,1 2 0-6,-3 4 0 6,-2 2-32-6,-3 1-16 11,-5 9 0-11,1 1 0 3,-6 1-112-2,1 1 0 9,-5 1-128-10,0 3 192 4,-2 4-192-3,-4 0 128 5,-2 2-128-6,-2 1 0 8,-6-3 160-8,0 4-160 12,0 4 160-12,-9-2-160 4,-3 4 192-4,1-4-64 6,-7-2-128-6,-1 6 192 10,-2-4-192-10,0 2 0 10,-1-2 128-10,-1-4-128 4,2 0 0-4,0-1 144 7,1-5-144-7,3-2 128 8,0-1 48-8,7-3 0 9,-2-9 0-8,9 2 0 3,11-14 64-4,0 0 16 7,-6 11 0-7,6-11 0 7,0 0-64-7,0 0-16 7,19-2 0-7,3-2 0 9,3 0-48-9,3-5-128 11,3-5 192-11,0 4-64 3,2 1-128-2,6 1 128 10,-2 4-128-11,4-2 128 3,-6-2 96-3,2 4 16 8,4 0 0-8,-4 2 0 8,4 1 0-8,-2 1 0 12,4-4 0-12,-6 6 0 4,0 0-112-3,0-2-128 10,-5 0 176-10,-3 0-176 1,-6 0 0-2,1 1 0 10,-3 3 0-10,1 2 0 4,-1 0-176-4,-5-2-144 12,-3 2-16-12,-1 0-16 17,-12-6-2400-15,14 17-464-2</inkml:trace>
    </iact:actionData>
  </iact:action>
  <iact:action type="add" startTime="79718">
    <iact:property name="dataType"/>
    <iact:actionData xml:id="d54">
      <inkml:trace xmlns:inkml="http://www.w3.org/2003/InkML" xml:id="stk54" contextRef="#ctx0" brushRef="#br2">29811 9574 4607 0,'0'0'400'2,"0"0"-400"-2,16 8 0 0,-16-8 0 6,17 0 1344-6,1 0 192 6,-18 0 48-6,19-2 0 9,-1-2-848-9,2 0-160 7,-20 4-48-7,13-10 0 7,-13 10 144-6,16-8 32 5,-6 1 0-5,-10 7 0 8,0 0 192-9,0 0 64 5,0 0 0-5,0 0 0 9,0 0-256-9,0 0-64 6,0 0 0-6,0 0 0 9,0 0-112-8,0 0-16 4,0 0-16-5,-16 5 0 9,-7 5 208-9,-5 0 32 6,-1-6 16-5,0 4 0 7,-10 3 0-8,-2 3 0 10,-4 6 0-10,2-5 0 7,-2-1-176-7,6-1-16 4,-6 3-16-4,8 4 0 9,0-3-192-9,0 3-32 7,2-1-16-7,-2-5 0 8,6 1-96-8,5-1-16 8,1 4 0-8,7-3 0 7,-1-3 0-7,3-4 0 7,3 1 0-7,3 1 0 7,-2-2-48-7,6 6-16 8,0-3 0-8,3 7 0 9,3-18-128-9,0 15 0 6,2 1 0-6,1-2 0 8,1-1 0-8,-4-13 0 7,10 18 0-7,4-8 0 8,-4-1 0-7,9 1 0 6,1-6 0-7,3 0 0 8,6-2 192-8,6 0-64 6,-2 0 0-6,8-2 0 9,6-2 80-9,6 2 16 6,3-2 0-6,3 0 0 10,3 2-224-10,-3-2 144 5,-4 0-144-5,-7 0 128 8,-1 0-128-8,-2 2 0 7,-8 0 0-7,2-2 0 9,-6-2 0-9,-4 4 128 7,-3 0-128-7,-3 0 0 7,-1 0 0-7,-3 0 0 7,-19 0 0-7,0 0 0 21,0 0-512-19,0 0-128-2,0 0-16 1,0 0-9088 8,0 0-1824-9</inkml:trace>
    </iact:actionData>
  </iact:action>
  <iact:action type="add" startTime="80241">
    <iact:property name="dataType"/>
    <iact:actionData xml:id="d55">
      <inkml:trace xmlns:inkml="http://www.w3.org/2003/InkML" xml:id="stk55" contextRef="#ctx0" brushRef="#br2">29474 10044 16575 0,'0'0'736'2,"0"0"160"-2,0 0-720 1,4-10-176-1,-4 10 0 0,9-13 0 7,7 5 768-6,-2 0 128 4,3-2 32-5,3 4 0 11,-3 4-448-11,7-3-96 5,3-5 0-5,4 4-16 8,6 0 432-7,-2 2 96 5,3-2 0-6,6-1 16 8,5 1 112-8,0 2 0 6,0 2 16-6,1-2 0 9,5 2-208-9,5 0-64 6,9-2 0-6,3 4 0 9,6 0-256-9,4 0-48 7,4-2-16-1,-4 0 0-3,-2-2-128-2,-4 0-16 4,-4 2-16-5,-2-1 0 10,4-3 16-10,-4-2 0 6,3 2 0-6,3 2 0 8,0-2 96-8,-6 2 32 6,-2-1 0-6,-7 3 0 8,-3 2-256-8,-5 0-48 6,-2 0-128-5,-9 2 192 8,-1-2-192-9,-6 3 144 6,-1-1-144-6,-1 2 128 10,-6-2-128-10,-7 0 0 5,-3 0 0-5,-17-2 0 8,0 0-416-8,12 6 32 7,-12-6 16-7,0 0 0 23,0 0-1616-21,-10 19-336-1,-4-5-64 3</inkml:trace>
    </iact:actionData>
  </iact:action>
  <iact:action type="add" startTime="87267">
    <iact:property name="dataType"/>
    <iact:actionData xml:id="d56">
      <inkml:trace xmlns:inkml="http://www.w3.org/2003/InkML" xml:id="stk56" contextRef="#ctx0" brushRef="#br3">20968 11963 12031 0,'0'0'528'3,"0"0"112"-3,0 0-512 0,0 0-128 0,-14 0 0 0,2 0 0 8,-1-2 704-8,13 2 128 7,-14 0 0-7,-2 0 16 7,5-2-48-6,-5 0-16 5,4-2 0-6,12 4 0 9,-15 0-144-9,15 0-16 7,-14 4-16-6,14-4 0 5,0 0-144-6,0 0-16 6,-12 8-16-6,12-8 0 9,0 0-144-9,0 0-32 7,0 0 0-7,-2 19 0 8,2-19 96-8,8 14 16 7,-8-14 0-7,20 14 0 9,-1-5 128-9,5 5 16 6,-5-10 16-6,6 0 0 8,3-2 128-8,1-2 32 9,6 2 0-7,-4-2 0 4,-1-2-240-6,-3 2-64 6,0-2 0-6,1 2 0 8,-1-2-144-8,-2 2-48 6,1-2 0-6,-1 0 0 9,0-2-64-9,-3 0 0 7,-1 0-128-7,-1 2 192 9,1-2-192-9,-5 3 176 6,-16 1-176-5,19-4 160 6,-1 2-160-7,-18 2 128 6,15-2-128-6,-15 2 128 8,0 0-128-8,0 0 0 7,0 0 0-7,0 0 0 9,18 0 0-9,-18 0 0 6,0 0 160-6,0 0-160 8,0 0 192-8,0 0-192 7,0 0 192-7,0 0-192 9,0 0 160-9,0 0-160 6,-16 6 128-6,16-6-128 9,-11 3 208-9,-5 1-32 7,6-2-16-7,10-2 0 7,-15 4-160-6,15-4 0 5,-14 4 0-6,-2 0-176 25,16-4-432-24,-11 4-96 1,-7 0 0-1</inkml:trace>
    </iact:actionData>
  </iact:action>
  <iact:action type="add" startTime="88016">
    <iact:property name="dataType"/>
    <iact:actionData xml:id="d57">
      <inkml:trace xmlns:inkml="http://www.w3.org/2003/InkML" xml:id="stk57" contextRef="#ctx0" brushRef="#br3">20094 12012 4607 0,'0'0'400'1,"0"0"-400"4,0 0 0-5,0 0 0 6,0 0 2128-5,0 0 352 6,0 0 64-6,0 0 16 5,0 0-1536-6,0 0-320 7,0 0-48-7,0 0-16 9,0 0-16-7,0 0-16 3,0 0 0-5,0 0 0 7,-12-10 80-7,12 10 16 7,-8-8 0-7,8 8 0 8,0 0-32-8,0 0 0 6,0 0 0-6,0 0 0 9,0 0-160-9,0 0-48 8,0 0 0-8,0 0 0 7,0 0-80-7,0 0-32 7,0 0 0-7,0 0 0 8,10-6 16-8,2 0 0 8,1-1 0-8,3 3 0 7,3 2-32-7,-3 0 0 7,6-2 0-7,3 0 0 8,2 0-112-8,0 2-32 11,1 0 0-11,-1-2 0 7,0-2-32-7,3 3-16 4,-3 1 0-4,4-2 0 8,0 0-144-7,-1 0 192 5,-5 0-192-6,-2 4 192 8,1 0-192-8,-3 0 0 7,-7 0 0-7,-14 0 128 8,19 0-128-8,-19 0 0 7,0 0 0-7,0 0 128 9,0 0-128-9,0 0 128 5,0 0-128-5,0 0 128 9,0 0 64-9,0 0 0 7,0 0 0-7,0 0 0 7,-19 10-64-6,1-4 0 6,-3 1 0-7,-4 1 0 9,-7-4-128-8,3 2 128 5,0-2-128-6,-2 4 128 8,1-2-128-8,-1-1 160 6,-2-1-160-6,2 0 160 8,0-4-32-8,-1 2 0 7,-1-2 0-7,4 0 0 8,4 0 0-7,1 0-128 6,3-2 192-7,1 2-64 8,7 0-128-8,13 0 160 5,-16 2-160-5,16-2 160 9,0 0-160-8,0 0 128 4,0 0-128-5,0 0 128 9,0 0-128-9,18-2 160 7,-3 2-160-7,7 0 160 9,3 0-32-9,4 0 0 6,4-2 0-6,6 2 0 8,-4-2-128-8,-1 0 0 7,-1-2 144-7,2 2-144 9,-4 2 0-9,0 0 0 6,-1-5 0-6,-1 3 0 8,-2 0 128-8,0 0-128 8,-1-2 128-7,-5 2-128 6,-3 0 0-7,-3 0 0 7,-15 2 0-7,14-4 0 7,-14 4 0-7,0 0 0 7,0 0 0-7,0 0 0 9,0 0 128-9,0 0-128 6,0 0 128-6,-14 0-128 9,-7 0 128-9,-4 2-128 6,-5 0 128-6,-1 2-128 9,0 0 0-9,-4 2 128 7,-4 1-128-7,4-1 0 8,-6-2 0-8,4-2 0 7,0 6 0-7,2 0 128 8,5-4 64-8,5 0 0 6,3-2 16-6,3-2 0 9,3 1-208-9,16-1 0 6,0 0-192-6,0 0 192 9,0 0 0-9,0 0 0 6,0 0 0-6,0 0 0 8,22 0 0-8,5 0 128 7,2 0-128-7,3-1 192 9,1-1-192-9,-2 0 0 7,0-2 128-7,0 2-128 7,1 0 0-7,-1-2 128 7,0 0-128-7,-2 2 0 8,-1 0 0-8,-5 0 128 8,-2 0-128-8,-1 2 0 8,-20 0 0-8,14 0 144 6,-14 0-144-6,0 0 128 9,0 0-128-9,0 0 160 6,0 0-160-6,0 0 160 9,-18 2 32-9,-7 2 0 7,-5 0 0-7,-5-2 0 8,0 6 0-8,2-2 16 6,-6-3 0-5,2 1 0 8,0 2-16-9,-2 0 0 6,2-4 0-6,8 0 0 8,-1-2-32-8,1 2-16 7,2 0 0-7,1-2 0 8,3 0-144-8,3 0 0 7,5 0 144-7,1 0-144 8,14 0 0-7,0 0 0 6,0 0 0-7,0 0 0 21,0 0-2048-19,0 0-384 0,22 6-80-2</inkml:trace>
    </iact:actionData>
  </iact:action>
  <iact:action type="add" startTime="89115">
    <iact:property name="dataType"/>
    <iact:actionData xml:id="d58">
      <inkml:trace xmlns:inkml="http://www.w3.org/2003/InkML" xml:id="stk58" contextRef="#ctx0" brushRef="#br3">21990 12033 3679 0,'0'0'160'2,"-14"-4"32"-2,14 4-192 0,-14 4 0 1,14-4 0-1,-13 4 0 5,13-4 3136-5,0 0 592 7,-14 8 112-7,14-8 32 10,-16 6-2592-10,16-6-512 5,-15 7-96-5,-1 1-32 10,16-8 176-9,0 0 16 4,0 0 16-5,0 0 0 10,0 0 192-10,0 0 48 6,0 0 0-6,0 0 0 7,0 0-160-7,22-4-32 7,3-3 0-7,4-1 0 8,4 4-128-8,8-2-48 7,4-2 0-7,4 4 0 12,4-2-208-12,1 3-32 4,1-3-16-4,1 2 0 8,1 0-240-8,0 0-48 7,-1-4-16-7,1 2 0 7,-1 1 96-7,-3-3 0 7,-2 0 16-7,-3 0 0 8,1-2-32-8,-8 3-16 8,4 3 0-8,-8-2 0 8,-4-2-64-8,-3 2-16 6,-7 2 0-6,-4 2 0 9,-19 2-144-9,0 0 160 5,0 0-160-5,0 0 160 8,0 0-160-8,0 0 160 7,0 0-160-7,-19 4 160 12,-8-2-160-12,-8 4 160 4,-8 4-160-4,-4-4 160 8,-8-1-160-8,-3 5 0 7,-7-2 144-7,3 0-144 8,-1 0 0-8,-3-1 0 8,0-7 0-8,3 2 0 7,-3 2 144-7,4 0-144 7,5 4 192-7,2 0-192 8,9-4 0-8,9 2 0 7,3-3 0-7,9 3 0 7,4 0 192-7,21-6-192 8,0 0 192-8,0 0-192 8,0 0 128-8,0 0-128 7,17-8 0-7,5 2 0 8,9 5 240-8,8-1-64 8,8-6-16-8,1-4 0 8,5 6-160-8,6 0 160 6,7 4-160-6,-4-1 160 8,3-7-160-8,3 2 0 7,0-6 0-7,1 3 0 9,-9 1 0-9,2-4 0 6,3 3 0-6,-7 1 0 8,-3 4 0-8,-6 2 0 7,-12-2 0-7,-4 2 0 9,-4 4 0-9,-7 0 0 7,-22 0 128-7,0 0-128 6,0 0 128-6,0 0-128 8,0 0 192-8,-14 2-64 8,-6 2-128-8,-9-2 0 8,-12 0 0-8,-2 2 0 7,-7 4 0-7,-3 1-176 7,-4-3 48-7,1 4 0 8,-5 4 128-8,-3-5 0 7,2 3 0-7,1-4 0 10,-5-4 0-10,3 2 0 5,7 3 0-5,5-1 0 9,6-4 0-9,6 2 0 7,8-2 0-7,4 4 0 9,3-2 0-9,11-4 0 5,13-2 0-5,0 0 0 9,0 0 0-9,0 0 0 7,11 5 0-7,11-3 0 8,5-4 0-8,4-3 0 7,8 3 0-7,10-2-128 8,6-2 128-8,1-2 0 7,-1 0 0-7,3 4 0 7,7-3 0-7,-5-3 0 8,3 0 0-8,1-4 0 8,-4 3 0-8,-1 3 0 7,-4 2 0-7,-1-2 0 8,-7 0 0-8,-4 1 0 7,2-1 0-7,-6 4 0 7,0 2 0-7,-12 0 0 8,-9 2 0-8,-18 0 0 8,0 0 0-8,0 0 0 6,0 0 0-6,0 0 128 8,-10 4-128-8,-13 2 0 7,-9 2 0-7,-3-1 0 8,-10 1-128-8,-1 2 128 7,-5-4-128-7,-6 0 128 9,-3 3 0-9,-3 1 0 6,-1-2 0-6,-6 0-128 8,-2 5 128-8,1-5 0 7,-5-2 0-6,4 4 0 7,2-4 0-8,0-1 0 7,5 3 0-7,5 2 0 7,3-4 0-7,9-4 0 7,7 2 0-7,7-2 0 9,7-2 0-9,10 0 128 8,1 0-128-8,16 0 128 7,0 0-128-7,0 0 0 6,0 0 128-6,0 0-128 8,25-4 0-8,3 2-160 7,-1 0 16-7,10 2 0 24,8-2-2464-22,2 2-480 0</inkml:trace>
    </iact:actionData>
  </iact:action>
  <iact:action type="add" startTime="91334">
    <iact:property name="dataType"/>
    <iact:actionData xml:id="d59">
      <inkml:trace xmlns:inkml="http://www.w3.org/2003/InkML" xml:id="stk59" contextRef="#ctx0" brushRef="#br3">22823 16981 9215 0,'0'0'400'2,"0"0"96"-2,0 0-496 0,0 0 0 5,0 0 0-5,0 0 0 6,0 0 1904-5,0 0 272 5,0 0 64-6,0 0 16 8,0 0-1088-8,0 0-208 6,0 0-64-6,0 0 0 10,0 0-112-10,0 0-16 6,0 0-16-6,0 0 0 7,0 0-96-7,0 0-16 6,13 8 0-5,-13-8 0 7,0 0-16-8,16 11-16 8,1-7 0-8,5 0 0 7,-5-2-32-7,3 2 0 7,1 0 0-6,3 4 0 6,-1-4-32-7,1 1-16 7,3-1 0-7,6 2 0 13,0 2-16-13,4 2 0 3,6-2 0-3,0 3 0 8,4-3-128-8,2-2-16 6,-1 0-16-6,1 2 0 9,2-3-32-9,0-1 0 7,-1-2 0-7,1 2 0 8,0-2 0-8,-3 2-16 6,3 4 0-6,0-4 0 9,0 0-32-9,3 1 0 7,1-1 0-7,-2 0 0 8,-3 2-64-7,3-2-16 3,-4-4 0-4,1 2 0 9,-1 0 0-9,-2-2 0 8,-4 0 0-8,0 0 0 8,-6-4-64-8,2 2-128 7,-4 2 176-7,-4 0-176 8,-2-2 192-8,-1 2-64 7,-3-2 0-7,-2 2-128 7,-1 0 208-6,-5 0-64 6,-1-4-16-7,0 2 0 7,-1 4 16-7,-15-2 0 8,0 0 0-8,18 0 0 8,-18 0 16-7,0 0 0 4,0 0 0-5,0 0 0 8,0 0 32-8,0 0 0 7,0 0 0-7,0 0 0 8,0 0 32-8,0 0 16 7,0 0 0-7,0 0 0 8,0 0-240-8,0 0 176 6,0 0-176-6,0 0 160 8,-14-10-160-8,14 10 0 8,0 0 0-8,-10-3 0 9,10 3 0-9,-15-6 128 6,15 6-128-6,-14-6 0 9,14 6 0-9,-17-6 0 6,17 6 0-6,-14-4 0 8,14 4 0-8,0 0 0 7,-18-4 0-7,18 4 0 23,-15-2-384-22,15 2-96 0,-14-2-32-1,14 2 0 13,-17-2-1840-11,5 2-368 3,-4 0-80-5</inkml:trace>
    </iact:actionData>
  </iact:action>
  <iact:action type="add" startTime="92614">
    <iact:property name="dataType"/>
    <iact:actionData xml:id="d60">
      <inkml:trace xmlns:inkml="http://www.w3.org/2003/InkML" xml:id="stk60" contextRef="#ctx0" brushRef="#br3">13160 18816 6447 0,'0'0'272'1,"0"0"80"-1,-10-6-352 0,10 6 0 0,-10-15 0 0,6 7 0 7,4 8 3680-7,4-18 672 7,4 3 128-6,0-1 16 6,5-2-2960-7,5 3-576 6,3-7-128-6,1 3-32 10,-1 3-144-10,9-5-16 5,3 1-16-5,0 5 0 9,-2-3-288-9,8 1-48 7,4 1-16-7,4-4 0 8,-2 11 144-7,0-3 32 6,-1 4 0-7,-5 6 0 7,4 2-208-7,-8 4-48 7,-5 6 0-7,-5 4 0 8,-4 3-192-7,-5 1 0 5,0 3 0-3,-9 6 0 2,1 7 128-4,-2 3-128 5,-10-2 0-6,-2 2 144 9,-1 10-144-9,-7-1 192 6,0 1-192-6,-5 4 192 8,-7 2-16-7,-5-1 0 6,-2 1 0-7,-4-2 0 7,-4-3 16-6,2-3 16 5,-6 2 0-6,4-4 0 8,-4 0 208-8,2 0 32 7,2-6 16-7,0 0 0 9,4 2 0-9,6-8 0 7,0-4 0-7,2 1 0 8,1-5-112-8,7-5-32 7,7 1 0-7,3-5 0 8,11-14-32-8,0 0-16 6,0 0 0-6,0 0 0 8,0 0-48-8,17 9-16 8,3-5 0-8,3 0 0 8,2 2-48-8,5 0-16 7,5-2 0-7,6 0 0 8,-2-2-144-8,4 2 0 6,4 3 144-6,-5-1-144 8,3-4 0-8,-6 0 0 7,0 2 0-7,-4-2 128 8,1-2-128-8,-3 0 0 7,-2 0 128-7,-8 2-128 8,-1-2 0-8,-3 0 0 8,-1 0-192-8,-18 0 64 25,13 0-1744-24,-13 0-352 0,18-4-64-1,-18 4-13088 0</inkml:trace>
    </iact:actionData>
  </iact:action>
  <iact:action type="add" startTime="93150">
    <iact:property name="dataType"/>
    <iact:actionData xml:id="d61">
      <inkml:trace xmlns:inkml="http://www.w3.org/2003/InkML" xml:id="stk61" contextRef="#ctx0" brushRef="#br3">14217 19188 17503 0,'0'0'1552'1,"-16"8"-1232"4,4-4-320-5,12-4 0 7,-13 6 1408-7,13-6 208 7,-8 16 48-7,8-16 16 8,-6 13-976-8,0 3-208 7,4-2-48-7,2-14 0 7,0 0 208-7,0 0 48 8,12 13 0-8,2-7 0 7,-14-6 192-7,23-2 32 7,-1-4 16-7,1-2 0 9,0 1-176-9,7 1-48 6,1-8 0-6,0 4 0 8,-4-1-192-8,3-1-32 7,-3 0-16-6,2-3 0 6,-5 3-128-7,-1-4-32 7,-5 5 0-7,-3-5 0 8,-3 2-112-8,0-3-16 8,-7 1-16-8,-1 3 0 6,-4 13-32-5,0 0 0 6,-4-18 0-7,1 6 0 8,-9 5 96-8,-2-3 16 6,-3 6 0 0,1 0 0-2,-7 2-256-4,1 4 128 7,-1 2-128-7,-5 6 0 8,-3 1 0-8,0 3 0 6,2 7 0-6,-1 3 0 9,1 3 0-9,2 0-128 6,0 5 128-5,1 7 0 7,1 0 0-8,7 2 0 7,3 0 0-7,-1-6 0 9,6 2 0-9,5-2 0 5,-1-4 192-5,6-2-48 10,6-3 32-10,1-3 0 5,1-3 0-5,10-3 0 10,-3 3 64-10,7-9 16 6,3 1 0-5,4-4 0 7,3 0 0-8,7 3 0 6,0-7 0-6,7-4 0 8,-3-4-256-8,6-2 0 7,2-5 0-7,-2 1 0 23,-10-2-928-22,2 1-224 0,-4-7-64-1,0 4-10320 6,-2-3-2080-4</inkml:trace>
    </iact:actionData>
  </iact:action>
  <iact:action type="add" startTime="93725">
    <iact:property name="dataType"/>
    <iact:actionData xml:id="d62">
      <inkml:trace xmlns:inkml="http://www.w3.org/2003/InkML" xml:id="stk62" contextRef="#ctx0" brushRef="#br3">14685 18330 11967 0,'0'0'1072'1,"-16"-2"-864"-1,16 2-208 0,0 0 0 7,-8-9 2528-7,8 9 464 8,0 0 80-8,0 0 32 7,6-20-1616-7,10 5-320 7,0-1-64-7,5-2-16 8,0 3-384-8,9-3-64 6,3 1-32-6,4 3 0 9,0-4-112-9,0 7-32 6,0-7 0-6,4 7 0 10,-6-5 0-10,4 6 0 5,-2-3 0-4,-6 5 0 6,1 2-176-7,-5 2-32 7,-4 2-16-6,1 6 0 7,-9 2-240-8,-1 2 176 6,-14-8-176-5,8 19 160 6,-2 4 16-7,0 1 0 9,-4 3 0-9,-4 2 0 7,-6 3-176-7,0-1 128 11,-2 6-128-11,-5 4 128 7,3-4-128-7,-6 8 192 4,-1-8-192-3,3 4 192 7,-5-6-192-8,3-2 192 6,3 0-192-6,-5 2 192 10,6-5 0-10,1-3 16 5,3-2 0-5,-2-5 0 8,3-1-16-8,3 3-16 7,-4-7 0-7,4 1 0 9,2 1-176-9,4-17 128 6,-4 14-128-6,4 4 128 9,0-18-384-9,-2 13-96 7,2-13-16-7,0 0 0 23,0 0-2384-22,0 0-464 2</inkml:trace>
    </iact:actionData>
  </iact:action>
  <iact:action type="add" startTime="94082">
    <iact:property name="dataType"/>
    <iact:actionData xml:id="d63">
      <inkml:trace xmlns:inkml="http://www.w3.org/2003/InkML" xml:id="stk63" contextRef="#ctx0" brushRef="#br3">14738 18576 24879 0,'0'0'2208'4,"11"-4"-1760"-3,7-2-448-1,1-3 0 6,11-1 784-6,5 2 80 7,-2-4 16-6,4 3 0 7,4-1-496-8,-4-4-112 6,6 4-16-6,-2-3 0 11,8 3-80-11,-3-2-32 3,-5 3 0-2,2 3 0 7,-6-2-144-8,0-4 0 8,-2 6 0-8,-7-1 0 20,-7-1-1344-19,-1 2-320-1,-1 0-48 1,-5 2-9664 2</inkml:trace>
    </iact:actionData>
  </iact:action>
  <iact:action type="add" startTime="94308">
    <iact:property name="dataType"/>
    <iact:actionData xml:id="d64">
      <inkml:trace xmlns:inkml="http://www.w3.org/2003/InkML" xml:id="stk64" contextRef="#ctx0" brushRef="#br3">15857 17769 21183 0,'0'0'1888'2,"0"0"-1504"-1,0 0-384-1,0 0 0 7,0 0 1872-7,0 0 304 8,-8 17 64-8,1 3 16 8,-9 5-1488-8,4 0-320 7,-7 3-48-7,1 1-16 8,3 2 176-8,-5 2 16 6,4 6 16-6,-1-4 0 9,1 4-48-9,3 4-16 5,-3-8 0-5,4 4 0 10,5 2-128-10,-1 0-16 5,6-6-16-5,4-1 0 8,4-1-192-7,1 2-48 5,3-8 0-6,4-3 0 9,-4-3 64-9,5-1 16 7,-1-1 0-7,5-7 0 8,-1-2-208-8,1-1 176 7,1-3-176-7,1-2 160 22,-3-4-608-15,-1 0-112-7,1-2-16 0,-18 2-16 10,14-4-2352-8,-14 4-480-1</inkml:trace>
    </iact:actionData>
  </iact:action>
  <iact:action type="add" startTime="94566">
    <iact:property name="dataType"/>
    <iact:actionData xml:id="d65">
      <inkml:trace xmlns:inkml="http://www.w3.org/2003/InkML" xml:id="stk65" contextRef="#ctx0" brushRef="#br3">15303 18311 32415 0,'0'0'1440'1,"0"0"288"-1,0 0-1376 0,16-12-352 1,1 4 0-1,11-1 0 6,7-1 800-6,0 0 96 7,10-6 0-7,0 5 16 8,5-7-528-8,3 7-128 8,2-5 0-8,1 8-16 7,1-2-240-7,-1 3 0 7,-5-3-192-7,2 2-10608 16,-1 6-2128-16</inkml:trace>
    </iact:actionData>
  </iact:action>
  <iact:action type="add" startTime="94866">
    <iact:property name="dataType"/>
    <iact:actionData xml:id="d66">
      <inkml:trace xmlns:inkml="http://www.w3.org/2003/InkML" xml:id="stk66" contextRef="#ctx0" brushRef="#br3">16310 18379 28047 0,'0'0'1232'1,"-16"10"272"-1,2 4-1200 0,-3-5-304 1,1 9 0-1,-3-5 0 7,-3 5 912-7,1-2 128 6,1 3 32-6,1 3 0 8,-3-3-112-8,9-1-32 8,-3-1 0-8,8 1 0 7,2-7-128-7,6-11-32 6,0 0 0-5,6 20 0 7,-6-20-64-8,12 14-32 8,8-5 0-8,-1-3 0 6,1-6 32-5,5-2 16 6,0-6 0-7,3 1 0 8,-1-1-192-7,2-6-32 6,-2 2-16-7,-1-3 0 7,-3 1-160-7,3-3-16 11,-7 3-16-10,-3-5 0 3,-3 1-128-4,-7 2-32 7,-2-7 0-7,-6 3 0 9,-2 5 48-9,-7-5 0 6,-3 5 0-6,-4 3 0 8,-5 0-176-8,-4 3-224 5,-5 3 48-4,-3 4 16 24,-2 2-2768-24,-6 2-544 2</inkml:trace>
    </iact:actionData>
  </iact:action>
  <iact:action type="add" startTime="98004">
    <iact:property name="dataType"/>
    <iact:actionData xml:id="d67">
      <inkml:trace xmlns:inkml="http://www.w3.org/2003/InkML" xml:id="stk67" contextRef="#ctx0" brushRef="#br4">25506 12273 12431 0,'0'0'544'1,"0"0"128"-1,0 0-544 0,0 0-128 5,0 0 0-3,0 0 0-2,0 0 656 0,0 0 112 7,0 0 0-7,-9 10 16 9,9-10-160-9,0 0-48 7,0 0 0-7,0 0 0 9,0 0 320-9,0 0 64 6,0 0 16-6,0 0 0 7,0 0 272-7,13 4 48 7,5-4 16-7,5 0 0 8,5-2-448-8,3 0-96 7,8 0 0-7,2-2-16 8,-4 0-240-8,6 0-64 7,-2 0 0-7,2 2 0 8,-6 0-240 1,6 0-48-9,-6 0-16 0,0 0 0 8,0-3-144-8,-4 3 192 6,0 0-192-6,-2 0 192 6,-3 0-48-6,-5 0 0 8,-2 2 0-8,1 2 0 8,-8-4-144-8,-14 2 192 6,0 0-192-6,0 0 192 10,0 0-192-10,0 0 128 7,0 0-128-7,0 0 128 8,0 0 80-7,0 0 16 4,-16 8 0-4,-4 1 0 8,-7-3-32-9,0 0 0 6,-8-2 0-6,-4 0 0 9,2 2-192-9,-4-2 128 5,2-2-128-4,2-2 0 7,-8 0 192-7,8 0-64 5,-2-2-128-6,4 0 192 7,0 0 0-7,-1 2-16 8,5-2 0-8,4 2 0 8,5 0-48-8,7 0 0 7,15 0 0-7,0 0 0 7,0 0 16-7,0 0 0 6,0 0 0-6,0 0 0 9,0 0 160-9,21-4 16 8,5 2 16-8,1 0 0 8,2-2-160-8,2 2-48 6,-1 0 0-5,1 2 0 7,6 0-128-8,0 0 0 6,-4-2 0-6,0 2 0 9,0 0 0-9,-1 0 0 5,-1-2 0-5,-4 0 0 11,-7 2 0-11,-1 0 0 4,-1-2 128-3,-18 2-128 7,0 0 0-7,0 0 0 6,0 0 0-7,0 0 0 8,0 0 0-8,0 0 0 7,0 0 144-6,-20 4-144 6,-7-2 144-7,-2 2-144 7,-1 0 192-7,-7 0-192 8,0-2 176-8,2-2-176 6,-4 0 160-6,4 4-160 10,2-2 160-10,0 0-160 4,-4-2 160-4,6 2-160 9,1-2 144-9,5 0-144 7,1 0 128-7,9 0-128 9,-1 0 0-9,16 0 128 5,0 0-128-5,0 0 0 9,0 0 192-9,0 0-32 7,0 0-16-7,18-2 0 9,1 0 48-9,3 0 0 7,3-2 0-7,2 4 0 9,-1 0-192-9,1 0 0 5,2 0 0-5,1 0 128 8,-3 0-128-8,-2 4 0 7,1-4 0-7,-3 2 0 8,0-2 0-8,-3 2 0 8,-6-2 0-8,-14 0 0 8,0 0 0-8,0 0 0 6,0 0 0-6,0 0 0 8,0 0 0-8,0 0 0 7,0 0 128-6,-10 13-128 7,-8-1 0-8,-1-4 0 7,-7-4 0-7,1 2 128 7,-2-2-128-7,-4 1 128 7,1-5-128-7,1 0 128 9,0 0-128-9,0 0 192 7,1 0-192-7,5 0 192 8,5 0-192-8,-1 0 128 7,3 2-128-7,16-2 128 8,0 0-128-8,0 0 0 6,0 0 0-6,0 0 0 10,0 0 0-10,0 0 0 5,0 0 128-5,0 0-128 8,16-4 0-8,3 1 0 8,-1-1 0-8,3 0 0 7,3 4 0-6,-1 2 0 6,-5 2-192-7,1 1 192 25,3-1-1664-24,-5 0-224-1,-1-2-32 0,1 0-9040 6,-17-2-1808-6</inkml:trace>
    </iact:actionData>
  </iact:action>
  <iact:action type="add" startTime="100151">
    <iact:property name="dataType"/>
    <iact:actionData xml:id="d68">
      <inkml:trace xmlns:inkml="http://www.w3.org/2003/InkML" xml:id="stk68" contextRef="#ctx0" brushRef="#br4">23942 11986 9215 0,'0'0'816'2,"0"0"-656"-2,0 0-160 0,0 0 0 8,-10 2 944-8,10-2 144 6,0 0 48-6,0 0 0 6,0 0-128-6,0 0-32 9,0 0 0-9,0 0 0 7,0 0 112-7,0 0 32 7,0 0 0-7,18 8 0 7,3-4-96-7,7 4 0 8,1-2-16-8,4-2 0 9,2 1-304-9,2-1-64 5,6 2-16-5,0-2 0 9,6-2-160-9,4 2-16 7,-3-2-16-7,1 2 0 8,-2-2-112-8,3 0-32 11,3 0 0-11,0-2 0 6,-3 0 16-6,3 2 0 6,0-2 0-5,-3 0 0 7,-1 0 48-8,-6-2 16 6,-6 0 0-5,0 0 0 6,0 0-48-7,-8-2 0 6,-4 2 0-5,-1-2 0 7,-7 0-80-7,-5-2-32 5,-14 6 0-6,0 0 0 8,0 0 48-8,0 0 0 7,0 0 0-7,0 0 0 8,0 0 64-8,0 0 0 6,-8-8 16-6,-6 6 0 8,1 6-112-8,-9-2-32 8,-3-2 0-8,1 0 0 9,3 0-192-9,3 2 0 7,-3 4 128-7,3-2-128 7,3-4 0-7,-3 2 0 7,5-2 0-7,-3 2 0 21,2 0-1056-19,-1 0-256-1,3-2-48 0,12 0-8656 5,-14 4-1728-5</inkml:trace>
    </iact:actionData>
  </iact:action>
  <iact:action type="add" startTime="100988">
    <iact:property name="dataType"/>
    <iact:actionData xml:id="d69">
      <inkml:trace xmlns:inkml="http://www.w3.org/2003/InkML" xml:id="stk69" contextRef="#ctx0" brushRef="#br4">26287 11996 2751 0,'0'0'256'2,"0"0"-256"3,0 0 0-5,0 0 0 5,0 0 2416-5,0 0 432 7,-10-6 96-7,10 6 0 10,0 0-1600-10,0 0-336 5,0 0-64-5,0 0-16 8,0 0 32-8,0 0 16 7,0 0 0-7,0 0 0 8,0 0 48-8,0 0 16 7,17 0 0-7,-3 4 0 7,4 0-240-6,1 4-48 6,-3-4-16-7,3 2 0 8,5-3-288-8,-3 3-48 7,1-2-16-7,3 2 0 8,2 0 0-8,3-2 0 6,-5 0 0-6,2 0 0 8,0-2 16-3,5 0 0-2,1-2 0-3,0 0 0 8,-2 1 0-8,4-2 0 8,4-3 0-8,-4-4 0 7,4 6-16-7,4-4 0 6,-4-2 0-6,4 2 0 10,2 1-144-10,-2-1-48 6,4 0 0-6,2-2 0 9,-1 0-16-9,-1 4-16 7,-2-2 0-7,-6-1 0 8,4-1-160-8,-6 0 160 7,4-6-160-7,-4 7 160 8,-2-1-160-8,4-2 192 6,-6 0-192-6,-1 1 192 9,-1-3-16-8,-2 4 0 4,0 0 0-4,1-1 0 7,-1-1-32-8,-2 6 0 6,0-6 0-6,1 2 0 9,-3 2 0-9,0-1 0 7,-1-5 0-7,-1 4 0 7,3 4-16-7,-9-2 0 7,1-3 0-7,1 1 0 8,-3 4-128-8,1-2 192 7,-1-2-192-7,-16 8 192 9,12-8-32-9,-12 8 0 6,0 0 0-6,11-7 0 9,-11 7 16-9,0 0 0 6,12-12 0-6,-12 12 0 8,0 0-48-8,0 0-128 7,0 0 192-7,0 0-64 8,0 0-128-8,0 0 0 6,0 0 0-6,0 0 128 10,0 0-128-10,0 0 128 6,0 0-128-6,0 0 128 7,0 0-128-7,0 0 0 9,0 0 144-9,0 0-144 7,0 0 128-7,0 0-128 6,0 0 160-6,0 0-160 9,0 0 0-9,0 0 128 8,0 0-128-8,0 0 0 6,0 0 0-6,0 0 128 7,0 0-128-7,0 0 0 9,0 0 128-9,0 0-128 7,0 0 0-7,0 0 0 7,0 0 0-7,0 0 128 7,0 0-128-7,0 0 0 8,0 0 0-8,0 0 0 8,0 0 0-8,0 0 0 8,0 0 128-8,0 0-128 6,0 0 0-6,0 0 0 9,0 0 0-8,0 0 128 5,-8-12-128-6,8 12 0 8,0 0 0-8,0 0 0 6,0 0 0-6,0 0 0 10,0 0 0-10,0 0 0 6,0 0-144-6,0 0 144 23,0 0-1216-21,0 0-160-2,0 0-32 1,-17 2 0 10,17-2-800-10,0 0-160 1,-18 2-48-1,5 4-11072-1</inkml:trace>
    </iact:actionData>
  </iact:action>
  <iact:action type="add" startTime="102041">
    <iact:property name="dataType"/>
    <iact:actionData xml:id="d70">
      <inkml:trace xmlns:inkml="http://www.w3.org/2003/InkML" xml:id="stk70" contextRef="#ctx0" brushRef="#br4">25590 12174 9503 0,'0'0'416'2,"0"0"96"-2,0 0-512 0,-11-6 0 0,-3 0 0 1,14 6 0 7,-10-8 1008-8,10 8 96 6,-17-4 32-6,7-2 0 8,-4 0-240-8,14 6-64 6,-13-3 0-6,13 3 0 9,-16-2-144-9,16 2-48 7,-12-2 0-7,12 2 0 7,0 0-80-6,-15-2-32 5,15 2 0-5,-12-2 0 7,12 2 144-8,0 0 32 7,0 0 0-7,0 0 0 7,0 0 0-7,0 0 16 8,0 0 0-7,0 0 0 5,0 0-48-5,0 0-16 5,0 0 0-6,0 0 0 8,0 0-144-7,19 2-16 5,-3 2-16-6,4-1 0 8,3 5-96-8,0 0-32 7,1-2 0-7,7 4 0 8,-2-1-176-4,2-3-48 0,1-2 0-4,-5 2 0 8,2 4 16-8,-1-4 0 7,-1-4 0-7,0 0 0 10,0-2 16-10,1-2 0 6,-3 0 0-6,2 2 0 9,-3-4 160-9,1-2 48 5,1-4 0-5,-7 2 0 9,1 1-64-9,1-3-16 5,1 2 0-5,-5 2 0 11,3-6-144-11,-3 3-16 5,-7 1-128-5,-10 8 192 7,14-12-192-7,-14 12 128 8,11-10-128-8,-11 10 0 8,6-13 128-8,-6 13-128 7,0 0 0-7,0 0 144 7,0 0-144-7,0 0 128 7,0 0-128-7,0 0 128 8,-17 0-128-8,3 6 0 9,-4-2 0-9,5 1 0 7,-5 5 0-6,3 2 0 5,-5-4 0-6,-3 5 0 9,-1-3 0-9,1 2 0 6,-1 1 128-6,3-5-128 8,-4 4 0-8,-3-2 0 7,-1-3 144-7,0 3-144 8,-4-4 144-8,-1 0-144 7,-1 2 192-7,-2 0-192 9,-2-5 224-9,4 1-64 6,-4-2-16-6,4 0 0 9,2 0 0-9,6-2 0 6,1 0 0-6,5-2 0 8,3 0-144-8,-1 0 192 7,3-2-192-7,16 4 192 10,0 0-192-10,-12-9 160 6,5 1-160-6,7 8 160 6,-8-8 16-6,8 8 0 8,-2-16 0-8,2 16 0 8,0 0-16-8,4-11 0 6,-4 11 0-5,0 0 0 7,11-16-160-8,-3 8 0 7,-8 8 0-6,18-2 0 6,-5-2 0-7,5 4 0 6,-18 0 0-6,21 4 0 9,1-2 0-8,1 2 0 5,3 2 0-6,3 2 0 8,2-4 0-8,4 0 0 7,-2 0-144-7,3-1 144 8,-3 1 0-8,6-2 0 7,-4 0 0-7,4 2 0 8,-2-4 0-8,0 0 0 8,4-4 0-8,-6 2 0 8,0 0 0-8,-4 0 0 6,-3-1 0-5,-5 1 0 7,-2 0 128-8,-1 2-128 7,-20 0 0-7,14-2 0 24,-14 2-1600-23,0 0-400 1,0 0-96-2</inkml:trace>
    </iact:actionData>
  </iact:action>
  <iact:action type="add" startTime="104460">
    <iact:property name="dataType"/>
    <iact:actionData xml:id="d71">
      <inkml:trace xmlns:inkml="http://www.w3.org/2003/InkML" xml:id="stk71" contextRef="#ctx0" brushRef="#br4">17979 19255 15375 0,'0'0'672'1,"0"0"160"-1,0 0-672 0,0 0-160 0,-13 6 0 0,13-6 0 6,-10 7 960-5,10-7 176 6,0 0 16-7,-14 14 16 8,5-4-144-8,9-10-16 7,0 0-16-7,0 0 0 8,0 0-64-6,0 0-16 3,0 0 0-5,0 0 0 8,0 0 112-8,0 0 32 7,0 0 0-7,0 0 0 8,0 0-32-8,17 6 0 8,-1 0 0-8,3-6 0 5,7-6-288-4,-1 2-64 6,0-2-16-7,3 2 0 8,1-6-224-8,0 1-48 7,0 3-16-2,1-2 0-2,1-4-48-3,0 4-16 7,0 2 0-6,-2 1 0 7,-1-3-96-8,-3 4-16 7,-3 2 0-7,-1 0 0 9,-3 2-192-9,-18 0 176 6,15-2-176-6,-15 2 160 8,20-2-160-8,-20 2-144 7,0 0 144-7,0 0-208 22,0 0-1728-19,0 0-352-3,0 0-64 1,9-12-12736-1</inkml:trace>
    </iact:actionData>
  </iact:action>
  <iact:action type="add" startTime="104835">
    <iact:property name="dataType"/>
    <iact:actionData xml:id="d72">
      <inkml:trace xmlns:inkml="http://www.w3.org/2003/InkML" xml:id="stk72" contextRef="#ctx0" brushRef="#br4">18685 18650 19343 0,'0'0'848'1,"0"0"192"-1,0-15-832 0,6 1-208 1,0-4 0-1,2 9 0 7,6-3 1648-7,-1 2 272 7,7 0 64-6,3-3 16 5,-5 3-880-5,7-4-176 6,0 5-48-7,3-3 0 6,-3 2-128-5,2 2-48 7,1-3 0-8,-3 5 0 7,0 4-352-7,1 4-80 6,-5 2-16-6,-1 5 0 8,-1-1-272-8,1 6 160 9,-5 5-160-9,1 5 128 7,-4 3-128-6,-3 4 0 4,-5 4 0-5,-2 6 0 9,-4 0 0-5,-4 10 128 0,-7 0 0-4,-1 1 0 8,-7 1 0-8,-3 4 0 6,-5 1 0-6,0 5 0 8,-6 7-128-8,-4-8 0 7,0-3 0-7,-4 1 0 8,2-1 208-8,-4-5-32 8,4-3-16-8,2-6 0 8,2 2 96-8,2-12 32 8,-2-6 0-8,7-2 0 7,5-3 144-7,8-1 16 7,-1-3 16-7,4-9 0 7,14-11-208-7,0 0-64 8,-7 10 0-8,7-10 0 7,0 0 0-7,0 0-16 7,0 0 0-7,17 0 0 9,-3-2 16-9,5 0 0 6,7-4 0-6,1 2 0 8,0 0-192-7,1 1 160 6,-1-5-160-7,2 2 160 8,0 2-160-8,1 2 0 7,-5-2 0-7,4 0 0 8,0-2 0-8,-1 3 0 6,-5-1 128-6,1 2-128 8,-5-2 0-8,-1 4-144 8,1-4 144-8,-5 0-208 23,-14 4-1568-22,17-8-304 0,-17 8-64-1,16-10-13360 1</inkml:trace>
    </iact:actionData>
  </iact:action>
  <iact:action type="add" startTime="105988">
    <iact:property name="dataType"/>
    <iact:actionData xml:id="d73">
      <inkml:trace xmlns:inkml="http://www.w3.org/2003/InkML" xml:id="stk73" contextRef="#ctx0" brushRef="#br4">19109 19274 9215 0,'0'0'400'3,"0"0"96"-3,0 0-496 0,0 0 0 0,0 0 0 1,0 0 0 6,0 0 1984-7,0 0 320 7,0 0 48-6,0 0 16 6,0 0-832-6,0 0-176 5,0 0-16-6,0 0-16 7,0 0-208-7,9 12-32 7,-9-12-16-7,16 10 0 9,-16-10-80-9,16 8-16 8,3-5 0-8,1-5 0 6,-5-5-16-6,5 1 0 8,1 0 0-8,-1 0 0 7,-5-6-304-7,5 3-64 7,-5 1-16-6,5-4 0 7,-1 0-256-8,1-1-64 6,-4 3-16-6,3-2 0 9,-5-1-80-9,1 3-16 8,-3-2 0-2,0 2 0-3,-8-5-144-3,2 5 160 5,-6 10-160-5,3-17 160 8,-3 17-160-8,0 0 160 7,0-14-160-7,-2-2 160 8,2 16-32-8,-7-9 0 8,7 9 0-8,-18-2 0 8,4 0 16-7,-5 4 0 4,1 2 0-5,1 3 0 8,-7 7-144-8,3-2 0 9,-2 5 0-9,-3 3 0 6,1-1 0-6,-2 3 0 7,-3 3 0-7,3 2 0 8,6 5 0-8,-1-3 0 8,1-2 128-8,3 0-128 7,4-1 0-7,1-1 160 8,5 0-160-8,2 3 160 7,6-9 144-7,0-1 16 7,2-1 16-7,4-3 0 8,-6-14 32-8,17 18 0 7,-1-3 0-7,4-5 0 8,1 2-64-8,4-1-16 7,3-7 0-7,1 2 0 10,-2 0-160-10,3 0-128 5,-1 0 192-5,2-4-192 8,2-2 144-8,0 0-144 7,-2-2 0-6,1-2 144 7,-3 0-144-8,-2-4 0 6,-3 2 0-6,-5 2 0 23,-1 0-512-22,1-1-96 0,-5-3-16-1,2 0 0 12,-16 8-2080-11,11-10-432 0,1-2-64 1</inkml:trace>
    </iact:actionData>
  </iact:action>
  <iact:action type="add" startTime="106573">
    <iact:property name="dataType"/>
    <iact:actionData xml:id="d74">
      <inkml:trace xmlns:inkml="http://www.w3.org/2003/InkML" xml:id="stk74" contextRef="#ctx0" brushRef="#br4">19497 18660 11055 0,'0'0'976'1,"0"0"-784"1,-12 0-192-2,12 0 0 8,0 0 2816-8,0 0 528 7,0 0 112-7,0 0 0 8,-12-6-1648-7,12 6-336 6,0 0-64-7,0 0 0 8,6-16-272-7,-6 16-48 5,14-11-16-6,-2 3 0 7,3-4-272-7,1 4-48 7,3-1-16-7,1-1 0 8,-1 4-320-8,-1 4-64 8,3-6-16-8,3-1 0 7,-5 1-208-6,-3 4-128 6,1-2 160-7,-3 0-160 6,-14 6 0-5,18-2 0 6,-18 2 0-7,17-2 0 22,-17 2-288-22,14-2-160 0,-14 2-16 1,0 0-16 16,0 0-2080-17,0 0-400 6,0 0-96-5</inkml:trace>
    </iact:actionData>
  </iact:action>
  <iact:action type="add" startTime="106877">
    <iact:property name="dataType"/>
    <iact:actionData xml:id="d75">
      <inkml:trace xmlns:inkml="http://www.w3.org/2003/InkML" xml:id="stk75" contextRef="#ctx0" brushRef="#br4">20024 17940 20271 0,'0'0'1792'2,"0"-15"-1424"-2,0 3-368 1,0 12 0-1,3-16 1152 0,-3 16 144 0,0 0 48 0,0 0 0 5,0 0-352-5,0 0-64 8,0 0-16-8,0 0 0 8,0 0-336-8,0 0-64 7,-9 16 0-7,1 4-16 7,-8-1 32-7,5 8 16 7,-5 1 0-7,4 3 0 7,-5 6 64-7,5-6 16 7,-6 2 0-7,7 6 0 9,-5 2-208-9,6 4-32 7,-3-4-16-7,5 4 0 9,0-6-240-9,0 6-128 10,2-6 128-9,5-2-128 2,-1-6 160-3,2-4-32 8,2-3-128-8,1-3 192 7,1-1 112-7,4 1 16 8,-2-7 0-8,0 1 0 7,2-5-64-7,3 4 0 6,-1-6 0-6,4 3 0 10,-14-11-112-10,15 8-16 6,3-6-128-6,-18-2 192 7,15 2-320-6,1-4-80 6,-16 2-16-7,20-6 0 25,-7-4-1792-23,1 1-352 2,-8-1-80-4,0-6-11984 1</inkml:trace>
    </iact:actionData>
  </iact:action>
  <iact:action type="add" startTime="107160">
    <iact:property name="dataType"/>
    <iact:actionData xml:id="d76">
      <inkml:trace xmlns:inkml="http://www.w3.org/2003/InkML" xml:id="stk76" contextRef="#ctx0" brushRef="#br4">19682 18410 24703 0,'-17'-7'1088'3,"17"7"240"-3,0 0-1072 0,-6-12-256 0,6 12 0 0,0 0 0 8,0 0 1040-8,11-12 160 7,5 2 16-7,2 1 16 7,-1 3-800-7,5-2-176 7,3 0-16-7,2 2-16 7,1 0-96-7,-1 4 0 7,-2 1-128-7,3-1 192 8,-3 0-448-8,2 0-112 7,1-4-16-6,-1 4-8384 18,0 2-1664-17</inkml:trace>
    </iact:actionData>
  </iact:action>
  <iact:action type="add" startTime="107343">
    <iact:property name="dataType"/>
    <iact:actionData xml:id="d77">
      <inkml:trace xmlns:inkml="http://www.w3.org/2003/InkML" xml:id="stk77" contextRef="#ctx0" brushRef="#br4">20310 18403 14735 0,'0'0'1312'1,"-15"7"-1056"-1,3 9-256 0,-2-6 0 6,6 1 2688-6,1 5 496 7,-5 2 80-7,4 1 32 9,2 4-1936-9,-3 3-384 6,1-5-80-6,4 1 0 7,0-1-80-7,2 3-16 8,4-5 0-8,2 2 0 7,2-5-48-7,7 2-16 8,-1-9 0-8,8 3 0 7,1-4 32-6,0-4 16 7,3-4 0-8,1-2 0 7,3-2-272-7,-3 0-48 7,0-4-16-7,1-2 0 9,-1 1-80-9,-7-7-32 6,-3 1 0-6,-3-3 0 7,0 4-16-7,-9-3-16 7,-3 1 0-6,-2 4 0 7,-1-5 160-8,-9 3 48 6,-4-5 0-5,-5 5 0 11,-3-3-144-12,-1 3-32 4,-4 0 0-4,-2 6 0 7,-1 1-336-7,-9 3 0 8,0 2 0-8,4 4 0 23,-2 0-1264-22,6 0-320 0,0 5-64 0,6 1-10704 5,3-2-2160-5</inkml:trace>
    </iact:actionData>
  </iact:action>
  <iact:action type="add" startTime="108147">
    <iact:property name="dataType"/>
    <iact:actionData xml:id="d78">
      <inkml:trace xmlns:inkml="http://www.w3.org/2003/InkML" xml:id="stk78" contextRef="#ctx0" brushRef="#br4">23187 19450 15663 0,'0'0'688'2,"0"0"144"-1,-17-2-656-1,17 2-176 3,-14 0 0-2,14 0 0 7,0 0 1968-8,0 0 352 6,-12 4 80-5,12-4 16 7,0 0-1296-8,-5 11-256 9,5-11-48-9,-4 14-16 5,4-14-112-5,2 14-32 8,-2-14 0-8,5 17 0 7,5 1-16-7,6-5 0 7,-3 3 0-7,9-6 0 8,5 3 64-8,4-1 16 7,4 4 0-6,5-3 0 6,6 5-192-7,1-2-32 8,4 1-16-8,0 1 0 11,1-5-208-11,5 5-32 4,1-4-16-4,1 1 0 9,-3-3 32-9,5 3 0 6,-5-5 0-5,3 4 0 5,-1-6 0-6,3-1 16 8,-3-1 0-7,-1 0 0 6,0-6 16-7,-3-2 0 8,-1-4 0-7,1 1 0 5,-1-1-96-6,-2 0-32 7,0-6 0-7,-3 2 0 8,-3 5-32-8,0-3-128 7,0-2 192-6,-6 0-64 6,4-5 96-7,-6 3 16 7,-4-4 0-7,-4 7 0 9,-1-9 80-9,-5 6 32 6,-2-1 0-6,-5 5 0 8,0-4 16-7,-5 0 0 5,-1 3 0-6,-10 9 0 6,0 0-80-6,0 0-16 7,2-16 0-7,-2 16 0 9,0 0-80-9,0 0 0 7,0 0-16-7,0 0 0 8,-12-14-176-7,12 14 0 5,-13-9 0-6,13 9 0 8,-18-4-240-8,5 4-16 8,-3 0-16-8,2 4 0 22,-3 5-1584-21,-1-3-304 1,1 0-64-2,-7 2-15520 0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06:09:06.458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5" units="cm"/>
      <inkml:brushProperty name="height" value="0.055" units="cm"/>
    </inkml:brush>
    <inkml:brush xml:id="br3">
      <inkml:brushProperty name="width" value="0.05292" units="cm"/>
      <inkml:brushProperty name="height" value="0.05292" units="cm"/>
      <inkml:brushProperty name="color" value="#FFFFFF"/>
    </inkml:brush>
  </inkml:definitions>
  <iact:action type="add" startTime="1770">
    <iact:property name="dataType"/>
    <iact:actionData xml:id="d0">
      <inkml:trace xmlns:inkml="http://www.w3.org/2003/InkML" xml:id="stk0" contextRef="#ctx0" brushRef="#br0">13331 10272 1839 0,'0'0'160'1,"0"0"-160"3,0 0 0-4,0 0 0 4,0 0 2144-4,0 0 400 7,0 0 80-7,0 0 0 8,0 0-1536-8,16-6-304 7,-16 6-64-7,0 0-16 10,0 0-192-10,0 0-64 5,0 0 0-4,0 0 0 6,0 0-16-6,13 8-16 7,-1 4 0-8,-12-12 0 6,0 0 176-6,4 13 48 8,-2 5 0-8,-2-1 0 8,-2 1-144-8,2 2-32 6,-4 3 0-5,0 0 0 6,-2 5-144-7,3-1-48 7,-3 0 0-7,2 1 0 8,-2 5 16-3,-2-2 0-1,2-2 0-4,0 0 0 7,1 1-144-6,1-3-16 4,-6-2-128-4,4-1 192 7,2 1-32-8,0-5-16 6,0-7 0-6,4-13 0 9,-2 22 96-9,2-9 16 6,0-13 0-6,4 16 0 8,-4-16 96-8,0 0 32 8,6 10 0-7,-6-10 0 6,12 9 64-7,-12-9 32 6,17 4 0-6,3-4 0 11,-6-2-160-11,5-1-48 5,-1-3 0-5,-3 2 0 7,7-2-144-7,1 4-128 8,1-2 192-7,3 0-192 6,2-2 128-7,2 4-128 7,-1 4 0-7,3-2 0 8,4 0 0-7,4 0 0 5,4-2 0-6,-4 2 0 8,3-2 0-7,-1 2 0 6,2-2 0-7,4 2 0 8,-4 0 0-8,6 0 0 6,-1 0 0-6,7 2 0 8,1 0 0-8,3 4 0 7,5-4 160-7,0 0-160 9,7-2 160-9,-3 0-160 6,-2 0 192-6,4-2-192 8,-3 2 144-7,3 0-144 4,-4 0 0-4,6 0 144 7,0 6-144-8,-2-4 0 7,-1 2 144-7,-5-2-144 7,4-2 0-7,-5 0 128 7,-3-2-128-7,2 0 0 10,-3 0 0-10,-3 2 128 6,3-2-128-6,3 2 0 9,-5 0 144-9,1 0-144 6,1-2 192-6,5 0-192 8,-2 0 192-8,-3 0-64 7,-3-2 0-7,1 2-128 8,-3 0 144-8,3 0-144 7,-5 2 0-7,3 0 144 9,-6 2-144-9,3 0 0 5,-1 0 0-5,4 4 128 10,3-2-128-9,-1-2 0 4,-3-2 0-5,1-2 0 8,-3 0 0-8,-1 0 128 7,-4-4-128-7,1 2 0 9,3 0 128-9,0 3-128 5,-3-1 128-4,1 0-128 7,0 2 192-8,0 0-64 7,3 0 0-7,-1 0 0 9,-4 0 0-9,3 0-128 6,1-2 192-5,0 0-64 7,-1-2-128-7,-1-2 128 4,0 0-128-5,-4 2 128 8,3 0 0-8,1-2-128 7,-2 3 192-7,3-3-64 8,-3 2-128-8,0 0 0 7,4 0 0-7,-1 0 0 8,-3 0 0-8,4 2 0 8,-3-4 144-8,1 3-144 7,-2-1 0-7,-2 0 144 7,-2 2-144-7,-3-2 0 8,3 0 128-8,0-2-128 6,-6 2 0-6,4 0 0 9,-6 0 128-9,2 4-128 7,4-2 144-7,-4 1-144 9,4-1 0-9,0 0 0 5,-2 0 0-5,4-4 0 9,-6 2 0-9,8 0 128 7,-3 0-128-7,3 2 0 8,-2-2 0-8,-6 2 0 7,6 0 0-7,-6 2 0 8,4-2 0-8,-4-1 128 7,0 1-128-7,-2 0 0 8,-2 0 0-8,4 0 0 8,-4 0 0-8,2 2 0 7,0-2 144-7,-4 2-144 7,-3-2 128-7,-1 0-128 7,0 2 0-7,2 0 0 8,1-2 128-8,3 2-128 7,-6-2 128-7,2 2 0 8,-3 0 0-8,-1 0 0 8,-2 0 0-8,1 0 0 6,-3 0 0-6,0 0 0 10,-3 0-128-10,3 0 0 6,1 0 0-6,1 0 128 8,-7-2-128-8,1 2 0 7,3 0 144-7,-7 0-144 9,3 0 0-9,-1 0 0 6,-17 0 0-6,16 2 128 9,3 0-128-8,-19-2 0 5,14 4 128-6,0-2-128 7,-14-2 0-6,17 2 0 6,-17-2 0-7,16 4 128 7,-1-4-128-7,-15 0 0 7,14 4 128-7,-14-4-128 8,18 7 0-8,-7-1 0 6,-11-6 0-6,18 4 0 9,-18-4 0-9,18 4 0 7,-18-4 0-7,13 4 128 8,-13-4-128-8,18 8 128 7,-18-8-128-7,13 6 128 8,-13-6-128-8,18 3 0 7,-18-3 128-7,12 2-128 9,-12-2 128-9,0 0-128 5,0 0 128-5,0 0-128 9,0 0 160-9,0 0-32 6,0 0-128-6,0 0 192 9,15 0-64-9,-15 0 0 6,0 0-128-6,0 0 192 10,0 0-192-10,12-5 176 6,-12 5-176-6,0 0 160 9,12-12-160-9,-7 4 0 7,-5 8 0-7,8-10 128 8,-2-3-128-8,4 5 160 6,-4-2-160-5,2-4 160 6,-3 3 32-7,3-5 0 7,-4-1 0-7,2 3 0 8,-2-2 32-8,0 3 16 8,2-7 0-8,-2 5 0 7,-1-3-64-6,-1-1-16 5,0 1 0-6,0 0 0 8,2-1-32-8,-2 3-128 7,-2-3 192-7,-2 5-64 8,2 14-128-8,0 0 0 7,-4-13 144-7,4 13-144 8,0 0 0-8,0 0 0 6,0 0 0-6,0 0 0 9,-11-6 0-9,11 6 0 7,-16 6 0-7,6 1 0 24,10-7-896-22,-13 14-208-2,5-4-48 1,4 7-10320 5,-2-1-2080-5</inkml:trace>
    </iact:actionData>
  </iact:action>
  <iact:action type="add" startTime="3736">
    <iact:property name="dataType"/>
    <iact:actionData xml:id="d1">
      <inkml:trace xmlns:inkml="http://www.w3.org/2003/InkML" xml:id="stk1" contextRef="#ctx0" brushRef="#br0">22214 8004 5519 0,'0'0'496'3,"0"0"-496"-3,0 0 0 0,0 0 0 8,0 0 1200-8,0 0 144 7,0 0 16-7,0 0 16 7,0 0-736-6,0 0-160 5,0 0-32-6,0 0 0 9,0 0 96-8,0 0 16 5,0 0 0-6,0 0 0 7,0 0 80-7,0 0 32 7,0 0 0-6,0 0 0 6,0 0-112-7,-12-6-32 7,-7 0 0-6,1 2 0 5,3 0-144-5,-7 4-16 6,1 2-16-7,1-2 0 8,3-2-96-8,-5 2-32 6,1 4 0-5,1 0 0 7,-3-6 32-8,1 2 0 6,-3 0 0-6,0 4 0 12,-3 0 64-12,3 4 32 5,0-4 0-5,3-2 0 8,3-4-48-8,-5-2-16 6,3 0 0-6,-1-2 0 9,5 0 80-9,-5 2 16 6,3 1 0-6,-1-1 0 9,3 2 32-9,-3 0 16 7,7-4 0-7,-3 2 0 8,4-2-240-8,-1 4-64 7,13 2 0-7,-12-2 0 9,12 2 0-9,0 0 0 6,-18 0 0-6,18 0 0 7,0 0-128-7,0 0 0 7,0 0 0-7,0 0 0 8,0 0 0-8,0 0 160 7,0 0-32-7,0 0-128 9,0 0 304-9,0 0-48 6,0 0-16-6,0 0 0 8,0 0-96-8,0 0-16 7,0 0 0-7,0 0 0 7,0 0-128-7,0 0 0 8,0 0 144-8,-2 16-144 10,2 7 0-10,2 3 128 5,2-1-128-5,0 2 0 11,2-1 128-11,0 3-128 5,-2 6 128-5,2 8-128 8,-2-6 0-8,-1 8 128 6,1 5-128-6,0-1 0 8,-4-4 176-8,-2 4-48 7,0 0 0-7,-2 1 0 9,1-1-128-8,-1 2 0 4,-2-4 144-4,2 5-144 7,-2 1 240-8,-4 0-32 7,2 1 0-6,3 1 0 6,-3-5 0-7,0-1 0 7,0 0 0-7,0 0 0 8,-1-8 16-8,1 4 0 7,2 1 0-7,-2-5 0 7,0 0 0-7,3-6 0 7,1 0 0-6,-2 4 0 6,-2 0 16-6,2 6 0 6,2-2 0-7,-2 2 0 7,-3-6-96-7,3 2-16 7,0-4 0-7,4 4 0 8,-2-6-128-7,0 2 0 5,-2-2 0-6,4 0 0 9,0-7 128-9,0 1-128 7,1-2 128-7,1 1-128 8,0 3 176-8,0-4-48 7,-2-2-128-7,2-1 192 8,0-3-192-7,0-3 176 5,-2-1-176-6,2-3 160 8,-2 2-160-7,2 1 160 5,0-17-160-5,0 18 160 6,0 1-160-7,0-5 128 8,0-14-128-8,0 0 128 6,-2 17-128-6,2-17 128 7,0 0-128-7,0 0 128 8,0 0 48-8,0 0 0 7,2 16 0-7,-2-16 0 8,0 0 48-8,0 0 16 6,0 0 0-5,0 0 0 7,0 0-48-8,0 0-16 7,0 0 0-7,0 0 0 8,0 0-176-8,15-2 128 8,-15 2-128-8,18-6 128 9,-1 0-128-9,-5 2 0 6,-12 4 0-6,22-1 0 9,-5-3 0-9,-1 0 0 5,1-2 0-5,1 4 0 10,3 0 0-10,3 0 0 5,-1 0 0-5,6 0 0 10,3 2 0-10,-1 2 0 6,-2-2 0-6,2 0 0 7,2 0 0-7,1 4 0 8,-3 6 0-8,2-6 0 7,-2-2 0-7,2 0 0 7,-2-1 0-7,-3 3 0 9,-3 4 0-9,1 0 0 7,-1-4 0-7,-2 0 0 7,-1 4 0-7,-1 1 0 8,-5-1 0-8,1-2 0 8,-17-6 0-8,20 6 0 6,-20-6 0-6,13 10 0 9,-13-10 0-9,0 0 0 6,0 0 0-6,0 0 0 8,0 0 0-8,0 0 0 7,0 0 144-7,0 0-144 9,0 0 0-9,0 0 144 6,0 0-144-6,0 0 0 8,0 0 160-8,-5-12-160 7,5 12 128-7,-10-8-128 10,-4 2 0-9,14 6 0 4,0 0 0-5,-13-2 0 22,-5-2-1136-21,6-1-96-1,1-3-32 1,11 8-9648 7,-12 6-1936-6</inkml:trace>
    </iact:actionData>
  </iact:action>
  <iact:action type="add" startTime="5015">
    <iact:property name="dataType"/>
    <iact:actionData xml:id="d2">
      <inkml:trace xmlns:inkml="http://www.w3.org/2003/InkML" xml:id="stk2" contextRef="#ctx0" brushRef="#br0">22764 7830 2751 0,'0'0'256'1,"-14"12"-256"-1,-3-6 0 0,17-6 0 6,-16 0 2112-5,3 0 384 6,13 0 80-7,-14 0 16 7,0 0-960-6,14 0-192 6,0 0-32-7,0 0-16 9,0 0-112-9,0 0 0 6,0 0-16-6,0 0 0 6,0 0-304-5,0 0-64 6,0 0-16-7,0 0 0 10,20-4-304-10,-3 0-64 6,3-4-16-6,3 4 0 8,-1 3-80-8,-1-1-16 6,3 0 0-6,3 0 0 8,2-4-80-8,0-2 0 6,-1 2-16-5,-1 2 0 8,-2 2-32-5,1 0 0-2,-1 2 0-2,-2-2 0 9,1 0-64-9,-5 1-16 7,-1 1 0-7,1 0 0 8,-1 1-48-8,-4 3-16 8,-14-4 0-8,19 2 0 8,-5 2-128-8,-14-4 0 6,0 0 144-6,17 8-144 8,-17-8 128-8,10 14-128 7,-10-14 128-7,12 13-128 8,-6 1 0-8,-2 4 144 6,-3-3-144-6,-1 7 0 10,0-1 160-10,-1 2-160 7,-3 1 128-7,-2 9-128 9,-4 4 160-9,0 10-160 5,1 0 192-4,-3 3-192 6,4 3 144-7,2 4-144 6,-4-1 0-6,5 3 144 9,-1 3-144-9,6-2 0 7,0-1 0-7,4 0 0 10,0-5 128-10,1 5-128 5,5 3 128-5,-2-2-128 8,2-1 240-8,3-2-48 6,-5 1 0-5,4-1 0 6,-2-5-32-7,1-1-16 9,3-6 0-9,-4 2 0 7,1 5 96-6,-3-3 16 6,2-4 0-7,2-6 0 8,-6 0-48-8,1 2 0 6,-1-6 0-6,2 4 0 7,-4-4-80-7,0 2 0 8,0 2-128-8,0-4 192 8,-1-6-64-8,1 5-128 7,-2 1 176-7,-2-4-176 8,0-2 192-8,0 0-64 6,-2-5 0-6,-2-3-128 10,1 3 144-10,1-1-144 6,0 1 0-6,0 1 144 8,-2-2-144-8,2-5 128 6,2 1-128-6,-2 1 128 8,-2-5-128-7,2 1 128 7,-2 0-128-8,4-16 128 7,-2 13-128-7,2-13 128 7,0 0-128-7,0 0 128 8,0 0-128-8,0 0 192 7,0 20-192-7,0-20 192 7,0 0-192-7,0 0 160 7,0 0-160-7,0 0 160 8,-4 10-160-8,4-10 0 7,0 0 0-6,0 0 128 6,0 0-128-7,0 0 0 8,-7 13 144-8,7-13-144 7,0 0 192-7,0 0-48 7,0 0 0-7,-12 6 0 9,-4-6 80-9,16 0 16 6,-15 0 0-6,1-2 0 9,-6 4 0-9,5 0 0 7,-5-4 0-7,-3 2 0 8,0 0 48-8,-3 0 16 7,-1 0 0-7,0 0 0 9,-3-2 16-9,1 2 0 6,-2 0 0-6,0 0 0 9,-8 0 48-8,5 0 16 4,5-2 0-5,0 4 0 8,0 2-224-8,1-2-32 7,1-2-128-6,0 0 192 6,-1 2-192-7,3 2 0 8,4 0 128-8,3 2-128 7,-3-5 0-6,5 3 0 5,16-4 0-6,-14 6 0 24,14-6-640-23,0 0-208-1,0 0-48 0,0 0-11936 9,4 22-2384-9</inkml:trace>
    </iact:actionData>
  </iact:action>
  <iact:action type="add" startTime="6786">
    <iact:property name="dataType"/>
    <iact:actionData xml:id="d3">
      <inkml:trace xmlns:inkml="http://www.w3.org/2003/InkML" xml:id="stk3" contextRef="#ctx0" brushRef="#br0">15791 10986 9951 0,'0'0'448'1,"0"0"80"0,0 0-528-1,0 0 0 0,0 0 0 0,0 0 0 6,0 0 880-6,0 0 64 7,0 0 16-7,0 0 0 8,0 0 0-8,0 0 0 6,0 0 0-6,0 0 0 9,0 0-256-9,0 0-32 7,2 17-16-6,-2-17 0 6,0 0-144-7,0 0-48 8,0 0 0-8,0 0 0 7,0 0-192-7,0 0-32 7,-4 18-16-7,4-18 0 8,-4 14 0-8,4-14 0 7,-8 17 0-7,2-3 0 9,-1-1 128-8,1-1 32 4,-4 2 0-5,2-2 0 9,0 3-144-9,-5-3-32 7,1 5 0-7,-6-3 0 7,5 2 160-7,-7-5 16 7,1 5 16 0,1-4 0-3,-3 3 16-4,-1-3 0 6,-1 4 0-6,-1-5 0 7,1 3-64-7,-4-4-16 7,-6 7 0-7,-2-9 0 8,-1-2-80-7,-1 4 0 5,0-1-16-5,0 1 0 6,-10 6-80-7,6-5-16 7,-3 3 0-7,1-4 0 9,4 2-144-9,-6-1 192 7,4 1-192-7,-6 2 192 6,0-7-192-5,2 5 0 5,-1-2 144-6,1 2-144 8,0 1 0-8,-6-5 0 7,-4 2 0-7,-1-2 128 8,-1-5-128-8,-1 3 0 7,-5-2 0-7,5 2 128 9,-1-2-128-9,-1 0 0 6,-1-2 128-6,-3 0-128 8,4 2 0-7,-3-2 0 5,1-2 0-6,-6 0 128 9,3-2-128-9,-7 0 0 6,2 0 0-6,-4 2 0 9,1 0 0-8,5 0 128 4,-4 0-128-5,4 4 0 9,-6 0 0-9,0-1 0 7,-6 3 0-7,-2-2 0 7,-2 0 0-7,4-2 0 8,4 2 0-8,-2 0 0 8,0-2 896-8,0 2 96 6,4 3 32-6,1-1 0 23,-9 0-1648-19,1-2-320-2,-3 0-64-1,2 2-16 0,2-4 832 0,2 2 192 0,4-2 0-1,1 2 0 5,-1 1 0-5,-4 5 0 8,0-2 0-8,-2-4 0 8,-2 0 0-8,2 0 0 6,4 1 0-5,0-1 0 8,2-2 832-9,4 2 144 5,-4-2 48-5,0 6 0 25,3 2-1648-24,-3-2-320 2,0-5-64-2,4 5-16 0,-4 2 832 0,2-4 192-1,3 2 0 1,1 1 0 8,2 1 0-9,3 0 0 9,-3 6 0-9,4-3 0 2,1 3 0-2,-5-6 0 8,-2 1 0-8,-3-1 0 8,1 0 0-7,0 1 0 5,6-7 0-6,-3 8 0 8,5 4 0-8,-1 1 0 6,3-5 0-6,-2 5 0 8,1-5 0-7,-1 4 0 5,-1-3 0-6,-5 1 0 9,6-6 0-9,-1 4 0 7,-1 3 0-7,3-3 0 8,1 3 0-8,3 3 0 7,5 0 0-6,-3 1 0 6,4 1 0-7,3-5 0 6,3 1 0-5,-2-3 0 8,-2 3 0-9,2-2 0 7,1 3 0-7,-5 3 0 8,0-5 0-8,0 5 0 5,7-3 0-5,-3-3 0 8,0 4 0-8,6-7 0 7,-2 5 0-7,4-2 0 8,-6 5 0-8,6 2 0 8,-8-3 0-8,6 3 0 7,2 1 0-7,2 3 0 7,-6 1 0-7,4-9 0 9,-6 1 0-8,6-1 0 5,-1-7 0-6,2 6 0 7,-3-3 0-7,4 3 0 8,0-6 0-8,0 3 0 8,2 1 0-8,2 5 0 7,-4-1 0-7,4 2 0 7,2-1 0-7,-1-3 0 8,5 3 0-8,-2 3 0 9,2-5 0-9,1 1 0 7,-1 3 0-7,2 1 0 8,-3-5 0-8,3 5 0 6,-1-1 0-6,5 0 0 8,3-7 0-8,-1 6 0 7,3-1 144-6,3-1-144 6,-5 3 144-7,6 1-144 7,-3-7 128-6,5 5-128 7,4 1 128-8,-2-1-128 6,3-3 0-6,1 5 128 9,2 3-128-9,0 0 0 7,2 3 0-7,2-1 0 7,2 2 0-7,2 0 0 7,3 1 0-7,-1 1 0 7,2-2 0-7,2 2 0 7,-3 6 0-7,7-5 0 8,-2-3 0-8,5-2 0 7,-5 1 128-7,3-1-128 9,1 0 0-9,-3 0 160 7,5 1-160-7,1-5 160 8,-3-5-16-8,5-1 0 7,3 1 0-7,1-7 0 9,0 3 32-9,3-6 0 6,-3 0 0-6,2 1 0 8,2-1-48-8,2-4 0 7,-1 0 0-7,-1 0 0 8,2-2-128-7,0-2 0 6,0 0 0-7,1-2 0 22,-3-2-2048-20,0-2-512-1</inkml:trace>
    </iact:actionData>
  </iact:action>
  <iact:action type="add" startTime="8136">
    <iact:property name="dataType"/>
    <iact:actionData xml:id="d4">
      <inkml:trace xmlns:inkml="http://www.w3.org/2003/InkML" xml:id="stk4" contextRef="#ctx0" brushRef="#br0">8705 13476 7359 0,'0'0'320'2,"0"0"80"-2,0 0-400 1,0 0 0-1,0 0 0 0,0 0 0 7,0 0 1952-7,0 0 304 7,-12-11 64-6,2-3 16 5,-4 6-848-5,3 2-160 5,-7 4-48-6,3 0 0 8,-9-3-192-8,1 3-64 8,-3 2 0-8,-1 2 0 7,-2-1-240-7,0 5-48 8,1-2-16-8,-3 4 0 7,-10 8-288-7,4-1-64 8,4 5-16-8,0 3 0 7,0 2-32-7,1 3 0 7,-3 1 0-7,2-2 0 7,-4 1 32-6,8-1 0 10,1-2 0-11,9 7 0 6,3 1-128-5,7 4-32 3,-5 0 0-4,8-4 0 9,6-6-48-9,4 1-16 6,4-1 0-6,5 0 0 10,3-2 0-10,6 1-128 6,-1-5 192-6,6-3-64 7,3-1-128-6,-1-3 192 6,0 2-192-7,2-5 192 9,2-1-192-9,3-4 0 6,-1-4 0-6,-2-2 0 24,0 2-432-24,0 0-112 0,-2-4-32 0,3 0-8640 9,-3-2-1728-8</inkml:trace>
    </iact:actionData>
  </iact:action>
  <iact:action type="add" startTime="8569">
    <iact:property name="dataType"/>
    <iact:actionData xml:id="d5">
      <inkml:trace xmlns:inkml="http://www.w3.org/2003/InkML" xml:id="stk5" contextRef="#ctx0" brushRef="#br0">9537 13585 15135 0,'-1'-13'672'1,"1"13"144"-1,0 0-656 0,0 0-160 3,-8-14 0-3,-2 6 0 8,0 1 1008-8,0 1 160 7,-5 6 48-7,-1 2 0 10,-1 4-528-10,-7-1-112 5,-1 1 0-5,-2 4-16 6,-5 6 16-6,3-1 0 8,-4 1 0-8,0 7 0 9,2 5 160-9,1 1 32 7,3 4 16-7,4 0 0 7,7 0-96-7,0-2-32 7,9 1 0-7,3-1 0 8,4-4-256-8,6-2-48 8,5 1-16-8,7-7 0 7,5-3-160-7,1 0-48 7,-1-9 0-7,4-1 0 9,5-2 32-9,-1 0 0 9,2-4 0-9,0-6 0 7,2 0-160-7,-2 0 160 6,-3-3-160-6,-1-5 160 9,-2 2 32-9,-1-5 0 6,-3-3 0-6,-7 1 0 9,-3-5-32-9,-7 1 0 5,0-2 0-4,-4-1 0 8,-2 1-32-9,-4 0 0 7,-2 3 0-7,-4 3 0 7,-5-5-128-7,3 1 160 7,-5 1-160-7,1 5 160 9,0-3-160-9,-3 3 128 6,1 5-128-6,3 0 128 23,1 5-960-21,4 1-208-1,2-2-48-1,-3 2-12736 1</inkml:trace>
    </iact:actionData>
  </iact:action>
  <iact:action type="add" startTime="8959">
    <iact:property name="dataType"/>
    <iact:actionData xml:id="d6">
      <inkml:trace xmlns:inkml="http://www.w3.org/2003/InkML" xml:id="stk6" contextRef="#ctx0" brushRef="#br0">10193 13554 20095 0,'0'0'896'1,"0"0"176"-1,0 0-864 1,13 12-208 1,7 2 0-2,1-7 0 8,-1-1 704-8,-1 0 80 6,5-6 32-5,1 0 0 8,1-2-464-9,-1-4-96 6,-2 0 0-6,1 1-16 9,3-9-32-9,-2 6 0 6,-5-2 0-6,1-5 0 8,1 1 256-8,-5-3 48 7,-1 5 16-7,2-2 0 8,-11 3-48-8,3-5-16 8,0 4 0-8,-6-1 0 8,-4 13 32-8,0 0 0 5,-6-14 0-5,6 14 0 8,-18-14-80-8,1 8-16 9,-7 6 0-9,-1 4 0 7,-6 0-48-7,2 8-16 6,-3 2 0-6,-3 1 0 13,-2-1-144-13,-2 3-16 6,4-3-16-6,0 8 0 5,0 7 48-5,6-2 16 7,1-2 0-7,7 3 0 9,5-1-80-9,1 2-16 6,5 3 0-6,8-5 0 9,0-4-128-9,4-3 0 5,6 1 0-5,5-5 128 11,-1 1-128-11,10 3 160 5,5-10-160-5,0 1 160 10,4 1-160-10,8-6 0 5,4-2-192-5,6 0 192 25,0-4-832-24,0-2-64-1,1-4 0 0,-1 0 0 12,2-8-2096-11,-8 3-416 2,19-9-96-3,-17 3-16 0</inkml:trace>
    </iact:actionData>
  </iact:action>
  <iact:action type="add" startTime="9384">
    <iact:property name="dataType"/>
    <iact:actionData xml:id="d7">
      <inkml:trace xmlns:inkml="http://www.w3.org/2003/InkML" xml:id="stk7" contextRef="#ctx0" brushRef="#br0">11923 12922 7359 0,'8'-21'320'2,"-4"5"80"-2,2-3-400 0,-3-5 0 0,1 3 0 0,0-2 0 5,0 1 2544-4,-4-3 416 6,-2-1 96-7,-4 5 16 8,-1 11-1856-7,-7-5-384 6,0 1-64-7,-5 2 0 8,-5 6-32-8,3 4 0 7,-3 2 0-7,-3 2 0 7,-6 4 0-7,-2 10 0 6,0-1 0-5,-4 9 0 6,0-1-80-7,-4 3-16 6,6 5 0-6,-2 4 0 9,2 4-48-8,2 2-16 5,-6 10 0-6,4 5 0 13,3 5-96-13,1 5-32 3,0-2 0-3,6 5 0 9,1-7-240-8,7-4-48 4,-3 3-16-5,7-6 0 7,1-5-144-6,2-1 160 6,9-8-160-7,3 0 160 8,3-10-160-8,7 0 0 7,-2-3 0-7,6-3 0 9,-5 0 0-9,11-3-224 6,-4-5 48-6,3 1 16 22,3-8-1440-21,-3-1-272 1,1-5-64-2,-1-6-10624 0</inkml:trace>
    </iact:actionData>
  </iact:action>
  <iact:action type="add" startTime="9684">
    <iact:property name="dataType"/>
    <iact:actionData xml:id="d8">
      <inkml:trace xmlns:inkml="http://www.w3.org/2003/InkML" xml:id="stk8" contextRef="#ctx0" brushRef="#br0">10770 13546 17503 0,'0'0'768'1,"-13"-1"176"-1,13 1-752 0,0 0-192 0,0 0 0 0,0 0 0 6,25-6 2656-6,4 2 496 7,6 0 112-7,4 0 0 9,10 2-2400-9,2 2-480 8,1-2-112-8,7 0-16 8,3-2-128-8,7-2-128 5,-3 4 192-4,0-3-192 21,-3-1-608-20,-5 0-224-2,-1 2-64 1,-7 4 0-1</inkml:trace>
    </iact:actionData>
  </iact:action>
  <iact:action type="add" startTime="10567">
    <iact:property name="dataType"/>
    <iact:actionData xml:id="d9">
      <inkml:trace xmlns:inkml="http://www.w3.org/2003/InkML" xml:id="stk9" contextRef="#ctx0" brushRef="#br0">13903 13114 10127 0,'0'0'896'4,"-10"-6"-704"-4,-2-4-192 0,12 10 0 9,0 0 2592-9,0 0 480 4,0 0 112-3,-11 10 16 7,1-1-2368-8,-2 9-480 7,4-2-96-7,-3 5 0 8,-1 4-128-8,2 5-128 6,-3 1 176-6,1 10-176 9,-8 0 256-9,3 8-48 6,-1-3-16-6,-1-3 0 8,-1 2 96-8,5-8 16 6,-7 2 0-6,5-8 0 10,3-5 96-9,-2-7 32 4,7-3 0-5,9-16 0 8,-8 10 416-8,8-10 96 6,0 0 16-6,0 0 0 8,0 0 128-8,8-18 16 7,3-5 16-7,5-5 0 9,-1-3-544-9,5 0-96 7,-1 0-32-7,5-1 0 8,1 1-320-3,1 0-128-3,-3 0 0-2,4-2 0 9,-1-4 0-9,1 5 0 7,2 3 0-7,-1 6 0 7,-5 7 0-7,2 1 0 8,1 9 0-8,-1 2 0 8,-2 0 0-8,-1 8-128 6,-7 2 128-6,3 5 0 8,-4 5-160-8,-1 2 160 9,-5 3-128-9,0 4 128 6,0 3-128-6,-4-1 128 8,-4-2-128-8,-2 3 128 7,-2 1 0-7,-2-6-128 7,0-3 128-6,2-7 0 7,4-13 0-7,0 0 0 4,0 0 0-5,0 0 0 9,0 0 128-9,2-13 0 6,4-5 0-6,4 3 0 10,-2-7 128-10,7-5 48 5,-3-4 0-5,7-1 0 9,-3-1-112-8,3 4-32 4,3 0 0-5,1 5 0 8,3 5-160-8,-3-1 0 7,4 5 0-7,1 5-176 8,-3 4 176-8,-2 4-128 8,1 4 128-8,-1 4-128 9,-1 8 128-9,-5 1 0 5,1 7 0-5,-1 5-128 9,-3 2 128-9,0 6 0 6,-6 4-144-5,-3-3 144 7,3-7-128-8,2 4 128 6,-4 6-160-6,0-6 160 25,1-4-1472-24,5 1-208 0,-2-9-48-1,5-5-7808 7,-1-5-1584-7</inkml:trace>
    </iact:actionData>
  </iact:action>
  <iact:action type="add" startTime="11111">
    <iact:property name="dataType"/>
    <iact:actionData xml:id="d10">
      <inkml:trace xmlns:inkml="http://www.w3.org/2003/InkML" xml:id="stk10" contextRef="#ctx0" brushRef="#br0">15732 13162 21183 0,'0'0'1888'1,"-15"0"-1504"-1,3 0-384 0,-4 2 0 5,3 2 1184-4,-7-2 160 5,3 4 48-5,1 0 0 7,-5 2-656-8,-1-1-128 7,-3-1-32-7,-2 8 0 7,-3 0-336-7,-1 5-80 7,-2-5-16-6,2 3 0 7,-6 9 240-8,7-3 32 7,3 0 16-7,8-1 0 7,-1-1-48-7,6 1 0 7,5 3 0-7,3-1 0 8,6-9-240-8,4 3-144 7,4-1 160-7,3-7-160 9,-1 2 160-9,8-3-160 5,-1-5 160-5,3 2-160 8,1-2 176-7,0 0-176 5,-1 0 192-5,0-8-192 7,-3-2 160-8,-3 2-160 10,-14 4 128-10,19-6-128 6,-5-1 128-5,-14 7-128 5,0 0 0-6,0 0 128 8,15-8-128-8,-15 8 0 7,0 0 0-7,0 0 0 8,18 8 0-8,-8-1 0 8,-10-7 0-8,15 10 0 9,-15-10 0-9,12 14 0 6,0-4 0-6,1 5 0 9,-13-15-336-9,22 14 48 6,-3-1 16-6,3-3-14080 10</inkml:trace>
    </iact:actionData>
  </iact:action>
  <iact:action type="add" startTime="11486">
    <iact:property name="dataType"/>
    <iact:actionData xml:id="d11">
      <inkml:trace xmlns:inkml="http://www.w3.org/2003/InkML" xml:id="stk11" contextRef="#ctx0" brushRef="#br0">16641 12400 21183 0,'0'0'944'1,"-13"-4"192"-1,-1 4-912 0,4 6-224 0,0 9 0 0,1 1 0 6,-5 7 1088-6,2 9 192 7,-1 8 16-7,1-2 16 9,4-1-864-8,-5 7-192 5,1 3-16-6,-6 8-16 7,1 1-96-6,-3 5-128 5,1 1 176-6,-1 7-176 8,1-3 192-8,-3 4-192 5,-1-2 192-5,3 1-192 9,5-7 176-9,-1-5-176 12,4-3 160-12,3-5-160 6,3-10-160-5,4-6-128 3,2-4-32-4,0-5 0 26,0-5-1632-25,0-19-336 3,4 10-64-3</inkml:trace>
    </iact:actionData>
  </iact:action>
  <iact:action type="add" startTime="11693">
    <iact:property name="dataType"/>
    <iact:actionData xml:id="d12">
      <inkml:trace xmlns:inkml="http://www.w3.org/2003/InkML" xml:id="stk12" contextRef="#ctx0" brushRef="#br0">16243 13180 19119 0,'0'0'832'3,"0"0"192"-3,0 0-816 0,0 0-208 0,0 0 0 0,12-10 0 7,2 2 672-7,1 0 96 7,3 1 0-7,-1 1 16 10,5-2-352-10,3-4-80 6,1 6-16-6,1 1 0 7,0-5-160-7,1 0-48 7,-1 4 0-7,-2-2 0 9,3-1 448-9,-1 5 96 6,-2 0 16-6,1 4 0 10,-7 0-48-10,2 2 0 7,1 6 0-7,-3 7 0 6,-5-1-128-6,4 5-16 8,-7 5-16-8,3 1 0 7,-4 3-176-7,-2 3-48 11,-5 6 0-10,3 4 0 3,-4-2-64-4,-4 2-32 8,-4-6 0-8,3-2 0 6,-3 0-32-5,2 0 0 6,-4-4 0-7,-2-9 0 8,4-2 336-8,3-3 64 6,-5-5 16-6,8-10 0 9,0 0-16-9,0 0 0 6,0 0 0-6,0 0 0 9,0 0 16-9,0 0 0 7,6-20 0-7,-1 3 0 8,9-3-192-7,-4-3-32 5,2 0-16-5,3-3 0 7,-5 1-176-8,7-1-128 7,-3 3 144-7,2-2-144 9,1-1 128-9,-1 1-128 5,3 0 0-4,1 1 0 6,1 7 0-7,3 3 0 7,1-2 0-7,-2 7 0 9,-1 3 0-9,-4 2 0 7,1 2 0-7,1 2 0 7,-7 2-176-7,5 4 32 8,3 0 0-8,-5 1 0 23,1 1-2416-22,5 0-464 1,-5-2-112-2</inkml:trace>
    </iact:actionData>
  </iact:action>
  <iact:action type="add" startTime="12159">
    <iact:property name="dataType"/>
    <iact:actionData xml:id="d13">
      <inkml:trace xmlns:inkml="http://www.w3.org/2003/InkML" xml:id="stk13" contextRef="#ctx0" brushRef="#br0">17909 13160 25631 0,'0'0'1136'1,"0"0"224"-1,0 0-1088 9,0 0-272-7,-2 16 0-2,-2 5 0 0,2 3 640 0,-4 1 64 5,-5 2 0-4,-1 5 16 6,-7 3-80-7,1 0-32 7,2 0 0-7,-7-2 0 8,0-4-96-8,-1 1 0 7,7 1-16-7,-5-2 0 9,3 0-304-9,5 1-48 6,-4-3-16-6,7-2 0 8,-3-1-320-8,8-3-64 8,6-21 0-8,0 0-16 23,2 18-2208-23,-2-18-432 1,0 0-96-1,31-6 0 0</inkml:trace>
    </iact:actionData>
  </iact:action>
  <iact:action type="add" startTime="12401">
    <iact:property name="dataType"/>
    <iact:actionData xml:id="d14">
      <inkml:trace xmlns:inkml="http://www.w3.org/2003/InkML" xml:id="stk14" contextRef="#ctx0" brushRef="#br0">18278 13061 25791 0,'0'0'2304'1,"0"0"-1856"-1,6 25-448 0,-1 3 0 6,3 1 784-5,4-2 64 7,-6-2 16-8,6 3 0 7,1 3-128-7,-1 4-32 7,4-4 0-7,-3 4 0 11,5-1-448-11,3-5-112 5,-5 0-16-5,-1 0 0 7,-1-3-128-7,2-1 0 6,3 0 0-6,-3 3 128 24,1-5-480-23,3 0-96-1,-7-3-32 0,5 1 0 14,-6 1-1456-13,1-5-304 0,-5-1-48-1,2 2-8864 1</inkml:trace>
    </iact:actionData>
  </iact:action>
  <iact:action type="add" startTime="12610">
    <iact:property name="dataType"/>
    <iact:actionData xml:id="d15">
      <inkml:trace xmlns:inkml="http://www.w3.org/2003/InkML" xml:id="stk15" contextRef="#ctx0" brushRef="#br0">18787 13094 15663 0,'0'0'1392'2,"0"0"-1120"-2,0 0-272 0,0 0 0 8,0 0 2016-8,0 0 352 7,0 0 64-7,14 16 0 7,-11-1-1216-7,-5 9-256 8,-1 3-64-8,-9 4 0 7,0 8-272-7,-5-2-64 7,-1 8-16-7,-1-4 0 7,-7 4-32-7,-1-6 0 8,-4 4 0-8,-4-4 0 7,1 2-80-7,1-4-32 9,2 2 0-9,-2-4 0 7,-2-2-272-7,7 2-128 8,3 0 0-8,4-4 128 21,-1-1-656-20,3-5-144-1,3-7-32 0,-1-3-13312 3</inkml:trace>
    </iact:actionData>
  </iact:action>
  <iact:action type="add" startTime="12852">
    <iact:property name="dataType"/>
    <iact:actionData xml:id="d16">
      <inkml:trace xmlns:inkml="http://www.w3.org/2003/InkML" xml:id="stk16" contextRef="#ctx0" brushRef="#br0">17755 12909 38815 0,'-19'-6'1728'0,"19"6"336"0,0 0-1648 0,0 0-416 1,0 0 0-1,0 0 0 7,0 0 320-7,0 0 0 7,0 0-16-7,0 0 0 22,3 17-816-22,3-3-176 0,-6-14-16 0,6 16-16320 2</inkml:trace>
    </iact:actionData>
  </iact:action>
  <iact:action type="add" startTime="13464">
    <iact:property name="dataType"/>
    <iact:actionData xml:id="d17">
      <inkml:trace xmlns:inkml="http://www.w3.org/2003/InkML" xml:id="stk17" contextRef="#ctx0" brushRef="#br0">21882 12774 21647 0,'-7'-23'960'1,"3"9"192"-1,4 14-912 0,-10-12-240 4,2-5 0-3,0 5 0 4,-5-3 880-5,1 7 128 8,-8 0 16-8,-1-6 16 8,-2 3-352-8,-5-5-80 6,-1 6-16-6,-6 1 0 11,-2 5-224-11,-4 4-48 4,2 4-16-3,-4 5 0 5,4 3-112-6,-8 9 0 7,0 7-16-7,4 3 0 8,-1 4-16-8,5 8 0 7,-4 4 0-7,4 2 0 9,-4 3-32-9,6 5 0 7,-4 5 0-7,8 1 0 12,5-3-128-12,5 0 0 4,3 3 0-4,3-7 0 8,7-3 0-8,0-2 0 7,4-4 0-7,4-5 0 8,4-8 0-8,4-5-176 6,0 2 16-6,6-4 0 23,-4-3-480-21,5-1-112-2,-3-1-16 0,0-5-7584 7,0 3-1520-6</inkml:trace>
    </iact:actionData>
  </iact:action>
  <iact:action type="add" startTime="13705">
    <iact:property name="dataType"/>
    <iact:actionData xml:id="d18">
      <inkml:trace xmlns:inkml="http://www.w3.org/2003/InkML" xml:id="stk18" contextRef="#ctx0" brushRef="#br0">20751 13728 14735 0,'0'0'640'3,"-4"-10"160"-3,4 10-640 0,0-12-160 0,0 12 0 0,10-15 0 8,7-1 2128-8,3 6 400 7,7 3 80-7,8-5 16 7,0 2-1616-7,3 0-320 8,8-5-64-8,5-3-16 9,-2 1-336-8,-2-7-64 3,1-3-16-3,3 6 0 7,2 5 48-8,-4 2 0 6,-8 5 0-6,1-3 0 8,-6 2-112-8,-7 6-128 8,-2 4 176-8,-3 0-176 7,-9 0 0-7,-15 0 0 7,14 8 0-7,-14-8 0 8,8 21 176-8,-5 3-32 6,-6-1 0-6,-3 5 0 9,2 1 80-9,-4 0 16 6,-6-2 0-2,7 1 0 1,-5-5-112-5,2-1-128 8,6-1 176-8,2 0-176 7,2-21 320-7,0 0-32 7,0 0-16-7,14 10 0 9,3 2 304-9,5-6 64 7,1-12 16-7,5-4 0 8,3 2 48-7,-2 3 0 5,0-7 0-6,-1 0 0 9,-3-3-368-9,-2-1-64 6,-3-4-16-6,-3 7 0 7,-5-7-128-7,-2-3-128 7,-6-3 192-7,-6 5-192 8,-4 3 224-8,-4-3-64 7,-1-2-16-7,-7 3 0 9,2 6 0-9,-3-3 0 7,3 5 0-7,5-1 0 7,-5 3-144-7,6 0 0 8,10 10 144-8,0 0-144 8,0 0 0-8,0 0 0 6,0 0 0-6,12-12 0 8,4 8 0-8,7 3-128 7,2 1 128-7,7 5 0 10,-1 7 0-10,4 0 0 5,2 3 0-5,-2 1 0 9,0 2 0-8,2-1-128 4,-4 5 128-5,-1 3 0 10,-1 2 0-10,-2-1 0 6,-4-1 0-6,-1 2 0 8,-3-1 0-8,-3-3-160 6,-1 0 160-6,1-3 0 8,-6-1-288-8,-1 1 48 8,3-6 16-8,-4 1 0 23,3-3-1280-22,-1 1-256 1,4-5-48-2,-5 0-12784 0</inkml:trace>
    </iact:actionData>
  </iact:action>
  <iact:action type="add" startTime="14425">
    <iact:property name="dataType"/>
    <iact:actionData xml:id="d19">
      <inkml:trace xmlns:inkml="http://www.w3.org/2003/InkML" xml:id="stk19" contextRef="#ctx0" brushRef="#br0">23552 13227 23551 0,'0'0'1040'2,"0"0"224"-1,0 0-1008-1,0 0-256 1,0 0 0-1,0 0 0 8,0 0 320-8,0 0 32 6,0 0 0-6,0 0 0 8,0 0-352-8,0 0 144 7,0 0-144-7,0 0 0 9,0 0 128-9,0 0-128 6,0 0 0-6,0 0 0 7,0 0 0-7,0 0 0 8,0 0 0-8,0 0 0 8,0 0 0-8,0 0 0 7,0 0 0-7,0 0 0 7,6-12 128-7,-6 12-128 7,0 0 0-6,0 0 0 6,8-14 0-6,-8 14 0 5,0 0 0-6,0 0 0 8,0 0 0-7,0 0 0 4,0 0 128-5,0 0-128 9,0 0 192-9,0 0 0 7,0 0-16-6,0 0 0 7,-8-9 32-8,8 9 16 6,0 0 0-6,-14-4 0 9,-3-2 48-9,1 4 16 5,0 0 0-4,-3 2 0 7,-1 2 32-8,3 4 16 8,-5-4 0-8,5 4 0 6,-1-3-112-5,-3 5-32 9,1 4 0-8,7-4 0 3,-5 1-192-5,6 5 128 7,-3 2-128-6,7 1 0 7,2 1 0-8,6-18 0 5,0 0 0-5,6 19 0 8,2 7 208-8,9-5-48 7,1-1-16-7,5-7 0 7,5 5 256-6,3-1 48 7,4-1 16-8,0 5 0 8,-2-3-128-8,2 1-16 6,0 7-16-6,-5 1 0 8,-5-2-304-8,0 3 128 7,3-1-128-7,-7 2 0 9,-1 1 192-9,-3-1-192 7,-9-2 192-7,-2 0-192 8,-2-1 224-8,-4-1-64 6,-2-3-16-6,-4 1 0 9,-6-2 80-9,-7-3 16 7,-3-2 0-7,-1-5 0 9,-4 5 16-9,-3-6 16 4,-1-3 0-4,-2-1 0 10,-2-2-96-10,-2-4-32 6,4-2 0-6,3-6 0 8,3 1-144-8,6-3 128 8,1-8-128-8,7-1 128 22,7-1-1520-20,2-5-304 0,6-2-64-2,6-3-12800 0</inkml:trace>
    </iact:actionData>
  </iact:action>
  <iact:action type="add" startTime="14952">
    <iact:property name="dataType"/>
    <iact:actionData xml:id="d20">
      <inkml:trace xmlns:inkml="http://www.w3.org/2003/InkML" xml:id="stk20" contextRef="#ctx0" brushRef="#br0">24656 13250 23039 0,'0'0'1024'2,"-18"4"192"-2,1 4-960 1,-6 5-256-1,1-1 0 0,-1 8 0 6,-3 7 960-6,3-2 160 8,-2-1 32-8,-1-1 0 7,1 0-448-6,1 3-96 6,1-1-16-7,5-3 0 7,5-3-80-6,5-3-32 4,-2 1 0-4,8 1 0 8,2-18-192-9,10 13-32 6,-10-13-16-6,16 14 0 8,3-6 144-8,3-6 48 7,-3-2 0-7,5 0 0 8,3-4 0-8,2-2 0 6,2-4 0-5,2 5 0 7,-3-5-240-8,-3-4-64 11,-6 4 0-11,1-1 0 5,-3 1-128-5,-1-2 128 5,-8-5-128-4,1 5 128 8,-11 12-128-9,12-16 192 7,-10 5-192-7,2-5 192 7,-4 16-64-7,6-17-128 7,0 1 192-7,1-4-64 9,-3 1-128-9,0 3 0 7,4-3 0-7,6 1 0 8,-3 3 128-8,7-7-128 5,-2 3 0-5,5-1 128 10,6-3-128-10,3-4-192 6,-1-7 32-6,4-9 16 9,-2 2 144-9,2-3-128 7,-1-3 128-7,1 2-128 8,-2-4 128-8,-2-3-192 6,-1-3 192-6,-3 2-192 9,-2 3 32-9,1 1 0 6,-1 2 0-6,-3 4 0 9,-5 10 160-9,5 8-208 6,-7 3 80-6,-1 10 128 8,-12 12-176-8,0 0 176 7,0 0-128-6,0 0 128 6,0 0-128-7,-15 14 128 8,-3 13-128-8,-5 5 128 7,-5 7-144-7,-1 2 144 7,-6 3-160-7,0 7 160 10,-4 4 0-10,-6 1-144 6,-2 1 144-6,-2 5 0 7,-3 12 0-7,3-3 0 8,2-1 0-8,8-6-128 8,8 1 128-8,4-11 0 6,5-13 0-6,6-6 0 9,9-8 0-9,3-1 0 6,4-9 0-6,2 1 0 9,6-6 128-9,5-5 48 7,1-7 16-7,9-3 0 8,7-5 352-8,9 0 80 6,0-6 16-5,5 3 0 7,-1-11-384-8,4-3-80 7,-6-1-16-7,2 1 0 9,-2 0-160-9,-2-1 0 5,-4 1 0-5,0 4 0 9,0 3 0-9,-4 8 0 7,-1 1 0-7,-3 3 0 9,0 4 0-9,-3 6 0 6,-3 3-128-6,-5 5 128 8,1-2 0-8,-5 7 0 6,0-1 0-6,-4 5 0 9,-5 1 0-9,1 1 0 6,-4-5-192-5,0 3 192 7,-2 3-208-8,0-3 80 7,-1-5 128-7,3-16-208 8,-4 17 208-8,4-17 0 6,-4 20 0-6,4-20-144 8,0 0 144-8,0 0 128 7,0 0-128-7,0 0 176 8,0 0-176-8,11 8 0 7,-11-8 0-7,20 5 0 10,-4-1 0-10,1 0 0 5,1-4 0-5,-5-4 128 11,5 2-128-11,-4 0 0 5,3 1 0-4,-1-3 0 6,-3 0 0-7,-13 4 0 6,18-4 0-5,-18 4 0 7,14-12 0-8,1 0 0 7,-7-3 0-7,2 3 0 8,-10 12 0-8,11-19 128 7,-7 1-128-7,-2-1 0 8,2-3 0-8,0 3 128 7,0 3-128-7,-2-5 0 8,2 1 0-7,2 4 0 5,0 1 128-6,1 5-128 8,3-4 0-8,-2 7 0 7,2 1 0-7,5 0 0 8,-1 0-144-8,2 2 144 7,1 2 0-7,1 0 0 8,1 2 0-8,5 0 0 6,-7-2 0-5,5 0 0 8,-1 2-160-9,2-2 160 6,1 1-128-6,-5-1 128 10,-1-2 0-10,3-2 0 5,1-2 0-5,-5 4 0 8,1-2 0-8,-4 2 0 7,1-2 0-7,-1 3 0 7,-14 3 0-7,0 0 0 8,0 0 0-8,0 0 0 7,0 0 0-7,0 0 0 7,0 0 0-7,12 13 0 9,-12-13 0-9,1 16 0 7,-1-16 0-7,-3 21-128 8,-3 3 128-8,-2-1 0 7,2-7 0-7,2 3 0 8,4 5 0-8,-2-3 0 6,0-5 0-6,2 3 0 9,0-19 0-9,2 20 0 7,0-11 0-7,0 5 0 8,-2-14 0-8,2 12 0 6,-2-12 0-6,0 0 0 9,10 17 0-9,2-7 0 7,-12-10 0-7,0 0 0 22,15 10-1392-19,3 0-192-2,3-7-32-1,-5-1-8208 8,3 0-1632-8</inkml:trace>
    </iact:actionData>
  </iact:action>
  <iact:action type="add" startTime="16289">
    <iact:property name="dataType"/>
    <iact:actionData xml:id="d21">
      <inkml:trace xmlns:inkml="http://www.w3.org/2003/InkML" xml:id="stk21" contextRef="#ctx0" brushRef="#br0">26714 13139 12895 0,'-2'-18'576'0,"2"18"112"0,0 0-560 0,0 0-128 5,0 0 0-4,0 0 0 3,0 0 2336-4,0 0 432 5,-6 18 96-5,-6 1 16 9,1-5-1472-9,-1 9-272 6,-4 3-64-5,1-1-16 6,-1-1-464-6,-3 3-80 8,3 0-32-9,-4 0 0 5,-3 1-16-4,0-5 0 4,-3-1 0-5,5-3 0 10,3 1-144-10,1-7-16 6,5 5-16-6,0-8 0 9,3-3-96-9,9-7-32 5,0 0 0-5,0 0 0 10,0 0 304-10,0 0 64 7,7-11 16-7,5 1 0 7,0-4-256-7,7 1-48 7,-3-5-16-7,3 1 0 10,1-1-224-10,-4-3 0 6,1 1 128-6,3-1-128 6,-7 1 0-6,3-1 0 10,-4 3 0-10,3 4 0 7,-5-5 0-7,6 7 0 6,-7-1-128-6,5 7 128 8,-14 6 0-8,14-8-128 7,-14 8 128-6,0 0 0 6,0 0-192-7,19 8 192 8,-9 1-192-7,-2 7 192 6,-8-16 0-7,9 20-128 7,-5 1 128-7,0 0 0 9,-2 1 0-9,2 1 0 6,-2 1 0-6,0-3 0 9,-4 1 0-9,4-3 0 6,4 1 128-6,-6-20-128 9,4 19 160-9,0 1-160 5,-2-3 160-5,3-3-160 8,-5-14 128-8,14 12-128 7,-4-1 0-7,2-3 0 9,-12-8 128-9,19 6-128 6,1-6 0-6,-5-4 144 9,1 8-144-9,3-10 128 6,1-2-128-5,1 4 128 8,1-2-128-9,3-1 0 6,-4-1 0-5,3 0 0 6,-5-6-288-7,3 5-96 7,-1 3 0-7,-1-6-16 23,-5 0-800-22,5-3-144 0,-6 1-48-1,1-1 0 14,-5 3-336-13,4-4-64 0,-5 3 0-1,5-5-16 13,-4 10 688-12,3-3 144 3,1-3 16-3,4 8 16-1,-5-8 752 0,3 7 192 0,-16 7 0 0,12-6 0 9,-12 6 448-9,0 0 128 5,0 0 32-5,0 0 0 9,0 0 320-9,0 0 64 7,0 0 16-7,0 0 0 8,-20 6 128-8,1 5 16 8,-7 5 16-8,1-2 0 8,-1 3-464-8,-1 5-80 6,0-7-32-6,1 3 0 9,1-1-128-9,2-1-16 6,1 1-16-5,7-3 0 7,-3 2 96-8,10-5 32 5,8-11 0-5,0 0 0 9,-4 18-80-9,6-1-16 7,4-7 0-7,10-2 0 8,-3-6 48-8,9 2 0 7,1-2 0-7,5 0 0 8,-1-4-320-8,4-4-48 6,0 0-16-6,3 0 0 10,3 2-128-9,-6-1 0 3,-4-5 0-3,-3 8 0 9,3 4 192-10,-10 2-64 5,1 3 0-5,-8 3 0 9,3 4-128-9,-7 1-144 5,-2 7 144-5,-6 1-208 11,0-5 208-11,-6 7 0 5,-5 3 0-5,-1 5 0 7,-5 0 176-7,-9 0-32 8,-5 2 0-8,-4 4 0 7,0-4-144-6,2-2 0 6,-6 2 0-7,4 4 128 8,-4-3-128-8,2 3-272 6,4-2 64-6,-2-4 16 24,4-2-624-22,5 2-112-2,3-2-32 0,7-1-9936 7,3-3-2000-5</inkml:trace>
    </iact:actionData>
  </iact:action>
  <iact:action type="add" startTime="17207">
    <iact:property name="dataType"/>
    <iact:actionData xml:id="d22">
      <inkml:trace xmlns:inkml="http://www.w3.org/2003/InkML" xml:id="stk22" contextRef="#ctx0" brushRef="#br0">28797 12404 25743 0,'-12'-8'1136'0,"12"8"240"0,0 0-1104 0,0 0-272 0,-11-10 0 1,11 10 0 4,-12-6 528-5,-4 0 48 7,5 4 16-7,-5-1 0 9,2 1-208-9,-5 0-32 7,-1 2-16-7,3 2 0 7,-5 0-176-7,-3 1-32 7,2 1-128-7,1 4 192 8,3 4 192-8,-3 0 48 6,-3 5 0-6,3 3 0 11,-1 3-112-11,-1 10 0 7,5 4-16-7,-2 4 0 8,-3 0-176-8,5-2-128 4,1 4 192-3,1 6-192 8,3 2 128-6,-4-5-128 1,9 7 0-4,-1 4 0 9,4 3 128-9,4 4-128 6,0-7 0-6,4-2 0 7,0-1 224-6,6 1-64 6,5 1-16-6,-5-5 0 6,6-6-16-7,-2 2-128 7,-1-4 192-6,1-6-64 7,-6-2-128-8,0 0 0 7,1-6 0-7,-5-2 0 7,-4-7 0-6,-3-1 0 5,-1 1 0-6,0-6 0 8,-2 3 0-8,-4-9 0 7,-1 0-144-7,-7-2 144 23,1-6-1024-21,-5-2-80-1,-3-6-32-1,-6-2 0 12,-4-8-592-10,2 3-112-2,-2-7-16 0,5-3-16 14,1 0 1104-9,4-1 240-4,2-5 32 0,3 0 16-1,7-4 1408 0,1 2 288 1,8 5 48-1,4 5 16 7,6-4-128-7,6 1 0 5,3 1-16-5,5 2 0 9,1-3-512-8,9 3-112 5,1-3 0-5,10 11-16 6,2-1-176-7,6 7-48 7,2-5 0-7,-3 4 0 8,5-4-128-8,-2 5-16 8,-2-1-128-7,-3 0 192 5,1 4 48-6,0 2 0 6,-8 1 0-6,-2 1 0 9,-3 2 16-9,-1 2 0 7,-10 0 0-6,1 3 0 5,-3 5-256-5,-9 4 128 6,0-3-128-7,-4 7 0 9,-4 5 176-9,-4 3-176 5,-4 5 192-5,-4-2-192 10,0 0 208-10,-5 3-64 5,3-3-16-5,-4-2 0 9,3 1-128-9,1-5 0 6,4-4 0-6,4-5 128 10,4-14-128-10,-4 18 160 5,4-18-160-5,0 0 160 9,0 0 320-9,0 0 64 8,10 5 16-8,8-1 0 7,-5-6-176-7,5-3-16 8,5-5-16-8,-5-4 0 7,1 2-176-7,1-5-48 7,-5-3 0-7,3 5 0 8,0-5-128-8,-9 1 128 8,1-1-128-8,0-3 128 7,-6-2-128-7,2-1 0 7,-1-1 144-7,1 2-144 8,-2-1 0-8,0 5 0 6,0 1 0-6,4 1 128 9,5-1-128-9,-1 5 0 7,6-3 0-6,-3 6 0 6,5 1 0-7,1 7-128 6,1-2 128-5,-3 4-128 7,3 4 128-8,-1 4 0 7,1 2-144-7,-3 7 144 8,3-1 0-8,-1 5-144 7,0 7 144-7,-5 1 0 9,0 2 0-9,-3 6-128 7,-1 4 128-7,-6-2 0 8,0 4 0-8,-2-4 0 7,-4 2 0-7,-2 2 0 8,-2-6-144-8,0 1 144 7,0-1-208-7,-2-4 80 23,-4-4-560-22,5-1-96 0,-1-3-32-1,4-5 0 13,2-18-1936-11,0 0-384-1</inkml:trace>
    </iact:actionData>
  </iact:action>
  <iact:action type="add" startTime="18017">
    <iact:property name="dataType"/>
    <iact:actionData xml:id="d23">
      <inkml:trace xmlns:inkml="http://www.w3.org/2003/InkML" xml:id="stk23" contextRef="#ctx0" brushRef="#br0">30285 13045 24879 0,'0'0'2208'1,"0"0"-1760"0,0 0-448-1,0 0 0 5,-4-11 768-4,4 11 64 5,-7-6 0-5,-1 0 16 7,-8-4 1040-8,1 8 208 8,-5 4 32-8,-5 0 16 23,-5 2-2368-21,-1 4-480-2,2 0-80 1,-8 7-32-1,2-3 1120 0,-2 7 208 2,-4 5 64-2,4-3 0 7,-2 5 64-7,4-3 32 9,3 0 0-8,3 5 0 5,4-1-336-6,3 2-64 7,7-1-16-5,3-3 0 3,8-2-64-4,4 1-32 5,4-7 0-6,8 1 0 9,-1-6 32-9,9 1 0 6,-3-3 0-6,7 2 0 11,-1-5-192-10,3 1 0 2,-1-4 0-3,0 2 0 9,1-2-256-9,-1 0-96 8,-3-4-16-8,-1 0 0 23,-2-2-1952-21,1 2-400 1,-6-2-80-1,3 2-11296-2</inkml:trace>
    </iact:actionData>
  </iact:action>
  <iact:action type="add" startTime="18298">
    <iact:property name="dataType"/>
    <iact:actionData xml:id="d24">
      <inkml:trace xmlns:inkml="http://www.w3.org/2003/InkML" xml:id="stk24" contextRef="#ctx0" brushRef="#br0">30203 13603 27647 0,'0'0'2448'1,"-4"18"-1952"3,2 3-496-3,1 2 0 5,-1 5 832-6,0 1 64 6,2 4 0-5,0-2 16 8,-6-3 48-9,0-3 0 5,2 0 0-5,0 1 0 8,-4-1-624-7,6-2-112 4,-2 3-32-5,-1-7 0 9,1-1-192-9,2-1 0 8,0-7 0-8,0 4 0 26,2-14-1008-26,4 13-240 0,-4-13-48 0,17 12-12976 0</inkml:trace>
    </iact:actionData>
  </iact:action>
  <iact:action type="add" startTime="18858">
    <iact:property name="dataType"/>
    <iact:actionData xml:id="d25">
      <inkml:trace xmlns:inkml="http://www.w3.org/2003/InkML" xml:id="stk25" contextRef="#ctx0" brushRef="#br0">31132 12727 15663 0,'0'-25'688'0,"2"6"144"0,0 1-656 0,2 0-176 0,3-1 0 0,-3 1 0 6,2-3 2384-5,-2-2 448 7,0 3 96-8,2 4 16 8,-4 1-1552-8,-2 15-304 7,2-12-64-7,-2 12-16 7,0 0-592-6,0 0-112 5,0 0-32-6,0 0 0 7,-8 14-80-7,4 7-32 7,0 7 0-7,0 1 0 11,2-2 0-11,0 4 0 6,2-1 0-6,0 7 0 7,0 2-32-6,0-2-128 5,2 2 192-6,2-4-64 8,0 2-128-1,0 0 128-6,4-8-128-1,-4-2 128 7,-2-1 0-7,0-7 0 7,1 1 0-7,3-3 0 8,-6-17 320-7,4 16 48 6,2 0 16-7,-6-16 0 6,0 0-80-6,0 0-16 8,0 0 0-8,0 0 0 8,0 17 48-8,0-17 16 6,0 0 0-6,0 0 0 9,0 0-96-9,0 0-32 7,-18 10 0-7,7-4 0 8,11-6-112-8,-20 6-32 7,3 1 0-7,1-1 0 7,-5-2-32-6,3 2-16 6,3 4 0-7,-7-2 0 8,-1-3-160-8,1 5 0 6,3 4 0-6,-3-3 128 10,-1 3-128-10,3-2 0 6,3 7 0-6,-1-1 0 9,3-3 0-9,3 7 0 5,-2-1 0-5,6-3 0 11,3 1 0-11,3 1 0 6,2-6 0-6,2 3 0 7,3 3 0-6,7-7 0 5,-2 3 0-6,4-2 0 10,1 3 160-10,5-1-160 6,-5 3 192-6,3-1-192 9,1-10 128-9,-1 1-128 6,5 3 0-6,-1-4 0 8,-3 0 160-8,-1 1-160 7,-1-3 128-7,3-2-128 6,-5 0 0-6,5-2 0 7,-4 0-192-7,-1 2 192 25,3-2-2128-23,-5-2-304-1,5 0-64-1,-18 0-16 0</inkml:trace>
    </iact:actionData>
  </iact:action>
  <iact:action type="add" startTime="19394">
    <iact:property name="dataType"/>
    <iact:actionData xml:id="d26">
      <inkml:trace xmlns:inkml="http://www.w3.org/2003/InkML" xml:id="stk26" contextRef="#ctx0" brushRef="#br0">32084 12948 21183 0,'0'0'1888'4,"5"-14"-1504"-4,-5 14-384 1,0 0 0 6,10-10 1680-7,-10 10 272 7,0 0 48-7,0 0 16 7,0 0-608-6,-11-2-128 6,-7 2-32-7,-2 4 0 8,-5 4-416-8,-4 6-96 6,-4-1-16-6,-2 5 0 9,-1 5-160-8,3 1-48 4,-4-5 0-5,8 7 0 8,2 3 128-8,1-2 0 6,-1 0 16-5,8-1 0 6,-1-1-176-7,6 1-32 8,3 1-16-8,5-2 0 8,2 3-64-8,4-5-16 6,2 2 0-6,4-1 0 8,0-9-32-7,5 3-16 9,-1-1 0-10,4-5 0 6,3-2-144-5,3 2-32 4,-3-5 0-5,5 3 0 9,1 0-128-9,1-6 192 7,-1-2-192-7,-4 0 192 8,3 2-192-7,1-3 0 5,-1-1 144-6,1 0-144 9,-5-1 0-9,-1-1 0 6,1 4-160-6,-18-2 160 24,0 0-1904-22,14-2-272-1,-14 2-48-1,0 0-16 10,0 0-1424-8,0 0-304-1,0 0-48 0,0 0-16-1</inkml:trace>
    </iact:actionData>
  </iact:action>
  <iact:action type="add" startTime="19698">
    <iact:property name="dataType"/>
    <iact:actionData xml:id="d27">
      <inkml:trace xmlns:inkml="http://www.w3.org/2003/InkML" xml:id="stk27" contextRef="#ctx0" brushRef="#br0">31945 13548 14735 0,'16'-17'1312'1,"-1"11"-1056"-1,7-4-256 0,3 1 0 7,2 3 2896-7,5 2 528 6,1-2 96-5,2 4 32 6,0-2-1600-7,-2 0-320 8,-2-2-64-8,1 2-16 7,-1 4-416-7,-2-2-96 8,-2-1-16-8,-3 1 0 7,-3 2-112-7,1 4-16 7,-7-1-16-7,1 3 0 7,-16-6-384-6,14 8-80 5,-14-8-16-5,13 16 0 6,-7 1-176-6,0 1-32 7,-4 1-16-8,-4 7 0 7,-2 1-176-7,-2 0 128 6,-9-1-128-6,1 1 128 9,-8 2 32-4,-1 0 0-2,-4 7 0-3,-1 1 0 9,1-2 32-9,4-6 16 6,3 0 0-6,3-3 0 9,5-3 96-9,2-2 16 6,6-7 0-6,4 4 0 9,2-7 128-9,6 3 16 6,6-4 16-6,-1-3 0 9,5 3-112-9,5-2-32 6,5-4 0-6,3 2 0 9,0-8-176-9,2 0-32 5,4 0-128-4,-2 0 192 7,1-4-192-8,3 0 128 7,-4-3-128-7,2 3 0 25,4-2-560-25,-6-2-208 0,-2 0-32 0,-2 1-13008 8,-4-7-2592-8</inkml:trace>
    </iact:actionData>
  </iact:action>
  <iact:action type="add" startTime="20926">
    <iact:property name="dataType"/>
    <iact:actionData xml:id="d28">
      <inkml:trace xmlns:inkml="http://www.w3.org/2003/InkML" xml:id="stk28" contextRef="#ctx0" brushRef="#br0">14373 8726 11967 0,'0'0'528'3,"0"0"112"-3,0 0-512 0,0 0-128 0,0 0 0 0,0 0 0 7,0 0 1312-7,0 0 224 8,17 3 64-8,-1 3 0 8,0 2-544-8,3 0-96 7,-1 0-32-7,5 3 0 10,0-5-144-10,7 0-16 5,1 4-16-5,0 2 0 7,2-3-160-7,0 3-16 9,3-2-16-9,3-4 0 7,-2-1 16-7,0 3 0 6,4-2 0-6,-2-2 0 9,0 2-112-9,-2 4-16 6,2-3 0-5,4-3 0 10,3-4-64-10,-3 0 0 3,2 6-16-4,2 0 0 8,-2 2-144-8,4 0-32 6,3-4 0-6,-3 1 0 9,-4 1-192-9,0-2 128 6,0-2-128-6,-6 4 0 9,-2 2 0-9,2 5 0 6,-8-5 0-6,2-2-9392 16,-2-4-1808-14</inkml:trace>
    </iact:actionData>
  </iact:action>
  <iact:action type="add" startTime="21649">
    <iact:property name="dataType"/>
    <iact:actionData xml:id="d29">
      <inkml:trace xmlns:inkml="http://www.w3.org/2003/InkML" xml:id="stk29" contextRef="#ctx0" brushRef="#br0">18268 8854 10127 0,'0'0'896'1,"0"0"-704"-1,0 0-192 0,0 0 0 7,0 0 656-6,18 6 112 6,-18-6 0-7,21 4 16 9,-3 0 0-9,1 0 0 6,1 0 0-6,-3 2 0 7,5-3 64-6,1 3 16 6,2-4 0-7,1 2 0 7,-3-4 112-7,6 0 32 7,3-2 0-7,3 2 0 8,4 2-240-7,-2 0-32 5,0 0-16-6,6-2 0 8,-4-2-368-8,6-2-80 7,3 0-16-7,3 0 0 8,-4-1-64-8,4-1-32 12,-1 4 0-12,3 0 0 4,2-4 80-3,-1-2 16 5,3-5 0-6,-1 1 0 8,-1-8 32-8,-2 7 16 7,-5-7 0-7,-3 7 0 9,-2-1 16-9,-4 0 0 6,0 4 0-6,-8 3 0 8,-5-5-144-8,-5 4-32 7,-5 6 0-7,1 0 0 8,-17 2-144-8,0 0 128 7,6-8-128-7,-6 8 128 28,0 0-704-28,0 0-160 0,0 0-32 0,-19 8-12032 0</inkml:trace>
    </iact:actionData>
  </iact:action>
  <iact:action type="add" startTime="23859">
    <iact:property name="dataType"/>
    <iact:actionData xml:id="d30">
      <inkml:trace xmlns:inkml="http://www.w3.org/2003/InkML" xml:id="stk30" contextRef="#ctx0" brushRef="#br0">22356 4806 10191 0,'0'0'448'1,"0"0"96"-1,0 0-544 0,0 0 0 0,-9-4 0 0,9 4 0 4,-10-6 576-4,10 6 16 7,0 0 0-7,-14-10 0 10,14 10 48-10,0 0 0 5,-6-10 0-4,6 10 0 6,0 0-32-6,0 0 0 5,0 0 0-6,0 0 0 9,0 0-96-9,0 0-32 6,0 0 0-6,14 2 0 8,2 2-16-8,3 2 0 7,-3 2 0-6,3-2 0 6,5-4 16-6,-1 4 0 6,2-1 0-7,-1 5 0 7,3-4-32-7,0 2 0 8,1-4 0-5,1 2 0 3,4-3-64-6,-2 1-32 6,1-2 0-6,-3-2 0 9,2-2-16-9,0-3 0 6,0-3 0-6,5 2 0 9,-3 0-80-9,0 0 0 7,2-7-16-7,0 3 0 7,-2 0-48-6,-2-4 0 4,1 1 0-5,-3-3 0 10,0 4-32-10,-2-3-16 6,1 3 0-6,-3-4 0 9,-1 1-16-9,-1 3 0 6,-6 0 0-6,-3-1 0 9,0 3-128-9,-6-2 0 6,-8 12 144-6,0 0-144 7,0 0 0-7,0 0 0 7,0 0 0-7,0 0 128 9,0 0-256-9,-12 16-64 8,-2-2 0-8,1 3 0 22,-5-5-1344-19,-3 3-256-1,1 3-64-1</inkml:trace>
    </iact:actionData>
  </iact:action>
  <iact:action type="add" startTime="25221">
    <iact:property name="dataType"/>
    <iact:actionData xml:id="d31">
      <inkml:trace xmlns:inkml="http://www.w3.org/2003/InkML" xml:id="stk31" contextRef="#ctx0" brushRef="#br0">24724 4751 13295 0,'0'0'576'1,"0"0"144"0,0 0-576-1,0 0-144 6,0 0 0-6,0 0 0 5,16-2 704-5,3 2 96 10,-3-4 32-10,5 2 0 4,3 0-464-4,3 0-96 11,2 2-16-11,-1-2 0 6,-1-2-48-6,2-1-16 8,1 3 0-8,5-2 0 5,0 4-192-4,-2-2 0 9,0-2 128-10,0 0-5440 16,2-4-1088-15</inkml:trace>
    </iact:actionData>
  </iact:action>
  <iact:action type="add" startTime="25629">
    <iact:property name="dataType"/>
    <iact:actionData xml:id="d32">
      <inkml:trace xmlns:inkml="http://www.w3.org/2003/InkML" xml:id="stk32" contextRef="#ctx0" brushRef="#br0">26216 4552 8287 0,'0'0'736'1,"0"0"-592"3,0 0-144-3,0 0 0 3,-7 6 864-4,7-6 144 11,0 0 16-11,0 0 16 4,0 0 96-4,7 12 16 10,5-3 0-10,6-5 0 5,5-4-384-5,4 0-80 10,3 0-16-10,9 0 0 3,4 0-336-2,7 0-64 9,3 0-16-10,4-2 0 5,-1-2-64-5,1-3-32 10,1-3 0-10,7 4 0 6,3-2-160-5,-4-1 0 8,4 1 144-9,5 2-144 5,5-4 0 0,4 0 128 2,-1 3-128-7,3-7 0 4,-2 2 0-4,0-5 128 9,0 1-128-9,-4-1 0 5,-2 3 128-5,-8 0-128 6,1 4 160-5,-7-3-6272 16,-1 3-1248-17</inkml:trace>
    </iact:actionData>
  </iact:action>
  <iact:action type="add" startTime="26574">
    <iact:property name="dataType"/>
    <iact:actionData xml:id="d33">
      <inkml:trace xmlns:inkml="http://www.w3.org/2003/InkML" xml:id="stk33" contextRef="#ctx0" brushRef="#br0">20874 5818 13823 0,'0'0'608'1,"0"0"128"-1,0 0-592 1,17 6-144 4,3 5 0-4,1-1 0 3,7 8 544-4,5-5 80 10,2 5 16-10,-2-6 0 5,0-1-416-5,6 1-80 8,-4-2-16-8,3 3 0 6,4-5-128-5,-4 4 0 6,2-2-160-7,-1-5-7152 11</inkml:trace>
    </iact:actionData>
  </iact:action>
  <iact:action type="add" startTime="26872">
    <iact:property name="dataType"/>
    <iact:actionData xml:id="d34">
      <inkml:trace xmlns:inkml="http://www.w3.org/2003/InkML" xml:id="stk34" contextRef="#ctx0" brushRef="#br0">22587 5878 15663 0,'0'0'1392'1,"0"0"-1120"6,0 0-272-6,0 0 0 3,0 0 704-4,0 0 96 7,0 0 16-7,0 0 0 8,13 4-96-8,7 0-16 11,5 0 0-11,2-2 0 3,3 0-176-3,1 0-32 12,6 0-16-12,6-2 0 3,2-4-320-3,3-4-160 6,7 4 160-5,4-2-160 7,3 0 0-7,4-1 0 9,8-1 0-9,4 0 0 17,4 0-400-17,0-1-32 0,-6 1 0 0,4 2-6112 11,2-2-1232-5</inkml:trace>
    </iact:actionData>
  </iact:action>
  <iact:action type="add" startTime="27489">
    <iact:property name="dataType"/>
    <iact:actionData xml:id="d35">
      <inkml:trace xmlns:inkml="http://www.w3.org/2003/InkML" xml:id="stk35" contextRef="#ctx0" brushRef="#br0">25144 5802 3679 0,'0'0'320'1,"0"0"-320"7,0 0 0-8,0 0 0 3,0 0 2608-3,0 0 448 8,0 0 80-8,13 18 32 7,1-3-2240-6,0-3-448 9,3 4-96-9,5-5 0 2,-1-1-384-1,1 2 144 7,5-4-144-9,6 1 0 4,2 3 0-3,0-4-304 8,6 0 48-9</inkml:trace>
    </iact:actionData>
  </iact:action>
  <iact:action type="add" startTime="27863">
    <iact:property name="dataType"/>
    <iact:actionData xml:id="d36">
      <inkml:trace xmlns:inkml="http://www.w3.org/2003/InkML" xml:id="stk36" contextRef="#ctx0" brushRef="#br0">26501 5923 14447 0,'0'0'640'1,"0"0"128"-1,0 0-608 0,0 0-160 6,0 0 0-5,0 0 0 2,10 16 736-2,-2-1 112 9,3-5 32-10,7 2 0 5,7-4-96-4,5 1-16 7,5 1 0-8,8-4 0 6,3-4-384-6,1 2-64 11,2-2-32-11,8-2 0 5,5-4-96-5,6 2 0 10,4-2-16-10,3 0 0 5,7-4-48-5,3-1 0 10,7-3 0-9,-6-4 0 7,-4 5-128-8,2-5 192 4,5 2-192-4,9-5 192 8,-1-5-64-8,3 5-128 7,-5 5 192-7,-3-3-64 8,-8 3-128-7,-4-4 160 9,-8 3-160-9,-2 1-6864 9,-5 1-1472-9</inkml:trace>
    </iact:actionData>
  </iact:action>
  <iact:action type="add" startTime="33072">
    <iact:property name="dataType"/>
    <iact:actionData xml:id="d37">
      <inkml:trace xmlns:inkml="http://www.w3.org/2003/InkML" xml:id="stk37" contextRef="#ctx0" brushRef="#br1">16928 11393 12783 0,'0'0'560'3,"0"0"128"-3,0 0-560 0,0 0-128 0,16 14 0 1,-16-14 0 6,17 14 896-7,-17-14 160 7,0 0 32-7,12 19 0 8,-12-19-336-7,0 0-64 5,0 0-16-5,0 0 0 8,0 0 96-8,0 0 32 4,0 0 0-5,0 0 0 7,0 0 112-7,0 0 32 7,0 0 0-7,0 0 0 7,0 0-176-7,0 0-16 7,0 0-16-7,-12 2 0 9,-3-2-96-9,5-2 0 8,-6 0-16-8,3-2 0 7,-5-5-208-7,0 3-32 6,-1 2-16-6,-4-2 0 8,-1-6-16-8,-3 7 0 6,0 1 0-1,-5 0 0 0,-1-4 32-5,-4-2 0 7,0 2 0-7,-2 3 0 9,-4-5-96-9,-4 0-16 5,-1 0 0-5,-1-1 0 10,-6 3 80-10,-1 0 16 5,-5-4 0-5,1 2 0 9,-3-3-80-8,3 1-16 6,-5 2 0-7,1-1 0 7,2 3-128-6,-5 0-16 4,1-2-128-5,-2 3 192 10,-3-1-192-10,-3-2 0 6,4 0 128-6,-4 2-128 8,-4-7 0-8,2 3 0 8,2-2 0-8,-6 7 0 7,-2-3 0-7,2 2 128 7,2 4-128-7,-4 0 0 8,0 4 0-8,2 0 128 8,0-2-128-8,2 2 0 7,0-2 128-7,6 2-128 6,-4 4 0-6,6-2 144 9,3 2-144-9,5 0 128 6,-4 4-128-6,5 0 128 10,3-4-128-10,1-2 0 7,-3-4 0-7,1 2 0 8,-3 2 128-8,5 1-128 6,-1 1 0-6,-1 2 128 8,2-4-128-8,-1 4 0 6,-1-2 0-6,-1 4 0 9,-2-1 0-9,-1 1 0 7,7-2 0-7,-3 2 0 8,-5-4 0-8,3 2 0 6,3 0 0-5,-1 1 0 7,5 7 0-8,1-2 0 7,4 3 0-7,6-3 0 8,-2 0 0-8,8-3 0 7,-2 5 0-7,6 2 0 7,4 3 128-7,0-3-128 7,-1 1 0-7,3-3 128 8,0 2-128-8,3 1 0 9,5-3 0-9,3 5 0 8,-1 1 0-8,5-3 0 6,-4 5 0-6,7 1 0 9,-3-3 0-9,4-3 0 5,2 5 0-5,0-3 0 10,-1-5 0-10,1 5 0 6,4 1 0-6,2-3 0 8,0 3 0-7,2 3 0 4,-2-5 0-5,4 3 0 10,0 3 0-10,3-1 0 6,-1-1 0-6,-2-5 0 8,4 3 0-8,2 3 0 7,-1-1 0-6,7 1 0 7,-2-4 0-8,7 3 128 7,1 1-128-7,3-1 0 8,2-5 0-8,3 3 0 7,1 1 128-7,2 1-128 8,2-3 0-8,10 1 128 6,2-1-128-5,1-3 128 6,9 1-128-7,5 1 160 7,1-6-160-7,5 3 160 7,4-3-160-7,6 4 0 8,8-7 0-8,0 3 128 8,0 0-128-8,0-6 0 7,-4 1 0-7,7 3 0 9,-1-2 0-9,-2 0 0 6,2-2 128-6,3-3-128 8,1-3 0-8,-2-3 0 7,-1 1 144-7,5 2-144 9,-6 0 0-9,2 0 128 6,1-2-128-6,1-2 0 9,5 0 128-8,-5 0-128 5,-2-4 128-6,3 0-128 8,-3 2 0-8,2 5 0 7,1-3 0-7,-3 0 128 8,-2 0-128-8,2-2 0 6,-1 4 0-6,-3 0 0 8,-2-2 0-8,-2 2 128 8,-2 0-128-8,0 0 0 7,-4 0 0-7,2 0 0 7,-2 0 0-7,2 1 0 8,-4-5 0-7,-4 2 0 5,1-2 0-6,-7 0 0 8,0-4 0-8,1 2 128 7,-7 3-128-7,1-3 0 9,-1-6 0-9,-5 6 0 6,-2-3 0-6,-2 1 128 9,-3 2-128-9,3-6 0 6,-2 3 0-6,-6-5 0 10,2 4 0-10,-8-3 128 5,2 3-128-5,-4-5 0 11,-2 1 0-11,1-2 128 5,-3 9-128-5,-2-9 0 8,-4 1 0-8,1 1 144 7,-7-3-144-7,1 3 0 8,-2-4 128-8,-7 1-128 7,-1-1 0-7,2 7 0 7,-6-7 144-7,-2 5-144 7,-4-5 0-7,-4 1 144 8,-2-3-144-8,-2 3 0 7,-3-3 0-7,-3-1 128 8,1-1-128-8,-1 1 160 7,-6 2-160-7,1-1 160 8,0-1-160-8,-3-1 0 9,-7 1 0-9,0 3 0 8,-2-3 0-8,-1 0 0 6,-1-1 0-6,-8-1 0 9,-1-2 0-9,-1 1 0 6,-4 3 0-6,0-1 0 9,-4 1 0-9,-1 0 0 5,-5-1 0-5,1-1 0 9,-1-1 0-9,-1 3 0 6,-4-2 0-6,-3 5 0 8,-3 3 0-8,0-1 0 7,-6 4 0-6,0-3 0 6,-2-3 0-6,2 3 0 5,-3-5 0-6,0 5 0 8,-1 1 0-7,2-1 0 5,0 5 0-5,-1-2 0 7,1 5 0-8,-2-5 0 7,1 0 0-7,-1-1 0 8,0 3 0-7,-2-2 0 4,2 5 0-5,-2 3 0 9,-4 0 0-9,-2-2 0 6,-4 0 0-6,1 2 0 9,1-5 0-9,-2-1 0 6,5 4 0-6,1 0 0 9,2 5 0-9,2 1 0 6,-2 0 0-6,4 2 0 9,6 0-144-9,2 2 144 7,-6 0 0-7,2-1 0 8,8 1-128-8,-3 4 128 7,5 2 0-6,-2 2 0 5,5 0 0-6,-3-1 0 8,2-1 0-8,3 4 0 8,1-2 0-8,-3-1 0 8,3 3 0-8,1-4 0 7,3 6 0-7,1-5-128 7,4 3 128-7,7 4 0 7,-1-5 0-7,2 5 0 7,4 1 0-7,6-3 0 8,-3 4 0-8,7-3 0 7,2 5 0-7,2-3 0 9,3 1 0-9,-1 3 0 6,-1 5 0-6,5 1 0 9,-1-2 0-9,1 1-128 6,-5-3 128-6,5 2 0 9,3 3 0-9,-1 3 0 6,5 2 0-6,-2-2 0 9,3 0 0-9,-1 7 0 7,4-1 0-7,6-4 0 9,2 0 0-9,0 0 0 7,4-4 0-7,2 2 0 7,4 3 0-7,-3-3 0 8,5 2 0-8,4-2 0 7,3 2 0-7,-1-1 0 7,-1-1 0-6,7-2 0 6,-1-4 0-7,3 1 0 7,-3 1 0-7,2-2 0 9,1-3 0-8,3-1 0 5,0 5 0-6,0-3 0 7,3-2 0-7,1-1 0 7,2-4 0-7,6 1 0 8,-2-3 0-8,10 3 0 6,1-3 0-6,5 0 0 9,4-3 0-9,3 3 0 6,10-4 0-6,-4 3 0 9,7-3 0-9,-3 4 0 7,4-4 0-7,2-1 0 9,2 5 0-9,0-6 0 6,2 5 0-6,0-5 0 9,1-4 0-8,-1 0 0 4,2-4 0-4,2 0 0 6,0-2 0-7,2 0 0 7,3 2 0-7,-3-2 0 8,2-4 128-8,5-3-128 7,-1-1 0-7,4 2 0 7,-7-4 0-6,7 5 0 6,-5-3 0-7,1-2 0 9,2 4 0-9,-9 0 0 6,1 1 0-6,-2 1 0 9,0 0 0-9,-4-2 128 6,-4-4-128-6,2 5 0 8,-2 1 0-8,-2-4 0 8,0 0 0-8,-6 4 0 8,0-3 0-8,-5-1 0 7,1 0 0-7,-6-3 0 8,-1 1 0-8,-4-4 0 6,-1 5 0-6,1-7 0 9,-3-2 0-8,-1 5 0 5,-4-3 0-6,2 3 0 7,0-5 0-7,-9 3 128 7,1 1-128-7,-4-3 0 8,3-1 0-8,-5 3 0 8,0-5 128-8,-2 1-128 7,-2 1 0-7,-7 3 0 8,-3-5 0-8,0 1 0 7,-1-1 0-7,-6 3 128 7,-1-3-128-7,-5-1 0 8,-2 1 0-8,-2 3 0 8,-4-5 0-8,-6 3 0 8,-2-4 128-8,-7-1-128 6,-1-1 0-6,-7-2 0 9,-3 0 0-9,-3-1 0 6,-10-3 0-5,0-4 0 7,0 2 0-8,-8 4 128 5,-2 1-128-5,-1-1 0 10,-5 0 0-9,-2-4 0 4,-3 4 0-4,-1 3 0 8,-5 3 0-9,-4 6 0 5,-8-1 0-5,0-3 0 8,-2-1 0-8,-6-1 0 7,-2-2 0-6,-3-1 0 6,-3 5 0-7,4 3 0 7,-5-1 0-7,-1 0 0 8,1 1-128-8,-3 1 128 8,-1-7 0-8,1 3 0 8,-1-1-176-8,-1 7 176 7,-1 1-160-7,-5-1 160 7,3 1-128-7,-2 0 128 8,-5 3 0-8,3 1-144 8,2 6 144-8,-1 4 0 7,1 2 0-6,-2 2-128 6,0 0 128-7,-3 0 0 7,-3 8 0-7,4 4 0 9,4-5 0-9,-1 7-128 6,1-2 128-6,9 3 0 7,9 7 0-6,-1-5 0 6,6-5 0-7,8 5-128 8,6-1 128-8,7 3 0 7,5 3-144-7,5 1 144 9,8 2 0-9,-2 3 0 6,8-1 0-6,0 4 0 7,4-2-128-7,5 0 128 8,3-1 0-8,0 1 0 8,-1 2 0-8,5-2 0 7,-2 0 0-7,1 2 0 7,4 1 0-7,5 1 0 8,-7 0 0-8,9 2 0 7,-5-2-128-7,4 0 128 8,-1 8 0-8,5-6 0 7,4 0 0-7,0 2 0 8,2-6 0-8,2 4 0 8,4 2 0-7,0-4-144 5,4-1 144-6,3-3 0 8,-1 0 0-8,0-2-128 6,6 1 128-5,-3 3 0 8,5-4 0-9,5-2 0 6,1-1 0-5,3-1 0 7,4 6 0-8,4-4-128 5,8-1 128-4,2-1 0 8,6-1 0-9,1-3 0 5,3-2 0-4,5 3 0 6,7-3 0-7,1-1 0 8,6 5 0-8,4-1 0 8,2-5 0-8,2-3 0 7,2 2 0-7,4-5 0 8,-2 5 0-8,3-4 0 7,5 3 0-7,-2-3 0 8,1 4 0-8,1-7 0 6,1-1 0-6,5 2 0 9,3-6 0-9,4 0 0 6,3-2 0-6,3-2 0 9,0-2 0-9,2-2 0 8,0-6 0-8,2 4 0 8,-2 0 0-8,0 2 0 5,-3-7 0-5,1-1 0 9,-2 2 0-9,-2-5 0 6,-4 3 0-6,1-4 0 8,-9 5 0-8,1-7 0 8,-5-5 0-8,-1 1 0 8,-6 1 160-8,-4-3-160 7,-6-1 160-7,-6-4-160 8,0 0 240-8,-9-5-48 8,-7 1-16-8,-3 0 0 7,-6 4-48-7,-2-2 0 7,-4 1 0-7,-2 1 0 8,-8 2 0-8,-3 1 0 7,-9 3 0-7,-1 0 0 8,-7-1 0-8,-1 3 0 8,-6 1 0-8,-4 1 0 8,-7 3-128-8,-1 3-176 6,-10-3 48-6,-5 6 0 24,-10 6-1504-22,-2 2-288-1,-10 2-64-1,-2 2-15040 0</inkml:trace>
    </iact:actionData>
  </iact:action>
  <iact:action type="add" startTime="36238">
    <iact:property name="dataType"/>
    <iact:actionData xml:id="d38">
      <inkml:trace xmlns:inkml="http://www.w3.org/2003/InkML" xml:id="stk38" contextRef="#ctx0" brushRef="#br1">5065 15181 11055 0,'-6'-10'976'1,"-2"2"-784"3,8 8-192-4,-8-15 0 8,3 3 2736-8,3-4 496 7,-2 7 96-7,4 9 32 8,-8-16-1760-8,8 16-336 7,-8-8-80-7,8 8-16 9,-12 0-528-9,12 0-128 6,-17 6 0-6,3 8-16 7,-1-3-288-7,1 11-48 7,-6 5-16-6,-1 4 0 6,1 6 112-7,3 8 32 9,-3 6 0-9,5 5 0 7,1 9 0-7,1 9 0 7,5-4 0-7,4 4 0 7,2 4-160-2,2-8-128 0,6-7 192-5,7-10-192 7,3-11 144-7,5-3-144 6,7-11 0-6,-1-11 144 8,2-5 128-8,3-8 32 7,1-8 0-7,8-10 0 8,0-3 464-8,3-9 80 7,1-5 32-7,-4-6 0 8,8-2-432-8,-2-6-96 7,-4 4-16-7,2-3 0 9,-8 3-208-9,2 0-128 6,-6 6 160-5,-4-3-160 5,-9 3 128-6,-5 4-128 8,5 2 0-8,-7 2 0 9,1 3 0-9,-4 11 0 6,-10 13 0-6,0 0 0 7,0 0 0-7,0 0 0 7,0 0-128-7,10 15 128 8,-7 9-336-7,1 3 32 6,0 0 16-7,2 2 0 8,4 3 288-8,0-1-128 7,3 4 128-6,3-8 0 7,3-5 0-8,-1-5-128 6,3-3 128-6,1-6 0 9,3-4 0-9,1-8 0 5,-1-10 0-5,4-2 0 9,2-7 416-9,4-6 96 6,1-4 0-6,3-8 16 9,-6-8-144-9,2 4-16 7,-2-4-16-7,-4 1 0 8,-3-3-224-8,-9 4-128 6,-1-2 160-6,-6 1-160 9,1 3 160-9,-5 4-160 7,-6-2 160-7,-2 4-160 8,-2 4 0-8,-2 0 0 7,1 5 0-7,-1 9 0 26,4-1-384-26,-2 3-192 1,4 19-16-1,0 0-16 11,0 0-2448-9,0 0-480-2</inkml:trace>
    </iact:actionData>
  </iact:action>
  <iact:action type="add" startTime="36765">
    <iact:property name="dataType"/>
    <iact:actionData xml:id="d39">
      <inkml:trace xmlns:inkml="http://www.w3.org/2003/InkML" xml:id="stk39" contextRef="#ctx0" brushRef="#br1">6701 15485 14735 0,'0'0'640'4,"-9"16"160"-4,5 3-640 0,0 1-160 0,2 1 0 1,2 6 0 6,0 8 3584-7,-2 1 672 6,-2-3 144-6,2-2 16 8,0-2-3184-8,-4 0-640 8,2 3-128-8,2-7-16 6,-1-6-288-6,1-5-160 7,2-14 192-7,0 0-192 9,0 0 608-9,0 0 16 6,0 0 0-6,0 0 0 9,0 0 448-9,0 0 80 6,9-14 32-6,5-1 0 9,-4-5-464-9,5-5-80 6,-1-4-32-5,4 0 0 7,-5-5-320-8,3 3-64 11,-4 2-16-10,1 0 0 3,-1 5-208-3,3 5 0 4,-3-1 128-5,6-3-128 8,-5 3 0-8,3 7 0 7,3 1 0-7,-3 2 0 8,2 4 0-8,1 1-128 8,-1 1 128-8,1 4-160 24,3 4-1280-23,-5-1-256-1,9 1-48 0,3-2-16 14,4 0-1248-13,-2 0-240 0</inkml:trace>
    </iact:actionData>
  </iact:action>
  <iact:action type="add" startTime="37174">
    <iact:property name="dataType"/>
    <iact:actionData xml:id="d40">
      <inkml:trace xmlns:inkml="http://www.w3.org/2003/InkML" xml:id="stk40" contextRef="#ctx0" brushRef="#br1">8037 15434 15775 0,'0'0'704'1,"0"0"128"-1,0 0-656 0,0 0-176 0,14-11 0 0,-14 11 0 6,0 0 1120-5,0 0 192 5,0-12 32-6,0 12 16 8,-10-14-144-7,1 8-16 5,-1-1-16-6,-6 3 0 9,5 0-160-8,-7 8-16 5,-1 2-16-6,-1-1 0 7,-3-3-384-7,-3 6-80 7,-1 6-16-7,2-1 0 8,-3 5-64-8,1 5-32 8,0 1 0-8,1 3 0 7,1 0 96-7,3 7 32 6,5-3 0-6,-1 2 0 9,7 0-96-9,1 2 0 11,8-2-16-11,2-5 0 5,2-5-432-4,6 0 0 4,0-5 0-5,1 1 0 8,7-7 128-8,-1 2-128 7,5-8 192-7,3-4-64 10,5-4 304-10,1-2 48 5,2-6 16-5,2-6 0 10,4 3-112-10,-3-5-32 5,-5-3 0-4,-2-1 0 8,-2 1-176-9,-1-4-48 7,-7-3 0-7,-1 3 0 7,-6 1-128-7,-2 3 128 7,-4-2-128-7,-4 1 128 7,-4 5-128-7,-4-3 192 7,-2 1-192-7,0 3 192 9,-3-5-192-9,1 9 0 7,-6-2 0-7,5 8 0 22,-5 0-1216-20,5-1-288-2,-1 3-48 0,0 0-9296 8,4 0-1856-7</inkml:trace>
    </iact:actionData>
  </iact:action>
  <iact:action type="add" startTime="37535">
    <iact:property name="dataType"/>
    <iact:actionData xml:id="d41">
      <inkml:trace xmlns:inkml="http://www.w3.org/2003/InkML" xml:id="stk41" contextRef="#ctx0" brushRef="#br1">8420 15325 20271 0,'0'0'896'0,"-4"18"192"0,2 3-880 1,2 2-208-1,0 1 0 0,0 5 0 5,0 4 1888-4,-2-2 336 6,0-1 64-6,-4 1 16 7,-6 4-1344-8,3 0-272 6,-1-4-48-6,-4 1-16 8,5-5-304-8,-3-2-48 6,2 1-16-6,4-9 0 9,6-17 0-9,0 0-16 6,0 0 0-5,0 0 0 7,0 0 384-8,0 0 80 7,12-6 0-7,9-3 16 7,1-9 64-7,1 0 16 8,-5-3 0-8,5-6 0 6,3-1-512-5,-1-1-96 7,2 4-32-8,-1-1 0 12,-1 1-160-12,0 2 0 4,1-1 0-4,-5 7 0 7,1-1 0-7,-1 8 0 7,1-1 0-7,-7 7 0 8,3 2 0-8,-18 2 0 6,13 13 0-6,1 3-176 9,-8 4 176-9,2 5 0 8,-1 2 0-8,-3 3 0 8,-4-1 0-8,-2-2 0 8,-2 0 0-8,-1 3 0 7,-1-1-192-7,0 0 64 6,2-2 0-6,2-1 0 23,4-3-1184-21,2 3-224-1,6-7-64-1,3-5 0 14,1-1-736-13,7-7-160 2,7-4-16-2</inkml:trace>
    </iact:actionData>
  </iact:action>
  <iact:action type="add" startTime="37875">
    <iact:property name="dataType"/>
    <iact:actionData xml:id="d42">
      <inkml:trace xmlns:inkml="http://www.w3.org/2003/InkML" xml:id="stk42" contextRef="#ctx0" brushRef="#br1">9537 15446 24879 0,'0'0'2208'1,"-11"-4"-1760"3,11 4-448-4,-16-4 0 7,1 4 1344-7,1 4 192 8,-4 0 48-8,1 0 0 7,-5 2-1024-7,-1 7-208 7,-2 3-32-6,-1 0-16 8,1 3-64-9,3-5-16 5,5 5 0-5,-1-3 0 9,9-1 224-9,3 5 64 6,0-1 0-6,10-1 0 8,2 0-192-8,3-5-48 8,7 3 0-8,0-4 0 7,5 3-128-7,4-5-16 7,-1 2-128-7,3-1 192 8,0 1-16-7,1 4-16 5,-5-7 0-6,-1 7 0 8,-1-8-16-8,-1 7 0 11,-3 1 0-11,-7 0 0 5,-10-16-144-4,8 13 0 4,-8-13 144-5,-4 20-144 8,-2-1 400-8,-12-5 16 7,1 1 0-7,-7-3 0 9,-1 2-64-9,-2-4-16 6,-3 3 0-6,1-5 0 8,-4-2-144-8,2 0-48 7,0 2 0-7,3-5 0 9,3-6-144-9,0-3 160 6,3 2-160-5,3 0 160 7,-1-2-160-8,10 2-272 6,1-10 64-6,5 1 16 24,4 13-2576-23,9-24-512 2,5-3-112-3,8 0-10880 0</inkml:trace>
    </iact:actionData>
  </iact:action>
  <iact:action type="add" startTime="38236">
    <iact:property name="dataType"/>
    <iact:actionData xml:id="d43">
      <inkml:trace xmlns:inkml="http://www.w3.org/2003/InkML" xml:id="stk43" contextRef="#ctx0" brushRef="#br1">10405 14843 27647 0,'0'0'2448'1,"0"0"-1952"2,0 0-496-3,0 0 0 7,0 0 1280-7,-15 10 144 8,1 4 48-8,-3 7 0 7,-9 7-720-6,3 1-144 6,-4-2-32-7,-1 6 0 8,1 2-240-7,0 8-48 5,-1 0-16-6,1 8 0 7,2 3-64-7,1 1-16 8,3-4 0-7,-3 3 0 5,1 1 0-6,0 0-16 7,1-3 0-7,8-1 0 9,-1-4-176-9,5-2 0 6,2-12 144-6,2-6-144 9,5-5 160-9,1-3-32 6,0-19-128-5,0 0 192 6,0 0 400-7,13 8 80 7,1-2 16-7,5-6 0 9,1-8-112-9,-3-4 0 7,3-5-16-7,1-5 0 6,1 1-304-6,-3-1-48 10,3-5-16-10,1 0 0 7,1-1-192-7,-1 3 0 7,-2 0 0-7,3-1 0 8,3 1 0-7,0 0 0 5,3 1 0-6,3 7 0 7,-2 3 0-6,0 2 0 6,-1-3 0-7,-3 3 0 8,2-4 0-8,-2 9-208 6,1-3 16-5,-3 6 0 22,-3 4-1488-22,-7-2-304 0,-15 2-48-1,18 2-9312 7,-18-2-1872-5</inkml:trace>
    </iact:actionData>
  </iact:action>
  <iact:action type="add" startTime="38584">
    <iact:property name="dataType"/>
    <iact:actionData xml:id="d44">
      <inkml:trace xmlns:inkml="http://www.w3.org/2003/InkML" xml:id="stk44" contextRef="#ctx0" brushRef="#br1">10285 15555 17503 0,'0'0'768'2,"0"0"176"-2,-6 18-752 0,4-5-192 0,4 5 0 0,4-4 0 6,3 5 2304-6,-1-1 416 9,6-1 96-9,1 3 0 7,5-3-1664-7,-3-3-352 6,1 3-64-6,3-1-16 9,-1 2-336-9,1-9-80 6,1 3-16-6,1-4 0 9,1 0-288-9,-5-1 0 5,3-1 0-5,-1-4 0 27,2-2-1872-27,-1 0-288 5</inkml:trace>
    </iact:actionData>
  </iact:action>
  <iact:action type="add" startTime="38855">
    <iact:property name="dataType"/>
    <iact:actionData xml:id="d45">
      <inkml:trace xmlns:inkml="http://www.w3.org/2003/InkML" xml:id="stk45" contextRef="#ctx0" brushRef="#br1">11621 15341 29663 0,'0'0'1312'1,"-10"19"272"-1,-2-5-1264 1,6 3-320-1,-1 1 0 0,-5-1 0 6,2 7 304-6,-2 5 0 7,-1-4 0-7,-3 7 0 9,0 5-96-9,-5-2-16 6,2 0 0-6,3 6 0 8,-6-4 0-8,3 2-16 8,3 2 0-8,-3-8 0 8,1 0-176-8,5-2 192 6,-3 1-192-6,6-1 192 9,4-4-192-9,3-3 0 5,3-9 0-5,5 7 0 24,3-5-2592-22,10-7-400-2</inkml:trace>
    </iact:actionData>
  </iact:action>
  <iact:action type="add" startTime="39077">
    <iact:property name="dataType"/>
    <iact:actionData xml:id="d46">
      <inkml:trace xmlns:inkml="http://www.w3.org/2003/InkML" xml:id="stk46" contextRef="#ctx0" brushRef="#br1">12333 15442 26719 0,'-20'-4'2368'3,"1"6"-1888"-3,3 4-480 1,-7 6 0 7,1 3 1712-8,-3 5 240 6,-5-1 48-6,1 3 16 8,-2-1-1504-8,0 3-320 8,2-7-48-8,-3 7-16 8,1 1-128-8,4 0 160 6,3 1-160-6,7-1 160 8,7-4-160-8,0-3 0 7,6 1 0-7,8-1 0 8,-4-18 0-8,20 8 0 8,5 2 0-8,4-7 0 7,3-6 192-7,7-3-32 7,2-4-16-7,2-6 0 8,-6 5 32-8,4-7 0 6,-4 1 0-2,-6-3 0 3,2 1-176-7,-2 3 128 5,2-2-128-5,-5 5 128 9,-7 3-128-9,-1 2 160 5,-1 2-160-5,-7-1 160 10,-12 7 32-10,0 0 0 6,0 0 0-6,0 0 0 9,17 7-192-8,-17-7 0 4,0 0 0-5,8 14 0 9,-8-14 0-9,8 21 0 6,0-5 128-5,-2-2-128 8,-6-14 0-9,0 0 0 5,7 9 0-4,-7-9 0 7,20 8 0-7,-2-4 0 4,-5-12 192-5,9 4-64 9,-1-1-128-9,4 1 0 7,-3-4 0-7,7-4 0 8,0 4 208-8,3 3-32 6,-3-3-16-6,-2 4 0 8,1 2-160-8,-1 4 0 7,-6 6-160-7,5 1 160 8,-5 13 0-8,1 1 0 9,-3 5 208-9,-5 3-64 6,-1 4-16-6,-3 0 0 7,0 4 0-7,2-4 0 8,-9 0-128-8,3 4 160 7,0-6-160-7,4-1 160 8,-2-1-160-7,3-4 0 6,3-4 0-7,0-7 0 23,1-6-384-19,5-6-96-4,-7-4-32 0,9-6 0 10,1-10-1392-8,-1-1-272 1,-3-7-64-3,1-3-16 0</inkml:trace>
    </iact:actionData>
  </iact:action>
  <iact:action type="add" startTime="39557">
    <iact:property name="dataType"/>
    <iact:actionData xml:id="d47">
      <inkml:trace xmlns:inkml="http://www.w3.org/2003/InkML" xml:id="stk47" contextRef="#ctx0" brushRef="#br1">11738 15029 44223 0,'-34'-2'3936'3,"9"2"-3152"-1,13 4-624-1,12-4-160 6,-17 3 960-7,17-3 144 6,0 0 48-6,0 0 0 22,0 0-1504-22,0 0-288 0,0 0-64 0,0 0-16 14,0 0-1792-13,17 2-368-1,9-7-64 4,1 5-14448-4</inkml:trace>
    </iact:actionData>
  </iact:action>
  <iact:action type="add" startTime="39964">
    <iact:property name="dataType"/>
    <iact:actionData xml:id="d48">
      <inkml:trace xmlns:inkml="http://www.w3.org/2003/InkML" xml:id="stk48" contextRef="#ctx0" brushRef="#br1">14424 15813 26719 0,'-36'-16'1184'3,"17"6"240"-3,7 4-1136 0,8 3-288 0,4 3 0 0,0 0 0 7,30-4 1616-7,5 2 272 6,4 0 48-6,6 0 16 9,5-10-1296-8,3 4-256 5,0-1-48-6,3-1-16 9,1-2-336-8,-1 4 0 5,-5-1-192-6,-6 3-10112 16,-2 4-2032-16</inkml:trace>
    </iact:actionData>
  </iact:action>
  <iact:action type="add" startTime="40113">
    <iact:property name="dataType"/>
    <iact:actionData xml:id="d49">
      <inkml:trace xmlns:inkml="http://www.w3.org/2003/InkML" xml:id="stk49" contextRef="#ctx0" brushRef="#br1">14677 16084 23951 0,'0'0'2128'4,"0"0"-1696"-3,0 0-432-1,0 0 0 7,0 0 2416-7,0 0 400 6,24 9 64-6,3-5 32 8,4-2-2000-8,8-4-400 7,2-7-64-7,8-1-32 8,3 4-416-8,5-4 0 8,3 2 0-8,9 1-15968 9</inkml:trace>
    </iact:actionData>
  </iact:action>
  <iact:action type="add" startTime="40505">
    <iact:property name="dataType"/>
    <iact:actionData xml:id="d50">
      <inkml:trace xmlns:inkml="http://www.w3.org/2003/InkML" xml:id="stk50" contextRef="#ctx0" brushRef="#br1">17242 15793 24479 0,'-21'-17'1088'2,"13"7"208"-2,-4-2-1040 0,0 4-256 0,-1-7 0 0,-1 5 0 6,-3 10 672-5,1 0 80 7,-6 4 16-8,1 4 0 7,-6 5-464-7,-3 5-96 7,-3 3-16-7,-6 5 0 8,0 1 64-6,0 2 16 5,-8 2 0-7,5 5 0 6,3 1 384-6,-2 7 80 6,2 1 16-6,7 0 0 11,5 2-224-11,6-4-32 5,3 4-16-4,6-10 0 7,8-2-480-8,4-6 0 6,4-9 0-6,8-3 0 8,4-5 160-8,7-2-16 7,0-10 0-7,7-4 0 7,3-8 160-6,10-2 16 6,2-9 16-4,5-10 0 3,5-8 0-6,0 2 0 7,-1-4 0-7,-1 2 0 8,-2-8-192-8,-3 2-144 7,-1 6 192-7,-2-7-192 8,-6-5 144-8,2 2-144 8,-6-1 0-8,2-1 144 7,0-2-144-7,-8-1 0 7,1-1 144-6,-3-5-144 6,0-8 0-7,1 3 128 8,-9 5-128-8,-5-2 0 6,-1 3 0-6,-5 10 144 9,-2 14-144-9,-2 6 0 8,-4 6 0-8,-4 5 0 6,4 20 0-6,-10-4 0 8,-9 10 0-8,-1 14-176 6,1 7 176-5,-5 8-160 9,-3 10 160-10,0 10-192 5,0 7 192-5,-1 8-192 8,1 0 192-8,0 12 0 7,-1 10-144-7,3-2 144 8,0-4 0-8,3-3 0 7,7-3 0-7,-1-7 0 9,8-9 0-9,4-4 0 6,4-5 0-6,6-6 0 8,0-12 0-8,8 0 0 6,-1-6 0-6,7-4 128 9,1-9 80-9,3-1 16 7,7-5 0-7,4-4 0 7,-2-8 160-7,6-2 48 8,4-6 0-7,4 0 0 6,-2 1-224-7,0-5-32 6,-1-4-16-6,-3-5 0 9,2-1-160-9,-4 1 0 7,-2-2 144-7,0-1-144 8,-7 1 0-8,-1-1 128 6,-2 1-128-6,-3 0 0 10,-3-5 0-10,-3 7 0 6,-1-1 0-5,-9-1 128 6,0 0-128-7,-2 3 0 7,-6 4 128-7,-2 1-128 7,2 15 0-6,-14-8 128 6,2 2-128-7,-3 2 0 7,1 0 0-7,-3 10 0 9,1 2 0-9,4 4 0 7,-5-1 0-7,3 3 0 7,-4 6-128-7,5 3 128 8,-5 0 0-8,8 7-160 7,-1 3 160-7,3-2 0 7,6 0-144-7,0 0 144 8,4 1 0-8,6-7-144 7,4-2 144-7,1-1 0 8,5-1 0-8,-1-1 0 7,7-11 0-7,3-1 0 7,6-2 0-7,2-2 0 9,-2-8 0-9,4-2 0 7,6-2 160-7,-2-5-160 8,6-1 160-8,4-1-160 6,4-3 160-6,1-5-160 8,3-7 128-8,1-1-128 8,2-6 0-8,-5 0 144 8,-2-2-144-8,1-4 0 7,1-2 144-7,-1 0-144 9,-1-7 0-9,0-3 128 6,-3-1-128-6,3-3 0 9,-2-1 0-9,-5-3 0 6,-3-3 0-6,0-10 128 8,-8-6-320-8,-4 0-48 7,-5-2-16-7,-5 4 0 8,0 2 256-8,-9 14-192 7,0 5 192-7,-8 13-192 8,-3 14 192-8,-3 7 0 7,-2 4 0-7,2 21 0 7,0 0 176-7,-17 23 16 7,-10 8 16-7,-5 12 0 9,-1 4-208-9,0 9 0 7,-2 9 0-7,-4 1 0 9,0 10 0-9,0 4 0 6,2 2 0-6,4 2 0 8,-2 6 0-8,-1 3 0 7,5-7 0-7,4 2 0 9,2 1 0-9,5-5 0 7,-1-8 0-7,1-1 0 8,8-9 0-8,1-4-192 6,5-3 192-6,4-11-208 24,6-5-1216-23,0-7-240-1,2-9-64 0,-1-8-8960 8,-5-19-1792-7</inkml:trace>
    </iact:actionData>
  </iact:action>
  <iact:action type="add" startTime="41391">
    <iact:property name="dataType"/>
    <iact:actionData xml:id="d51">
      <inkml:trace xmlns:inkml="http://www.w3.org/2003/InkML" xml:id="stk51" contextRef="#ctx0" brushRef="#br1">18463 15791 36223 0,'0'0'1600'2,"0"0"336"-2,14-15-1552 0,7 9-384 0,8 4 0 1,9 2 0 5,10-2 336-6,3-4-16 8,6-2 0-8,1 6 0 7,6 6-320-7,5 2 0 6,-5 0-192-5,6 2-16336 9</inkml:trace>
    </iact:actionData>
  </iact:action>
  <iact:action type="add" startTime="41674">
    <iact:property name="dataType"/>
    <iact:actionData xml:id="d52">
      <inkml:trace xmlns:inkml="http://www.w3.org/2003/InkML" xml:id="stk52" contextRef="#ctx0" brushRef="#br1">20942 15994 26719 0,'-31'-8'2368'1,"-6"2"-1888"2,0 6-480-3,6 4 0 8,-1 0 944-8,5 2 80 7,0 6 32-7,0 5 0 9,-1 9-416-9,3-1-64 7,1 2-32-7,3 1 0 7,3 3-240-7,5-4-48 5,5 0-16-5,2 1 0 9,10-1-96-9,2-2-16 6,2-1 0-6,11-5 0 8,3 1 64-8,5-3 0 8,4-9 0-8,4 2 0 8,4-4 0-8,2-12 0 6,2 0 0-6,-2-2 0 9,-4-2 32-9,0-5 16 6,-4-3 0 0,-3 1 0-2,-7-7-32-3,-7-1 0 5,-1 0 0-6,-9-1 0 10,-4-1 0-10,-2 2 0 5,-6-1 0-5,0 1 0 7,-9 5 0-7,1-1 0 8,-5-4 0-8,1 5 0 9,2 6-80-9,-1-1-128 6,5 7 176-6,1-4-176 7,3-1 0-7,8 13 0 8,0 0 0-8,0 0 0 7,15-18 0-7,3 3 0 9,7-5 0-9,4 4 0 6,5-1 0-6,7-5 0 8,0-1 0-8,3 0-144 7,5 3 144-7,2-7 0 7,2-6 0-7,1 0 0 8,3 3 0-8,1-3 0 8,3-4 0-7,1-8 0 5,-1-4 0-6,3-1 0 8,-6-5 0-8,-1-3 128 8,-4-3 144-8,-6 1 48 8,-10-5 0-8,0 7 0 7,0 7-176-7,-8 8-16 8,-10 0-128-8,-1 12 192 7,-4 8-64-7,-7 9-128 7,-7 14 176-7,0 0-176 7,0 0 272-7,-13 10-48 7,-3 13-16-7,-9 10 0 11,-2 10-208-11,-3 10 0 5,1 7 128-5,-2 15-128 8,-6 1 0-8,-2 11 0 6,-10 5 0-6,0 7 0 8,-1 11 0-8,-5-5 0 8,-4 2 0-8,-1 2 0 7,1 3 0-6,3-5 0 6,1-2 0-7,3-3 0 7,-1-11-320-7,8-1 0 7,4-2 0-7,8-12 0 25,-4-6-1344-25,8-2-256 0,3 1-64 0,5-11-8688 7,-3-11-1728-5</inkml:trace>
    </iact:actionData>
  </iact:action>
  <iact:action type="add" startTime="42183">
    <iact:property name="dataType"/>
    <iact:actionData xml:id="d53">
      <inkml:trace xmlns:inkml="http://www.w3.org/2003/InkML" xml:id="stk53" contextRef="#ctx0" brushRef="#br1">21098 16526 33167 0,'6'-11'2944'1,"2"-9"-2352"4,4 3-464-5,7-1-128 6,8 1 1248-6,5 3 224 9,7-6 64-9,-2 7 0 7,4-5-1040-7,5 3-208 7,3 1-32-7,6-2-16 22,-2 5-624-22,3-3-128 0,-1 2-32 0,-1 6-10848 7,-1-5-2176-6</inkml:trace>
    </iact:actionData>
  </iact:action>
  <iact:action type="add" startTime="42562">
    <iact:property name="dataType"/>
    <iact:actionData xml:id="d54">
      <inkml:trace xmlns:inkml="http://www.w3.org/2003/InkML" xml:id="stk54" contextRef="#ctx0" brushRef="#br1">23946 15772 17503 0,'-8'-26'768'2,"6"13"176"-2,2 13-752 1,-4-14-192-1,0-4 0 0,-3 9 0 8,7 9 2832-8,-10-10 544 6,10 10 96-6,-16-6 32 8,-1 4-1936-7,-7 10-384 5,-1 2-80-6,-4 7-16 7,-6 1-592-7,-6 5-128 8,0 8-32-8,-4 6 0 8,0 1 32-8,0-1 0 7,-6 5 0-7,7 1 0 7,3 4 160-7,0 4 48 8,7 0 0-8,7-1 0 7,6 3-336-7,9-6-64 7,4 0-16-7,4-3 0 13,12-5-160-13,4 0 0 3,9-3 0-3,9-3-176 24,5-4-528-23,8-4-96 0,1-11-32-1,5 0 0 11,0-10-1728-9,4-3-368-1,21-8-64-1,-12-7-16 0</inkml:trace>
    </iact:actionData>
  </iact:action>
  <iact:action type="add" startTime="42831">
    <iact:property name="dataType"/>
    <iact:actionData xml:id="d55">
      <inkml:trace xmlns:inkml="http://www.w3.org/2003/InkML" xml:id="stk55" contextRef="#ctx0" brushRef="#br1">24558 16000 18431 0,'-42'-6'816'1,"14"2"160"0,-1 2-784-1,2 6-192 1,-3 2 0-1,3 8 0 8,0-1 3152-8,-2 7 592 6,-8-3 112-6,5 5 32 8,5 1-2816-7,0 2-560 6,1 3-128-7,9-3 0 7,-1-1-128-7,10-1-32 8,1-2 0-8,7 3 0 7,5-3-224-6,5-1 176 6,10-7-176-7,3 5 160 6,8-6-32-6,3-1 0 8,5-5 0-8,0 0 0 8,0-4 0-8,3-2 0 7,-4-2 0-7,2 0 0 8,-2 2-128 1,-3-2 128-9,-2-2-128 0,-8-2 128 6,-1-1-128-6,-7 1 128 8,-3 0-128-8,-14 6 128 7,11-16 0-7,-5 5 0 9,-4-5 0-9,-4 4 0 7,-4-7 128-6,1 5 32 4,-11-3 0-5,2 3 0 9,-5-4-160-9,-3-3-128 9,-3-2 192-9,2 1-192 7,1-3 128-7,1 1-128 5,-1 3 0-4,7 3 0 8,1 5 0-9,6 1 0 6,-2 4 0-6,10 8 0 8,0 0 0-8,0 0 0 8,0 0-176-8,0 0 176 7,0 0-192-7,22 2 64 8,1 2 128-8,7-2-208 8,3 4 208-8,6 0 0 7,-2-2 0-7,8 3-144 9,-4-3 144-9,7 2 0 6,7-2 0-6,-2-2 0 8,-3-4 0-8,-1 2 0 5,0-2 0-5,-2-2 0 9,-6-4 0-9,0 1 0 7,-6-1 0-7,-2-6 0 8,0 0 144-7,-2-1-144 4,-1 5 192-5,-1-2-192 10,-2 1 288-10,-3-5-48 6,-7 2-16-6,1 1 0 8,-3 3-224-8,-5 2 0 7,-4-5 128-7,-6 13-128 8,0 0 0-8,0 0 0 7,-8-12 0-7,-8 2 0 8,3 4 0-8,-9 4 0 6,-3 4 0-5,2 8 0 7,-1-2 0-8,3 2 0 7,-7 7 0-7,3 3 0 9,-2-3 0-9,1 5 0 6,1 1 0-6,0 0 0 7,-3 5 0-6,3-1 0 6,5 2 0-7,7 1-160 9,-1-1 160-9,6-2 0 6,6-5 0-6,4-3 0 9,6 1 0-9,6-1 0 7,-1-3 0-7,7-1 0 8,5-7 256-8,3 2 48 6,-1-6 0-6,2-2 0 8,4-4-304-8,8-2 160 7,0-6-160-7,8 2 128 9,0-3-128-9,2-5 192 5,-1 4-192-5,7-3 192 9,5 3-192-9,-1-6 0 8,-5-7 144-8,3 2-144 8,-1-1 0-8,-1-1 0 5,-3-2 0-4,1-3 0 7,-4-1 0-8,0 0 0 7,-1-6 0-7,-1-4 128 9,-2 6-128-9,2-6 0 6,-1 2 0-6,-1-8 0 8,-2-4 0-8,-2 3 0 7,-10-5 0-7,0-9-128 8,-4-5-32-8,-3 1 0 7,-3 0 0-6,-3 3 0 6,-9-1 160-7,1 5-128 8,-6 11 128-8,-4 5-128 8,-4 11 128-8,-2 11 0 6,-4 9 0-6,8 12 0 8,-15 0 0-7,-11 10 256 5,-1 12-64-6,-4 7-16 9,-6 6-176-9,-2 12 0 5,-6 7-192-5,4 5 192 10,2 13-128-10,4 2 128 6,-2 8 0-6,-4 8 0 9,2-1 0-9,4 15 0 5,-6-5 0-5,4 5 0 10,-4 1 0-9,4-4 0 4,3-3 0-5,-1 1 0 8,4-3 0-8,-2-4 0 7,0-9 144-7,6-9-144 7,-1-3 0-7,5-11-160 8,1-3 16-8,5-5 0 22,-3-1-560-20,7-14-96-2,-1-8-32 0,-4-7-10336 9,7-7-2080-8</inkml:trace>
    </iact:actionData>
  </iact:action>
  <iact:action type="add" startTime="43659">
    <iact:property name="dataType"/>
    <iact:actionData xml:id="d56">
      <inkml:trace xmlns:inkml="http://www.w3.org/2003/InkML" xml:id="stk56" contextRef="#ctx0" brushRef="#br1">25419 16521 34095 0,'0'0'1504'1,"7"-10"320"0,5-2-1456-1,2 2-368 0,7 5 0 0,9 1 0 5,3 2 384-4,12-2 16 6,7 2 0-7,3-2 0 8,3-4-400-8,1 2 0 6,5-2 0-6,3 1 0 25,-9-1-1856-24,4-6-464-1,5 2-96 0,-3-5-16 0</inkml:trace>
    </iact:actionData>
  </iact:action>
  <iact:action type="add" startTime="43974">
    <iact:property name="dataType"/>
    <iact:actionData xml:id="d57">
      <inkml:trace xmlns:inkml="http://www.w3.org/2003/InkML" xml:id="stk57" contextRef="#ctx0" brushRef="#br1">27711 15637 30399 0,'0'0'2704'1,"-6"-14"-2160"-1,6 14-544 0,0 0 0 6,-8-9 896-5,8 9 64 7,0 0 0-8,-14 19 16 7,1 3-576-7,3 9-112 8,-6 4-32-8,5 10 0 7,-7 4-32-6,2 7-16 4,3-3 0-5,-5 1 0 9,3 1-208-9,-5 0 176 6,2-3-176-6,3 3 160 11,-7-1-160-11,3-5 0 6,1-4 144-6,1-8-144 8,5-2 128-8,-2-7-128 7,9-11 128-7,5-17-128 7,0 0 304-7,0 0-16 7,0 0 0-7,0 0 0 9,19-17 432-8,5-7 96 4,9 1 16-5,2-12 0 8,0-2-576-8,4 1-96 7,-4-3-32-5,2 2 0 5,0-7-128-7,-2 3 0 8,-4-8 0-8,5 4 0 7,1 4 0-7,-2 0 0 7,2 4 0-6,2 10 0 6,-4 7 0-7,0 10 0 7,2 5 0-7,-4 5 0 8,-3-2 0-8,-5 8-176 7,-8 5 176-7,-3 11-192 8,-6 5 64-7,-4 6 0 4,-4-2 0-5,-4 6 0 9,-2-1 128-9,-4 4-192 7,-11-1 192-7,-3-1-192 9,-1-3 48-9,2-4 0 6,1-6 0-6,7-7 0 8,-3-3 144-8,8-9 0 7,10-6 0-7,0 0 0 7,0 0 0-7,0 0 272 8,12-15-32-7,9-5-16 7,9-3 64-8,5-5 16 6,4-3 0-5,0 2 0 8,4 4-304-9,-4-1 0 6,4-1 0-6,-6 4 0 7,2-1 0-7,-4 3 0 7,-4 7 0-7,0 0 0 9,-1 5 0-9,-3 5 0 6,0-2 0-6,-3 12 0 8,-5 7 0-8,-5 9-144 7,-1 1 144-7,-5 6-192 9,0 5 192-9,0 1 0 5,-4-4-144-5,-4 2 144 9,-2 4-192-9,0 2 16 7,-4-6 16-7,0 2 0 24,0 2-1440-22,2-1-304-1,0-7-48-1,0 0-16 12,-1 2-1728-11,3-9-336 0</inkml:trace>
    </iact:actionData>
  </iact:action>
  <iact:action type="add" startTime="44485">
    <iact:property name="dataType"/>
    <iact:actionData xml:id="d58">
      <inkml:trace xmlns:inkml="http://www.w3.org/2003/InkML" xml:id="stk58" contextRef="#ctx0" brushRef="#br1">29326 15988 23951 0,'0'0'2128'0,"0"0"-1696"0,-12 2-432 1,-4 2 0 7,3 8 1744-8,-3 3 272 6,2 5 48-6,-3-5 16 8,-3 5-1296-8,-1 3-256 7,-8 1-48-7,-5 1-16 9,1-2-48-9,0 3-16 6,-2-1 0-6,-4 4 0 8,2 5-48-8,4-5-16 6,0-6 0-6,9 1 0 8,5-3-112-8,5-1-32 9,6-9 0-9,8-11 0 7,0 18 64-7,8-6 0 6,6 1 0-6,7-9 0 9,6-4 112-9,5 0 16 7,-3-4 16-7,4-2 0 8,2-7-176 0,0 3-32-8,-2-6-16 0,-3 7 0 8,-3-7-176-7,0 6 0 4,-5-1 144-5,-5 3-144 9,-1 2 0-9,-2 0 0 5,-14 6 0-4,0 0 128 8,15-2-128-9,-15 2 0 6,0 0 0-6,0 0 0 8,0 0 0-8,18 8-128 7,-18-8 128-6,15 12-128 6,-1 1-48-7,-14-13 0 7,14 8 0-7,5 0 0 9,-5 0-128-9,5-4-16 6,3-3-16-5,-1-2 0 23,1-3-480-23,1-4-80 0,2 0-32-1,1 2 0 12,-1-4-1376-11,-1-5-288 4,1-1-48-4</inkml:trace>
    </iact:actionData>
  </iact:action>
  <iact:action type="add" startTime="44875">
    <iact:property name="dataType"/>
    <iact:actionData xml:id="d59">
      <inkml:trace xmlns:inkml="http://www.w3.org/2003/InkML" xml:id="stk59" contextRef="#ctx0" brushRef="#br1">30324 15040 16575 0,'-31'12'736'2,"12"-2"160"-2,-5 9-720 0,-1 9-176 0,-1 7 0 0,1 4 0 5,0 6 3072-4,-1 9 592 7,5 5 112-8,-3 7 32 7,-1 0-2400-7,0 3-464 8,1-1-112-8,3 4 0 7,-2-2-128-6,1 4 0 6,-1-4-16-6,1 1 0 6,5-7-432 1,3 2-96-8,-4-3-16 0,9-3 0 8,-3-1-336-7,4-7-80 4,2-3-16-5,2-4 0 25,2-10-896-24,2-6-176 1,0-5-48-2,4-9 0 9,0-1-1472-7,-4-14-288 0</inkml:trace>
    </iact:actionData>
  </iact:action>
  <iact:action type="add" startTime="45082">
    <iact:property name="dataType"/>
    <iact:actionData xml:id="d60">
      <inkml:trace xmlns:inkml="http://www.w3.org/2003/InkML" xml:id="stk60" contextRef="#ctx0" brushRef="#br1">29800 15963 23951 0,'0'0'1056'1,"0"0"224"0,13-6-1024-1,7-2-256 3,-3 0 0-3,7 4 0 8,3 1 784-8,0-1 112 6,1-2 0-5,-1 0 16 6,-2-2-624-7,3 0-128 7,-1-1-32-7,0 1 0 8,-1 0-128-8,-1-4 0 6,0 6 0-6,1 3 0 8,-5-1 0-8,-3 2 0 8,-3 2 0-8,-15 0 0 7,16 7 288-7,-4 11-32 8,-3-4 0-7,-3 7 0 6,-2 6 320-7,-8 3 64 7,0 1 16-6,-2 6 0 5,1 4-160-6,-9 0-48 11,0-2 0-11,-1-4 0 6,-1 4-128-6,-3-4-16 6,-1-4-16-6,4-3 0 9,-3-5 160-9,5-5 48 6,-1-5 0-6,5-3 0 7,10-10 160-7,-12 12 48 7,12-12 0-7,0 0 0 9,0 0-144-9,0 0-32 6,0 0 0-5,18-16 0 7,-5 0-128-8,7-3-16 6,3-6-16-6,1 1 0 9,-5-1-368-9,5-1 144 7,-1 1-144-7,2 0 0 8,3 1 128-8,1-1-128 6,2-2 0-6,0 3 0 9,1 3 0-9,3 5 0 7,2 3 0-7,2 3 0 8,-8-2-224-8,-2 6-48 7,-1 0-16-7,-1-1 0 24,-2 5-2032-23,1 4-416 4,-5-2-80-4</inkml:trace>
    </iact:actionData>
  </iact:action>
  <iact:action type="add" startTime="45474">
    <iact:property name="dataType"/>
    <iact:actionData xml:id="d61">
      <inkml:trace xmlns:inkml="http://www.w3.org/2003/InkML" xml:id="stk61" contextRef="#ctx0" brushRef="#br1">31067 16078 25791 0,'0'0'1152'3,"0"0"224"-3,-15 0-1104 1,15 0-272-1,-12 12 0 0,-5 5 0 5,1 5 1728-4,-2-1 272 6,3-1 64-7,1 5 16 8,-3 0-1472-7,3 3-288 6,-2-3-64-7,5-2-16 7,-5 3-240-7,8-5 144 8,0-5-144-8,1 3 128 20,1-1-576-19,2-1-112-1,2 5-16 0,0 1-9264 9,0-1-1840-9</inkml:trace>
    </iact:actionData>
  </iact:action>
  <iact:action type="add" startTime="45698">
    <iact:property name="dataType"/>
    <iact:actionData xml:id="d62">
      <inkml:trace xmlns:inkml="http://www.w3.org/2003/InkML" xml:id="stk62" contextRef="#ctx0" brushRef="#br1">31395 16019 19343 0,'0'0'1728'3,"0"0"-1392"-2,0 0-336-1,8 24 0 7,6 3 3040-6,-5 6 544 5,1 0 96-6,2 8 32 8,-2-4-2448-8,1 2-496 7,1 2-80-6,2 0-32 8,-1 2-496-9,3-6-160 5,1 0 0-5,1-2 0 23,-4-3-384-23,3-1-192 0,3-6-48 1,-5 1 0 12,7-1-320-12,-3-2-64-1,1-1-16 0,1-7 0 16,3 5-1040-15,1-10-224-1</inkml:trace>
    </iact:actionData>
  </iact:action>
  <iact:action type="add" startTime="45908">
    <iact:property name="dataType"/>
    <iact:actionData xml:id="d63">
      <inkml:trace xmlns:inkml="http://www.w3.org/2003/InkML" xml:id="stk63" contextRef="#ctx0" brushRef="#br1">32002 15990 32303 0,'-22'-4'1424'1,"11"8"304"-1,-7 4-1376 2,0 9-352-1,3 3 0 0,-7 7 0 5,-1 8 832-5,-2 0 80 5,-3 4 32-6,1 4 0 8,-2 2-448-8,1-2-96 7,1 4-16-7,2 2 0 10,-1 5-240-10,1 3-144 4,4-6 160-4,-1-3-160 9,3-1 0-9,5 2 0 6,-4-6 0-6,9 0 0 24,-5-6-1536-24,8 2-320 0,4-6-48 1,2-2-12736 1</inkml:trace>
    </iact:actionData>
  </iact:action>
  <iact:action type="add" startTime="46118">
    <iact:property name="dataType"/>
    <iact:actionData xml:id="d64">
      <inkml:trace xmlns:inkml="http://www.w3.org/2003/InkML" xml:id="stk64" contextRef="#ctx0" brushRef="#br1">31165 15549 30399 0,'-45'-25'2704'4,"22"13"-2160"-4,1 4-544 0,9 7 0 8,13 1 3136-8,0 0 528 5,-14 11 112-4,6 3 0 9,-4-4-2976-10,12-10-608 6,-7 17-192-6,3-3-13008 14,4-14-2688-13</inkml:trace>
    </iact:actionData>
  </iact:action>
  <iact:action type="add" startTime="46689">
    <iact:property name="dataType"/>
    <iact:actionData xml:id="d65">
      <inkml:trace xmlns:inkml="http://www.w3.org/2003/InkML" xml:id="stk65" contextRef="#ctx0" brushRef="#br1">17271 18299 21183 0,'-19'16'1888'1,"7"-3"-1504"1,-2 5-384-2,7-8 0 9,3-1 1408-9,4-9 224 7,2 14 32-7,-2-14 16 7,0 0-528-7,27 6-128 8,0-6 0-8,10-4-16 6,6-8-160-6,0-3-16 8,10-7-16-8,3 1 0 8,13-3-480-8,-5-1-80 6,0-2-32-6,-5-6 0 8,-2-2-80-8,-7 1-16 7,-7-1 0-7,-4 0 0 9,-6 2-128-9,-3 4 192 6,-5 3-192-6,-8 3 192 8,-5 4-192-7,-8-3 192 6,-6-1-192-7,-4 3 192 7,-11 5 0-7,-3-1 0 8,-7 6 0-8,-8 6 0 7,-10 4-48-6,-2 10 0 4,-7 8 0 0,-3 3 0 0,-5 4-144-5,1 9 192 8,1 3-192-8,5 6 192 7,4 9-48-7,4 9 0 8,5 1 0-8,8 2 0 7,7 7-144-7,4-5 160 7,5 4-160-7,10-9 160 9,8-7-160-9,4-5 128 7,6-8-128-7,8 0 128 7,5-6-128-7,8-8 0 7,6 1 0-6,6-7-176 21,8-3-1680-20,5-3-320 0,11-7-80-2,3-8-12416 0</inkml:trace>
    </iact:actionData>
  </iact:action>
  <iact:action type="add" startTime="47033">
    <iact:property name="dataType"/>
    <iact:actionData xml:id="d66">
      <inkml:trace xmlns:inkml="http://www.w3.org/2003/InkML" xml:id="stk66" contextRef="#ctx0" brushRef="#br1">18459 18104 17503 0,'-12'14'1552'2,"-7"3"-1232"0,1 5-320-2,3 1 0 8,1 6 2368-8,2 7 432 7,5 1 80-7,-1 7 0 8,4 5-1712-8,2 4-336 7,0 3-80-6,2 5-16 6,0-5-160-7,4 1-48 6,0-4 0-6,6 1 0 9,-3-3-272-9,9-10-64 7,-2 0-16-7,5-10 0 7,-5-6-48-7,3-5-128 8,3-10 192-8,-1-4-64 8,5-6 464-8,3-6 96 7,2-10 16-7,3-3 0 8,3-11 160-8,-2-5 32 7,-2-2 16-7,2-2 0 10,0-4-496-10,1 0-96 6,-5-2-32-6,-4-5 0 7,-3-1-160-7,-1-2-128 7,1-1 192-7,-1 1-192 9,-3-1 128-9,1 9-128 7,2 2 0-7,-1 10 0 8,-4 3 0-7,3 7-352 4,-1 2 48-5,-3 11 16 25,3 0-1920-21,-3 6-384-3,5 4-80 0</inkml:trace>
    </iact:actionData>
  </iact:action>
  <iact:action type="add" startTime="47352">
    <iact:property name="dataType"/>
    <iact:actionData xml:id="d67">
      <inkml:trace xmlns:inkml="http://www.w3.org/2003/InkML" xml:id="stk67" contextRef="#ctx0" brushRef="#br1">19914 18213 2751 0,'-17'-11'128'1,"3"7"16"-1,0 0-144 0,-3 4 0 0,1 2 0 0,1 4 0 8,-7 3 6624-8,3 3 1296 6,-1 10 256-5,-7 1 48 6,-8 2-6368-6,4 3-1280 5,-1-5-256-5,3 6-64 8,0 1 16-8,0 1 0 3,1-2 0-4,1-2 0 9,0 3-16-9,3-3 0 7,7-2 0-7,7-1 0 7,6-7-256-7,4 3 160 7,2-1-160-7,8-3 128 8,3-3-128-8,1-7 0 6,6-2 0-6,1 0 0 8,0-4 0-7,3-2 0 6,3-4 0-7,4 0 128 9,-3-7-128-6,-1 1 128 1,-4 2-128-3,3-1 128 6,-3 3-128-7,-3-2 128 6,-3-2-128-6,-5 6 128 9,-12 6-128-8,0 0 0 4,0 0 0-5,0 0 128 9,0 0-128-9,16 10 0 6,-16-10 0-6,9 18 0 8,-3-1 0-8,2-3 0 7,4 2 0-7,-5-7 0 8,7-1 0-8,-2 2 0 8,5-6 0-8,1-2 0 8,5-2 0-8,5-4 0 7,1-6 0-7,4 0 0 7,6-9 0-6,-2 1 0 6,4-3 128-7,0-6-128 7,2-1 0-6,-6 1 0 5,-2 0 0-6,2-1 128 9,-6-3-128-9,-1 0 0 8,-1-6 0-8,2 4 0 7,0-2 0-7,1-4 0 7,-1 2 0-7,-2 1 0 8,-2-5 0-8,1 2 128 7,-7-9-128-7,-1-1 0 7,1-4 128-6,-3-1-128 5,-5-7 0-6,1-1 128 9,-4-6-128-9,-3 1 0 7,3 3-192-7,-6 2 192 8,-4 7-256-8,-2 10 64 8,0 2 0-8,-4 14 16 8,1 7 176-8,-1 11 0 6,-8 3-144-6,0 12 144 10,-1 8-144-10,-3 9 144 5,-5 8-192-5,-3 8 192 9,-3 8-176-9,-4 6 176 7,-4 5-160-7,2 9 160 8,2 9 0-8,-4 4-144 7,2 4 144-7,1 6 0 7,5 1 0-7,2 3 0 7,-1-4 0-7,9-8 0 8,9-12 144-8,4 2 16 8,6-9 0-8,8-7 0 7,4-1 96-7,7-12 32 7,1-4 0-7,1-8 0 8,1-4-80-8,5-5-16 7,2-4 0-7,1-11 0 8,3-3-32-7,0-6-16 5,-2-1 0-6,2-9 0 8,0 2 0-8,3-5 0 7,-3 1 0-7,-4-5 0 8,2-7-144-8,-2 1 0 7,-1 0 0-7,1 1 0 7,-2 3 0-7,-1 0 0 7,-5 1 128-7,1 1-128 9,-5 1 0-9,-1 7 0 7,-6-1 0-7,-10 14 0 7,0 0 0-7,11-8 0 9,-11 8 0-9,0 0-176 7,0 0 0-7,0 0 0 8,0 0 0-8,0 0 0 6,0 0-32-6,0 0-16 7,0 0 0-7,0 0 0 8,0 0 0-8,0 0 0 8,0 0 0-8,0 0 0 8,0 0 16-8,0 16 0 7,0-16 0-7,0 0 0 7,0 0 80-7,6 15 128 9,-6-15-208-9,12 12 80 7,-12-12 128-7,15 8 0 7,-15-8 0-7,18 4 0 8,-18-4 0-8,16 0 0 7,-16 0 0-7,17 0 0 8,-17 0 0-8,0 0 0 6,0 0 0-6,12-6 0 8,-12 6 0-8,0 0 0 8,0 0 0-8,0 0 128 7,0 0-128-7,0 0 0 8,0 0 0-8,0 0 0 7,-8-10 0-6,8 10 0 6,0 0 0-7,-18 0 0 8,5 2 0-8,-3 2 0 7,4 4 0-7,-5 0 0 8,-3 1 0-8,3 5 0 7,-5-4 0-7,1 7 0 8,-4 3 0-8,1-1 0 7,3 3 0-7,-3 1-128 8,1 4 128-8,7-5 0 7,3-5 0-7,7 3 0 9,-2 1 0-9,6-1 0 6,2-3 0-6,8 3 0 9,-2-6 0-9,2 1 0 7,5-5 128-7,1 4-128 7,5-9 240-7,3 1-32 7,-1-4 0-7,5-2 0 8,-3-2 192-8,4-4 48 8,1-3 0-8,-1-5 0 7,0 6-112-6,1-7-16 5,-3 1 0-6,-2-4 0 7,1 3-160-7,-7-1-32 9,-1 3-128-9,-1-3 192 7,-5-2-192-7,-2 7 128 7,-2-5-128-7,0 6 0 8,-6 10 128-8,0 0-128 8,2-11 0-8,-2 11 144 7,0 0-144-6,0 0 0 5,0 0 0-6,0 0-176 9,-16 9 176-9,8 1-160 6,0 6 160-6,1-5-160 8,7-11 160-8,-4 20 0 7,4-4 0-7,0-3-128 8,0-13 128-8,6 18 0 7,-6-18 0-7,11 13-128 8,-11-13 128-8,10 14 0 7,-10-14 0-7,18 8 0 8,-18-8 0-8,15 4 0 8,1-4 0-8,-1 0 0 7,1-4 0-7,2-6 144 8,-5 2-144-8,5-1 0 7,-6 1 128-7,3-4-128 8,-3 2 0-8,3-3 0 7,-1 1 0-7,2 0 0 8,-1-3 0-8,1-1 0 8,1-2 0-8,-1-3 0 6,4 0 0-6,-3-3 0 8,1-1 0-8,1-4 0 7,5-5 0-7,-3 1 0 8,-3-8 0-8,3 0-304 8,4-7 48-8,3-7 0 24,-1-2-160-22,0-3-32 3,-3-18 0-4,1-2 0-1,2-6 224 0,1 2 32 0,1-3 16 0,-2-1 0 8,1-2 176-8,-3 6-128 4,-4 10 128-3,-1 8-128 6,-1 9 128-7,-5 12 0 8,0 8 0-7,-7 12 0 5,5 11 0-5,-12 14 0 6,0 0 128-7,0 0-128 8,0 0 0-8,-8 12 0 8,-1 13 0-8,-5 7 0 7,0 7 0-7,-3 5 0 7,1 7 0-7,-5 8-128 9,-1 7 128-9,-1 0 0 6,-4 6 0-6,-1 1-128 9,1 5 128-9,2 4 0 5,3-1 0-5,1 1-128 10,-3-4 128-10,7-2 0 6,3-7 0-6,0-1 0 8,9-11 0-8,3-3 0 6,4-7 0-6,1-4 0 9,7-4 0-9,0-4 0 7,2-8 128-6,1-7-128 6,3-5 208-6,1-7-16 4,5-4-16-5,1 0 0 9,5-12 64-9,1 0 16 7,2-7 0-7,0 1 0 7,1-7-256-7,-1 5 0 9,-2-3 0-9,-2-5 0 6,1-1 0-6,-1-1 0 8,0 1 0-8,1 0 0 8,-5 1-208-8,-2 7 64 7,1-3 16-7,-5 9 0 8,3-1 128-8,-1 6-128 7,-3 2 128-6,0 2-128 6,-16 2 128-7,19 4-128 6,-19-4 128-6,12 8-128 9,-12-8 128-9,12 15-128 6,-12-15 128-6,7 14-128 9,-3 6 128-9,-4-20-160 6,2 17 160-6,-2-17-160 9,0 0 160-9,0 16 0 7,0-16-144-7,0 15 144 8,0-15 0-7,0 0 0 4,0 0 0-5,0 0 0 7,0 0 0-6,0 0 0 7,-4 14 0-8,4-14 0 7,0 0 0-7,-15 16 0 8,3-9 144-8,-2 1-144 8,1 0 0-8,-1-2 144 7,2-2-144-7,1 4 0 7,-5-1 0-7,4 1 0 8,-3-4 0-8,3 4 0 8,-2 4 0-8,7-3 0 7,-5 5 0-7,2-4 0 8,4 1 0-8,0 3 0 7,6-14 0-7,0 18 0 8,0-18 0-8,8 11 0 7,-8-11 0-7,16 8 0 8,3 0 0-8,3-4 160 6,1-4-32-6,3-2 0 9,1-4 96-9,0 0 16 7,0 0 0-7,3-1 0 8,1-7-112-8,0 4-128 6,4-4 176-6,0 3-176 8,-7-3 0-7,-1 2 0 6,2 5 0-7,-3-5 0 8,-5 0 0-8,2-1 0 7,-1 1 0-7,-1 4 0 7,-5 0 0-7,-16 8 0 8,16-6 0-8,-16 6 0 8,0 0-224-8,0 0 0 7,0 0 0-7,0 0 0 23,0 0-1376-21,0 0-288-1,-16 6-48 2</inkml:trace>
    </iact:actionData>
  </iact:action>
  <iact:action type="remove" startTime="50367">
    <iact:property name="style" value="instant"/>
    <iact:actionData xml:id="d68" ref="#d67"/>
  </iact:action>
  <iact:action type="remove" startTime="50441">
    <iact:property name="style" value="instant"/>
    <iact:actionData xml:id="d69" ref="#d66"/>
  </iact:action>
  <iact:action type="remove" startTime="50459">
    <iact:property name="style" value="instant"/>
    <iact:actionData xml:id="d70" ref="#d65"/>
  </iact:action>
  <iact:action type="add" startTime="50279">
    <iact:property name="dataType" value="strokeEraser"/>
    <iact:actionData xml:id="d71">
      <inkml:trace xmlns:inkml="http://www.w3.org/2003/InkML" xml:id="stk68" contextRef="#ctx0" brushRef="#br2">32037 25341 40895 0,'0'0'0'2,"0"0"0"-2,0 0 0 0,0 0 0 8,0 0 0-7,0 0-160-1,0 0 160 0,0 0 0 14,-15-2 0-13,15 2 0-1,-16-6 128 0,-3-5-128 15,-1 3 0-15,1-2 0 0,-7-6 0 0,-1 7 0 15,-6-5 0-14,-8 4 0-1,-14-5-128 0,-38 7 128 14,-50-2 0-14,19 2 0 1,16 4 0-1,17 2 0 13,11 0 128 29,-24-1 0-36,-25-1 0-6,-17 4-128 1,-22 6-256-1,16 3 64 0,27 5 0 1,-50 2 192-1,-53 3 128 0,31 6-128 0,37-1 176 0,-33 3-176 0,-53 0 0 0,24-1 0 0,34-1 0 1,-20 0 0 15,-30-3 0-15,9-1 0-1,25 1 0 0,-9-3 128 27,-11-3-128-26,-16 3 128-1,-16-5-128 0,36 4 0 0,38 3 0 0,-17-1-192 0,-23-5 192 43,29 5 0-42,35-1 0-1,35-3 0 0,28 3 0 0,9-3-368 1,4 1-48-1,-4 3-16 0,-2-6 0 0,6 1 816 1,8-9 144-1,23 2 48 0,20 0 0 0,20-4-576 26,11-4 0-22,27 0-192-3,22-2 48-1,19-4-240 0,16 2-64 0,-2-2 0 1,-14-2 0-1,6-5 672 9,8 1 128-6,53-4 32-3,58 5 0 0,-22-7-208 28,-34 2-48-24,44-3 0-4,59 1 0 1,-35 3-544-1,-41-7-112 0,39-1-32 0,52 3 0 0,-36-1 816 8,-48-6 176-7,34-1 16-1,37-1 16 1,-39-2-464 13,-55-2 0-14,24 3 0 0,34 5 0 0,-32 8 0 15,-45-1 192-14,-24 0-48-1,-27 9-16 0,-13 7-304 12,-9 2-64-10,-3 2-16-2,-8 4 0 0,-14 5 256 15,-16-1 256-15,-15-10-48 1,-5 18-16-1,-7-3-192 29,-8 3 0-25,-7-5 0-4,-6 5 0 0,-12 1-320 0,-6 1-96 1,-42 1-32-1,-56 1 0 0,-7-3 768 9,-9-1 160-8,-27 1 32 0,-30-1 0-1,11-4-512 15,20 3 0-14,-35-3 0-1,-43 1 0 1,33-3 0 11,47 2 0-11,-24-5 0-1,-39-1 0 0,46 0-160 15,46-2 160-14,-14-4-128-1,-31 0 128 0,41-4 0 14,45 0 224-14,32-4-32 0,20-2 0 0,23 0-336 13,6 3-80-12,19-3-16-1,1-4 0 0,15 4 432 14,1-7 96-13,7 1 16-1,15-7 0 0,13-7-448 15,20-7-96-14,58-16-16 0,59-7 0-1,-10-24 64 13,-26-25 16-12,44 9 0-1,58 24 0 0,-22 10 336 14,-34 11 64-13,40 10 16-1,47 2 0 0,22 4-240 32,9-6 0-29,-38 2 0-2,-50-7 0-1,28 1-320 0,39 2-96 0,-39 2-32 0,-48 6 0 0,9 14 832 7,23 19 144-5,-48 8 48-2,-57 13 0 0,-26 5-576 14,-13 5-176-11,-13 4 0-3,-11-2 0 0,-13 3 176 11,-14-1 0-10,-13-4 0-1,-14 2 0 0,-14-1-192 15,-11-1 0-14,-8 2 0-1,-12 6 0 1,-15 16 448 11,-18 17 96-11,-59 28 16-1,-62 35 0 0,-4-20-368 16,18-18-240-16,-32-15 48 0,-34-11 0 1,-48 3-160 12,-44 10-32-12,-20 35 0-1,-15 37 0 1,-18-19 384 12,-20-26 0-12,5-16 0-1,7-13 0 0,6 4 272 16,14 6 128-16,31-2 32 0,27 2 0 1,65-18-432 12,62-19 0-12,-10-16-144-1,-21-10 144 0</inkml:trace>
    </iact:actionData>
  </iact:action>
  <iact:action type="add" startTime="52815">
    <iact:property name="dataType"/>
    <iact:actionData xml:id="d72">
      <inkml:trace xmlns:inkml="http://www.w3.org/2003/InkML" xml:id="stk69" contextRef="#ctx0" brushRef="#br1">4720 17375 23327 0,'-30'13'1024'3,"15"-5"224"-3,-5 2-992 0,9 6-256 0,-1-1 0 0,8 1 0 6,4 7 640-5,4 1 96 7,2-3 16-8,5-1 0 8,5-1-224-8,7 1-32 7,9-9-16-7,7 1 0 9,0-6 32-9,7-6 0 7,1-4 0-7,0-10 0 7,6 1-64-7,-1-9-16 7,-1-3 0-7,2-4 0 7,-1-5 80-7,-1-1 32 7,-4 0 0-6,-4 2 0 8,-6-4-224-9,-2 0-32 5,-8 2-16-5,-7-2 0 8,-3 0-112-8,-5 2-32 11,-4 3 0-11,-8-1 0 6,-8 0 0-6,-4 6 0 6,-7 5 0-6,-8 3 0 8,-3-1-128-8,-3 11 160 7,-4 1-160-7,-4 8 160 8,2 8 32-8,-4 5 0 6,4 9 0-6,-2 7 0 10,2 10-192-10,0 4 0 6,4 6 144-6,4 3-144 8,4-1 0-8,7 4 0 7,5-3 0-7,-1 1 0 8,8-4 128-8,6 1-128 7,6-1 128-7,4-2-128 8,4-2 0-7,1 0 0 5,9-6 0-6,3 0 128 9,0-8-128-9,7 2 0 5,9-8 0-5,0 1 128 9,-4-5-128-9,7-5 176 7,9-1-176-7,4-5 192 25,-1 2-528-25,5-4-112 0,-1-6 0 0,-1-1-10224 8,-1-1-2032-8</inkml:trace>
    </iact:actionData>
  </iact:action>
  <iact:action type="add" startTime="53205">
    <iact:property name="dataType"/>
    <iact:actionData xml:id="d73">
      <inkml:trace xmlns:inkml="http://www.w3.org/2003/InkML" xml:id="stk70" contextRef="#ctx0" brushRef="#br1">5913 17076 23951 0,'2'20'2128'3,"2"3"-1696"-3,2 3-432 1,2 3 0 5,2 8 352-6,1 4-16 8,3-2 0-8,0 4 0 8,-1-4-48-8,-3 8-16 7,2-1 0-6,-6-1 0 8,-1 2-48-9,-1 4-16 5,-4-1 0-5,0-3 0 7,0-4 240-7,0-2 64 8,2-4 0-8,0-8 0 8,-2-7 112-7,6-5 16 5,-6-17 16-6,0 0 0 7,0 0 432-7,16-1 96 7,1-7 16-6,-1-12 0 6,3-5-304-7,5-6-64 8,-3-4-16-8,3-6 0 11,-1 2-416-9,2-6-80 0,-1 4 0-2,1-4-16 8,2 2-304-8,-3 2 160 7,-3 6-160-7,-1 0 128 9,1-4-128-9,-1 6 0 6,1 5 0-6,-3 5 0 9,-1 3-128-9,5 7-128 7,-7-3 0-7,3 10-16 25,0 4-2480-24,-5 2-512 2</inkml:trace>
    </iact:actionData>
  </iact:action>
  <iact:action type="add" startTime="53535">
    <iact:property name="dataType"/>
    <iact:actionData xml:id="d74">
      <inkml:trace xmlns:inkml="http://www.w3.org/2003/InkML" xml:id="stk71" contextRef="#ctx0" brushRef="#br1">7144 17232 29999 0,'-33'-4'1328'2,"13"4"272"0,-5-3-1280-2,6 3-320 0,1 3 0 0,-1 5 0 7,-5 2 320-6,-1 0-16 5,-3 3 0-6,-1 7 0 8,-2 3-304-7,4 7 128 5,-3-3-128-5,1 4 0 7,0 6 192-7,2 0-192 5,-1-2 192-6,5 4-192 8,1-2 176-8,9-2-176 6,-1 8 160-6,10-8-160 7,2 3 0-7,4-3 0 8,6-4 0-8,4-4 0 6,-2-5 128-6,9-11-128 8,1-3 0-8,3-8 0 8,0-6 256-8,5-2-64 6,-1-9 0-5,2-1 0 11,2-5 176-12,1-4 16 5,-5-5 16-4,0-1 0 5,-5 2-64-6,-3 2-16 7,-1 0 0-6,-5 3 0 8,1 5-96-9,-4 3-32 5,-6-1 0-5,0 7 0 9,-4 12-192-8,0 0 176 4,0 0-176-5,0 0 160 8,0 0-160-8,0 0 0 8,0 0 0-8,-2 18 0 10,-2 1 0-10,2 3 0 5,2-5-176-5,0 3 176 7,-2 1-128-7,4-5 128 9,4-1-128-9,-6-15 128 21,15 18-768-20,-1-7-64 0,3 3 0-1,-1-4-16 15,6-8-432-15,-1-2-64 3,2-2-32-3</inkml:trace>
    </iact:actionData>
  </iact:action>
  <iact:action type="add" startTime="54047">
    <iact:property name="dataType"/>
    <iact:actionData xml:id="d75">
      <inkml:trace xmlns:inkml="http://www.w3.org/2003/InkML" xml:id="stk72" contextRef="#ctx0" brushRef="#br1">7985 16534 23951 0,'-14'6'2128'2,"1"0"-1696"-2,-1 2-432 0,0 9 0 7,1 5 960-7,-5 7 128 8,0 2 0-8,-3 12 16 8,-4 2-336-8,1 8-64 7,1 3 0-6,-1 5-16 6,3 1-96-7,-2 0-16 7,-1 1 0-7,1 5 0 7,3-4-32-7,5 1-16 7,-5-5 0-7,8-1 0 8,3-1-288-8,3-3-64 10,2-4-16-10,0-5 0 6,2 1-160-6,2-6 0 7,0-6 0-7,6-7-176 23,-2-7-464-22,8-7-80 0,-12-14-32-1,21 5 0 13,0-8-288-11,3-5-64-2,3 0-16 1,0-12-7696 3,1-5-1536 0</inkml:trace>
    </iact:actionData>
  </iact:action>
  <iact:action type="add" startTime="54254">
    <iact:property name="dataType"/>
    <iact:actionData xml:id="d76">
      <inkml:trace xmlns:inkml="http://www.w3.org/2003/InkML" xml:id="stk73" contextRef="#ctx0" brushRef="#br1">8092 17527 13823 0,'-8'14'1216'1,"2"3"-960"2,-3 5-256-3,3-5 0 9,0 3 1696-8,2 3 288 4,4-5 64-4,-2-1 16 6,2 3-960-7,0 1-192 8,2-1-32-8,2-5-16 7,-4-15 64-7,12 12 16 7,-1-2 0-7,5-5 0 8,-16-5 336-8,21 0 64 8,-1-2 0-8,3-1 16 6,3-11-336-5,-1-2-80 6,0-5-16-7,3-4 0 8,-5-1-288-8,4 1-48 6,1-2-16-6,-7-3 0 8,-3 1-192-8,-5 2-32 7,1-1-16-7,-4 1 0 8,2 0 0-8,-7 1 0 12,-3 3 0-12,0-2 0 5,0-5-160-5,-2 3-48 7,-2 2 0-7,0 5 0 8,0 1-128-8,0 1 0 7,1 8 0-7,1 10 0 22,0 0-960-20,0 0-240-2,0 0-32 1,0 0-16 12,0 0-2160-11,0 0-432 1</inkml:trace>
    </iact:actionData>
  </iact:action>
  <iact:action type="add" startTime="54570">
    <iact:property name="dataType"/>
    <iact:actionData xml:id="d77">
      <inkml:trace xmlns:inkml="http://www.w3.org/2003/InkML" xml:id="stk74" contextRef="#ctx0" brushRef="#br1">9009 17340 22111 0,'0'0'1968'0,"-18"0"-1584"4,7-2-384-4,-5 6 0 8,4 1 1600-8,-5 3 256 8,1 0 32-8,-1 0 16 8,-5 7-1200-8,3-3-256 6,-3 8-32-6,-3-1-16 8,-3-1-400-6,-1 5 128 4,-4 2-128-6,6 3 0 6,5-1 512-6,3 2 32 8,-1-3 0-8,11 1 0 7,3 0 64-7,2-1 16 8,10-5 0-8,1-1 0 8,-1-1-384-8,12-3-80 7,-3-9-16-7,5-5 0 8,1-2-16-8,1-2 0 7,-1-1 0-7,3-11 0 8,-1-2 240-8,3-3 32 6,-1-1 16-1,0 3 0 1,-1-5-112-6,-7-1-32 6,1 0 0-6,-3-1 0 7,-7 5-112-7,0-3-32 7,-2-1 0-7,2 1 0 9,-4 9-128-9,-4 13 0 6,0 0 144-6,0 0-144 8,1-18 0-8,-1 18 0 7,0 0 0-7,0 0 0 8,0 0 0-8,0 0 0 7,0 24 0-7,0-3-192 9,-1-2 192-8,1 3 0 4,1-1-144-5,1-1 144 9,0-3 0-9,2 3 0 7,2-1 0-6,4-3 0 6,-4 2 0-6,5-1 0 4,3-7 0-5,-2-2 0 8,5 3 0-8,1-5-176 7,1-6 176-7,5-4-128 23,-1-5-272-22,3-3-48 0,1-4-16-1,0 1 0 15,2-5-624-14,-1 3-112 0,-1 3-16-1,-2-6-16 11,-3 5 96-10,-3-5 32 0,1 3 0-1,-1 1 0 14,-5-5-240-12,2 1-64-1,-7 3 0-1,5-5-9648 0</inkml:trace>
    </iact:actionData>
  </iact:action>
  <iact:action type="add" startTime="55069">
    <iact:property name="dataType"/>
    <iact:actionData xml:id="d78">
      <inkml:trace xmlns:inkml="http://www.w3.org/2003/InkML" xml:id="stk75" contextRef="#ctx0" brushRef="#br1">9733 16628 21183 0,'0'0'1888'1,"0"0"-1504"0,-10 4-384-1,-2 7 0 7,0 5 1184-7,3 9 160 7,-9 7 48-7,2 7 0 8,1-2-592-8,-5 6-112 7,3 3-32-7,1 7 0 7,-5 4-112-7,1-1-32 8,-1-3 0-8,1-1 0 7,1-1 112-7,5 0 16 8,-3-8 0-8,7 0 0 7,-4 1-384-6,6-3-64 5,2-2 0-6,-1-1-16 24,1-7-1456-24,2-2-304 0,0-4-48 1,2 1-7264 6,2-26-1440-7</inkml:trace>
    </iact:actionData>
  </iact:action>
  <iact:action type="add" startTime="55276">
    <iact:property name="dataType"/>
    <iact:actionData xml:id="d79">
      <inkml:trace xmlns:inkml="http://www.w3.org/2003/InkML" xml:id="stk76" contextRef="#ctx0" brushRef="#br1">9319 17324 21183 0,'0'0'944'4,"0"0"192"-4,21-6-912 0,3 4-224 1,3 0 0-1,4 4 0 7,3-4 128-7,5 0-128 8,3 0 176-8,1 2-6512 15,-4-5-1280-14</inkml:trace>
    </iact:actionData>
  </iact:action>
  <iact:action type="add" startTime="55400">
    <iact:property name="dataType"/>
    <iact:actionData xml:id="d80">
      <inkml:trace xmlns:inkml="http://www.w3.org/2003/InkML" xml:id="stk77" contextRef="#ctx0" brushRef="#br1">10119 17283 16575 0,'0'0'736'2,"0"0"160"-2,0 0-720 0,0 0-176 0,0 0 0 0,0 0 0 6,0 0 1792-5,0 0 320 4,0 0 64-5,0 0 0 9,0 0-1392-9,0 0-272 6,0 0-64-6,15-6-16 9,-15 6-272-9,0 0-160 6,0 0 192-6,8-13-192 9,-8 13 384-9,0 0-48 6,0 0 0-6,8-12 0 10,-8 12 352-10,8-14 64 5,-8 14 16-5,0 0 0 9,0 0-256-9,0 0-64 6,0 0 0-6,0 0 0 8,0 0-304-8,0 0-144 7,0 0 128-7,-12 16-128 8,2-3 128-8,-3 5-128 8,1 3 128-8,-4-5-128 9,1 0 224-9,-3 1-32 6,3-5-16-6,-1 4 0 7,6-3 144-7,-2 1 48 11,12-14 0-11,-7 14 0 5,-1 3-176-5,2-3-16 7,6-14-16-7,6 17 0 8,-6-17-160-8,8 12 0 7,-2 2 0-7,5-7 0 8,-11-7 0-8,18 6 0 8,3-2 0-8,5 0 0 7,-1-4 0-7,0 0 0 8,1-4 0-8,1 4 0 9,0 0 0-9,1-2 0 5,-3 0 0-4,-2 0-176 22,1-2-272-21,-3 2-48-1,1 2-16-1,-7 0 0 12,-15 0-16-11,18 0-16 4,-18 0 0-5,17 2 0 1,-17-2 144-1,0 0 16 0,0 0 16 0,0 0 0 7,6 14 0-7,-6-14 0 8,0 0 0-8,6 12 0 22,-6-12-288-21,0 0-64 0,4 15-16-1,-4-15 0 12,0 0-1776-10,0 0-368-1</inkml:trace>
    </iact:actionData>
  </iact:action>
  <iact:action type="add" startTime="55851">
    <iact:property name="dataType"/>
    <iact:actionData xml:id="d81">
      <inkml:trace xmlns:inkml="http://www.w3.org/2003/InkML" xml:id="stk78" contextRef="#ctx0" brushRef="#br1">10983 16534 19343 0,'0'0'1728'1,"0"0"-1392"-1,-8-10-336 0,8 10 0 6,-10 12 1856-6,-1 0 288 7,-7 5 64-7,0 7 16 9,-1 5-1232-9,-3 6-240 6,-3 2-48-6,2 8-16 9,-1 2-176-8,-1 2-48 5,-2 5 0-6,1 1 0 6,1-2 192-6,3-3 48 7,-1 1 0-6,2 2 0 7,3-3-48-8,4-1 0 6,-1-6 0-6,9 2 0 9,0-4-432-9,6 4-96 6,0-1 0-6,0-5-128 24,4-1-224-24,4-1-160 2,3-4-16 1,1-2-16 8,4 0-2368-9,-1 0-480 1</inkml:trace>
    </iact:actionData>
  </iact:action>
  <iact:action type="add" startTime="56238">
    <iact:property name="dataType"/>
    <iact:actionData xml:id="d82">
      <inkml:trace xmlns:inkml="http://www.w3.org/2003/InkML" xml:id="stk79" contextRef="#ctx0" brushRef="#br1">12003 17429 8287 0,'-22'-2'368'3,"11"6"80"-3,-7 4-448 0,1-2 0 0,1 0 0 0,-3 4 0 8,1-5 2304-8,2 3 384 7,1 0 80-7,1 2 16 8,-5 0-992-8,-1-3-192 7,3 11-32-7,-7-3-16 8,3 5-304-7,1 3-64 4,1 1-16-5,-3 3 0 7,7 4 624-6,1-3 128 6,-4 1 32-7,7-4 0 24,-1-1-1952-23,6-7-400-1,2 5-80 1,4-5-16-1,0-17 496 0,10 12 288 4,-10-12-32-4,16 10-16 8,-16-10 80-8,23 0 0 8,-2-8 16-8,1 0 0 7,3-6 128-7,5-3 32 8,3-3 0-8,-2-1 0 12,-2-3-224-12,0 1-32 3,3-2-16-3,-1 1 0 8,-2-1-224-8,0 2 128 7,-1-3-128-7,-1 3 0 8,-2-1 128-8,-1-1-128 6,1 0 0-6,-1 1 0 10,-1 1 0-10,-2-2 128 6,-3-1-128-6,1-1 0 10,-3-2 0-10,4-3 0 6,-1-1 0-6,-3-4 0 7,1 2 0-7,1 0 0 7,-5-10 0-6,7 2-160 7,-6-4 160-8,3 1-192 7,1 1 192-7,-7 2-192 8,-1 4 48-7,0 0 0 4,-4 8 0-5,0 3 0 8,-1 7 144-7,3 5-160 5,-8 16 160-6,0 0-160 8,0-13 160-8,0 13-128 6,0 0 128-6,0 0-128 9,-10 15 0-9,3 1 0 6,3 1 0-5,-2 7 0 7,-4-3 128-7,2 10-160 5,1 5 160-6,-3-1-160 9,0 0 160-9,4 0-128 5,0 2 128-5,1 4-128 10,-1-6 128-10,2 2 0 6,0 2-144-6,4-4 144 10,0 8 0-10,0-6 0 5,0-4 0-4,0 0 0 5,0-3 0-6,6 1 0 9,0-4 0-9,5-3 0 7,-1 1 0-7,4-6 0 7,-3 1 0-7,5-10 0 8,-4-3 0-8,5-1 0 6,-1-4 0-6,3-4 128 9,3-4-128-9,-3-1 0 8,1-5 144-8,1-2-144 7,3 7 0-7,-3-7 144 6,-1 2-144-6,1 0 0 10,1-3 128-10,-5 5-128 6,3-2 0-6,-1 1 0 8,-3-7 0-8,-1 6 0 6,1-3 0-5,-4 1 0 8,-1-5 0-9,1 1-176 6,0 1 176-6,1-5-208 9,-5 1 0-9,2 1 0 6,4 3 0-5,-7-5 0 8,-1-5-64-9,6 0-16 4,-6-3 0-4,2-1 0 8,1-2 288-8,-3-2-192 8,-2 2 192-8,0 3-160 9,-2 1 160-9,0 4-128 6,0 3 128-6,2 5-128 8,-4-3-16-8,0 3 0 7,-4 5 0-7,4 12 0 8,0-19 144-8,0 5 0 7,0 14 0-7,0-18 0 8,4 9 0-8,-4 9 0 6,0-18 0-5,0 1 0 7,0 5 0-8,0 12 192 6,0-18-32-6,0 9-16 9,0 9-144-9,0 0 160 7,-4-16-160-7,4 16 160 8,0 0-160-8,0 0 0 6,0 0 0-6,0 0 0 9,0 0 0-9,0 0 0 7,0 0 0-7,0 0 0 8,0 0 0-8,0 0 0 7,0 0 0-7,0 0 0 7,0 0 0-7,8-10 0 8,-2 0 0-8,-6 10 0 8,5-15 0-8,-5 15 0 6,0 0 0-6,8-12 0 8,-2-3 0-8,-2 3 0 8,-4-4 0-8,0 16 0 8,0 0 0-8,4-11 0 8,-4-3 0-8,0 14 128 7,0 0-128-7,0 0 0 7,0 0 0-7,0 0 0 9,0 0-208-9,0 0 80 5,0 0 128-5,0 0-208 9,0 0 64-9,0 0 16 6,0 0 0-6,0 0 0 25,0 0-1072-23,0 0-208 1,0 0-32-3</inkml:trace>
    </iact:actionData>
  </iact:action>
  <iact:action type="add" startTime="57408">
    <iact:property name="dataType"/>
    <iact:actionData xml:id="d83">
      <inkml:trace xmlns:inkml="http://www.w3.org/2003/InkML" xml:id="stk80" contextRef="#ctx0" brushRef="#br1">12138 17437 21711 0,'-55'35'960'2,"14"-13"192"-2,-4-1-912 10,-2 3-240-8,2-1 0-2,2 0 0 0,-3 3 1344 0,7-5 208 6,-2-3 48-6,8-1 16 9,-1-11 32-9,7-4 0 5,2-8 0-4,5-2 0 7,10-7-272-7,7-5-48 3,6-3-16-3,5-10 0 7,10-6-544-8,1-4-128 7,11-2 0-7,9-4-16 8,2-3-384-7,5 1-80 5,5 0-16-5,4 4 0 6,1-1-144-7,3-3 0 6,1 4 0-5,3 4 0 12,-5-4 0-13,1 6 0 4,-1-1 0-4,1 6 0 7,-1-1 0-6,-1 6 0 5,-5 4 0-6,-5 5 0 7,-6 9 0-7,-4 7 0 8,-7 6 0-8,-13 8 0 7,1 9-128-7,-11 9 128 8,-7 7-160-8,-5 2 160 8,-9 14-144-8,-7 3 144 6,-7 5-128-6,-5 1 128 8,-10 7 0-8,0 5 0 7,-6 0 0-7,-3 0 0 9,-5-3 0-9,1-5 0 6,1-7 0-6,2-12 0 8,1-4 128-8,7-10-128 7,8-10 128-7,6-5-128 9,3-6 576-9,11-4 32 6,17-4 16-6,0 0 0 8,-4-12-144-8,8-4-32 7,9-3 0-6,5-8 0 6,9-5-320-7,8-3-128 7,2 0 0-7,2 0 0 24,4 0-464-22,4 2-192-1,-6-2-48-1,6 7 0 11,-4 1-1024-10,0 2-224 0,-2 5-32 3</inkml:trace>
    </iact:actionData>
  </iact:action>
  <iact:action type="add" startTime="58098">
    <iact:property name="dataType"/>
    <iact:actionData xml:id="d84">
      <inkml:trace xmlns:inkml="http://www.w3.org/2003/InkML" xml:id="stk81" contextRef="#ctx0" brushRef="#br1">6580 19173 3679 0,'0'0'160'1,"0"0"32"11,-7-14-192-11,-7 4 0 0,2-1 0-1,1-1 0 0,-7 4 5312 0,2 0 1024 4,3-1 208-3,-7 3 48 6,1 4-4480-7,1 0-880 8,-5 0-176-8,-3 0-32 9,1 2-464-9,-4 2-96 6,-2 2-16-6,-1 2 0 6,3 9 0-6,0-3-16 8,0 6 0-8,1-5 0 8,-3 7 48-8,10 5 16 6,-1 2 0-6,5 3 0 9,5-1-224-9,2 4-32 7,4-2-16-7,4 2 0 8,6-9-224-8,6 3 144 10,0-3-144-10,9-3 128 7,1 0-128-7,5-7 128 5,2 0-128-5,7-8 128 9,1-3 0-9,0-3 0 7,0-3 0-7,2-3 0 7,-6-8 0-7,2 2 0 8,-1-5 0-8,-3 1 0 8,0-5 0-8,-4 1 0 7,-5 3 0-7,-2-1 0 7,-9-1-128-7,3 5 160 7,-6-4-160-6,-2 7 160 5,-4 11-160-6,0 0 160 9,0 0-160-9,0 0 160 7,0 0-160-7,0 0 0 7,0 0 0-7,-10 10 128 8,6 9-128-8,0-1 0 8,0 3 0-8,2 2-176 8,2 3 176-8,0-1 0 7,4-3-144-7,2-5 144 8,6 3 0-8,-2-5 0 6,7-3 0-6,1-2 0 8,3-1 0-8,4-5 0 7,5-4 0-7,1-4 0 9,2-7 0-9,6-1 0 7,2-11 0-7,6-3 0 8,4-5 0-8,-1-2 0 7,1-6 144-7,-2 2-144 8,-2-6 0-8,1 4 0 7,-1-4 0-6,-8 2 128 5,-2-6-128-6,-2 6 0 7,-3-5 128-7,-3 1-128 9,-4 0 0-9,1-4 144 8,-1-4-144-8,-4 5 0 6,-1 1 128-6,-3-2-128 7,-7-4 0-7,-4 1 0 8,0-1 144-8,-6 2-144 8,-6 5 0-8,4 7 144 8,-6 7-144-8,4 9 0 6,-1 11 0-6,5 12 0 8,-16 0 0-8,2 10 0 7,-3 10 0-7,-3 13 0 9,-1 6-208-9,3 9 80 6,-7 3 128-6,1 8-208 8,3 1 208-7,0 10 0 5,1 4 0-6,-1-1-144 8,-1 3 144-8,3 0 0 7,3 2 0-7,-2-4 0 10,5 0 0-10,-1 0 0 6,4-8 0-5,6 3 0 6,-3-7 0-7,3-3 0 7,2-9 0-7,4-5 0 23,0-2-1584-22,6-6-336 0,-5-8-64-1,1-7-8448 8,2-9-1680-8</inkml:trace>
    </iact:actionData>
  </iact:action>
  <iact:action type="add" startTime="58717">
    <iact:property name="dataType"/>
    <iact:actionData xml:id="d85">
      <inkml:trace xmlns:inkml="http://www.w3.org/2003/InkML" xml:id="stk82" contextRef="#ctx0" brushRef="#br1">6826 19093 29487 0,'0'0'2624'2,"0"0"-2112"-2,0 0-512 0,24 4 0 6,1 0 560-6,6 2 0 8,4 1 0-8,8-1 0 8,6-4-320-8,4 2-64 7,1 2-16-7,3 0 0 22,-3 0-1360-21,1-1-272-1,-8-3-48 1</inkml:trace>
    </iact:actionData>
  </iact:action>
  <iact:action type="add" startTime="58974">
    <iact:property name="dataType"/>
    <iact:actionData xml:id="d86">
      <inkml:trace xmlns:inkml="http://www.w3.org/2003/InkML" xml:id="stk83" contextRef="#ctx0" brushRef="#br1">9785 18309 25791 0,'0'0'1152'0,"-12"2"224"1,-5 6-1104-1,1-1-272 0,3 11 0 0,-5 0 0 6,-5 7 1728-6,-5 6 304 7,-5 10 48-7,-2 0 16 10,-8 12-944-10,0 1-176 5,0 5-32-5,4 5-16 7,-4-1-16-7,6-1 0 7,2 2 0-6,2-1 0 6,6-5-144-7,3 5-48 7,-3-1 0-7,6-3 0 8,3-3-384-4,8-1-80 1,1-3 0-4,5-5-16 5,2-2-240-6,6-2 0 7,5-6 0-7,1-4 0 9,8 0 0-8,-1-3-288 4,3-5 32-5,3-4 16 24,3-1-896-23,1-6-176 0,2-1-32-1,-2-9-10480 5,-3-8-2080-3</inkml:trace>
    </iact:actionData>
  </iact:action>
  <iact:action type="add" startTime="59210">
    <iact:property name="dataType"/>
    <iact:actionData xml:id="d87">
      <inkml:trace xmlns:inkml="http://www.w3.org/2003/InkML" xml:id="stk84" contextRef="#ctx0" brushRef="#br1">8650 19032 29487 0,'0'0'2624'2,"0"0"-2112"1,0 0-512-3,0 0 0 7,25-2 1216-7,7 2 144 6,3 0 32-5,4 0 0 7,2 0-1040-8,7-5-208 5,-3-3-144-4,4 2 192 6,0 4-192-7,3-2 0 7,-1-4 0-7,2 4-10240 16,-2 2-2176-15</inkml:trace>
    </iact:actionData>
  </iact:action>
  <iact:action type="add" startTime="59404">
    <iact:property name="dataType"/>
    <iact:actionData xml:id="d88">
      <inkml:trace xmlns:inkml="http://www.w3.org/2003/InkML" xml:id="stk85" contextRef="#ctx0" brushRef="#br1">10070 19354 33167 0,'-18'28'2944'3,"-3"7"-2352"-1,5 0-464-2,1 8-128 7,-3 0 992-7,3 3 176 7,-5-5 48-7,6 2 0 9,3-4-608-9,7 0-112 7,0-8-32-7,4-1 0 8,4-1-208-8,6 0-32 7,11-2-16-7,4 1 0 7,3-7-208-7,1-5 0 7,10-1 128-7,8-5-128 8,3-2 128-8,11-10-128 7,5-4 176-7,3 0-176 8,9-1 352-8,-10-11-32 8,0 0-16-8,-5-5 0 9,3-4 96-7,-8-1 32 3,-3 1 0-5,-8 0 0 6,-6-4 144-5,-6-4 16 6,-10-1 16-7,-5 1 0 8,-13-4-128-8,-5 2-32 6,-9-6 0-6,-9 4 0 9,-11 4-272-9,-4-4-176 7,-5 4 192-7,-10 2-192 24,-7-4-960-23,0 6-288 0,5 3-64-1,-11 3-11872 6,-5 4-2384-5</inkml:trace>
    </iact:actionData>
  </iact:action>
  <iact:action type="add" startTime="60084">
    <iact:property name="dataType"/>
    <iact:actionData xml:id="d89">
      <inkml:trace xmlns:inkml="http://www.w3.org/2003/InkML" xml:id="stk86" contextRef="#ctx0" brushRef="#br1">14431 15774 16575 0,'0'0'1472'1,"-13"-6"-1168"-1,-3-2-304 0,4 4 0 7,12 4 1440-7,-9-2 224 7,-3-4 64-7,12 6 0 10,0 0-624-10,0 0-112 6,-10 6-32-6,10-6 0 7,0 0-48-7,0 0-16 8,0 0 0-8,0 0 0 8,0 0 304-8,0 0 48 5,0 0 16-5,16 12 0 9,3-4-192-9,9-6-48 8,3-2 0-8,10 0 0 7,0-4-272-7,7 0-64 6,1-4-16-6,2 2 0 10,0 0-304-10,1-2-64 8,1 5-16-8,0-5 0 6,-3 0-48-6,1 2-16 7,-2 0 0-7,-2 0 0 8,3 3 48-7,-3-3 16 6,-6 0 0-7,0 2 0 7,-8-2-112-7,-2 4-32 7,-5 0 0-7,-5 0 0 8,-1 0-144-8,-20 2 0 8,0 0 0-8,0 0 128 6,0 0-128-5,0 0 0 6,0 0 0-7,0 0 0 8,0 0 0-8,-18 14 0 7,-1-8-128-7,-5-2 128 9,1 2-176-9,-8 3 48 6,-2-3 0-6,-5 0 0 9,-4-2-80-9,-1 4-16 6,-2 1 0-6,2-3 0 25,-2 2-256-24,-4 2-48 2,-1-4-16-2,3 0 0 0,0 3 112-1,6 3 32 1,0-8 0-1,4 2 0 9,-6 0 160-9,8 1 48 5,0-1 0-5,8-4 0 7,7-2 0-7,2 4 0 8,18-4 0-8,0 0 0 20,0 0-1376-19,0 0-272 0,0 0-48-1,18-4-8032 11,2 4-1616-11</inkml:trace>
    </iact:actionData>
  </iact:action>
  <iact:action type="add" startTime="60591">
    <iact:property name="dataType"/>
    <iact:actionData xml:id="d90">
      <inkml:trace xmlns:inkml="http://www.w3.org/2003/InkML" xml:id="stk87" contextRef="#ctx0" brushRef="#br1">14449 16203 22111 0,'-20'9'1968'4,"3"-5"-1584"-4,-3 2-384 1,9 2 0 5,11-8 1968-6,0 0 304 7,0 0 64-7,0 0 16 9,0 0-1008-9,0 0-208 7,17 6-48-7,7-4 0 8,3-4-288-8,8-2-64 7,8-4-16-7,6 2 0 8,-3 0-144-8,5 1-16 6,2-3-16-5,0 2 0 6,1 0-192-6,1 0-32 5,-1-5-16-6,1 1 0 8,-2 0 16-8,1-2 16 7,-1 5 0-6,-4 1 0 5,-10 4 48-5,0 0 0 10,-4-2 0-11,-6 2 0 5,-6 2-96-4,-7 0-16 4,-16 0 0-5,0 0 0 8,0 0-144-7,0 0-128 5,0 0 144-6,-16 16-144 10,-11-9 192-10,-10 7-64 5,-4 0-128-5,-10 3 192 10,-5-1-192-10,-3-1 144 7,-5-3-144-7,2 4 128 9,-1-9-128-9,-5 5 160 5,2-2-160-5,1 0 160 9,-3-1 48-9,7-3 16 6,3 0 0-6,3-2 0 9,3-2 96-9,5-2 32 6,8-2 0-5,2 2 0 7,8 2-208-7,11 0-144 5,-3-4 192-6,5-2-192 8,16 4 0-8,0 0 0 5,0 0 0-4,0 0 0 6,0 0 0-7,16 0-256 8,5 2 32-8,2 0 0 24,7 0-1104-23,5 2-208 0,2 0-64-1,8 0-11216 5,1-2-2256-3</inkml:trace>
    </iact:actionData>
  </iact:action>
  <iact:action type="add" startTime="62228">
    <iact:property name="dataType"/>
    <iact:actionData xml:id="d91">
      <inkml:trace xmlns:inkml="http://www.w3.org/2003/InkML" xml:id="stk88" contextRef="#ctx0" brushRef="#br1">14794 7819 10191 0,'0'0'448'4,"0"0"96"-4,0 0-544 0,0 0 0 0,0 0 0 1,0 0 0 6,0 0 800-7,0 0 48 6,0 0 16-6,0 0 0 8,0 0-224-7,0 0-64 5,0 0 0-6,0 0 0 7,0 0 112-6,0 0 16 5,0 0 0-6,0 0 0 9,-15 6 16-9,3-1 16 7,-4 3 0-7,5-4 0 7,-7-2-208-7,0 2-32 8,-1-2-16-8,-6 2 0 8,-5 0-128-8,1 0-32 7,-8-4 0-6,6 4 0 5,0-4-80-5,1 0-32 6,-5-4 0-3,0 2 0 0,2 0 48-4,2 0 16 7,1-2 0-7,1 0 0 8,0-2 80-8,2-2 16 8,3 1 0-8,1 1 0 8,3 2-64-8,7-6-16 6,-3 2 0-6,6 4 0 8,10 4-64-8,0 0-16 7,-9-2 0-7,9 2 0 8,0 0-48-8,0 0-16 6,0 0 0-6,0 0 0 9,0 0-144-8,0 0 0 4,0 0 0-5,-6 18 0 9,6-4 0-9,6 3 0 7,-6-17 0-7,7 27 128 10,-1 1 0-10,4 3-128 5,2 0 192-5,-5 6-64 8,5 4 0-8,-2 0 0 8,-4 6 0-8,0 6 0 8,1 1-128-8,-3 1 0 8,-4 3 0-8,-2 3 0 7,-2 3 0-7,-3-2 0 6,-3-1 0-6,0 7 128 8,-5 2-128-8,-1 6 0 8,0-1 0-8,-1-3 0 8,1 0 0-8,-5-8 0 5,-3 1 0-5,3-7 0 10,3-3 0-10,-1-1 160 6,1 1-160-6,3-2 160 9,-5-7 64-9,3 5 16 7,3 0 0-7,-4 3 0 8,7 1 0-8,-3 2 0 6,4-1 0-5,1-1 0 7,-3-1-48-8,6-3 0 7,2 0 0-7,0-6 0 9,2-2-48-9,4-1-16 7,2-3 0-7,0-3 0 7,2-7 80-7,2-4 16 7,1-1 0-7,-1-1 0 8,2-6 32-7,4-3 0 5,-14-14 0-6,17 16 0 8,-1-7-32-8,1-3 0 7,-3-6 0-7,4 0 0 8,-18 0 32-8,25-2 0 6,2 0 0-6,0-1 0 9,1-7-32-9,1-2 0 7,-2 6 0-7,5-2 0 8,1-3-64-8,6 3-16 6,-4 2 0-6,6 4 0 9,2 2-144-9,2 0 128 7,-6 0-128-7,5-2 128 9,-3 0-128-9,6 2 0 7,2 4 0-7,-6 0 0 8,2-2 0-8,-4 0 0 5,2-2 0-4,-6 2 0 9,0 2 0-10,-6 2 0 5,-6-1 0-5,-3 3 0 23,-1 2-1584-21,-1 2-336 2,-1-4-80-3,-5-7-12912 0</inkml:trace>
    </iact:actionData>
  </iact:action>
  <iact:action type="add" startTime="63249">
    <iact:property name="dataType"/>
    <iact:actionData xml:id="d92">
      <inkml:trace xmlns:inkml="http://www.w3.org/2003/InkML" xml:id="stk89" contextRef="#ctx0" brushRef="#br1">19916 7858 10943 0,'0'0'480'4,"0"0"96"-4,0 0-448 1,0 0-128-1,0 0 0 0,0 0 0 6,0 0 912-6,0 0 176 7,-4 17 16-7,4-17 16 10,0 0-96-10,0 0-32 6,0 0 0-6,0 0 0 7,0 20-64-7,0-20-16 7,0 0 0-7,12 13 0 8,-2 1-160-7,3-6-48 4,3 0 0-5,5-2 0 9,3 1-64-9,3-3-32 6,2-2 0-5,-1 2 0 7,1-4-272-8,4 0-48 7,2-2-16-7,4 0 0 9,-6 2-96-2,1-2-32-7,-1 0 0 0,-2-2 0 7,2 2 80-7,-2-1 16 7,-1 1 0-7,1 0 0 8,0 0 80-8,-2 2 32 7,-1 4 0-7,-3-2 0 8,-2 1-32-8,1-1-16 7,-5 2 0-7,-3-2 0 8,1 2-304-8,-3 2 160 8,-14-6-160-8,18 10 128 8,-18-10-128-8,13 9 0 6,-13-9 144-6,14 14-144 8,-14-14 0-7,8 18 144 6,-2-1-144-7,-1-3 0 8,-1 3 160-8,-4 3-160 5,-2-2 128-4,0 3-128 8,-3 2 160-9,1 5-160 6,0 3 192-6,0 4-192 9,0 4 144-9,0 0-144 5,-4 8 0-5,6-4 144 11,-3 0-144-11,-1 5 0 6,2 5 0-6,-2-4 0 8,-2 1 0-8,2 3 0 7,2 2 0-7,0 1 0 8,2 3 0-8,2 5 0 6,0-1 0-6,2-1 0 9,2-4 176-9,-2-1-48 7,2-4-128-7,2 1 192 8,0-1 176-8,0-2 16 8,-2-1 16-8,3-3 0 7,-3-6-144-7,4 2-48 6,-2-6 0-6,-2 0 0 8,4 0 0-8,1-6 0 7,-3-1 0-7,-2-3 0 9,2-2 16-9,0 1 0 7,4-1 0-7,-4-4 0 8,-1-1-64-8,3 1-16 6,2 1 0-6,-4-7 0 9,2 1-16-9,1-4-128 7,-3 3 192-7,-6-15-64 8,0 0-128-8,10 12 160 7,-10-12-160-7,12 14 160 8,-12-14-160-8,0 0 160 7,0 0-160-6,0 0 160 6,5 11-160-7,-5-11 128 7,0 0-128-6,0 0 128 5,0 0 32-6,0 0 0 7,0 0 0-7,0 0 0 8,-5 14 96-8,-9-8 32 7,0-2 0-6,-3 0 0 6,-1 0 32-7,-1 1 0 7,-7-3 0-7,-3 0 0 9,-10 0-16-9,2 0 0 6,-10 6 0-5,-3-2 0 7,-9 0 16-8,-5 0 0 7,-5-2 0-7,-1 1 0 10,-10 5-128-10,-4-4 0 5,-9-2-16-5,1 2 0 7,0 7-176-7,-3 1 192 7,1 2-192-7,-7-1 192 26,-3 7-848-25,3 1-176 1,-2 0-16-2,-1 3-18080 0</inkml:trace>
    </iact:actionData>
  </iact:action>
  <iact:action type="add" startTime="74330">
    <iact:property name="dataType"/>
    <iact:actionData xml:id="d93">
      <inkml:trace xmlns:inkml="http://www.w3.org/2003/InkML" xml:id="stk90" contextRef="#ctx0" brushRef="#br3">16655 16983 11967 0,'0'0'528'2,"-16"0"112"-1,16 0-512-1,-13 0-128 0,13 0 0 0,0 0 0 6,0 0 1616-6,0 0 304 8,0 0 48-7,0 0 16 6,0 0-1072-7,0 0-208 6,0 0-32-6,0 0-16 9,0 0-16-7,13-12 0 3,1 0 0-5,2 7 0 8,3 1-128-8,3 0-48 8,5-2 0-8,4 2 0 6,2 0 16-6,2 2 0 7,8-2 0-7,-6 4 0 9,4-4-64-9,0 4-16 6,-2-2 0-6,2 0 0 9,0 2 16-1,4-2 0-8,4-1 0 0,0 1 0 7,-1 2 96-7,5 0 32 7,0-2 0-7,5 2 0 10,5 0 16-10,1 0 0 5,-4 0 0-5,7 2 0 10,-7 0-144-10,-1 1-32 6,-1-3 0-6,3 2 0 9,-1 2-128-9,5 0-48 6,-5-4 0-6,10 0 0 8,0 0-208-8,7 0 176 7,-1 0-176-7,-4 2 160 8,2-2-160-8,0 0 0 7,-2 0 0-7,0 0 0 8,0 0 0-8,1 2 128 6,1-2-128-6,6 4 0 9,4-2 0-9,0 0 0 6,-3 4 128-6,1-4-128 9,0 2 0-9,0 0 0 6,0-4 0-6,2 3 0 9,-2 3 0-9,2 2 0 6,0-2 0-6,0 0 0 8,-1 0 0-8,-1-1 0 7,-4 1 0-7,2 0 0 9,0-2 0-9,2 0 0 7,0 0 0-7,4 4 0 9,2-2 0-9,-2-1 0 6,-5-1 0-6,1 0 0 7,-2 0 0-7,0 2 128 8,2-2-128-8,2 2 0 8,2 0 0-8,2 3 128 8,1-3-128-8,-5 0 0 8,-4 0 0-8,0 0 0 5,-4 1 128-4,4-1-128 7,2-2 0-8,4 2 0 6,4-2 0-6,0 2 0 9,-3 0 0-9,-3-2 160 7,-4-2-160-7,0 1 160 8,2-1-160-8,2 0 192 7,-2 0-192-7,6 0 192 9,3-2-192-9,1 4 192 6,-8-2-192-6,0 0 192 8,-4 0-192-8,2 0 0 7,0 0 0-7,1-2 128 8,1 0-128-8,0 4 128 7,0 0-128-7,0 0 128 7,0-2-128-6,-2 1 0 6,-2-3 0-7,0 2 128 8,0 0-128-8,3 0 128 7,1 0-128-7,4 0 128 8,2-2-128-8,-6 0 192 7,-4 0-192-6,-4 0 192 6,2 0-192-7,4 0 160 7,-2 0-160-7,2 0 160 7,1 2-160-7,3 0 192 8,2 0-192-8,-6 0 192 7,-6 2-64-7,0-2-128 8,0 2 192-8,-2-4-64 8,0 2-128-8,4 0 128 7,2 0-128-7,2 0 128 8,0-2-128-8,0-2 0 6,-4 0 144-6,-6 2-144 9,1 0 0-9,1 0 144 6,0 0-144-6,2 0 0 8,0 2 128-8,6-2-128 7,0 0 0-7,-2 0 0 8,2 0 0-7,-10 2 0 5,-4-2 0-6,6 0 0 9,-6 0 176-8,7 0-176 4,-3 1 160-4,4-1-160 6,0 0 128-7,4 0-128 8,-4 0 0-8,-6 2 0 8,0 0 128-8,-5 0-128 7,-3-2 0-7,5 0 0 8,-3-2 144-8,4 2-144 8,-2 2 128-8,5-2-128 8,-3-2 144-8,6 2-144 6,-4-2 160-6,-1 0-160 7,-3 2 192-6,-2-1-48 5,-3-3-16-6,-3 2 0 9,5 2-128-9,1 0 128 7,-2-2-128-7,1-2 128 9,5 4-128-9,-4 0 0 5,-1-2 0-5,1 0 128 9,-3 0-128-8,-7 0 0 4,-3 0 0-4,-6 0 128 7,0 0-128-8,2 0 0 7,-4 0 0-7,3 2 0 7,3-2 0-7,-4 0 0 8,0 0 0-8,2-1 128 8,-4-1-128-7,1 2 0 5,-5 0 144-6,4 0-144 8,-6 0 144-8,2 0-144 7,-4 2 192-7,-1 0-192 7,-5 0 192-7,-2 0-64 8,-3 0 0-8,1 0-128 9,-6 0 240-9,-1 0-64 7,2 0-16-7,-1 0 0 8,-5 0 16-8,3 0 0 6,-7 2 0-6,6 0 0 9,-16-2-16-9,0 0 0 5,13 0 0-5,-13 0 0 8,0 0 16-8,0 0 0 7,18 4 0-6,-18-4 0 6,0 0-16-7,0 0 0 7,0 0 0-7,0 0 0 9,0 0-32-9,0 0 0 7,0 0 0-7,0 0 0 8,0 0-128-8,0 0 192 7,-18 4-192-7,18-4 192 7,-17 9-192-7,-1-5 0 7,3-4 0-7,1 2 128 9,0 2-128-9,1 0 0 7,13-4 0-7,-18 4 0 7,2-2-224-7,-3 2-80 8,1 2-16-8,5-4 0 23,-9-2-1536-22,3 0-320 1,-1 0-64-2,-5-2-16224 0</inkml:trace>
    </iact:actionData>
  </iact:action>
  <iact:action type="add" startTime="78293">
    <iact:property name="dataType"/>
    <iact:actionData xml:id="d94">
      <inkml:trace xmlns:inkml="http://www.w3.org/2003/InkML" xml:id="stk91" contextRef="#ctx0" brushRef="#br3">5309 16456 16575 0,'-22'0'1472'3,"22"0"-1168"-3,-13-2-304 0,-1 2 0 8,14 0 928-8,0 0 128 6,0 0 32-5,0 0 0 7,-12 2-160-7,12-2-32 5,0 0 0-5,0 0 0 7,0 0-320-8,0 0-80 7,0 0-16-7,0 0 0 7,0 0 32-7,0 0 16 7,0 0 0-7,18 4 0 8,1-2-64-8,7 0-16 8,1 2 0-8,4-4 0 6,10 0 128-6,2 0 32 8,10-2 0-7,5 2 0 6,9 0-64-6,-1 0-16 9,4-2 0-10,4 0 0 4,10 0-208-3,12 2-32 6,1-4-16-7,9 2 0 7,3 2-144-6,0-4-128 6,-4-3 144-7,3 3-144 9,-1-2 144-9,4 6-144 5,6 0 128-5,4 0-128 9,-2-2 192-9,0-4-32 7,4-2-16-7,4 2 0 8,7 2-144-7,5 2 192 4,-3-3-192-5,1 1 192 8,-1 0-192-8,11 0 0 7,-1-2 0-7,-2 2 0 9,-3 4 0-9,-3 0 0 6,1 0 0-6,5-2 0 8,0 2 0-8,-7 0 0 7,-6 2 0-7,-9 2 0 8,3 0 0-8,-6 0 0 7,2-2 128-7,0 4-128 8,-8-2 0-7,-4-2 0 4,-11-1 0-4,-4-1 0 7,-7 0 0-8,-5 0 0 8,-4 0 0-8,-2 0 0 22,-11 0-352-21,-5 0-160 0,-9 0-16-1,-6 0-16 13,-12-1-1920-11,-6-3-384-1</inkml:trace>
    </iact:actionData>
  </iact:action>
  <iact:action type="add" startTime="78908">
    <iact:property name="dataType"/>
    <iact:actionData xml:id="d95">
      <inkml:trace xmlns:inkml="http://www.w3.org/2003/InkML" xml:id="stk92" contextRef="#ctx0" brushRef="#br3">5508 18184 25743 0,'33'-4'1136'4,"-4"2"240"-4,12-4-1104 0,8 1-272 0,5-1 0 0,9-4 0 6,3-2 576-5,14 6 48 7,8 1 16-8,9 1 0 8,13-2-128-8,3 2-32 6,2 2 0-6,8 2 0 13,-2 4-16-13,9 0 0 3,7 2 0-3,-3-3 0 7,-1 1-208-7,4-2-64 7,-3 2 0-7,7 2 0 10,3 2 64-10,-5-2 16 5,-5-2 0-5,1 0 0 8,-5-3-80-8,3 3-32 7,2-2 0-7,-7-2 0 8,-7 0-160-8,-4-2 0 8,-7 0 144-8,-7 0-144 7,0 4 0-7,1 0 128 7,1 0-128-7,-7-2 0 8,-9-2 0-8,-13 0-256 7,-7 2 32-7,-7-2 16 24,-2 1-1936-23,-9 1-384 1</inkml:trace>
    </iact:actionData>
  </iact:action>
  <iact:action type="add" startTime="79403">
    <iact:property name="dataType"/>
    <iact:actionData xml:id="d96">
      <inkml:trace xmlns:inkml="http://www.w3.org/2003/InkML" xml:id="stk93" contextRef="#ctx0" brushRef="#br3">6038 20189 23615 0,'0'0'1040'1,"0"0"224"-1,0 0-1008 11,20 2-256-11,3 2 0 1,4-2 0 0,3-2 560-1,3 0 64 4,8 0 16-4,4-4 0 8,9 2 48-8,9 0 16 7,-1-2 0-5,4 0 0 3,3-4 96-4,5 2 32 7,4 1 0-8,14-1 0 6,1-4-256-6,11 4-32 12,7 0-16-12,-2 0 0 5,-4 3-64-4,3-5-16 6,3 2 0-7,2 0 0 7,6 0-32-7,0-2-16 7,-8 3 0-7,-2 1 0 8,-5-4 112-8,1-2 0 7,-2 2 16-7,3 6 0 7,-3-4-96-7,-7 3-32 7,-5-5 0-7,-3 2 0 9,-16 2-160-9,0 2-48 6,-7-2 0-5,-5 2 0 7,-1-2-192-8,-12 0 176 7,-3 4-176-7,-8 6 160 8,-3-2-160-8,-6 0 0 8,-8-2 0-8,-19-2 0 7,0 0-192-7,0 0-112 7,0 0-16-7,-5 18-16 24,-11-7-1088-23,-2 3-224 3,-9-2-32-3,-8-5-14208 0</inkml:trace>
    </iact:actionData>
  </iact:action>
  <iact:action type="add" startTime="80334">
    <iact:property name="dataType"/>
    <iact:actionData xml:id="d97">
      <inkml:trace xmlns:inkml="http://www.w3.org/2003/InkML" xml:id="stk94" contextRef="#ctx0" brushRef="#br3">17156 16811 18143 0,'0'0'800'3,"0"0"160"-3,0 0-768 1,0 0-192-1,0 0 0 0,14 0 0 7,3 0 240-6,3 2 0 5,-1 0 0-6,7 0 0 8,-1 4 144-8,6 2 48 8,6 1 0-8,0-1 0 8,4 0 272-7,10 2 48 5,6-4 16-6,5-1 0 8,1 3 0-8,3 4 0 6,2-4 0-6,0 3 0 7,5-1-208-7,5 4-48 8,0 1 0-8,6 3 0 12,5-8 240-12,11 5 32 4,-1-3 16-3,3 0 0 6,-7 1-144-7,5-3-16 7,5 4-16-7,4-4 0 10,2 3-128-10,4-3-32 5,3 0 0-5,0 1 0 8,-2-5-208-8,1 2-64 6,4 0 0-6,-1-2 0 8,9-2-192-8,-6 0 176 8,-6 1-176-8,2-1 160 8,-4-2-160-8,8 4 128 6,4-2-128-6,0 0 128 9,-6-2-128-9,-2 2 0 7,1-2 0-6,-1 2 128 6,4 5-128-7,-4-5 0 6,2-2 0-6,-2 2 128 9,-4-2-128-9,-2 2 0 7,6 0 0-7,4 2 128 7,-2-2 0-7,-2-1 0 8,-8-3 0-8,1 0 0 8,3 2 48-8,0 0 0 7,2 0 0-7,2 2 0 8,-4 0-48-8,-4 0-128 6,0-4 192-6,0 0-64 9,-1 2-128-9,3 0 128 7,4 0-128-7,2-2 128 7,-10-2-128-7,2 0 0 7,0 2 0-7,1 0 128 9,3-2-128-9,0-2 0 8,-4 0 0-8,-2 0 0 6,-4 2 0-6,3 2 128 7,-1-4-128-6,2 4 0 7,6-1 0-8,-3-1 0 7,-7 0 128-7,-2 0-128 7,-7-6 0-7,3 4 0 10,5 0 0-10,3 0 0 6,2 2 0-6,-4-2 0 8,-1 0 128-8,-3 1-128 7,-5 1 0-7,1 0 0 6,7 0 0-5,-3 0 0 7,6 0 0-8,-3 2 0 7,1 0 0-7,-11-2 0 8,1 0 0-8,-3 2 0 6,6 0 0-6,1 0 0 9,4-2 0-9,1 2 0 7,-13 0 0-7,1 0 0 9,-6 0 0-9,-2 0 0 5,0-2 0-5,2 2 0 10,1-2 0-10,-1 2 128 6,-2 0-128-6,-2 2 0 9,-6-4 0-9,2 0 0 5,-6 0 128-4,-2 2-128 8,1 0 0-9,-5-4 128 6,4 2-128-6,0 0 128 8,5 2 0-8,-3 0-128 7,-6-2 192-7,-4 2-64 9,-3-2 0-9,-6 2-128 6,-3 0 192-6,-1 0-64 8,2-2-128-8,-6 2 128 7,-2 0-128-7,3 0 128 8,-7-1-128-8,2 1 0 7,-4 0 0-7,-3 1 0 8,-3 1 0-8,-2 0 0 6,-4-2 0-6,-3 2 0 9,-1 0-192-9,-7 4-32 7,-14-6 0-7,0 0 0 24,0 0-1376-22,0 0-288-2,0 0-48 1,-12 6-13488-1</inkml:trace>
    </iact:actionData>
  </iact:action>
  <iact:action type="add" startTime="83711">
    <iact:property name="dataType"/>
    <iact:actionData xml:id="d98">
      <inkml:trace xmlns:inkml="http://www.w3.org/2003/InkML" xml:id="stk95" contextRef="#ctx0" brushRef="#br3">16292 18695 2751 0,'0'0'128'1,"0"0"16"-1,4-16-144 0,2-1 0 4,0 3 0-4,-2-1 0 6,0 1 2208-6,-1-2 416 7,3 7 64-6,2-5 32 9,-8 14-1376-10,8-16-256 6,-2-3-64-6,4 5-16 7,-3 1 32-6,-3-3 16 5,-4 16 0-5,6-14 0 7,-2-1-96-8,-4 15-32 7,2-12 0-7,-2 12 0 7,0 0-224-7,6-16-64 7,-6 16 0-6,0 0 0 7,0 0-112-8,0 0-16 7,0 0-16-7,0 0 0 7,0 0-144-7,0 0-32 9,-16 8 0-9,4 2 0 5,-1 0 32-4,3 7 0 6,-6 7 0-7,5-1 0 8,-5 2 96-8,4 9 0 8,-3 5 16-3,3 9 0-1,-2 3-96-4,3 6-32 6,-7 5 0-6,7 6 0 8,-5-1-144-8,4 3-16 7,-5-2-16-6,7 6 0 6,-2-4-160-7,6 3 0 7,2-3 0-7,4-6 0 8,4-2 128-8,4-3-128 6,2-6 0-6,-2-5 128 9,5-3-128-9,-1-10 192 7,6-1-192-7,-1-7 192 7,1-4 0-7,3 1 16 7,-3-9 0-7,1-1 0 10,3-8 48-9,1-2 0 3,2-4 0-4,5-2 0 8,-1-2 16-8,0-2 16 7,-1-10 0-7,1 3 0 9,-2-11-32-9,4 1 0 6,1-1 0-6,-1-1 0 9,-2-4-128-9,0 2-128 7,-3-3 144-7,-1 1-144 8,0 0 128-8,-5 0-128 8,-3 1 0-8,-7 3 0 6,2 0 128-6,0 1-128 8,-7 5 0-8,1-3 0 7,-2 3 128-7,2 9-128 8,-6 10 0-8,0 0 0 7,0 0 0-6,0 0 0 5,0 0-176-5,0 0 176 7,8 16-224-8,-4 1 80 7,2 5 16-7,-1-3 0 8,1 2-64-8,0 3 0 7,-2 1 0-7,4-1 0 9,2-1 192-9,-3 0 0 5,3-3 0-5,6 1-128 9,-5-5 128-9,7-6 0 7,-2 1 0-6,3-1 0 6,3-6 0-7,3-4 0 7,-2-4 0-7,5-4 0 7,1 1 0-7,2-3 0 8,4-14 0-8,-2 3 0 8,2-2 240-8,-1 1-32 8,-1-5 0-8,2-6 0 6,2-2 144-6,-6-1 32 8,-2-6 0-8,1-1 0 8,-7-4 288-8,2-4 64 6,-3 0 16-5,-8-3 0 7,-9-5-208-8,-5-1-32 7,-7-4-16-7,-5-9 0 8,-6-1-320-8,-1 4-176 7,-5-4 192-7,-1 15-192 8,2 7 0-8,-5 7 0 7,5 6-192-7,0 6 48 22,3 4-304-20,4 5-64-1,-3 5-16-1,5 11 0 11,3-2-2384-9,11 10-480 0</inkml:trace>
    </iact:actionData>
  </iact:action>
  <iact:action type="add" startTime="84928">
    <iact:property name="dataType"/>
    <iact:actionData xml:id="d99">
      <inkml:trace xmlns:inkml="http://www.w3.org/2003/InkML" xml:id="stk96" contextRef="#ctx0" brushRef="#br3">18643 18500 12831 0,'0'0'576'4,"0"0"112"-4,5-12-560 0,3-1-128 0,2 1 0 1,-4 2 0 5,-6 10 624-6,10-13 80 8,-1 3 32-8,-9 10 0 8,8-20-352-7,2 9-64 5,-10 11 0-6,8-16-16 8,-8 16 272-8,6-12 48 7,-5-3 16-7,-1 15 0 7,0 0 192-7,0-14 64 7,-3-2 0-7,-7 11 0 9,10 5 64-9,0 0 0 7,-12-6 16-7,-2 2 0 6,-1 8-320-5,-3 2-64 5,-1-1-16-5,-3 7 0 7,-3 2-176-8,2-1-32 7,-1 7-16-7,-1 3 0 7,-3 5 96-6,-1 3 32 10,-4 10 0-11,4 2 0 4,2 5 0-3,1 7 0 7,1 4 0-8,-1 3 0 7,1 6-224-7,2 2-64 7,3 3 0-7,1 3 0 8,-1-6-192-8,8 2 144 8,-1 0-144-8,5-7 128 7,2-7-128-7,0-5 128 6,0-3-128-6,4-3 128 9,4-4-128-9,4 0 128 6,-2-8-128-6,2-4 128 9,0-3-128-9,6-3 0 7,-3 0 0-7,-1-1 0 8,6-9 0-8,-4 1-176 6,3-6 48-6,-1 1 0 24,5-5-528-22,-1-6-112 2,4-2 0-3,5-5-13280-1</inkml:trace>
    </iact:actionData>
  </iact:action>
  <iact:action type="add" startTime="85368">
    <iact:property name="dataType"/>
    <iact:actionData xml:id="d100">
      <inkml:trace xmlns:inkml="http://www.w3.org/2003/InkML" xml:id="stk97" contextRef="#ctx0" brushRef="#br3">19507 18375 25279 0,'-14'-10'1120'0,"14"10"224"1,-16-3-1072-1,5 1-272 0,11 2 0 0,-18 0 0 6,4 4 336-6,-3 5 16 8,3-1 0-8,-3 10 0 9,-1-3-64-9,3 7-16 6,-7-1 0-6,1 6 0 7,-3 7 32-7,3 3 0 8,-3 9 0-8,1 7 0 7,-2 2 80-7,3 3 32 6,1 7 0-6,3 3 0 8,-1-4-128-8,3 6-32 8,0-5 0-8,7 5 0 7,-5-4-256-7,8 3 160 10,0-9-160-8,0-3 128 1,4-11-128-2,2-5 0 6,6-4 144-7,0 0-144 8,0-5 128-8,4-3-128 7,2-6 128-6,-3-1-128 6,5-7 0-7,-2 3 0 8,5-6-192-8,-3-3 64 20,3-5-1728-18,-17-4-352 0</inkml:trace>
    </iact:actionData>
  </iact:action>
  <iact:action type="add" startTime="85618">
    <iact:property name="dataType"/>
    <iact:actionData xml:id="d101">
      <inkml:trace xmlns:inkml="http://www.w3.org/2003/InkML" xml:id="stk98" contextRef="#ctx0" brushRef="#br3">18801 19243 25791 0,'0'0'2304'3,"0"0"-1856"-1,0 0-448-2,15-10 0 6,7 1 896-5,5-1 96 5,4 4 16-5,8 2 0 6,0 0-608-7,10 0-112 8,0 0-32-8,7-3 0 7,5 1-256-7,-3 4 160 8,3-2-160-8,-3 0 128 23,-1 0-1344-21,-7-2-288-1,-5 6-48-1,-8-2-16 0</inkml:trace>
    </iact:actionData>
  </iact:action>
  <iact:action type="add" startTime="85773">
    <iact:property name="dataType"/>
    <iact:actionData xml:id="d102">
      <inkml:trace xmlns:inkml="http://www.w3.org/2003/InkML" xml:id="stk99" contextRef="#ctx0" brushRef="#br3">19735 19409 16575 0,'-24'13'1472'1,"7"-3"-1168"-1,3 4-304 0,-1 0 0 7,3 3 2208-7,0-3 384 6,2 3 80-5,5 3 16 6,-5-3-1712-7,4 5-336 7,0 1-64-7,4 3 0 7,2-7-256-7,4-1-32 7,2 1-16-7,6 1 0 9,-3-7 304-9,13 3 64 6,3-8 16-5,1 1 0 8,-5 1 240-9,4-4 64 6,5-2 0-6,1-2 0 7,-4-2-144-6,0 0-32 5,-3 0 0-5,1-6 0 7,-3-2-112-8,-1-5-32 6,-7 1 0-5,-1-6 0 6,-5 1-80-7,-4-5-32 7,-6 1 0-7,-2-5 0 9,-2 3-160-9,-1-2-48 11,-9-1 0-11,-2-3 0 5,-1-4-192-4,-2 4-128 6,-3 1 160-7,5 1-160 6,1-2-160-6,-1 0-128 9,1 1-32-9,4 3 0 21,-1 5-1888-20,5 5-384 1,2-3-80-2,0 1-13472 0</inkml:trace>
    </iact:actionData>
  </iact:action>
  <iact:action type="add" startTime="86208">
    <iact:property name="dataType"/>
    <iact:actionData xml:id="d103">
      <inkml:trace xmlns:inkml="http://www.w3.org/2003/InkML" xml:id="stk100" contextRef="#ctx0" brushRef="#br3">20166 18087 18831 0,'-14'-14'832'1,"14"14"176"0,0 0-816-1,0 0-192 0,-4-10 0 0,4 10 0 6,0 0 864-6,0 0 128 7,0 0 32-7,0 0 0 7,16 8-208-6,5 0-48 6,3 0 0-6,1 7 0 5,2-1 112-6,1 3 16 8,3 3 0-8,0 1 0 7,2 11-112-7,6 5-16 8,0 2 0-8,6 7 0 8,-2 7 64-8,2 4 16 6,4 3 0-6,-2 8 0 8,-3 1-400-8,3 11-96 12,-6 1-16-12,0 3 0 4,-6 2-32-4,-7-2-16 7,-7 0 0-7,-1 6 0 8,-11 1-32-8,-3 1 0 8,-8 0 0-8,-4-5 0 7,-7-3 144-7,-7-2 32 7,-7 0 0-7,-8-4 0 8,-4-6 48-8,0 0 16 7,-8-2 0-7,0-5 0 8,-2-1-112-8,-1-1 0 7,-9-7-16-7,3 1 0 7,-3-1-208-7,3-3-32 9,-7-4-128-9,-1-1 192 23,-8-1-1088-22,-1-2-240 5,3-6-32-6,0 6-16560 0</inkml:trace>
    </iact:actionData>
  </iact:action>
  <iact:action type="add" startTime="87405">
    <iact:property name="dataType"/>
    <iact:actionData xml:id="d104">
      <inkml:trace xmlns:inkml="http://www.w3.org/2003/InkML" xml:id="stk101" contextRef="#ctx0" brushRef="#br3">22481 19212 8287 0,'0'0'736'3,"0"0"-592"-2,0 0-144-1,0 0 0 7,0 0 1008-7,0 0 160 7,0 0 48-7,0 0 0 8,0 0-752-8,0 0-144 9,0 0-16-9,-12-8-16 6,3 0 256-5,9 8 48 5,-8-13 16-6,-4 7 0 8,12 6 288-8,-13-6 64 7,-3 0 16-7,4 0 0 9,-3 4 192-9,3 2 48 8,12 0 0-8,-18-2 0 6,7 2-256-6,-3 0-64 7,14 0 0-6,-12 2 0 7,12-2-320-8,0 0-80 6,0 0-16-6,0 0 0 8,0 0-16-8,0 0 0 7,0 0 0-6,0 0 0 6,20 4 176-7,7 0 48 7,4-8 0-7,6 2 0 9,12 0-176-9,6 0-16 10,1 0-16-10,5-2 0 6,-3 1-192-6,7-3-32 5,-1-2-16-5,2 4 0 9,1 2-64-9,-3 0-16 8,10 0 0-8,-2 2 0 7,2 4 160-7,3-4 48 8,-3-2 0-8,-8 0 0 7,-2 2-80-7,1 0-16 7,-7 0 0-7,-3 0 0 8,-6 0-272-8,-8 2 0 8,-4 2 128-8,-6 0-128 7,-12-2 0-7,-1 2-272 7,-18-4 48-7,0 0 16 22,0 0-656-20,0 0-128-2,0 0-32 1,0 0 0 12,0 0-2016-11,-10 11-416 0,-5-3-64-2,-7 4-32 0</inkml:trace>
    </iact:actionData>
  </iact:action>
  <iact:action type="add" startTime="87844">
    <iact:property name="dataType"/>
    <iact:actionData xml:id="d105">
      <inkml:trace xmlns:inkml="http://www.w3.org/2003/InkML" xml:id="stk102" contextRef="#ctx0" brushRef="#br3">22659 19678 15663 0,'-20'19'1392'1,"7"-11"-1120"-1,3 4-272 0,10-12 0 8,0 0 1760-8,0 0 288 6,0 0 64-6,0 0 16 7,0 0-864-6,0 0-176 7,17 8-48-8,9-8 0 7,1-4-16-7,4-6-16 6,6-4 0-6,0 3 0 9,8-5-160-9,4 4-16 7,2-3-16-7,5-3 0 7,5 3 0-7,3-1 0 8,8 4 0-8,0-1 0 7,4 1-160-7,2-2-16 8,-3 5-16-7,-5-1 0 9,0-2-240-10,-8 4-32 4,-1 3-16-4,-3 1 0 8,-1 0-336-8,-4 2 144 8,-5 2-144-8,1 0 0 7,-8 0 0-7,-2 6 0 7,-10-1 0-6,-1-3 0 22,-9-2-1328-22,-5 2-160 0,-14-2-48 0,0 0 0 14,0 0-1024-14,0 0-224-1,0 0-32 1</inkml:trace>
    </iact:actionData>
  </iact:action>
  <iact:action type="add" startTime="88218">
    <iact:property name="dataType"/>
    <iact:actionData xml:id="d106">
      <inkml:trace xmlns:inkml="http://www.w3.org/2003/InkML" xml:id="stk103" contextRef="#ctx0" brushRef="#br3">23638 18182 22111 0,'0'0'1968'2,"0"0"-1584"-2,-16 6-384 0,16-6 0 7,0 0 1408-7,-10 10 208 8,3 5 48-8,-3 7 0 7,2 3-864-6,2 4-160 5,-3 3-48-6,-3 5 0 11,2 9 48-11,-6 5 16 4,3-2 0-4,-5 11 0 8,-1 3 48-8,-1 5 16 7,-1 4 0-7,-3 8 0 8,1-4 48-8,-4 6 16 7,-6 6 0-7,1 2 0 13,-1 5-336-13,0-5-80 3,2-4-16-3,2-2 0 9,1-3-112-9,3-1-32 7,1-5 0-7,5-11 0 6,-1-4 64-6,9-3 16 9,-5-6 0-9,8-3 0 6,-1-11-96-6,3-2-32 8,2-3 0-8,2-5 0 8,2-7-160-8,2-1 128 7,-2-19-128-7,0 0 128 25,12 14-1136-25,1-7-224 0,5-7-48 0,-1-1-10352 9,5-11-2064-9</inkml:trace>
    </iact:actionData>
  </iact:action>
  <iact:action type="add" startTime="88667">
    <iact:property name="dataType"/>
    <iact:actionData xml:id="d107">
      <inkml:trace xmlns:inkml="http://www.w3.org/2003/InkML" xml:id="stk104" contextRef="#ctx0" brushRef="#br3">25756 18625 25391 0,'-33'-12'1120'4,"15"4"240"-4,1 2-1088 0,-3-1-272 0,3-1 0 1,1 2 0 5,-3 2 688-6,1 2 80 8,1 4 0-8,-7 2 16 7,3 0-304-7,-3 0-64 6,1 2-16-6,-1 0 0 10,-5 1-16-10,-2 9 0 6,-2-2 0-6,2 7 0 7,1 6 208-6,1 1 48 5,0-1 0-6,-2 12 0 8,1 12-96-8,-3 3-16 6,4 3 0-5,0 5 0 7,-1 3-320-8,7-1-64 7,4 4-16-1,1-1 0-2,6 3-128-3,5-10 0 4,5-5 0-5,5-6 128 8,11-9 112-8,0 1 16 7,5-7 0-7,7-5 0 8,-1-2 176-8,4-3 32 7,2-9 16-7,5 1 0 8,3-10 48-8,2-1 16 7,7-5 0-7,1-1 0 8,4-7-128-8,-1 0-32 8,5-6 0-8,1 1 0 7,7-9-128-7,-1-3-16 7,-5-3-16-7,-1-1 0 8,-3-4 48-8,-4-4 16 7,-7 0 0-7,-1 0 0 9,-6-8 128-9,0-2 32 6,-3-5 0-6,-7-5 0 9,-8-5-48-9,-7-1 0 6,-4-5 0-6,-4 2 0 8,-8 1-128-8,-4 1-16 6,-7 7-16-5,-1 5 0 8,-9 7-240-9,-3 0 144 5,-3 10-144-5,-8-2 128 9,-2 4-128-8,-10 5 0 6,-3 5 0-7,-5 5 0 23,-11-1-384-23,4 9-128 1,1 0 0-1,-1 9-16 13,4 2-2864-12,3 9-576 1</inkml:trace>
    </iact:actionData>
  </iact:action>
  <iact:action type="add" startTime="90847">
    <iact:property name="dataType"/>
    <iact:actionData xml:id="d108">
      <inkml:trace xmlns:inkml="http://www.w3.org/2003/InkML" xml:id="stk105" contextRef="#ctx0" brushRef="#br3">27699 18720 15663 0,'0'0'688'2,"0"0"144"-2,0 0-656 0,-16 6-176 0,3-2 0 0,13-4 0 6,-18 10 1040-6,4 4 176 7,-5-3 48-7,1 7 0 8,1-3-496-8,-7 7-80 6,-1-3-32-6,-4 1 0 8,-1 3 48-8,-3 5 16 8,-2-5 0-8,-2 2 0 8,2 1-48-8,-2-1-16 8,4-2 0-8,2 5 0 6,1 1-208-6,3 0-32 8,0-1-16-8,3 1 0 8,7-2-208-8,-1 0-32 8,1 1-16-8,7-5 0 7,4-5 80-7,-2 1 16 6,4 3 0-5,4-7 0 11,0-15 64-12,10 20 16 4,-2-1 0-4,4-7 0 8,3 0 0-8,7-5 0 7,-5 3 0-7,9 4 0 7,3-6 0-6,10 3 0 5,0-3 0-5,4-4 0 6,-2 0-80-7,6-2-16 7,-8-2 0-7,3-2 0 9,-3-2-80-9,2 2-16 6,-3-2 0-5,1-2 0 6,-4-7-128-7,0 7 0 7,0 0 144-6,4-4-144 7,-2 2 0-8,2-1 0 7,-4-7 0-7,-4 8 0 23,-1-1-1184-22,-3 1-304 1,-4 0-64-2,-1-8-12544 0</inkml:trace>
    </iact:actionData>
  </iact:action>
  <iact:action type="add" startTime="91219">
    <iact:property name="dataType"/>
    <iact:actionData xml:id="d109">
      <inkml:trace xmlns:inkml="http://www.w3.org/2003/InkML" xml:id="stk106" contextRef="#ctx0" brushRef="#br3">27354 19188 8287 0,'0'0'736'4,"0"0"-592"-3,0 0-144-1,0 0 0 7,0 0 3712-7,0 0 704 7,15 0 128-7,11-2 48 7,-3-1-3120-6,8-3-608 4,2 2-128-5,6-2-32 8,-2-4-208-8,4 0-48 7,2-5-16-7,6 5 0 8,-2 0-112-8,6-3 0 8,3-1-16-8,8 0 0 8,1 9-48-8,5-3 0 7,-2 0 0-6,4-2 0 5,-9 2-256-6,-5-1 160 11,-7 1-160-11,-2 4 128 7,-12-2-128-7,4 2-144 4,-6-2 144-4,-4 4-208 24,-5 2-2048-23,-3-2-416 1,-7 1-80-2,-16 1 0 0</inkml:trace>
    </iact:actionData>
  </iact:action>
  <iact:action type="add" startTime="91493">
    <iact:property name="dataType"/>
    <iact:actionData xml:id="d110">
      <inkml:trace xmlns:inkml="http://www.w3.org/2003/InkML" xml:id="stk107" contextRef="#ctx0" brushRef="#br3">27761 19368 5519 0,'0'0'496'2,"0"0"-496"-2,0 0 0 0,0 0 0 5,0 0 4464-5,18 6 784 7,-5-2 176-6,9-2 16 6,3-2-3776-6,6 0-752 6,9-2-144-7,0-2-48 7,9-2-336-7,10 0-80 7,5-6-16-6,4 1 0 5,-5-7-96-6,3 6 0 7,-5-1-16-7,-1 3 0 10,2-8 16-10,1 7 16 6,-7-3 0-6,3 6 0 8,-1 2-208-4,-3 1 0 0,2 1 0-4,-5 0 0 26,-9 2-2256-23,-4 0-496-3</inkml:trace>
    </iact:actionData>
  </iact:action>
  <iact:action type="add" startTime="91731">
    <iact:property name="dataType"/>
    <iact:actionData xml:id="d111">
      <inkml:trace xmlns:inkml="http://www.w3.org/2003/InkML" xml:id="stk108" contextRef="#ctx0" brushRef="#br3">28600 18679 4607 0,'0'0'192'2,"0"0"64"-2,10-19-256 0,3 7 0 1,-3 1 0-1,10 3 0 7,-3 4 4128-7,7 0 784 7,3 4 144-7,4 2 48 7,6 2-3440-7,4 2-672 7,8 5-144-7,2 1-16 8,-3 8-192-8,-1-3-16 7,0 5-16-7,0 5 0 7,-6 0 32-7,0 8 0 9,-4 6 0-9,-6-4 0 7,-4 4 576-7,-5 0 112 7,-5 6 16-7,-9 4 16 23,-6-3-1808-22,-4 1-352 0,-2 4-80 6,-11-2-16-6,-7-1 896-1,-3 1 336 0,-8-6-16 0,-4-2 0 6,-8-4 256-5,0 0 64 4,-8-8 0-5,-3 0 0 10,-9-2-112-10,7-3-16 7,1-3 0-7,3 1 0 7,3-7-256-7,8 1-64 7,0-3-16-7,6-5 0 8,6-2-320-8,5 0-64 7,7-6-16-7,19-2-10912 16,-10-14-2176-15</inkml:trace>
    </iact:actionData>
  </iact:action>
  <iact:action type="add" startTime="92376">
    <iact:property name="dataType"/>
    <iact:actionData xml:id="d112">
      <inkml:trace xmlns:inkml="http://www.w3.org/2003/InkML" xml:id="stk109" contextRef="#ctx0" brushRef="#br3">29975 18703 8287 0,'0'0'736'3,"0"0"-592"-3,6-18-144 0,-6 18 0 6,6-13 2112-5,-6 13 384 6,0 0 64-6,0 0 32 7,0 0-1200-8,0 0-240 7,0 0-64-7,0 0 0 7,0 0-192-7,0 0-64 6,4 17 0-5,-4 5 0 7,0 1-240-8,-4 4-48 8,2 5-16-8,0 1 0 8,0 2-48-8,0 4-16 5,0-2 0-5,0 0 0 9,2-4-16-8,0-2-16 5,2-3 0-6,2-5 0 10,2-2 112-10,4-5 32 5,-10-16 0-5,9 18 0 8,7-11 208-8,-2-3 48 6,3-6 16-6,3-4 0 9,-1-7 16-9,5-1 0 6,3-9 0-6,2-1 0 13,0-3-432-13,-1 0-96 4,-1-1-16-4,-2-1 0 7,1 0-192-7,-3-2-128 8,-5 0 128-8,-3-3-128 7,3-1 0-7,-6 4 0 8,1 0 0-8,-5 2 128 7,0-1-128-6,2 3 0 6,-5 2-176-7,-1 5 176 23,2 5-672-21,-2-3-32-2,2 6-16 0,-6 12 0 12,0 0-2416-10,0 0-496-1,2-17-80-1,-2 17-32 0</inkml:trace>
    </iact:actionData>
  </iact:action>
  <iact:action type="add" startTime="92750">
    <iact:property name="dataType"/>
    <iact:actionData xml:id="d113">
      <inkml:trace xmlns:inkml="http://www.w3.org/2003/InkML" xml:id="stk110" contextRef="#ctx0" brushRef="#br3">30755 18668 25791 0,'-13'11'2304'1,"-1"1"-1856"1,2 4-448-1,3-1 0 7,-7 7 896-7,4 1 96 5,1 5 16-6,-1 3 0 8,-6 0-384-8,5 0-80 6,-5 0-16-6,6-3 0 8,-3-1-272-8,3-6-48 6,-4 1-16-5,9-1 0 7,-3-3-192-8,6-8 144 7,4-10-144-7,0 0 128 8,0 0 32-8,0 0 0 7,18 5 0-7,-5-5 0 9,3-5 240-9,5-1 48 6,-1-10 16-6,1 4 0 7,3-5-272-6,1 3-48 6,0-5-16-7,1-7 0 7,-3 1-128-7,-5 2 0 9,-1-1 0-5,1 5 0 0,-8-5 0-3,1 3 0 5,1-3 0-6,-4 11 0 8,3-3 0-8,-1 8 0 7,-4-3 0-6,-6 11 0 5,0 0-128-5,0 0 128 6,0 0 0-7,0 0 0 9,0 0-128-9,0 0 128 6,12 15-160-6,-4-1 160 8,-6 2 0-8,-2 3 0 7,0-1-128-7,0 5 128 8,-4 0 0-8,-2 3 0 6,-4-3 0-6,2 1 0 9,2-3 0-8,-3 4 0 5,-1-3 0-6,2-1 0 8,-6 1 0-7,3-5 0 5,-5 11 0-6,2-5 0 8,-3-2-272-8,5 1 32 7,-5 1 16-7,5-5 0 23,-2 1-352-23,8-7-80 1,6-12-16-1,-5 16 0 13,5-16-1840-11,0 0-368-1</inkml:trace>
    </iact:actionData>
  </iact:action>
  <iact:action type="add" startTime="93474">
    <iact:property name="dataType"/>
    <iact:actionData xml:id="d114">
      <inkml:trace xmlns:inkml="http://www.w3.org/2003/InkML" xml:id="stk111" contextRef="#ctx0" brushRef="#br3">31245 18845 13823 0,'0'0'1216'1,"0"0"-960"-1,0 0-256 0,0 0 0 8,0 0 2288-7,0 0 400 5,0 0 96-6,0 0 16 6,0 0-1552-5,2 16-304 6,-4-1-64-7,0 9-16 8,-4-1-224-7,2-3-64 5,-4-1 0-6,-3 3 0 9,1 1 32-9,-6 0 0 6,5 3 0-6,-5 3 0 8,2-4-160-8,-1-1-48 7,3-1 0-6,-2 1 0 7,5-1-272-8,-3-2-128 10,4-3 128-10,2 2-128 6,4-1-192-6,2-19-112 10,0 0-16-10,0 0-16 17,0 0-2032-14,0 0-416-3,24 8-80 1,-1-8-16-1</inkml:trace>
    </iact:actionData>
  </iact:action>
  <iact:action type="add" startTime="93747">
    <iact:property name="dataType"/>
    <iact:actionData xml:id="d115">
      <inkml:trace xmlns:inkml="http://www.w3.org/2003/InkML" xml:id="stk112" contextRef="#ctx0" brushRef="#br3">31781 18912 28911 0,'-21'-2'1280'0,"21"2"256"0,-14 2-1216 0,-3 1-320 1,3 3 0-1,0 0 0 7,-5 0 352-7,3 4 16 7,-3 1 0-7,1-3 0 7,1 4-48-6,-3-2-16 9,5 7 0-10,3-7 0 5,12-10-160-5,0 0-16 10,-8 6-128-9,8-6 192 3,0 0-16-4,0 0-16 10,0 0 0-10,16 4 0 4,1 0 48-4,3 0 16 11,-7-10 0-11,5 0 0 5,-4 0-224-5,3 0 144 11,-3-4-144-11,1 3 128 4,3-1-128-4,-6-2 0 10,-1 2 0-9,-11 8 0 2,14-6 0-2,-14 6 0 10,12-4 0-10,-12 4 0 2,0 0 224-3,0 0 16 7,0 0 0-7,0 0 0 8,0 0 32-8,0 0 16 10,0 0 0-9,0 0 0 4,0 0-160-5,6 18-128 9,-10 0 192-9,2 3-192 6,-2-1 144-6,0-3-144 10,0 3 0-10,2 1 144 4,-4 4-144-3,-4 1 0 5,3-3 0-6,-1 2 128 12,-4 1-128-12,2-1 0 8,3-1 0-5,-3 1 0-2,2-2 0-1,2 1 0 12,-4-7 0-11,5 1 0 0,5-18 0-1,-6 21 0 12,4-3 0-12,0-3 0 4,2-15-176-4,2 18-112 6,-2-18-32-6,0 0 0 22,0 0-1536-20,0 0-304-1,0 0-64 0,13 4-16-1</inkml:trace>
    </iact:actionData>
  </iact:action>
  <iact:action type="add" startTime="94209">
    <iact:property name="dataType"/>
    <iact:actionData xml:id="d116">
      <inkml:trace xmlns:inkml="http://www.w3.org/2003/InkML" xml:id="stk113" contextRef="#ctx0" brushRef="#br3">32113 19042 17503 0,'0'0'1552'1,"0"0"-1232"4,-18 2-320-5,7 0 0 4,11-2 1968-4,-18 10 336 7,6-4 64-7,-1 3 0 8,3 7-1456-8,2-4-288 10,-7 3-64-9,5-5-16 3,-4 4-96-4,4-3 0 11,10-11-16-10,-7 16 0 2,-3-2-128-3,10-14-32 10,0 0 0-10,0 0 0 5,0 0 64-5,0 0 16 10,0 0 0-9,0 0 0 4,19-2 304-4,3-4 64 4,-5-10 16-5,5 3 0 8,-1-5 16-8,3 1 0 11,-3 1 0-11,-1-6 0 4,-1 1-304-4,3 2-64 10,-7-1-16-2,1-1 0-8,-4-1-112 0,-1 3 0 9,-5-3-16-9,2 1 0 4,0 5-240-4,-2 2 128 10,-3 1-128-10,-3 13 0 4,0 0 0-4,0 0-240 7,0 0 32-7,0 0 0 21,0 0-1840-19,0 0-384-1,0 0-64-1,0 0-12240 2</inkml:trace>
    </iact:actionData>
  </iact:action>
  <iact:action type="add" startTime="94512">
    <iact:property name="dataType"/>
    <iact:actionData xml:id="d117">
      <inkml:trace xmlns:inkml="http://www.w3.org/2003/InkML" xml:id="stk114" contextRef="#ctx0" brushRef="#br3">32462 19075 21183 0,'0'0'1888'3,"0"0"-1504"-3,0 0-384 0,16 0 0 5,3-2 1344-4,-1-2 192 3,-3 1 32-3,5-1 16 7,-5 2-208-8,3-2-32 10,0-4-16-10,-5 2 0 5,1-2-560-5,-6-3-96 11,3 1-32-11,-11 10 0 3,10-10-336-3,-10 10-80 11,0 0-16-11,-2-17 0 5,-6 5 208-5,1 0 32 6,-5 4 16-6,-6 1 0 9,-1 1 64-8,-1 2 16 5,-3 0 0-6,-1 0 0 7,-1 8-160-7,4 2-48 9,-1 4 0-9,3-3 0 6,-5 1-336-6,-1 6 0 13,0-1 0-8,3 5 128-3,1-2-128-2,3 3 0 7,-1 3 0-6,7 1 0 3,0-2 0-4,4-1 0 7,4-1 0-7,3 3 0 9,2-7-272-9,3 3-32 10,2 2 0-10,4-7 0 19,-10-13-2304-18,10 18-464 1</inkml:trace>
    </iact:actionData>
  </iact:action>
  <iact:action type="add" startTime="94823">
    <iact:property name="dataType"/>
    <iact:actionData xml:id="d118">
      <inkml:trace xmlns:inkml="http://www.w3.org/2003/InkML" xml:id="stk115" contextRef="#ctx0" brushRef="#br3">31625 18623 29487 0,'0'0'2624'2,"0"0"-2112"5,0 0-512-7,0 0 0 3,-9 8 944-3,9-8 80 7,-2 23 0-7,2 0-10384 20,0-7-2096-20</inkml:trace>
    </iact:actionData>
  </iact:action>
  <iact:action type="add" startTime="95274">
    <iact:property name="dataType"/>
    <iact:actionData xml:id="d119">
      <inkml:trace xmlns:inkml="http://www.w3.org/2003/InkML" xml:id="stk116" contextRef="#ctx0" brushRef="#br3">30861 20113 21247 0,'4'-10'944'2,"1"-2"192"-2,-3 3-912 1,0-3-224-1,0-4 0 0,0 7 0 7,0-3 1280-6,-2 12 192 9,0 0 64-10,-2-12 0 6,-2 0-528-6,4 12-112 12,-13-7 0-12,-1 5-16 4,-7 2-320-4,-1 6-64 9,-3 3-16-9,-5 3 0 5,-7 6-160-5,-2-3-48 10,-4 7 0-10,3 5 0 4,-1 0 304-4,4-1 48 10,-3-3 16-10,11 2 0 7,6 3-128-7,7-7-32 9,3 1 0-8,7-1 0 3,6 0-208-4,4-3-32 10,5 0-16-10,5 1 0 6,4-3 0 0,1 1 0-6,8 3 0 1,5-9 0 5,7 3-64-6,-4-2-16 11,6 3 0-11,-6-3 0 5,-2-2-144-3,-4 2 128 7,-1-3-128-9,-5 3 128 4,-4-2-128-4,-7-4 0 11,-12-6 0-11,0 0 0 3,0 0 128-2,8 15-128 6,-8-15 0-7,0 0 128 8,-14 12-128-8,-7 0 192 10,-6-7-192-10,-5-3 192 5,-1-4-192-5,-10-1 0 11,-6-3 144-11,5 2-144 5,-3-2 0-4,10 2 0 3,0-4 0-4,7 0 0 9,5 3-304-9,8-1-80 7,-1 0 0-7,18 6-16 23,-6-10-2176-22,6 10-432 2,0 0-96-2</inkml:trace>
    </iact:actionData>
  </iact:action>
  <iact:action type="add" startTime="95650">
    <iact:property name="dataType"/>
    <iact:actionData xml:id="d120">
      <inkml:trace xmlns:inkml="http://www.w3.org/2003/InkML" xml:id="stk117" contextRef="#ctx0" brushRef="#br3">31220 20423 22287 0,'0'0'976'1,"-10"12"224"-1,10-12-960 0,-6 11-240 6,0 9 0-6,0-8 0 5,6-12 912-5,0 0 144 10,6 19 32-10,0 1 0 4,0-9-320-4,4 3-48 10,-10-14-16-10,17 14 0 6,5-1-48-5,1-5-16 7,2 0 0-8,3-4 0 6,1 0 240-6,0-8 32 8,-2 2 16-8,1-2 0 6,-3-2-384-6,-1 0-80 11,1-6-16-11,-2 1 0 5,-1-1-224-5,-3-4-48 10,-7-1-16-10,2 1 0 4,-7-1-32-4,1 3 0 7,-4-3 0-7,-4-1 0 7,-2 2 160-7,-2-5 32 10,-2 1 0-9,-7 3 0 8,-1-7-160-9,0-1-32 4,3-4 0-3,1 0 0 6,-6-1-128-7,9 3 0 12,-3 2 0-12,4 3 0 4,0 1 0-4,4 7-176 11,4-1 176-9,4 3-128 1,6-6 128-3,-1 9-128 7,9-3 128-7,1 2-128 5,-1-6 128-4,3 3 0 5,1-7 0-6,1 1 0 8,2 1 0-7,1-3 0 10,-3-1 0-11,0-1 0 3,1 5 0-3,-7-3 0 12,1 3 0-12,-1 5 0 3,-3-3 0-3,-1 8 0 12,-15 8 0-12,18-2 0 4,-18 2 0-4,0 0 0 10,0 0 0-10,0 0 0 4,8 14 0-4,-6 6 128 13,-4 3-128-12,-2 4 0 0,-8 1 0-1,0 1 144 12,-3 2-144-12,1 2 0 3,-3 4 128-3,3-2-128 10,-7-2 0-10,1 1 0 5,6-7 128-5,-3-4-128 10,5-1 144-10,2-1-144 6,5-7 384-6,5-14 0 10,0 0-16-9,0 0 0 3,5 17 112-4,-5-17 32 6,0 0 0-6,22 0 0 9,1-1-128-9,5-5 0 10,1-4-16-10,4 0 0 4,0-3-240-4,4 1-128 11,-6 2 160-10,5-2-160 2,-1 5 0-2,2-1 0 9,-6-2 0-7,2 8-160-3,-4 4 160 1,-1 2 0 10,-5 4 0-11,0-1 0 4,-3 9 0-4,-4 0 0 10,-3 5 0-10,-5 3 0 4,0-1 0-3,-4-2 0 6,2 1 0-7,-6-1 0 8,0 3 0-8,-4-5 144 6,0-1-16-6,2-1-128 10,0 3 0-10,2-5 0 12,0 3 0-12,0-18-144 4,4 12 144-4,6 1 0 10,-3-3 0-10,5 0 0 5,-12-10 0-4,21 6 0 3,-1-2 128-3,3-1-128 7,-3-1 0-8,3 2 144 11,1 0-144-11,-1 4 0 4,2 0 0-3,3-2 0 5,-1 1 0-6,0 5 0 22,-3-4-960-20,3 4-192 0,2 3-32-1</inkml:trace>
    </iact:actionData>
  </iact:action>
  <iact:action type="add" startTime="97783">
    <iact:property name="dataType"/>
    <iact:actionData xml:id="d121">
      <inkml:trace xmlns:inkml="http://www.w3.org/2003/InkML" xml:id="stk118" contextRef="#ctx0" brushRef="#br3">14855 7788 7359 0,'5'-12'656'2,"5"2"-528"5,4 2-128-7,-6-1 0 3,3 1 1216-3,-3 0 192 6,0-6 64-5,-8 14 0 8,0 0-288-9,8-9-48 6,-8 9-16-6,0 0 0 10,0 0-320-9,0 0-64 3,0 0-16-4,0 0 0 9,0 0-368-9,-10-4-80 6,0 2-16-6,-5 4 0 7,-1 2 64-7,-3-3 0 11,-7 3 0-11,-1 2 0 5,-2 4 96-5,-1-4 32 11,-3 2 0-11,-6 3 0 5,-2-3-160-5,-6 0-32 10,3 0 0-3,1 1 0-6,-6-5 0-1,2-4 0 8,0-2 0-8,0-3 0 4,1-1 0-4,5 0 0 7,-2 0 0-6,6 2 0 5,0-2-48-6,3 2-16 14,5-1 0-14,2 1 0 3,4 0-48-3,5 2-16 11,-2-2 0-10,9 0 0 1,-1-4-128-1,12 8 160 5,0 0-160-6,0 0 160 8,0 0-160-8,0 0 192 12,0 0-192-11,0 0 192 2,0 0-192-3,0 0 0 11,14-6 144-11,-14 6-144 3,0 0 128-3,15 2-128 13,-15-2 128-13,20 10-128 2,-20-10 128-2,0 0-128 10,13 16 160-9,-1 5-160 3,-8 2 128-3,0 3-128 10,-2-1 0-11,-2 6 144 3,-2 4 0-3,0 8 0 12,0-2 0-12,0 10 0 3,-6 2 128-2,-3 3 32 6,1 7 0-7,-4 3 0 5,3-4 16-5,1 3 0 5,-4 1 0-5,6-4 0 9,-1-5-16-9,1 0 0 6,2-1 0-6,-4 1 0 9,-2-1-16-8,5 3 0 5,-7 1 0-6,4 1 0 8,2 1-32-8,-3-1 0 12,1-5 0-12,2 1 0 4,-2 1-64-4,3-1-32 5,1-3 0-5,-6 1 0 8,2-4-160-8,2 3 128 13,-3 1-128-13,1 3 128 2,0-1-128-2,-1 1 0 13,3 1 0-12,4-3 0 0,-4-7 0-1,6-6 128 13,0 0-128-13,0-6 0 4,0-8 0-3,0-1 0 9,2-5 128-10,0 0-128 4,-2-3 0-4,0-8 128 12,2-12-128-11,0 0 128 1,-3 17-128-2,3-17 128 9,0 0-128-9,0 0 128 6,0 0-128-6,0 0 192 9,0 0-192-9,0 0 192 6,0 0-64-6,0 0 0 11,0 0 0-11,0 0 0 4,5-19-128-4,7 5 160 11,0-4-160-11,7 3 160 5,1 7-160-5,7 0 0 9,4-7 144-9,10 5-144 4,4 2 0-4,6-2 128 12,9 3-128-12,5 5 0 4,9-4 0-3,0 4 0 5,6 2 0-6,-2 4 0 8,-2 2 0-8,4-6 128 12,-4 0-128-12,-4 0 0 3,0 7 0-2,-7 3 128 10,-5-4-128-11,1 2 0 4,-7 2 0-4,-3 3 0 12,0 5 0-12,-4-3 128 3,-3 5-128-3,-5-5 0 9,-2 1 0-9,2 2 0 20,-1-3-1456-19,1 5-256-1,-6-7-48 2,-2 3-13056 0</inkml:trace>
    </iact:actionData>
  </iact:action>
  <iact:action type="add" startTime="98881">
    <iact:property name="dataType"/>
    <iact:actionData xml:id="d122">
      <inkml:trace xmlns:inkml="http://www.w3.org/2003/InkML" xml:id="stk119" contextRef="#ctx0" brushRef="#br3">20359 7967 11967 0,'-8'-10'1072'0,"2"-5"-864"7,4 3-208-7,0 2 0 4,2 10 1088-4,2-14 192 10,4 5 16-10,4-5 16 4,2 4-608-3,1-3-112 10,5-1-16-11,3-4-16 4,1 5-176-2,-1-3-48 6,5 5 0-8,1-3 0 4,2 4-16-4,-1 0 0 11,-1 1 0-11,0 3 0 3,2 4 64-3,3 0 16 11,-5-2 0-11,0 4 0 5,-3 2-16-5,1 4 0 12,0-2 0-12,-1 7 0 4,-3 1-128-4,-5 6-48 12,-1 3 0-12,-3 6 0 2,-2 1-80-2,-8 7-128 11,-2 0 176-1,-2 12-176-10,-4 1 352 0,-8 13-32 4,1 3-16-4,-7 3 0 8,-1 7 80-8,-1 4 32 10,3-2 0-10,-3-4 0 6,1 0-48-6,3 2-16 7,3-6 0-7,-3 7 0 5,6-5-160-5,-1 0-16 11,3-6-16-11,6 3 0 3,0-7-160-3,4-1 128 12,2-3-128-12,2-1 128 3,0-3-128-3,2 1 0 13,4-2 144-13,-3-6-144 3,-1-1 0-3,2 5 128 13,2 0-128-12,-2-2 0 0,1 0 0-1,5-1 144 7,-2-7-144-7,3 4 0 7,-3-4 256-6,6 2-48 10,-3-6-16-11,3-3 0 5,1-1-48-5,-1 0-16 11,-1 2 0-10,3-2 0 3,-6-3 32-4,1-5 0 9,-5-3 0-9,2-1 0 5,-5-3 0-5,-7-16 0 10,6 13 0-10,-6-13 0 5,0 24-160-5,-2-5 160 10,2-19-160-10,-6 16 160 5,-5 1 16-5,-1-3 0 10,0 4 0-9,-5-9 0 2,-3 3 208-2,-3-4 64 10,-6 2 0-11,-1-1 0 3,-1-3 48-2,-2 2 16 5,-8 2 0-6,2-2 0 7,0-5 0-7,-6 3 0 12,-10 0 0-12,3 4 0 4,-3-2-192-4,-1 1-48 12,-5 3 0-12,3-6 0 3,1 2-272-3,-1 3 0 12,-1-3 128-12,4 2-128 3,3 0 0-2,5-2 0 10,-2 1 0-11,4 3 0 18,4-4-688-17,-2 7-240 0,6-1-48-1,-2 4-10224 10,6-3-2032-8</inkml:trace>
    </iact:actionData>
  </iact:action>
  <iact:action type="add" startTime="101157">
    <iact:property name="dataType"/>
    <iact:actionData xml:id="d123">
      <inkml:trace xmlns:inkml="http://www.w3.org/2003/InkML" xml:id="stk120" contextRef="#ctx0" brushRef="#br3">1839 4704 16575 0,'-14'-8'1472'4,"-2"5"-1168"-3,7 1-304-1,9 2 0 8,-14 0 0-8,14 0 0 7,0 0 0-7,0 0 0 8,0 0 0-7,0 0 208 5,0 0-64-6,0 0-16 9,0 0 64-9,16 7 16 4,3-1 0-4,7 2 0 9,5-6 176-9,0 0 48 6,2-2 0-6,8 0 0 10,0-2-16-10,8 2 0 6,5 0 0-5,3 0 0 6,5 2-160-7,9-2-48 8,-3-2 0-8,4-6 0 9,-2 0 32-2,2 3 0-7,1-3 0 0,-5-2 0 6,4 2 144-5,-4 4 16 6,3-2 16-7,-3-1 0 8,-2 1-128-8,-2 0-32 6,3-2 0-6,-7-2 0 9,-3 1-64-8,-5 3-32 4,-5-2 0-5,0 2 0 9,-4 2-160-8,-6 2 128 5,-4 0-128-6,-4 2 128 8,-3 0-128-8,-5 4-192 7,1 0 32-7,-22-4-11104 9</inkml:trace>
    </iact:actionData>
  </iact:action>
  <iact:action type="add" startTime="101519">
    <iact:property name="dataType"/>
    <iact:actionData xml:id="d124">
      <inkml:trace xmlns:inkml="http://www.w3.org/2003/InkML" xml:id="stk121" contextRef="#ctx0" brushRef="#br3">2974 4117 6447 0,'-10'-45'272'3,"10"26"80"-3,6-1-352 0,2 1 0 1,0 3 0-1,11 3 0 6,5 9 3712-6,5 2 688 8,2 0 128-8,2 6 16 8,6 0-3440-7,2 1-688 5,8-1-144-6,2 4-16 10,3-2-48-10,3 4 0 6,-3 5 0-6,3-1 0 6,0 2-80-5,-1 5-128 6,-1 4 176-7,-1 3-176 8,-3 1 0-8,-4 4 0 7,-2 2 0-7,0 4 0 11,-8-2 0-11,0 2 0 5,2 4 0-4,-8-6 0 6,-2 0 0-6,-2-2 0 5,-1-1 0-6,-5 5 0 6,-7-2 0-6,-2-2 0 7,-6 2 0-7,-6-2 0 9,-4-4 0-9,-12 6 208 7,-7 4-64-7,-11-4-16 9,-7 2 384-9,-7-2 80 6,-7 4 16-6,-7 0 0 9,-10-4-64-9,-3 6-16 5,1-4 0-5,-8 4 0 9,-9-4-256-9,-1 4-48 7,-4-4-16-7,1 6 0 8,-1-4-208-8,3 2 0 7,1-6 0-7,2 4-13312 11</inkml:trace>
    </iact:actionData>
  </iact:action>
  <iact:action type="add" startTime="102903">
    <iact:property name="dataType"/>
    <iact:actionData xml:id="d125">
      <inkml:trace xmlns:inkml="http://www.w3.org/2003/InkML" xml:id="stk122" contextRef="#ctx0" brushRef="#br3">2194 4712 2751 0,'-12'2'256'2,"-4"-2"-256"-2,3-4 0 0,-5-2 0 7,5-2 2032-7,-3 3 352 7,4-3 80-7,-3-4 16 7,1 4-1728-7,-4-7-352 7,3 1-64-7,1 0-16 9,-5 5-320-9,1 3 0 5,-1-6 0-5,-5 4 0 8,-1 2 0-8,-1 1 0 8,3-1 0-7,-2 2 0 6,-1 2 0-7,3 2 0 7,0 2 0-7,-1 0 0 9,1-2 0-9,3 2 0 5,3 0 0-5,-3 2 0 10,3-1 432-10,3 1 16 6,14-4 0-6,-14 4 0 8,14-4 0-8,-8 10 16 6,8-10 0-6,0 0 0 9,10 16-16-9,8-7 0 5,5 5 0-4,5-8 0 7,7-2 272-8,9-4 48 8,7-2 16-8,6 0 0 12,3 2 48-12,5 0 16 4,5 0 0-4,2 0 0 7,4-2-304-7,4 0-64 6,2-2-16-5,0 0 0 7,0-4-80-8,0 4-32 9,0 1 0-9,0 1 0 6,-2 2-64-6,0-2-16 7,1 0 0-7,-4 0 0 8,-3 2-128-8,-2-2-16 7,0 0-128-7,-8 2 192 8,-1-4-192-8,-7 4 128 7,-5 0-128-7,-4 0 0 10,-10 0 128-10,0-2-128 6,-6 4 0-6,-5 4 0 23,-9 0-480-21,-17-6-192-1,0 0-32-1,14 9-7232 6,-14-9-1424-5</inkml:trace>
    </iact:actionData>
  </iact:action>
  <iact:action type="add" startTime="103352">
    <iact:property name="dataType"/>
    <iact:actionData xml:id="d126">
      <inkml:trace xmlns:inkml="http://www.w3.org/2003/InkML" xml:id="stk123" contextRef="#ctx0" brushRef="#br3">3196 4143 16527 0,'31'-6'720'2,"-3"4"176"-2,5-2-720 0,8 2-176 0,0-2 0 0,8 2 0 7,3 2 304-6,1 4 16 6,0 0 16-7,1 2 0 7,1 0-336-6,3 1 144 6,-1 7-144-7,0-2 0 7,-5 5 0-7,3-3 0 6,-5 7 0-6,-5 1 0 8,-2 1 0-8,-6 3 0 8,-5 1 0-5,-5 2 0 4,-6 2 176-7,-1 1-176 6,-10-3 160-6,-5 0-160 8,-5 2 304-8,-3 0-48 6,-3 5 0-6,-4-1 0 9,-10-2 368-9,-5 0 64 6,-6 2 16-6,-4-2 0 9,-14 0 96-9,0-1 32 6,-3 1 0-6,-5-2 0 10,-3-4-320-10,1 6-64 5,-1 3-16-5,-1-3 0 9,4 6-432-9,3-4 0 7,1-4 0-7,8 6-7680 17,-1 2-1632-17</inkml:trace>
    </iact:actionData>
  </iact:action>
  <iact:action type="add" startTime="104086">
    <iact:property name="dataType"/>
    <iact:actionData xml:id="d127">
      <inkml:trace xmlns:inkml="http://www.w3.org/2003/InkML" xml:id="stk124" contextRef="#ctx0" brushRef="#br3">6108 9469 10127 0,'-9'-2'896'3,"9"2"-704"-2,-16-6-192-1,16 6 0 7,0 0 1920-7,0 0 336 8,0 0 80-8,0 0 16 7,0 0-1168-6,0 0-224 5,23 2-64-5,7-2 0 7,1-2-112-7,10 0-16 4,4-2-16-5,5-2 0 7,5 2-48-7,6 0-16 8,7 0 0-7,-2 0 0 7,4 1-112-8,3-3-32 8,7 0 0-8,3 0 0 6,5 2-32-6,0 0-16 7,0 2 0-7,1 0 0 13,5-5-112-13,-4 3-32 3,-1 2 0-3,5 2 0 8,-4 0-96-8,2 0-32 7,1 0 0-7,-3 4 0 9,3-1-224-9,-1 3 176 5,-10-4-176-5,0 0 160 9,-6-2-160-8,2 4 128 5,-2 0-128-6,0 2 128 9,-7-4-128-9,-1 0 0 5,-6 0 144-5,-3-2-144 8,-5 0 0-8,-3 0 144 8,-2-2-144-8,-10 2 0 7,-6 0 128-7,2 0-128 8,-2 2 0-8,-5 4 0 23,-5-3-384-22,-5 3-144 0,-1 2-32-1,-1 0 0 12,-16-8-2032-10,0 0-416-1</inkml:trace>
    </iact:actionData>
  </iact:action>
  <iact:action type="add" startTime="104490">
    <iact:property name="dataType"/>
    <iact:actionData xml:id="d128">
      <inkml:trace xmlns:inkml="http://www.w3.org/2003/InkML" xml:id="stk125" contextRef="#ctx0" brushRef="#br3">7876 8870 25791 0,'5'-24'2304'1,"3"7"-1856"4,10-3-448-4,1 9 0 6,7-3 256-7,5 8-32 5,10 0-16-5,4 1 0 10,5 1 32-10,7 2 0 5,0 0 0-4,9 4 0 6,4 2-16-7,6 7 0 7,4 1 0-7,6 6 0 7,10-3-224-7,-3 1 0 10,3 1 0-9,-5-1 0 5,-1 5 0-6,-2 5 0 6,2 1 0-6,-3 0 0 9,1-1 0-9,0 1 0 7,-4 4 0-7,-6 2 0 8,-4 2 0-8,-4 2 0 7,-2-3 0-7,-7-3 0 8,-5-4 0-7,-3 4 128 5,-4 4-128-6,-10 1 0 8,0-5 400-8,-8 0-16 8,-7-4 0-8,-11 2 0 7,-1 3-16-7,-12 3-16 6,-12 0 0-6,-3-4 0 9,-11 0 0-9,-13 8 0 7,-6 2 0-7,-11 6 0 9,-14-6 32-9,-8 6 0 5,-14-2 0-5,-11-2 0 9,-11 3-160-9,-5-5-32 7,-9 6 0-7,-5 6 0 8,-4 7-336-8,-7-1-80 6,-16-3-16-6,2 5-9808 17,2-1-1952-17</inkml:trace>
    </iact:actionData>
  </iact:action>
  <iact:action type="add" startTime="105767">
    <iact:property name="dataType"/>
    <iact:actionData xml:id="d129">
      <inkml:trace xmlns:inkml="http://www.w3.org/2003/InkML" xml:id="stk126" contextRef="#ctx0" brushRef="#br3">14979 7710 9087 0,'0'0'400'5,"0"0"96"-5,16-2-496 0,-16 2 0 0,18-6 0 1,-18 6 0 4,0 0 960-4,0 0 80 6,0 0 32-7,0 0 0 8,0 0 112-8,0 0 32 8,0 0 0-8,-18 0 0 7,-1 0-480-6,-5 0-96 5,-3 2 0-6,-4 2-16 6,-4-1-192-6,-1 1-48 8,-7 0 0-8,-3 4 0 9,-3 2-80-9,-8-2-32 5,-3 1 0-5,-3-3 0 9,1 0-144-9,0-2-128 6,-3 0 192-1,7-4-192 1,1-2 192-6,6 2-64 6,3 0 0-6,5-2-128 8,-2 0 208-8,8 0-64 7,-6 2-16-7,8-2 0 8,2 2-128-8,-4 0 160 7,2 2-160-7,3 0 160 8,3 4-160-8,4 0 0 6,1 2 0-5,5-3 128 8,3-1-128-9,8 6 192 7,8-10-192-7,-4 16 192 7,4-1 80-6,8-3 32 6,0 0 0-7,8 5 0 7,-3 5 64-7,9-3 16 7,-1-1 0-7,5 3 0 7,-3 4-128-7,2 1-32 8,-1 1 0-8,-1 4 0 8,1 1-16-8,-3 7 0 6,-3 0 0-6,-1 5 0 8,-1-1-208-8,-6 6 0 8,-1 2 128-8,-3 5-128 8,0 7 192-8,-6 3 0 7,-6 0 0-7,-2-1 0 8,-3 5-48-8,-9-2-16 6,-1 2 0-6,1-3 0 9,-3-1-128-9,-1-6 128 7,1 1-128-7,0-3 128 9,-1-1 0-9,1-2 0 6,-1-5 0-5,1 3 0 6,-1 0 32-6,1-3 0 5,0-3 0-6,-3 0 0 8,1 2-32-8,0 3-128 7,3 3 192-7,-1 0-64 9,-1 1 0-9,1-1-128 6,1-3 192-6,5-1-64 7,-1-6-128-7,7-2 0 9,-5 0 0-9,10-8 0 6,0-4 0-5,0-4 0 5,5-3 0-6,2-3 128 9,5-3-128-8,2 1 0 4,-2-5 0-4,8 0 128 8,-14-14 64-9,19 9 0 5,5 5 0-5,3-6 0 10,0-2-64-10,4 1 0 6,-1-1 0-5,5-2 0 7,-4 0-128-7,2-2 0 5,4 0 0-6,4-2 0 8,0-4 0-8,4 0 0 6,4 2 0-6,-2-4 0 10,3-5 128-10,3 3-128 5,0 4 192-4,1-6-64 7,5 2-128-8,-1 1 0 7,5-5 0-7,-5 6 0 8,-1 4 0-8,-1-4 128 6,3-4-128-6,-3-3 0 8,-1 9 128-8,-4 2-128 7,-12 0 128-7,2 2-128 7,-6 0 0-6,-6 4 128 8,-7 0-128-9,-1 2 0 22,-7 1-304-21,-14-7-144 0,13 12-16-1,-7 8-9200 6,-2-3-1824-5</inkml:trace>
    </iact:actionData>
  </iact:action>
  <iact:action type="add" startTime="106908">
    <iact:property name="dataType"/>
    <iact:actionData xml:id="d130">
      <inkml:trace xmlns:inkml="http://www.w3.org/2003/InkML" xml:id="stk127" contextRef="#ctx0" brushRef="#br3">20096 7949 13823 0,'0'0'1216'1,"0"0"-960"3,0 0-256-3,0 0 0 21,0 0-576-21,0 0-144 0,0 0-48-1,0 0 0 0,0 0 1280 0,0 0 240 4,15-9 48-4,3 3 16 10,5 2-48-10,1-2-16 4,3-4 0-3,4 2 0 8,0 3-112-9,6-9-32 6,4 2 0-6,0-1 0 7,6-1-112-7,2 0-32 6,-6-1 0-5,4-3 0 8,-1 5-112-9,1-5-32 6,-2 6 0-6,2-1 0 8,2 5 48-8,-8 0 0 13,-2-2 0-13,-6 4 0 4,-4 3-112-4,-2 1 0 7,-1 0-16-7,-3 0 0 6,-5 6-240-5,-1 1 128 5,-17-5-128-6,10 22 0 9,0-1 144-9,-6 3-144 7,-6 7 128-7,-8 2-128 9,-2-2 0-8,-5 2 0 5,1 6 128-6,-3-2-128 9,-1 1 128-9,5 1 0 6,-5-4 0-6,4 8 0 7,1-2 112-7,-1 7 16 6,4-3 0-5,-1 2 0 7,3 0-112-7,4-4-16 5,0 0 0-6,-1 5 0 8,3-3-128-7,2 2 192 6,0 2-192-7,2-8 192 8,0 0-64-8,2-2 0 7,0 4 0-7,2-3 0 8,-2 5 16-8,3 4 0 6,-1-4 0-6,0 4 0 7,-4-1 16-7,4 3 0 8,-2-6 0-8,0 4 0 8,0 1-160-8,0 3 192 6,0-4-192-6,4-4 192 8,-2-2-64-8,-1 2 0 8,-1-6 0-8,4 0 0 9,0 0 0-9,2-4-128 5,-2 4 192-5,-2-2-64 10,2-4 0-10,-1 2 0 6,1 2 0-5,-2-4 0 7,-2 0 0-8,2-1-128 6,-2-3 192-6,-2-2-64 9,0-4-128-9,-2-1 192 6,-2 1-192-6,2-1 192 9,-4-1-64-9,-3 1-128 6,-1-5 192-5,2-3-64 6,-8 9 64-7,5-1 0 7,-9-7 0-6,3-3 0 7,-1 0 64-8,-1 1 0 6,1 1 16-6,0 0 0 8,-3-7 0-8,-2 7 0 7,1-4 0-7,-1 4 0 8,-3-3-144-8,3-1-128 8,-2 0 192-8,-3-1-192 7,-1 7 192-7,-4-6-64 7,2 2 0-7,-2 1-128 8,1-5 256-8,-1 4-64 7,-4-4-16-7,2-5 0 9,0 1 32-9,-2-2 16 6,2 0 0-6,2-2 0 8,-3-4 48-8,-5 0 16 6,1 2 0-6,-7 1 0 9,2-1-80-9,2 0-16 7,-4-2 0-7,2 0 0 8,2 2-192-8,-3 0 144 7,3 0-144-7,0 0 128 8,6 0-128-8,-2 0 0 8,4 0 0-8,3 2 128 25,-1 4-992-24,0 0-208-1,0 0-32 0,2 6-14592 0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06:09:06.458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act:action type="add" startTime="7215">
    <iact:property name="dataType"/>
    <iact:actionData xml:id="d0">
      <inkml:trace xmlns:inkml="http://www.w3.org/2003/InkML" xml:id="stk0" contextRef="#ctx0" brushRef="#br0">8931 2885 10303 0,'4'-18'448'1,"0"12"112"-1,-2 0-560 1,1-3 0 2,3-3 0-3,-4 4 0 5,0-5 1008-5,-2 1 80 11,-2 6 32-11,2-6 0 3,0 3-192-2,0-1-32 9,-2-2-16-10,2 6 0 5,-4 0-64-5,4 6-16 10,0 0 0-10,0 0 0 5,0 0-32-5,0 0 0 12,0 0 0-12,0 0 0 3,0 0-256-3,0 0-64 8,0 0-16-8,0 0 0 4,-3 12 0-3,-1 6 0 6,-2-7 0-7,2 9 0 6,-6-3-32-6,2-1 0 11,1 3 0-11,-5 1 0 6,2-2 32-6,0 3 0 15,-5 2 0-15,3 1 0 1,-4 1 16 0,3 2 0 5,-5 3 0-6,1-1 0 6,-1 0-96-6,-5 0-16 12,-1 1 0-12,-1 1 0 4,0 2-32-3,-1 2-16 10,1 2 0-10,-1 2 0 0,-1 6 16-1,4 0 0 11,-3 0 0-11,1 6 0 5,2 1-32-5,-1 3 0 12,5 1 0-12,1 3 0 6,-1-3-96-6,1 3-32 9,3 1 0-8,-3-1 0 1,4-3 48-2,-3 3 16 7,-1 1 0-7,5-1 0 9,-5-3 64-9,6 1 16 10,-3 0 0-9,5 1 0 4,-4 3 0-5,5-3 0 10,1-3 0-10,-2 1 0 4,2 3-64-3,4-5-16 9,2 1 0-10,2 1 0 4,0 1 0-4,2 2 0 11,0 1 0-11,2-3 0 4,0-1-48-4,4-1-16 12,-2-3 0-12,-2-1 0 3,1 2 0-2,1 1 0 10,4 3 0-10,-4-4 0 2,2-5 16-3,-2 3 0 10,5 4 0-10,-1-1 0 5,4-3 32-5,-5 0 16 10,5-5 0-10,-2 3 0 4,5 0 0-3,-3-2 0 8,4-6 0-8,-5 4 0 4,5-5-208-4,1 3 0 8,-1-6 128-8,1 2-128 4,3-5 0-5,-5-1 176 8,5 4-176-8,-3-2 160 5,3-2-160-5,-7-2 192 11,5-1-192-11,1-1 192 5,-3 0-192-5,1 0 160 8,3 1-160-8,-3-1 160 5,-3 0-160-5,3-2 0 11,-3 5 0-11,9 3 128 5,-3-8-128-5,-1-6 0 11,-1-1 0-11,-3-3 0 4,3 1-288-3,1-6-32 10,-3-3-16-11,3 1 0 18,3-4-1616-18,-1-2-320 2,3-2-64 0,-3 0-14432-2</inkml:trace>
    </iact:actionData>
  </iact:action>
  <iact:action type="add" startTime="8278">
    <iact:property name="dataType"/>
    <iact:actionData xml:id="d1">
      <inkml:trace xmlns:inkml="http://www.w3.org/2003/InkML" xml:id="stk1" contextRef="#ctx0" brushRef="#br0">11905 3128 14223 0,'0'0'624'2,"0"0"144"-2,0 0-624 0,0 0-144 5,0 0 0-4,0 0 0 2,0 0 816-3,0 0 128 11,0 0 16-10,0 0 16 4,0 0-144-5,0 0-48 9,0 0 0-9,0 0 0 6,0 0-368-6,0 0-80 6,0 0-16-6,0 0 0 6,0 0 176-5,0 0 16 9,10 8 16-10,-2 4 0 7,2-2 96-7,3 1 16 9,-1 5 0-9,6 4 0 6,1-1-192-6,1 6-48 6,1 7 0-6,4 7 0 8,1 0-128-8,1 7-16 11,0 9-16-11,-1 2 0 7,-1 5-80-7,0 6-16 7,-1 0 0-7,-3 9 0 4,5 2-144-4,-5 3 128 12,1 0-128-11,-7 0 128 2,1-2 0-2,-3 2 0 6,-1 4 0-7,-2-4 0 7,2-2 320-7,-7-2 48 12,1 0 16-12,0-2 0 3,2 4 48-3,-2-4 16 11,-4 0 0-11,-2-4 0 4,0 0 0-3,-2-2 16 11,0-3 0-12,0-3 0 3,2 2-80-3,-6-3-32 11,0 5 0-11,-4-4 0 3,-3-3 16-3,-1 7 0 13,-3-3 0-12,-1-1 0 1,-3 2-96-2,-5-3-16 10,1-7 0-10,0 7 0 6,-7-1 0-6,1-2 0 9,-8-5 0-9,2 0 0 5,0-1-16-5,-4 1-16 10,4-1 0-10,-4-3 0 4,2-6-128-4,0 2-32 11,2-8 0-11,4 2 0 4,4-8-64-4,1-2 0 11,3-4-128-10,1-3 192 2,3-1-384-2,7-9-64 9,1-2-32-10,1-9-12608 13,12-3-2528-11</inkml:trace>
    </iact:actionData>
  </iact:action>
  <iact:action type="add" startTime="9018">
    <iact:property name="dataType"/>
    <iact:actionData xml:id="d2">
      <inkml:trace xmlns:inkml="http://www.w3.org/2003/InkML" xml:id="stk2" contextRef="#ctx0" brushRef="#br0">9143 3230 7359 0,'0'0'656'1,"6"-10"-528"4,-4 0-128-5,2-3 0 3,0 1 1136-2,0-4 192 9,-4 5 32-9,0-5 16 2,2 2-288-3,-2-1-48 11,0 1-16-11,4-3 0 6,-4 1-128-6,0-1-16 5,0 1-16-5,0 4 0 8,0-3-32-8,-4 3 0 6,2 4 0-6,-2-4 0 9,-4 5-32-9,2 3-16 11,6 4 0-10,-13-4 0 2,3 2-128-3,-6 2-16 12,5 0-16-11,-7 4 0 2,4 2-224-3,-3 1-32 6,-1 9-16-6,3-2 0 8,-5 3-64-8,1 9-16 11,1-3 0-11,-3 6 0 4,1 2 112 1,3 8 32 2,-5 4 0-7,1 6 0 4,-1 2-64-3,3 7-16 8,-1 7 0-8,-1 9 0 2,1 4-64-3,5 6-16 11,-3 5 0-10,6 1 0 3,-1 4-64-4,3-3 0 10,-4 3-16-9,5 7 0 2,5 1 80-2,-2-7 32 11,2 3 0-12,-2-10 0 3,2 1 32-3,0 7 16 7,0-4 0-7,4-1 0 8,0 1-96-8,0-10-32 7,2-2 0-7,2-4 0 4,2-2-16-4,2 2-16 7,0-4 0-7,0-4 0 8,5 4 48-8,-3-3 16 11,0 5 0-11,3-8 0 4,-1 0 16-3,4-3 0 6,-5-9 0-6,5 3 0 5,2-2-112-6,-5-1-16 12,5-1 0-12,-5-4 0 4,7-3 32-4,-4-1 0 11,3-2 0-11,-1 0 0 4,-5 2 16-3,3-6 0 8,-1 2 0-9,-1-4 0 5,-2-2-176-4,1 0 192 9,-1-4-192-10,0 1 192 4,-4-3-192-4,-1-2 128 7,3-3-128-7,-4-3 128 9,-4-5 0-9,2-1 0 10,-4-15 0-10,4 8 0 5,-4-8 432-4,0 0 80 8,0 0 0-9,0 0 16 5,0 0-656-5,0 0 0 10,-4-8 0-10,0-9 0 7,-6-5 160-7,-1-3 48 6,1-6 16-6,-4-6 0 8,2-12-224-8,-5 0 176 10,3-4-176-9,-5 3 160 2,1-13-160-3,3 1 0 9,-5 0 0-9,1-7 128 5,5 3-128-5,-4-8 0 12,7-4 0-12,-3-4 0 4,2 0 0-4,-3-2 0 11,3-4 0-11,-4-1 0 4,3-9 0-4,-3 5 0 12,4-7 0-12,-3 7 0 2,5-5 0-2,4 10 0 11,-4 4 0-10,3 1 0 3,3 1-128-4,4 4 128 11,0 0-160-10,-2 3 160 4,2-3-160-5,2-1 160 9,-2-1-160-9,6 2 160 4,-1 3-192-4,5 7 48 10,-4-4 16-10,-2 4 0 6,6-2-48-6,3 7 0 8,-3 1 0-8,2-1 0 4,0 3-16-4,5 1 0 12,-1 5 0-12,3 1 0 4,3 2 64-4,-3 7 0 12,1-1 0-11,1 0 0 2,3 4-64-3,-1-4-16 7,-6 8 0-7,5-2 0 8,-3 4 16-8,5 4 16 10,-5 1 0-10,3 1 0 4,-1 0 176-3,-1 4 0 11,-3-1-144-12,-1 1 144 4,-6 5 0-4,1 5-144 10,-1-3 144-9,-2 5 0 2,2-1-160-3,-4 8 160 11,-4-2-128-11,-2 8 128 4,0 0-144-3,0 0 144 7,0 0-160-8,0 0 160 6,0 0 0-6,-4 12-144 10,-2 4 144-10,-4-1 0 6,0 7 0-6,-7 1-128 6,1 2 128-5,-5 3 0 6,1 5 0-7,3 4 0 9,-7 4 0-9,-1 0 0 5,-2 11 0-4,-3 13 0 8,-1 5 0-9,-2 12 0 5,0 8 0-5,0 7 144 11,1 5-144-11,1 7 160 5,-4 8-160-4,4-4 192 8,2 12-192-9,-1 7 192 5,1-1-192-5,2 4 128 12,-1 1-128-12,3-1 128 3,2-3-128-3,5-11 160 10,1-6-160-9,1-6 160 3,4-5 80-4,6-1 16 10,1-5 0-10,3-1 0 6,2-7-80-6,2-4-16 9,3-4 0-9,1-4 0 6,4-4-160-6,4-8 160 10,5 2-160-9,-1-5 160 3,3-1-160-4,3 0 0 9,-1-5 0-9,6-6 0 5,1-4 0-5,-1-3-272 11,6-5 64-11,8-2 16 18,-2-9-2496-16,6-9-480 1,3-3-96-2</inkml:trace>
    </iact:actionData>
  </iact:action>
  <iact:action type="add" startTime="10234">
    <iact:property name="dataType"/>
    <iact:actionData xml:id="d3">
      <inkml:trace xmlns:inkml="http://www.w3.org/2003/InkML" xml:id="stk3" contextRef="#ctx0" brushRef="#br0">11823 3097 17503 0,'-25'-21'1552'1,"13"11"-1232"0,1-2-320-1,-5 3 0 3,4-7 448-2,-3 8 48 11,3-2 0-12,-4 1 0 4,5 1 464-4,-5 4 80 10,4-4 32-10,-3 0 0 6,3 3-208-6,-1 3-32 5,5-2-16-5,-4 2 0 8,2 0-256-8,10 2-48 11,-8 0-16-11,8 0 0 4,0 0-272-4,0 0-48 11,-3 10-16-11,3 5 0 4,3-3-160-3,3 7 192 10,0-1-192-11,10 7 192 5,1 8 192-4,9 4 32 8,3 6 16-9,6 10 0 10,0 9-48-10,4 7-16 6,4 9 0-4,-4 6 0 0,2 5-96-2,-2 7-16 7,2-1 0-7,-6 5 0 8,0-5 0-8,-4 7-16 13,-5 5 0-13,-3 0 0 4,3-5 144-3,-5-5 16 5,-7 7 16-6,-1-3 0 8,-5 0 112-8,2 3 32 10,-10 1 0-9,-6-2 0 3,0-7 16-3,-2 0 16 9,-7-5 0-10,-3 1 0 4,-3 0-80-4,-7-3-32 11,-3 1 0-11,0-4 0 4,-2-4 48-3,0-2 16 5,-2 0 0-5,0-4 0 6,-1-10-256-5,3 2-48 7,0-5-16-8,2 5 0 2,-2-2-224-3,0-1 0 12,3-3 0-12,5-7 0 4,3-7 0-4,5-1 0 11,1-8 0-11,1 0 0 16,-3-12-1696-14,10-9-288-1,8-18-48-1,0 0-15248 7</inkml:trace>
    </iact:actionData>
  </iact:action>
  <iact:action type="add" startTime="10951">
    <iact:property name="dataType"/>
    <iact:actionData xml:id="d4">
      <inkml:trace xmlns:inkml="http://www.w3.org/2003/InkML" xml:id="stk4" contextRef="#ctx0" brushRef="#br0">14864 2723 6447 0,'0'0'576'1,"0"0"-576"3,0 0 0-3,-2-8 0 5,-1-8 2096-6,1 5 304 11,-2-3 64-10,2 4 16 3,0 3-848-4,-2-5-160 6,4 12-48-6,-6-8 0 8,6 8-208-8,0 0-32 11,-10-4-16-11,2 2 0 5,-5 2-336-5,1 4-64 11,-4-2 0-11,5 6-16 4,-7 5-240-4,5 1-32 10,-5 6-16-10,2 1 0 6,1-1-48-6,-5 7-16 9,1 8 0-9,-1-2 0 6,-1 6 64-6,-5 6 16 11,3 10 0-1,2 1 0-10,-5 1-32 0,1 7 0 0,-2 6 0 0,3 10 0 5,-1 8-160-5,-1 6-32 6,1 3-16-6,0 5 0 9,3-3-112-9,3 8-128 11,3 6 176-11,3 0-176 3,1 1 208-3,4 3-64 12,-2-2-16-12,6-6 0 4,2 2 160-4,4 10 32 11,2-4 0-10,6-6 0 2,-2-6 48-2,2-15 16 11,3-4 0-12,3 8 0 3,-1-7-64-3,5-3 0 7,-2-2 0-7,1-4 0 7,4 2-64-7,-1-10 0 13,-3 2-16-13,5-9 0 3,3-1-96-3,-2 1-16 12,-1-9 0-11,1-5 0 2,-3-4 16-2,-1 0 0 8,-3-4 0-8,1 0 0 2,-3-6-144-3,-1 0 160 11,-1-2-160-11,0 2 160 4,-3-6-160-3,3 1 192 9,-6-7-192-10,0-2 192 4,-1-1-64-4,-3-1-128 11,-2-7 192-11,2 4-64 5,-4-16 32-4,0 0 0 9,0 0 0-10,0 0 0 4,0 0 96-3,0 0 0 8,0 0 16-9,-6-18 0 5,-1-5-32-5,-5-5-16 10,4-5 0-8,-4 0 0-1,1-8-224-1,1 0 144 12,-6-2-144-12,7-1 128 5,-7-7-128-5,4-6 0 11,-5-1 0-8,3-7 128-3,-4-1-128 0,3-4 0 14,1-2 0-11,1-4 0-3,-1-6 0 0,-2-2 0 9,3-4 0-9,-3-5 0 5,6-1 0-5,-1-4 0 11,1 3 0-11,4-10 0 7,4 3 0-7,0 3 0 7,0-3 0-7,6 3 0 5,0-1-144-5,6-1 144 11,3 5 0-11,-3-1 0 6,8 3-144-6,-3-1 144 8,5 3 0-8,1 4-144 5,-5 1 0-5,3 3 0 11,3 0 0-10,-3 2 0 3,-3 2 0-4,3 6 0 11,3 0 0-11,-5 0 0 3,5 5 16-3,-3-1 0 12,1 6 0-12,-3 3 0 3,1 3-16-2,-4-1 0 9,-1 5 0-10,-1 5 0 4,4 0 0-4,-7 2 0 11,7 4 0-11,-4 3 0 4,3 4-16-3,-5 3 0 9,0 0 0-9,1 4 0 4,-7 7 160-5,4 3-208 5,0-1 80-5,-4 7 128 8,-2-3-224-8,-2 6 80 10,-4-5 16-10,-2 9 0 5,6 6 128-5,0 0-160 10,-8-4 160-9,0 2-160 3,1 0 160-4,-5 2-160 11,2 2 160-11,-3 4-160 4,1 2 160-4,-4 7-128 10,5-1 128-10,-7 6-128 5,2 3 128-5,-3 0-160 11,-1 7 160-11,1 5-160 4,-6 10 160-4,-1 3-128 11,1 7 128-11,1 7-128 4,-3 5 128-3,2 9 0 10,-1 6 0-11,1 5 0 3,0 13 0-2,1 7 0 10,5 10 0-11,-3 8-128 4,1 7 128-4,3 9 0 10,3 7 0-10,-3 2 0 5,8 2 0-5,3-11 0 10,-1-1 0-10,4 16 0 5,2-2 0-4,8-5 144 8,2-11-144-8,-1-7 160 2,5-8 32-3,4-6 16 7,-1-6 0-7,3-8 0 8,3-5-64-8,5-15-16 10,-1-7 0-10,0-5 0 4,1-7-128-3,-3-5 0 9,8-13 0-9,-1-1 0 3,-1-6 0-4,2-4-176 12,2-7 48-12,22-1 0 17,-1-15-2000-16,5-14-400 2,1-8-80-3</inkml:trace>
    </iact:actionData>
  </iact:action>
  <iact:action type="add" startTime="12185">
    <iact:property name="dataType"/>
    <iact:actionData xml:id="d5">
      <inkml:trace xmlns:inkml="http://www.w3.org/2003/InkML" xml:id="stk5" contextRef="#ctx0" brushRef="#br0">18543 2582 8287 0,'0'0'736'1,"0"0"-592"4,0 0-144-5,0 0 0 4,0 0 960-4,-2-9 144 11,2-3 48-11,0 12 0 5,0 0-160-5,0-8-32 6,0 8 0-6,0-10 0 3,-2-5 64-3,0 7 0 8,0-4 0-8,2 12 0 8,-2-7 128-8,2 7 48 11,0 0 0-10,0 0 0 3,2-12-416-4,0 2-80 6,0 2 0-6,-2 8-16 9,0 0-304-9,0 0-48 11,0 0-16-11,16 6 0 3,-5 2-48-2,5 6-16 6,-4-3 0-7,3 7 0 7,-1 5 16-7,4 5 0 11,-5 5 0-11,5 10 0 13,3 3 0-13,-1 9 0 0,3 7 0 0,3 5 0 8,3 9 16-7,0 6 0 9,-2 5 0-10,3 5 0 4,1 8-112-3,0 7-32 9,-2 0 0-10,1 0 0 4,-3 1-144-4,-2-7 0 12,-3 2 0-12,-7 3 128 5,3-3 208-5,-8-4 48 7,-3 3 0-7,-1-10 0 8,-4-1 192-8,-4-5 32 6,-2 2 16-5,-3 0 0 6,-3 1-128-7,-6 1-32 7,3-4 0-6,-7 0 0 9,0-5-80-10,3-1-32 5,-5-2 0-5,-3-3 0 8,2-3-112-8,-1 2-32 7,5-4 0-7,-5 4 0 10,-1-4-80-10,2-5 0 5,-3-5-128-4,3-1 192 7,-1-5-192-7,5 1 176 9,-2-6-176-10,-1-1 160 4,1-5-160-4,-1-2 192 11,1-4-192-10,-1-5 192 1,1-7-64-2,5-4 0 8,-1-5 0-8,3-6 0 8,2 1-128-8,4-1 192 6,-3-4-192-6,11-6 192 7,0 0-192-7,-4-12 0 13,2-3 0-13,6-3 128 4,2 1-128-4,5-5 0 11,1 1 0-11,6-5 0 3,3-5 0-3,-3 0 0 7,3-4 0-7,2-2 0 9,3 2 0-9,-1 1 0 6,3-6 0-6,1-1 0 8,-2-6 0-8,0-2 0 12,3-4 0-12,-1-1 0 4,2-5 0-4,0-1 0 11,4 1 0-10,-1 1 0 1,-3-9 0-2,-2 1 0 8,0 0 0-8,-1-6 0 7,-3-4 0-7,-2-2 0 12,-7-4 0-12,2 0 0 3,-3-4 0-3,-7 0 0 11,-6 0 0-11,-2-5 0 5,-2-11 0-5,2 3 0 10,-4 3 0-10,-4-3 0 5,-3-1 0-5,1 3 0 7,-6 5 0-7,-1-1-176 8,1 3 48-8,-5 4 0 6,-1 2 0-6,3 2 0 8,-3 4 128-8,-3 8-192 13,1 4 192-10,1 9-192-3,0 3 48 0,3 3 0 11,-1 6 0-11,-1 4 0 4,1 6 144-3,1-2-192 5,-1 6 192-6,-3 2-192 8,3-1 192-8,-1 7 0 10,5-1 0-10,-5 7 0 5,5-1 0-5,3 7-160 11,-3-3 160-11,7 6 0 3,-4 2-176-2,4-1 176 10,10 7-160-10,0 0 160 2,-5 9-192-3,1 3 192 6,4 9-208-6,4 3 80 8,0 5 128-8,5 6-208 13,5 10 80-13,0 4 128 2,3 2-192-2,5 11 192 12,-5 4-160-12,7 14 160 4,1 12 0-4,0 9 0 12,1 10-128-12,-3 12 128 4,2 6 0-4,-1 9 0 6,-5 17 0-6,1 1 0 3,-1-2 0-3,-7 4 128 8,0 1-128-8,-3-10 0 9,-5-3 176-9,0-17-176 10,-2-8 160-10,-4-12-160 5,-2-6 192-5,0-5-48 10,-1-7-16-10,-3-1 0 5,0-8-128-5,2-8 0 11,2 0-160-11,-7 22-17040 8</inkml:trace>
    </iact:actionData>
  </iact:action>
  <iact:action type="add" startTime="14210">
    <iact:property name="dataType"/>
    <iact:actionData xml:id="d6">
      <inkml:trace xmlns:inkml="http://www.w3.org/2003/InkML" xml:id="stk6" contextRef="#ctx0" brushRef="#br0">10261 6296 9503 0,'14'-16'416'1,"-14"16"96"-1,8-10-512 0,3 2 0 0,-3-3 0 0,4-3 0 8,3 4 1088-8,-3-1 112 11,4 3 16-11,-5 2 16 6,5-2-128-6,-4-2-16 9,5 7-16-9,-5-1 0 3,4 2-224-2,-5-2-32 6,5 2-16-6,-4 2 0 6,1 8-192-7,-3 1-32 11,2 5-16-10,-5-2 0 2,-3 5-80-3,2 1-16 11,2 1 0-10,-4 5 0 2,0 1-64-2,-2 4-16 6,-4 3 0-7,0 5 0 7,0 0-128-7,-6 9-16 11,0 3-16-11,1 6 0 6,-7 3-64-6,2 3-16 10,2 3 0-10,-3 4 0 4,1-1 48-4,-4 5 0 7,3 0 0-7,-11 29 0 10,3-13-48-10,-2-2 0 6,1-2 0-6,3 0 0 8,-7-2-144-8,1-2 160 12,-4-4-160-11,-1 2 160 1,3-4 32-2,-4 0 0 11,0 2 0-11,-3 4 0 6,3 0 80-5,2 2 32 4,2-6 0-5,-1-4 0 7,-3 2-64-6,0-4-16 6,-2-5 0-7,4-1 0 8,-1 4 32-8,-1-3 0 9,-2 5 0-9,4-4 0 5,-5 0-32-5,3 1 0 13,4-7 0-12,-4 3 0 1,0-1-48-2,-1-3-16 13,1-3 0-12,2-1 0 0,-4-3-16-1,-2 3 0 12,1 3 0-11,1 1 0 1,0 5-144-2,0-1 192 7,-4-11-192-7,6 3 192 8,1 0-192-8,-1-1 160 7,0-3-160-7,-2 2 160 8,0-5-32-8,2 3 0 13,-5-4 0-12,3-2 0 1,-4 1 80-2,0 3 16 10,2-4 0-9,10-10 0 3,-5 0 0-4,-1 4 0 5,-4 2 0-5,0-4 0 9,0 8-32-8,-2-4 0 9,2 2 0-10,0-2 0 5,3 0-192-5,1 0 144 12,4 0-144-10,-2-4 128 0,-3 0-128-2,3 0 128 10,0 0-128-10,0 2 128 4,-1-6-128-4,1 2 0 10,4 4 0-10,-1-4 0 4,-1 2 128-4,2 6-128 11,1-2 0-11,3 4 128 4,-3-2-128-4,1-2 0 11,2 4 0-11,1-4 0 4,3 4 0-3,-3-2 0 9,4 0 0-10,-1-4 0 5,-1 3 0-4,9-3 0 5,-1 6 0-6,2-2 0 8,2-2 0-8,4 4 0 6,2-6 0-5,2 6 0 7,2-2 0-8,0 2 0 11,4-6 0-11,-2 2 0 4,-2-6 0-3,1-2 0 9,5 0 0-9,0 0 0 1,-2-4 0-2,1-1 0 11,-1-3 128-11,-2-2-128 3,0-1 0-2,4-1 128 10,-4-1-128-11,-3-1 128 3,3-5-128-2,2 4 128 12,2-7-128-13,-6 1 128 2,-4-12 0-2,6 10-128 11,-6-10 192-10,0 0-64 3,0 0 16-4,0 0 0 6,0 0 0-6,0 0 0 4,0 0-144-4,0 0 128 7,0 0-128-7,0 0 128 23,3-20-592-20,1-1-128-2,-6-3-32-1,0 1 0 14,-3-4-2112-12,-1-1-416 2,0-1-96-4</inkml:trace>
    </iact:actionData>
  </iact:action>
  <iact:action type="add" startTime="14977">
    <iact:property name="dataType"/>
    <iact:actionData xml:id="d7">
      <inkml:trace xmlns:inkml="http://www.w3.org/2003/InkML" xml:id="stk7" contextRef="#ctx0" brushRef="#br0">7503 11932 14735 0,'-25'-4'1312'0,"25"4"-1056"4,-10 0-256-4,0 0 0 5,2 2 2048-4,8-2 368 8,0 0 64-8,-4 8 16 3,1 7-1520-4,1 1-288 10,2 5-64-10,2 8-16 4,1 3-16-4,1 1 0 12,2 6 0-12,6 0 0 5,0 6 48-5,7-6 16 9,-1 2 0-9,3-2 0 5,1 6-16-5,5-5 0 8,4 3 0-8,4-2 0 5,4 2-96-4,-4-4-32 9,4 4 0-10,-11-19 0 4,5-1-128-4,0-2-16 12,-2 5-16-12,4-3 0 8,0-1-64-8,1-7-16 4,-3-3 0-4,2-2 0 8,2-4 64-8,-2-10 16 12,2-2 0-12,4-2 0 3,-2-8-48-3,21-9-16 11,-1-2 0-11,-2-6 0 5,1-5-80-5,-1-8-16 10,-3-7 0-10,3-2 0 5,-3-3-192-5,3-1 0 11,-2-7 0-11,-1 2 0 18,-3 1-1808-17,0 3-416 2,-3-3-80-3,1 5-13056 0</inkml:trace>
    </iact:actionData>
  </iact:action>
  <iact:action type="add" startTime="15755">
    <iact:property name="dataType"/>
    <iact:actionData xml:id="d8">
      <inkml:trace xmlns:inkml="http://www.w3.org/2003/InkML" xml:id="stk8" contextRef="#ctx0" brushRef="#br0">16454 5976 13823 0,'0'0'608'1,"4"-14"128"-1,4 4-592 0,-8 10-144 6,6-17 0-5,-3 5 0 3,-3 12 1024-4,6-15 160 9,-6 15 32-8,8-12 16 4,-8 12-160-5,0 0-48 10,0 0 0-10,0 0 0 4,12-14-192-4,-12 14-64 10,0 0 0-10,0 0 0 5,0 0-336-5,15 2-80 10,-15-2-16-9,18 12 0 4,2-2-16-5,-5 7-16 10,3-1 0-10,1 3 0 5,-1 7-128-5,1 1-32 11,3 2 0-11,-5 10 0 3,1 2 16-2,1 4 0 17,-3 4 0-18,0 3 0 1,1 3 48-1,-5 7 16 7,-2-1 0-7,-1-1 0 5,-3-3-32-5,-4 1 0 10,-2-1 0-10,-2-1 0 5,2 1 144-4,-4-2 32 8,-6-1 0-8,3-1 0 2,-5-2 96-3,-8-1 32 11,1 3 0-11,-4 0 0 4,-1-3-32-3,-7 7 0 9,-2 5 0-10,-2-3 0 4,0-1-128-3,-2 1-16 9,-1 3-16-10,-1-3 0 5,-5-3-96-4,1 1-16 9,4-1 0-10,-6 1 0 2,2-1-64-2,-4-1-128 12,2 0 176-12,2-3-176 4,-4 3 176-4,5 0-176 11,-5-1 160-11,-2 1-160 4,4-3 144-4,2 1-144 9,-4-8 128-9,8 4-128 6,0-1 0-6,0 3 0 11,-4-4 128-11,4-4-128 6,-2 0 0-6,1-2 0 9,-3 7 144-9,2-1-144 3,-6-4 128-2,4 6-128 9,-4-2 160-10,2-2-160 5,2 1 128-5,-3 3-128 9,-1-6 0-9,2 2 144 6,-6 0-144-6,2-2 0 11,6 5 0-11,1-3-176 4,-5-2 176-4,4 6 0 10,-4 0 0-10,4-4 0 3,0-1 0-2,-4 3 0 10,1-4 0-11,1 4 0 4,-4 2 0-4,2-4 0 8,2 1 0-8,-4 3 0 8,1-6 0-8,-1 2 0 7,2 2 0-7,0-6 0 9,1 2 0-8,3-3 128 9,-4 5-128-9,-2 4 0 4,2-4 0-4,2 4 0 8,1-1 0-8,3-1 0 2,-4-4 0-3,6 6 0 11,-2 0 0-10,6-1 0 4,-2-1 0-4,3 4 0 7,3-2 0-7,0-2 0 2,2-5 0-3,1 5 0 10,1-6 0-10,0 4 0 4,-1 0 0-3,3-2 0 8,4 6 0-8,-1-1-128 3,5 3 128-3,-3 0 0 10,1-1 0-11,3 1 0 4,-3 0 0-3,5-2 0 9,-6-5 160-10,9 3-160 4,1 2 176-4,4-18-176 7,2 4 192-7,-2 6-192 7,-1-6 176-7,3 6-176 11,0-2 160-11,2 4-160 4,0-4 144-4,0 0-144 7,0 4 128-7,0-4-128 10,2 0 176-10,0-6-48 7,-2 0-128-7,2-1 192 3,0 1-64-2,0-4 0 5,-4 0-128-5,4-3 192 7,4-7-48-8,-8 3-16 12,4 1 0-12,4-2 0 4,-2-3 0-4,0-2-128 7,-2-3 192-6,0 1-64 7,0-2-128-8,0-12 192 10,0 0-192-9,0 11 192 2,0-11-192-3,0 0 160 7,0 0-160-7,0 0 160 9,0 0-160-9,0 0 0 12,0 0 0-12,0 0 0 17,0 0-464-16,2-11-32-1,0-3 0 1,0-4 0 13,-2 5-2000-13,-2-7-416 0,2 3-80-1,-2-13-11344 3</inkml:trace>
    </iact:actionData>
  </iact:action>
  <iact:action type="add" startTime="16566">
    <iact:property name="dataType"/>
    <iact:actionData xml:id="d9">
      <inkml:trace xmlns:inkml="http://www.w3.org/2003/InkML" xml:id="stk9" contextRef="#ctx0" brushRef="#br0">12808 12119 21183 0,'-17'6'1888'1,"5"-4"-1504"5,4 4-384-6,-5-1 0 3,1 7 880-3,4-2 96 12,-3 5 32-11,3 1 0 2,2 7-272-3,-2 3-48 6,2 5-16-5,2 2 0 6,4 2 128-6,4 0 32 9,2 4 0-9,6 4 0 3,0-4-176-4,3 4-16 7,5 2-16-7,1-6 0 7,2-2-64-7,3 0-16 10,-1-2 0-10,1-3 0 6,1-7-48-5,0-2-16 9,2-3 0-9,1-7 0 2,-1 3 0-2,4-8 0 5,4-8 0-6,0 0 0 12,6-4 64-12,0-8 16 11,4-1 0-11,6-11 0 0,-1-1-128 1,3-6-32 9,1-6 0-9,3-10 0 3,1-6-208-4,1-3-32 11,-1-1-16-10,-5-2 0 2,1-1-144-3,-1 0 0 11,-8 3 0-11,21-9 0 19,-13 13-1920-18,-6 16-400 3,-8 6-96-4</inkml:trace>
    </iact:actionData>
  </iact:action>
  <iact:action type="add" startTime="19479">
    <iact:property name="dataType"/>
    <iact:actionData xml:id="d10">
      <inkml:trace xmlns:inkml="http://www.w3.org/2003/InkML" xml:id="stk10" contextRef="#ctx0" brushRef="#br0">17258 12620 6447 0,'0'0'272'2,"0"0"80"-2,0 0-352 0,-2-15 0 0,2 15 0 0,-2-12 0 7,0-2 2352-6,2 14 400 4,0-12 64-5,0 12 32 9,2-11-1264-9,-2 11-256 5,0-12-48-4,0 12-16 9,0 0-48-10,0 0-16 5,-2-14 0-5,2 14 0 9,0 0-240-9,-2-13-64 7,2 13 0-7,0 0 0 7,2-12-80-7,-2 12-32 8,0 0 0-8,0 0 0 7,0 0-240-7,0 0-48 7,0 0-16-7,0 0 0 9,0 0-176-9,0 0-48 6,0 0 0-6,0 0 0 8,0 0 64-8,0 0 16 6,6 14 0-5,0 5 0 7,-6-7 0-8,1 9 0 6,3 5 0-5,-2 3 0 7,4 4-32-8,0 10-16 11,2 4 0-11,-2 7 0 6,-2 9-128-6,1 1-32 5,5 8 0-5,-2 4 0 10,-2 0-128-10,4 6 192 5,3 6-192-4,-3-4 192 7,4 0-192-8,-7 2 160 7,1 1-160-7,2 1 160 8,-4-4-160-8,2-2 0 7,-3-4 0-7,3 0 0 7,-2-4 0-7,-4 0 128 7,-2 0-128-6,2 2 128 7,-6-5 48-8,2-1 0 7,-4 2 0-7,-1-8 0 8,1-5 32-7,0-1 16 4,2-1 0-5,-4-4 0 10,0-1-32-10,2-1 0 5,1-2 0-5,-1-3 0 9,-2 3-48-9,4 0-16 7,-2 0 0-7,2-4 0 8,-5-1 64-8,3 1 0 7,0-8 0-7,2 0 0 8,-2-3-64-8,-2-5 0 7,2-2 0-7,1 0 0 9,3-5-128-9,-4-1 0 6,-2-1 144-6,4-3-144 9,2 1 144-9,0-1-144 6,-2-5 192-6,4-12-192 8,0 0 192-8,0 0-192 6,-2 14 192-6,2-14-192 8,0 0 160-8,0 0-160 7,0 0 128-7,-4-20-128 10,3 1 128-10,2-7-128 5,1-3 128-5,0-2-128 8,0-4 128-8,2-2-128 8,0-8 0-8,0-6 128 8,4-3-128-8,-2-3 0 6,-2-1 0-6,1-5 0 9,-1-9 0-9,4-4 0 6,-4-4 0-6,0-8 0 10,0 1 128-10,2-11-128 5,3-5 0-5,-3-3 128 9,2 1-128-8,4-2 0 4,-4 0 0-4,-5-5 128 7,3 1-128-8,-4 0 0 8,2 0 0-8,-2 4-176 7,-2 1 176-7,0 9 0 6,-2 1 0-5,0 12 0 8,2 8 0-9,0 12 0 6,-2 3 0-6,2 9-128 8,0 9 128-8,0 10 0 7,0 5-144-7,0 5 144 9,-2 7 0-9,2 3 0 5,0 13-144-5,0 0 144 10,0 0 0-10,0 0-128 5,-7 19 128-5,3 13 0 10,-2 12-160-10,0 11 160 6,2 5-128-6,0 7 128 10,0 9 0-10,4 10 0 5,-4 9 0-5,2 10 0 9,-2 18 0-9,-1 4-160 5,1 2 160-5,-2 5 0 10,0-1 0-10,2 4 0 5,-4 1 0-5,1-3 0 9,-1-11 0-9,-4-5 0 7,2-9 0-7,8-5 0 8,2-6 0-8,-2 3-160 7,2-13 0-7,2-5 0 22,8-10-1696-21,8-11-352-1,7-9-64 0,4-7-14592 2</inkml:trace>
    </iact:actionData>
  </iact:action>
  <iact:action type="add" startTime="20708">
    <iact:property name="dataType"/>
    <iact:actionData xml:id="d11">
      <inkml:trace xmlns:inkml="http://www.w3.org/2003/InkML" xml:id="stk11" contextRef="#ctx0" brushRef="#br0">23080 12544 4607 0,'0'0'192'3,"0"0"64"-3,8-12-256 0,2-5 0 0,-1-1 0 1,-1 7 0 5,-8 11 3456-6,8-12 640 7,-8 12 128-7,10-14 16 9,-3 3-2128-9,-7 11-416 7,0 0-96-7,0 0 0 7,0 0-256-6,0 0-64 7,0 0 0-8,0 0 0 6,0 0-496-6,0 0-96 6,0 0-32-6,-5 15 0 10,-3 12-208-10,2 5-32 6,0 5-16-6,2 2 0 8,-2 9 32-7,-1 7 0 6,3 11 0-7,-2 10 0 11,4 8-112-11,-2 10 0 5,-4 3-16-5,4 9 0 8,-2 5-48-8,1 14-16 7,-1 7 0-7,-2 1 0 7,2-2-48-7,2-5-16 6,0-7 0-6,2 2 0 10,0-2 112-10,0-8 32 5,0-5 0-5,2-11 0 9,0-5 160-9,0-2 32 7,0-12 16-7,0 0 0 7,-3-6 32-7,1-8 0 7,0-5 0-7,0 1 0 8,0-1-192-8,0-4-48 8,0-5 0-7,4-9 0 6,-4 2-64-7,2-9-32 8,0-3 0-7,0-2 0 5,0-5-48-6,2-7-16 6,-2-1 0-6,0-14 0 8,0 0-16-8,0 0 0 7,0 0 0-7,0 0 0 8,8-22 48-8,-1-1 16 7,-1-6 0-7,0-4 0 9,2-8-208-9,4-4 144 9,-7-8-144-8,5-3 128 6,0-7-128-7,-2-1 0 6,0 1 0-6,3 1 0 7,-5-12 0-7,2-4-176 6,-2-6 176-6,4-2-192 9,-7-3 16-9,1-9 0 7,2 2 0-7,-2-5 0 7,2-2 176-7,-2-5-160 9,0 3 160-9,-4 0-160 7,0-8 160-7,0 2 0 7,0 5-144-7,2 3 144 8,-2-2-160-8,2 7 160 7,-2 4-208-7,0 11 80 7,2 1 128-7,0 9-192 7,-1 15 192-7,3 7-192 9,2 4 192-9,-4 7-160 6,-4 8 160-6,2 5-160 9,0 6 160-9,0 7 0 6,-2-2-144-6,2 16 144 9,0 0 0-9,0 0 0 7,0 0-144-7,0 0 144 8,-9 22 0-8,3 11-192 7,2 10 192-7,-2 8-160 9,-2 7 160-9,4 8 0 7,0 12-144-7,0 8 144 7,2 10 0-7,-1 5 0 7,-5 8-144-7,4 12 144 8,0 6 0-8,2 4 0 7,2 3 0-7,0-1 0 7,0-4 0-7,2 1 0 8,0-5 0-8,2-10 0 7,4-6 0-7,-3-15 0 7,-3-2 128-7,2-14-128 8,0-12 192-7,-4-4-48 5,0-7-16-6,2-8 0 10,0-10 112-10,0-8 16 5,-2-6 0-5,4-3 0 10,0-8-16-10,-4-12 0 5,0 0 0-5,0 0 0 9,14-18 32-9,3-13 16 7,-1-12 0-7,3-2 0 8,3-8-32-7,-3-5-16 4,-5-6 0-4,3-11 0 6,-5-6-240-7,2-11 0 8,-8-6-144-8,1-7 144 8,-1-4 0-8,0-14 0 7,-6-10 0-6,0 1 0 6,2 1-144-7,4 14 144 8,0 24-128-8,3 13 128 8,3 19-192-8,-4 12 32 6,4 16 16-6,-5 10 0 9,-7 23 16-9,0 0 0 7,0 0 0-7,20 25 0 8,-6 6 128-8,1 20-208 6,-5 6 80-6,-2 15 128 9,0 2-160-9,-4 10 160 7,-4 7 0-7,0 1-144 8,-2 6 144-8,-4-3 0 7,0 10 0-7,-4-3 0 8,2-1-256-8,-1-1-32 7,3-5 0-7,4-3 0 22,2-10-2080-20,4-4-432 2,1-14-80-4</inkml:trace>
    </iact:actionData>
  </iact:action>
  <iact:action type="add" startTime="22131">
    <iact:property name="dataType"/>
    <iact:actionData xml:id="d12">
      <inkml:trace xmlns:inkml="http://www.w3.org/2003/InkML" xml:id="stk12" contextRef="#ctx0" brushRef="#br0">14108 18266 29487 0,'0'0'2624'2,"0"0"-2112"1,0 0-512-3,13-16 0 7,9 7 512-6,5-3-16 7,2 4 0-7,10 2 0 6,8 0-496-7,4-1 0 6,5 1 0-6,3 0 0 8,-1 0 0-8,-1-4 0 7,-4-1 0-7,-3 5 0 8,1-4 0-7,2 4 0 6,-3 2 0-7,-3 2 0 7,-2 2 0-7,-2 0 0 7,-8 0 0-6,-6 4-9296 13,-1 2-1776-13</inkml:trace>
    </iact:actionData>
  </iact:action>
  <iact:action type="add" startTime="22329">
    <iact:property name="dataType"/>
    <iact:actionData xml:id="d13">
      <inkml:trace xmlns:inkml="http://www.w3.org/2003/InkML" xml:id="stk13" contextRef="#ctx0" brushRef="#br0">14474 18689 35999 0,'-13'14'1600'3,"13"-14"320"-2,0 0-1536-1,0 0-384 0,0 0 0 0,23 10 0 7,8-1 512-7,8-1 48 7,0-4 0-7,8-4 0 8,2-2-336-8,3-2-64 8,5-6-16-8,4 3 0 6,5-5-144-6,6-2 160 7,8 3-160-7,-2-7 160 23,-2 2-864-21,-4 3-160-1,0-5-32 5</inkml:trace>
    </iact:actionData>
  </iact:action>
  <iact:action type="add" startTime="23634">
    <iact:property name="dataType"/>
    <iact:actionData xml:id="d14">
      <inkml:trace xmlns:inkml="http://www.w3.org/2003/InkML" xml:id="stk14" contextRef="#ctx0" brushRef="#br0">16372 18163 16575 0,'0'0'736'4,"0"0"160"-4,-12 4-720 0,12-4-176 0,0 0 0 0,0 0 0 8,0 0 1792-8,0 0 320 6,0 0 64-6,0 0 0 9,20 0-832-8,5-4-160 5,3 0-32-5,5-4-16 5,0-4-304-6,0 2-48 8,8-3-16-8,2 3 0 7,0 0-160-7,2 1-32 7,5 1-16-7,1 2 0 8,0-8-16-8,0 6 0 7,-5-5 0-6,1 3 0 6,0 2-176-7,-8-1-48 7,2 1 0-7,-6 2 0 8,0 4-192-5,-6 0-128 2,-5 0 128-5,-3 0-128 23,-3 0-336-22,-3 0-144 0,3 2-32-1,-18 0 0 14,0 0-2320-13,0 0-480 0,16-13-80 0,-16 13-32 0</inkml:trace>
    </iact:actionData>
  </iact:action>
  <iact:action type="add" startTime="23949">
    <iact:property name="dataType"/>
    <iact:actionData xml:id="d15">
      <inkml:trace xmlns:inkml="http://www.w3.org/2003/InkML" xml:id="stk15" contextRef="#ctx0" brushRef="#br0">17693 17531 21183 0,'0'-12'1888'1,"4"0"-1504"3,3 5-384-4,3-5 0 8,8 0 1712-8,-1 2 272 6,7-3 48-6,3 5 16 9,0 2-1152-8,2-2-240 5,1 1-32-6,-1 3-16 10,0-2 64-10,6 4 16 5,2 4 0-5,4 4 0 7,-4 1-256-7,-1 11-48 7,3 1-16-7,-4 5 0 9,-6 3-160-8,2 6-16 5,0 0-16-5,1 3 0 5,-7 5-16-6,-4 1 0 8,-3 7 0-8,-6 6 0 7,-1 1-32-7,-5 1 0 11,-6 1 0-11,-4 3 0 4,-7 5-128-3,-3-7 160 6,-9 1-160-6,-5 3 160 5,-5 3 0-5,-4-2 0 5,-2 6 0-5,2-3 0 7,-2 1 16-8,-2-4 0 6,-6-9 0-6,2 0 0 9,6-5 144-9,0-7 16 6,6-4 16-6,0-4 0 8,0-4 64-8,4-3 16 8,1-7 0-8,3 1 0 9,3-9-128-9,5-1-32 5,5-6 0-4,12-6 0 5,0 0-64-6,0 0-16 9,0 0 0-9,0 0 0 6,0 0-192-6,0 0 0 8,20 2 128-8,-3-2-128 8,7-4 0-8,3 2 144 8,2 0-144-8,2 2 128 7,6-2-128-7,-1 4 160 8,3 0-160-8,3 4 160 8,5-2-160-8,-2 2 0 7,2-1 0-7,2 1 128 7,1 2 64-7,3 2 16 7,4 2 0-7,-3-7 0 9,-1 3-208-9,-2 0 0 6,-1-4 0-5,-3 0 0 7,-6-2 0-8,-2-2 0 7,-2 0 0-7,0-2 0 24,-4-4-2144-23,-1-4-320 1,-5-2-64-1,-2-7-16 0</inkml:trace>
    </iact:actionData>
  </iact:action>
  <iact:action type="add" startTime="28079">
    <iact:property name="dataType"/>
    <iact:actionData xml:id="d16">
      <inkml:trace xmlns:inkml="http://www.w3.org/2003/InkML" xml:id="stk16" contextRef="#ctx0" brushRef="#br0">19407 18155 15663 0,'0'0'1392'3,"0"0"-1120"-3,0 0-272 1,-12 8 0 5,12-8 960-6,-3 11 128 9,3-11 16-9,0 14 16 7,0-14-464-7,0 0-80 7,15 14-32-7,-1-1 0 7,3-1 128-7,1-2 32 8,-1-4 0-8,5-3 0 8,3 1 32-8,3-2 16 6,-1-2 0-6,6-2 0 8,8 0 80-7,-2-1 0 4,4 1 16-5,0-6 0 9,4-4-160-9,-1 2-48 7,-1-5 0-6,2 3 0 6,2-4-192-7,-6 1-64 11,0-7 0-11,-6 3 0 6,4 3-192-6,-8-3-32 6,-4-3-16-6,-3 3 0 8,-7 3-144-8,-5-3 128 7,1 3-128-7,-7-1 128 8,-2 1-128-8,-2 2 192 7,-4-5-192-7,-2 3 192 8,-4-1-192-8,-2-1 192 7,-7 2-192-7,-1 1 192 8,-7 3-192-8,-5 0 128 7,-3 5-128-6,-6 3 128 5,-2 2-128-6,-4 4 0 8,2 4 0-8,-4 5 0 7,4 1 0-7,-2 8 0 8,4-3 0-8,0 10 0 8,4 1 0-8,0 1 0 7,0 6 0-7,6 0 128 8,2 6-128-8,1 2 160 7,5 2-160-7,1 2 160 8,5 7-32-8,5 1 0 7,4-6 0-7,4 1 0 8,2 5 80-8,6-6 16 6,2-6 0-6,7 1 0 9,-3-6 128-9,9 1 32 7,7-6 0-7,3-4 0 8,2 2 80-8,6-4 32 8,-2-3 0-8,8-5 0 7,0-3-128-7,6 0-32 7,3-7 0-7,3-3 0 8,-3-6-128-8,3-2-16 8,-6 0-16-8,-1-4 0 7,1 1-176-7,-8-9 0 8,2 0 0-8,-2-5 0 21,-6 3-1776-20,0-3-384 1,-6-5-80-2,2-3 0 0</inkml:trace>
    </iact:actionData>
  </iact:action>
  <iact:action type="add" startTime="28949">
    <iact:property name="dataType"/>
    <iact:actionData xml:id="d17">
      <inkml:trace xmlns:inkml="http://www.w3.org/2003/InkML" xml:id="stk17" contextRef="#ctx0" brushRef="#br0">20464 16534 17215 0,'0'0'768'1,"0"0"144"-1,0 0-720 0,0 0-192 3,0 0 0-2,0 0 0 8,0 0 704-9,20-6 96 6,1 2 32-6,1-1 0 6,-3-1-64-5,7-2 0 7,-1-4 0-7,4 3 0 4,0-3-64-4,3 2 0 6,3 0-16-7,0-1 0 7,6 3-96-7,0 0-16 7,-2-4 0-7,0 4 0 7,-8 3-128-7,2-5-48 10,-4 4 0-10,-1 2 0 6,-5 2-208-5,-1 2-64 5,-22 0 0-6,15 6 0 9,-15-6 0-9,14 14-128 6,-8-3 192-5,0 11-64 6,-6 3 0-7,-2 6 0 6,-2 6 0-5,-2 10 0 11,-4 2-128-12,-5 6 0 5,-1 5 0-4,0 1 128 6,-9 5-128-7,4-2 0 6,-1 8 0-6,3-5 128 10,-3-9-128-10,1 1 0 4,-1-3 144-4,5-3-144 8,-5-6 432-8,3-2 16 8,3-6 0-7,-1-4 0 5,3-6-80-6,4-2-16 8,4-1 0-8,0-5 0 8,3-3-176-8,3-18-48 6,0 0 0-6,0 0 0 24,3 13-512-22,-3-13-96-1,0 0-32-1,0 0-9264 6,14-6-1856-3</inkml:trace>
    </iact:actionData>
  </iact:action>
  <iact:action type="add" startTime="29339">
    <iact:property name="dataType"/>
    <iact:actionData xml:id="d18">
      <inkml:trace xmlns:inkml="http://www.w3.org/2003/InkML" xml:id="stk18" contextRef="#ctx0" brushRef="#br0">20478 17125 23951 0,'0'0'1056'1,"0"0"224"-1,0 0-1024 1,0 0-256 4,0 0 0-5,16-2 0 6,5 0 736-5,2 0 96 5,5 2 0-6,3-4 16 7,2 0-288-6,6-3-64 6,-2-1-16-7,10 2 0 7,2-2 96-6,0-2 0 5,1 3 16-6,3 3 0 8,0-2-272-8,-3 0-64 6,-11 2-16-5,0 2 0 8,-7 0-240-8,-3 0-128 4,-4 0 128-5,-1 2-208 25,-7-4-640-25,3 1-128 0,1-1-32 1,-7-4-11920-1</inkml:trace>
    </iact:actionData>
  </iact:action>
  <iact:action type="add" startTime="29629">
    <iact:property name="dataType"/>
    <iact:actionData xml:id="d19">
      <inkml:trace xmlns:inkml="http://www.w3.org/2003/InkML" xml:id="stk19" contextRef="#ctx0" brushRef="#br0">21916 16191 20271 0,'0'0'1792'1,"0"0"-1424"-1,-12 6-368 0,0 6 0 7,2-1 912-7,5 11 112 8,-7 1 32-8,0 6 0 8,-3 1-576-8,1 5-112 7,-4 6-32-7,3-2 0 8,-7 7 320-8,1 5 64 8,1-4 16-8,7 4 0 7,-7-1 208-7,5 5 32 5,-3 2 16-5,4-1 0 8,1-5-176-8,9 0-48 6,0 1 0-5,4-5 0 7,4-6-480-7,0 2-96 6,5-10-32-7,3-2 0 6,-4-4-160-6,4-1 0 7,1-1 0-7,1-7 0 8,0-3-176-8,3-3-64 13,-1 0-16-13,3-10 0 20,-19-2-2048-18,20 0-400-1</inkml:trace>
    </iact:actionData>
  </iact:action>
  <iact:action type="add" startTime="29899">
    <iact:property name="dataType"/>
    <iact:actionData xml:id="d20">
      <inkml:trace xmlns:inkml="http://www.w3.org/2003/InkML" xml:id="stk20" contextRef="#ctx0" brushRef="#br0">21490 16909 23951 0,'0'0'2128'0,"0"0"-1696"0,6-10-432 0,6 4 0 0,9-4 736 1,5 2 64-1,3 5 16 0,6-1 0 7,6 0-816-7,0-2 0 6,0 2-256-5,-4-4 64 7,4 2-176-7,-4-3-16 6,-2 3-16-6,0-2-7152 13,-4-2-1408-14</inkml:trace>
    </iact:actionData>
  </iact:action>
  <iact:action type="add" startTime="30120">
    <iact:property name="dataType"/>
    <iact:actionData xml:id="d21">
      <inkml:trace xmlns:inkml="http://www.w3.org/2003/InkML" xml:id="stk21" contextRef="#ctx0" brushRef="#br0">22276 16913 23951 0,'0'0'2128'1,"0"0"-1696"2,0 0-432-2,0 0 0 5,0 0 1648-6,22-2 240 8,-1-6 48-8,5 4 16 9,1-4-1264-9,2-2-256 6,4 4-48-5,6 3-16 6,-2-5-112-7,-3-2-32 7,-1 2 0-7,-2 4 0 7,0-2-224-7,-4 1-160 9,-3-1 32-9,-3 2 0 22,-1 0-1920-20,-3-2-368-2,-1 2-80 6</inkml:trace>
    </iact:actionData>
  </iact:action>
  <iact:action type="add" startTime="30419">
    <iact:property name="dataType"/>
    <iact:actionData xml:id="d22">
      <inkml:trace xmlns:inkml="http://www.w3.org/2003/InkML" xml:id="stk22" contextRef="#ctx0" brushRef="#br0">23412 16058 12895 0,'0'0'1152'13,"0"0"-928"-11,5-11-224-2,5-1 0 1,-10 12 2192-1,16-8 400 5,-16 8 80-4,11-6 16 5,-11 6-1520-6,0 0-288 7,0 0-64-7,0 0-16 9,0 0 240-9,0 0 48 5,0 18 16-5,-1-3 0 9,-5 5-208-9,0-1-32 9,-6 1-16-9,0 7 0 6,-1 4-112-5,-1 8-32 5,-1-1 0-6,1 6 0 8,-6-3-128-8,5 6-16 7,-7 6-16-7,1 1 0 8,1 1-160-8,5 0-48 11,-5-7 0-11,10-1 0 6,-3 0-144-6,5 0-48 6,-2-6 0-5,2 2 0 6,7-8-144-7,1-2 0 6,1-4 0-6,3-2 128 8,2-1-128-8,2-3 0 7,-2-1-192-6,2-3 192 23,1-7-640-23,-9-12 0-1,10 14 0 0,-10-14 0 11,18 5-2064-8,-18-5-432-2</inkml:trace>
    </iact:actionData>
  </iact:action>
  <iact:action type="add" startTime="30709">
    <iact:property name="dataType"/>
    <iact:actionData xml:id="d23">
      <inkml:trace xmlns:inkml="http://www.w3.org/2003/InkML" xml:id="stk23" contextRef="#ctx0" brushRef="#br0">23002 16634 9215 0,'0'0'816'1,"0"0"-656"-1,0 0-160 0,0 0 0 8,6-8 5184-8,6 4 1024 7,5 2 192-7,6 2 32 8,9 4-4992-8,1-2-992 7,4 0-208-7,0 2-48 8,6 0-192-7,-2 1 0 4,6-5 0-5,-4 0 0 9,1 0 0-8,1 2 128 5,-4-2-128-6,2 0-9792 15,-8 0-2032-15</inkml:trace>
    </iact:actionData>
  </iact:action>
  <iact:action type="add" startTime="31907">
    <iact:property name="dataType"/>
    <iact:actionData xml:id="d24">
      <inkml:trace xmlns:inkml="http://www.w3.org/2003/InkML" xml:id="stk24" contextRef="#ctx0" brushRef="#br0">22930 18243 11055 0,'0'0'480'4,"-12"2"112"-4,-4-2-464 0,16 0-128 0,0 0 0 0,0 0 0 7,0 0 3056-6,0 0 592 5,0 0 112-6,0 0 16 9,0 0-2560-8,0 0-528 5,0 0-112-6,20 0 0 6,3 0 384-5,1 1 96 6,3 1 16-7,4 0 0 9,4 0-144-9,8 2-32 6,0 4 0-6,10-4 0 7,5-2-176-7,3-2-32 7,-1 0-16-7,-1-2 0 10,-3-2-112-10,-3 0-32 6,0-2 0-6,-1 2 0 12,-1 0-16-12,0 3-16 4,-4 1 0-4,-1-2 0 8,-5 2-112-8,2 0 0 6,-8 2-16-6,1-2 0 9,-5 0-224-9,0 0-144 6,-8-2 192-6,-1 2-192 10,-3 2 160-10,-1-1-160 6,-18-1 128-6,0 0-128 9,0 0 0-9,0 0 0 6,0 0 0-6,0 0 0 8,0 0-256-8,0 0-64 6,0 0-32-6,0 0 0 22,0 0-1552-20,-16 0-304-1,-3 0-64-1,3 2-8352 8,-3-2-1664-7</inkml:trace>
    </iact:actionData>
  </iact:action>
  <iact:action type="add" startTime="33590">
    <iact:property name="dataType"/>
    <iact:actionData xml:id="d25">
      <inkml:trace xmlns:inkml="http://www.w3.org/2003/InkML" xml:id="stk25" contextRef="#ctx0" brushRef="#br0">25760 16762 16991 0,'0'0'752'1,"0"0"144"-1,0 0-704 0,-8-4-192 7,0 3 0-7,-1 2 0 4,-1-1 544-4,2 4 80 10,-4 0 16-10,3 2 0 4,-1 4 16-4,-6-2 16 9,5-2 0-8,-3 5 0 7,2-1 128-8,-3 2 32 3,-1 3 0-3,0-1 0 9,5 3 0-9,-7 7 16 11,3 1 0-10,-1 1 0 2,-2 1-80-2,5 2 0 10,-7 2-16-11,1 6 0 4,1 6-112-4,-3 0-32 9,-3 6 0-9,-1 6 0 9,2 3-160-9,-1 10-16 9,5-1-16-9,-3 7 0 2,-1 2-208-2,1 4-32 10,1 2-16-10,3 0 0 5,-1-8-160-5,5 0 160 7,-3 4-160-7,7-8 160 9,-2-2 0-9,4-7 0 9,8-5 0-9,0-3 0 6,4-2 96-6,2-1 0 11,6-1 16-11,0-8 0 5,3 2-96-5,1-8-32 11,3-6 0-11,7-1 0 3,-1-9 48-3,4-3 0 12,0 1 0-11,5-11 0 0,5 0-32-1,-2 0 0 10,0-6 0-10,4-6 0 5,-4 2-32-5,6-2 0 12,-4-5 0-12,4-5 0 4,-2-2 0-3,0 1 0 4,-6-7 0-5,-4 1 0 9,0 0-128-9,-4-3 0 12,-1-1 144-11,-5 0-144 0,-7 1 128-1,-1-1-128 11,-5-2 160-11,-2 3-160 5,-6 1 144-5,-2-2-144 6,-4-4 128-6,0 1-128 10,-5 3 128-10,-3 4-128 11,-3 3 0-11,1 1 128 5,-6-1-128-5,1 8 0 11,0-1 0-9,-7 7 0 0,-3 4 0-2,-2 2 0 9,2 2 0-9,1 4 0 5,-3 5 0-5,0-1-176 10,2 6 176-9,2-3-128 3,-1 7 128-4,3 1 0 10,4 5-144-10,3-7 144 18,1 1-400-16,-1 1-16-2,7-3 0 0,-1 1 0 14,6 1-1600-12,8-20-320-2,0 0-64 1,0 0-12128-1</inkml:trace>
    </iact:actionData>
  </iact:action>
  <iact:action type="add" startTime="34236">
    <iact:property name="dataType"/>
    <iact:actionData xml:id="d26">
      <inkml:trace xmlns:inkml="http://www.w3.org/2003/InkML" xml:id="stk26" contextRef="#ctx0" brushRef="#br0">26078 17876 24063 0,'0'0'1072'1,"0"0"208"-1,0 0-1024 0,-4 16-256 6,4-16 0-5,0 17 0 3,2-5 576-4,-2-12 48 5,6 15 16-5,2-7 0 8,-8-8 160-7,17 8 32 10,7 2 16-11,-5-6 0 4,-3-4-16-4,5 0 0 9,1-2 0-9,1 0 0 5,0-2-192-5,5-2-64 10,-1 0 0-10,0 2 0 6,1-4-208-6,-1-3-48 10,-2 3-16-10,-1-2 0 4,-1-5-304-3,1 1 160 4,-5 0-160-4,-3 3 128 6,-1-7 0-7,-9 2-128 11,-6 16 192-11,8-15-64 5,-2-7 32-5,-2 5 0 9,-8 3 0-9,0 4 0 6,-2-3 96-6,-2 5 32 11,-7-2 0-11,3 4 0 9,-8 2-128-7,3 3-32-1,1 2 0-1,-5 5 0 8,1 4-128-8,1 0 0 10,-3 7 0-10,-1-3 0 5,1 6 0-5,5-1 0 13,-5 1 0-13,1 5 0 4,2 4 0-3,3 2 0 8,-4 3 0-9,7-1 0 4,-5-2 0-3,1 2 0 10,5 0 0-10,0 0 0 0,4-5 272-1,5-5-16 11,1 0-16-11,5 1 0 4,3-1 80-4,8 1 0 11,-4-5 16-11,3-1 0 5,-3 3-48-5,8 1-16 12,-3-9 0-12,5 3 0 5,3-8-16-5,3-1 0 5,1 1 0-4,4 0 0 6,0-6-256-7,6-2-192 10,4-2 16-10,-2-2 16 20,6-4-1072-18,-4-3-224-1,2-1-32-1,-6-8-9984 10,0 1-2000-8</inkml:trace>
    </iact:actionData>
  </iact:action>
  <iact:action type="add" startTime="34944">
    <iact:property name="dataType"/>
    <iact:actionData xml:id="d27">
      <inkml:trace xmlns:inkml="http://www.w3.org/2003/InkML" xml:id="stk27" contextRef="#ctx0" brushRef="#br0">26488 16345 16575 0,'0'0'1472'1,"0"0"-1168"5,0 0-304-6,0 0 0 4,0 0 1280-4,15-8 208 10,5 0 48-9,3 3 0 3,2-5-496-3,5-6-80 5,1 5-32-6,2-5 0 8,4 6-304-8,-4-3-64 10,0 3-16-9,1-6 0 3,1 4-176-4,-4-1-48 11,0 3 0-11,-2 2 0 5,-1-3 64-5,-1 3 0 9,-2 2 0-9,-3 6 0 6,-5 4-240-6,1 0-144 5,-18-4 192-5,14 17-192 8,-3-1 208-7,-7 5-64 6,-2 3-16-6,-2 5 0 5,-2 0-128-6,0 6 160 16,-6 4-160-16,-3 2 160 1,-1 8-160-1,-4 0 128 7,5-8-128-7,-7 6 128 7,-3 5-128-7,3-5 192 8,-3-6-192-8,1 6 192 8,3-8-192-8,-3 4 128 7,3-6-128-7,1-2 128 8,-4-2-128-8,5-4 160 11,1 1-160-11,6 1 160 4,-3-6-160-4,3-3 0 11,4-7 0-11,0 3 0 18,-2-9-1856-15,6-9-240-2,0 0-48 3</inkml:trace>
    </iact:actionData>
  </iact:action>
  <iact:action type="add" startTime="35303">
    <iact:property name="dataType"/>
    <iact:actionData xml:id="d28">
      <inkml:trace xmlns:inkml="http://www.w3.org/2003/InkML" xml:id="stk28" contextRef="#ctx0" brushRef="#br0">26610 16757 27647 0,'0'0'2448'1,"0"0"-1952"6,16-10-496-7,4 2 0 5,-1 2 304-5,4 0-48 11,3-3 0-11,-1 1 0 4,1 6-256-4,1-2 128 7,0-8-128-7,2 2 0 7,-1 3 192-7,1 1-192 7,4-2 192-7,-2 2-192 7,1 0 144-7,-3 0-144 12,-2 1 0-12,0 1 144 19,1 2-1424-19,-7 2-304 0,1-4-48 0,-3 2-9728 3</inkml:trace>
    </iact:actionData>
  </iact:action>
  <iact:action type="add" startTime="35576">
    <iact:property name="dataType"/>
    <iact:actionData xml:id="d29">
      <inkml:trace xmlns:inkml="http://www.w3.org/2003/InkML" xml:id="stk29" contextRef="#ctx0" brushRef="#br0">27728 15857 16575 0,'0'0'1472'3,"-4"10"-1168"-3,4-10-304 0,-4 12 0 5,-2 0 1520-5,-1 5 240 5,1 5 48-4,0 1 16 7,-8 2-1008-7,1 5-208 9,-1 5-32-10,0 2-16 4,-3 8 112-3,3 0 32 9,-3-1 0-10,5 3 0 4,-6-2 64-4,7 2 0 6,-3 4 16-6,6-3 0 8,0-3-64-8,2 4-16 12,5-4 0-12,1-6 0 4,3 4-384-3,5-10-96 9,-4-4-16-10,0-2 0 5,2 1-208-5,0-5 176 10,2-7-176-10,-3 1 160 5,-1 1-160-5,2-7 160 11,-6-11-160-11,10 16 160 23,-10-16-720-23,0 0-144 0,8 12-16 0,-8-12-16 11,0 0-2144-9,0 0-448 0</inkml:trace>
    </iact:actionData>
  </iact:action>
  <iact:action type="add" startTime="35846">
    <iact:property name="dataType"/>
    <iact:actionData xml:id="d30">
      <inkml:trace xmlns:inkml="http://www.w3.org/2003/InkML" xml:id="stk30" contextRef="#ctx0" brushRef="#br0">27348 16523 29135 0,'0'0'1280'2,"0"0"288"-2,4-8-1248 0,-4 8-320 1,15-8 0-1,5 0 0 6,-3 4 160-5,3 2-32 10,3 0 0-11,-1-2 0 4,-1 2-128-4,3-3 0 9,-1-3 144-9,0 2-144 7,3 0 0-7,-1 2 144 9,-2-2-144-8,-1 0 0 3,1 3 0-3,1-1-144 5,-3 0-16-6,3 0-8608 15,-3-2-1728-13</inkml:trace>
    </iact:actionData>
  </iact:action>
  <iact:action type="add" startTime="36097">
    <iact:property name="dataType"/>
    <iact:actionData xml:id="d31">
      <inkml:trace xmlns:inkml="http://www.w3.org/2003/InkML" xml:id="stk31" contextRef="#ctx0" brushRef="#br0">27968 16534 20271 0,'0'0'896'1,"0"0"192"-1,0 0-880 0,0 0-208 8,0 0 0-8,0 0 0 3,16 2 1984-3,1-2 336 7,1 0 80-7,-3-2 16 8,3 0-1776-8,3-4-368 11,-3 3-64-11,3 1-16 3,3-4-192-3,1 4 144 10,-5-2-144-10,-3 0 128 6,3-2-128-6,-1 0 0 11,-5 0 0-11,3 1-176 20,-5-3-1616-19,4 4-336 0,-5-2-64 4</inkml:trace>
    </iact:actionData>
  </iact:action>
  <iact:action type="add" startTime="36369">
    <iact:property name="dataType"/>
    <iact:actionData xml:id="d32">
      <inkml:trace xmlns:inkml="http://www.w3.org/2003/InkML" xml:id="stk32" contextRef="#ctx0" brushRef="#br0">28721 15748 19343 0,'0'0'848'2,"0"0"192"-2,0 0-832 0,0 0-208 5,0 0 0-5,0 0 0 4,0 0 1104-4,0 0 176 10,0 18 48-10,-2-3 0 6,-4 7-496-6,-2 1-112 10,-5 3-16-10,1 5 0 6,-6 2 96-6,5 4 16 8,-3 0 0-7,4 0 0 2,-5 12 112-3,5-2 32 10,-5-2 0-10,7 1 0 6,-2 5-272-6,4-2-48 10,4-4-16-10,1 1 0 4,-3 5-288-3,6-10-48 9,6-2-16-10,-3-4 0 6,1-5-144-2,2-1-128 3,4-2 144-7,2 0-144 4,-1-3 128-4,5-1-128 9,-4-1 0-9,5-7 144 6,-3 3-400-6,2-8-96 11,1 1-16-11,-3-5 0 20,-14-6-1648-20,19 2-336 0,-7-4-64 0,-2-8-16 0</inkml:trace>
    </iact:actionData>
  </iact:action>
  <iact:action type="add" startTime="36623">
    <iact:property name="dataType"/>
    <iact:actionData xml:id="d33">
      <inkml:trace xmlns:inkml="http://www.w3.org/2003/InkML" xml:id="stk33" contextRef="#ctx0" brushRef="#br0">28405 16320 29487 0,'4'-12'2624'1,"2"2"-2112"5,7 2-512-6,3 3 0 6,7-1 1344-6,7 2 144 11,1 4 48-11,6 0 0 4,0-2-1232-4,4 2-304 11,2 0 0-11,6-4 0 3,-1 0-192-3,3 0-112 9,6 2-16-8,1 2-9856 14,-7 0-1984-14</inkml:trace>
    </iact:actionData>
  </iact:action>
  <iact:action type="add" startTime="37152">
    <iact:property name="dataType"/>
    <iact:actionData xml:id="d34">
      <inkml:trace xmlns:inkml="http://www.w3.org/2003/InkML" xml:id="stk34" contextRef="#ctx0" brushRef="#br0">28485 17921 14735 0,'0'0'1312'1,"0"0"-1056"4,0 0-256-5,12-6 0 5,5 2 2944-5,1-2 512 11,7-2 128-11,4 5 0 4,1-3-2672-4,5 4-528 10,-2-4-128-10,4-2 0 4,4 0-256-3,-2 4 144 5,6 2-144-6,-4 0 128 23,2 0-592-21,-8 2-128-2,-6 2-32 1,-4-2 0-1</inkml:trace>
    </iact:actionData>
  </iact:action>
  <iact:action type="add" startTime="37317">
    <iact:property name="dataType"/>
    <iact:actionData xml:id="d35">
      <inkml:trace xmlns:inkml="http://www.w3.org/2003/InkML" xml:id="stk35" contextRef="#ctx0" brushRef="#br0">28463 18326 20271 0,'0'0'896'3,"0"0"192"-3,0 0-880 0,0 0-208 0,0 0 0 0,0 0 0 7,22 2 3520-6,3 0 672 8,6 0 128-9,3-4 32 4,5-2-3440-3,7-1-672 5,5-5-240-5,6 2 144 21,1 0-464-21,7-3-112-1,1 3-16 1,-6 2-15168 1</inkml:trace>
    </iact:actionData>
  </iact:action>
  <iact:action type="add" startTime="38744">
    <iact:property name="dataType"/>
    <iact:actionData xml:id="d36">
      <inkml:trace xmlns:inkml="http://www.w3.org/2003/InkML" xml:id="stk36" contextRef="#ctx0" brushRef="#br0">29612 18192 17503 0,'0'0'1552'1,"-17"4"-1232"2,5 0-320-2,12-4 0 4,0 0 2208-5,0 0 384 9,0 0 80-9,0 0 16 6,0 0-1648-5,0 0-320 8,14 9-64-9,5-3-16 6,3-6 64-6,3 2 16 5,6-2 0-5,0 0 0 8,5-2 64-8,-1 2 16 11,2-2 0-11,-2-2 0 4,2 2-368-4,0 1-80 10,-6-5-16-10,0 2 0 5,-3 0-144-5,-1 2-16 10,-2 0-16-10,-1-2 0 5,-5 0-160-4,-3-2 0 10,3 0-192-11,-5 1 192 17,0 1-800-16,-5-2-32 0,-9 6-16-1,16-10-9440 11,-10 0-1872-10</inkml:trace>
    </iact:actionData>
  </iact:action>
  <iact:action type="add" startTime="39070">
    <iact:property name="dataType"/>
    <iact:actionData xml:id="d37">
      <inkml:trace xmlns:inkml="http://www.w3.org/2003/InkML" xml:id="stk37" contextRef="#ctx0" brushRef="#br0">31153 17178 26255 0,'0'0'1152'3,"-6"-12"256"-3,-1-2-1120 0,1 5-288 0,-2-5 0 0,2 4 0 9,-6 1 176-9,1 1-32 6,-3 4 0-6,0 0 0 7,-3 4 240-7,1 0 64 8,-5 0 0-8,-3 6 0 7,-1 4 0-7,0-1 0 12,-1 7 0-11,1-2 0 2,3 5-32-3,1-1 0 7,-2 1 0-7,1 4 0 9,1-1-32-9,3 3 0 11,-3 3 0-11,5 1 0 3,2-4-144-3,3 2-48 7,1 1 0-7,4 3 0 8,-2 0-48-8,4 2-16 15,4 6 0-15,6 0 0 4,-2-4 0-4,2 10 0 9,4 2 0-9,3-2 0 6,-1 4-128-6,4-1 0 4,5-3 0-4,-5 2 128 8,3 2 0-7,-1-2 0 11,-4 0 0-12,3-1 0 4,-3 1 16-3,1-4 0 5,-3 4 0-6,2-4 0 7,-8-4-144-7,3 6 192 11,3-2-192-11,-6 3 192 4,-2-9-192-4,0 2 128 12,-4-5-128-11,0-3 128 2,0 6-128-3,0-2 160 11,0-4-160-11,-2 2 160 3,0-3-16-3,-2 3 0 12,-4-6 0-12,-6 2 0 5,3-1 48-5,-7-1 16 6,4-6 0-5,-3 3 0 5,-6-5 144-5,-1-3 32 10,-1 3 0-11,-1-9 0 4,-1 2-48-4,2-6 0 11,-3 3 0-11,1-1 0 4,0-6-160-4,3-4-48 11,-1-4 0-11,2-2 0 3,-1 1-128-3,7-9 0 7,1 0 0-7,2-3 128 9,5-8-128-9,5-1 0 10,2-5 0-10,2-4 0 3,4-2 0-2,2 0 0 11,7-4 0-12,3 4 0 3,5-4 0-3,7-2-192 8,-1-1 64-8,0-3 128 7,2 4-272-6,7 4 64 6,3-6 16-7,-6 6 0 8,0-2 32-8,0-3 16 11,2 3 0-11,0-4 0 4,-4 0 144-4,7 2 0 11,2-2 0-11,-4 1-128 5,-3 1 128-5,2-4 0 10,-4 0 0-9,0 1 0 3,-1 1 0-4,-5-2 0 6,-4-2 128-6,-5 1-128 9,0 1 160-9,-9 10-32 6,1 2-128-6,-6 6 192 9,-4 1-192-9,-4 9 128 10,0 1-128-9,-7 1 0 4,-1 3 0-5,-5 1 0 10,-3 5 0-10,3-2 0 4,-5 8-272-4,1 2 0 10,-2 2 0-10,-1 2 0 20,3 6-1888-20,3 2-368 1,-1-4-80-1,1 0-11984 3</inkml:trace>
    </iact:actionData>
  </iact:action>
  <iact:action type="add" startTime="39819">
    <iact:property name="dataType"/>
    <iact:actionData xml:id="d38">
      <inkml:trace xmlns:inkml="http://www.w3.org/2003/InkML" xml:id="stk38" contextRef="#ctx0" brushRef="#br0">31241 18299 14735 0,'0'0'1312'1,"0"0"-1056"6,0 0-256-6,0 0 0 3,0 0 1184-4,18 10 176 6,-18-10 48-6,11 12 0 9,-11-12-528-9,18 5-112 6,-18-5 0-5,15 8-16 7,1-4 112-8,2 2 32 5,-5 0 0-5,7-2 0 9,-1-4-80-9,-1 2-16 6,1 0 0-5,1-2 0 8,-3-2 80-9,3 0 16 6,1-4 0-6,-1 0 0 8,3 0-128-8,1 0-32 12,-3-1 0-11,1-5 0 2,-7 2-336-2,3 2-64 4,-9-3-16-5,5 1 0 10,-6-2-176-10,2-2-144 8,-10 14 192-8,7-13-192 7,-7 13 320-7,4-18-64 9,-2-1 0-9,-4 5 0 4,-3-1 0-3,-5 5-16 4,0-6 0-5,-4 8 0 9,-1 4-112-6,-5 3-128 2,5 2 176-5,-5 3-176 7,-5 4 0-7,1 4 0 8,1 0 0-8,-2 5 0 8,-1-1 0-8,-3 5 0 12,-2 5 128-12,0 3-128 5,1 4 144-5,3 4-16 7,0-4-128-7,3-2 192 7,5 6 16-7,3-1 0 6,1-3 0-6,5-2 0 9,6-4 96-9,2 0 16 10,4-3 0-10,2 1 0 4,6 1-64-3,3-5-16 10,-1-1 0-11,7-1 0 6,5-3-240-6,3-1 0 6,4 1 0-5,1-4 0 5,1-3 192-6,4 3-48 6,-2-6-16-6,2-2 0 22,-4-4-448-21,0-2-80 1,-5 0-32-2,-1-4 0 13,-6-4-2224-12,1 1-448 1,-3-3-96-2,1-6 0 0</inkml:trace>
    </iact:actionData>
  </iact:action>
  <iact:action type="add" startTime="40435">
    <iact:property name="dataType"/>
    <iact:actionData xml:id="d39">
      <inkml:trace xmlns:inkml="http://www.w3.org/2003/InkML" xml:id="stk39" contextRef="#ctx0" brushRef="#br0">31967 16550 15663 0,'0'0'1392'1,"0"0"-1120"7,0 0-272-8,0 0 0 4,0 0 1200-3,0 0 176 5,0 0 32-6,0 0 16 7,0 0-464-6,0 0-112 6,-4 21-16-7,0-1 0 9,-2-5-112-9,0 5-16 8,0 1-16-7,-5 5 0 3,1 5 16-3,-4 0 0 10,0-4 0-11,7 10 0 4,-3 6 176-4,2-2 32 11,2 4 16-11,-3 2 0 4,3-8-288-3,4 4-64 8,2-4-16-9,2 2 0 5,2-4-256-5,3-6-48 9,-3 0-16-9,2-1 0 11,6-5-16-11,1-4 0 7,-3-1 0-7,8-7 0 3,-5 3 64-3,3-8 16 12,2-6 0-12,-5 0 0 4,5-2 80-3,-3-2 32 9,3-2 0-10,1 0 0 3,-3-10-128-2,4 3-32 9,-3-3 0-10,-3 0 0 4,3-3-128-4,-7 1-128 12,0-3 144-12,0 1-144 4,-5 5 128-3,-1-3-128 4,-2 2 0-5,-4-1 144 8,-3 3-144-8,1-4 0 14,4 16 144-13,-14-7-144 0,2-1 0-1,-3 6 0 9,3 2 0-9,-6 4 0 5,1 2 0-4,-3-1-160 5,-3 7 160-6,1-2 0 8,-1 4-144-8,2 1 144 12,-3 3 0-11,1-3-144 1,-3 5 144-1,5-3 0 5,1-1 0-6,5 3-128 23,-1-5-352-22,5 4-64 1,5-7-16-2,6-11 0 10,0 0-1440-8,0 0-304-2,0 0-48 0,13-4-11856 3</inkml:trace>
    </iact:actionData>
  </iact:action>
  <iact:action type="add" startTime="40933">
    <iact:property name="dataType"/>
    <iact:actionData xml:id="d40">
      <inkml:trace xmlns:inkml="http://www.w3.org/2003/InkML" xml:id="stk40" contextRef="#ctx0" brushRef="#br0">32523 16257 22687 0,'0'0'1008'2,"0"0"208"-2,-8-11-976 0,8 11-240 7,0 0 0-6,0 0 0-1,0 0 768 0,0 0 96 12,-16 11 32-12,4 5 0 3,-1 7 64-2,3 3 0 9,-4 1 16-9,5 4 0 5,3 0 96-6,-2 10 16 8,2 0 0-8,2 6 0 5,2-4-128-5,2 2-32 10,2 2 0-10,0-3 0 4,0 1-352-3,2 0-64 11,4-4 0-12,0 0-16 3,-5-4-240-3,5 0-32 9,2-2-16-9,-2-5 0 5,0-3-80-5,5 0-128 17,-3-3 176-17,4-5-176 2,-3 1 160-2,5-1-160 8,-2-7 128-5,1 1-128-2,-3-3 0-1,4-2-224 12,-16-8 32-12,13 4 0 17,-13-4-1408-15,0 0-288-2,0 0-48 1,0 0-8480 9,6-14-1680-9</inkml:trace>
    </iact:actionData>
  </iact:action>
  <iact:action type="add" startTime="41189">
    <iact:property name="dataType"/>
    <iact:actionData xml:id="d41">
      <inkml:trace xmlns:inkml="http://www.w3.org/2003/InkML" xml:id="stk41" contextRef="#ctx0" brushRef="#br0">31894 16758 34031 0,'-2'-15'1504'1,"4"7"320"-1,8 0-1456 0,8 0-368 6,7 1 0-6,4 5 0 3,8 4 464-2,10 2 32 8,10-1 0-9,3 3 0 6,5-6-304-6,-3 0-64 10,-1-6-128-10,-1 3 192 6,-3 1-192-6,-1 2 128 8,3 0-128-8,-5 5 0 20,-5 7-784-19,-2-2-256 0,-4 6-48 3</inkml:trace>
    </iact:actionData>
  </iact:action>
  <iact:action type="add" startTime="42702">
    <iact:property name="dataType"/>
    <iact:actionData xml:id="d42">
      <inkml:trace xmlns:inkml="http://www.w3.org/2003/InkML" xml:id="stk42" contextRef="#ctx0" brushRef="#br0">28746 20546 10127 0,'0'0'896'2,"0"0"-704"4,0 0-192-5,0 0 0 2,0 0 2672-3,2-14 496 12,-2 14 96-12,0 0 32 3,18-12-2128-3,3 1-416 13,-1-3-96-13,11 6-16 3,6-5 128-2,4 5 0 9,6-2 16-9,5 0 0 3,5 3-96-4,2-5-32 8,1-2 0-7,6 4 0 5,-1-5-32-6,7 5-16 10,-2-4 0-10,8 5 0 4,4 1-64-3,-2-4-16 9,-4 2 0-9,-10-1 0 3,1 3-192 0,-9 2-32 3,-5 0-16-7,0-2 0 5,-3 5-288-4,-7 1 128 9,-6 0-128-10,-4 0 0 17,-7 2-576-15,-11 0-208-1,-15 0-48-1,0 0-8960 6,0 0-1792-4</inkml:trace>
    </iact:actionData>
  </iact:action>
  <iact:action type="add" startTime="42991">
    <iact:property name="dataType"/>
    <iact:actionData xml:id="d43">
      <inkml:trace xmlns:inkml="http://www.w3.org/2003/InkML" xml:id="stk43" contextRef="#ctx0" brushRef="#br0">28832 20823 16575 0,'0'0'1472'1,"0"0"-1168"4,0 0-304-4,0 0 0 4,16 8 2688-5,3-5 496 10,5 1 80-10,9-4 32 4,2 0-2416-4,4-4-496 10,4-1-80-10,4-1-32 5,-4-4 64-5,5-4 16 9,5 3 0-8,0-5 0 5,3 4 144-6,1-5 16 6,3-1 16-6,8 5 0 9,1 3-128-9,-1-4-16 5,-6 2-16-5,-1-1 0 13,-6 1-368-13,-7-2 0 5,-9 5 0-5,-2-5-192 23,-5 2-1856-21,-5 3-384-1,-4-1-80-1</inkml:trace>
    </iact:actionData>
  </iact:action>
  <iact:action type="add" startTime="43319">
    <iact:property name="dataType"/>
    <iact:actionData xml:id="d44">
      <inkml:trace xmlns:inkml="http://www.w3.org/2003/InkML" xml:id="stk44" contextRef="#ctx0" brushRef="#br0">29800 19584 22111 0,'0'0'1968'0,"0"0"-1584"6,-18 8-384-5,8 4 0 2,-1 0 1072-2,3 5 128 11,2 1 16-12,-2 7 16 3,2 6-288-3,-2 4-64 7,-1-2-16-7,-3 5 0 7,6 10 160-7,-2 3 48 7,-3 6 0-6,3 5 0 5,-2 10-32-6,-2 0 0 7,5 4 0-7,-9 4 0 9,4 4-176-9,-5-4-32 12,3 0-16-2,-5-4 0-10,-1-4-288 0,2 0-48 5,-1-5-16-5,-1-5 0 4,7-5-336-4,-3-11-128 7,8-3 0-7,-3-6 144 8,1-1-144-8,4-7 128 8,4-2-128-8,0-7 128 24,0-5-1008-22,2-15-208-2,6 16-32 1,-6-16-16544-1</inkml:trace>
    </iact:actionData>
  </iact:action>
  <iact:action type="add" startTime="43937">
    <iact:property name="dataType"/>
    <iact:actionData xml:id="d45">
      <inkml:trace xmlns:inkml="http://www.w3.org/2003/InkML" xml:id="stk45" contextRef="#ctx0" brushRef="#br0">31655 19873 8287 0,'0'0'368'1,"0"0"80"-1,0 0-448 0,0 0 0 1,0 0 0-1,0 0 0 7,0 0 3232-7,3-12 560 10,-3 12 112-9,0 0 32 2,0 0-2496-3,0 0-496 6,0 0-112-6,0 0 0 9,0 0 128-9,0 0 16 12,0 0 16-12,0 0 0 5,-2-15-160-5,2 15-16 5,0 0-16-5,0 0 0 8,0 0-160-8,-11-4-48 8,-3 2 0-8,14 2 0 7,-12 4-80-7,-5 4-32 12,1-3 0-12,-3 3 0 3,1 0-96-3,3 4-32 7,-7-3 0-7,1 5 0 7,-5-4-16-7,-1 5 0 12,0-1 0-11,-3 6 0 3,-3-3 64-4,0 5 16 11,-2-1 0-10,-2 8 0 1,4 4-96-2,2 4-32 7,-1 1 0-6,3 1 0 6,0 2-144-7,2 1-16 8,-1 7-128-8,5 6 192 8,1-1-192-7,5-1 0 10,3-4 128-11,2 0-128 5,7-3 192-4,3-1-16 7,2-6 0-7,4 0 0 3,5-6 80-4,-1 2 32 5,4 1 0-5,3-7 0 10,7-2-64-10,-1-3-16 9,3-7 0-9,3 3 0 4,4-7-48-3,4 3-16 11,-1-8 0-12,5 1 0 3,3-3-16-3,3-4 0 7,-6-2 0-7,6-4 0 7,-6-5 0-7,4-1 0 7,-4-2 0-7,4-5 0 8,-6-5-128-8,2-1 128 8,0 3-128-8,-2-5 128 8,4-2-128-8,-4-3 0 12,0-3 144-12,4 0-144 4,-4-2 0-3,2 2 144 4,-4-10-144-4,-1 4 0 6,-3-2 144-7,0 0-144 7,-4-6 0-7,-1 2 144 9,-5 2-144-9,-1-5 192 9,-9-1-192-8,-1 2 192 2,-6-4 0-2,-4 3 16 9,-4 1 0-10,-6 8 0 5,1-2 80-4,-9 6 16 9,2 0 0-10,-3 3 0 4,-5 5-80-4,1 6-16 7,-4-3 0-6,-2 7 0 6,-3 5-208-7,1-2 144 10,-4 10-144-10,-4 1 128 5,2 1-128-4,-6 4 0 10,2 1-160-11,-2 7 160 18,4-2-1040-17,-4 2-112 0,4-1-32-1,-4 1 0 13,4 6-1936-12,0-4-384 1,-11 7-80-2,14-7 0 0</inkml:trace>
    </iact:actionData>
  </iact:action>
  <iact:action type="add" startTime="51289">
    <iact:property name="dataType"/>
    <iact:actionData xml:id="d46">
      <inkml:trace xmlns:inkml="http://www.w3.org/2003/InkML" xml:id="stk46" contextRef="#ctx0" brushRef="#br0">1630 16107 9215 0,'0'0'400'2,"10"-10"96"-2,3-3-496 2,-5 5 0-1,4-2 0-1,-12 10 0 8,14-12 1120-8,-14 12 128 7,0 0 32-7,0 0 0 8,0 0-640-7,0 0-112 4,0 0-16-5,0 0-16 9,-20-1 336-9,-3 2 64 6,-7 5 0-6,1 4 16 9,-6-2-112-9,-8 7-32 6,-2-1 0-6,-2 8 0 8,3 1-64-8,3 2 0 7,-6 1-16-7,8-3 0 7,0 8-192-6,4-3-48 6,3-7 0-7,3 4 0 7,2 1-96-7,3-1-32 7,7-2 0-1,7-1 0-3,4-3-320-2,4 3 144 6,8-1-144-7,2 1 0 7,6-7 0-6,3 5 0 5,9 5 0-5,3-3 0 7,2-5 128-8,6 7-128 6,0 1 0-6,4 2 0 9,0 1 0-9,6 1 0 6,-4-2 0-6,0 0 0 9,-2-3 160-9,0-1-160 7,-10 3 128-7,0-1-128 9,-4 4 192-9,-5-1-64 4,-8-5 0-4,-5-4 0 9,-7 3 208-9,-2-1 48 7,-8 3 0-7,-7-3 0 9,-5-5 208-9,-5 5 48 6,-4-1 16-6,-8-5 0 8,-8 1-208-7,2-4-32 5,-4 3-16-6,0-5 0 8,2-2-192-8,2-4-32 7,6-4-16-7,2-4 0 8,2 4-160-8,6-6 0 7,7-2 0-7,1-5 0 23,5 3-656-21,6-2-224-1,6-4-32-1,6 3-8512 7,2-5-1712-6</inkml:trace>
    </iact:actionData>
  </iact:action>
  <iact:action type="add" startTime="51684">
    <iact:property name="dataType"/>
    <iact:actionData xml:id="d47">
      <inkml:trace xmlns:inkml="http://www.w3.org/2003/InkML" xml:id="stk47" contextRef="#ctx0" brushRef="#br0">1930 16768 18303 0,'0'0'816'1,"0"0"160"-1,0 0-784 0,0 0-192 1,0 0 0-1,0 0 0 5,0 0 1152-4,6 20 192 5,0-1 48-6,-4-1 0 8,-4 1-576-7,-2 3-112 5,2 1-32-6,2 1 0 8,0 1-144-7,2-2-16 5,0-1-16-6,0 3 0 8,0-1-128-8,2-1-32 7,6-7 0-7,-1 3 0 9,9-1-112-9,-2-7-32 5,5 1 0-5,2-2 0 10,5-4 64-10,-1-4 0 6,0-4 0-6,3 0 0 8,-3-4 224-8,4-4 48 11,2-2 16-10,-1-5 0 4,-5-1-32-5,0-3 0 6,-2-3 0-6,-1 1 0 9,-3-2-160-9,-1 1-32 7,-12 3-16-7,-2-3 0 6,-6-1 96-6,-4 0 32 8,-4-1 0-8,-10-1 0 8,3-4 80-8,-7 0 0 7,-3 1 16-7,-4-5 0 7,-5-2-304-7,-1 4-64 9,6-4-16-9,2 8 0 7,-1 1-144-7,5 1 0 6,4 2 0-6,-1 9 0 24,4 1-592-23,5 7 0 1,11 8 0-2,0 0 0 12,-6-4-2240-10,6 4-448 2,0 0-96-3</inkml:trace>
    </iact:actionData>
  </iact:action>
  <iact:action type="add" startTime="52041">
    <iact:property name="dataType"/>
    <iact:actionData xml:id="d48">
      <inkml:trace xmlns:inkml="http://www.w3.org/2003/InkML" xml:id="stk48" contextRef="#ctx0" brushRef="#br0">2835 15990 23775 0,'0'0'1056'2,"0"0"224"0,0 0-1024-2,0 0-256 1,0 0 0-1,0 0 0 6,0 0 400-6,10 10 48 6,-2 4 0-6,0 3 0 9,-2 6-64-8,-4 7-16 4,-2 3 0-5,0 8 0 10,0-2 192-10,-2 8 32 6,-4 5 16-6,-4 3 0 8,2 7-64-8,-2 3-16 6,-5-5 0-6,1 3 0 8,-3 9-272-8,1-2-48 8,4 0-16-8,-1-8 0 7,3-7-48-7,4-2-16 6,2-4 0-5,2-10 0 12,0 0-128-13,2-12 0 4,0-8 0-4,2-1 0 24,-2-18-400-23,0 0-176 0,0 0-16-1,0 0-13040 0</inkml:trace>
    </iact:actionData>
  </iact:action>
  <iact:action type="add" startTime="52600">
    <iact:property name="dataType"/>
    <iact:actionData xml:id="d49">
      <inkml:trace xmlns:inkml="http://www.w3.org/2003/InkML" xml:id="stk49" contextRef="#ctx0" brushRef="#br0">3317 16653 16991 0,'0'0'752'0,"0"0"144"0,0 0-704 0,6 18-192 0,-6-18 0 1,6 17 0 5,-6 11 704-6,0-1 96 7,0-4 32-7,-6 3 0 10,0 1-32-10,-2 2 0 6,1 0 0-6,-7 3 0 7,0-1 96-6,-1 0 32 7,1 2 0-8,-2-2 0 6,9-1-208-6,-5-7-32 7,4-3-16-7,2-7 0 9,6-13 32-9,0 0 0 6,-6 14 0-6,6-14 0 8,0 0 0-8,0 0 16 7,0 0 0-7,8-16 0 8,4-7-144-8,5-1-16 6,5-1-16-6,-1-4 0 9,-1-4-320-9,1 2-64 6,1 3-16-2,-5 1 0 2,3 0-144-6,-1-1 0 7,3 7 0-7,-7 1 0 8,3 3 0-8,-2 1 0 9,1 8 0-9,1 3 0 6,-3 3-144-6,3 4 144 8,-18-2 0-8,17 9 0 8,-7 9-192-8,2-1 64 5,0 5 128-5,-5 3-208 8,1 6 208-8,0 1 0 8,-2 1 0-8,-4-2-144 7,-2 2 144-7,0-2 0 7,0 2 0-7,0-1 0 9,-2-5 0-9,0-2 0 7,0-1 0-7,0-3 0 8,2 1 0-8,0-5 0 6,2 1-176-6,-2-18 176 24,6 19-1360-22,0-9-176-1,5 0-48-1,-1-2-12480 0</inkml:trace>
    </iact:actionData>
  </iact:action>
  <iact:action type="add" startTime="53151">
    <iact:property name="dataType"/>
    <iact:actionData xml:id="d50">
      <inkml:trace xmlns:inkml="http://www.w3.org/2003/InkML" xml:id="stk50" contextRef="#ctx0" brushRef="#br0">4560 16877 22287 0,'0'0'976'1,"0"0"224"-1,0 0-960 0,0 0-240 2,0 0 0-1,0 0 0 7,13 12 448-8,9-4 32 7,-1-6 16-7,3 0 0 9,3-4-160-9,6 0-16 6,-2-2-16-6,1-4 0 8,3-2-32-8,4 3 0 6,-4-7 0-6,-4 4 0 8,-6-3-128-8,1-1-16 8,-5 0-128-8,-3 5 192 7,-1 1-64-7,1-4-128 7,-8 2 176-7,-10 10-176 8,7-9 144-8,-7 9-144 7,0 0 0-6,-9-12 144 7,-7 4 112-8,0 2 0 5,-7 4 16-4,-4 2 0 7,-6 2 16-8,-8 4 0 6,2 0 0-5,-4 8 0 12,6-3 0-13,-4 7 0 3,2-3 0-3,5 7 0 10,3 3-96-10,4 3 0 5,2 1-16-5,3-2 0 8,12-2-176-8,3 3 160 7,5-1-160-7,7 0 160 8,5 1-160-8,2-3 0 6,7-2 0-6,7-1 128 10,3-7-128-10,4 5-176 7,8-4 48-7,0-1 0 23,4-5-1680-22,-2 0-336 2,2-6-64-2</inkml:trace>
    </iact:actionData>
  </iact:action>
  <iact:action type="add" startTime="53481">
    <iact:property name="dataType"/>
    <iact:actionData xml:id="d51">
      <inkml:trace xmlns:inkml="http://www.w3.org/2003/InkML" xml:id="stk51" contextRef="#ctx0" brushRef="#br0">5580 16731 16575 0,'0'0'1472'1,"0"0"-1168"2,-10 14-304-3,8 3 0 8,4 3 1984-8,6-1 352 6,-2 7 64-6,-2-1 16 8,1-3-1520-7,1 5-288 6,2 2-64-7,-2 2-16 7,2 1-256-7,3 5-48 7,-3-4-16-7,4-2 0 9,4 0-80-9,-5 2-128 7,5 4 176-7,1-4-176 8,-1-1-160-8,4-5-144 6,-1-4-16-6,-3-3-16 24,3-8-1776-22,-3 1-336-1,1-7-80 5</inkml:trace>
    </iact:actionData>
  </iact:action>
  <iact:action type="add" startTime="53681">
    <iact:property name="dataType"/>
    <iact:actionData xml:id="d52">
      <inkml:trace xmlns:inkml="http://www.w3.org/2003/InkML" xml:id="stk52" contextRef="#ctx0" brushRef="#br0">6064 16606 11967 0,'0'0'1072'1,"-14"-7"-864"0,-4 3-208-1,9 2 0 5,9 2 2960-5,-16 6 560 8,6 1 96-8,2 13 32 7,-7 5-2336-7,3 4-464 7,-5 7-80-7,1 3-32 9,-4-4-288-9,-3 10-48 6,-2-1-16-6,-1 5 0 7,-1 2 304-6,0 0 48 5,-4-1 16-6,-1 5 0 8,-1-4-192-8,-2 3-48 7,4 3 0-7,2-5 0 9,1-7-512-9,5-6 0 6,1 2 0-6,7-10 0 24,-3-3-624-24,8-5-176 0,7-9-32 1,3-14-8640 11,0 0-1712-11</inkml:trace>
    </iact:actionData>
  </iact:action>
  <iact:action type="add" startTime="53963">
    <iact:property name="dataType"/>
    <iact:actionData xml:id="d53">
      <inkml:trace xmlns:inkml="http://www.w3.org/2003/InkML" xml:id="stk53" contextRef="#ctx0" brushRef="#br0">6463 16782 29423 0,'0'0'1296'2,"-15"8"288"-2,-1-1-1264 1,1 11-320-1,5-2 0 0,-2 7 0 7,-3 4 272-7,-1 5 0 7,2 3 0-7,-3 0 0 8,3 0-144-7,-2 2-128 6,5-4 144-7,-5 0-144 8,6-2 128-7,-1 1-128 4,3-3 0-5,4 4 0 8,4-4-160-8,2-1-128 6,4-9-32-6,4 3 0 24,-1-1-1456-24,9-3-288 1,-4-7-64-1,9-3-8912 2</inkml:trace>
    </iact:actionData>
  </iact:action>
  <iact:action type="add" startTime="54191">
    <iact:property name="dataType"/>
    <iact:actionData xml:id="d54">
      <inkml:trace xmlns:inkml="http://www.w3.org/2003/InkML" xml:id="stk54" contextRef="#ctx0" brushRef="#br0">6994 16762 28623 0,'0'0'1264'1,"-12"0"272"-1,12 0-1232 0,-17-4-304 0,7 6 0 0,10-2 0 6,-20 2 464-5,7 4 48 5,-5 6 0-6,3-2 0 9,-1-3-368-9,4 7-144 7,1-2 128-7,5 3-128 7,6-15 0-6,-2 18 0 5,6 1 0-6,2 3 0 9,7-6 0-9,1 1 0 6,7 5 0-6,5-1 0 8,1 0 0-8,2 7 0 9,-1 3 0-8,1-2 0 4,0 2 0-5,-2 1 0 7,-1-3 176-6,-7 4-176 6,-1 0 128-7,-3 2-128 12,-9 0 0-12,-4-5 144 4,-6-3 80-4,-2 0 16 6,-7-3 0-6,-5-3 0 10,-9-3 464-10,-6 1 80 6,0-7 32-6,-2 2 0 8,-3-7-128-8,-3 5-32 6,4-10 0-6,0 0 0 9,4 0-336-9,2-6-80 7,2-6-16-7,3 0 0 9,7-1-224-9,5-5-160 5,1-3 32-5,7-5 0 26,6-5-2528-25,6-8-496 1,9-24-112-2,9 3 0 2</inkml:trace>
    </iact:actionData>
  </iact:action>
  <iact:action type="add" startTime="54518">
    <iact:property name="dataType"/>
    <iact:actionData xml:id="d55">
      <inkml:trace xmlns:inkml="http://www.w3.org/2003/InkML" xml:id="stk55" contextRef="#ctx0" brushRef="#br0">7887 16191 8287 0,'-29'4'368'1,"10"6"80"-1,-1-1-448 2,4 13 0 0,-3 1 0-2,1 8 0 8,3 5 5056-8,-5 3 944 5,1 1 176-4,-1 5 32 7,-3 2-4672-8,1 0-928 5,3 4-192-5,1-3-32 11,-5-3-112-11,3 2-16 4,7 2 0-4,-5-4 0 8,8 1-256-8,-1 3 128 7,1-8-128-7,4 4 0 23,-6-2-496-22,7-4-208-1,1-8-32 0,4 0-16 20,0-1-464-20,2-3-80 0,2-2-32 0,1-5 0 11,5-1-1008-9,-4-5-208-1</inkml:trace>
    </iact:actionData>
  </iact:action>
  <iact:action type="add" startTime="54743">
    <iact:property name="dataType"/>
    <iact:actionData xml:id="d56">
      <inkml:trace xmlns:inkml="http://www.w3.org/2003/InkML" xml:id="stk56" contextRef="#ctx0" brushRef="#br0">7462 16955 21183 0,'0'0'1888'11,"14"-5"-1504"-10,-5-5-384-1,11 6 0 0,3 0 768 0,3 0 96 5,-3-2 16-4,6-5 0 7,3 3-608-8,-1 0-112 6,4-4-32-6,6 3 0 8,-4 3-128-8,10-4 0 7,0 2 0-7,3 2 128 8,3 0-128-8,-2-5 0 7,-1 5 0-7,-3 0 0 9,-6-2 0-9,2-3 0 7,-6 3 0-7,2 0 0 9,0-2 0-9,-6 2 0 7,-1 1 0-7,-5-1 0 7,-4 2 208-7,1 2 112 7,-11 2 32-6,-13 2 0 5,14-6 192-6,-14 6 32 8,0 0 16-8,0 0 0 8,0 0 240-8,0 0 64 7,0 0 0-7,-18 12 0 10,1 5-384-10,-3-3-80 6,-3 0-16-5,0-3 0 5,1 7-96-6,3-4 0 7,-3 1-16-7,5 3 0 9,5-3 64-8,-4 7 16 5,5-3 0-6,-3 1 0 8,4-1-16-4,6 7 0-1,0 1 0-3,4 0 0 8,0 1-48-8,4-1-16 7,4 0 0-7,0 3 0 8,0-3 0-8,-2 2 0 6,1 2 0-5,3-1 0 7,-2-5-48-8,-6-2-16 8,2 1 0-8,-2-3 0 7,-4-5 0-7,-2 1 0 7,4-17 0-7,-14 18 0 8,1-3 32-8,-7 5 16 8,2-10 0-8,-5 3 0 7,-4-5-288-7,-3-4 0 7,-7 0 0-7,4-6 0 23,-2-8-2848-22,-10-7-576 1</inkml:trace>
    </iact:actionData>
  </iact:action>
  <iact:action type="add" startTime="55165">
    <iact:property name="dataType"/>
    <iact:actionData xml:id="d57">
      <inkml:trace xmlns:inkml="http://www.w3.org/2003/InkML" xml:id="stk57" contextRef="#ctx0" brushRef="#br0">6440 16029 32255 0,'-8'-14'2864'2,"8"-3"-2288"-1,10 3-576-1,11-3 0 7,11 1 1664-7,1 4 208 7,-2 5 48-7,0-1 16 7,-3 4-1520-6,-7 0-416 5,2-2 128-5,-3 0-11744 15,-1 6-2352-16</inkml:trace>
    </iact:actionData>
  </iact:action>
  <iact:action type="add" startTime="55603">
    <iact:property name="dataType"/>
    <iact:actionData xml:id="d58">
      <inkml:trace xmlns:inkml="http://www.w3.org/2003/InkML" xml:id="stk58" contextRef="#ctx0" brushRef="#br0">1829 18463 18543 0,'0'0'816'1,"-2"-16"176"-1,-6 3-800 1,-2-5-192-1,1 6 0 0,-1-1 0 5,-8 3 1264-4,1 0 208 4,-1-1 32-5,-7 5 16 9,-2 2-512-9,-5 4-112 7,-7 2 0-6,4 2-16 6,-6 2-208-7,0 9-32 7,-2 1-16-6,2 9 0 5,-3 6 0-6,7 4 0 7,1-1 0-7,5 3 0 8,4 4-176-7,9-6-48 5,1 6 0-6,9-8 0 10,6-4-224-10,4-4-48 5,6-1-128-5,5-7 192 8,1-1-64-7,8-10 0 5,3-2-128-6,2-4 192 8,6-4 160-8,4-4 32 12,2-8 0-12,-3 3 0 5,5-5-112-4,-6 1-16 4,0-1 0-5,-2-3 0 8,0-5-128-8,-9 5-128 8,-5 1 144-8,-1 3-144 7,-9-1 144-7,-1 8-144 8,-8 10 128-8,0 0-128 7,0 0 0-7,0 0 0 7,0 0 0-7,0 0 0 7,6 24 0-7,-2 1 0 8,-4 3 0-7,0-1-176 7,2-2 176-8,-2 4 0 7,4 1-144-7,0 1 144 8,0-2 0-8,5 0 0 7,-1-1-144-7,4-3 144 24,1-3-1616-23,3-9-272 3,4-1-48-4,1-8-12192 1</inkml:trace>
    </iact:actionData>
  </iact:action>
  <iact:action type="add" startTime="55975">
    <iact:property name="dataType"/>
    <iact:actionData xml:id="d59">
      <inkml:trace xmlns:inkml="http://www.w3.org/2003/InkML" xml:id="stk59" contextRef="#ctx0" brushRef="#br0">2617 18523 22111 0,'-25'39'1968'2,"9"-9"-1584"-1,6 5-384-1,-5 2 0 7,3 2 1184-7,-2-4 160 7,3-2 16-7,1-2 16 8,-6-3-160-8,5-3-16 7,-1-4-16-6,4-3 0 6,8-18-432-7,0 0-96 7,0 0-16-7,0 0 0 8,0 0-256-8,0 0-64 7,21-14-16-7,-3-1 0 8,2-7 96-8,3-1 32 7,2-4 0-7,1-1 0 7,-3 1-304-7,4 0-128 8,7-1 128-8,-5 3-128 7,-6 4 0-7,3 5 0 7,-5-2 0-7,4 13 0 9,1 1 0-2,-3 8 0-7,-1 3 0 0,-3 11 0 8,-3 3-144-8,3 3 144 8,-5 7-192-7,0-4 192 6,-9 1 0-6,1 1 0 4,-2 2 0-5,0 2 0 9,-4-2-272-9,0 1 48 7,0-3 16-7,0-2 0 24,0-2-1760-23,4-3-336 1,-2-5-80-2,-2-17-10880 0</inkml:trace>
    </iact:actionData>
  </iact:action>
  <iact:action type="add" startTime="56291">
    <iact:property name="dataType"/>
    <iact:actionData xml:id="d60">
      <inkml:trace xmlns:inkml="http://www.w3.org/2003/InkML" xml:id="stk60" contextRef="#ctx0" brushRef="#br0">4095 18502 23039 0,'0'0'2048'1,"0"0"-1648"-1,-11-6-400 0,11 6 0 8,0 0 1664-7,0 0 240 6,0 0 48-7,-18-4 16 7,-5 2-1200-7,-3 2-224 7,-3 2-48-7,-6 2-16 10,-2 8-288-10,-2 0-64 6,-8 7-128-6,2-1 192 7,0 1 64-7,-1 6 16 8,-1 5 0-8,8 1 0 7,0 0 400-7,4 6 80 8,4-2 16-8,5-4 0 6,7 1-416-6,5-1-80 8,6-8-16-8,2-1 0 8,6-3-256-8,8-7 0 7,-8-12 0-7,20 6 0 9,7-6 128-9,6-4-128 6,-2-2 192-6,6-6-192 10,8-7 128-9,-2-7-128 3,4-1 0-3,4-2 0 8,-3-2 192-9,-5-2-64 6,0-6 0-6,-4 3-128 7,4-3 128-7,-6 0-128 7,-2 2 0-7,0-4 0 9,-9 4 144-9,-5-4-144 7,-1 2 0-7,-1-2 144 8,-5 2-144-8,2 0 128 7,-9 2-128-7,1 2 128 7,-2-2-128-7,-10 2 192 8,-4 4-192-8,2 6 192 9,3 9-192-9,-3 2 160 5,-2 8-160-4,8 6 160 7,-14 10-32-8,-5 10-128 7,-1 9 192-7,3 4-64 7,-5 4-128-6,1 2 0 6,-3 10-192-7,3 0 192 7,-3-1 0-7,3 7 0 7,-2 7 0-7,5 1 0 25,4 3-400-24,11 2-16 1,1-5 0-2,5 3 0 12,3-5-2928-10,8-3-592 0</inkml:trace>
    </iact:actionData>
  </iact:action>
  <iact:action type="add" startTime="56833">
    <iact:property name="dataType"/>
    <iact:actionData xml:id="d61">
      <inkml:trace xmlns:inkml="http://www.w3.org/2003/InkML" xml:id="stk61" contextRef="#ctx0" brushRef="#br0">5677 18578 19343 0,'0'0'1728'1,"0"0"-1392"-1,-9 8-336 0,-5 5 0 6,4 1 2048-6,4 10 352 9,-1 3 64-9,-1 2 16 8,0 4-1088-8,2 0-224 6,-6 1-32-6,-1 3-16 7,-5 2-336-6,5-6-64 7,-5-2-16-8,4 0 0 7,-1 2-336-7,5-1-80 7,-2-5-16-7,4-4 0 7,3 1-272-7,1-3 0 7,-2-1 128-6,8-5-128 20,6 3-1264-20,-8-18-304-1,13 8-64 0,5-5-12704 3</inkml:trace>
    </iact:actionData>
  </iact:action>
  <iact:action type="add" startTime="57279">
    <iact:property name="dataType"/>
    <iact:actionData xml:id="d62">
      <inkml:trace xmlns:inkml="http://www.w3.org/2003/InkML" xml:id="stk62" contextRef="#ctx0" brushRef="#br0">6657 18272 16575 0,'0'0'736'5,"0"0"160"-5,0-12-720 0,0 12-176 1,0 0 0-1,0 0 0 7,0 0 3088-7,-6-15 592 7,-8 7 112-7,0 4 32 8,-7 4-2448-8,-1 4-480 6,-3 2-112-6,-4 1-16 9,-6 7-288-9,0-2-64 5,-4 7-16-5,2-5 0 9,3 3 160-9,5 1 16 7,4-4 16-7,3 3 0 7,5-3-160-7,7 3-48 7,6 3 0-7,4-20 0 9,2 19-384-9,4 7 128 6,8 3-128-6,-1-2 0 8,9-3 192-7,1 3-32 6,2 4-16-3,3 0 0 0,-5 1 32-3,8-5 0 6,3 0 0-7,-5-3 0 9,-4 1-16-9,-3 0 0 7,-7-3 0-7,3 1 0 6,-10 3-160-6,-3-5 160 8,-1-3-160-8,-6 1 160 7,-5-1 224-7,-5-5 32 8,-10 7 16-8,-5-5 0 7,-14 1 112-7,-2-4 32 8,-9-1 0-8,-3-3 0 7,-6-2-288-7,-3 2-48 8,0-4-16-8,1-2 0 7,-1 2-224-7,7-2 128 7,3-2-128-7,9 0 0 24,2-2-1120-23,10 2-320 4,2-4-64-4,3 2-16896-1</inkml:trace>
    </iact:actionData>
  </iact:action>
  <iact:action type="add" startTime="57911">
    <iact:property name="dataType"/>
    <iact:actionData xml:id="d63">
      <inkml:trace xmlns:inkml="http://www.w3.org/2003/InkML" xml:id="stk63" contextRef="#ctx0" brushRef="#br0">1809 20004 9215 0,'0'0'816'4,"4"-14"-656"-4,0-4-160 0,0 3 0 7,-2 1 1856-7,2-1 320 6,-4 15 80-6,8-16 16 9,4-4-512-9,-5 9-96 7,-7 11-32-7,0 0 0 7,12-12-496-7,-12 12-112 8,0 0 0-8,0 0-16 8,16 20-368-8,-9 3-64 6,3 2 0-6,-6 8-16 9,-2 5-16-9,-2 6 0 8,-2 1 0-8,2 4 0 6,-2 4-128-6,2 1-32 8,-2 1 0-8,4-2 0 7,2-3-80-7,0-7-32 12,0-6 0-12,4-6 0 5,1-1-112-5,1-7-32 7,10-3 0-7,-3-13 0 8,5-3 256-8,5-4 32 6,4-2 16-6,4-7 0 8,0-13 144-8,2-5 48 7,8-8 0-7,-2-6 0 8,-2 0-288-8,-4-4-48 7,4 0-16-7,-6 2 0 8,2-6-144-7,-2 7-128 5,-5-1 144-6,-7 0-144 9,-5 4 128-9,-1 2-128 6,-3 0 0-6,0 7 144 7,-3 1-144-7,1 8 0 8,-6 5 0-8,2 0 0 25,1 7-384-24,-9 9-128 0,0 0 0-1,0 0-16 10,0 0-1824-8,10 15-352 0,-4 3-80-1,2-1-16-1</inkml:trace>
    </iact:actionData>
  </iact:action>
  <iact:action type="add" startTime="58289">
    <iact:property name="dataType"/>
    <iact:actionData xml:id="d64">
      <inkml:trace xmlns:inkml="http://www.w3.org/2003/InkML" xml:id="stk64" contextRef="#ctx0" brushRef="#br0">3483 20048 26719 0,'-12'12'2368'1,"4"8"-1888"0,-1 5-480-1,5 4 0 5,0 1 320-4,2 5-48 7,-2 6 0-8,0-6 0 6,-4 0 112-6,-1 4 0 7,-1-4 16-7,-6 2 0 10,1 2-160-10,-1-4-48 7,-3-4 0-7,5-3 0 6,0-5-64-5,3-2-128 7,-5-9 176-8,16-12-176 7,0 0 432-7,0 0-32 6,0 0 0-6,0 0 0 9,12-15 256-9,1-7 48 7,7-5 16-7,-3-2 0 7,9-5-528-6,-1-1-192 5,0 0 0-5,5 2 144 7,-1 0-144-1,0 4 0-7,-1-3 0 0,-1 9 0 9,0 0 0-9,4 1 0 6,-3 9 0-6,-5 5 0 8,-1 8 0-8,-1 11 0 8,0 7-176-8,-5 7 176 8,0 5-160-8,-5 3 160 7,-1 8-192-7,-4 0 192 8,0 3 0-8,-4 3-128 7,-4-4 128-7,0 2 0 7,-2 2 0-7,4-6 0 8,-6 2 0-8,0-6 0 20,2-4-688-18,2-4-16-2,6-5-16 1,4-3-8816 8,-2-5-1776-9</inkml:trace>
    </iact:actionData>
  </iact:action>
  <iact:action type="add" startTime="58679">
    <iact:property name="dataType"/>
    <iact:actionData xml:id="d65">
      <inkml:trace xmlns:inkml="http://www.w3.org/2003/InkML" xml:id="stk65" contextRef="#ctx0" brushRef="#br0">4519 20109 28383 0,'-10'19'1264'1,"0"-9"256"-1,2 8-1216 0,3-1-304 0,-3 9 0 0,0 3 0 9,0 2 752-9,2 2 80 6,-5-2 32-6,1 1 0 7,2 1-480-6,-4 0-112 5,3 0-16-5,-1 0 0 7,-2-5-256-8,6-1 0 7,-2-4 0-7,1-1 0 21,3-1-560-20,4 1-160-1,-2-5-48 0,2-17-12864 3</inkml:trace>
    </iact:actionData>
  </iact:action>
  <iact:action type="add" startTime="58920">
    <iact:property name="dataType"/>
    <iact:actionData xml:id="d66">
      <inkml:trace xmlns:inkml="http://www.w3.org/2003/InkML" xml:id="stk66" contextRef="#ctx0" brushRef="#br0">5835 20039 23039 0,'0'0'2048'1,"0"0"-1648"-1,-13-12-400 0,-3 4 0 7,16 8 1920-7,-10-11 288 6,-5 3 64-5,-3 0 16 7,-1 0-1424-8,-9 6-288 7,-7 4-48-7,-4 6-16 8,0-2-384-8,-8 4-128 6,-5 7 0-5,-3 5 0 7,-1 1 0-8,-7 4 0 6,3 2 0-6,3 5 0 10,3-3 128-10,5 2 32 5,0-2 0-5,4 0 0 9,8 1 32-9,2-3 0 6,2 0 0-6,5-2 0 7,3-7-192-7,8-1 192 8,1-1-192-8,16-18 192 9,0 0-192-9,0 0 192 7,0 0-192-7,19 2 192 7,3-6-64-7,5-6 0 8,2-3 0-8,3-7 0 7,3 1-128-7,6 1 0 7,-2-3 144-7,2 1-144 7,-8 3 0-2,0-3 0-1,0-1 0-3,0 7 128 6,1-4-128-7,-5 11 0 8,-4-1 0-8,-3 8 0 6,-1 8 0-6,-1-1 0 9,-3 9 0-9,-3 0-128 7,-1 5 128-6,-5 4 0 4,-6 3 0-5,-2 3 0 10,-2 0 320-10,-6 8-16 6,-5 0 0-6,-1 0 0 10,-7 4 48-10,-3 2 16 6,-3-2 0-6,0 6 0 7,-5-1-112-7,1-1-32 6,-2 4 0-6,0-2 0 10,-4-1-224-10,6-5 176 6,3-2-176-6,5-10 160 8,1 1-160-8,11-5 0 8,-3-6 0-8,8 3 0 22,4-9-1680-20,2-15-224-2,0 0-32 0,20 12-8464 7,-5-8-1696-6</inkml:trace>
    </iact:actionData>
  </iact:action>
  <iact:action type="add" startTime="59385">
    <iact:property name="dataType"/>
    <iact:actionData xml:id="d67">
      <inkml:trace xmlns:inkml="http://www.w3.org/2003/InkML" xml:id="stk67" contextRef="#ctx0" brushRef="#br0">6270 19972 20271 0,'-27'2'896'1,"11"4"192"-1,1 6-880 0,-3-2-208 0,5 9 0 0,-5 5 0 7,0 7 2176-7,3 2 384 8,-5 2 64-8,3 6 32 7,3-4-1728-7,-3 4-352 7,3-4-64-7,-4 2 0 7,7 2-80-6,-1-4-16 7,4 2 0-8,4-8 0 8,4-3-96-8,0-3 0 5,4-6-16-5,4 1 0 8,4-6 0-8,-1-5 0 8,7-5 0-8,0 0 0 8,5-4 208-8,4-4 32 7,1-2 16-7,3-7 0 8,2-1 0-7,0-5 0 5,0-3 0-2,0-1 0 0,1-5-160-3,-1 1-16 6,-4 0-16-7,-4 0 0 9,-7-1-176-9,1 1-16 6,1 0-16-6,-8-5 0 7,1 1-160-7,-5 0 192 8,0 0-192-8,2 2 192 7,-5-3-192-7,-1 3-256 7,2 2 64-7,0 3 16 24,0 3-1552-23,-2 7-304 0,-4 14-64-1,6-15-13984 0</inkml:trace>
    </iact:actionData>
  </iact:action>
  <iact:action type="add" startTime="59773">
    <iact:property name="dataType"/>
    <iact:actionData xml:id="d68">
      <inkml:trace xmlns:inkml="http://www.w3.org/2003/InkML" xml:id="stk68" contextRef="#ctx0" brushRef="#br0">6994 20191 4607 0,'0'0'400'2,"0"0"-400"-2,0 0 0 1,14 12 0 7,-3 1 3872-7,5-7 688 4,0 0 144-4,3-4 32 6,2-4-3056-6,1-2-592 5,-3-2-128-6,7-2-32 8,1-5-288-8,0 3-64 6,3-2-16-6,1-1 0 9,0-7 80-9,-4 4 32 7,-3-1 0-7,1-1 0 8,1 5-48-8,-1-5-16 8,-2 3 0-8,1-3 0 7,-5 2-128-7,-1 5-32 8,1-5 0-8,-7 4 0 7,-2-3-128-7,-4 3-48 6,-1 2 0-6,-5 10 0 9,6-15-96-9,-6 15-32 7,4-14 0-7,-4 14 0 8,0 0-144-8,-4-15 160 6,4 15-160-6,-6-12 160 8,-5 0-160-8,-7 6 0 8,3 6 0-8,-3-4 0 8,0 0 0-8,1 3 0 8,-5 1 0-8,-1 3 0 7,0 3 0-7,-3 0 0 7,1 6 0-7,0-2 0 8,-1 1 0-3,3 5 0-2,-5 3 0-2,1-3 0 5,-4 3 0-6,4 3 128 8,1 1-128-8,1 1 0 9,2 1 160-9,-1 4-160 6,5 4 192-6,3-1-192 9,0 1 336-9,7-2-32 6,-5 0-16-6,6-1 0 8,6-3 32-8,4 0 16 7,2 0 0-7,6 1 0 8,4-3-144-8,-1-2-16 7,5 1-16-7,3-3 0 9,1-3 32-9,5-1 16 6,2 3 0-6,4-6 0 8,2 1-16-8,6-7-16 7,-2-2 0-7,6 0 0 7,-2 1-16-5,4-5 0 5,6-4 0-7,-1 1 0 8,1-5-160-8,6 2 192 6,-1 0-192-6,4 0 192 8,5 0-192-8,-3-2-272 7,6-2 64-6,-5-1 16 24,-5-3-2576-25,-1-6-512 1</inkml:trace>
    </iact:actionData>
  </iact:action>
  <iact:action type="add" startTime="60823">
    <iact:property name="dataType"/>
    <iact:actionData xml:id="d69">
      <inkml:trace xmlns:inkml="http://www.w3.org/2003/InkML" xml:id="stk69" contextRef="#ctx0" brushRef="#br0">854 15748 5519 0,'0'0'496'0,"-10"12"-496"4,-2 0 0-4,12-12 0 8,-13 6 1408-8,13-6 192 7,-8 9 48-7,8-9 0 8,-12 8-512-8,12-8-112 7,0 0 0-7,0 0-16 8,0 0 176-8,0 0 32 7,0 0 16-6,0 0 0 5,0 0-144-6,0 0-48 7,20-4 0-7,-1-2 0 7,4 2-208-7,1 1-32 8,-3-1-16-8,5 0 0 7,1-6-272-6,8 4-48 5,2 0-16-6,8 4 0 10,-2-2-64-10,12 1-32 11,7-5 0-11,8 4 0 6,8 10 32-5,6-2 0 4,4-4 0-5,9-4 0 8,-1 0-96-8,5 4-16 5,-1 4 0-5,5 2 0 10,6-3-48-10,8 1-16 7,2-2 0-7,4 4 0 7,-6 4 16-7,8 2 0 7,0-3 0-7,5 3 0 9,3-6-16-9,1 2 0 5,-3-1 0-4,6-1 0 8,3 0 16-9,2-4 0 6,3-4 0-6,-3 2 0 8,-4-2 80-8,7 0 16 7,7 0 0-6,-4 0 0 5,2-2 112-6,-6 1 16 8,3 1 16-8,-5 2 0 8,4 0-128-8,-2 0-16 7,-7-4-16-7,1 2 0 8,-1 2-144-8,-1 0-32 6,-1 0 0-6,-1 2 0 10,-5-4 0-10,-2 2-128 7,4 2 192-7,-1-2-64 8,3 0-128-8,-12 0 0 6,-2-4 0-6,-8 2 128 9,-4 2-128-9,0 0 0 5,2 2 0-5,-7-2 128 9,-5 0-128-9,-3-2 0 7,-10 2 144-7,-4-2-144 8,-3 2 0-7,0 2 0 6,-7 0 0-7,2 2 128 7,2 5-128-6,-6-5 0 6,0-4 0-7,-5 2 0 7,-7 0 0-6,-1 2 0 6,-7-4 0-7,-1 0 128 7,0 0-128-7,-6 0 144 7,-2 2-144-7,0 4 160 8,-2-2-160-8,-6 4 160 7,-2-2-160-7,-2-3 160 8,-1 3-160-8,-3 4 0 7,-1-4 0-7,-1 0 128 8,-4 2-128-8,-1 3 0 6,0-3 144-5,-5 2-144 7,5 0 0-8,-1-3 144 7,-7 3-144-6,2 4 0 7,1-3 160-8,-3 5-160 6,4-2 128-6,-4 1-128 8,7 5 0-8,-3-5 0 6,3 5 0-6,-3 1 0 9,0 3 0-9,-1 3 0 7,1 2 0-7,0 8 0 8,-3 0 0-8,-3 8 0 8,6-4 0-8,-4 6 0 7,1 2 0-7,1 5 0 7,-6 7 0-7,2 1 0 7,1 5 0-7,-1 5 0 9,2 8 128-9,0 9-128 8,-5 1 0-8,1 10 0 6,-2-1 0-6,2 6 0 9,2 5 0-9,-2-1 0 5,-2 6 0-4,2 0 0 7,1 4 0-8,-1-4 0 7,-2-4 0-7,6 6 0 8,5 6 0-8,-5-6 0 7,2-2 128-7,-4 0-128 8,-2 4 0-8,5-2 0 7,-5-2 0-7,-2 8 0 8,2-4 0-8,0 2 0 7,3-2 0-7,-5-4 0 8,-2-4 192-8,2 0-64 6,0 0 0-5,0-1 0 7,-2-5-128-8,2-8 160 8,2 1-160-8,-2-6 160 6,-2-3-160-6,1-7 0 8,-1-6 0-8,-2-4 128 8,0-5-128-8,0-3 0 7,0-5 0-7,0-9 128 8,-2-7-128-8,2-2 0 7,-3-8 0-7,1-1 0 8,-4-5 0-8,-2-4 0 7,0-3 0-7,2-5 0 8,-3 3 144-8,-3-6-144 6,2-3 160-6,-6-1-160 9,3-2 160-9,-5-2-160 7,7-2 160-7,-7 2-160 9,0-4 224-9,3 0-48 6,-7-6-16-6,1 2 0 9,-4 0-160-8,-1 0 192 4,-3-4-192-5,-4 1 192 8,-4-3-192-7,-10 4 0 5,-2-6 144-5,-3 4-144 6,-5-3 0-7,-2-1 0 7,-3 6 0-6,-4-2 0 6,-5 1 0-7,1 1 0 8,0 0 0-8,-8 4 0 7,-8 2 0-7,-7 0 0 8,-5 0 0-8,-3 0 0 8,5 4 0-8,-3 0 128 6,-1 2-128-6,-3 1 0 8,-8-3 0-8,-7 0 0 7,0 0 0-7,0 2 128 8,-4 2-128-8,3 0 0 7,0-3 0-7,-10 3 0 8,-4 4 0-8,1-6 0 7,1 2 0-7,2 3 0 8,-3-1 0-8,-1 4 0 7,-4-7 0-7,3-1 0 8,3 2 0-8,6 4 0 7,-1 0 0-7,1-3 128 9,-10-7-128-9,4 0 0 6,5 0 128-6,3 2-128 8,6 4 0-8,-8-4 144 8,0-4-144-8,-4 0 0 7,4 0 128-7,5 2-128 8,4 4 0-8,-3-3 0 7,-1 1 0-7,2-4 0 8,-4 0 0-8,7 0 0 7,1 0 0-7,7 0 0 7,2 0 0-7,-1 0 0 9,-3-2 0-9,6-2 0 7,1-3 0-7,1 1 0 7,9 2 0-7,5 2 0 8,3 2 0-8,-4 0 0 7,-2-2 0-7,2-2 0 8,5-2 0-8,3 0 0 8,0 1 0-8,9 1 0 7,3 0 0-7,8 0 0 8,3 0 0-8,4-4 0 6,3 0 0-6,-3 3 0 9,2-7 0-9,3 2 0 7,1 0 0-7,-2-3 0 8,2 1 0-8,10-4 0 7,2 7 0-7,0-3 0 8,2 0 0-8,2 2-144 7,1-1 144-7,5 3 0 8,1-2 0-8,3-1 0 7,2 3 0-7,-1-4 0 7,4 2 0-7,5 4-128 7,-5 1 128-5,4-5-192 5,-5 2 192-7,3 2 0 6,-1-4 0-6,3 5 0 9,-2-3 0-9,4 4 0 7,1-2 0-7,-5-2 0 7,2 0 0-7,-3 4 0 8,3-3 0-8,-2-3-128 8,7 4 128-8,-5 2 0 7,12 4 0-7,-14-8 0 8,1-1 0-7,-1 3 0 6,0 2 0-6,1-2 0 5,-3-2 0-6,2 2 0 7,3 1 0-7,-3 1 0 7,-2-4 0-7,1 0 0 8,-1 2 0-8,6 0 0 7,-1-5 0-7,3-1 0 8,0 2 0-8,2-5 0 7,-3 3 0-7,-1-6 0 8,2 3 0-8,-2-1 0 7,4-3 0-7,1-3 0 8,3-3 0-8,0 1 0 7,0-9 0-7,0-2 0 7,0-2 0-7,-2-6 0 8,4 0 0-7,0-4 0 5,0-5 0-6,4-1 0 9,-4-1 0-9,4-7 0 7,-2-5 0-7,0-2 0 8,0-5 0-8,-1 1 0 7,7-6 0-7,0-6 0 8,-2-7 0-8,-2-5 0 7,0-7 0-7,4-6 128 8,1-3-128-8,-3-5 0 6,-4-9 0-6,4-7 0 9,2-7 0-9,3-3 0 7,-1 1 0-7,4-6 0 7,-4-10 0-7,3 0 0 9,1 2 0-9,5 4 0 6,-3-1 0-6,2 5 0 8,-1 0 0-8,-1 6 0 7,3 3 0-7,3 5 0 8,-7 11 0-7,7 0 128 6,1 6-128-7,1 4 192 7,-3 7-64-7,-1 9 0 8,-3-1 64-8,-3 9 32 7,-1 7 0-7,-1 6 0 8,-2 6-224-8,-4 7 144 7,-4 7-144-6,-2 3 128 6,-2 10-128-7,2 2 128 6,-4 8-128-6,0 2 128 9,-2 5-128-9,0 3-256 7,-2 5 64-7,3 7 16 23,-7-3-1888-21,-2 10-384 1,-3 6-80-2</inkml:trace>
    </iact:actionData>
  </iact:action>
  <iact:action type="add" startTime="64370">
    <iact:property name="dataType"/>
    <iact:actionData xml:id="d70">
      <inkml:trace xmlns:inkml="http://www.w3.org/2003/InkML" xml:id="stk70" contextRef="#ctx0" brushRef="#br1">28906 20437 7359 0,'0'0'656'2,"-8"9"-528"-2,8-9-128 0,-13 10 0 6,13-10 2496-6,-10 8 448 7,2-4 112-7,8-4 16 8,0 0-1072-8,-13 8-208 7,5 1-32-7,-4-3-16 8,12-6-144-8,-14 2-16 7,1 2-16-7,13-4 0 7,-12 6-304-7,12-6-64 7,0 0-16-7,0 0 0 8,0 0-224-8,0 0-64 8,0 0 0-8,0 0 0 9,0 0-208-9,0 0-48 6,20 0-16-6,-3-4 0 7,7-2-144-7,5 2-32 8,4 0 0-8,6-3 0 7,-6 1-256-2,10 0-48-1,-2-2-16-4,6-4 0 7,-6 6 32-7,6 1 0 8,3-9 0-8,5 4 0 6,1-1 32-6,5-3 16 8,5 4 0-8,4-4 0 7,8 5 48-7,2-3 16 8,-3 0 0-8,-5-3 0 8,0 1-32-8,-6-3-16 7,2 1 0-7,-5-2 0 7,-1 7-96-7,3-5-128 7,-5 4 176-7,-3-1-176 10,-1 3 192-10,-5-4-64 5,0 3 0-5,-12-5-128 9,-8 0 0-9,-4 3 0 6,-5 5 0-6,-3 0 0 9,-9-2 0-8,-10 10 0 5,0 0 0-6,0 0 0 21,0 0-576-19,0 0-32-2,0 0 0 0,0 0 0 13,-16-2-1104-12,-3 6-208 0,-9 4-64-1,-3 0 0 15,-12 8-864-13,2-3-176 0,-5 3-48-2</inkml:trace>
    </iact:actionData>
  </iact:action>
  <iact:action type="add" startTime="64788">
    <iact:property name="dataType"/>
    <iact:actionData xml:id="d71">
      <inkml:trace xmlns:inkml="http://www.w3.org/2003/InkML" xml:id="stk71" contextRef="#ctx0" brushRef="#br1">28735 20866 6447 0,'-24'7'576'2,"3"-1"-576"-2,1 2 0 0,5 2 0 8,-1-4 3328-8,16-6 576 7,-14 2 96-7,-1-2 32 8,15 0-2240-7,0 0-448 6,0 0-96-7,0 0-16 9,-8-8 176-9,8 8 16 4,0 0 16-4,0 0 0 9,10-14-160-9,5 8-48 7,-1-1 0-7,5-1 0 8,5 0-288-8,3 4-64 7,2-4-16-7,8 0 0 8,6 1-64-8,4 3-16 7,4-2 0-7,7-4 0 7,1 0-176-7,-1 1-32 13,-1-7-16-13,4 4 0 5,5-3-64-4,-2 5-16 4,-3-4 0-5,7 3 0 8,0-5-48-8,8 6-16 7,0-3 0-7,-5 1 0 8,-1-4-96-8,-10 3 0 8,-3-3-16-8,-5 4 0 7,-3-3-144-7,-6 1-32 7,2-2 0-7,-6 5 0 7,-10-7-128-7,-1 5 0 8,-5-3 144-8,-3 4-144 7,-3-3 0-7,-5 5 0 7,-2-4-160-7,-3 3 160 24,-5-5-1280-22,-2 6-160-2,0 10-32 0,-9-17 0 13,-1 1-1664-12,0-1-320 1</inkml:trace>
    </iact:actionData>
  </iact:action>
  <iact:action type="add" startTime="65177">
    <iact:property name="dataType"/>
    <iact:actionData xml:id="d72">
      <inkml:trace xmlns:inkml="http://www.w3.org/2003/InkML" xml:id="stk72" contextRef="#ctx0" brushRef="#br1">29870 19294 23951 0,'0'0'2128'3,"-12"2"-1696"-3,-4-2-432 0,5 4 0 7,-5 5 1120-7,4 1 144 9,-3 10 16-9,-1-1 16 8,-5-3-80-8,-3 9 0 6,3 6-16-6,3 8 0 10,1 2-160-9,-3 10-16 2,7 4-16-2,-7 1 0 7,3 10-64-8,1 5-16 7,-5 9 0-7,-1 3 0 8,-1 7-208-8,1 6-32 8,-3-3-16-4,1-3 0 0,-1-2-304-3,4-4-64 6,-1-10-16-7,7-2 0 7,-3-8-48-7,8-1-16 8,-1-5 0-8,3-7 0 8,2-6 16-8,0-2 0 5,0-4 0-5,4-6 0 9,0-6-240-9,4-5 128 6,2-5-128-6,-4-17 0 8,6 14 0-8,-6-14-160 7,0 0 0-7,0 0 0 23,14-2-1328-20,5-4-272-3,-3-2-48 1,1-9-10320 5,3-3-2064-5</inkml:trace>
    </iact:actionData>
  </iact:action>
  <iact:action type="add" startTime="65616">
    <iact:property name="dataType"/>
    <iact:actionData xml:id="d73">
      <inkml:trace xmlns:inkml="http://www.w3.org/2003/InkML" xml:id="stk73" contextRef="#ctx0" brushRef="#br1">31959 19674 15663 0,'0'0'688'1,"17"-8"144"-1,1-9-656 0,-6 7-176 0,-1-2 0 0,1 2 0 8,-12 10 2048-8,4-13 368 6,0-3 80-5,-2 1 0 5,-4 3-688-6,2 12-144 8,-8-10-16-8,-6-2-16 9,1 5-544-9,-5 1-96 7,1 4-32-7,-7 2 0 6,-3 0-288-6,-2 4-64 9,-5 2-16-9,1 3 0 6,-2 5-64-6,2-2-16 7,-6 5 0-7,0 3 0 8,-2 5 32-8,-2 4 0 7,-6 1 0-7,-1 5 0 8,-3 2-160-4,-2 8-16 0,-1-4-16-4,1 7 0 9,1 1-96-9,7 4 0 6,0 3-16-6,6-1 0 8,2 0-96-7,8-1-16 5,0-3 0-6,5 2 0 8,3 1-128-7,7-3 0 5,5-4 144-6,5 1-144 10,2-1 208-10,6-6-16 6,4 4-16-6,1-8 0 7,9 0-48-7,2-2 0 6,5-4 0-6,6 3 0 10,2 3 80-10,8-6 16 6,-2-4 0-6,8-3 0 8,-4-7-224-7,6 3 176 6,0-7-176-7,-2 3 160 7,2-6-32-7,1 1-128 8,-7-5 192-8,2-6-64 8,0 0 16-8,0-4 0 7,0-6 0-7,-4 1 0 8,4-1-16-8,-4-4 0 7,4 3 0-7,-4-7 0 7,2 1-128-7,0-9 192 7,-2-3-192-6,2-2 192 6,-2-2-192-7,4-1 128 7,-6 1-128-7,2-6 128 8,-8-2-128-8,-2-7 0 7,-3 3 144-7,-5-2-144 8,-5-8 0-8,-1 5 128 7,-7-1-128-7,0 2 0 8,-4-4 0-8,-4 1 0 7,-2 5 0-7,-2 0 0 8,-2 8 0-8,-4-2 0 6,-9 8 0-5,-3-2 0 7,-5-2 0-8,-4 6-128 7,-2 0 128-7,-6 3 0 8,0 1 0-8,-6 2-160 7,0 1 160-7,-4 3 0 8,-4 3-128-8,3-1 128 7,-1 1 0-7,4 4 0 8,-2 5 0-8,-1 1 0 7,-3 4 0-7,2 2 0 8,-1 0 0-8,-1 6-128 8,-4 2 128-8,7 6 0 8,3-1 0-8,-2 7 0 6,2-3 0-6,8 5 0 8,0 1 0-8,4 7 0 7,2-1 0-7,4 2 0 9,3 6 0-9,3 4 0 7,4-2 0-7,3 8 0 8,0 2-128-8,7 2 128 6,1 0 0-6,0 5 0 8,4-1 0-8,2-1-128 8,2 1 128-8,4 4 0 8,2-5 0-8,2-1 0 7,-2-6-128-7,1 2 128 8,9 0 0-8,-4-7-128 7,3-2 128-7,-1-3 0 7,3-4-320-7,-1-2 64 7,2-4 0-7,3-1 0 24,-1-7-1072-22,-1 1-208-2,1-12-32 0,3 0-10848 8,-4-6-2160-7</inkml:trace>
    </iact:actionData>
  </iact:action>
  <iact:action type="add" startTime="66486">
    <iact:property name="dataType"/>
    <iact:actionData xml:id="d74">
      <inkml:trace xmlns:inkml="http://www.w3.org/2003/InkML" xml:id="stk74" contextRef="#ctx0" brushRef="#br1">28908 20518 11967 0,'-33'-1'528'2,"14"-1"112"-2,1 2-512 0,-2-2-128 0,1 0 0 0,5 0 0 7,-1-2 3264-6,15 4 640 5,0 0 112-5,0 0 16 6,-8-10-1872-6,8 10-384 4,4-14-80-4,7-1-16 7,9-1-528-8,11 3-96 6,12-5-32-6,8 4 0 8,3-3-112-8,9 5-16 7,3-3-16-7,6 3 0 8,4 0-176-8,6 2-48 7,4 5 0-7,6-3 0 8,11 4-176-8,-3 0-32 11,-7 0-16-11,-1 0 0 5,-6-2-176-4,-8-2-16 6,-6 1-16-7,-6 3 0 7,-1-4-224-7,-9-2 0 8,-5 4 128-8,-8 2-128 7,0-1 0-7,-10 1-208 8,-4-2 32-8,-5 2 16 22,-9-2-1632-21,-15 6-336 0,0 0-64-1,0 0-9440 8,0 0-1872-7</inkml:trace>
    </iact:actionData>
  </iact:action>
  <iact:action type="add" startTime="66784">
    <iact:property name="dataType"/>
    <iact:actionData xml:id="d75">
      <inkml:trace xmlns:inkml="http://www.w3.org/2003/InkML" xml:id="stk75" contextRef="#ctx0" brushRef="#br1">28969 20996 29087 0,'-32'16'1280'4,"17"-10"272"-4,-3 2-1232 1,5 3-320-1,13-11 0 0,0 0 0 5,-6 10 976-4,6-10 144 6,0 0 32-7,0 0 0 8,17 0-48-8,9-4 0 6,3-2 0-6,0-4 0 9,4-1-592-9,6-1-128 7,0-5-32-7,6 1 0 7,-4 2-160-7,8-3-16 7,0 3-16-7,5-5 0 10,3 1-160-10,1 4 160 5,7-3-160-4,5 5 160 6,0-2-160-7,0 5 0 8,-9-1 0-4,-5 0 0 15,-7 0-1344-17,-4 5-240-1,-8-5-48-1,-6 2-14176 0</inkml:trace>
    </iact:actionData>
  </iact:action>
  <iact:action type="add" startTime="67070">
    <iact:property name="dataType"/>
    <iact:actionData xml:id="d76">
      <inkml:trace xmlns:inkml="http://www.w3.org/2003/InkML" xml:id="stk76" contextRef="#ctx0" brushRef="#br1">29727 19539 36399 0,'-21'10'1600'3,"13"0"352"-3,0 4-1568 0,-3 11-384 1,1 10 0-1,-6 4 0 6,5 6 640-6,-7 8 64 8,0 1 0-7,-3 5 0 6,-2 3-128-7,1 4 0 6,3 5-16-6,3 1 0 8,-3-8-400-8,5 2-160 6,-2 3 128-5,10-9-128 6,1-1 0-6,3 5 0 10,2 0 128-11,5-3-128 20,-1-7-512-18,6-1-144-1,6-2-32-1,-3-10 0 10,3-2-2448-8,3-10-480 1</inkml:trace>
    </iact:actionData>
  </iact:action>
  <iact:action type="add" startTime="67895">
    <iact:property name="dataType"/>
    <iact:actionData xml:id="d77">
      <inkml:trace xmlns:inkml="http://www.w3.org/2003/InkML" xml:id="stk77" contextRef="#ctx0" brushRef="#br1">1242 15530 18831 0,'2'-22'832'4,"2"9"176"-4,-2-7-816 0,2 1-192 0,-3 1 0 0,3-1 0 7,0-3 960-6,-2 7 160 5,-2-3 32-6,0 2 0 9,-2 1-448-8,2-1-96 4,2 7-16-4,-2 9 0 6,0-16-32-7,0 16-16 8,0 0 0-8,-2-10 0 7,2 10 48-6,0 0 16 6,0 0 0-7,0 0 0 7,0 0-32-7,0 0-16 8,-13 0 0-8,13 0 0 7,-16 6 16-7,2 8 0 6,-1-1 0-6,3 7 0 8,-4-1-48-8,7 1 0 7,-7 3 0-7,4 5 0 8,-7 1-128-8,3 8-16 11,-1 0-16-11,5 10 0 7,-6 1-112-7,-1 7-32 6,3 4 0-6,-3 1 0 8,1 2-16-8,3 11 0 5,-7-1 0-5,-1 8 0 10,-2 6-208-10,1 3 0 7,-3-3 0-7,-1 2 0 7,-1 5 0-6,0 5 128 6,0-6-128-7,-1 5 0 7,1 3 128-7,2-1-128 9,3 0 0-9,1-5 144 6,0-6-16-6,3-2 0 8,-3-1 0-8,-1 1 0 7,5 0 48-6,-1 0 0 5,1-4 0-6,-3 2 0 9,3-4 48-9,1-2 16 7,-1 0 0-7,3-4 0 8,3 0-48-8,1 4 0 7,-4 4 0-7,5-4 0 8,-7-4-48-8,4 2-16 6,1 2 0-6,3-4 0 8,-2-4-128-8,6 2 0 7,-1-7 144-7,-3 5-144 9,2-4 0-9,6 4 128 6,-4-5-128-6,-2-1 0 9,3 3 0-9,-1-5 144 6,2 4-144-6,0-5 0 10,-4-3 128-10,2 1-128 5,-2-1 0-5,6 1 0 8,-3-3 176-8,-1 7-176 8,0-7 160-8,2 3-160 7,0-3 144-7,0-1-144 7,2-4 128-7,4-1-128 8,0-3 128-8,0 0-128 8,2-2 0-8,0-6 128 8,0 4-128-8,2-6 0 6,-2-6 0-6,1 0 128 9,1-2-128-9,0 3 160 6,2-5-160-6,-4 0 160 9,2-1-160-9,0-3 0 6,-1-2 0-6,5 3 0 8,-6-5 0-8,4-1 0 7,2 1 0-7,-1-5 0 8,-9-14 0-8,14 16 0 9,0-1 0-9,3-3 0 7,-3-6 0-6,-14-6 0 4,17 11 0-5,-17-11 0 9,16 10 0-9,2-4 0 5,-18-6 0-4,21 10 0 7,-3-6 0-8,1-2 0 8,3 2 0-8,-5-2 0 7,1-1 0-7,1 3 0 7,-3-2 0-7,5 0 0 9,3-2 0-9,1 2 0 6,0-2-128-6,-1 2 128 9,-1 2 0-9,-1 0 0 7,5 0 0-7,2-2 0 7,4 4 0-7,1 0 0 7,-3 3 0-7,2-1 0 8,-2 2 0-8,4 0 0 7,-2-5 0-7,2 3 0 9,6 2 0-9,-2-2 0 7,0-6 0-7,4 2 128 9,2 2-128-9,0 1 0 5,4-3 0-5,4 2 0 9,3-4 0-9,3 4 0 6,1-2 0-6,2 6-176 8,-1-7 176-8,-3-1 0 7,1 0 0-7,1 0 0 9,7 0 0-9,-1 0 0 6,2-2 128-5,1 2-128 7,5 2 160-8,-2 2-32 7,6-4-128-7,0-2 192 7,-2 0-192-7,4 4 0 8,0-2 0-8,0 0-160 7,0 0 160-7,4 0 0 8,6 1 160-8,-3 1-160 8,3 4 0-8,2-6 0 6,-6-4 0-6,-1 2 0 8,3-2 0-8,8 0 0 7,-3-2 0-7,9 0 0 9,-5 1 0-9,3 1 0 7,-1-2 0-7,-5 4 0 8,1-4 192-8,3 0-64 6,-1 2-128-6,1-2 192 9,5 2-192-9,1-2 0 6,-9-2 0-6,3 4 0 8,-5 0 0-7,5-1 0 5,-2-1 0-6,7 0-160 8,-2 0 160-8,-3 2 0 8,1-2 0-8,-3 0 0 7,1 2 0-7,-3-2 0 9,6 2 0-9,-3 0 0 6,3-4 0-6,1 5 0 9,-5-3 160-9,1 0-160 6,-3 2 0-6,-1 0 0 8,-3 0 0-8,0 2 0 7,3-2 0-7,-3 0 0 8,-2 0 0-8,0-2 0 7,-6 2 0-7,0 0 0 7,-2 0 0-7,0 0 0 9,-2 2 0-9,3 0 0 7,-1 0 0-7,-2 2 0 8,-1 0 0-8,-3-2 0 6,-4 0 0-6,-6 0 0 9,1 2 0-9,-1-2 0 7,-4-2 0-7,3 4 0 7,-3 0 0-7,3 2 0 7,-3-4 0-6,-3 2 0 6,1 0 0-7,1 2 0 8,-3-2 0-8,-3 0 0 7,-4 2 0-7,0 0 0 8,-7-3 0-8,5 1 0 8,2 2 0-8,-6 0 0 8,0 0 0-8,-2-2 0 6,2 4 0-6,-2 2 0 8,-2 1 0-8,0-3 0 9,2 0 0-9,-6-2 128 7,0 2-128-7,2-2 0 8,-4 0 0-8,-4-2 0 6,3 2 0-6,-1-2 0 8,-4-1 0-8,-2 3 128 7,-1-2-128-7,-1 2 0 9,-3-4 0-9,-3 0 0 5,1-4 0-5,3 4 0 9,-7 0 128-8,4-2-128 4,-18 2 0-4,15-5 0 6,1-1 144-6,-5 2-144 5,3-6 128-6,-4 0-128 9,2-1 160-9,-5-7-160 7,5 2 192-7,0-1-192 7,-6-7 192-7,-1-3-192 8,-3 0 192-8,0-2-192 8,0-8 176-8,2-6-176 7,-2-2 160-7,0 0-160 7,-4-4 128-7,4-5-128 8,-4-1 0-8,2-7 144 8,2-11-144-8,-2 1 0 7,-2 0 0-7,0-8 128 8,-2-6-128-8,0-5 0 6,-1-3 0-6,1 2 0 9,-4-3 0-9,0 3 0 7,2-5 0-6,0-1 0 6,1-7 0-7,-5-2 0 8,2 1 0-8,4 1 0 8,-2 4 0-8,2-5 0 6,-2-1 0-6,5-2 0 8,-3-8 0-7,0 2 0 5,2 2 0-6,2 3 0 9,0 1 0-9,2-2 0 6,0 2 0-6,0 0 0 8,0 7 0-8,0 3 0 7,-1 1-144-7,5 5 144 9,-2-5 0-9,2 6 0 6,4 5 0-6,2-3 0 8,-7 0 0-8,7 4 0 6,2 4 0-5,-6 10 0 6,-3 0 0-7,5 6 0 8,-4 0-128-8,2 5 128 8,-2 5 0-8,1 3 0 7,-1 2 0-7,-2 4 0 9,2 3 0-9,2-1 0 6,-4 10 0-6,0 1-160 9,-2 1 32-9,0 6 0 6,0 0 0-6,-2 3 0 8,0 1 128-7,0 1-160 5,0 3 160-6,-2 5-160 8,2 14 160-8,-2-17 0 7,0 7 0-7,2 10 0 8,0 0 0-8,-8-16 0 7,8 16-176-7,0 0 176 8,-16-11 0-8,8-1 0 7,8 12 0-7,-13-8 0 8,1 6 0-8,-5-2 0 7,3-2-128-7,-6 4 128 8,1 2 0-7,1 2 0 5,-1 2 0-6,-5 0 0 8,3-6 0-8,-4 4 0 8,-3 0 0-8,-3 0 0 7,-4-2 0-7,0 0 0 7,-6 0 0-7,2 2 0 10,-8 2 0-10,0-4 0 5,-3-2 0-5,-1 0 0 8,-4 0 0-8,-3 2 0 7,-1 0 0-7,1 0 0 9,-5 0 0-9,3 2 0 6,-7 2 128-6,-1-2-128 8,-10-8 0-8,-2 2 0 7,-2 4 0-6,0-4 0 6,-2 0 128-7,-1 0-128 7,-1-3 0-7,-6 3 0 8,0 4 128-8,-3-2-128 7,-10 0 0-7,-1-4 0 8,-1-4 0-8,4 6 0 8,1 0 0-8,-3 1 0 7,-4-1 0-7,-5-2 0 8,-3-2 0-8,0 0 0 7,2 0 0-7,0-1 0 7,2 3 0-7,-8 0 0 8,-2 0 128-8,0-4-128 8,6 5 0-8,0 1 0 8,-4 2 144-8,2 0-144 6,-7 4 0-6,-1-4 144 9,-2-4-144-9,4 2 128 6,4 0-128-6,2 4 128 9,-7 0-128-9,3 0 0 6,-6-2 144-5,4 2-144 6,4 2 0-7,-2-2 0 7,2 0 0-7,2 0 128 8,-3 0-128-8,3 0 0 9,2 0 0-9,-1-2 0 7,5-2 0-7,-4 2 0 6,-4 2 128-6,-3 0-128 8,-1-2 0-8,2 2 0 7,4 0 0-7,-6 4 128 9,-2 2-128-9,2 0 192 8,1-2-64-8,3 0 0 6,4-2-128-5,-4 5 176 5,2 3-176-6,8-6 192 9,-1-6 0-9,3 0 16 7,4 6 0-7,5-4 0 7,5-2 0-6,9 0 0 5,6-4 0-6,4 4 0 9,4 0-64-9,5 1-16 6,9-5 0-6,5 0 0 8,8 0-128-8,8-2 0 7,8 4 0-7,2-2 128 25,9 1-1008-23,8-5-208 0,10 10-32-2,0 0-12672 6,-2-10-2528-5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06:09:06.458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5" units="cm"/>
      <inkml:brushProperty name="height" value="0.055" units="cm"/>
    </inkml:brush>
    <inkml:brush xml:id="br3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545">
    <iact:property name="dataType"/>
    <iact:actionData xml:id="d0">
      <inkml:trace xmlns:inkml="http://www.w3.org/2003/InkML" xml:id="stk0" contextRef="#ctx0" brushRef="#br0">12223 12330 13071 0,'0'0'576'2,"0"0"128"-2,0 0-576 0,0 0-128 0,0 0 0 0,0 0 0 8,0 0 960-8,0 0 144 6,0 0 48-6,0 0 0 9,0 0-64-9,0 0-16 6,0 0 0-6,0 0 0 9,0 0-160-9,0 0-16 7,0 0-16-7,0 0 0 9,14-8-224-9,4 4-32 7,3 0-16-7,-3 0 0 7,3-2-96-7,4 2 0 8,5 2-16-8,1 0 0 7,4 0-192-7,0 2-48 6,4 0 0-6,4 0 0 9,6 2 16 0,3 0 0-9,7 0 0 0,3 0 0 6,5-2-80-6,3 0 0 7,2-2-16-6,-2 0 0 7,4 0 64-8,-5 0 16 6,-1 1 0-6,0 1 0 9,4 0-64-9,2 0-16 6,-1 0 0-5,1 0 0 7,2 0-32-8,-6-2 0 6,0 0 0-6,-3 0 0 10,3 0 0-10,-4 0 0 6,2-4 0-6,-1 2 0 8,3 0 32-8,-4 0 0 5,4 2 0-5,-3-2 0 12,5-1-48-12,-6-1-128 5,1 2 192-5,-5 0-64 7,-2 0 0-6,1 0-128 6,-3-6 192-7,3 2-64 8,-3 3-128-8,1-3 160 6,-1-2-160-6,3 4 160 9,-3 2-160-8,3 0 192 5,-1 2-192-6,-3 1 192 8,-4-5-192-8,-1 2 0 7,-1-2 144-7,-4 4-144 8,2 0 128-8,1-2-128 7,-1-6 128-7,-6 6-128 9,2-1 144-9,-2 3-144 7,4 0 192-7,-3 0-192 6,-7-2 176-6,2 2-176 7,-5 2 160-7,-3 0-160 10,2 0 0-10,-4 0 128 5,-3 0-128-5,-3-2 0 9,0-2 0-9,-5 2 128 6,1 4-128-6,1-2 0 9,-6 0 128-8,1 0-128 4,-15 0 0-4,14 4 0 8,-14-4 128-9,17 6-128 6,-17-6 0-6,18 0 144 8,-18 0-144-8,0 0 0 7,0 0 0-7,0 0 0 8,0 0 128-8,0 0-128 7,0 0 0-7,0 0 128 8,0 0 32-8,0 0 0 6,0 0 0-5,-21 4 0 8,1 0 64-9,-1 0 16 7,-3-6 0-7,-3 4 0 8,-6-2-48-8,-2 3-16 7,-4-1 0-7,-6-2 0 7,0-2-176-7,0 0 160 7,-12 6-160-7,1 0 160 9,-5-4-160-9,-1 0 0 7,-4 0 144-7,-6 0-144 8,1-4 0-8,-7 2 144 7,-6 2-144-7,-5 0 0 7,-1-3 128-7,-2 3-128 6,-3 1 0-5,1 3 0 7,-5 2 0-8,1-4 0 7,-5 0 0-7,-5 2 0 8,1 0 0-8,4 2 0 8,5 2 0-8,-1-1 0 7,5 1 128-7,-3 0-128 6,1 0 0-6,-1-2 0 8,3-1 0-8,-2 7 0 8,7-4 0-8,3-2 0 8,0 4 0-8,4 3 0 7,4-3 0-7,-2 4 0 8,0-5 0-7,2 5 0 5,0-4 0-6,6-2 0 9,-2 3 0-9,7-3 0 7,-1-2 0-7,8 4 0 9,5-1 0-9,0-3 0 5,7 0 0-5,9 4 0 8,0-6 0-8,7 0 0 6,3-4 0-6,6 2 0 8,5-2 0-7,3 2 0 6,15-2 0-7,0 0 0 8,0 0 0-8,0 0 0 6,0 0 0-6,0 0 0 8,19 2-128-8,3-2 128 7,-1-4-208-7,14 2 80 9,4 0 128-9,12 0-128 7,2 0 128-7,5 0-128 7,10 2 128-7,8 0 0 8,10 0 0-8,8 0-128 7,1-2 128-6,11-4 0 6,-1 0 0-7,4 2 0 7,8 2 0-6,8 2 0 5,2 0 0-5,4 0 0 7,1-3 0-8,3 1 0 6,-3 4 0-6,-1 1-128 9,2-1 128-9,-4 2 0 7,-3-2 0-7,-7 2 0 9,-2 4 0-9,-2 2 0 6,1-3 0-6,-5 7 0 9,-2-4 0-9,-10 5 0 6,-1-5 0-5,-10 4 0 6,-4-4 0-7,-4-1 0 7,-4 7 0-7,-10-6 0 8,0-1 0-8,-9-3 0 7,-8-2 0-7,-7-2 128 9,-4 2-128-9,-7-4 0 6,-6-4 0-6,-5 2 0 8,-20 2 128-8,0 0-128 6,0 0 160-6,0 0-160 8,0 0 384-8,0 0 0 7,-12-6-16-6,-10-3 0 6,-5-3-16-7,-14 4 0 8,-4-6 0-8,-11 7 0 9,-12-7-112-9,-1 2-32 6,-7 3 0-6,-8-5 0 9,-7 6-80-9,-11-4-128 7,-7 1 176-7,-6 1-176 8,-12-6 128-8,-2 9-128 6,-5-3 0-5,-9 4 0 8,-3 0 0-9,-8 2 0 5,2 0 0-4,-6 4 0 6,-4 6 0-7,2-4 0 7,0 0 0-6,6 2 0 6,2 6 0-7,4-1 0 8,3-1 0-8,3 6 0 8,3-6 0-7,15 7-192 5,3 3 16-6,15 1 16 23,7-5-1040-22,11 2-208 0,4 3-32-1,6-1-10368 7,4 1-2080-5</inkml:trace>
    </iact:actionData>
  </iact:action>
  <iact:action type="add" startTime="6379">
    <iact:property name="dataType"/>
    <iact:actionData xml:id="d1">
      <inkml:trace xmlns:inkml="http://www.w3.org/2003/InkML" xml:id="stk1" contextRef="#ctx0" brushRef="#br0">12555 3696 12895 0,'0'0'1152'2,"0"0"-928"2,0 0-224-4,0 0 0 8,0 0 592-8,0 0 80 6,0 0 16-6,0 0 0 10,12-12 96-10,-12 12 32 7,0 0 0-7,7-11 0 8,-5-5-240-8,-2 6-32 4,0-5-16-4,-2 3 0 9,0-2-128-9,-3 5-16 6,-1-7-16-6,0 4 0 10,2-1 0-10,-4-1 0 7,-3-4 0-7,3 5 0 7,-4-7 0-6,0 5 0 6,1-7 0-7,-5 1 0 8,0-7-80-7,-1 3-16 4,-9 4 0-5,5-3 0 8,2 1 32-7,-1-1 0 5,-3 1 0-1,-3-2 0 0,-1 1-48-5,0 1 0 6,-3-3 0-6,-3 1 0 8,-4 0-32-8,2 1-16 6,2 1 0-5,-6-2 0 8,-2-5-48-9,2 5-16 6,0 2 0-6,2-1 0 9,-4 1-144-9,4-1 160 5,-6 3-160-5,4-1 160 11,-4-3-160-11,6 2 0 4,-4 1 144-4,0-1-144 9,-2-1 128-9,2-1-128 7,-4 0 128-7,2 3-128 9,-3 3 192-9,1 3-48 5,2-3 0-5,-6 1 0 9,-2 5-144-9,3-5 160 7,5 0-160-7,-4 3 160 9,4 5-160-9,0-4 0 5,4 7 0-5,-4-1 0 9,4-2 128-9,-4 6-128 7,6 2 0-7,-4 0 128 9,6 0-128-9,-6 0 0 7,0 0 144-7,-2 2-144 7,4-2 0-7,-4 0 144 7,2-1-144-7,-6 1 0 8,5 0 176-8,-1 6-176 6,4 1 160-6,-4 1-160 9,4 0 0-9,-2 4 0 7,4 2 0-7,-2-1-160 9,0 5 160-9,4-2 0 5,-4 3 0-4,3-1 0 8,1-3 0-9,-4 9 0 6,2-1 0-6,-6-3-128 9,4 1 128-8,-4 1 0 4,4 1 0-5,2 5 0 7,-6-3 0-7,6 2 0 8,-2 1 0-8,4-1 0 9,4 0 0-9,-2 1 0 6,-2-1 0-6,2 2 0 8,1 3 0-8,3-1 0 7,-2-2 0-7,0 3 0 9,1 1 0-8,3 2 0 5,0-2 0-6,2 2 128 6,-1-2-128-6,1 1 0 8,-1 5 0-7,1 0 0 7,0-4 0-8,1-2 0 5,3 4 0-5,3 4 0 10,-3-4 0-10,3 4 0 6,5 4 0-6,-3-4 128 10,4 4-128-10,-3-6 0 4,1 4 0-4,-2-4 0 10,5 6 0-10,-3-6 0 7,4 0 0-7,3 2 0 8,-5-6 0-8,4 4 0 6,-6 2 0-5,5-5 0 6,1-1 0-6,-4 0 0 5,2 2 0-5,5 0 0 7,-5 4 0-7,2 0 0 4,0-6 0-5,2 4 0 8,-1 4 0-8,1-6 128 7,0 0-128-7,2 4 0 8,-2-5 0-8,0 3 144 8,2 4-144-8,0-4 0 7,2 2 160-7,-1-2-160 8,1 4 128-7,-2-2-128 5,2 2 0-6,-2 0 0 6,4-2 0-6,0 4 0 9,4 1 0-9,0-3 0 7,-2 0 128-7,0-2-128 8,1 4 0-8,3-4 0 7,4-2 0-7,-2 6 128 8,2-4-128-8,1 6 128 8,-1-6-128-8,2 4 128 6,1-4-128-5,-3 6 0 6,2-6 0-7,-2 4 0 8,-1 2 0-8,5-8 128 7,-4 7-128-7,5-3 0 9,-3 4 0-9,2-6 0 7,-4 4 0-7,5-4 0 7,-1 2 128-7,3-4-128 7,-3-6 0-7,4 3 128 9,1 5 32-9,-1-4 0 7,1-2 0-7,5 4 0 6,-1-4-160-6,0 0 160 8,1-2-160-8,1-1 160 8,0-5-160-8,1 2 128 7,1 1-128-7,2-1 128 8,1-2-128-8,-1 3 0 7,2-1 0-7,0 0 128 9,2-2-128-9,1 1 0 6,3-7 0-6,2-1 128 8,-4 1-128-8,8-1 0 7,0-2 0-7,3 3 0 9,3-3 0-9,-4-1 0 6,4 1 0-6,-2-4 0 9,-4-5 0-8,1 5 0 4,5-6 0-5,0-2 128 9,-2 0-128-8,2-2 192 4,-1 0-192-5,1-2 192 8,0-2-192-8,5 0 0 8,7-4 0-8,-3 2 0 7,-1-4 144-7,0-5-144 8,1 3 160-8,1-6-160 7,-3 3 144-7,1-5-144 6,1 0 128-6,1 1-128 9,-3-5 128-8,1-5-128 5,1 2 128-6,-1 1-128 8,7 1 0-7,3-2 128 5,-5-3-128-6,0-1 0 10,-1-4 0-10,-3 0 0 5,-5-4 128-5,0 0-128 10,-1 3 0-10,1-5 0 5,0-5 144-5,-1 3-144 9,-1 0 0-9,4-2 128 6,-3 2-128-6,3-6 0 8,-2-4 128-8,-1 5-128 7,1-1 128-7,-4-2-128 9,-2 0 128-9,-1-3-128 7,-7 1 128-7,2-2-128 7,-5 2 128-7,-1-1-128 7,2-3 128-7,-4 1-128 9,-4-1 128-9,-2 2-128 7,-1-1 128-7,-3-3-128 7,-5-5 160-7,1-1-32 7,-1 3-128-7,-5-2 192 9,1-9-32-9,-6 5-16 6,0 0 0-6,1-5 0 8,-5 1 48-8,-4 0 0 8,-2-6 0-8,-3 2 0 9,-1 0 48-9,-2-2 16 5,0 0 0-5,-6 7 0 10,3 3 48-10,-5 2 16 6,2-6 0-6,-3 7 0 10,-1 7 0-10,3-1 0 5,-5 2 0-5,1 3 0 7,1 3-112-7,-3 4-16 8,-5-2 0-8,3 4 0 7,-2 6-192-7,-1 6 0 8,-1-2 128-8,0 6-128 8,-1 1 0-8,-5 5 0 7,-2 1 0-6,-6 7 0 20,2 1-384-21,-8 8-64 1,-1 4 0-1,-1 6-16 15,-2 6-2480-13,0-1-480-1,-13 13-96 0,17-1-32-1</inkml:trace>
    </iact:actionData>
  </iact:action>
  <iact:action type="add" startTime="8304">
    <iact:property name="dataType"/>
    <iact:actionData xml:id="d2">
      <inkml:trace xmlns:inkml="http://www.w3.org/2003/InkML" xml:id="stk2" contextRef="#ctx0" brushRef="#br0">11094 6042 12319 0,'0'0'544'3,"0"0"112"-3,-14-4-528 0,14 4-128 0,0 0 0 0,0 0 0 7,0 0 560-6,0 0 80 5,-9 8 0-5,9-8 16 8,-12 14-272-9,6-3-64 6,6-11-16-6,-4 22 0 7,2-3 16-6,0-1 16 5,2 3 0-6,2 5 0 8,-2-1-80-8,2 2-32 7,0 1 0-7,2-1 0 8,4 4-16-8,-4 2 0 6,-4 2 0-6,4 0 0 8,-2 1-64-8,5 3-16 8,3 0 0-8,-2 0 0 9,2 3 0-4,5 3-128-3,-1-4 192-2,1 4-64 9,-1-4-128-9,4 4 160 7,3-4-160-6,1 4 160 6,-3 0-160-7,6-4 160 7,1 3-160-6,1-3 160 5,0 4 0-6,1-2 0 7,-1 0 0-7,0-4 0 8,1 0 64-8,-1 0 16 6,2 6 0-6,4-4 0 9,1 2 16-9,-3 2 16 6,2-4 0-5,0 3 0 7,2-5-112-8,4 8-32 6,-4 0 0-6,10 0 0 10,-2 2 32-10,4-1 0 6,0-3 0-6,-2 0 0 10,1 2-160-10,5-2 0 5,-4-2 144-5,-2 2-144 8,0-3 0-8,7 5 144 7,-1-6-144-6,-2 2 0 7,0-4 176-8,1 2-176 6,3-8 160-6,2 4-160 9,3 4 224-9,1-4-48 7,-1 2-16-7,3-4 0 7,1-1 32-7,-5-3 16 8,-1-2 0-8,1 0 0 7,-3-1-16-7,3-1 0 6,-1-2 0-6,1 1 0 9,-2-1-48-9,3 0-16 7,5 1 0-7,-5-1 0 7,-1-6-128-7,-1-3 192 7,5 7-192-7,-3 1 192 9,-1-5-192-9,-5-3 192 6,1 2-192-6,0-5 192 10,-3 3-192-10,3-3 192 6,-2 1-192-6,1 0 192 9,-1-1-192-9,4 1 160 6,3-2-160-6,-1-4 160 8,-6 3-160-8,3-1 128 7,1-4-128-6,-3 2 128 6,-1 1-128-7,-2-5 0 6,2 2 0-5,1 0 128 7,-1 0-128-7,-4 0 0 5,2-2 144-6,1 1-144 8,5 1 0-8,-2 2 0 7,-1-4 0-6,1 0 128 6,0 4-128-7,-5-2 0 7,3-1 0-7,-2 1 0 8,0-2 0-8,-1 4 0 7,-1 6 0-7,2-9 0 8,-2-1 0-8,-2 4 0 8,-1 2 0-8,5-2 0 8,-4-1 0-8,4 5 0 5,2-6 0-4,-1 2 128 6,3 2-128-7,-2-3 0 7,-3-1 0-7,1 0 0 9,-4 0 0-9,-2-2 0 6,-2 0 0-6,4 0 0 9,-4-2 0-9,4 3 0 6,-4 5 0-6,0-2 0 10,-4-2 0-10,6 2 128 6,-8-1-128-6,6 1 0 7,2 0 0-6,3 4 144 6,-7-6-144-7,4-2 0 9,-2 5 160-9,4 5-160 6,-6-2 128-5,2-1-128 7,-4-5 0-8,0 0 128 7,0 6-128-6,-2-3 0 6,2-1 0-7,2 6 0 7,-5-2 128-7,1 3-128 7,0-5 0-7,-2 6 0 8,-2-5 0-8,-2 5 0 8,3-4 0-8,1 3 0 6,2-3 144-5,-4 3-144 7,0-1 128-8,-1 4-128 7,-1-3 160-7,0 5-160 8,0-1 192-8,1-1-64 7,-1 3-128-6,-2 1 192 6,-1 3-192-7,-5-1 144 6,2-9-144-6,-1 5 128 9,-5-1-128-9,1-1 160 7,1 3-160-7,-3 1 160 7,6-1-160-7,-3-3 0 8,-1 5 144-8,-1-2-144 8,1 1 0-8,-7-7 0 7,5 3 0-7,-4 3 128 8,-1-3-128-8,3 3 128 6,-4 1-128-6,2-1 128 8,-7 3 0-8,5-1 16 7,2 3 0-7,-4-3 0 7,-1-2 48-7,5 5 16 9,-6-3 0-9,2 3 0 7,0 1-80-7,1 2 0 7,-5 0-128-7,2 1 192 9,0-3-32-9,2 2-16 5,-2 0 0-5,-1 3 0 9,1-3 48-9,4 2 0 6,-4 4 0-5,4-4 0 7,-5-1-192-8,3-1 0 7,-4 2 0-6,4 0 128 7,0 0-128-8,2 3 0 7,-7-7 144-7,3 2-144 7,0 4 0-6,2-1 128 6,-4-3-128-7,-2 0 0 7,2 0 128-7,2 1-128 8,-1-3 160-8,3 2-160 7,-4 0 192-7,-2 5-48 7,2-1-16-7,0-2 0 7,2-2-128-7,0 0 160 9,-4-1-160-9,-1-1 160 9,1-2-160-9,0 5 128 5,-2-5-128-4,2 2 128 7,-2 1-128-7,0-1 0 4,0 0 0-5,0 0 128 9,0-1-128-8,0-5 0 5,-2-3 0-6,2 3 128 8,2 5-128-7,-2-3 0 5,-2-2 0-6,2 1 0 8,0 1 0-8,0-1 0 6,0-1 0-6,0-5 0 8,0 1 0-8,0 5 0 7,0-5 128-6,-2 3-128 6,2 1 0-7,0-1 0 8,-2 1 144-7,2 1-144 5,-1-1 128-6,-1 5-128 8,0-5 160-8,-2 2-160 8,2-3 144-8,0 1-144 7,-2-1 128-6,2-3-128 6,0 5 128-7,0 1-128 7,0 3 128-7,-2-3-128 8,2-5 128-8,0 3-128 7,-2 2 128-7,2 1-128 8,1-3 192-7,-1-3-32 4,-2-1-16-4,2 1 0 7,2-4-144-7,-2 3 0 4,2-17 0-5,-2 16 0 10,2-16 0-10,-4 21 0 5,0 1 0-5,0-5 192 9,4-17 0-9,-4 16 16 6,-2 1 0-6,6-17 0 9,0 0-208-9,-5 16 128 6,5-16-128-5,-4 18 0 8,4-18 208-9,0 0-48 5,0 0-16-4,0 0 0 6,-12 9-144-6,12-9 192 6,-10 14-192-7,10-14 192 8,0 0-192-8,0 0 128 8,0 0-128-8,-14 4 128 8,14-4-128-8,0 0 0 7,0 0 144-7,-9-6-144 7,9 6 0-7,0 0 128 8,-8-12-128-7,8 12 0 19,0 0-272-18,-6-11-128-1,6 11-32 0,-4-16 0 10,2 4-1888-9,2 12-384-1,0 0-80-1,0 0-11600 0</inkml:trace>
    </iact:actionData>
  </iact:action>
  <iact:action type="add" startTime="9838">
    <iact:property name="dataType"/>
    <iact:actionData xml:id="d3">
      <inkml:trace xmlns:inkml="http://www.w3.org/2003/InkML" xml:id="stk3" contextRef="#ctx0" brushRef="#br0">18030 12179 5519 0,'0'0'496'1,"0"0"-496"-1,0 0 0 0,0 0 0 7,0 0 3456-7,0 0 608 7,0 0 112-7,-8 12 32 8,2 2-2960-8,6-14-592 7,-2 13-112-7,2 3-32 9,0-2-64-9,2 1-32 5,2 5 0-5,0-3 0 8,2 3 32-8,-2 3 0 6,0-3 0-6,0-1 0 10,2 1-144-10,-1 3-32 7,1-1 0-7,0 1 0 7,-2-2-112-6,4 1-32 6,2 3 0-7,-3-1 0 7,1-1 48-7,4-2 0 8,-4-1 0-8,1 1 0 7,5 5 32-7,-4-7 16 11,6-5 0-11,-1 5 0 7,3-3 80-7,3 2 16 6,-3-1 0-6,3-5 0 7,3-2 112-7,1-1 16 8,2-3 16-8,2-4 0 8,3-2 32-8,-1 0 0 6,0-2 0-6,4 0 0 8,0-2-176-8,0-5-48 6,4-3 0-5,-3 4 0 7,-5-6 80-8,2 5 16 6,-2-7 0-6,-2 4 0 9,3-7-80-9,-3 3-16 6,2-1 0-6,-2 1 0 9,-1 1-32-9,-3-5-16 7,-2 2 0-7,-3 3 0 7,1-5-224-7,-1 9 176 7,-8-9-176-7,1 5 160 9,-5 3-160-8,-8 12 0 4,10-12 0-5,-10 12 0 26,0 0-1504-26,0 0-336 0,0 0-64 0,0 0-16 0</inkml:trace>
    </iact:actionData>
  </iact:action>
  <iact:action type="add" startTime="11530">
    <iact:property name="dataType"/>
    <iact:actionData xml:id="d4">
      <inkml:trace xmlns:inkml="http://www.w3.org/2003/InkML" xml:id="stk4" contextRef="#ctx0" brushRef="#br0">19333 3567 6447 0,'0'0'576'1,"23"2"-576"2,1 0 0-3,-1 0 0 7,-3 0 256-6,-1 0-64 6,1 0-16-7,-7 0 0 9,-13-2 880-9,18 2 176 6,-2 2 48-5,-16-4 0 6,15 0-208-7,-15 0-48 7,0 0 0-7,18 0 0 8,-18 0-96-8,0 0-32 6,15 0 0-6,-15 0 0 9,0 0-128-9,0 0-16 8,0 0-16-8,0 0 0 7,0 0-64-7,16-12-16 8,-16 12 0-8,6-12 0 7,-2-5-176-6,-2 3-32 6,-2-3-16-7,-2-1 0 7,-2 6-64-7,0-5-16 7,-2-1 0-7,-4 1 0 8,1-3-32-7,1 5 0 4,-6-5 0 1,2-1 0-2,-5-1-16-3,1 5-16 4,-3-5 0-5,-5-1 0 10,1-3-32-10,1 3-16 5,3 4 0-5,-4-5 0 9,-3 1 16-9,-1-5 0 7,-2 1 0-7,-3 0 0 8,-1-2-32-7,2 1 0 4,0 1 0-5,0 2 0 9,-1-3-224-9,3 3 144 8,-6-2-144-8,-6 3 128 7,0 1-128-7,-2 5 160 7,4-3-160-7,-4-1 160 8,-2-1-160-8,-1 3 0 8,-11-3 0-8,2 4 128 6,3 3-128-6,-3 2 0 8,-1-1 0-7,1 1 128 7,2-3-128-8,3 3 0 5,-3-6 0-5,0 9 0 10,-1-3 0-10,-1 4 0 6,4-3 0-6,1 3 0 7,-3 0 0-7,-4 0 0 8,-3 5 0-8,-3-5 0 8,3-4 0-8,-2 4 0 7,3-3 0-7,3 3 0 8,-3 4 816-8,0-4 176 6,3 4 32-6,-1 5 16 25,3-1-1680-23,-1 2-320 3,-1 0-80-4,-3 0-16-1,-1 2 848 0,3-2 208 0,0-4 0 1,3 2 0 4,-1-2 0-4,3 0 0 5,3 4 0-6,-2 0 0 9,-2 0 0-9,7 0 0 6,1 6 0-6,-2-2-144 9,0 0 144-9,4 3 0 6,-4 3 0-6,-1-2 0 8,1 4 0-8,2-1 0 7,-4-5 0-7,4 4 0 8,0 6 0-8,-1-1 0 6,7 1 0-6,-2 1-128 9,4-5 128-9,-2 6 0 7,3 1 0-7,3-1 0 9,-6 1 0-9,6 3 0 5,4-3 0-4,0 4 0 7,-1 1 0-8,1-1 0 7,2-3 0-7,-2-1 0 7,-3 7 0-7,-3-1 0 7,2-2 0-6,2 1 0 8,2-1 0-9,-1-1 0 7,1-3 0-7,2 1 0 8,-4-3 0-8,1-1 0 6,1 1 0-6,2-1 0 8,-1 7 0-8,1-1 0 7,0 1 0-7,0-3 0 8,-3-5 0-8,-1 7 0 7,4 5 0-7,-2-4 0 8,-1-5 0-8,1 3 0 6,2 3 0-6,1 1 0 9,1 1 0-9,4 3 0 7,-3-4 0-7,1 2 0 8,-5 1 0-8,1 1 0 6,-2 2 0-5,0 2 0 8,3-1 0-8,1 1 144 4,1 0-144-5,3-2 0 9,1 0 144-9,-1 2-144 6,-2 3 0-6,1-3 144 10,5-2-144-10,-3 2 0 5,-1-4 0-5,1 3 128 8,5 3-128-8,-5-2 128 7,6-2-128-6,-3 4 128 6,1 4-128-7,3-2 0 7,-5 6 0-7,6-6 0 7,-5 0 0-7,5 2 0 7,-4-6 0-5,7 4 0 5,-5 4 0-7,2-4 0 6,1-2 0-6,1 4 0 10,4-1 0-10,-2 1 128 5,-3-4-128-5,3 2 128 8,-6 2-128-8,4-2 160 7,3 0-160-7,-3 2 160 10,2-4-160-10,2 6 0 6,0-2 0-6,0 4 128 10,3-2-128-10,-1 2 0 4,0-4 0-4,0 4 0 10,4-3 0-9,-2 3 128 4,0-6-128-5,4 8 0 9,0-6 0-9,0 4 0 7,2-2 128-6,2 2-128 5,1-6 0-6,1 8 0 7,0-4 144-7,8 4-144 8,-5-6 0-8,7 4 128 7,-7-2-128-7,7 5 0 7,-2 3 128-7,3-6-128 8,3 0 128-8,3-4-128 7,-2 4 0-6,3-4 0 7,1 4 0-8,2-6 0 7,1 4 0-7,1-4 0 6,6 8 0-6,2-6 128 9,-4 4-128-9,4-6 0 7,2 0 0-7,0 0 0 8,2-4 0-8,-4 0 144 7,4-4-144-7,-2 3 0 9,0 1 128-9,5-2-128 5,-3-4 0-5,4 1 0 10,2-3 176-10,-2-4-176 6,3 1 160-6,5-1-160 8,2-1 128-7,1-5-128 4,5 3 0-5,-7-6 0 9,1 1 176-9,1-5-176 7,-3-2 192-7,3 2-192 8,3-2 160-8,3-3-160 8,-1-1 128-8,-1 0-128 7,6-2 0-7,-1 0 128 7,3-2-128-7,-4 0 0 8,6 2 128-8,-7-3-128 7,-1-3 0-7,4-4 128 7,-1 2-128-7,3 4 0 8,-6-7 0-8,8-1 0 7,-1 2 0-6,5-4 0 6,2 3 128-7,0-5-128 8,-8 3 0-8,2-3 0 7,0 2 0-7,-3-3 128 9,1-9-128-9,-4 3 0 5,2-2 0-5,1 1 0 10,5-1 128-9,-4 1-128 4,0-3 0-5,-5 0 128 9,-1-2-128-9,-4-5 0 6,-3 5 0-5,1-2 0 7,1 0 0-8,-2 3 0 11,-3-3 0-11,1-2 128 5,-1-6-128-4,3 4 0 4,0-6 0-5,-1 4 128 9,1 2-128-9,1-6 0 10,-3 0 0-10,-6-4 0 4,-1 2 0-4,1-4 0 12,2 3 128-11,-6-1-128 2,0-8 0-3,1 4 0 12,-7 1 0-12,4 5 128 3,-6-2-128-2,8-4 0 9,-4-4 0-10,0 1 0 4,-6 5 0-4,2-4 0 11,0-3 0-11,-2-3 128 4,-1-3-128-4,-3-3 0 11,-4 5 144-11,-2-3-144 4,-3-3 224-3,-1-4-32 9,-5 3 0-10,0-1 0 4,-3 4 64-3,1 1 16 5,-6-5 0-6,-1 3 0 7,-1 5 16-7,-4 1 0 10,-4-1 0-10,-4 1 0 5,1 3-32-5,-1 3 0 11,-2 2 0-11,-6 6 0 5,3 0-64-5,-7 4-32 6,4-4 0-6,-7 8 0 9,-4-4-160-9,-3 6 128 11,-1 2-128-11,2 4 128 3,-4 1-128-3,-1 5 0 7,-1 3-192-6,0 1 192 20,-2 7-624-20,2 0 0 1,-4 8 0-2,4 6 0 14,-3 6-1440-13,3 2-304-1,-2 7-48 2,2 3-12272-2</inkml:trace>
    </iact:actionData>
  </iact:action>
  <iact:action type="add" startTime="13393">
    <iact:property name="dataType"/>
    <iact:actionData xml:id="d5">
      <inkml:trace xmlns:inkml="http://www.w3.org/2003/InkML" xml:id="stk5" contextRef="#ctx0" brushRef="#br0">18046 6038 7359 0,'-6'-4'656'4,"6"4"-528"-4,-14-8-128 0,14 8 0 7,0 0 2048-6,-12 4 368 10,12-4 80-11,0 0 0 5,0 0-1664-5,-5 12-320 6,-1 4-80-6,6-16-16 8,0 15-112-8,0 5-32 10,2 1 0-10,2-3 0 5,0 3 48-5,-1 3 16 6,3 1 0-6,4 2 0 9,-2 5 16-9,0-1 0 6,5 2 0-6,-1 4 0 9,2-4-32-9,-3 6 0 12,7 4 0-12,-4 4 0 4,5-2-48-4,-1 1-16 9,-3-1 0-9,5 2 0 6,1 4-16-5,-1 1-16 5,3 3 0-6,2 0 0 9,1-1-32-9,3 3 0 6,2-3 0-6,2 3 0 8,3 2-48-8,-1-3-16 6,2-1 0-6,4 1 0 9,-2-1-128-9,6-1 192 11,-6 5-192-11,3-4 192 3,-3-9-64-2,4 3 0 10,4 2 0-11,-2 1 0 3,4 1 64-3,2 6 0 12,-5-3 0-12,5-3 0 5,4-4-64-5,1-3 0 11,-1 1 0-11,3 4 0 5,3-2 0-5,-3-1-128 7,-1 1 192-6,-1-2-64 6,1-10 0-7,2 6 0 11,-1-4 0-11,3 6 0 5,-3-4 0-4,3 0-128 8,-3-4 192-9,4 2-64 2,1-4-128-2,-1 2 192 14,-5 0-192-12,-1-4 192-1,-1-4-192-1,0-1 160 10,-1-3-160-10,1 2 160 5,-1 1-160-5,1-1 192 10,0-4-192-10,1-1 192 4,5-5-48-4,-1 3 0 11,1-3 0-11,-5 3 0 4,1-1-16-4,-3-5 0 12,-1 2 0-12,0-3 0 4,-4 1 0-4,-1-6 0 6,1 3 0-6,0-3 0 8,-4 2 0-8,1 2 0 8,1-4 0-8,-6 1 0 8,4 3-128-8,-4-4 128 7,2 2-128-7,-4 1 128 8,2-5 0-8,-4 2-128 12,2 2 192-11,-4-3-64 1,-6 1-128-2,1 0 0 13,-1-2 144-10,0 0-144-3,-3 2 0 0,1 1 128 13,0 1-128-13,-1-2 0 3,-1 5 0-3,-2-5 0 10,-3 2 0-9,1 4 128 2,1-5-128-3,-1 5 0 11,-3-2 0-11,-1 1 0 6,3-5 0-6,-7 2 0 7,3 2 0-7,-4-3 0 6,1 7 0-6,-5-4 0 11,-8-12 0-11,14 21 128 4,-4-5-128-4,-1 1 0 11,1 3 0-10,-2-5 0 1,-8-15 0-2,6 24 0 7,-2-1 0-6,0-1 128 7,-4-22-128-8,7 23 0 7,-3-3 128-7,-4 5-128 7,0 2 128-6,-2 1-128 12,-2-1 128-11,-1 0-128 0,1 1 128-2,0-1-128 10,0-2 128-10,2 2-128 4,-4 3 144-4,-2 1-144 9,0 4 192-8,3-2-192 3,-3 0 160-3,-2 0-160 8,2-3 128-8,2 5-128 3,-3-2 0-4,1 0 0 11,0 2 0-10,-4 4 0 2,1-4 0-2,3 2 0 5,-6 0 144-6,4 1-144 4,-3 4 0-4,1-3 144 7,2 4-144-7,-3-4 0 7,1 4 160-7,-2-4-160 8,6 2 128-8,-5-2-128 8,1 8 144-8,4-8-144 7,-7 4 160-7,5-4-160 9,-4 4 192-8,5-4-48 10,-3 2-16-11,4-4 0 4,0 0-128-4,2 2 160 6,-5-4-160-6,3 4 160 9,2 0-160-8,-4-2 192 9,1 2-192-8,3-2 192-1,-2-2-192-1,-2 4 192 11,2-6-192-11,2 1 192 5,-3 1-192-5,3 4 128 10,0-6-128-9,0 2 128 3,-4-4-128-3,3 2 160 4,1-2-160-5,-2 3 160 8,-4-7-160-8,4 2 128 11,-3 0-128-10,1 1 128 3,2-3-128-4,-3 0 192 10,-1-3-192-10,2 5 192 4,-4 0-64-4,5 2 0 12,-5 1 0-12,4 3 0 4,-1-2-128-4,1-4 192 11,0 0-192-10,-4 1 192 0,5-1-192 0,1-2 128 5,-2 0-128-6,0-1 128 9,3-1-128-9,-5 1 192 11,4 1-192-10,0-4 192 3,-2 1-64-3,1 1-128 4,3-4 192-5,-6 3-64 8,4-3-128-8,2 5 160 12,-3-3-160-12,1 0 160 3,2-3-160-3,2-1 0 11,-6 3 0-10,5-3 128 2,-1-1-128-3,4 1 128 11,2-19-128-11,-6 20 128 5,2-2-128-5,-2 3 0 11,2 2 0-10,0-3 128 3,4-20-128-4,-4 15 128 6,3 5-128-6,-3-6 128 7,4-14-128-7,-4 17 0 8,-2 1 0-7,6-18 128 5,-4 15-128-6,2 1 0 11,2-16 144-11,0 0-144 4,-4 14 0-4,4-14 128 11,-4 15-128-11,4-15 0 5,0 0 0-4,-4 14 0 8,4-14 0-8,0 0 128 3,0 0-128-3,0 0 0 9,-7 17 0-10,7-17 0 4,0 0 0-4,0 0 0 9,0 0 0-9,0 0 0 6,-2 12-336-6,2-12-48 10,0 0 0-9,0 0 0 16,0 0-1312-15,0 0-272-2,0 0-48 1,0 0-8336 6,0 0-1664-6</inkml:trace>
    </iact:actionData>
  </iact:action>
  <iact:action type="add" startTime="14669">
    <iact:property name="dataType"/>
    <iact:actionData xml:id="d6">
      <inkml:trace xmlns:inkml="http://www.w3.org/2003/InkML" xml:id="stk6" contextRef="#ctx0" brushRef="#br0">21149 12464 14735 0,'-10'-10'1312'1,"10"10"-1056"3,-13-2-256-4,13 2 0 8,0 0 3072-8,-6 18 544 11,4 3 112-11,0 1 32 4,2 1-3088-4,4 3-672 6,2 1 0-6,1 0 0 8,-1-1 0-8,4-1 0 10,2 2 0-10,-3 1 0 6,5-1 0-5,-4 0 0 9,3 2 0-10,3-1 0 5,-2-1 0-5,3-2 0 9,3-1 208-9,-5 1-64 4,3-1 112-4,3-1 32 11,-3 2 0-11,1 1 0 4,3-3 160-4,-3 0 16 10,-3-1 16-10,4-1 0 4,1 1 48-4,-3-1 16 8,1-7 0-3,4 0 0-2,-1-5-80-3,1 3-16 12,5-2 0-11,1-4 0 2,0-2-80-3,2-3-32 6,1 1 0-6,3-4 0 9,4-3-80-9,-4 1 0 12,2-4-16-8,2-4 0-4,-6-1 16 0,2-7 0 11,2-1 0-11,0-3 0 5,0 3-48-5,6-7 0 4,-4-5 0-3,2 2 0 7,-4 2-208-8,4 2 144 11,-4-3-144-10,2 3 128 2,4 0-128-2,-4-1 0 8,4-1 0-8,-8 4 0 16,0 1-544-14,2 3-96-3,-1-1 0 0,-3 1-10432 13,-4 3-2064-12</inkml:trace>
    </iact:actionData>
  </iact:action>
  <iact:action type="add" startTime="20209">
    <iact:property name="dataType"/>
    <iact:actionData xml:id="d7">
      <inkml:trace xmlns:inkml="http://www.w3.org/2003/InkML" xml:id="stk7" contextRef="#ctx0" brushRef="#br1">14831 7715 9951 0,'24'-2'448'1,"-24"2"80"-1,0 0-528 2,15-2 0 0,1-1 0-2,-16 3 0 5,19-4 944-3,-5 2 80 4,-14 2 0-6,18-2 16 10,-18 2-144-10,13-6-16 6,-13 6-16-6,16-2 0 8,-16 2-96-8,0 0 0 7,0 0-16-7,0 0 0 7,0 0 64-7,0 0 16 6,0 0 0-6,0 0 0 9,0 0-192-8,0 0-16 5,0 0-16-6,0 0 0 8,-18 4-176-8,1 2-48 8,-5-2 0-8,-3 0 0 6,0-3-16-6,-3 1-16 7,-1 0 0-7,-2 0 0 14,-2 0 0-14,-3-2 0 4,1-2 0-4,2-2 0 6,-8 6-16-5,4-2 0 5,4-2 0-6,-4 0 0 8,0 1-96-8,4-3-32 8,-2 0 0-8,1 2 0 8,5-2-208-8,2 2 128 6,0 0-128-6,1 2 0 9,1-2 128-9,3 2-128 6,1-2 0-6,0 2 0 9,3 2 0-9,2 0 128 6,1-2-128-6,15 0 0 9,-12 2 0-9,12-2 128 7,-12 6-128-7,12-6 0 7,-11 4 0-6,11-4 128 6,0 0-128-7,-10 6 0 9,10-6 0-9,0 0 128 6,-14 3-128-6,14-3 0 7,-8 8 128-7,8-8-128 7,0 0 0-6,-7 12 144 7,7-12-144-8,0 0 0 7,-8 16 144-7,8-16-144 7,-4 15 0-7,-2-3 0 9,4 5 0-9,-2-3 128 7,2 4-128-7,0 1 144 7,2-19-144-7,-6 22 160 8,3-1 0-8,1 6 0 7,0 1 0-5,0-1 0 5,-2 0-16-7,4 6 0 7,-2 0 0-7,0 3 0 8,-2 5 16-8,0-2 0 5,2 2 0-5,0-1 0 9,-2 1-160-9,2 0 192 7,0 4-192-7,-1-4 192 9,1 6-64-9,-2 2-128 7,0-4 192-7,-2 1-64 9,0-7 32-9,0 6 0 6,2 0 0-6,-2 0 0 8,-1 2 32-8,-1 0 0 7,0-1 0-7,-4 5 0 8,3 0 0-8,1 0 0 7,-4-3 0-7,4-3 0 6,-1 0-192-6,-3-4 192 7,4 2-192-6,-4 2 192 8,1-6-192-9,1 4 160 6,-4-6-160-6,6 2 160 7,-7-2-160-7,5 0 160 7,2 4-160-6,-3-2 160 7,3 4-160-8,2-4 0 6,-4 0 144-6,4 2-144 9,0-6 0-9,4-2 0 6,-1 2 0-6,-1-4 128 10,-2 0-128-10,2-3 0 7,2-1 128-7,0 0-128 7,-2-5 0-7,2 1 144 7,2-3-144-7,-2 1 0 9,2 2 144-9,0-3-144 6,0-6 0-6,0-14 144 8,0 19-144-8,0-19 128 6,0 0-128-6,0 0 128 9,4 20-128-9,2-7 128 7,0 3-128-7,-6-16 128 7,0 0-128-7,0 0 128 8,17 10-128-8,3-5 128 7,-6 1-128-7,3 0 160 8,-1-8-160-8,3-4 160 8,3 8-160-8,1-2 128 6,0-4-128-6,-1 2 128 9,3 1-128-9,3 1 0 7,1 3 0-7,6-3 128 8,0-2-128-8,2 1 0 7,0 1 0-7,0 1 0 8,6 1 0-8,-4 0 0 7,6-4 0-7,-4 6 0 8,8 8 0-8,-4-4 0 6,-4-4 0-6,5 0 0 8,-1 1 0-7,0-1 0 6,0 0 0-7,-6-2 0 8,2 0 128-8,-4 2-128 8,0 2 0-8,-2 2 128 8,-4-6-128-8,1 0 0 7,-5 0 0-7,0 0 0 7,-3 3 0-7,-5 1 0 6,1 0 128-5,1-4-128 7,-1 2 0-8,-5 0 0 7,3-2 0-7,-18-2 0 7,15 6 0-7,-15-6 128 8,18 6-128-8,-18-6 0 9,0 0 0-9,17 5 0 5,-17-5 128-5,0 0-128 8,0 0 0-8,0 0 0 7,0 0 0-7,0 0 128 9,0 0-128-9,0 0 160 6,0 0-160-6,0 0 160 10,0 0-160-8,0 0 0 2,-15-2 0-4,3 2 128 10,-3 0-128-10,3-3 0 5,-6-5 144-5,1 6-144 7,1 2 0-7,-5 0 0 7,1 0 0-7,1 0 128 9,-7 2-128-9,-1 0 0 8,-2 2 0-8,-2 3 0 7,1-5 0-7,-1 0 0 7,-4 4 0-7,0 0 0 8,-6 0 0-8,2 0 0 7,-4-6 0-7,4 2 0 8,-4 2 0-8,2 1 0 6,-6-1 0-6,6 0 0 10,-4-4 0-10,4 2 0 5,2 6 0-5,6-4 128 9,0-2-128-9,2-2 0 7,4 2 0-7,-1 0 0 8,-1 0 0-8,2-2 0 7,1-4 0-7,5 2 0 9,-4 2 0-9,1 0 0 6,5 0 0-6,3 0 0 9,-3-4 0-9,5 0 0 5,14 4 0-4,-14-8 0 7,-1 2 0-8,3 0 0 8,-2 3 0-8,14 3 0 7,0 0 0-7,-9-16 144 8,3 4-144-8,-2-5 0 7,0 3 128-7,4-4-128 7,2 1 0-7,2 1 0 8,0-5 128-8,0 1-128 8,0 3 0-8,2-7 0 7,2-5 128-7,-2-4-128 7,4-6 0-7,-4 0 0 8,0-8 144-8,0-2-144 7,0-5 0-7,0-3 144 8,0-3-144-8,2 1 0 6,-1-3 0-6,1 0 0 10,2 1 0-10,-2 3 0 6,0 3 128-6,0-6-128 8,4-7 0-8,3 4 0 6,-3-4 0-6,6-1 0 10,-2-3 0-10,3 6 0 6,-3-4 0-6,0 5 0 8,1 5 0-8,-5 1 0 7,-2 3 0-7,2 3 0 8,-2 2 0-8,-6 3 0 8,1 3 0-8,-1 6 0 7,0-4 0-7,0 4 0 7,-1 4 0-7,1-2 0 8,-4 4 0-8,0-1 0 7,-2 3 0-7,2 0 0 8,-2 2 0-8,2 0 0 7,-2-3 0-7,2 9 0 8,-3-2 0-8,1 1 0 6,0 1 0-6,0 3 0 9,-4 3 0-9,4-1 0 7,1 3 0-7,-1 3 0 11,-2 4 0-11,8 8 0 4,-8-16 0-4,4 9 0 8,4 7-144-8,0 0 144 6,0 0 0-6,-8-12 0 9,8 12 0-9,0 0 0 7,0 0 0-7,0 0 0 7,0 0 0-7,0 0-128 8,0 0 128-8,0 0 0 7,0 0 0-7,0 0 0 9,-1-12 0-9,1 12 0 7,0 0 0-7,9-13 0 7,-1 3-128-7,8 4 128 8,-5-6 0-8,9 5 0 7,1-1 0-7,5-4 0 8,1 0 0-8,4 3 0 7,0-5 0-7,8 8 0 8,2-2 0-8,0-3-128 7,6 3 128-7,6 4 0 9,-1 0 0-9,1-4 0 6,-2 0 128-6,0 3-128 9,1-1 0-9,-1-2 0 6,-2 2 0-6,-1 2-160 9,-7 2 160-9,2 0 0 7,-6 0 0-7,-1 0 0 8,-5 2 0-8,-4 0 0 7,-5 0 0-7,-1 2 0 7,-2-2 0-7,-5 0 0 7,-14 0 0-7,0 0 0 8,0 0 0-8,0 0 0 8,0 0 0-8,0 0 0 6,0 0 0-6,0 0 0 8,0 0 0-8,0 0 0 8,0 0 0-8,0 0 0 7,-14 10 0-7,-3 2 0 8,1-3 0-8,-5-3 0 7,-6 0 0-7,-3 2 0 9,1-4 0-9,-8 0 0 6,0 4 0-6,-2-1 0 8,-8-3 0-8,0 2 0 7,-1 0 0-7,-1 2 0 8,-6 0 0-8,1-3 0 7,-1-3 0-7,2 2 0 9,3 2 0-9,-1 2 0 6,6-2 0-6,4-2 0 9,0 2 0-9,6-1 0 7,4 1 0-7,1-2 0 8,3 0 0-8,0-2 0 7,1 4 0-7,5-2 0 8,2 0 0-8,-3 0 0 8,1-4 0-8,3 1 0 7,6 1 0-7,12-2 0 6,-15-2 0-6,15 2 0 8,0 0 0-8,0 0 0 7,0 0 0-7,0 0 0 8,0 0 0-8,0 0 0 7,0 0 0-7,0 0 0 8,0 0 0-8,0 0 0 7,0 0 0-7,0 0 0 9,0 0 0-9,0 0 0 6,0 0 0-6,0 0 0 8,17 8 0-8,-1 2-128 7,-16-10 128-7,10 18 0 9,-1-9 0-9,1 9 0 7,-4 5 0-7,-2 3-128 9,0 1 128-9,0 4 0 6,-4 0 0-5,0 8 0 6,0 4 0-7,0 6 0 7,0-2 0-6,-2 5 0 6,0 5 0-7,2 3 0 8,-2-1 0-8,2-2-128 6,2-3 128-6,0 1 0 7,-2 1 0-7,0-1 0 9,-2-2 0-9,-2 3 0 7,0 3 0-7,-2-3 0 7,-4 3 0-7,3-1 0 7,1-1 0-7,-6 3 0 9,2 3 0-9,1-3 0 7,-5 1 0-7,4 1 0 8,-4-2 0-8,3 1 0 7,-1-3 0-7,4 7 0 8,0 1 0-8,3-4 0 6,-3 5 0-6,2-7 0 9,2-1 0-9,0-3 0 6,0-1 0-6,0-4 0 9,-1-3 0-9,3-3 0 7,-2-2 0-7,2-8 0 7,0-2 0-7,-2-3 0 8,4-3 0-7,0 0 0 6,0-3 0-7,0-3 0 8,0-21 0-8,2 14 0 7,0 1 0-7,-2-15 0 6,0 0 0-6,0 0 128 9,4 18-128-9,-4-18 0 6,0 0 128-6,0 0-128 8,0 0 160-7,0 0-32 5,0 0-128-6,0 0 192 9,13-12-48-9,-5 0-16 7,2-5 0-7,2 5 0 9,-5-1-128-9,3 3 0 5,4-4 144-4,-4 4-144 8,3 3 0-9,-1-5 0 6,3 4 0-6,-1 0 0 9,4-1 0-9,-5 1 0 5,-13 8 0-4,18-8 0 8,-1-2 0-9,-3 4 0 6,-14 6 0-6,20-2 0 9,-20 2-144-9,15 2 0 6,-1-2 0-5,-14 0 0 19,19 18-1168-19,-5-2-224 1,4 1-64-2,-7 5-9728 9,3-1-1968-8</inkml:trace>
    </iact:actionData>
  </iact:action>
  <iact:action type="add" startTime="22867">
    <iact:property name="dataType"/>
    <iact:actionData xml:id="d8">
      <inkml:trace xmlns:inkml="http://www.w3.org/2003/InkML" xml:id="stk8" contextRef="#ctx0" brushRef="#br1">20061 7922 13823 0,'-28'-8'608'3,"9"6"128"-3,-1 0-592 0,5 0-144 0,-5 0 0 0,3 1 0 8,3-1 576-8,14 2 96 7,-16 2 16-7,16-2 0 9,0 0 320-9,0 0 64 5,0 0 16-5,0 0 0 10,0 0 48-10,0 0 16 6,0 0 0-6,0 0 0 6,0 0-320-5,0 0-48 6,0 0-16-7,18 0 0 8,-4 1-96-8,5 1-32 6,4 0 0-5,-1 0 0 7,-1-2 0-8,5-2 0 6,-1 0 0-6,0 0 0 9,1 1-240-9,3-1-48 7,0-2-16-3,3 0 0 2,1-2-48-6,-4 0-16 5,0-2 0-5,0 2 0 9,1-3-64-8,1 1-16 5,2 0 0-6,0-2 0 10,2 3 32-10,-3 1 0 6,-3 2 0-6,-2-2 0 8,0-4-48-8,-1 4-16 6,-3 2 0-6,-3 1 0 9,-1 1-160-9,1 0 160 6,-7-2-160-6,-13 4 160 8,16 0-160-8,-16 0 0 7,18 6 144-7,-18-6-144 8,0 0 0-8,13 5 0 6,-13-5 0-6,10 8 128 9,-10-8-128-9,8 18 0 6,-4-3 0-6,-2 3 0 9,-2 3 0-9,-2 1 0 6,-4-1 0-6,-4 9 0 10,0 5 0-10,1 0 0 5,-5 8 0-5,4 2 0 10,-5 5 0-10,7 7 0 6,-8 1 0-6,4 1 0 9,-1 1 0-9,3 1 128 6,2 1-128-6,-2 2 0 9,1-1 0-9,3-1 0 5,-4 1 0-5,2 3 0 8,2-2 0-8,3 1 128 9,-3-1-128-9,-2-5 0 7,2-7 128-7,2-1-128 6,2-4 128-6,-2-2-128 8,0-1 192-7,0-5-48 7,3 0 0-8,-1 0 0 6,2-7 32-5,0 1 0 7,0-6 0-8,0 8 0 7,0 6-32-7,0-4 0 7,0 2 0-7,0-6 0 8,0 2-16-8,2 3-128 8,-2-3 192-8,0-4-64 8,0-2-128-8,1 0 0 6,-1-1 144-6,4-3-144 9,0 0 0-9,0 1 128 7,-2-5-128-7,0-1 0 7,2 1 128-7,0 1-128 7,4-3 128-7,-2-1-128 10,-3-1 160-10,1 5-32 5,2-5-128-5,2 1 192 8,-8-18-192-8,8 15 0 8,-4-3 0-8,-4-12 0 7,7 18 0-7,-7-18 0 7,0 0 0-7,0 0 0 8,10 17 0-8,-10-17 0 6,0 0 128-6,0 0-128 8,6 18 0-7,-6-18 128 6,2 11-128-7,-2-11 0 9,0 0 128-9,0 0-128 5,0 0 0-5,0 0 0 9,0 0 0-9,0 0 128 6,0 0-128-6,0 0 0 9,-6 18 0-9,6-18 144 7,0 0-144-7,-13 8 128 9,13-8-128-9,-12 9 0 5,12-9 0-5,-16 6 0 11,6-4 0-11,10-2 128 5,-17 0-128-5,5 0 0 9,-3 0 128-8,5 0-128 4,-4-4 0-4,1 2 128 6,-9 2-128-7,3 0 0 7,3-3 0-7,-4 3 0 8,1 0 0-8,-1 0 128 8,-5 1-128-8,0-1 0 8,-1 0 0-8,-1 4 0 7,-4 0 128-7,2-2-128 9,-1-2 0-9,3-2 0 5,0-4 0-5,1 4 0 9,1 2 0-9,0 0 0 6,-1-1 0-6,5-3 0 8,-1 2 0-8,5 0 0 8,-1 2 0-8,7-2 0 9,-3 0 0-8,14 2 0 4,0 0 0-4,0 0 0 5,-10-4 0-6,10 4 0 8,0 0 0-8,0 0 0 7,0 0 0-7,0 0 0 7,0 0 0-7,8-6 0 9,11 0 0-9,3 0 0 7,-1 4 0-7,7 0 0 8,1 1 0-8,4-3 0 6,2 0 0-5,6 0 0 7,6 0 0-8,2-4 0 6,1 2 0-6,1 4 0 8,-2 0 0-8,4-2 0 8,-1-1 0-8,1-1 0 7,0 4 0-7,1 0 0 7,1 4 0-6,-4-4 0 6,-1 0 0-7,-5-2 0 7,0 2 0-7,0-2 0 9,-6 0 0-9,2 2 0 6,-6-4 0-6,-6 6 0 9,-1 2 0-9,-7 2 0 6,-3-4 0-6,-3 4 0 8,-15-4 0-8,14 6 0 7,-14-6 0-7,0 0 0 24,0 0-928-22,2 18-224 2,-6-3-32-3,-8 5-15968-1</inkml:trace>
    </iact:actionData>
  </iact:action>
  <iact:action type="add" startTime="24803">
    <iact:property name="dataType"/>
    <iact:actionData xml:id="d9">
      <inkml:trace xmlns:inkml="http://www.w3.org/2003/InkML" xml:id="stk9" contextRef="#ctx0" brushRef="#br1">11082 5927 8287 0,'0'0'736'2,"0"0"-592"0,0 0-144-2,-11-6 0 7,-3-2 976-7,14 8 176 8,-10-5 16-7,10 5 16 5,-10-4-176-6,10 4-48 7,0 0 0-7,0 0 0 10,0 0-224-10,0 0-48 5,-13 5-16-5,13-5 0 8,0 0-416-8,-6 20-64 8,4-4-32-8,2-1 0 7,0 9-160-7,2 1 128 6,2-2-128-6,0 5 128 9,0-1 64-9,3 4 0 6,-1 4 0-6,2 6 0 9,4-4 112-9,-2 2 16 6,1 2 16-2,3-2 0 3,0 6 48-7,1 0 16 5,5-4 0-5,-3 8 0 9,1-3-64-8,1-1-16 4,-3 2 0-5,3 0 0 9,-1-4-64-9,-1 2-32 7,5-10 0-7,3 4 0 8,3-2 32-8,-1-4 0 7,0 4 0-7,1-2 0 8,-1-4 0-8,0-1 16 6,2-3 0-6,3 0 0 8,1 2-32-8,-2 1-16 8,0-1 0-8,-2 0 0 8,3-1 0-8,-1 1 0 7,2 0 0-7,2 0 0 7,2 4-32-7,-2-1 0 7,2-3 0-7,2 2 0 8,-7-4-16-7,1 1-16 5,2-1 0-6,0-2 0 8,-2 1-16-8,0-5 0 8,-2-3 0-8,5 3 0 8,-5-1 80-8,2-3 16 6,-4 1 0-6,4 1 0 10,1-1 768-10,-1-1 144 5,-4 1 48-5,0-4 0 25,2 1-1648-23,-1-3-336 1,-3-2-64-3,0 3-16 0,1-5 864 0,-1 4 0 6,-4-4 0-5,3 1 128 2,-5 1-128-3,4-2 192 6,1-2-192-6,-3 2 192 9,-1-1-192-9,1-3 192 6,-5-2-192-5,3 2 192 6,3 0-64-7,1 0-128 7,0-2 192-7,-3 2-64 7,-3-2-128-7,3 2 160 8,-1-2-160-8,1-2 160 9,-5 0-160-9,3 0 128 4,1 0-128-4,-1 0 128 10,-3-2-128-10,3 0 160 6,3-2-160-6,-5 0 160 9,-1 2-160-9,5-2 0 6,-3-4 144-5,-1 6-144 8,1-2 128-9,3 0-128 5,-5-1 160-5,3-1-160 9,1 0 176-9,1 2-176 7,-3-2 192-7,3 0-192 9,-1 2 128-9,0 2-128 5,-3-1 0-4,3 1 0 7,1 2 192-8,1-2-64 8,-5-2 0-8,1 2-128 7,1-4 128-7,1 2-128 7,-3 2 0-7,3-2 0 8,3 0 144-8,1-4-144 8,-3-3 0-8,-1 3 144 8,2 2-144-8,1-6 0 7,1 3 144-6,1-5-144 5,1 0 0-6,0 5 0 6,-1-5 0-6,1 6 128 9,0-4-128-8,-1 5 0 5,-7 1 128-6,4-2-128 8,1-2 0-8,1 2 0 6,3 3 0-6,-1-1 128 9,-2-2-128-9,2 2 0 6,-1 4 0-6,1 0 0 10,0 0 0-10,1 0 0 6,-1 0 0-6,-4 0 0 10,-3-3 0-10,1 3 0 5,-1 0 0-5,1 0 0 7,-1 0 0-7,1 2 0 8,1-2 0-8,1 2 0 9,-1 2 0-9,-5-2 0 6,3 0 0-5,1 2 0 6,-3 0 0-7,1 0 0 6,3 0 0-5,-5 3 0 7,-3-3 0-8,3 2 0 7,-5 0 0-7,4 0 0 7,-16-4 0-7,17 14 0 8,1-5 0-8,1 3 0 8,-5 2 0-8,0-1 0 7,-8 3 0-7,3 4 0 8,3-3 0-8,-4 3 0 6,0 1 0-5,3-3 0 7,-5-1 0-7,4 5 0 5,0-3 0-6,-3-1 0 8,-1 1 128-8,2 1-128 6,2-5 128-6,-4 3-128 10,-6-18 128-10,8 13-128 6,-8-13 160-6,9 18-160 8,-9-18 208-8,0 0-48 7,0 0-16-7,8 18 0 9,-8-18-16-9,0 0 0 6,0 0 0-6,0 0 0 8,0 0 0-8,0 0-128 7,0 0 192-7,0 0-64 8,0 0-128-8,0 0 160 6,0 0-160-6,0 0 160 8,0 0-160-8,0 0 0 7,0 0 144-6,0 0-144 7,-4-14-240-8,4 14-112 7,0 0-32-7,0 0 0 24,0 0-2432-23,0 0-480 0,0 0-96 0,0 0-32-1</inkml:trace>
    </iact:actionData>
  </iact:action>
  <iact:action type="add" startTime="25914">
    <iact:property name="dataType"/>
    <iact:actionData xml:id="d10">
      <inkml:trace xmlns:inkml="http://www.w3.org/2003/InkML" xml:id="stk10" contextRef="#ctx0" brushRef="#br1">16635 7959 6447 0,'0'0'576'4,"0"-12"-576"-4,2-1 0 0,-2 1 0 7,0-4 1696-7,0 5 224 8,0 11 64-7,2-20 0 7,-2 1-704-8,0 1-128 5,0 1-16-5,0-3-16 10,0 7-224-9,0-3-32 3,-2 4-16-3,-2-3 0 7,-1 1-208-8,1-2-32 7,-2 5-16-7,0-5 0 7,0 6 0-7,-4-5 0 8,1 3 0-8,1-6 0 8,-6 3 32-8,3-1 0 7,-5-1 0-7,4 3 0 8,1-5-144-8,-3 5-32 7,-6-4 0-7,1 3 0 8,1 1-176-7,-5-3-32 4,1 3-16-5,-1-2 0 9,-2 5-96-6,-3-7 0 1,1 2-128-4,-2 1 192 8,-2 5-64-8,-1-4-128 7,-1 3 176-7,0-3-176 7,-2 6 144-7,-2-1-144 7,-2-1 0-6,-4 2 144 7,4-2-144-8,-2 0 0 6,2 7 0-6,-2 1 0 10,6 0 0-10,-4 2 0 5,2 0 0-5,2 4 0 9,-4 1 0-9,2 3 0 7,2-2 0-7,-4 2 0 7,1 4 0-7,1-1 0 8,-4-1 0-8,4 6 0 9,-2-7 0-8,0 5 0 5,2-2 0-6,-4 5 0 7,2-3 128-7,-6 3-128 7,5 3 128-7,-3-4-128 8,4 3 128-8,-4 1-128 7,4-3 128-7,-4 3-128 8,0 1 0-8,0-3 0 6,0 1 128-5,4 3-128 6,-4-3 0-7,4 1 0 8,-6 5 144-8,6 0-144 8,-2 1 0-8,2 3 144 7,-2 0-144-7,0 2 0 8,2-7 128-8,-2 3-128 6,6-2 0-6,-4 5 0 9,4 1 0-9,4 4 0 7,0-2 0-7,-1 2 0 9,-1 6 0-8,4-4 0 5,2 2 128-6,-1 2-128 9,1-4 0-9,0 4 0 5,0-4 128-4,-1 4-128 6,5-4 0-7,-1 0 0 6,1 4 128-6,-2-2-128 10,1 4 0-10,3-6 0 5,1-2 0-5,1 2 0 10,3-3 0-10,1 3 0 5,-3 4 0-4,8-4 0 7,-3 2 0-8,3 0 0 7,2-2 0-7,0 4 0 8,2-6 160-8,1 6-160 7,1-4 128-7,0 2-128 8,0 0 128-8,4-4-128 7,4 0 0-6,0 4 128 6,0-4-128-7,-1 0 0 6,3 2 0-6,4-6 128 9,-2 1-128-9,-2-1 0 7,3 2 0-7,5-2 0 7,-2-3 128-7,3 3-128 8,3 0 0-8,-2 0 128 8,5-2 0-8,0 5-128 6,-1-1 192-6,1 2-64 9,3-2-128-9,1-2 128 7,1 4-128-7,-1-2 128 8,0-1-128-7,1-5 128 5,1-4-128-6,2 3 128 8,-1 1-128-8,1-2 160 7,0-3-160-7,0 1 160 8,3 4-160-8,-1-5 0 7,0-6 144-6,2 3-144 6,0-1 176-7,0-1-48 7,3 5 0-7,3-5 0 7,-6-5 16-7,4 1 0 8,2-3 0-8,-2-4 0 7,6 0-144-6,-6 0 160 6,0-6-160-7,4 0 160 7,-4 4-160-7,6-4 160 8,-6-2-160-8,8 0 160 8,-6-2-160-7,6 2 128 5,-4 2-128-6,5 0 128 8,-1-2-128-8,-2 2 0 7,4 0 144-7,-4-2-144 8,0-4 0-7,2 2 0 5,-4-4 0-6,1-3 128 7,-4 3-128-7,-1-6 0 9,0 3 128-9,-4 1-128 7,-6-4 128-7,6 4-128 7,0-5 128-7,3 1-128 8,-7-5 160-8,0 1-32 7,0 3-128-7,1-5 192 8,-3-5-192-8,0 3 176 7,-1 1-176-7,-1-1 160 7,0-1-160-7,3 0 128 8,-1-7-128-8,-2 1 128 9,-3 0-128-9,1-4 0 5,-1-6 144-5,1 4-144 10,-4 1 128-10,1-3-128 6,1 4 128-6,1-2-128 9,-5-2 128-9,3-4-128 5,-1 2 160-5,-3-2-160 9,-2 6 176-9,-3-10-176 8,1 0 192-8,-4-2-192 7,0-1 240-6,0-3-64 4,-3-6-16-5,-1-3 0 10,0-2 32-9,-4-5 0 4,0 3 0-4,-2 2 0 7,-2-5-48-8,2 3 0 7,-3-4 0-7,-5 3 0 7,2 3 32-7,0-6 0 7,-5 1 0-7,3-3 0 8,-4 2-16-8,0 0 0 8,-5 3 0-8,-2 7 0 7,-1 1 32-6,-1 1 0 6,-3 5 0-7,1 0 0 7,-2 4-192-7,-5 4 192 7,-5 1-192-7,2 6 192 9,0 1-192-9,-4 0 0 7,0 6 0-6,2 4 0 6,-6 3 0-6,-2 1 0 3,0 1 0-4,-7 7 0 10,-3-3 0-10,1 6 0 6,-3 0-192-6,0 5 192 24,1 1-528-23,-7 8 16 0,-1 3 0-1,2 7 0 12,-5-2-1504-10,5 7-288 0,1 7-64-2,5 5-13120 0</inkml:trace>
    </iact:actionData>
  </iact:action>
  <iact:action type="add" startTime="28890">
    <iact:property name="dataType"/>
    <iact:actionData xml:id="d11">
      <inkml:trace xmlns:inkml="http://www.w3.org/2003/InkML" xml:id="stk11" contextRef="#ctx0" brushRef="#br1">18048 6106 10367 0,'0'0'448'2,"0"0"112"-2,-4-11-560 0,4 11 0 0,0-10 0 0,0 10 0 6,-4-18 768-6,4 18 32 8,0-13 16-7,-4-3 0 6,4 16-256-7,0 0-48 6,-4-12-16-6,4 12 0 8,-10-15 48-7,10 15 16 6,-6-10 0-7,6 10 0 7,-3-17 32-7,-1 7 16 7,0-6 0-7,4 16 0 7,0 0 48-6,-2-13 16 5,2-3 0-6,0 16 0 9,-4-12-48-9,4 12-16 6,-2-15 0-6,2 15 0 8,-2-12-144-8,2 12-16 7,0 0-16-7,0 0 0 9,-2-14-48-9,2 14-16 6,0 0 0-5,0 0 0 7,0 0-48-7,0 0-16 5,0 0 0-5,0 0 0 6,0 0-80-7,0 0-16 6,0 0 0-6,0 0 0 8,0 0-16-8,0 0-16 7,0 0 0-7,0 0 0 8,0 0 16-8,0 0 0 7,0 0 0-7,-6 18 0 8,6-18-32-8,-2 17 0 7,0 3 0-7,0 1 0 8,2-1-32-8,0-3-128 6,0 5 192-5,0-3-64 7,0-1 32-8,0 3 0 7,0 3 0-7,2-3 0 12,0-1-16-12,-2 3 0 5,2 1 0-5,2-1 0 9,-2 0 16-9,2-1 0 6,4-3 0-6,-2 3 0 9,-4-1-160-9,3 5 192 6,3-5-192-6,4 0 192 10,-4 3-192-10,5 3 160 4,-5 0-160-4,2 3 160 8,0-5-160-8,-3 0 192 7,3-1-192-7,4 1 192 8,-4-1-192-8,3-1 0 7,-1-4 0-7,6 5 0 8,-5-3 144-8,7 3-144 7,-3-5 160-7,1-1-160 8,3 1 192-8,3-5-48 8,-3 0-16-8,1-3 0 8,3 3 96-8,-2-2 16 6,1-3 0-6,-1-1 0 8,-1-4-48-8,-3 2 0 8,3-2 0-8,-1 2 0 9,0-2-64-9,-3-2-128 6,2-2 176-6,1 2-176 9,-2-1 144-9,-3 1-144 5,2 0 0-5,-3 2 144 10,3 0-144-10,-1 2 0 5,-5 0 0-5,6 2 128 10,-5-1-128-10,5 3 0 6,-18-10 0-6,17 8 0 7,1 4 0-7,-1 1 0 9,-3-5 0-8,6 6 0 6,-3-1 0-7,-3 7 0 5,1-2 0-4,1-5 0 8,0 1 0-9,-3-1 0 5,5 7 0-5,-1-4 0 8,-5 1 0-8,6 5 0 7,-5-5 0-5,5 3 0 5,-8 1 0-7,3-1 0 6,-3-3 0-6,2 5 0 8,-1 1 0-8,-3 0 0 8,2 1 0-8,2-3 0 8,-6 3 0-7,1-1 0 5,1 2 0-6,-4-1 0 8,-2-3 0-8,2-1 0 6,0-1 0-6,-2 5 0 10,-2-5 0-10,0-1 0 5,0-1 0-4,0-3 0 8,-2 2 128-9,2 1-128 6,0-17 192-6,-2 18-64 9,-2-1 64-9,4-17 0 5,-2 20 0-4,-2-7 0 6,0 3-64-7,4-16-128 8,-6 14 192-8,6-14-64 8,-4 17 0-8,4-17-128 6,0 0 192-6,0 0-64 8,0 0-128-8,-3 12 160 8,3-12-160-8,0 0 160 8,0 0-160-8,0 0 128 6,0 0-128-6,0 0 128 8,0 0-128-8,0 0 128 6,0 0-128-5,0 0 128 8,0 0-128-9,15-10 0 6,-7-4 0-6,-8 14 128 8,12-9-384-8,1 3-64 7,-13 6-32-7,16-6 0 24,1 0-2528-22,3 4-512 1,-20 2-112-2</inkml:trace>
    </iact:actionData>
  </iact:action>
  <iact:action type="add" startTime="29998">
    <iact:property name="dataType"/>
    <iact:actionData xml:id="d12">
      <inkml:trace xmlns:inkml="http://www.w3.org/2003/InkML" xml:id="stk12" contextRef="#ctx0" brushRef="#br1">20747 7984 7359 0,'0'0'320'4,"0"0"80"-4,0 0-400 0,0 0 0 1,-10-15 0-1,1 3 0 5,3 4 1376-4,-4-3 192 6,10 11 32-7,-10-10 16 8,2-4-752-8,-3 5-160 8,1 1-16-8,0-6-16 7,-3 2-64-7,5-3-16 7,-6 3 0-7,4-4 0 9,-5 5-64-9,3-5-16 6,2 3 0-6,-5-5 0 7,-1 6 96-7,2-5 16 9,-1 3 0-9,-1-2 0 7,-7 5-16-7,1-3 0 6,-1 4 0-6,0-3 0 9,-1 1-96-9,-3-2 0 7,-2 5-16-7,1-5 0 11,-5 2-48-11,2-5-16 6,-4 3 0-5,4-4 0 5,-3 3 16-6,-5-3 0 7,4 3 0-7,0 1 0 7,-4-5-64-7,2 5 0 8,-4-2 0-8,2 3 0 7,2-5-64-7,-4 6 0 7,6 1-16-7,-8 3 0 8,0-6-112-8,-4 3-32 7,3 1 0-6,-1-2 0 8,-6 6-160-9,0 2 128 6,1 0-128-6,-1-3 128 9,0 1-128-9,2 0 0 5,-3 4 0-5,1-2 0 10,-2-2 128-10,5 0-128 5,-3 6 0-5,2 6 128 10,-2-2-128-10,3 0 0 6,-5-2 144-6,2 2-144 8,-1 2 0-8,1 4 144 6,6-1-144-6,-4-1 0 9,0 0 128-9,5 0-128 6,-3-2 0-6,0 5 0 8,4 3 144-8,-2 0-144 7,6-1 0-6,-2-1 144 7,6 3-144-8,-6 5 0 6,2-6 0-6,-2 5 0 9,4 1 0-9,2-3 0 6,-2 7 0-6,0-1 0 9,0 2 0-9,0-1 0 5,4-5 0-5,1 5 0 9,3-1 0-9,2 0 0 8,0 5 0-8,-1-1 0 9,1 0 0-9,2 1 0 4,3-3 0-4,5 0 0 11,-3 3 0-11,1 1 0 6,7 0 0-6,-4 0 0 6,7 3 0-6,-5-1 192 9,4 4-192-9,6-2 192 7,-2 0-192-7,0 0 0 8,3 1 0-8,-1 1 128 7,0-4-128-7,2 0 0 7,2-4 0-7,0 3 0 8,0-1 0-8,0 0 128 8,2-2 0-8,0 3 0 8,0-1-128-8,2 2 0 6,-1 6 0-6,3-8-176 8,-4-3 176-8,0 1 128 7,0 2-128-7,0 3 176 10,2-3-176-10,0 2 0 5,-2 2 0-5,2 0 0 8,2-1 0-8,0 1 0 7,-5-2-160-7,5 2 160 9,0 2 0-9,4-2 0 7,-4-1 0-7,2-3 0 7,3 2 0-6,-3 0 0 5,2-4 0-6,3 1 160 9,-1-1-160-8,6 0 0 4,-7 1 0-4,7 1 0 7,-6 2 0-8,3 0 0 6,-1-7 0-6,2 1 0 8,1 0 0-8,-3 3 0 8,5 3 0-8,-3-4 0 7,3-5 0-7,5 1 0 8,-3 2 128-8,-1 3-128 8,1-5 0-8,1 1 0 6,-1-3 0-6,-3 2 0 9,1 3 0-9,3-1 128 6,-3 0-128-6,-1 1 0 9,3 1 0-9,5-2 0 6,-1-1 0-6,-2 1 0 9,-3-3 0-9,1 1 0 6,1 1 0-6,3 1 0 10,-2-2 0-10,3 5 0 5,-1-5 128-5,2 2-128 10,1 1 0-10,-1-5 0 5,-4 1 0-5,5-1 0 10,3 2 0-10,-4-1 0 5,1-3 0-5,1 3 0 8,0-1 0-8,2 1 128 8,-1-3-128-8,3 1 0 9,-2-1 128-9,2-7-128 6,0 2 0-6,-1-7 128 8,-3 5-128-8,0 2 0 7,4-6 0-7,-2 3 128 8,-1-3-128-8,-1-2 192 6,2 0-192-6,0 2 192 9,1-8-192-9,-3 2 128 6,2-2-128-6,0 0 128 9,-2 0-128-9,3 0 0 7,3-2 144-7,-2-4-144 10,-2 2 0-10,2 0 144 6,0-2-144-6,5 2 0 7,-3-8 160-7,0 3-160 7,0 1 128-7,-4-6-128 9,-2 3 128-9,-1-7-128 6,1-1 128-6,0 3-128 8,4-6 144-8,-3-1-144 8,-7-4 160-8,2 1-160 8,1 7 144-8,1-5-144 6,0-1 128-6,-1-2-128 8,-1-2 192-8,0-3-32 6,1-1-16-6,1 0 0 9,-4 0-144-9,5-2 0 7,-1-10 0-7,0 0 0 8,1-2 0-8,-1-3 160 7,-2-3-160-7,5 0 160 9,-3 1-160-9,4-1 192 6,-4-2-192-6,-5-1 192 9,-1-5-192-8,1 5 160 5,-5-1-160-6,-3 1 160 8,4-5-160-8,-5-3 128 7,3 1-128-7,-6-1 128 8,-3-4 48-8,1 2 0 6,-4-7 0-6,-2 7 0 8,-4-2 144-8,0 5 16 7,0-1 16-7,-4-4 0 9,-1 0-96-8,-1-7 0 5,-6-1-16-6,0 8 0 7,1 0-64-7,-1 5-16 7,-5 1 0-7,-5 0 0 8,-1 3 0-8,-2 3 0 7,-5 1 0-7,1 2 0 9,-2 3-32-9,2 3-128 7,-8-2 192-7,2 2-64 7,0 6-128-7,-8-2 0 6,0 6 0-6,2-2 128 10,-6 2-128-10,2 8 192 6,-1 4-192-6,-1 1 192 9,0 11-192-9,2-3-144 5,2 6 144-5,-3 1-208 24,-3 5-224-22,4 2-32-1,4 2-16-1,-2 6 0 13,4 5-1696-11,0 1-320 1,6 9-80-2,0 1-16 0</inkml:trace>
    </iact:actionData>
  </iact:action>
  <iact:action type="add" startTime="58704">
    <iact:property name="dataType"/>
    <iact:actionData xml:id="d13">
      <inkml:trace xmlns:inkml="http://www.w3.org/2003/InkML" xml:id="stk13" contextRef="#ctx0" brushRef="#br0">26950 17938 22111 0,'0'0'1968'3,"6"-7"-1584"-2,1-3-384-1,5 4 0 6,-4-2 960-6,-8 8 96 10,8-12 32-10,2 5 0 6,-10 7-112-6,0 0-16 6,7-8 0-5,-7 8 0 9,6-12-208-10,-6 12-48 4,0 0-16-4,6-10 0 8,-6 10-176-8,4-13-48 7,-4 13 0-7,-2-12 0 9,-2 2-64-9,4 10-16 7,0 0 0-7,-10-9 0 7,-5-1 48-7,3 6 0 8,-7-2 0-8,-1-2 0 7,1 2-80-7,-5 2-16 8,1 1 0-8,-3-3 0 7,-1-2 16-7,-2 4 0 12,-2 0 0-11,-3 2 0 3,-7 0 16-3,2 0 0 4,-9 0 0-5,-1-2 0 8,-2 1-48-8,-1 6 0 8,-3 5 0-8,0-6 0 7,3 2-80-7,-9-2-32 8,1-2 0-7,1 4 0 6,1 4-16-7,-3-2-16 7,-11-3 0-7,-4-1 0 8,-6 2-32-8,0 2 0 7,0 2 0-7,-2-4 0 7,-1-4 32-6,-1 2 0 5,2 0 0-6,-4-2 0 9,-9 2-176-9,-1 2 0 6,-3-2 0-6,-3 1 0 9,1-3 128-9,1-1-128 6,1 1 0-6,-6 0 128 8,-6-2 0-8,3 2 0 8,5 0 0-8,0 0 0 7,-1 0 32-7,3 0 0 7,-4-2 0-7,-3 0 0 7,-3 0-32-7,0 2 0 10,-2 4 0-10,4-4 0 6,2 0 0-6,-2 0-128 8,-5 0 192-8,3 0-64 7,2 0-128-7,0 0 128 8,0-2-128-8,2 0 128 7,-1 0-128-7,1 2 0 8,-6-2 0-8,0 0 128 8,8 2-128-7,-3 0 0 4,1 2 0-5,0-4 0 9,-8 0 0-9,2-2 0 6,-2 6 0-6,2-2 0 11,-4 0 0-11,6-2 128 4,1-4-128-4,-3 2 0 9,-2-2 128-9,-6 4-128 6,6 2 0-6,2-1 128 8,0-5-128-8,-6-4 0 7,2 4 144-7,-4 2-144 9,4-2 128-9,2-1-128 7,-2 3 128-7,2-2-128 8,0 2 0-8,-4-2 128 7,1-2-128-7,2 4 0 8,-1 0 0-8,2 1 0 7,0 1 0-7,-5 0 128 7,-3-2-128-7,-2 0 0 7,2 0 0-7,-2 0 0 9,4 0 0-8,-3 0 0 5,-3 2 0-6,2-2 0 8,-4-1 0-8,1-1 0 7,5 2 0-6,-4 2 0 7,-2 0 0-8,1 0 0 6,-1-2 0-6,0 0 0 9,1 0 0-9,3 0 0 5,2 4 0-5,-4-2 128 10,3-2-128-10,-3 1 0 5,2 1 0-5,4 2 0 9,0 2 0-8,0-2 0 4,-5-2 0-5,5 0 0 8,-2 0 0-8,8 2 0 8,-4 0 0-7,0 0 0 6,-2-2 0-7,-4-2 0 7,5-2 0-7,1 4 0 8,2 0 0-8,-6 2 0 8,2 0 0-8,-6 0 128 7,0-2-128-7,7 0 0 8,-3 2 0-8,4 4 0 7,-6 0 0-7,2 0 0 6,-9-4 0-6,-1 2 0 9,2 0 0-9,3 4 0 7,1 0 0-7,-2-1 0 9,-3 1 0-9,1 0 0 5,0-2 0-5,1 4 0 9,1 2 0-9,-4-5 0 6,-3-1 0-6,1 6 0 8,5 4 0-8,-1-7 0 8,4-3 0-8,-1 6 0 10,-5-2 0-10,3 0 0 5,-3 3 128-5,10-1-128 8,6-6 0-8,0 2 0 7,-10 4 0-7,10-3 0 9,-3-3 0-9,6 2 0 6,3 2 0-6,4-2 0 8,-4-2 0-8,0 0 0 7,-4 2 0-7,12-3 0 7,-1 3 0-7,3-2 0 8,5 0 0-8,3-2 0 7,-7 2 0-7,5 0 0 7,-7-2 0-7,9 4 0 8,1-2 0-8,6-1 0 7,1 1 0-7,-1 0 0 8,4 0 0-8,0 0 0 8,0 2 0-8,0-4 0 8,4-2 0-8,6 0 0 6,0 0 0-6,2 0 0 8,6 0 0-8,-3 2 0 7,5-2 0-7,0 2 128 9,-5 0-128-9,7 0 0 7,-6-2 0-7,5 0 0 8,3 0 0-8,5 0 0 7,-1 0 0-7,3 0 0 7,4 2 0-7,2 0 0 9,1 0 0-9,-3-1 0 6,6 1 0-6,4 0 0 8,2-2 0-8,-2 4 0 8,2-2 0-8,-2 0 0 6,2-2 0-6,4 2 0 8,-3 0 0-8,-1 0 0 8,2 0 0-8,4-2 0 8,4 0 0-7,-1 0 0 5,3 0 0-6,0 2 0 8,1-2 0-8,1 2 0 7,3-2 0-7,1 2 0 7,-3-2 0-7,5-2 0 7,1 2 0-7,-3 0-128 9,5 2 128-9,0-2 0 6,14 0 0-6,-13 0 0 9,-5 0 0-9,3 0 0 7,1 0 0-7,4 2 0 7,-5 0 0-7,5 0 0 8,10-2 0-8,-16 6 0 7,5-1 0-7,-1-1-128 8,12-4 128-8,-12 8 0 7,-3 2 0-7,5 0 0 8,-2-3 0-8,2 7 0 7,3-2 0-7,-5 3-128 8,2-1 128-8,2 5 0 8,-5-1 0-7,3 0 0 5,-6 5 0-6,5 0-128 8,-7 5 128-8,4-3 0 7,-5 2 0-7,5 5-128 8,-3-1 128-8,-1 4 0 7,1 2 0-7,-3-2 0 8,2 2 0-8,3 6 0 7,-7 4 0-7,5-2 0 8,-1 3 0-8,-3 3 0 7,3-4 0-7,1-2 0 8,-3 2 0-8,3 1 0 7,1-7 0-7,-1 6 0 8,1-6 0-8,0 8 0 8,1-2 0-8,1 1 0 7,-2-5 0-7,5 4 0 8,-5 4 0-8,4-2 0 7,-3-1 0-7,3 3 0 7,-2-2 0-7,3 1 0 8,3-1 0-8,-2-2 0 7,2-2 0-7,3 0 0 8,-7-6 0-8,4 4 0 6,2-4 0-6,-2 0 0 9,-3 2 0-9,5-6 0 7,0 2 0-7,2-2 0 8,0-4 0-8,4-2 0 7,0 1 0-7,4-5 0 8,0-2 0-8,2-3 0 7,0-3 0-7,5 3 0 8,-3-8 144-8,2 1-144 7,-10-13 192-6,19 14-192 7,3 0 0-7,-3-7 0 5,5 1 0-6,1 0 0 6,1-4 0-6,-1 0 0 8,4 0 0-8,2 0 160 8,3-3-160-8,5-1 0 7,2 2 0-7,1 2-176 8,3-4 176-8,2 0 0 8,2 0 0-8,2 0 0 6,1 0 0-6,3 0 0 8,1 0 0-8,3 0 0 8,5 2 0-7,5 0 0 5,-5 0 0-6,10 2 0 9,0-4 0-9,0 4 0 6,2 0 0-6,2 0 0 9,4 4 0-9,0-5 0 6,0 1 0-6,2-2 0 8,2 0 0-8,6 0 0 7,1-2 0-7,1 2 0 8,1-2 0-8,-3 0 0 6,0 0 0-5,3 2 0 8,1 2 0-9,5 4 0 7,5-2 0-7,-3-2 0 7,-9 1 0-7,7 7 0 7,-7-6 0-7,7 0 0 8,-3 2 0-8,3 3 0 8,4-3 0-8,-1 4 0 7,-9-4 0-6,5-1 0 6,-3 1 0-7,5 6 0 7,1-4 0-6,2 3 0 6,3-5 0-7,-7 2 0 7,1 0 0-7,1-3 0 7,-5 7 0-7,3-2 0 8,4-3 0-8,1 7 0 7,3 0 0-6,-8-3 0 6,-3-7 0-7,3 8 0 7,-3-2 0-7,5 5 0 8,4-5 0-8,3 3 0 7,-1-3 0-7,-4 4 0 8,-5-7 0-8,3 7 0 8,4-6 0-8,3 5 0 7,1-1 0-7,0 4 0 7,0-5 0-7,0 9 0 8,-3-7 0-8,-1-1 0 8,2 0 0-8,2-3 0 7,0 7 0-7,-1-6 0 8,1 5 0-8,-2-5 0 7,2 5 0-7,0-7 0 8,1 4 0-8,1-4 0 7,10 7 0-7,-12-5 0 7,-2-1 0-7,0 3 0 9,2-2 0-9,6 3 0 6,6-5 0-6,-6 4 0 8,0-4 0-8,4-3 0 7,-6-1 0-7,-1 2 0 8,3 2 0-8,4 2 0 7,-2-7 0-7,-2 3 0 9,-6 2 0-9,0-2 0 7,0-2 0-7,8 1 0 7,-4 5 0-7,0-6 0 7,-2 2 0-7,0 1 0 8,3-3 0-8,-1-2 0 8,-2 2 0-8,6 4 0 7,6-2 0-7,-8-4 0 7,-2-4 0-7,0 0 0 8,8 3 0-8,-4 1 0 8,5 4 0-8,-5-4 0 7,-1 0 0-7,2 0 0 8,-1-2 0-8,4 4 0 7,-6 1 0-7,2-1 0 8,0-2 0-8,-4 0 0 7,-3 0 0-7,-1 0 0 7,0 2 0-7,6 0 0 9,4-1 0-9,-2 1 0 6,-10-2 0-6,2 2 0 8,4-4 0-8,2 4 0 7,2-2 0-7,0 0 0 9,6-2 0-9,-8-2 0 7,0 0 0-7,4 3 0 8,-2 3 0-8,2-2 128 6,6 0-128-6,0-4 0 9,-8-2 0-9,2 2 0 7,1 4 0-7,1-2 0 8,4 0 0-8,-6-2 0 7,0-2 0-6,-4 2 0 5,4-4 0-6,2 2 0 8,-6 0 0-8,6 0 0 7,-2-6 0-6,0 3 0 6,0 1 0-7,-4 0 128 7,2-2-128-7,3-2 0 8,-3 4 0-8,0-2 0 7,-5-3 0-7,-1-3 0 8,2 6 0-8,0-2 0 8,4-1 0-8,-4 1 0 7,-4 0 0-7,-2-2 0 8,-1 4 0-8,-1 1 0 6,-4-3 0-6,5 0-128 8,1 2 128-8,-2 0 0 7,-4 2 0-7,1-3 0 9,-7-5 0-9,3 6 0 6,-5 2 0-6,3-2 0 9,1-2 0-9,-3 3 0 7,1 1 0-7,-5-2 0 7,2-2 0-7,-3 0 0 8,-3 2 0-8,2 4 0 7,0-3 0-7,-1-1 0 8,-3 2 0-8,-4 0 0 7,-6-2 0-7,0 2 0 8,0 0 0-8,0-4 0 7,-1 1 0-7,-3 3 0 8,2-2 0-8,4-2 0 7,-2 2 0-7,-6 0 0 7,0 1 0-7,-9-1 0 8,-5-2 0-8,1 2 0 8,-2 2 0-8,-1-2 0 8,-1-2 0-8,0 3 0 6,-3-1 0-6,1 4 0 9,-4-2 0-9,0 0 0 7,-1-2 0-7,-3 2-128 8,2 0 128-8,-6-1 0 6,2 3 0-6,-8-2 0 9,-1 2 0-9,-3-2 0 7,-6-2 0-7,1 2 0 7,-5 0 0-7,-3 2 0 8,-1-4 0-8,-5 1 0 9,6-5 0-9,-7 4 0 6,-9 6 0-6,12-10 0 8,-12 10 0-8,12-12 0 6,-12 12 0-6,12-11 128 9,-1-7-128-8,-5 8 0 6,4-5 0-7,-2 1 0 7,-3-5 0-7,-1 1 128 7,-2 3-128-7,2-9 0 7,2-1 0-7,-4-2 128 8,2-3-128-8,-4-1 0 8,0-8 0-8,0 0 0 6,0-4 0-5,2-2 128 7,0-5-128-8,-2-7 144 7,-2-3-144-7,0-7 160 8,-2-1-32-8,4-8-128 6,-2 0 192-6,0 0-64 10,0-2-128-10,0-4 0 7,-2-8 144-7,2 4-144 6,-2 1 128-6,3-1-128 8,-1-2 128-8,0 0-128 7,-2 0 0-7,2 7 128 8,0 5-128-8,-2 1 0 8,0-3 0-8,0 6 0 7,2 4 0-7,-2 0 0 8,-4 1 0-8,3 9 0 8,-1 3 0-8,2 5 0 7,-6-1 0-6,2 10 0 5,1 0 0-6,-1 8 0 8,-6 6-336-8,6-3-48 8,-7 3 0-8,1 4 0 24,-4 1-2304-23,-5 5-448 1</inkml:trace>
    </iact:actionData>
  </iact:action>
  <iact:action type="add" startTime="62143">
    <iact:property name="dataType"/>
    <iact:actionData xml:id="d14">
      <inkml:trace xmlns:inkml="http://www.w3.org/2003/InkML" xml:id="stk14" contextRef="#ctx0" brushRef="#br0">5379 19083 8287 0,'0'0'368'2,"0"0"80"-2,0 0-448 0,0 16 0 0,0-16 0 1,0 17 0 5,0-17 2096-6,0 0 336 9,0 0 64-9,0 0 0 7,-2 16-736-7,2-16-160 8,0 0-16-8,0 0-16 7,0 0-304-6,0 0-64 6,0 0-16-7,0 0 0 7,0 0-144-7,0 0-16 7,0 0-16-7,8-16 0 7,0-3-256-7,1-7-48 7,3-5-16-7,-2-2 0 9,7-4-32-9,1-2 0 6,1 0 0-5,5-4 0 7,-3 6-272-1,-1-4-64-7,1 4-16 0,1-2 0 8,3 2-160-8,0 6-16 7,3 0-128-6,-3 3 192 6,-2 1-192-7,-3 2 0 7,-1 1 0-7,3 5 0 8,-6 1 0-8,-1 1 0 9,3 5 0-9,-7-6 0 6,1 11 0-5,-12 7 0 6,0 0-128-7,14-4 128 24,-14 4-1776-23,0 0-240-1,15 4-48 0,-15-4-7632 6,0 0-1520-3</inkml:trace>
    </iact:actionData>
  </iact:action>
  <iact:action type="add" startTime="62487">
    <iact:property name="dataType"/>
    <iact:actionData xml:id="d15">
      <inkml:trace xmlns:inkml="http://www.w3.org/2003/InkML" xml:id="stk15" contextRef="#ctx0" brushRef="#br0">5843 19229 24879 0,'0'0'1088'1,"-10"6"256"0,10-6-1088-1,0 0-256 1,0 0 0-1,0 0 0 9,0 0 1488-9,0 0 240 6,6-15 64-6,4-3 0 8,-2-3-800-7,2-5-160 5,3-5-16-5,1 2-16 7,5 0-144-8,3-1-16 7,-3-1-16-7,3-6 0 7,-1-2-144-7,5 2-32 7,-1-4 0-7,2 4 0 8,1-4-64-8,3 6-32 7,-4-2 0-6,4 0 0 7,1 8-176-8,-1 3-48 5,-2 7 0-5,-2-3 0 8,-3-1-128-8,-3 3-176 8,1 11 48-3,-5-3-11584 7,-3 2-2320-11</inkml:trace>
    </iact:actionData>
  </iact:action>
  <iact:action type="add" startTime="63166">
    <iact:property name="dataType"/>
    <iact:actionData xml:id="d16">
      <inkml:trace xmlns:inkml="http://www.w3.org/2003/InkML" xml:id="stk16" contextRef="#ctx0" brushRef="#br0">8447 18178 18831 0,'0'0'832'1,"0"0"176"-1,-8-13-816 0,8 13-192 0,-7-14 0 0,-7-2 0 7,2 10 928-7,-5-3 144 7,3 1 16-7,-6 4 16 7,-1 2-80-6,-2 4-32 7,-5 4 0-8,1 0 0 7,-2 3-272-6,-6-1-48 5,-2 8-16-6,-6-1 0 8,4 3-32-8,-6-2-16 7,0 3 0-7,6 5 0 8,2-3 48-8,2 4 16 6,5 1 0-6,5-1 0 10,8-2-160-10,-1 3-48 6,8-3 0-6,0 5 0 8,7-3-256-8,3-2-48 7,3 1-16-6,7-3 0 9,0-5-144-10,8 3 128 6,-3-3-128-6,7 1 128 7,3-1-128-7,2-4 0 6,6 3 0-6,1-3 0 23,1-2-256-22,0-1-128 0,2-3-16-1,2-2-9968 7,-4 0-1984-5</inkml:trace>
    </iact:actionData>
  </iact:action>
  <iact:action type="add" startTime="63462">
    <iact:property name="dataType"/>
    <iact:actionData xml:id="d17">
      <inkml:trace xmlns:inkml="http://www.w3.org/2003/InkML" xml:id="stk17" contextRef="#ctx0" brushRef="#br0">9026 18188 22111 0,'0'0'976'0,"0"0"208"0,0 0-944 1,0 0-240 2,0 0 0-2,-13 6 0 5,-3 6 768-6,4-3 128 9,-7 1 0-8,-3 10 16 5,-5 1-416-6,-2 2-96 7,-2 3-16-7,1-3 0 8,-1 3 384-8,4 1 64 6,2 0 0-6,3 2 16 9,5-3-80-8,1-1-32 5,10-2 0-6,6-1 0 8,0-22-352-8,12 12-64 6,5 3 0-6,3-9-16 10,1 0-176-10,5-2-128 5,1-4 192-4,0 0-192 6,1-2 208-7,-3-4-64 7,4-4-16-2,-1-5 0 0,-5 1 0-5,-2-4-128 7,-1 7 192-7,-6-7-64 8,-1 3 64-8,-5 1 0 7,-2-7 0-7,-2 7 0 7,-4 14 16-7,-6-22 16 8,-2 3 0-8,-7 3 0 8,1-1-64-8,-8 1-16 7,-3 1 0-6,-2-3 0 6,-3 2-144-7,3 1 0 7,2 3 0-7,3 0 0 23,5 7-320-22,-1-1-80-1,3 4-32 0,15 2 0 12,-14-2-1552-9,14 2-304-1,0 0-64-1</inkml:trace>
    </iact:actionData>
  </iact:action>
  <iact:action type="add" startTime="63883">
    <iact:property name="dataType"/>
    <iact:actionData xml:id="d18">
      <inkml:trace xmlns:inkml="http://www.w3.org/2003/InkML" xml:id="stk18" contextRef="#ctx0" brushRef="#br0">9262 18342 19343 0,'0'0'1728'1,"0"0"-1392"1,0 0-336-2,6 16 0 8,-6-16 1184-8,14 19 160 8,-14-19 48-8,19 12 0 8,3 0-160-8,1-7-16 7,1-7-16-7,3 2 0 7,0-3-384-7,3-1-80 6,1-2-16-6,2-2 0 8,6-2-208-7,-6-3-32 6,-2-1-16-7,1-2 0 8,-3 5 48-8,0-7 16 8,-4-1 0-8,-1 3 0 7,-3-2-128-7,-5 5-16 8,-2-5-16-8,-5 3 0 7,1 1-96-7,-10 14-16 8,2-16 0-8,-2 16 0 9,-4-15 80-9,-6-1 16 5,1 8 0-5,-11 3 0 11,-1-3-160-11,-5 8-16 5,-1 8-16-5,-2-3 0 6,-4 7-160-5,-3 4 0 6,-1 5 0-3,-2-3 0 2,6 3 0-5,0 6 0 3,4 3 0-4,1-1 0 9,5-2 0-9,2 3 0 7,3-1 0-6,6 6 0 5,6-4 0-5,3 0 0 7,-1-3 0-8,8-5 0 7,-1-2 0-7,3-3 0 8,6 0 0-8,4-3 0 7,5-1 0-7,3-3 0 7,3 1 0-7,8-6 0 23,2 0-1008-21,8-4-272-1,2-2-64-1,-1-6-9408 7,5-2-1856-3</inkml:trace>
    </iact:actionData>
  </iact:action>
  <iact:action type="add" startTime="64274">
    <iact:property name="dataType"/>
    <iact:actionData xml:id="d19">
      <inkml:trace xmlns:inkml="http://www.w3.org/2003/InkML" xml:id="stk19" contextRef="#ctx0" brushRef="#br0">10879 18003 11055 0,'0'0'976'4,"8"-10"-784"-4,4-6-192 0,-4 5 0 7,1-5 2128-7,5 2 384 6,-6-3 80-5,0 3 16 7,1-3-1536-8,-5 5-304 6,-2-4-64-5,-2 5-16 9,0-3 208-10,0 4 64 4,-4-3 0-4,1 5 0 8,3 8 64-8,-12-14 0 7,2 4 16-6,-4 6 0 7,3-1-176-8,-5 3-32 8,4 4-16-8,-5 2 0 7,-1-1-288-6,-3 3-48 5,-3 0-16-6,1 6 0 8,-2 0-16-7,-1 7-16 5,-1 6 0-6,0 3 0 7,-3 1 48-7,3 4 16 12,-2 8 0-12,0 0 0 5,1 8-112-5,1 0 0 7,-2 1-16-7,3 1 0 8,1-2-160-8,2 1-16 6,1 1-16-6,1 2 0 9,1-3-176-9,7-5 160 7,-3-2-160-7,8-4 160 8,-2 0-160-8,5-6 0 7,1-3 144-6,2-3-144 6,2-6 0-6,4 1 0 5,0-7 0-6,1 3 128 9,-5-18-432-9,12 10-80 6,2 3 0-6,1-7-16 25,-15-6-2640-24,24-4-528-1</inkml:trace>
    </iact:actionData>
  </iact:action>
  <iact:action type="add" startTime="64622">
    <iact:property name="dataType"/>
    <iact:actionData xml:id="d20">
      <inkml:trace xmlns:inkml="http://www.w3.org/2003/InkML" xml:id="stk20" contextRef="#ctx0" brushRef="#br0">10216 18453 25791 0,'0'0'1152'0,"0"0"224"0,0 0-1104 1,18-8-272-1,3 5 0 0,10 1 0 7,8 0 1728-7,0 0 272 7,4 2 64-6,-2-4 16 6,4-2-1616-7,-4-6-320 7,2 6-144-7,-6-1 128 9,2-7-128-8,-4 8 0 5,2-2 0-6,2-1 0 6,-4 1-240-6,1 0-80 8,-1-6 0-8,-2 6-9408 16,-2 5-1888-15</inkml:trace>
    </iact:actionData>
  </iact:action>
  <iact:action type="add" startTime="64832">
    <iact:property name="dataType"/>
    <iact:actionData xml:id="d21">
      <inkml:trace xmlns:inkml="http://www.w3.org/2003/InkML" xml:id="stk21" contextRef="#ctx0" brushRef="#br0">11839 17782 15663 0,'0'0'1392'1,"0"0"-1120"0,-16-6-272-1,5 3 0 6,-5-1 2960-6,4 4 544 7,-7 4 96-7,-2-1 32 8,-7 9-2608-8,-3 4-512 7,-4 3-96-7,-2 3-32 10,-10 13 176-10,2 0 16 5,4-2 16-5,-4 8 0 8,2-2 304-8,2 4 48 7,6-4 16-7,4 2 0 9,4-2-384-9,3 4-64 5,3-4 0-4,3 4-16 7,3-6-352-8,1-4-144 7,6 0 128-7,4 4-128 20,2-8-256-19,4-1-128-1,4-3-16 0,6-3-16 24,0-3-2272-24,5 1-464 0</inkml:trace>
    </iact:actionData>
  </iact:action>
  <iact:action type="add" startTime="65069">
    <iact:property name="dataType"/>
    <iact:actionData xml:id="d22">
      <inkml:trace xmlns:inkml="http://www.w3.org/2003/InkML" xml:id="stk22" contextRef="#ctx0" brushRef="#br0">10926 18481 16575 0,'0'0'1472'3,"0"0"-1168"-2,18-8-304-1,5 2 0 8,6 2 3936-8,7 2 736 7,5 0 128-7,5 0 48 8,-3-2-3888-8,6-4-784 7,4 1-176-7,-5 1 0 9,-3-8 0-9,2 4 0 6,2 3 0-6,-8-3 0 23,2 2-1792-22,-6 2-272 0,14-9-48 0,-5 9-16-1</inkml:trace>
    </iact:actionData>
  </iact:action>
  <iact:action type="add" startTime="65596">
    <iact:property name="dataType"/>
    <iact:actionData xml:id="d23">
      <inkml:trace xmlns:inkml="http://www.w3.org/2003/InkML" xml:id="stk23" contextRef="#ctx0" brushRef="#br0">12808 18213 16575 0,'-11'4'1472'3,"-7"4"-1168"-3,3 2-304 0,-5 0 0 7,3 9 1200-7,1-1 176 9,-4 3 32-9,3 2 16 6,-1 3-416-6,-3-3-96 8,-1 1-16-8,1 5 0 8,1 0-64-8,-1 0 0 6,-2-1-16-6,3-3 0 9,6-7-64-9,-3-1-16 6,3-5 0-6,1 1 0 8,13-13 32-8,0 0 16 6,0 0 0-6,0 0 0 9,0 0-16-9,0 0-16 6,11-19 0-6,1-4 0 9,6-5-288-9,-1-1-48 6,5-2-16-6,3-2 0 10,2 0-208-3,4-1-32-7,1-1-16 0,3 8 0 8,-2 4-144-8,-2 5 0 6,-4-2 0-6,3 11 0 8,-3-1 0-8,-2 6 0 7,-1 4 0-7,-7 4 0 9,3 4 0-9,-3 2 0 7,-5 5-144-7,2 3 144 7,-6 3 0-7,-5 4 0 8,-3 1 0-8,-3-1 0 7,-3-1 0-7,-6-5 0 7,0 6 0-7,-3-5 0 8,3-2 0-8,-2-5 0 7,5 1 0-7,9-14 144 8,-10 6 240-8,10-6 32 7,0 0 16-7,0 0 0 8,0 0 64-8,6-20 16 7,3 1 0-7,11-1 0 8,-3-1-320-8,1-5-64 7,5 3-128-7,1 0 192 9,-1-1-192-9,-1 7 0 5,-3-3 0-3,3 8 0 6,1-3 0-8,-1 9 0 6,-7 2 0-6,3 4 0 8,1 6 0-8,-1 4 0 8,-1 7 0-8,-1 3-160 7,-4-3 160-7,-5 7-128 7,-3 1 128-7,-2 4-128 8,0 4 128-8,-6-1 0 8,-2-5 0-8,3-2 0 23,-1-5-576-22,0-1-16 0,2-5-16-1,2-14 0 11,0 0-1680-10,0 0-336 0,13 12-64-1,5-10-11984 6</inkml:trace>
    </iact:actionData>
  </iact:action>
  <iact:action type="add" startTime="66090">
    <iact:property name="dataType"/>
    <iact:actionData xml:id="d24">
      <inkml:trace xmlns:inkml="http://www.w3.org/2003/InkML" xml:id="stk24" contextRef="#ctx0" brushRef="#br0">13989 18112 14735 0,'0'0'640'4,"0"0"160"-4,-12 0-640 0,-4 2-160 1,16-2 0-1,-13 10 0 7,-7-1 3312-7,3 3 624 6,-3 4 128-6,-3 1 32 9,-5 1-2832-9,-3 1-560 6,-6 3-128-5,4-3 0 6,-2 7 208-7,6-1 48 7,-5 0 16-6,7-1 0 6,4 1-176-7,5-3-32 7,6-5-16-7,5 5 0 8,7-22-448-8,0 19-176 8,9-5 128-7,1-5-128 5,8-5 240-6,-3-2-48 6,5 0 0-5,3-2 0 6,-1-2-192-6,-3-2 176 7,3-1-176-8,-1-5 160 8,2 0-32-5,-1-4-128 1,-5 3 192-4,3-7-64 8,-1 6-128-8,-5-3 128 9,2 3-128-9,-7-3 128 6,5 5-128-6,-4 0 0 6,-10 10 0-6,0 0 128 9,0 0-128-9,12-10 0 6,-12 10 0-6,0 0 0 9,0 0 0-9,0 0 0 7,0 0-128-7,11 18 128 8,-5-5 0-8,-6-13 0 7,4 20-144-7,2 1 144 8,2 1 0-8,-2-5 0 7,-4 3-128-7,1-1 128 25,1-5-400-24,-4-14-32 0,8 18 0-1,-8-18 0 10,0 0-272-8,16 9-64-2,1 1-16 1,-3-6-9648 6,3-4-1920-6</inkml:trace>
    </iact:actionData>
  </iact:action>
  <iact:action type="add" startTime="66484">
    <iact:property name="dataType"/>
    <iact:actionData xml:id="d25">
      <inkml:trace xmlns:inkml="http://www.w3.org/2003/InkML" xml:id="stk25" contextRef="#ctx0" brushRef="#br0">14580 17681 26719 0,'-28'10'2368'1,"9"-1"-1888"-1,-1 9-480 0,3 3 0 7,-3 7 272-7,1 5-32 7,-1 0-16-6,-3 4 0 6,-1 2 400-7,-3-4 80 7,2 2 0-7,1 6 16 8,1-4-16-6,-1 4-16 2,5 4 0-4,-1-4 0 9,3 4-448-9,3-3-96 6,-1-5-16-6,5 6 0 22,4-8-448-21,2 2-80 0,0-2-32-1,8-7 0 14,0-7-1632-14,2-7-336 2,-6-16-64-2,8 15-5376 11,-8-15-1072-9</inkml:trace>
    </iact:actionData>
  </iact:action>
  <iact:action type="add" startTime="66664">
    <iact:property name="dataType"/>
    <iact:actionData xml:id="d26">
      <inkml:trace xmlns:inkml="http://www.w3.org/2003/InkML" xml:id="stk26" contextRef="#ctx0" brushRef="#br0">14197 18344 13823 0,'0'0'1216'1,"4"-16"-960"-1,4 7-256 1,-8 9 0 4,18-16 1856-5,-1 10 336 9,-3-4 64-9,5-1 16 5,-1 7-1168-4,3-2-224 7,1-6-48-8,5 3-16 7,2-1-112-7,1-2-32 8,-3 4 0-8,2-1 0 7,-2-3 32-7,1 4 16 7,-3-4 0-6,-2 6 0 7,1 1-80-8,-7 3-32 6,-1-2 0-6,-16 4 0 8,0 0-192-8,20 6-32 8,-20-6-16-8,9 17 0 8,-1-1-112-8,-2 3 0 6,-4 5-16-5,-4-1 0 6,-4-1-80-7,2 5-16 11,-2 0 0-10,-1-1 0 2,-7-1-16-3,2-2 0 9,-5 1 0-9,3-5 0 7,-6-5 320-7,5-1 48 7,1-3 16-7,-1 0 0 9,15-10 128-8,-12 8 16 5,12-8 16-6,0 0 0 7,0 0-176-7,0 0-48 7,0 0 0-7,0 0 0 10,4-20-224-10,2 5-48 6,3-1-16-6,-1-3 0 9,4-1-160-9,4 4 0 5,-5-3 0-5,7-2 128 9,-5 1-128-9,3 0 0 7,0-1 0-7,-3 5 0 8,5-1 0-8,-4-1 0 6,3 9 0-6,-3-5 0 9,1 2 0-9,-3 6 0 7,4-3-128-7,-16 9 128 22,13-6-1088-19,3 2-128-2,1 2-48 0,-3 0 0 9,4 0-1472-9,-18 2-288 0</inkml:trace>
    </iact:actionData>
  </iact:action>
  <iact:action type="add" startTime="67202">
    <iact:property name="dataType"/>
    <iact:actionData xml:id="d27">
      <inkml:trace xmlns:inkml="http://www.w3.org/2003/InkML" xml:id="stk27" contextRef="#ctx0" brushRef="#br0">15284 18157 8287 0,'0'0'368'2,"0"0"80"-1,0 0-448-1,-14 4 0 0,14-4 0 0,-14 6 0 8,1-1 3792-8,1 5 688 6,-4-4 128-5,5-2 16 7,-3 10-2512-8,2-5-496 7,-3 3-96-7,1 6-32 7,-3-1-256-7,1 3-48 7,2 5-16-6,-1 0 0 6,-1-1-256-7,1 1-48 8,3 0-16-8,-2 5 0 8,6-3-432-8,1-2-96 7,-1 1 0-7,6-3-16 7,0-7-304-7,4 3 0 6,-2-19 0-6,10 14 0 24,-10-14-1008-24,13 12-256 1,5-9-48-1,-1-3-9360 7,5-2-1872-5</inkml:trace>
    </iact:actionData>
  </iact:action>
  <iact:action type="add" startTime="67443">
    <iact:property name="dataType"/>
    <iact:actionData xml:id="d28">
      <inkml:trace xmlns:inkml="http://www.w3.org/2003/InkML" xml:id="stk28" contextRef="#ctx0" brushRef="#br0">15463 18317 22111 0,'0'0'1968'3,"0"0"-1584"-3,-2 15-384 1,2-15 0 5,2 22 960-6,-2-22 96 6,8 19 32-6,-8-19 0 9,12 20-640-9,-3-3-128 6,-9-17-32-6,18 20 0 8,-18-20-288-7,16 13 0 6,1 1 128-7,-5-4-128 7,-12-10-192-7,17 8-80 6,1 3-32-5,-2-7 0 21,3 0-480-22,1-2-112 0,-1-6 0 1,1 2-6288 8,-1-2-1264-8</inkml:trace>
    </iact:actionData>
  </iact:action>
  <iact:action type="add" startTime="67614">
    <iact:property name="dataType"/>
    <iact:actionData xml:id="d29">
      <inkml:trace xmlns:inkml="http://www.w3.org/2003/InkML" xml:id="stk29" contextRef="#ctx0" brushRef="#br0">15775 18159 9215 0,'0'0'816'2,"-13"2"-656"1,-3 2-160-3,4 3 0 0,-3 3 3392 1,1 0 656 5,-5 9 128-5,-1 3 32 7,-1 1-2400-8,-1 8-464 6,1-1-112-6,-1 3-16 6,-3-2-128-5,-1 4-48 6,3 2 0-6,-4-2 0 6,-6 0-48-7,3 4-16 8,1-2 0-8,2-1 0 9,-1 1-480-9,5-6-112 6,4-2 0-5,-1-4-16 21,10-1-1152-19,3-5-240-3,7-19-32 0,7 20-14464 0</inkml:trace>
    </iact:actionData>
  </iact:action>
  <iact:action type="add" startTime="68916">
    <iact:property name="dataType"/>
    <iact:actionData xml:id="d30">
      <inkml:trace xmlns:inkml="http://www.w3.org/2003/InkML" xml:id="stk30" contextRef="#ctx0" brushRef="#br0">17593 18728 13695 0,'0'0'608'1,"0"0"128"-1,0 0-592 0,0 0-144 0,0 0 0 0,0 0 0 6,0 0 864-6,-12-8 144 8,12 8 16-8,-7-9 16 10,-1 3 496-10,8 6 112 6,0 0 16-6,0 0 0 7,-14-12-240-7,14 12-32 8,-10-8-16-8,10 8 0 7,0 0-240-7,-15-2-48 7,15 2-16-7,-12-2 0 8,-3 6-480-8,3 2-80 6,-4 6-32-6,6-4 0 8,-5 3-96-8,3 5 0 7,-3-4-16-7,3 7 0 8,-6 5 96-7,5 3 32 5,-7 0 0-6,3 6 0 12,3 8 32-8,-8-4 16-3,-1 2 0-1,6 4 0 8,-3 6-128-8,-1 0-32 8,1-1 0-8,4 7 0 6,-3-2-144-6,5 1-48 8,-3 3 0-8,5-4 0 9,-2-5 80-9,7 1 16 5,-3-4 0-5,4 2 0 8,0 1 16-8,2-7 0 8,2 0 0-8,0 0 0 7,0 2-112-7,0-8 0 7,-1 2-16-7,3-3 0 8,0-3-176-8,-2-2 192 7,0-2-192-7,0 1 192 8,0-1-192-8,0 0 128 8,0-5-128-8,0-7 128 7,2 3-128-7,2-4 160 7,-2-14-160-7,6 17 160 8,0-1-160-8,-6-16 160 8,0 0-160-8,11 7 160 8,-11-7-32-7,0 0-128 5,16 2 192-6,-16-2-64 7,17-2-128-7,-1-3 160 9,-16 5-160-9,10-14 160 6,-1 6-160-6,-9 8 128 7,12-13-128-7,-12 13 128 8,8-14-128-8,-8 14 0 7,10-10 0-7,-10 10 0 7,9-16 0-7,-9 16 0 8,0 0 128-7,4-15-128 6,0 1 0-7,-4 14 0 7,0 0 0-7,0 0 0 8,2-11 0-8,-2 11 0 7,0 0 0-7,0 0 0 8,0 0 0-8,0 0 0 6,0 0 0-6,0 0 0 9,-4-14 0-9,4 14 0 7,0 0 0-7,-4-14 0 9,-3 1 0-9,-1 5 0 6,2-4 0-6,2 2 0 8,-4-5 0-8,0 3 128 7,3-6-128-7,-1 5 0 8,-4-9 128-8,0-1-128 8,2-4 0-7,1-3 128 5,-5 1-128-6,2-2 0 8,4-4 0-8,-3-4 128 8,1 0-128-8,4-4 0 6,2 4 0-6,0-4 0 9,2 4 0-9,4-6 0 7,0 2 0-7,4-4 0 7,-1 5 0-7,3 1 0 7,4-2 0-7,-1 4 0 9,1-4 0-9,2 6 0 6,1 0 0-6,1 0 0 9,1 2 0-9,7 3 0 7,1 1 0-7,0 0 0 7,1-2 0-7,-1 4 0 8,0-5 0-8,1 7 0 8,1 2 0-8,0-1 0 7,-2 3-176-7,1 5 176 8,-3-1 0-8,0 5 0 7,-3-1 0-7,-3-3 0 8,3 6 0-8,-1-1 0 8,-9 3 0-8,2 0-128 6,-14 10 128-6,7-11 0 9,5 3 0-9,-12 8 0 6,0 0 0-6,0 0 0 7,0 0 0-7,0 0 0 9,0 0 0-9,0 0-128 7,0 0 128-7,0 0 0 7,0 0 0-7,-10 17-128 7,3-5 128-7,-7 6 0 9,0-5 0-9,-1 5-128 7,1-3 128-7,-6 1 0 9,5 7 0-9,-5 1 0 6,3 3 0-6,-1 2-128 8,-5 3 128-8,-1 1 0 7,-1 0 0-6,0 8 0 7,-1 0 0-8,1 4 0 5,0 3 0-5,-1 3 0 10,-1 4 0-10,6-1 0 6,-3-3 0-6,3 4 0 8,1-3 0-8,7 1 0 7,-5 0 0-6,6-3 0 6,-1-1 0-7,5-4 0 7,0-2 0-7,0 2 0 8,2-8 0-8,4 0 144 7,2-2-144-7,4-6 0 7,0-2 144-7,6-5-144 8,0-1 0-8,1 1 144 8,3-1-144-8,0-3 160 6,3 1-160-6,3 1 160 9,-5-7-160-9,5-1 0 7,1-6 144-7,-1 0-144 8,-6-2 0-8,5-2 0 7,-3-2 0-7,1-2 128 9,1-2-288-9,-5-2-48 6,5-2-16-6,-4-6 0 24,1 3-1872-23,-5-7-368 3,-2 5-80-3,2-5-15296-1</inkml:trace>
    </iact:actionData>
  </iact:action>
  <iact:action type="add" startTime="69952">
    <iact:property name="dataType"/>
    <iact:actionData xml:id="d31">
      <inkml:trace xmlns:inkml="http://www.w3.org/2003/InkML" xml:id="stk31" contextRef="#ctx0" brushRef="#br0">17076 19497 11055 0,'-25'3'480'1,"5"-1"112"-1,-1-2-464 0,-1 2-128 1,1 0 0-1,-2 2 0 6,1 0 3344-6,5 0 656 7,-1 2 128-7,2-4 32 8,16-2-2224-8,0 0-432 6,0 0-96-6,0 0 0 8,0 0-256-8,0 0-32 9,0 0-16-9,16-14 0 7,2 6-400-7,3-1-64 7,4-3-32-7,5 2 0 9,7-3 0-9,-2 3 0 5,4-6 0-5,4 4 0 10,2-1-160-10,-1 1-16 6,5 2-16-6,2-5 0 11,-2 3-16-11,-4-4 0 4,-1 7 0-3,-1-5 0 7,-4 4-80-8,-5 3 0 7,-5-1-16-7,-6 4 0 6,-3 2-304-6,-20 2 160 8,0 0-160-8,0 0 128 7,0 0-128-7,0 0 0 9,-18 6 0-9,-5 5 0 7,-8 1 0-7,-3 4 128 7,-9-7-128-7,1 5 0 9,-7-4 0-9,0-4 0 6,0 2 128-6,4 1-128 8,-1-3 0-7,7 0 192 6,-4 0-192-7,8 0 192 7,-2-4 96-7,5-2 32 7,5 0 0-7,7-2 0 8,1 0 0-8,7-2 0 7,12 4 0-7,0 0 0 8,0 0-192-8,0 0-128 6,0 0 192-6,18-8-192 10,3 2 0-9,7 0 0 3,3 2 0-4,4-3 0 9,6 1 0-9,0 2 0 7,6 0 0-6,-1 0-192 22,-5-2-2576-21,2 4-512 2,12-4-112-3,-10 4 0 0</inkml:trace>
    </iact:actionData>
  </iact:action>
  <iact:action type="remove" startTime="72488">
    <iact:property name="style" value="instant"/>
    <iact:actionData xml:id="d32" ref="#d13"/>
  </iact:action>
  <iact:action type="add" startTime="72383">
    <iact:property name="dataType" value="strokeEraser"/>
    <iact:actionData xml:id="d33">
      <inkml:trace xmlns:inkml="http://www.w3.org/2003/InkML" xml:id="stk32" contextRef="#ctx0" brushRef="#br2">14026 24304 40703 0,'0'0'0'3,"0"0"0"-3,0 0 0 0,0 0 0 9,0 0 0-8,0 0 0-1,0 0 0 0,0 0 0 14,0 0 0-13,0 0 0-1,-6 15 0 0,6-15 0 14,-5 10 0-13,5-10 0-1,-12 17 0 1,2-1-144 12,0 5 144-12,-5 7-208-1,3-1 80 0,-6 0-144 15,-1 1-32-14,-2-1 0-1,-5 0 0 0,-7 1 624 14,-6-3 112-13,-10 0 16-1,-9 1 16 0,1 1-464 14,3-2 0-10,7 1 0 5,8-3 0-9,6 2 0 3,1 3 0-3,5 1 0 0,2 4 0 0,1 6-320 15,-1 14-64-12,3 15-16-3,1 24 0 0,-4-6 608 11,-5-8 128-10,-5-10 32 0,-4-14 0-1,-13-5-176 13,-19-4-48-12,-1-6 0 0,-10-2 0-1,10 6-144 13,12 0 0-12,9 13 0-1,12 13-176 0,6 16 176 15,4 17 0-14,5-12 0-1,5-14 0 1,-1-16 0 25,3-5-128-21,3-7 128-4,-4-9-128-1,7 4-256 1,-5 6-32-1,2 8-16 0,-3 9 0 0,-1 20 560 9,3 17 96-7,-7-11 32-2,3-18 0 0,1-14-32 14,-1-9 0-12,-3-6 0-2,3-10 0 0,1 0-224 11,-3 2 0-10,1-4 0-1,1 2 0 0,-3 4-224 14,-3-1 64-12,1 1 16-2,1 3 0 0,0 9 144 29,3 0 256-24,-3-6-64-4,-3-2-16-1,3-10-480 0,5-4-80 0,7-6-32 0,-3-1 0 1,4-8 416 6,10-14 0-6,0 0 0-1,-8 11 0 0,8-11 0 14,0 0 0-12,0 0 0-2,0 0 0 0,2-19 224 14,0-7 128-13,4-5 32-1,0-12 0 0,6-2-384 14,-2-7 0-12,9 1 0-2,3 4 0 0,-3 6 0 14,1-2 0-13,1 10 0-1,-7 4 0 0,1 2-240 14,-1 3-112-13,-2 5-32-1,-8 5 0 0,-3-1 672 30,-2 3 128-26,1 12 32-3,-6-16 0-1,-14 6-720 0,-9 3-144 0,-14-3-32 1,-16 4 0-1,1 4 832 7,-1 0 144-6,7 2 48-1,5 4 0 0,8 0-576 14,8-2-272-12,0 2 16-2,-1 2 16 0</inkml:trace>
    </iact:actionData>
  </iact:action>
  <iact:action type="add" startTime="74333">
    <iact:property name="dataType"/>
    <iact:actionData xml:id="d34">
      <inkml:trace xmlns:inkml="http://www.w3.org/2003/InkML" xml:id="stk33" contextRef="#ctx0" brushRef="#br0">1768 17773 14735 0,'0'0'640'4,"0"0"160"-4,-13-6-640 0,13 6-160 0,0 0 0 0,0 0 0 6,0 0 2560-6,0 0 464 8,0 0 112-8,0 0 0 8,19-6-2096-8,3 4-416 7,-1 0-96-7,7 0-16 10,3 0 96-10,0 0 16 5,-2 0 0-5,6 0 0 10,6-6-176-10,0 3-48 4,6 1 0-4,4 0 0 9,3 2-128-9,5 0-16 7,-1 2-16-7,3-2 0 8,3-2-32-8,1 2 0 7,1 2 0-3,4-2 0 2,-5-6 48-6,7 4 0 5,-2-1 0-5,6 1 0 9,4-2 80-8,2-2 32 5,-2 4 0-6,0-2 0 9,-10 2-48-9,4-1-16 6,0-3 0-6,4 4 0 8,0 0-112-8,4 2 0 6,-2 0-16-6,8 0 0 8,0-4-48-8,-2-2-128 8,-4 1 192-8,1 3-64 7,3-8 0-7,2 6 0 7,2 0 0-7,-1 2 0 9,7-3 32-9,-2-5 0 6,-5 4 0-6,-1-2 0 9,-2 3-32-9,4 1 0 7,-3 4 0-7,-1-4 0 8,4 0 0-8,4 0 0 6,-3 4 0-6,-3-6 0 9,-4-1 16-9,0-3 0 7,2 4 0-7,5 0 0 9,1-1 32-9,6 1 0 6,-3-2 0-6,5-5 0 9,-5 1-48-9,3-2-128 5,-5-5 192-5,5 3-64 11,-5-1-128-11,7-1 160 5,-4 9-160-5,1-7 160 8,-1 4-160-8,-3-3 0 6,-7-1 144-6,4 7-144 9,0-1 128-9,1 4-128 7,-1 2 160-7,2 0-160 8,3 2 144-8,-7-1-144 6,-2-1 128-6,-2 2-128 9,0-4 0-9,3 0 0 7,-1 0 128-7,2 3-128 7,2-5 0-6,-1 0 0 5,1 2 0-6,-2 2 0 10,-6-3 0-10,2 3 128 5,-2 0-128-5,1 4 0 10,3-2 144-10,0 4-144 5,0 0 160-5,-2 0-160 9,2 0 128-9,-6-2-128 6,0 0 0-5,-2 2 0 8,-2-8 128-9,4 6-128 5,0 1 0-4,1-1 144 7,1 0-144-7,0 0 192 5,0 2-192-6,-2-2 192 8,-4-2-192-8,2 2 0 6,0 0 0-6,0 0 0 10,0-2 176-10,0 4-48 6,-2 0-128-6,3 0 192 8,-3-2-192-8,0 2 0 8,-10 0-144-8,6-2 144 8,6 2 0-8,-6-4 0 5,0 0 0-5,5 2 0 9,1 0 0-9,-2 2 0 6,2 0 0-6,-2 0 0 9,-2 0 0-9,-4 2 0 6,4 0 0-6,2 0 0 10,-4-2 144-10,3 4-144 5,3 0 0-5,2 2 144 10,0-2-144-10,0 0 0 5,1 0 0-5,1 0 0 10,-6 1 0-10,0 5 128 5,1-2-128-5,3-2 0 10,-2 4 0-10,0-1 0 6,-2-1 128-6,4 4-128 9,-4-4 0-9,0-3 0 7,-6 5 0-7,4 0 128 7,2-4-128-6,-4 2 0 6,4-1 0-7,2-1 0 7,2-2 0-7,0 2 128 7,2-2-128-7,-6 0 0 8,-3 0 0-8,5 0 0 6,0 0 128-5,2-3-128 7,-2 5 0-8,3 0 0 6,1 2 0-6,4 0 0 9,-4 2 0-9,0-3 0 6,-4-3 0-6,2 0 0 8,-2 0 0-8,4 2 0 8,2 0 128-8,4 3-128 8,-1-5 0-8,-1 4 0 7,0 2 0-7,0-4 0 9,-6-2 0-9,0 0 0 6,4 1 0-6,0 7 0 7,-2-6 0-7,3 2 0 8,5 2 0-8,-2-1 0 8,-2-3 0-8,-2 2 0 7,-3 2 0-7,3-4 0 7,2 3 0-7,2 3 0 9,4-4 0-9,-1 2 0 7,3 1 0-7,0-5 128 7,-9-2-128-7,5 2 0 9,2 4 128-9,-3-5-128 6,-5 3 0-6,6 4 128 10,4-4-128-10,-3-2 0 4,-1-1 0-3,2 3 0 8,-4 0 0-9,-3 0 0 7,-1-2 0-7,-2 3 0 7,2-3 0-7,4 2 128 7,0 0-128-6,-1 0 0 6,-3-4 0-7,2 1 128 7,-2 1-128-7,0 2 0 10,-2-2 0-10,2 2 128 6,-2-2-128-6,3-1 0 7,3-1 0-7,-2 0 0 7,-4-2 128-6,0 2-128 7,0-2 0-8,0 2 0 6,0 2 0-6,1-2 0 9,5-4 0-9,-4 2 0 6,2 2 0-6,-4-2 0 8,-4-1 0-8,-2 1 0 7,2 0 0-7,-2 2 0 8,2 2 0-8,-2-2 0 6,0-2 128-6,4 0-128 9,-2 0 0-9,-2 0 0 7,2 4 0-7,0 3 0 8,-4-1 0-8,2-2 0 7,1 2 0-7,-1 0 0 9,0-4 0-9,4-1 0 6,2 1 128-6,-2 0-128 9,0 0 0-9,-1 2 0 5,1-2 0-4,2-2 0 7,-2 0 0-7,0-2 0 5,0 0 0-6,2 0 0 7,-2 2 0-7,0-2 0 8,0 2 128-7,0 0-128 5,-4-2 0-6,2 2 0 8,0 0 0-8,-4-2 0 8,2 0 0-8,2 0 0 7,0 0 128-6,0 0-128 6,0 0 0-7,-1 0 0 7,-5 0 0-7,4 0 0 8,-4 0 0-8,2-2 0 7,0-2 0-6,-2 2 128 6,6-6-128-7,-2-2 0 7,2 2 0-7,-5 3 0 8,-7-9 0-8,6 4 0 6,-4 4 128-6,5-5-128 9,-7 1 0-9,6 2 0 7,-6-4 0-7,7 5 0 9,-3-3 0-9,0-2 0 7,-4 2 128-6,-1-3-128 6,-7 3 0-7,-1 0 0 6,-1-3 0-5,1 3 0 7,-1-4 0-8,1 6 0 7,-2 3 0-7,3-5 0 7,-3 0 0-7,-1 4 0 8,1-2 0-8,-4 3 0 7,-1-1 0-7,-5 2 0 7,-6-2 0-6,0 0 0 7,-2 0 0-8,-5 4 0 7,-1 0 0-7,-4 0 0 7,-3-2 0-7,1 3 0 6,-4-1 0-5,1 4 0 7,-3-1 0-8,3-1 0 7,-9 2 0-7,3 2 0 9,-2 2 0-9,-1 2 0 6,-13-8 0-6,14 8 0 8,0 0 0-8,-7 7 0 6,5-1 0-6,-4 3 0 10,-8-17 0-10,8 20 0 6,1 5 0-6,-1-3 0 8,-4 1 0-8,2 6 0 7,0 3 0-7,2 3 0 8,-2-2 0-8,-3 2-176 7,5 8 176-7,2-2-128 8,-4 8 128-8,-2 3 0 8,4 1 0-8,1-1 0 6,-3 3 0-6,4 2 0 9,2 1 0-9,-5 5 0 7,1-7 0-7,2 12 0 7,-2-3 0-7,0 5 0 9,3-4 0-9,-3 4 0 6,4-1 0-6,3 5-128 8,-1-4 128-8,0-2 0 8,-3 1 0-8,5-3 0 7,-2-6 0-7,1 7 0 7,5 1 0-6,-7-2 0 6,3 0 0-7,-2-3 0 7,-3 1 0-7,-1 3 0 9,6-5 0-9,-7 2 128 6,-1 1-128-6,4-5 176 8,-4-3-176-8,2 5 0 8,-1 0 0-8,-1-1 0 7,-4-4 0-7,2-5 0 7,2-3 0-7,-4-4-176 8,-2-2 176-8,-1-6 0 8,1 2 0-8,-2-4 0 7,0-4 0-7,2-2 0 7,-2-1 0-7,0-1 0 8,-2 0 0-8,0-1 0 7,-1-1 128-7,-1-2-128 8,-2-3 0-8,2-1 0 7,0-1 0-7,0-4 0 8,0 1 0-8,4-15 0 7,-12 14 0-7,12-14 0 9,-11 15 0-9,3-5 0 6,8-10 0-6,-18 12 0 8,7-4 0-8,-5-4 0 7,4-1 0-7,-1 1 128 8,-1 0-128-7,-3-2 0 5,-7 0 0-6,5 0 0 9,-1-2 0-8,-1 0 0 5,-3 0 0-5,1-2 0 5,-2 0 0-6,-1 2 0 8,-1 0 0-7,0 0 0 6,-3-2 0-7,-1 2-128 7,-2 0 128-7,-2 0 0 8,-2-4 0-7,2 8-128 6,0 0 128-7,-4-2 0 7,1 0 0-7,-2 2-128 6,-3-2 128-6,-6 2 0 9,2 0-128-9,-8 3 128 7,-3-3-128-7,-1 0 128 7,1 2-144-7,-1 0 144 7,-1 2-160-7,-4-2 160 9,1-1 0-9,3 3 0 6,-3 4-128-6,-7-4 128 10,-4 3 0-10,-6 3 0 5,-6-2 0-5,0 3-144 9,-2-3 144-9,3 4 0 7,-3-5 0-7,-2 5 0 9,2-4 0-8,-3 3 0 3,-11-3 0-4,1 4-128 9,-1-7 128-9,-3 5 0 7,0-2 0-7,-1 5 0 8,-1-5 0-8,-2 2 0 8,-4-5 0-8,0 5 0 7,1-4 0-7,1 5 0 7,0-3 0-7,-4 4-128 7,-8-5 128-7,4 7 0 9,-6-8 0-9,4 5-128 6,2-3 128-6,-3 6 0 7,1-3 0-7,-6 3 0 9,-2-10 0-9,4 5 0 7,-3-3 0-7,3 4 0 7,-2 1 0-7,0-3 0 8,-4-2 0-8,1-5 0 7,-3 5 0-6,4 4 0 5,3-2 0-6,-5 1 0 9,-6-5 0-9,5 2 0 6,1 2 0-6,6-5 0 8,-2 5 0-8,3-4 0 7,-9-2 0-7,-2 1-128 10,11 1 128-10,3 0 0 6,2-4 0-6,-4 0 0 8,-2 0 0-8,0 2 0 7,8-4 0-7,0 0 0 8,4-1 0-8,-2-2 0 8,0 1 0-8,0 0-128 7,-6 0 128-7,6-2 0 7,3 0 160-7,5-2-160 8,2 2 0-8,-2 0 0 8,-7-2 0-8,3 0 0 7,2 0 0-7,2 0 0 7,-1 0 0-7,5-2 0 8,-2 1 0-8,-3-1 0 6,-3 2 0-6,2-2 0 9,0-2 0-9,2 2 0 6,-1 1 0-6,5-1 0 10,0-2 0-10,-7 0 0 6,-7 0 0-6,4-5 0 7,2 3 0-7,2 0 0 8,1-2 0-8,-1 5 0 8,-4-5 0-8,-2 2 0 7,0 2 0-7,-4-3 0 7,0 1 0-7,4 4 0 8,4 0 0-8,-10-6 0 7,-4 3 0-6,2-5 0 6,2 4 0-7,6-3 0 7,0 7 0-7,-8-2 0 7,-2 0 0-7,-4-5 0 8,3 1 0-8,3-2 0 8,-2 4 0-8,2-3 0 8,-10 1 0-8,5-3 0 6,-3 1 0-6,6-2 0 9,-5 7 0-9,5-3 0 6,-6-2 0-5,-2 2 0 7,1-3 0-8,1 5 0 7,4-4 0-6,-5 5 0 6,1-5 0-7,-2 2 0 7,3 5 0-7,-3-5 0 8,0 4 0-8,3 0 0 7,1-1 0-7,-4 1 0 9,-3 2 0-9,3-4 0 6,2 2 0-5,5 2 0 6,1-1 0-7,-8-7 0 7,-3 6 0-7,3-4 0 8,2 3 0-8,6 3 0 8,6-6 0-8,-7 4 0 6,-3-1 0-6,6 1 0 7,-2-2 0-6,6 4 0 7,6-4 0-8,-6-1 0 6,-2 3 0-6,0-2 0 9,0-3 0-9,6 5 0 6,2-4 0-5,0 2 0 7,2 3 0-8,-2-1 0 7,-6-2 0-7,6 4 0 8,1 0 0-8,3-2-128 7,4 3 128-7,-2-1-208 9,-3-2 208-9,3-6 0 6,-2 7 0-6,5-5 0 8,1 2 0-7,4 4 0 6,5 0 0-7,-5-1 0 7,-1-1 0-7,-1 4 0 8,-3-4-128-8,9-4 128 7,-3 5 0-7,8-1 0 8,3 0 0-8,-3 4 0 7,0-2 0-7,2 4-144 8,-1-2 144-8,-3-1 0 6,2-9 0-6,4 8 0 8,3 0 0-8,3 0 0 8,2 2 0-8,0 4 0 8,-2 0 0-8,0-2-128 7,-4-3 128-7,8 3 0 7,-2-2 0-7,2 0 0 8,1-2 0-7,3 6 0 6,0 4 0-7,2 0 0 7,2 0 0-7,-3-2 0 6,-1 0 0-6,-2 1 0 9,0-3 0-8,2 0 0 5,-2 0 0-6,3 4 0 8,3 0 0-8,6 4 0 7,-3-2 0-7,3 0 0 8,2 0 0-8,-9 3 0 7,5-3 0-6,0 2 0 6,-5-2 0-7,5 4 0 8,-4-4 0-8,7 3 0 7,3 3 0-7,-1-2 0 8,1 5 0-8,1-3 0 7,1 2 0-7,-1-5 0 6,-4 3 0-6,3 2 0 9,-1-6 0-9,1 3 0 9,3-1 0-9,1 2 0 6,-1-3 0-6,0 3 0 7,5 4 0-7,1-5 0 9,2 5 0-9,-2-6 0 6,3 2 0-6,7-3 0 9,-2-3 0-9,6 0 0 6,3 2 0-6,-7-2 0 8,2-2 0-8,4 1 0 7,2-1 0-6,2 0 128 6,-3 2-128-6,-3-4 0 6,6 0 0-7,2 0 0 8,-1 0 0-8,1-2 0 7,-2 0 0-7,4 0 128 7,1 0-128-7,5 0 0 7,-5 0 0-7,1 0 0 8,-1 0 0-8,3 2 0 7,3-2 0-6,-3 0 0 6,3 0 0-7,5-2 0 7,-7 2 0-7,7-2 0 9,-5 0 0-9,0 0 128 5,7-2-128-4,-7-2 0 8,5 4 0-9,-3-2 128 6,4 0-128-6,-1 3 0 9,13 1 0-8,-12-4 128 4,0-2-128-4,12 6 0 6,-12-12 0-7,5 4 144 7,-3-7-144-6,6 3 0 7,0-2 144-8,2 1-144 6,2-5 0-6,0 3 144 9,0-5-144-9,2-1 0 7,2-3 0-7,2-3 0 7,2 0 0-7,-1-5 128 7,-1-1-128-6,2 0 0 6,6-6 0-7,-1 0 0 8,3-10 0-8,4 1 0 7,-5-3 0-7,9-4 0 8,1-3 0-8,-2-1 0 8,1-3 0-8,1-1 0 7,0-5 0-7,3 0 0 8,1-4 0-8,0 2 0 6,2-3 128-6,1-3-128 8,-1 0 0-8,0-2 0 7,6-8 0-7,-2 3 0 9,-4-1 0-9,3 2 0 7,-3-2 0-7,4 0 0 7,-2-6 0-6,-6 5 0 6,1-1 0-7,-3 2 0 8,-2 2 0-8,-3 4 0 7,3 0 0-7,-1 4 0 7,-3 9 0-7,-1 3 0 8,3 6 0-8,1 1 0 7,-9 4 0-6,3 4 0 6,0 5 0-7,-7 4 0 7,-1 7 0-7,2 2 0 8,-6 0 0-8,0 3 0 8,-2 1 0-8,-2 7 0 6,0 3-176-5,0-5 176 6,-2 1-128-7,0 5 128 8,0-1-128-8,0 5 128 8,2 10-160-8,0 0 160 6,0 0-192-6,0 0 192 9,0 0-208-9,0 0 64 6,0 0 16-6,0 0 0 9,-8-10 128-9,8 10-160 7,0 0 160-7,0 0-160 8,0 0 160-8,0 0 0 6,0 0 0-6,0 0-128 8,0 0 128-8,0 0 0 7,0 0 0-7,0 0-128 9,0 0 128-9,0 0 0 6,0 0 0-6,0 0 0 8,16-12 0-8,1 7 0 9,-3 1 0-9,3 0 0 6,-3-6 0-6,4 6-128 8,-1-2 128-8,7 4 0 7,1-2 0-7,4 1 0 8,6-5 0-8,2 6 0 7,2 0 0-7,6 0 0 8,8 2 0-8,2-4 0 8,1 0 0-8,7-2 0 7,5-2 0-7,-2 3 0 8,6 1 0-8,1-2 0 7,5-2 0-7,3 4 0 8,3 0 0-8,6 2 0 7,-2-2 0-7,0 0 0 8,-3 1 0-8,3 1-208 6,2 2 48-6,0 2 16 26,-3 1-2480-24,1-3-480 0</inkml:trace>
    </iact:actionData>
  </iact:action>
  <iact:action type="add" startTime="78372">
    <iact:property name="dataType"/>
    <iact:actionData xml:id="d35">
      <inkml:trace xmlns:inkml="http://www.w3.org/2003/InkML" xml:id="stk34" contextRef="#ctx0" brushRef="#br0">2141 20015 14735 0,'-14'8'1312'3,"1"-2"-1056"-3,-1 2-256 0,2 3 0 7,1-5 1504-6,1 4 240 6,-4 0 48-7,5-2 16 7,9-8-592-6,-14 11-112 6,2 1-16-7,12-12-16 8,-10 8-176-8,10-8-16 8,0 0-16-7,0 0 0 5,0 0 128-6,0 0 32 6,0 0 0-6,0 0 0 10,-5-10-64-10,7-9-16 5,5-3 0-5,-1-5 0 9,4-4-272-9,7-1-48 6,3-5-16-6,-1-4 0 8,3 0-208-8,3-3-32 8,1-1-16-6,-1-4 0 4,-2-8-48-6,1-3-16 7,-1-4 0-7,3-1 0 8,-3-9 0-8,2 4 0 6,1 2 0-6,-1-4 0 9,0 3-128-9,1 1-32 7,-3 4 0-7,-1 3 0 8,-5 3-128-8,3 3 128 6,-5 4-128-6,3 3 128 9,-1-3-128-9,-3 14 0 7,4 0 0-7,-7 6 0 7,-1 1 0-7,-2 5 0 8,2 6 0-8,-1 1 0 7,-3 2 0-7,-6 16 0 7,0 0 0-7,0 0 0 8,0 0 0-8,0 0 0 7,0 0 0-7,0 0 0 8,0 0-128-8,16 16 128 9,-1 5 0-9,-3 3 0 7,-2 3 0-7,-2 4 0 7,7-1 0-7,-5 7 0 9,2 11 0-9,3 3 0 6,-3 6 0-6,4 1 0 8,1 3 0-8,-1 7 0 7,3 0 0-7,-5 2 0 8,2-3 0-8,-5-1 0 7,3-6 0-6,-2-1 0 5,3-4 0-6,-5-5 160 8,2-3-160-8,-4 0 160 8,-1-2-160-8,1-8 192 7,2-2-192-7,-2 0 192 7,-1-8-192-7,3-5 0 8,-4-1 144-7,0-1-144 7,-2-1 0-8,0-3 144 6,4-1-144-6,-8-15 0 8,0 0 144-8,0 0-144 6,0 0 0-6,0 0 144 8,0 0-320-8,0 0-64 8,0 0-16-8,0 0 0 26,-16-9-1664-26,4-1-320 0,-5 0-80 0,-1-7-8624 7,3-3-1712-6</inkml:trace>
    </iact:actionData>
  </iact:action>
  <iact:action type="add" startTime="78927">
    <iact:property name="dataType"/>
    <iact:actionData xml:id="d36">
      <inkml:trace xmlns:inkml="http://www.w3.org/2003/InkML" xml:id="stk35" contextRef="#ctx0" brushRef="#br0">2075 19358 24879 0,'0'0'2208'3,"0"0"-1760"-3,0 0-448 1,0 0 0 6,0 0 1472-7,17-4 224 9,-1 2 32-9,5 0 16 7,5-2-544-6,5-1-112 4,6-3-32-5,6-6 0 7,6 2 0-6,3-5 0 5,1 3 0-5,4-1 0 6,-1 1-272-7,-1-2-48 8,-7 5-16-8,1-3 0 7,-2 4-368-6,-2 0-80 7,-4 3-16-8,0 5 0 6,-4-2-256-6,-4 2 0 7,0 4 0-7,2 0-144 24,-3 0-1296-23,-1 2-256 5,-4 7-48-5</inkml:trace>
    </iact:actionData>
  </iact:action>
  <iact:action type="add" startTime="85504">
    <iact:property name="dataType"/>
    <iact:actionData xml:id="d37">
      <inkml:trace xmlns:inkml="http://www.w3.org/2003/InkML" xml:id="stk36" contextRef="#ctx0" brushRef="#br0">11866 3023 15663 0,'-5'-33'688'3,"3"12"144"-3,2 1-656 0,0 2-176 0,-4-3 0 0,4-2 0 9,6 1 1664-9,-5 3 288 5,-1-3 64-5,0-1 16 9,-1 3-1152-9,-1 3-240 6,-2-5-32-6,2-1-16 8,-2 1-128-8,0 3-16 8,-2 1-16-8,2-3 0 7,-2 1-112-7,-3 3-32 6,1-5 0-5,-2-3 0 7,-6 0-112-8,1 1-32 7,-3 1 0-7,-5 1 0 8,-1-1 0-8,-1 2 0 7,-2 1 0-7,-4 6 0 8,-1-7 48-8,-1 3 0 7,-4 5 0-3,0-5 0 1,-4 5 32-5,-2-3 16 7,-8 4 0-7,1-1 0 7,-5 5 0-7,3 0 0 8,-7-2 0-8,0 4 0 8,1 5-16-8,3-1 0 7,-1 2 0-7,-3 2 0 7,-3 3-224-6,3 5 128 5,1-2-128-6,-5 0 0 8,-1 7 128-8,-4-3-128 7,3-2 0-7,-1 3 144 8,4-1-144-8,3 4 0 7,-1-5 0-7,1 5 128 8,-1-2-128-8,3 5 0 7,3 5 0-7,-3 1 0 10,0-2 0-10,-1 3 0 6,-3 1 0-6,-5 0 0 9,0 1 0-9,5 1 0 7,1 2 0-7,1 2 0 8,3 4 0-8,5 4 0 6,2-4 0-6,1 6 0 8,1 0 0-8,6 2 0 7,-2 2 0-7,4 5 0 7,-2 3 0-7,4-2 0 7,0-7 0-6,-2 5 0 6,4 4 0-7,-1-5 0 6,-1-1 0-6,4 2 0 9,4-2 0-9,0 5 0 6,1 3 0-6,3-3 0 9,2-3 0-9,1 2 0 8,3 1 0-8,-3 1 0 9,1 0 0-9,3-1 0 5,3 1 0-5,-5 3 0 10,7-1 0-10,-3 3 0 5,6 1 0-4,-5-1 0 8,1-1 0-9,-4-1 0 5,7-1 0-5,-3 1 0 8,6 7 0-8,2-3 0 7,-3-3 0-7,3-1 0 10,2-1 0-10,4 5 0 6,-4-5 0-6,2 1 0 8,2 1 0-8,2-1 128 7,0 3-128-7,0 1 0 9,2-3 0-9,0-1 0 5,1-1 128-5,5 3-128 10,-4-3 0-10,6-1 0 5,1 1 0-5,-3-5 0 9,2 1 0-8,0-2 0 5,3 1 0-6,-3-3 0 8,7-2 0-8,-1 0 128 7,1-4-128-7,3-4 0 9,3 6 128-9,3-5-128 6,-3 5 128-6,2-6-128 9,1 2 144-9,1-2-144 5,0 4 160-4,6-4-160 9,2-2 128-10,-2-4-128 5,-3-3 0-5,3-1 144 7,4 0-144-7,-6 0 128 8,0-1-128-8,0 1 128 9,2 0-128-9,0 1 0 6,0-3 144-6,4 0-144 8,-3 0 0-8,1-1 0 7,8-3 0-7,-5 3 0 9,3-5 0-9,-2-2 0 5,2 7 0-5,6-1 0 9,-2-5 0-9,2 1 0 7,-1-5 0-7,1 3 128 9,-6 5-128-9,0-9 0 5,0-1 0-5,-2 0 128 10,0-1-128-10,0-1 0 5,0 2 0-4,2-7 128 8,3-1-128-9,-3 2 128 5,2-4-128-5,4 0 128 9,-2-2 0-9,4-2 16 6,-1 0 0-6,3-2 0 10,3-4 16-10,-1-8 0 6,-4 5 0-6,1-11 0 9,-3-1 16-9,0 1 0 7,2-1 0-7,-1-7 0 8,5-3-48-8,0 0-128 6,-1-2 192-6,3-2-64 8,1-4-128-8,3-6 192 7,1-6-192-7,-3 0 192 9,-3 3-64-9,-1-7-128 6,-2-7 192-6,-3-1-64 7,-1 1 128-6,4-6 0 6,-3 3 16-7,1-3 0 8,0 6-32-8,-2-3-16 6,-5-7 0-6,7 2 0 9,2 0-64-8,-2 1-16 5,-5-3 0-6,-3-2 0 9,2 0-144-9,-10-2 0 6,-2-2 144-6,1 2-144 8,-7-2 128-7,-2-2-128 5,1-2 160-6,-3-2-160 10,-3 0 192-10,1 2-64 4,-5 0-128-4,-1 2 192 9,-5 2 64-9,0-1 0 7,-6-3 0-6,-4-6 0 6,-8 0 96-7,-2 2 32 7,-4 0 0-7,-5 5 0 9,-1-1-64-9,-1 6-16 6,-1 5 0-6,-5 1 0 8,-2 2 112-8,-8 2 32 7,-2 5 0-6,-6 7 0 6,-2 7-80-6,0 4-16 5,-5-4 0-6,-3 12 0 9,-3-2-352-9,-5 8 144 6,-1 7-144-6,-1 5 0 9,-5 3 0-8,4 10-256 5,-6 4 32-6,-2 10 0 23,-4 0-1168-22,0 9-224 1,-1 4-48-2,9 9-11008 6,4 3-2176-5</inkml:trace>
    </iact:actionData>
  </iact:action>
  <iact:action type="add" startTime="87099">
    <iact:property name="dataType"/>
    <iact:actionData xml:id="d38">
      <inkml:trace xmlns:inkml="http://www.w3.org/2003/InkML" xml:id="stk37" contextRef="#ctx0" brushRef="#br0">10797 6075 13823 0,'0'0'1216'1,"0"0"-960"-1,4-10-256 0,-4 10 0 22,6-17-528-21,-6 17-160 0,0-12-16-1,0 12-16 0,0 0 1136 1,0 0 224 3,0 0 64-4,0 0 0 8,0 0-144-8,0 0-32 5,0 0 0-4,0 0 0 8,0 0 80-9,0 0 16 5,0 0 0-5,-10 6 0 9,10-6-320-9,-9 14-64 7,-3-1-16-7,4 3 0 8,-3-4 96-7,3 5 0 4,2-5 16-5,2 7 0 9,-2 1 160-9,-2-1 16 7,2 5 16-7,3 5 0 8,-1 8 32-8,-2 0 0 10,-2-4 0-10,2 8 0 6,2-4-176-5,2 8-16 5,-2-2-16-6,1 4 0 7,-3 0-32-7,4 0-16 8,0 5 0-7,2 5 0 5,2-1-96-6,2 1-16 8,1-1 0-8,1 7 0 6,-2-1-48-5,6 1-16 6,2-1 0-7,-3-1 0 9,5-3-128-9,0 1 0 7,5 3 144-7,1 2-144 7,-5-1 0-7,7-5 144 6,3 1-144-6,1-1 0 10,1 7 144-10,2-3-144 7,0 2 0-7,3 5 144 8,3-7-144-8,6 6 128 6,-2-1-128-6,5-1 128 7,3 4-128-7,0-4 160 7,4 1-160-7,0-5 160 9,-1 6-160-9,-5-3 192 6,2-3-192-6,2 6 192 11,3-1-192-11,1 5 192 4,0-2-192-3,1 4 192 6,-1-2-48-6,5-1 0 6,1-1 0-7,3 0 0 8,1 6 16-8,-1-2 0 7,-5-4 0-7,-1 2 0 8,1-3 96-8,-2 5 0 8,-1 6 16-8,3 0 0 7,1 0-32-7,1-2-16 7,-1 2 0-6,9 2 0 6,-3-1-224-7,8 1 176 7,-6-6-176-7,5 2 160 9,-11 2 0-9,5 0 0 7,3-2 0-7,0-2 0 8,0-1-32-8,1 1-128 6,5 2 192-5,0-4-64 8,-2-2-128-9,2 2 128 5,2 2-128-5,-8 0 128 10,3-4-128-10,-5 4 0 6,8-2 0-6,0-1 0 9,-2-1 0-9,4 0 128 4,8 0-128-4,-2 2 0 10,2-6 0-10,-4 3 0 5,-2 1 128-5,0-6-128 9,0 0 0-9,0 1 128 8,2-7-128-8,4 5 128 7,4 1-128-7,-2-4 160 7,-1-5-160-7,-3-3 160 8,-4-1-32-8,-2 2-128 8,4 1 192-8,2-1-64 8,0-3-128-8,2 3 192 6,4-4-192-6,-4 0 192 8,0 1-192-8,-4-5 128 8,-8-2-128-8,2 2 128 8,2-4-128-8,-4 3 192 6,0-1-192-6,8-6 192 10,4 0-192-10,-2 2 0 6,2-8 144-6,-2 4-144 7,-6-2 0-7,-4-1 0 7,2-5 0-7,2 2 128 8,-2-2-128-8,1-1 0 8,1-3 128-8,4 0-128 7,-4 1 0-7,-2-1 0 8,-6-4 0-8,-4 3 128 7,-3-5-128-7,-1 5 0 8,-3 1 0-7,-2 1 0 5,-5-3 0-6,-1 0 0 8,2-1 0-8,-1-1 0 7,1-1 0-7,2 1 128 7,0-3-128-7,-9-1 0 8,-1 3 0-8,-2-3 0 7,-2 1 0-7,-4-3 0 9,-1-1 0-9,1 4 0 6,-4-5 0-6,0 5 0 8,2-6 0-8,-2 5 0 7,-1-5 0-7,-1 5 0 9,0-1 0-9,2 0 0 7,-1 3 0-7,-3-5 0 8,-2-1 0-8,-1-1 0 5,-1 8 0-4,3-3 0 8,-1-1 0-8,0 3 0 5,-1-5 0-6,1 2 128 8,-2 1-128-8,-3-3 0 7,-1 5 0-7,3-3 0 8,-7 1 0-8,3 1 0 7,2-4 0-7,-5 5 0 7,3 1 0-7,1-5 128 8,-3 7-128-8,1-3 0 7,-7 3 0-7,4 1 128 8,-3 0-128-8,7 3 0 7,-8-3 0-7,3 1 144 7,-3 1-144-7,2 0 0 9,0 3 128-9,1-1-128 6,1 2 0-6,0 0 0 9,-1-1 0-8,-1 1 0 6,4 2 0-7,-5-2 0 7,5 3 0-7,-4 1 0 6,-1 2 0-6,-5-2 0 8,0-4 0-8,2 1 0 7,1 1 0-7,-3 2 0 9,0 4 0-9,0-2 128 7,2-6-128-7,-2 2 0 8,-2-1 128-8,1-1-128 8,3-2 0-8,-4 1 0 7,2-1 144-7,0 2-144 7,-2 2 0-7,0 3 144 7,1-7-144-6,-1 2 0 6,0-2 0-7,-2 7 128 7,0 3-128-7,0 5 0 9,0-4 144-9,0 2-144 6,2-4 144-6,2 1-144 7,-2 2 192-7,0-4-192 9,-4 2 160-9,0 0-160 6,2 2 128-6,-2 0-128 8,0-4 160-8,0-4-160 7,0 2 192-7,0 6-192 9,0-2 240-9,0-2-64 6,-2-1-16-6,0 1 0 9,0-4 32-9,0 0 0 7,0 2 0-7,0 0 0 9,-2 1 0-9,2-1 0 5,0-2 0-5,2 0 0 9,-2 0-32-9,0 1 0 7,0 3 0-7,2-2 0 7,0-4-160-7,0 2 0 8,0-1 0-8,2-3 0 7,0 2 0-7,0-4 0 8,0-1 0-8,4 1 0 7,-2-3 0-7,0 1 0 8,-2-3 0-8,3 1 0 8,-1-1 0-8,0-7 0 6,2 5 0-6,-2-5 128 9,0 3-128-9,-4-4 0 7,0-12 0-7,2 15 0 8,-2-15 144-8,2 20-144 7,-2-20 160-7,2 15-160 8,0 5 224-7,0-6-48 5,-2 1-16-6,0 1 0 8,0-16-160-8,0 13 0 7,0-13 144-6,2 18-144 7,-2-18 0-8,0 14 128 6,0-14-128-6,2 19 0 7,-2-19 0-7,0 18 0 8,0-18 0-7,0 17 0 5,3 1 0-6,-3-18 0 8,0 15 0-8,0-15 128 8,0 18-128-8,0-18 0 7,0 16 0-7,0-16 0 8,0 0 0-8,0 13 0 7,0-13 0-7,0 0 0 8,0 20 0-8,0-7 0 6,0-13 0-6,0 0 0 8,0 0 0-8,2 18 0 8,0-4 0-8,-2-14 0 8,0 0-288-8,0 0 32 6,0 0 0-6,0 0 0 22,6 15-256-20,-6-15-32-2,0 0-16 1,0 0 0 11,0 0-1104-11,0 0-240 0,0 0-32 0,0 0-16 11,0 0-704-11,0 0-144 0</inkml:trace>
    </iact:actionData>
  </iact:action>
  <iact:action type="add" startTime="88610">
    <iact:property name="dataType"/>
    <iact:actionData xml:id="d39">
      <inkml:trace xmlns:inkml="http://www.w3.org/2003/InkML" xml:id="stk38" contextRef="#ctx0" brushRef="#br0">19608 17905 23951 0,'-18'-6'2128'1,"3"4"-1696"2,-3 4-432-2,7 6 0 5,-5 0 2496-6,6 8 400 7,-1-3 96-6,1 9 16 6,2-1-2416-6,2 1-464 7,-2 5-128-8,6 2 0 6,0 6 0-5,4 0 144 4,2 2-144-5,4 4 160 10,-2-4-160-10,4 4 0 6,3-4 0-6,1-3 0 9,4-3 0-9,-3 4 0 7,5-6 0-7,3-4 0 8,2-5 0-8,3-1 192 7,-1-1-192-7,2-8 192 6,3-2 144-5,1-1 48 6,2-7 0-7,0-5 0 16,0-3 352-16,6-2 80 0,-2-8 16 0,10 3 0 8,0-9-112-8,-1-3-16 7,5-10 0-6,-2 2 0 6,-5 0-128-7,3-8-48 7,-6 0 0-7,2-2 0 8,2 4-240-8,-4-2-48 8,4 0-16-8,-6 6 0 8,-2 4-224-8,-2 0 0 7,-2-2 0-7,2 4 0 24,-6 0-656-23,0 3-240 0,0 5-32-1,1 5-11872 7,-3-3-2368-6</inkml:trace>
    </iact:actionData>
  </iact:action>
  <iact:action type="add" startTime="90370">
    <iact:property name="dataType"/>
    <iact:actionData xml:id="d40">
      <inkml:trace xmlns:inkml="http://www.w3.org/2003/InkML" xml:id="stk39" contextRef="#ctx0" brushRef="#br0">19066 3113 15135 0,'10'-18'672'1,"-10"18"144"-1,5-15-656 0,3 5-160 0,0-2 0 0,2 3 0 8,-6-1 704-8,2-4 96 6,-3 4 32-5,-1-3 0 7,-2 5-80-7,-2-4-16 5,0-5 0-6,1 1 0 8,-3 2-208-8,0-3-32 8,-4-1-16-8,-4-1 0 7,1-7-288-7,-7 3-48 8,2 0-16-8,-5-3 0 7,-3-5 64-7,-3 4 0 7,-6-1 0-6,-4 3 0 6,-2 0-64-6,-2-3-128 5,-2 3 192-6,-12 4-64 7,-3-5 112 1,-8 1 16-8,-1-2 0 0,-3-1 0 9,2 3 144-9,-2 0 48 5,3-1 0-5,3 3 0 10,-6-1-64-10,-1 5-16 6,3-1 0-6,-8 1 0 9,-4 3-64-9,-2 1-16 6,0 3 0-6,2 0 0 9,4 5-112-9,-2 1-32 6,0 2 0-6,2 0 0 9,6 8-144-9,-6 0 0 5,-4 2 144-4,-2-3-144 8,-2 3 0-9,4 4 128 6,4-2-128-5,2 2 0 7,0 7 0-8,2-1 0 6,3-1 0-6,-3 9 0 9,-2 3 0-9,2-2 0 7,-4-3 0-7,4-3 0 7,3 1 0-7,1 5 0 7,4 3 0-7,-1 1 128 9,1-2-128-9,6 6 192 5,3 0-64-5,0 6 0 10,1-5-128-10,-3 5 176 6,1 2-176-6,1-2 192 9,2 3-48-9,3-3 0 6,-1 2 0-6,6-2 0 8,0 6-16-8,6-6-128 7,-2 4 192-7,6-2-64 9,0 2-128-9,0 2 0 6,2 0 0-6,3 3 128 9,5 3-128-9,2 0 0 7,1 2 0-7,1 1 0 8,-1 1 0-8,5-5 0 6,1 1 128-6,-1 4-128 9,3 7 0-9,-2-3 0 6,5-1 0-6,-3-1 128 8,2-3-128-8,-1 1 0 8,5-4 0-8,0-5 0 7,-2 3 0-7,2 0 0 7,3 2 0-7,-1-1 0 8,0-1 0-8,2 2 128 6,-2-2-128-6,2 1 0 9,4 3 0-9,-2-2 0 7,0-5 128-7,0 1-128 8,2-2 0-8,0 0 0 7,0 2 144-7,0 0-144 8,2-4 128-8,0 3-128 7,-2 5 128-7,2-2-128 10,4 1 160-10,0-3-32 5,4 4-128-5,-3 0 192 9,5-4-64-9,4-3 0 5,-5 3-128-4,5 2 192 7,-2-4-16-8,3 2-16 7,5 1 0-7,-1-1 0 8,-1-4-160-8,3 6 160 7,2-2-160-7,3-3 160 8,3 1-160-8,0-4 192 7,4 2-192-7,-2-6 192 8,5 4-192-8,2-6 0 6,-2 2 0-5,4 2 0 6,1-2 0-6,4 2 0 6,2-5 0-7,0-3 0 8,3-4 0-8,1 2 0 8,-2-3 0-8,-1 1 0 8,3-2 0-8,0 3 0 5,1-5 128-5,1-3-128 12,2 1 0-12,-1-2 0 4,5-1 0-4,1-2 128 9,6 3-128-9,-1-3 0 6,3 1 0-6,-6-1 128 8,-3-8-128-8,1-2 0 8,1 1 144-8,1 1-144 7,2-4 0-7,-1-2 144 7,5-4-144-7,0 0 0 8,6 0 160-8,4 0-160 7,0-4 128-7,-4-1-128 8,-6-3 128-8,6-6-128 8,0 3 0-8,-1-5 128 9,-1-2-128-9,2 5 0 6,8-5 144-6,-2 1-144 8,-2-1 0-8,-4-5 144 6,-6-4-144-6,4-6 0 9,-4 0 160-9,2 1-160 6,-1-1 128-6,-3-4-128 8,6-2 176-8,-4-5-48 7,0-3-128-7,-3-2 192 9,3-2-192-9,-10-3 144 5,-1-5-144-5,-3 1 128 10,-1 1 0-10,-2-1 0 5,-4-8 0-4,-1 7 0 9,-5 1 0-10,0-6 0 5,-6-3 0-5,2-7 0 9,-4 0-128-9,2-4 160 7,2-2-160-7,-5-2 160 7,-5 1-32-7,0-9-128 9,-2-6 192-9,-1 3-64 7,-5-5 0-7,-5 3-128 7,-1-6 192-7,-3 1-64 8,0 7 96-7,-8-3 16 4,-4 4 0-5,0 5 0 10,-4-5 80-10,-6 6 0 5,-2 3 16-5,-3 3 0 9,-3 2 32-8,-5 4 0 4,-3 1 0-5,-3 5 0 8,-2 0-80-8,-10 6-16 7,0-3 0-7,-6 3 0 8,0 4-272-8,1 3 128 8,-5 4-128-8,-2 7 0 7,-5 3 0-7,-3 4 0 8,1 6 0-8,-5 7 0 7,-7 9 0-6,-2 3 0 6,-8 10-160-7,4 4 160 22,0 2-1280-20,2 14-128-2,2 1-16 1,2 10-16 13,7 7-1328-13,5 7-272 2</inkml:trace>
    </iact:actionData>
  </iact:action>
  <iact:action type="add" startTime="92020">
    <iact:property name="dataType"/>
    <iact:actionData xml:id="d41">
      <inkml:trace xmlns:inkml="http://www.w3.org/2003/InkML" xml:id="stk40" contextRef="#ctx0" brushRef="#br0">18007 6155 18431 0,'-12'-23'1632'4,"4"11"-1312"-4,2 4-320 0,-3-1 0 8,-1 1 288-8,10 8-16 6,0 0 0-6,0 0 0 8,-8-4 240-7,8 4 64 5,0 0 0-6,0 0 0 6,0 0-240-5,0 0-32 8,0 0-16-8,0 0 0 5,0 0-160-6,-10 13-128 6,4 5 144-6,2 2-144 8,3-3 208-8,-1 5-48 8,0-1-16-8,2 6 0 7,-2 5 112-7,2 5 32 6,0-2 0-6,0 2 0 10,0 6 48-10,2-2 16 6,-2 7 0-2,2-1 0 2,0-2 80-6,-1 6 16 7,1 3 0-7,2 5 0 7,4-1 48-6,-2 5 16 5,-2-5 0-6,6 3 0 8,3-1-96-8,-1 1-16 7,8 1 0-7,-1-2 0 8,1-1-96-8,3 3-32 7,2 3 0-7,5-5 0 9,3-3-80-9,2-1 0 6,-2-1-16-6,8 1 0 7,2 1-176-7,6 3 192 7,-3-1-192-7,7 3 192 9,2-3-192-9,1-1 192 7,-3-1-192-7,-2 1 192 7,-1 7-192-6,1 1 0 6,4-3 0-6,-1-1 0 5,1-2 0-6,3 3 0 9,3-1 0-9,1 5 0 7,5-3 0-7,3 0 0 7,0-1 128-6,2-1-128 7,-9-2 0-8,-1 5 160 6,4 1-160-6,-1-5 160 10,3-1-160-10,0 4 192 6,1 3-192-5,1-5 192 5,6-3-192-6,-6 3 192 8,4-1-192-8,-4-1 192 6,-7 2-192-5,-5 5 128 7,1-5-128-7,3 2 128 6,1 1-128-6,-1-3 128 4,-3 8-128-5,3-3 128 8,6 5-128-8,-3-6 128 7,3 4-128-7,-6-3 128 8,-1 5 0-8,-3-2 0 8,1 6 0-8,1-2 0 7,-3-4 16-7,1 5 0 6,1-3 0-6,3 0 0 9,5 4-16-9,-3-4-128 7,4-4 192-7,3 6-64 7,-1-1 16-7,-4-1 0 7,-2-2 0-7,5-2 0 9,-7 6-16-9,6-5-128 6,-3-1 192-5,3-2-64 7,0 8-128-8,4-7 160 6,-3-1-160-6,3 0 160 9,-8 6-160-9,1-5 0 6,-3-1 144-6,0-4-144 8,-3-1 128-8,3 1-128 7,1 5 128-6,-3-7-128 7,-1 2 0-8,-1 1 128 8,5-7-128-8,3 1 0 7,-4 3 0-7,-1-3 0 7,-5-2 0-7,-3 1 128 8,2-1-128-8,-3-1 0 7,1-1 0-7,-2 0 0 8,1-1 0-8,-3-1 0 7,-4-4 0-7,2 2 0 9,4-1 0-9,-7 1 0 5,1-6 0-5,0 4 0 9,-6-4 0-9,4 2 0 7,-6 1 0-7,0-3 128 8,-4 0-128-8,-1-4 0 7,-1 4 0-7,-2-4 128 8,-2 6-128-7,1 2 0 5,-1-10 0-6,0 6 0 9,1-4 0-9,-3 4 0 7,-4-6 0-7,-1 2 0 7,1 4 0-7,1-3 128 6,-7 5-128-5,3 2 0 9,0-6 0-10,-7 4 144 4,3-6-144-3,-4 6 0 6,-1-4 128-7,3 4-128 8,-6 1 0-8,2-5 0 7,0 4 160-7,-5-4-160 7,1 2 128-7,-2 2-128 9,0-4 128-9,2 2-128 8,-4-6 128-8,0 6-128 7,-2-2 0-7,0 4 128 8,-2-4-128-8,2 5 0 7,-7-3 128-7,3 2-128 7,-2 2 128-7,2-6-128 7,-4 0 0-7,3 0 128 8,-3 6-128-8,-4 1 0 9,4-5 144-9,-1 2-144 5,1 2 160-5,0-4-160 10,-3 4 0-10,1-1 128 6,-4 1-128-6,5-2 0 8,-5 2 0-8,6-6 0 7,-3 2 0-7,-1-4 0 8,0 4 128-7,1-4-128 5,-3 6 0-6,4-6 144 8,-3 3-144-7,3-5 0 5,-2 2 144-6,1-1-144 8,-1-1 128-8,2 4-128 7,3-6 160-7,-5 2-160 8,2-2 160-8,1 0-160 7,-1 2 160-7,4 0-160 8,-6-4 128-8,7-2-128 8,-5 3 0-8,0-1 144 7,-3-2-144-7,1 0 0 6,2-2 144-5,1 3-144 7,1-3 128-8,-6 2-128 6,4-2 128-6,-3 0-128 10,3 1 176-10,-3-1-48 6,1-2 0-6,-4 3 0 8,7-7 48-8,-5 2 0 7,4 3 0-7,-3-3 0 9,-1-2-48-9,2 1 0 6,5-3 0-6,-3-1 0 10,4 1-128-10,-4 3 0 5,3-3 144-5,1 2-144 9,-4-1 128-9,4-1-128 6,1 1 128-6,-3 1-128 8,4-1 0-8,0-1 0 7,0 1 0-6,-3 1 128 6,3-2-128-7,0-3 0 8,0 1 0-8,0 5 128 7,0-5-128-7,0 1 0 8,1-1 128-8,1 1-128 7,4-20 176-7,-6 15-48 7,-2 3 0-7,2 0 0 9,6-18-128-9,-4 13 0 6,4-13 0-6,-2 18 128 8,2-18-128-8,-4 15 128 6,4-15-128-6,0 0 128 9,-3 16-128-9,3-16 0 6,0 0 0-6,0 0 128 9,0 0-128-9,0 0 0 7,-4 12 0-7,4-12 0 8,0 0 0-7,0 0 0 5,0 0 0-6,0 0 0 7,0 0-192-7,0 0-32 8,0 0 0-8,0 0 0 22,0 0-336-21,0 0-64-1,9-14-16 0,-3-7 0 15,0-3-1984-13,4-3-384-1,-2-2-96-1,-2-3-12160 0</inkml:trace>
    </iact:actionData>
  </iact:action>
  <iact:action type="add" startTime="93311">
    <iact:property name="dataType"/>
    <iact:actionData xml:id="d42">
      <inkml:trace xmlns:inkml="http://www.w3.org/2003/InkML" xml:id="stk41" contextRef="#ctx0" brushRef="#br0">23552 17503 21183 0,'-18'2'1888'3,"1"2"-1504"-1,-5 0-384-2,1 2 0 6,1-4 704-6,5 0 64 6,-3 2 0-6,7 0 16 9,11-4-96-9,-14 8-32 6,14-8 0-5,-8 17 0 6,4-3-144-6,2 1-48 5,2 3 0-6,2-2 0 8,0 5-160-8,0-2-48 6,4 1 0-6,0 3 0 9,4 3 160-9,-5-1 32 7,3 0 0-7,4 3 0 9,-4 3 48-9,0 0 16 7,3 0 0-7,-3 4 0 6,2 1-96-6,2-3-16 7,-5 0 0-2,5 2 0 0,2 0-16-5,-5 4 0 7,3-2 0-7,-2-4 0 8,2-2 32-8,1 1 0 7,5 1 0-7,-3-2 0 7,5-8 32-7,-1 1 0 8,-1-1 0-8,3 3 0 8,5-7-64-8,-3-5 0 6,5 1 0-6,-1-5 0 9,0-2-176-9,2 0-32 6,1-4-16-5,-3-2 0 7,2 0-32-8,0-1-128 6,3-2 192-6,-1-1-64 9,0-4 16-9,6-4 0 6,-2-2 0-6,2-1 0 8,2-1-144-8,-4-2 192 8,1-1-192-8,-1-7 192 8,-4-1-192-8,0 2 128 7,-4-1-128-7,3 1 128 8,-1 1-128-7,-2 1 0 5,1-1 0-6,-3 5 0 7,0-5 0-7,1 3 0 9,-9-2 0-9,3 5 0 22,-1-2-496-21,-5 5 32 0,-1-1 0-1,-5 6 0 11,-8 8-1936-9,0 0-384 0,0 0-80-1</inkml:trace>
    </iact:actionData>
  </iact:action>
  <iact:action type="add" startTime="110083">
    <iact:property name="dataType"/>
    <iact:actionData xml:id="d43">
      <inkml:trace xmlns:inkml="http://www.w3.org/2003/InkML" xml:id="stk42" contextRef="#ctx0" brushRef="#br0">14882 7645 11055 0,'0'0'976'1,"14"0"-784"-1,1-4-192 1,1 2 0 6,-1 2 752-7,-15 0 96 7,20 0 32-7,-20 0 0 8,14 6 208-8,-14-6 32 7,0 0 16-7,0 0 0 8,0 0-368-8,0 0-64 6,0 0 0-6,0 0-16 9,0 0 144-9,0 0 16 7,0 0 16-7,-4 14 0 8,4-14-208-8,-8 17-32 9,-6-7-16-9,2 0 0 6,-3 0-64-6,3-5-16 7,-3 3 0-7,1 2 0 9,-8-4-144-9,1-2-48 5,-2 2 0-5,-1 3 0 9,-7-1-48-9,0-2-16 9,-2 2 0-7,-3 0 0 4,-6-3-16-6,3 1 0 6,-4-2 0-6,6 0 0 7,-2-4 16-6,2 0 0 6,1-4 0-7,1 2 0 9,2 0 0-9,4 0 0 5,0-2 0-5,1 1 0 8,3 1-144-8,2-4-128 8,3 2 144-8,-1-2-144 7,1 2 144-7,4-2-144 7,-1 2 128-7,5 0-128 8,-5-1 0-8,7-1 128 6,-2 2-128-5,12 4 0 7,-8-6 0-8,8 6 128 7,0 0-128-7,0 0 0 8,0 0 0-8,0 0 0 7,0 0 0-7,0 0 0 7,0 0 0-7,0 0 0 7,0 0 0-7,0 0 0 9,0 0 0-9,14-10 0 7,-14 10 0-7,20-4 0 23,-1 0-960-20,-1 4-208 0,3 0-48-2</inkml:trace>
    </iact:actionData>
  </iact:action>
  <iact:action type="add" startTime="112031">
    <iact:property name="dataType"/>
    <iact:actionData xml:id="d44">
      <inkml:trace xmlns:inkml="http://www.w3.org/2003/InkML" xml:id="stk43" contextRef="#ctx0" brushRef="#br3">19889 18248 22111 0,'0'0'1968'1,"0"0"-1584"4,0 0-384-5,0 0 0 7,0 0 1040-6,0 0 128 4,-8 18 32-5,2-6 0 8,-5 3-304-8,-1-5-48 7,0-2-16-6,-5 2 0 5,-5-5 144-6,-1 3 32 8,-5 4 0-8,-1-4 0 7,-6-4 48-7,2 2 16 7,-6 1 0-7,2-3 0 8,0 0-224-8,-8-2-32 9,-4-2-16-9,-2-2 0 6,5-2-304-6,-3 0-64 8,-4-5-16-8,4 1 0 9,1 0-96-9,7-4 0 6,0 4-16-2,4-3 0 1,5-5 16-4,5 6 0 5,0 1 0-6,5 1 0 7,3-4-128-7,5 0 0 7,-1 7-16-7,15 5 0 8,-10-6-48-8,10 6-128 7,0 0 192-7,0 0-64 7,0 0-128-6,0 0 0 6,10 15 0-7,3 5 0 8,-1-1 0-8,6 1 0 8,-1 3 0-8,-1 7 0 8,5-5 0-8,-1 6 0 7,-5 10 0-7,5-4 0 7,-1 4 0-7,-3 2 0 7,1 6 0-7,-5 3 0 8,0 1 0-8,-6 4 0 8,-2 1 0-8,0 3 0 7,-4-5 0-7,-2 5 0 8,-2-3 0-8,0 4 0 7,-6 5 0-7,0 1 0 7,1-6 0-7,-5 5 128 9,4-3-128-9,-6 0 128 7,5 1-128-7,-5-3 128 9,4-3-128-9,-1 3 160 6,1 4-160-6,2 1 160 8,-5 1-160-8,7-4 0 6,-2 1 0-6,2-1 128 9,3-2-128-8,-5-3 0 6,-4 3 0-7,4-5 0 6,-1-4 0-6,3-1 128 8,2 1-128-8,0 0 0 7,-4-1 0-7,5 1 128 8,3 0-128-8,-4-5 0 8,-2-3 0-8,2 2 128 7,0-4-128-7,2-4 0 7,0-2 0-7,1-2 0 8,-3-4 128-8,2-2-128 8,0 1 0-8,0-7 0 6,2-5 0-6,2 1 0 9,-2 1 0-9,0-7 0 6,2-13 0-6,0 0 0 8,-2 16 0-8,2-16 0 7,0 0 0-7,0 0 0 8,0 0 0-8,0 0 0 7,12 10 0-7,4-1 0 8,-16-9 0-8,17 4 0 8,1-2 0-8,5 0 0 8,0-2 0-8,-1 0 0 6,-1-6 0-6,3 1 128 8,5 1-128-8,4 0 0 8,4 0 0-8,0 0 128 7,6-4-128-7,0-2 0 8,8 5 0-8,3 1 0 7,5 0 0-6,-1-4 0 6,1 0 0-7,1 2 0 7,-1-2 0-7,0-1 0 8,1-1 0-8,2 2 0 7,3-4 0-7,-3 5 0 8,3 3 0-7,-3-2 128 5,-5-2-128-5,-5 2 0 5,-1 2 144-6,-2 0-144 9,-4 3 0-9,-8-1 0 7,-6-4 0-7,0 4 0 25,0 0-704-24,-3-2-192 0,-5 0-64-1,0 2-12176 6,1-2-2448-5</inkml:trace>
    </iact:actionData>
  </iact:action>
  <iact:action type="add" startTime="113067">
    <iact:property name="dataType"/>
    <iact:actionData xml:id="d45">
      <inkml:trace xmlns:inkml="http://www.w3.org/2003/InkML" xml:id="stk44" contextRef="#ctx0" brushRef="#br3">24406 18364 5519 0,'0'0'496'1,"0"0"-496"2,-4-10 0-3,4 10 0 8,0 0 3872-8,0 0 672 7,-2-8 144-6,2 8 32 6,0 0-2672-6,4-16-512 5,-2 5-128-6,6-5 0 10,4 6-64-10,-2-5-16 5,7 3 0-5,1-6 0 8,5 5-288-8,4-5-48 7,5 7-16-7,5-5 0 8,-2 0-336-8,2 3-64 6,4-5 0-5,2 1-16 9,6-3-176-10,1 3-16 6,1 3-16-6,0-2 0 8,-5 5-96-8,1-5-32 11,-2 6 0-11,-6-3 0 4,0 3 32-3,-6 2 16 4,-1 2 0-5,-5 2 0 8,0 4-48-8,-5 4-16 7,-5 0 0-7,1 0 0 9,-1 4-48-9,-9 7-16 6,-2-1 0-6,-2 7 0 9,-2 3-144-9,-2 5 128 6,-2 2-128-6,-4 6 128 10,-4 4-128-10,-3 2 128 4,1 8-128-3,-4 4 128 9,5 3-128-10,-5 6 0 5,6-3 0-5,-5-3 0 8,1 7 0-8,-2 1 0 8,7-4 128-8,-3 3-128 7,4-3 0-7,0-1 0 7,4-1 0-7,0 1 0 8,-1 1 0-8,5-4 0 7,0-1 144-6,5 0-144 7,3-1 208-8,-2-1-16 7,2-6-16-7,6-3 0 7,-3 3 48-7,5 0 16 7,-4-4 0-7,3 0 0 8,-3 1-48-8,5 1 0 8,-3 0 0-8,4 4 0 8,-1-3-48-8,-1 1-16 6,1 0 0-6,3-4 0 9,-5-2-128-9,5-4 0 6,-6 4 0-6,3-6 128 9,3-4-128-9,-5 2 192 6,1-6-192-6,0 0 192 8,-1 3-192-8,3-5 0 7,-5-2 0-7,5 1 128 9,-8-7-128-9,1-1 192 7,-1-1-192-7,-2-1 192 6,2 1-192-5,-3-5 160 7,-7-12-160-8,0 0 160 7,6 18-160-7,-6-18 192 7,0 0-192-6,0 0 192 6,0 0-32-7,0 0 0 7,4 13 0-7,-4-13 0 9,0 0 48-9,0 0 16 6,0 0 0-6,0 0 0 8,0 0-64-8,0 0-16 7,-12 10 0-7,12-10 0 8,-17 4-144-8,5 0 128 7,-3 0-128-7,3 0 128 8,-4-2-128-8,5 3 0 7,-7-1 0-7,4-2 0 9,-5 0 128-9,-1 0-128 7,-3 4 0-7,-2 4 128 7,1-4-128-7,-7 0 192 7,0-1-192-6,2 5 192 7,-1-2-192-8,1 0 192 7,0 5-192-6,0-1 192 5,-1-2-192-6,-1 3 128 8,-6-3-128-8,4 4 128 7,2-4-128-7,-1 1 0 8,-3-1 0-8,-2-2 128 7,0 2-128-7,2-1 0 8,-6-1 144-8,8 2-144 7,-2-2 0-7,0-4 128 7,2 0-128-7,1 1 0 9,1 3 0-8,4-4 0 4,0-2 0-5,-1-2 0 24,7-2-576-23,5 0-176-1,3-2-32 0,13 4-16 13,-4-17-2896-10,4-1-576-1</inkml:trace>
    </iact:actionData>
  </iact:action>
  <iact:action type="add" startTime="114419">
    <iact:property name="dataType"/>
    <iact:actionData xml:id="d46">
      <inkml:trace xmlns:inkml="http://www.w3.org/2003/InkML" xml:id="stk45" contextRef="#ctx0" brushRef="#br3">14726 7308 11055 0,'0'0'976'1,"0"0"-784"2,19-6-192-3,-3 2 0 7,2 0 800-6,-18 4 112 5,19-4 32-5,-5-2 0 8,-14 6-48-9,0 0 0 5,17-2 0-5,-17 2 0 8,0 0-80-7,0 0-32 6,0 0 0-7,0 0 0 7,0 0 64-7,-13 6 16 7,-1-2 0-6,-4 2 0 6,-5-2-112-7,-4 4-32 7,-3 3 0-7,-5-5 0 8,-2 2-160-8,-8 0-48 7,1-2 0-7,-3 0 0 8,-8-4 64-8,-1 1 0 11,-3 1 0-11,-1 4 0 6,-3-2-112-6,1-2-16 6,-3 0 0-6,3 2 0 9,0-2-64-9,-3-1 0 6,1-3-16-6,7 0 0 9,6 0-96-9,7-3-16 5,-1-1 0-5,10 0 0 10,3 0-16-10,7 2-16 5,4 0 0-5,1-2 0 10,8 0-64-10,12 4-16 7,0 0 0-7,0 0 0 7,0 0-16-7,0 0 0 7,0 0 0-7,0 0 0 8,0 0-128-8,18-8 160 8,1 6-160-7,5 2 160 6,3 0-160-7,1 4 192 7,-3 4-192-7,2 0 192 8,0 6-192-8,-1 3 0 7,-3 5 0-7,5 1 128 8,-1 2-128-8,-2 5 0 6,-5 5 0-6,1 4 0 9,1 4 0-9,-7 7 0 6,1 9 0-6,1 5 0 8,-5 2 0-8,-2 7 0 6,-2 8 144-6,-6 9-144 9,-4 0 192-9,-2-2-48 7,-4 1 0-7,2 1 0 9,-2-2-144-9,-5-2 192 6,3-4-192-6,-6 1 192 8,3 1 0-8,-5 0 16 7,4 2 0-7,-3-4 0 10,-1-4-16-10,5 0 0 4,-7 4 0-4,6-8 0 10,-3-6-192-10,5 0 176 6,-1-3-176-6,5 1 160 8,-4 6-160-8,4-2 160 7,0-5-160-7,5-3 160 9,-5-1-160-9,2 1 192 6,-2-3-192-6,2-1 192 7,-3-3-192-7,-1-5 128 9,4-9-128-9,0 4 128 7,-2-4-128-7,4-2 128 7,0-8-128-7,3-1 128 9,1 1 0-9,3-4-128 6,1-3 192-6,2-5-64 9,2-1 0-9,-2-1-128 5,4-7 192-5,3 2-64 11,-3-3 16-11,8-3 0 5,-1 0 0-4,6-6 0 7,5-6 16-8,3 0 0 5,6 0 0-5,2-3 0 10,8-7-32-10,2 1 0 7,-3-1 0-7,7-4 0 8,4-1-128-8,5 3 0 7,1-1 0-7,1-3 128 8,4 5-128-8,2-1 0 6,6-3 0-6,2 7 0 8,-3-1 0-8,-3 5 0 7,2-4 0-6,2 8 0 6,-6 4 0-7,2 2 0 7,-5 0 0-7,-3 0 0 8,-7 2 0-8,-5 2 0 6,-3-2 0-5,0 2 0 7,-4 4 0-8,-10-2 0 8,-4 0 0-8,-4 3 0 8,-3 3 0-8,-3-4 0 6,-9 4 0-6,-12-12 0 8,15 15 0-8,-7 1 0 8,-8-16 0-8,6 10 0 7,-6-10 0-7,0 0 0 7,-6 17 0-7,-2-5 0 9,-9 1 0-8,1-3 0 4,-5-4 0-5,-5 4 0 9,-1-4 0-9,-2 0 0 7,-6-3 0-6,-4 1 128 5,2-4-128-6,-8 2 0 7,-2-2 0-7,-6 2 128 8,-1 4-128-8,-3-4 0 8,-3 0 144-8,1-2-144 7,1 0 0-7,-3-2 128 7,3-2-128-7,-1-2 0 9,-1 4 0-9,5 0 0 6,8 0 0-6,-1-1 128 9,1 1-128-9,6-2 0 6,-4 0 0-6,6-4 0 10,-2 4 0-10,6-2 0 5,2 0 0-5,1-5 0 10,1 1 0-10,4 2 128 5,4-6-128-5,-3 1 0 10,-1-7 0-10,3 3 128 5,1 1-128-5,2-5 0 8,-1-1 0-8,5 1 0 7,-5-1 0-7,5-3 128 10,3-4-128-10,-4-1 0 5,3 1 0-5,-3-8 128 8,7-2-128-8,-3-8 0 7,4 1 0-7,-4 1 128 9,3-4-128-9,-1-6 0 7,4-1 0-7,4-7 0 7,2-5 0-7,0 4-128 7,0-10 128-7,2 7 0 8,0-3 0-8,0 2-128 7,2-6 128-6,2-4 0 7,0 0-128-7,2 2 128 4,2 2-128-4,-2-2 128 8,-2 3-128-9,-2 7 128 5,0 4-128-4,0-3 128 6,-4 7-192-7,0 1 64 7,0 3 0-7,2 3 0 8,-2 4 0-8,0 0 0 7,0-1 0-7,-2 3 0 8,-2 4 128-8,2 4-208 7,-2-4 80-7,2 10 128 9,-1-1-192-9,-3 5 192 7,0 2-160-7,4-1 160 8,-2 3-128-8,-4 1 128 6,5 9 0-6,1-5-144 9,0 3 144-9,2-1 0 7,2 16 0-7,-4-12-128 8,-2-1 128-8,6 13 0 6,-2-14 0-6,2 14-128 9,-2-14 128-9,2 14 0 7,0-13 0-7,0-1 0 9,0 14 0-9,0 0 0 5,-2-14 0-5,2-3 0 9,0 1 0-9,2 5 0 6,-2 11 0-6,4-12-128 9,4-4 128-9,-4 5 0 6,4-5 0-6,-1 8-128 9,-7 8 128-9,16-15 0 6,0 1 0-6,-3-6 0 8,5 9 0-8,-5-5 0 8,5 6 0-8,-4-5-128 7,3 3 128-7,7-5 0 8,-1-1 0-8,2 0 0 7,1-3 0-7,3 1 0 8,2 3 0-8,0-5 0 7,-3-1 0-7,3 2 0 8,0 1 0-8,8 3 0 8,-2-7 0-8,8 7 0 7,0 3 0-7,6-4-128 7,1 3 128-7,5-3 0 8,5 7 0-8,3-5 0 8,-3 0 0-7,-1 3-128 4,-1-5 128-5,2 8 0 10,-3 3 0-10,-1-3 0 6,-1 2 0-6,-2 2-128 9,-1 2 128-9,-1-2 0 6,-6 5 0-6,-8 1 0 8,-4-4 0-8,-2 0 0 7,0 6 0-7,-6-2 0 8,-7 0 0-8,-2-2 0 8,-3 0 0-8,-15 2 0 6,0 0 0-6,0 0 0 8,0 0 0-7,0 0 0 6,0 0 0-7,0 0 0 7,0 0 0-7,-13 15 0 8,-1-3 0-8,-6-4 0 7,-7 4 0-7,0-5 0 8,-3-3 0-7,-7 0 0 5,-6 0 0-6,-3 2 0 7,-3 0 0-7,-2 2 0 7,-3 3 0-7,-5 1 0 8,-3-4 0-8,-1 7 0 7,-5-3 0-7,0 6-128 9,-10-5 128-9,0 5 0 7,-2 1 0-7,0-3 0 8,2 1 0-8,2-3 0 6,2 0 0-5,5-1 0 8,-5-1 0-9,10-4 0 6,-1 0 0-6,9 0 0 8,5-3 0-8,10-3 0 6,2 2 0-6,8 0 0 10,6-2 0-10,7 4 0 6,-1-4 0-5,19-2 0 6,0 0 0-7,0 0 0 6,0 0 0-6,0 0 0 8,0 0 0-8,0 0 0 8,0 0-144-8,23-2 144 8,0 2 0-8,3 0 0 6,1 0 0-5,4 0 0 8,0 2-128-9,-1 0 128 6,-1 4 0-6,0 0 0 8,0 1 0-8,1 5 0 7,-5-4 0-7,-2 9 0 8,3 1-128-8,-3 5 128 7,1 5 0-7,-7 9 0 9,1 6 0-9,-7 7 0 6,1 5 0-6,-6 9 0 9,-4 8 0-9,-6 10 0 6,-4 2 0-6,-5 6 0 10,-1 4 0-10,-6-1 0 8,-7 7 0-7,0-1 0 3,0 8 0-3,-7 6 0 6,-5 8 0-7,2-2 0 7,-8 6 0-7,4-8 0 8,-3-8 0-8,3 6 0 7,-4 2 0-7,6-2 0 6,-2-7 0-6,4-11 0 8,-2-5 0-8,6-6 0 8,-1-10 0-8,5-2 0 8,0 0 0-8,4-8 0 7,-1 3 0-7,7-9 128 8,1-5-128-8,3-3 192 7,9-9-192-7,2 0 192 8,2-8-192-8,6-2 128 7,2 1-128-7,5-3 128 8,3-6-128-8,7-5 0 6,1-1 144-6,11 1-144 9,4-7 208-9,14 3-16 7,3-8-16-7,5 3 0 10,5-3-32-10,8-6 0 5,6-4 0-4,2-4 0 6,4-3-144-7,2 1 128 8,6-2-128-8,3-2 128 7,-3 1-128-7,4-5 0 7,-3 4 0-7,-3-3-176 23,-6 1-1552-21,-2-4-304-1,-2 5-64 0,-4-3-14496-1</inkml:trace>
    </iact:actionData>
  </iact:action>
  <iact:action type="add" startTime="116537">
    <iact:property name="dataType"/>
    <iact:actionData xml:id="d47">
      <inkml:trace xmlns:inkml="http://www.w3.org/2003/InkML" xml:id="stk46" contextRef="#ctx0" brushRef="#br3">19665 7524 22047 0,'-14'-21'976'3,"6"9"208"-3,2-4-944 0,6 16-240 0,0-15 0 0,4-1 0 10,6 5 864-10,0-5 128 6,9 4 32-6,1-3 0 8,5-3-320-7,8-1-48 4,0-7-16-5,6 5 0 7,6-1-192-7,4 3-64 7,6-1 0-7,1-1 0 8,1 3 32-8,3-1 0 7,3-6 0-7,1 3 0 7,-4 1 96-7,-1 5 32 8,0 0 0-8,-3 5 0 8,-3-3 32-8,-3 6 16 6,-9 6 0-5,0 0 0 12,-9 2-176-13,-1 2-32 5,-4 0-16-4,-3 6 0 4,-1 4-192-4,-7-4-48 5,-3 1 0-6,-7 7 0 7,0 1-128-7,-6 1 0 7,-2 5 0-7,-6 7 128 9,-6-1-128-9,-1 12 0 6,-3 4 144-6,1 7-144 9,-7 7 176-9,1 5-48 7,-2 1 0-7,1 7 0 8,3 6 32-8,3-2 0 7,-3 2 0-7,3 6 0 8,3 3-160-8,-5 7 0 7,3-2 0-7,5 1 0 8,4-3 0-7,2-2 0 6,4 0 0-7,0-1 0 7,0 3 0-7,4-2 0 8,2 0 0-8,6-1 0 7,-2-3 0-7,5 0 0 8,-3-4 0-8,4-2 0 8,1-2 0-8,5 0 0 6,-5 2 0-6,5 0-176 8,3 4 176-8,-1-2 0 6,-3-2 0-5,1-2 128 8,1-12-128-9,-3-1 0 6,3-7 0-6,-1-3 0 9,-1-6 256-9,-3-2 16 5,1-8 16-5,-3 2 0 9,0-6-32-9,-1 0 0 6,-1 2 0-6,-4 0 0 9,-2-5-256-8,2-1 0 4,-3 2 128-5,-1-4-128 8,-4-3 128-8,0-3-128 8,0-1 144-8,-2-1-144 9,-3-1 208-9,-3-5-48 6,0 1-16-6,0-4 0 8,-7-1-144-8,3 5 160 8,-4-6-160-8,-1 0 160 7,-7 0 16-7,-1-5 0 6,-2 1 0-6,-3-2 0 9,-1 0 64-9,-4-2 16 7,0 0 0-7,0 0 0 9,-4 0-128-9,0 0 0 6,-8 0-128-6,2 0 192 9,-2 2-32-9,-5 0-16 5,-1 0 0-5,2 0 0 9,3-4-144-9,3 4 0 6,-6 4 0-6,2-4 0 9,2-2 0-9,4 0 0 7,-3 0 0-7,9 0 0 9,-2 0 0-8,3 0 0 4,3-2 128-5,6 2-128 8,2-4 0-8,3 2 0 7,5 0 0-7,-1 0 0 8,1 0 0-8,5 0 0 7,12 2 0-7,0 0 0 7,0 0 0-7,0 0 128 7,0 0-128-6,0 0 0 6,0 0 0-7,0 0 128 7,2-11-128-7,9-1 0 9,5 4 0-9,7-6 0 7,1 1 0-7,1 5 0 8,3-4 0-8,3 2 0 6,2-5 0-6,2 5 0 9,6-2 0-9,0-1 0 7,6 1 0-6,-4-4 0 7,0-1 0-8,9 5 0 6,-1 4 0-6,0-1 0 9,1-1 0-9,1 2 0 6,2-6 0-6,-1 7 0 8,-1 1 0-7,0-4 0 4,-3-2 0-4,5 7 0 7,1-5 0-8,-1 6 0 7,-2 2 0-7,-1 2 0 8,1 4 0-8,2 0 0 8,-5 2 0-8,-1-4 0 7,-4 3 0-7,-2 1 0 7,-12 0 0-7,0 2 0 8,-1-2 0-8,-5-2 0 7,-4 0 0-6,-7-1 0 6,-14-3 0-7,16 2 0 7,-16-2 0-6,0 0 0 6,0 0 0-7,0 0 0 6,0 0 0-6,0 0 0 10,4-13 0-10,-6-3 0 6,2 16 0-6,-14-12 0 10,-2-9 128-10,-5 3-128 5,-4 5 0-5,-3-9 128 8,-1-1-128-8,-2-4 0 7,-2-5 144-7,-8 1-144 7,-2 0 0-7,-4-12 144 8,2-6-144-8,2-3 0 8,-6-3 0-8,3-9 0 8,-1-5 0-8,-2-11 0 7,-2-9 0-7,6-3 0 7,6 2 0-7,-3-1 0 8,2-11 0-8,7 1 0 8,8 0 0-8,2-5 0 8,1-3 0-8,7 6 0 6,-3 9-176-6,8-2 176 9,-1 9-128-9,7 1 128 6,2 4 0-6,6 0 0 8,1 0-128-8,7 2 128 6,-2 0 0-6,5 0 0 10,-1 4-144-10,10-2 144 6,3 0 0-6,0 2-144 10,-2 2 144-10,3 4-208 6,-1-6 80-6,0 2 128 8,1 5-192-8,-1 3 192 6,0 10-192-5,1 3 192 7,-3 4-160-8,-2 8 160 6,-5 4 0-6,1 0-144 8,1 2 144-7,-6 6 0 6,-1 3 0-7,-5 3-128 7,-2 5 128-7,0 5 0 7,0 1 0-7,-6 12-128 7,0 0 128-7,0 0-128 8,0 0 128-8,0 0-128 7,0 0 128-7,0 0-160 8,0 0 160-8,-18 6-160 9,2 0 160-9,1 2-160 6,-1 3 160-6,3-3-160 9,-5 4 160-9,1 1 0 6,-5-3 0-6,-3 6 0 10,-3-5 0-10,-1 7 0 6,-4-4 0-6,-8 1-128 8,-4-5 128-8,-2 6 0 6,-3-7 0-6,-5 7 0 9,-9-4 0-9,-5 1 0 7,1-3 0-7,-12-2 0 9,-8 2 0-9,-3-3 144 5,-7 3-144-5,-3 4 0 9,-7-4 144-9,3 3-144 6,2-5 0-6,5-6 144 8,3-2-16-8,9 0 0 7,8 0 0-7,6 2 0 8,-2-2-128-8,11 0 192 7,5 0-192-7,7 0 192 8,4-2-192-8,12 0 0 7,6 0 144-7,9-4-144 8,10-3 0-8,10 9 128 7,0 0-128-7,14-12 0 9,15-6 0-9,14 5 0 6,8-5 0-6,11 6 0 24,12-3-1456-22,5 9-256 0,6 2-48 0,7 4-15664-2</inkml:trace>
    </iact:actionData>
  </iact:action>
  <iact:action type="add" startTime="118908">
    <iact:property name="dataType"/>
    <iact:actionData xml:id="d48">
      <inkml:trace xmlns:inkml="http://www.w3.org/2003/InkML" xml:id="stk47" contextRef="#ctx0" brushRef="#br3">21235 18223 3679 0,'0'0'160'4,"0"0"32"-4,0 0-192 0,0 0 0 0,0 0 0 0,11-10 0 7,-9-7 3184-7,-2 17 592 8,4-12 112-8,-4 12 16 8,0 0-2112-8,-2-16-448 6,0 5-64-6,2-1-32 8,0 12-16-8,-5-10 0 8,5 10 0-8,-10-9 0 9,0-1-336-9,10 10-80 6,0 0-16-6,-16-2 0 7,3 0-224-7,-3 2-32 8,16 0-16-7,-11 8 0 5,-7 3-208-6,4-3-64 7,-1 0 0-7,3 4 0 7,-8 1-48-6,3 7-16 7,-1 3 0-8,-3 1 0 7,-1 1 80-6,5 4 16 9,-1 2 0-9,-1 3 0 3,3 5 32-4,-1 2 0 8,5 5 0-8,-2-1 0 7,5 4-64-7,-1 0-16 7,4-8 0-7,2 4 0 9,0 3-64-9,4-5-16 7,0 0 0-7,2 2 0 8,0-8 32-8,2-4 16 5,2 0 0-5,4 2 0 9,-7-1 16-9,1-3 0 6,2-4 0-6,4 0 0 10,-2-1-16-10,0-3 0 5,3 1 0-5,-3-5 0 8,4-1-16-8,1 3 0 7,-1-1 0-6,4-1 0 8,-5-1 0-9,7-7 0 6,-4 3 0-6,3-6 0 8,1 0-48-8,-3 1-16 6,5-3 0-6,-3-4 0 9,-1-2 0-9,6 0 0 8,-3 0 0-8,-1 2 0 7,1-4-128-7,3 2 0 7,-3-4 0-7,1-2-176 23,-1-3-1216-21,-5 1-240-2,1 0-48 1,3-4-9488 4,-8 1-1888-4</inkml:trace>
    </iact:actionData>
  </iact:action>
  <iact:action type="add" startTime="119361">
    <iact:property name="dataType"/>
    <iact:actionData xml:id="d49">
      <inkml:trace xmlns:inkml="http://www.w3.org/2003/InkML" xml:id="stk48" contextRef="#ctx0" brushRef="#br3">20741 18820 25791 0,'-15'-6'2304'1,"15"6"-1856"0,0 0-448-1,0 0 0 6,0 0 880-6,0 0 80 8,0 0 0-8,15 0 16 8,5 0-336-8,5-2-80 7,6 0-16-7,3-4 0 9,6 0-176-9,3 1-48 6,8-3 0-6,0-2 0 7,1 2-160-7,3 2-32 8,2-1-128-8,-1-1 192 23,-1 2-1120-22,1 4-224 0,1 2-64-1,2-4 0 0</inkml:trace>
    </iact:actionData>
  </iact:action>
  <iact:action type="add" startTime="119976">
    <iact:property name="dataType"/>
    <iact:actionData xml:id="d50">
      <inkml:trace xmlns:inkml="http://www.w3.org/2003/InkML" xml:id="stk49" contextRef="#ctx0" brushRef="#br3">24662 18206 16703 0,'0'0'736'2,"-12"3"160"-2,-3 3-720 0,15-6-176 0,-14 8 0 0,-2 4 0 8,5-2 960-8,3-1 144 7,-4 7 48-7,2 1 0 6,-7-5-272-5,5 6-48 6,-4-3-16-7,7 9 0 9,-3-1 0-9,4 2 0 5,2 3 0-5,1 3 0 9,-3 0-96-9,4 4-16 7,0 2 0-7,2-2 0 8,0 8-128-8,2-4-48 7,2-2 0-7,2 4 0 7,2-4-224-6,5 6-48 5,1-8-16-6,6-1 0 9,-5-3-112-9,3-4 0 11,-4-2-128-11,3 1 192 5,3-1-48-5,-1-1-16 5,3-5 0-4,3-3 0 8,-3 1 64-8,1-5 0 5,1 3 0-6,1-7 0 8,-1 2-192-8,-3-4 0 6,3 0 0-6,1-4-176 27,2-2-1808-26,-5-2-384 3,-3-4-64-3,-17 6 0 0</inkml:trace>
    </iact:actionData>
  </iact:action>
  <iact:action type="add" startTime="120277">
    <iact:property name="dataType"/>
    <iact:actionData xml:id="d51">
      <inkml:trace xmlns:inkml="http://www.w3.org/2003/InkML" xml:id="stk50" contextRef="#ctx0" brushRef="#br3">24205 18705 27183 0,'0'0'1200'1,"0"0"256"-1,16 2-1168 0,6 2-288 0,3-2 0 0,4 1 0 7,0 1 384-7,6-2 0 7,4-2 16-6,2 0 0 6,8-2-208-7,4 2-32 7,2-2-16-6,3 2 0 7,2 0-144-8,5 0-224 7,-3-2 48-7</inkml:trace>
    </iact:actionData>
  </iact:action>
  <iact:action type="add" startTime="120833">
    <iact:property name="dataType"/>
    <iact:actionData xml:id="d52">
      <inkml:trace xmlns:inkml="http://www.w3.org/2003/InkML" xml:id="stk51" contextRef="#ctx0" brushRef="#br3">21434 19479 13407 0,'0'0'592'2,"8"-16"128"-1,-5 3-576-1,3-5-144 0,-2 5 0 0,0-3 0 6,-2 6 912-6,0-3 160 6,-2 13 16-6,2-14 16 8,0-4 112-8,-2 18 0 7,0 0 16-7,2-9 0 8,-2 9-144-8,0 0-16 7,0 0-16-7,0 0 0 7,0 0-384-7,0 0-80 7,0 0-16-7,-8 19 0 8,-4 3-176-8,5 7-32 8,-7 4-16-8,2 0 0 7,2 0 64-6,-3 8 16 6,5-2 0-7,-6 4 0 9,5-2 80-2,3 6 0-7,-4-8 16 1,4 4 0 6,0 2-192-7,2-2-32 7,4-2-16-7,0 1 0 7,0 3-160-7,4-8-128 8,0-4 192-8,2-3-192 8,2-3 0-8,-2-4 0 8,0 1 0-8,1-7 0 8,3-5 0-8,-10-12 0 6,12 8 0-6,-12-8 0 22,19 4-432-21,-5-4-80 0,-14 0-32 0,16-6-9120 5,-5-2-1808-4</inkml:trace>
    </iact:actionData>
  </iact:action>
  <iact:action type="add" startTime="121145">
    <iact:property name="dataType"/>
    <iact:actionData xml:id="d53">
      <inkml:trace xmlns:inkml="http://www.w3.org/2003/InkML" xml:id="stk52" contextRef="#ctx0" brushRef="#br3">21014 19912 25791 0,'0'0'1152'2,"0"0"224"-2,0 0-1104 0,0 0-272 1,0 0 0 0,24 2 0 6,5-2 832-7,8-2 96 8,0-2 32-8,12-2 0 7,-2 0-528-7,11-1-112 6,5-7 0-5,5 6-16 7,4 2-304-8,2 2 160 7,-2-1-160-7,1-5-8960 16,1 2-1888-16</inkml:trace>
    </iact:actionData>
  </iact:action>
  <iact:action type="add" startTime="121596">
    <iact:property name="dataType"/>
    <iact:actionData xml:id="d54">
      <inkml:trace xmlns:inkml="http://www.w3.org/2003/InkML" xml:id="stk53" contextRef="#ctx0" brushRef="#br3">24851 19473 19343 0,'0'0'1728'2,"-14"12"-1392"-1,-5 2-336-1,1 1 0 7,1 9 976-7,-5 5 128 7,1 4 32-7,-1 4 0 9,1-2-144-9,-2 2-32 6,-1 4 0-6,1-4 0 8,3 4-128-8,5-4-16 7,-5 0-16-7,10 2 0 8,1-6-304-8,3 2-64 8,4 3-16-8,4-7 0 8,2-6 592-8,5-2 112 7,-1-3 32-7,10-1 0 22,-3 1-1600-21,7-4-304 0,-1 1-64 0,-1-5-16-1,3 0 832 0,3-7 0 6,1-1 0-6,-2-2 192 6,1-4-384-6,-1 0-96 11,-4-2-16-11,-3 1 0 21,-2-7-2208-20,-5-2-448 1</inkml:trace>
    </iact:actionData>
  </iact:action>
  <iact:action type="add" startTime="121866">
    <iact:property name="dataType"/>
    <iact:actionData xml:id="d55">
      <inkml:trace xmlns:inkml="http://www.w3.org/2003/InkML" xml:id="stk54" contextRef="#ctx0" brushRef="#br3">24408 19746 25791 0,'0'0'1152'3,"0"0"224"-3,0 0-1104 0,24-4-272 1,3 0 0-1,4 8 0 6,6-4 784-5,6 4 112 10,4-2 0-11,0 2 16 4,2-2-544-3,3 0-112 5,7-2-32-6,1 2 0 8,3 0-224-7,-5 0 144 5,-3-2-144-6,-3-2-8832 15,-5 0-1840-11</inkml:trace>
    </iact:actionData>
  </iact:action>
  <iact:action type="add" startTime="122977">
    <iact:property name="dataType"/>
    <iact:actionData xml:id="d56">
      <inkml:trace xmlns:inkml="http://www.w3.org/2003/InkML" xml:id="stk55" contextRef="#ctx0" brushRef="#br3">15886 7458 11055 0,'0'0'480'2,"0"0"112"-1,0 0-464 0,0 0-128-1,0 0 0 0,0 0 0 8,0 0 832-7,0 0 128 4,0 0 48-5,0 0 0 9,0 0-192-9,0 0-48 7,0 0 0-7,0 0 0 7,-5 12-240-7,1 5-48 6,0-1-16-5,0 5 0 9,-2 1-80-9,-4-1-32 5,2 3 0-6,1 3 0 5,-7 2 16-4,2 2 0 6,-5 2 0-7,-3 6 0 8,-1 4-48-8,-3-2-16 7,-1 2 0-7,0 2 0 7,-3-8-128-1,1 6-32-2,6-4 0-4,1 4 0 7,3-2 96-7,-3 2 16 7,6-6 0-7,-1 0 0 8,3-2-64-8,-2-2 0 6,5-2 0-6,-1-3 0 9,4-1-64-9,2-2-128 7,2-3 176-7,2-7-176 8,2 3 176-8,-2-18-176 6,10 16 160-6,4-1-160 10,-1-3 256-9,7-2-64 3,3-5 0-4,2-3 0 9,3 2 64-8,1-2 0 4,6 0 0-5,4-2 0 9,-4 0-128-9,-2 0-128 8,1-2 176-8,-3 2-176 23,2-2-1152-23,-4 2-352 3,-1 0-64-3,-1-2-16 0</inkml:trace>
    </iact:actionData>
  </iact:action>
  <iact:action type="add" startTime="123412">
    <iact:property name="dataType"/>
    <iact:actionData xml:id="d57">
      <inkml:trace xmlns:inkml="http://www.w3.org/2003/InkML" xml:id="stk56" contextRef="#ctx0" brushRef="#br3">16247 8141 9215 0,'0'0'816'1,"0"0"-656"2,0 0-160-2,-15-2 0 4,-1 2 1232-4,0 3 224 7,-5 1 32-8,0 0 16 8,-3 4-352-8,-3 4-80 7,-4-2-16-7,-1 9 0 10,-3 1-64-10,2 5-16 5,-2 0 0-5,4 3 0 8,2-1-304-8,3 0-64 6,3 0-16-6,5 1 0 8,1-3-272-8,7 0-48 9,-2-1-16-9,8 3 0 6,2-7-64-5,6-5-32 6,4 1 0-6,2-6 0 6,7-1 224-7,-1-3 64 6,5-4 0-6,5-2 0 8,1-4 144-8,2-4 48 7,5-3 0-3,-1 1 0 1,0-6-320-5,-2 5-48 7,-2-7-16-7,1 3 0 9,-3 1-128-9,-2-6-128 6,-1 3 144-6,-5-3-144 9,-1-5 144-9,-1 2-144 7,-9-3 128-7,0 5-128 8,-2 1 128-8,-4-1-128 6,-2-5 128-6,0 5-128 9,-2 5 0-9,-2 1-256 6,-2 5 48-6,6 10-8896 15,-16-8-1776-14</inkml:trace>
    </iact:actionData>
  </iact:action>
  <iact:action type="add" startTime="124329">
    <iact:property name="dataType"/>
    <iact:actionData xml:id="d58">
      <inkml:trace xmlns:inkml="http://www.w3.org/2003/InkML" xml:id="stk57" contextRef="#ctx0" brushRef="#br3">15822 9079 13583 0,'0'0'592'3,"0"0"144"-3,0 0-592 0,0 0-144 0,0 0 0 1,-2 15 0 5,2-15 992-6,-4 20 160 8,0 5 48-8,-3 0 0 8,1-5-544-7,2 1-96 5,0 1-32-6,2 3 0 7,0 4-176-7,0 1-32 7,0-1-16-7,0 0 0 8,-2 2-64-8,4 1-16 8,0-3 0-8,0-2 0 7,0 0-96-7,4 1-128 8,-2-1 176-8,2 0-176 7,-2 1 160-6,-2 1-160 6,2 0 128-7,2 0-128 7,-2-1 128-7,2-1-128 7,0-4 128-2,1 1-128-2,1-5 0-2,0 1 0 7,2-3 0-8,2-5-10032 9</inkml:trace>
    </iact:actionData>
  </iact:action>
  <iact:action type="add" startTime="124614">
    <iact:property name="dataType"/>
    <iact:actionData xml:id="d59">
      <inkml:trace xmlns:inkml="http://www.w3.org/2003/InkML" xml:id="stk58" contextRef="#ctx0" brushRef="#br3">15584 9500 3679 0,'0'0'160'3,"0"0"32"-3,0 0-192 0,0 0 0 0,0 0 0 0,0 0 0 8,0 0 2640-8,0 0 496 6,0 0 80-5,20-6 32 7,1 4-2336-7,1 0-464 5,-3 4-80-6,4-2-32 10,3-2-128-10,3 2-16 5,2 2-16-5,2 0 0 8,-1-2-176-8,3 0 0 6,4 2 0-6</inkml:trace>
    </iact:actionData>
  </iact:action>
  <iact:action type="add" startTime="124816">
    <iact:property name="dataType"/>
    <iact:actionData xml:id="d60">
      <inkml:trace xmlns:inkml="http://www.w3.org/2003/InkML" xml:id="stk59" contextRef="#ctx0" brushRef="#br3">16265 9361 12895 0,'-10'14'1152'1,"-9"0"-928"-1,-1 7-224 5,4-1 0-5,-3-3 832 0,3 5 112 6,-3 3 16-5,5-2 16 7,4-5-16-8,7 3-16 6,-1 1 0-5,4 3 0 5,4-3-160-6,1-5-16 7,5-1-16-6,6-3 0 6,5 5-48-7,3 0-16 7,1-9 0-7,2-1 0 8,1-2-64-8,-1-4-16 7,2-2 0-7,0-2 0 9,-1-10-288-9,1 2-64 6,-2-5-16-6,1 1 0 8,-5-5-96-8,-5 1-16 7,-1-1 0-7,-3-1 0 8,-1 5-128-8,-5 1 128 7,0-4-128-7,0 5 128 9,-4-5-352-8,-4 6-80 5,0 12-16-6</inkml:trace>
    </iact:actionData>
  </iact:action>
  <iact:action type="add" startTime="125709">
    <iact:property name="dataType"/>
    <iact:actionData xml:id="d61">
      <inkml:trace xmlns:inkml="http://www.w3.org/2003/InkML" xml:id="stk60" contextRef="#ctx0" brushRef="#br3">19583 7680 8287 0,'0'0'736'3,"0"0"-592"-2,0 0-144 0,0 0 0 6,-8 8 832-7,2 8 144 7,-6-3 32-6,3 9 0 7,-5 5-96-8,0 0-16 6,1 3 0-6,-1 3 0 7,-6 6-368-6,7-2-80 5,-5 6 0-6,7 0-16 9,-7 7-256-9,2-1-48 7,3 2-128-7,-1-2 192 8,2 1-192-8,8-3 144 6,1-2-144-6,1-8 128 8,0-10-128-8,6 1 160 8,1-1-160-8,1-6 160 8,8-3-160-8,0-1 0 5,7-7 0-5,0 2 0 24,3-4-384-23,-3-2-96 0</inkml:trace>
    </iact:actionData>
  </iact:action>
  <iact:action type="add" startTime="126056">
    <iact:property name="dataType"/>
    <iact:actionData xml:id="d62">
      <inkml:trace xmlns:inkml="http://www.w3.org/2003/InkML" xml:id="stk61" contextRef="#ctx0" brushRef="#br3">19905 8139 12895 0,'0'0'576'3,"-10"-6"112"-3,-6 2-560 0,4 4-128 1,-5 2 0-1,-1 6 0 7,1-1 704-7,-7 5 96 5,-3 8 32-4,-2-1 0 8,0 1-128-9,-1 3 0 6,-1 0-16-6,4 3 0 11,-1 1-208-11,7 2-32 5,0 1-16-4,3-3 0 5,6-4-224-6,1 1-32 6,7-9-16-6,4 3 0 10,2-1 32-10,-2-17 16 6,11 16 0-6,1-4 0 9,6-5 624-8,-1-5 128 4,5-4 32-5,3-1 0 8,2-9-336-8,1 2-64 6,1 0-16-6,-2-3 0 13,0 3-352-13,-1-6-80 4,-3 1-16-3,1-3 0 6,-5 6-128-7,-3-3 128 6,1 1-128-6,-5-1 128 8,2 3-128-8,-7 0 0 7,-7 12 0-7,8-10 128 23,-8 10-496-21,0 0-96-1,0 0-32 0,0 0-11328-1</inkml:trace>
    </iact:actionData>
  </iact:action>
  <iact:action type="add" startTime="126581">
    <iact:property name="dataType"/>
    <iact:actionData xml:id="d63">
      <inkml:trace xmlns:inkml="http://www.w3.org/2003/InkML" xml:id="stk62" contextRef="#ctx0" brushRef="#br3">20016 9049 6447 0,'0'0'576'4,"-18"4"-576"-4,3-2 0 0,-3 4 0 7,4 2 1328-7,-5 4 144 6,1-3 48-6,5 5 0 9,-5-2-448-9,4 5-96 8,-3-1-16-8,7 3 0 9,-2 3 112-9,5-3 16 4,1 1 0-4,-2 3 0 7,2 1-368-6,2 3-64 6,0 2-16-7,4 0 0 8,0-3-304-8,0-1-64 7,0 0-16-7,4-1 0 8,2 1-128-7,2-5-128 5,-2-3 192-6,-2 1-192 7,1-3 176-6,3 5-176 5,2-3 160-6,-2-1-160 9,-8-16 192-9,19 12-64 6,-5-3-128-6,4-3 192 27,3 0-848-24,-2 0-176-2,5-2-48 0</inkml:trace>
    </iact:actionData>
  </iact:action>
  <iact:action type="add" startTime="126881">
    <iact:property name="dataType"/>
    <iact:actionData xml:id="d64">
      <inkml:trace xmlns:inkml="http://www.w3.org/2003/InkML" xml:id="stk63" contextRef="#ctx0" brushRef="#br3">20152 9424 13823 0,'0'0'1216'3,"-13"6"-960"-2,-1-1-256-1,0 1 0 7,14-6 656-7,-13 14 96 7,-1 0 16-7,0 3 0 8,1-3 64-8,1 3 0 7,2-5 16-7,-1 8 0 9,1-7-32-9,2 7-16 5,-2 1 0-4,4-1 0 7,2-3-224-8,1 3-64 6,3-1 0-6,0-19 0 8,0 0-128-8,7 16-48 9,-7-16 0-9,22 17 0 6,-1-11 480-6,-1 0 80 8,3-6 32-7,3 0 0 6,-1-2-528-7,10 0-96 6,4-2-32-6,-4 0 0 11,2 0-272-11,0-1 0 7,-4-3 0-7,1 4 0 20,-5-2-2000-20,2 2-464 1,14-11-96 2,-8 7-8144-3</inkml:trace>
    </iact:actionData>
  </iact:action>
  <iact:action type="add" startTime="128247">
    <iact:property name="dataType"/>
    <iact:actionData xml:id="d65">
      <inkml:trace xmlns:inkml="http://www.w3.org/2003/InkML" xml:id="stk64" contextRef="#ctx0" brushRef="#br3">4443 20220 11967 0,'0'0'528'3,"0"0"112"-3,0 0-512 0,-10-2-128 0,10 2 0 0,0 0 0 7,-14-4 1568-6,14 4 288 5,0 0 48-5,0 0 16 7,0 0-960-7,0 0-176 4,0 0-32-4,0-15-16 8,0 15-64-9,0 0-16 6,0 0 0-6,12-10 0 7,-12 10 48-7,12-8 16 7,-12 8 0-7,17-8 0 8,1 4-304-7,-5 0-64 5,5 3-16-5,-2 1 0 6,3-2 0-6,3 2 0 5,-1 0 0-6,2 0 0 8,7-2 0-7,1 2 0 6,0 2 0-6,0-2 0 10,4 0 32-11,6 0 0 5,-2 0 0-5,4 0 0 6,-6-2-32-6,8 2 0 8,-2 2 0-8,4-4 0 9,4-2 16-9,-1-2 0 5,7 0 0-5,1 0 0 8,3 0-32-8,5 0-16 8,2-1 0-8,-1 1 0 7,3 2-32-6,0 4 0 5,-1 0 0-6,-3 0 0 11,4-2-16-11,0-2 0 5,6-6 0-5,4 4 0 9,2 3-16-9,2 1-16 5,4 2 0-5,0 0 0 8,-6-2-32-8,0-2 0 8,3 0 0-8,1-2 0 8,2 0-16-8,2 2-16 6,3 2 0-5,-3 0 0 6,0 0-160-7,-2 0 192 9,1-1-192-9,-1 1 192 8,-2-4-64-8,2 4 0 5,5 2 0-5,-1 0 0 8,5 2-128-7,-5 4 0 6,-8-4 0-6,2 0 0 7,0-1 0-8,1 3 0 5,3-2 0-5,-2 0 128 9,4-2-128-9,1 2 0 6,-3 2 0-5,0 0 128 7,-3 0-128-8,1-2 0 6,-4-2 144-5,2 0-144 8,0 0 128-9,1 2-128 6,1 0 160-6,-4 0-160 8,-2 2 160-7,-2 0-160 4,0-1 160-5,2 1-160 8,-2-6 128-8,2 8-128 9,0-2 0-9,2 2 144 8,1 0-144-8,-1 2 0 6,0 1 144-6,-2-3-144 8,-4 0 0-8,2-2 128 8,0 0-128-8,4 0 0 8,2-4 0-7,2 0 0 3,1 2 0-4,-7 0 128 9,-6 2-128-8,2-4 0 5,0-2 0-6,2 2 128 9,0-6-128-9,0 0 128 6,2 2-128-6,2 0 128 8,-4 0-128-8,-4 4 176 7,-6 0-176-7,4-2 192 8,-3-2-192-7,1 0 160 4,0-1-160-5,-6-1 160 9,4 0-160-9,-1 4 0 7,3-2 144-7,-4 0-144 9,4-4 0-9,-1 4 144 5,-3 1-144-5,-2 1 0 10,0-2 128-10,-3-2-128 6,1-2 0-5,3 2 0 7,-5 2 0-8,6-2 0 5,-3 1 0-5,1-3 0 9,0 4 128-9,-7 0-128 8,-1-2 0-8,-3 0 0 8,-2 0 0-8,1 1 0 7,-1-1 0-7,-2 0 0 7,-3-2 0-6,3 4 0 5,-2 0 0-6,2 2 0 9,-3 0 0-9,-1 2 0 6,0 2 0-6,0-4 0 8,-8 2 128-8,6-2-128 7,-8 1 0-6,0-1 0 7,-6-2 0-8,-4 4 0 6,-1-2 0-6,-7-2 0 9,1 0 128-8,-1 2-128 4,-5-2 0-4,-14 4 0 6,15-2 160-7,-15 2-160 7,0 0 128-6,0 0-128 6,0 0 144-6,0 0-144 5,0 0 160-6,0 0-160 7,0 0 144-7,0 0-144 7,-17 2 128-6,-1 4-128 7,-3-4 0-8,-5 4 0 8,-3-2 128-8,-8 1-128 7,-2-1 0-7,-6 2 0 6,0-4 0-6,-7 6 128 9,-5-2-128-9,1 0 0 8,-3 1 0-8,-3 3 0 7,-3-4 0-6,3 0 0 4,-4 2 0-5,1 1 128 9,-3-3-128-9,0-2 0 9,-6 4 0-9,3 0 128 6,-5-4-128-6,2 2 0 7,4 3 0-7,-2 1 0 9,2-4 0-9,1-2 0 6,5 0 0-5,-4 0 0 6,1 1 0-6,-7-3 0 5,-2 0 0-6,6 0 0 8,-2 0-128-8,3 0 128 8,-3 2-160-8,2 0 160 8,4-2-176-8,-4 0 176 5,3-2-192-5,-3 0 192 9,0 2-176-9,-6 2 176 7,-2-4-160-7,2 2 160 9,3 2 0-8,1-2 0 4,2 0 0-5,-2-2 0 9,6-2 0-9,-5 0-144 6,5 0 144-6,-6 0-128 8,0-4 128-8,0 4 0 7,-7 0 0-7,5 2 0 9,4 0 0-9,0 0 0 6,2 0 0-5,-1 0 0 7,7 0 0-8,-6 0 0 6,1-2 0-6,-3 0 128 9,4 0-128-8,-2 0 0 4,3 0 0-5,5 0 0 9,-1-2 0-9,5 2 0 6,1-1 0-6,2-3 0 8,1 2 0-8,1 0 0 7,0 2 0-7,5-2 0 10,-1-2 176-10,-2 0-48 5,-2 2 0-5,2 1 0 9,-3-1-128-9,-3 0 0 7,1 2 0-6,5 0 0 6,-2 0 0-7,0-4 0 7,-1 2 0-7,1 0 128 8,-2 0-128-8,5 4 160 7,-1 0-160-6,-4-2 160 5,-3-2-16-5,-1 3 0 5,-3 1 0-6,-3 0 0 9,1-2-144-9,-1 2 0 7,-1 0 0-7,3 0 0 9,3 0 0-9,-2 0 0 5,-3 2 0-5,3-1 0 9,1-1 128-9,-3 2-128 6,-7 0 192-6,1 0-64 10,-6 0-128-10,4 0 128 5,-2 0-128-5,-1 0 128 8,1-2-128-8,-2 0 0 8,4 0 0-8,0 2 0 7,-10-2 0-6,2 2 128 5,-2-2-128-6,2 4 0 8,2-2 128-8,0 2-128 8,0 2 128-8,5-6-128 7,3 0 0-6,6 0 128 6,-3 0-128-7,3 0 0 7,-3-2 0-7,-3 0 0 8,4-4 0-8,3 4 0 8,-1 2 0-7,3-4 0 5,1 4 0-6,1-2 0 8,3 0 0-8,1 2 0 7,2-2 0-7,5 0 0 9,-1-2 0-9,4 4-144 5,4-2 144-5,2 4-160 24,2-2-272-23,5 0-48 0,3 0-16-1,6 0 0 13,5 0-1552-11,0 2-320-1,16-2-64-1,0 0-14512 0</inkml:trace>
    </iact:actionData>
  </iact:action>
  <iact:action type="add" startTime="129868">
    <iact:property name="dataType"/>
    <iact:actionData xml:id="d66">
      <inkml:trace xmlns:inkml="http://www.w3.org/2003/InkML" xml:id="stk65" contextRef="#ctx0" brushRef="#br3">5141 20142 16703 0,'-21'0'736'4,"21"0"160"-4,-14 2-720 0,-2-2-176 0,3 0 0 0,1 0 0 8,2-2 0-8,10 2 0 6,0 0 0-5,-15 0 0 8,5 0-352-9,10 0 48 5,0 0 16-5,-16 2 0 25,6-2-224-24,10 0-64-1,-15-2 0 1,15 2 0-1,-16 4 304 0,-1 0 48 4,5 0 16-4,-6-2 0 7,5 0 512-7,-1 2 96 8,0-2 32-8,3 1 0 9,1 1 400-8,-4-2 96 3,3 0 16-4,-3 0 0 7,4-2 80-7,10 0 0 8,-15 4 16-8,15-4 0 7,-10-4 0-7,10 4 0 8,-10 0 0-8,10 0 0 7,0 0-208-7,0 0-64 7,0 0 0-6,0 0 0 7,0 0-64-8,0 0-32 8,20 4 0-8,3-2 0 8,4 0-32-8,3-2 0 6,-1 0 0-6,2 0 0 8,4-2-256-8,2 2-48 6,2 0-16-5,8-2 0 11,6-4 0-12,5 2-16 4,3 0 0-4,7 1 0 8,6 1 16-8,0 0 16 6,8 4 0-5,2-4 0 7,0-2 48-8,4-2 16 7,1 2 0-7,5 2 0 7,7 0-96-6,7 2-32 6,7 0 0-6,-4 0 0 6,-4-2-16-7,4 0-16 6,6 0 0-6,6 2 0 9,0 0 64-9,4 0 16 7,2 2 0-7,-4-2 0 8,1-2-192-8,1 2-128 7,4 2 192-6,1 0-192 6,3 0 256-7,0 0-48 7,-5 0-16-7,3 2 0 7,3 4-192-7,5-2 176 8,-6-3-176-8,1 3 160 8,-3 2-160-8,3-2 128 7,3-2-128-7,-3-2 128 8,-3 4-128-8,-2 0 0 7,-7 1 0-6,3-1 128 6,2-4-128-7,-2 4 160 6,-1-2-160-6,1 2 160 9,-8-4 64-9,2 2 16 6,2-1 0-6,-2-1 0 9,4 0-64-9,-8 0-16 6,-2-2 0-5,0 0 0 6,0 0-16-7,0 0 0 8,0 2 0-8,-2-4 0 8,-3 0-144-8,-5 0 128 7,-2-1-128-7,-5-1 128 8,-1 0-128-8,-1-4 0 7,2 2 0-7,3 2 0 8,-5 2 0-8,-1-2 0 7,-9-3 144-7,-2 5-144 7,-2 0 128-7,-2 0-128 7,-6-2 128-7,4 0-128 9,0 2 0-9,0-2 0 7,-10 0 0-7,-2 0 128 8,-11 0-128-8,-6 2-160 7,-10 0 160-7,-4-2-208 25,-6 3-1776-24,-5-3-368 3,-5 0-64-4</inkml:trace>
    </iact:actionData>
  </iact:action>
</iact:actions>
</file>

<file path=ppt/ink/inkAction1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06:09:06.45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3564">
    <iact:property name="dataType"/>
    <iact:actionData xml:id="d0">
      <inkml:trace xmlns:inkml="http://www.w3.org/2003/InkML" xml:id="stk0" contextRef="#ctx0" brushRef="#br0">17408 1309 1839 0,'0'0'160'2,"0"0"-160"-2,0 0 0 0,12-12 0 7,-1 4 1088-7,-11 8 192 7,12-11 48-6,2 1 0 6,-5 2-592-7,1-4-112 8,-10 12-32-7,14-9 0 6,-1-1-16-7,1 0 0 6,-14 10 0-6,10-10 0 9,3 3 0-9,-13 7-16 6,10-12 0-6,-10 12 0 8,14-8-48-8,-14 8-16 8,0 0 0-8,0 0 0 7,0 0 144-6,0 0 48 5,0 0 0-6,0 0 0 9,0 0 0-9,0 0 0 6,0 0 0-6,0 0 0 9,0 0-144-9,0 0-32 6,0 0 0-6,0 0 0 9,-20 8-160-9,7 2-32 6,13-10-16-6,-14 8 0 8,-2-5-144-8,5 3-32 8,-5 0 0-8,4 4 0 9,-3-4 48-9,3 0 0 5,-3 3 0-5,3-1 0 7,-6-2 96-6,5 4 32 9,-3 3 0-8,2-3 0 2,-5 4 64-4,1-3 16 8,1 7 0-8,-5-4 0 7,3 3-16-7,-3 5 0 7,1 3 0-7,-3 4 0 9,1 4 32-9,2 4 16 8,-3 6 0-8,5-4 0 8,-3 8-160-7,-3 2-48 4,1 0 0-5,-1-2 0 7,0 1-208-6,-1 5 128 5,1 2-128-6,4 1 0 8,-3-1 128-8,1 1-128 7,-3-1 0-7,1-1 0 8,2 1 0-8,1 0 0 7,5-1 0-7,-3 3 0 8,3-1 128-8,1 3-128 7,-4-4 0-6,7 3 144 6,-3 2-16-6,5 3 0 5,-3-5 0-5,4 3 0 6,-2-3 112-7,5 7 16 9,1-1 0-9,0-2 0 6,-2 1-64-6,4-1-16 8,0 1 0-8,4 5 0 7,0-4-32-7,2 3 0 7,0 1 0-7,2-4 0 9,4 3-144-9,0-3 128 8,-2-2-128-8,1 5 128 7,5-7-128-6,-4-3 0 5,6-1 0-6,-3 1 0 9,7-3 128-9,-5-1 0 6,7 0 0-6,-1-3 0 8,-1-3 64-8,5 0 16 7,1 0 0-7,3-4 0 9,2-2-16-9,1 3-16 7,1 1 0-7,0-2 0 8,4-10-176-8,-4 4 160 7,-1 1-160-6,-3-3 160 6,0-2-160-7,1 0 0 6,-3 4 144-6,4-4-144 8,-2-4 0-7,-1 3 0 4,-1-1 0-4,1-4 128 8,-3-2-128-9,0-1 0 7,-1-1 0-7,1-3 0 6,-5-3 0-6,-1 3 128 8,3-7-128-8,-7 3 0 8,3-4 0-8,2 1 0 6,-5-3 0-6,3 4 0 10,-16-14 0-10,14 10-128 6,-1 1 0-6,-13-11 0 21,16 4-1328-19,1-2-256 0,3-4-48-1,-5-8-12000-1</inkml:trace>
    </iact:actionData>
  </iact:action>
  <iact:action type="add" startTime="4662">
    <iact:property name="dataType"/>
    <iact:actionData xml:id="d1">
      <inkml:trace xmlns:inkml="http://www.w3.org/2003/InkML" xml:id="stk1" contextRef="#ctx0" brushRef="#br0">20047 1475 14735 0,'-20'-6'640'1,"20"6"160"-1,0 0-640 1,0 0-160-1,0 0 0 0,-7 13 0 6,7-13 1248-6,0 0 224 8,0 20 32-8,4-4 16 7,-4-16-1008-6,11 17-208 7,-3-3-48-8,4 1 0 5,3-1-256-5,-1 6 160 8,0-1-160-7,3-3 128 6,1 1-128-6,3 3 192 4,-1-3-192-4,-5 7 192 6,5-1 32-7,1 2 16 7,-3-1 0-7,3-1 0 8,-1 3 80-8,1 1 0 7,-5 2 16-7,1 2 0 8,-1 2 48-8,2 5 0 12,1 1 0-12,-3-2 0 6,-3 4 16-6,7-2 16 6,-5 2 0-6,3-2 0 8,-6 7-160-7,5 1-16 4,-5 4-16-4,2 0 0 7,-7 1-48-8,3 3-16 7,2-1 0-7,-6 3 0 9,2 5 64-9,-1 5 16 6,-1-7 0-6,-4 4 0 8,0 1 16-8,0-1 16 7,-2 1 0-7,0 1 0 6,0-6-64-6,-2 3-16 8,0 3 0-8,-4-2 0 8,-3-1 0-8,-1 3 0 7,0-3 0-6,-4-5 0 8,1 1 144-9,-5 1 32 6,3 2 0-6,-1-1 0 8,-4-3-16-7,5 3 0 5,-7 3 0-6,-1-3 0 8,0-3-96-7,1-1 0 5,1 1-16-6,-3-1 0 8,1-3-32-8,-3-3 0 6,7-4 0-6,-4-6 0 10,-3 4-64-10,5-6-16 7,1 2 0-7,-3-6 0 7,3-2-128-7,7-2 160 6,-5-4-160-5,8-3 160 6,-1-5-160-6,5-1 0 5,0-4 144-6,6-14-144 8,0 0 0-8,0 0 0 7,0 0-160-7,0 0 160 24,0 0-544-22,0 0 0-2,23-4 0 1,1-4 0 12,-1-12-560-12,1-7-112 0,1 0-32-1,2-8-8096 6,3-6-1632-5</inkml:trace>
    </iact:actionData>
  </iact:action>
  <iact:action type="add" startTime="5469">
    <iact:property name="dataType"/>
    <iact:actionData xml:id="d2">
      <inkml:trace xmlns:inkml="http://www.w3.org/2003/InkML" xml:id="stk2" contextRef="#ctx0" brushRef="#br0">23090 1003 7359 0,'0'0'320'1,"-8"-8"80"-1,-4 0-400 0,12 8 0 1,-10-15 0 1,5 7 0 7,5 8 1264-9,0 0 160 7,-12-10 48-7,4 0 0 6,2 2-896-6,6 8-160 8,0 0-32-8,-11-5-16 7,11 5-80-7,-10-6-16 8,10 6 0-8,0 0 0 7,-12-10 128-7,12 10 32 7,-15-4 0-7,15 4 0 7,0 0 64-6,0 0 16 6,-16 6 0-6,16-6 0 6,-12 8-64-7,12-8 0 7,-11 11 0-6,-1-1 0 5,4 2 160-5,-4-2 32 6,3 5 0-7,1-1 0 8,0 5 128-8,-2 1 16 8,2-1 16-8,-1 7 0 7,-3-1-192-1,2 8-32-5,-5 8-16-1,5 0 0 8,-4 6-112-8,2 2 0 8,3-6-16-8,-5 5 0 8,6 5-176-7,-3 0-48 5,-1 3 0-5,2-1 0 7,-4-1 16-8,9 3 0 6,-3-4 0-6,-2 1 0 8,2 3-96-8,0 1 0 7,-1-1-128-7,1-1 192 9,2 1-64-9,0 2-128 6,0-3 176-6,2 3-176 9,2 3 208-9,2-2-64 6,0-3-16-6,0 0 0 8,-1-3-128-8,1 7 192 7,-2-1-192-7,2 1 192 8,-2-1-192-8,2 6 128 7,-2-1-128-7,2 1 128 8,0 6 16-8,0 0 0 9,0-7 0-9,0-1 0 6,4-6 0-6,-1 5 0 7,3-3 0-6,2-1 0 6,-2-1 112-7,0-1 32 7,4-2 0-7,1-1 0 9,-3 3 16-9,4-1 0 6,-2-3 0-6,-1 0 0 8,5-3-80-8,-2 3-16 6,3-6 0-6,-3-4 0 9,2 1-64-9,-3-1-16 7,5 6 0-7,-2-2 0 9,5-6-128-8,1 2 160 4,-1-6-160-4,4 4 160 6,-1-6-160-6,3 0 160 4,3 0-160-4,-1-2 160 7,0-2-160-8,1-1 128 8,-1 1-128-8,2-2 128 8,-2-3-128-8,5-1 0 6,1 0 0-5,6 1 128 7,-4-5-128-8,8-5 0 6,-4 1 144-6,2-3-144 8,0 3 0-8,0-1 0 8,0-6 0-8,5 1 0 8,-5-1 0-8,6-4-192 7,0 2 64-7,0 4 0 23,4-9-464-22,-1 1-96 0,3-2-16-1,0-2 0 13,1 0-2080-11,3-4-416 1</inkml:trace>
    </iact:actionData>
  </iact:action>
  <iact:action type="add" startTime="6328">
    <iact:property name="dataType"/>
    <iact:actionData xml:id="d3">
      <inkml:trace xmlns:inkml="http://www.w3.org/2003/InkML" xml:id="stk3" contextRef="#ctx0" brushRef="#br0">26806 1077 27231 0,'-16'-24'1216'1,"12"17"240"-1,4 7-1168 1,0 0-288-1,0 0 0 0,0 0 0 6,0 0 176-6,0 0-32 9,0 0 0-9,0 0 0 6,14 2 64-6,3 5 16 7,-3 5 0-7,3-2 0 9,5 5-64-9,1 3-16 6,5 7 0-6,1 7 0 7,0 3-144-7,2 2 0 8,-1 6 0-8,5 1 0 9,2 5 0-9,-4 4 0 6,-2 3 0-6,4 7 0 8,4 1 0-8,-4 3 0 7,0-1 0-4,3 4 0 3,-3 4 192-6,-4-2 16 7,0 6 0-7,0 0 0 9,0 4 160-9,-3-2 16 6,-1 2 16-6,-2 2 0 8,-1 0-64-8,1 4-16 8,1 1 0-8,-1 3 0 8,0-6 32-8,-1 3 0 6,-1 7 0-6,-3 0 0 8,1 3 0-8,0-1 0 7,-5 1 0-7,0 2 0 8,1-5-48-8,-5 3-16 6,4-1 0-5,-5 1 0 7,-1-5-96-7,0 4-32 5,-6-3 0-6,0 3 0 8,-1-7 32-8,-3 3 0 7,-3-4 0-7,-1 1 0 9,-4 3 32-9,-4-6 16 5,2-1 0-5,-7 3 0 11,-1 2 16-11,-1-8 0 4,-7-4 0-4,3 0 0 9,-2 1-64-8,-5-1-16 6,-1-4 0-7,2-1 0 7,-2-1-176-7,0-6 160 8,-5 4-160-8,-1-8 160 7,-2-3-160-7,-6-5 0 8,1-1 144-8,-1-2-144 7,-6-3 0-6,0-3 144 5,3-2-144-6,1-4 0 9,2 4 128-9,-2-10-128 7,0-2 0-7,4-2 0 8,-3 4 0-8,7-7 0 5,-2-7 0-5,4 1 0 9,-2-1 0-9,-1-7-224 7,1-1 16-7,-7-5 0 24,-1-4-1776-23,-2-4-368 2,6-4-64-3,-9-7-16 0</inkml:trace>
    </iact:actionData>
  </iact:action>
  <iact:action type="add" startTime="7541">
    <iact:property name="dataType"/>
    <iact:actionData xml:id="d4">
      <inkml:trace xmlns:inkml="http://www.w3.org/2003/InkML" xml:id="stk4" contextRef="#ctx0" brushRef="#br0">1534 2036 11967 0,'0'0'1072'5,"0"0"-864"-5,20-5-208 0,1-1 0 7,3-2 1808-7,-1 4 320 6,3 0 64-5,-1 2 16 7,-2 0-1280-8,1 2-256 6,-1-2-48-5,4 2-16 7,3 0-128-6,-3 0-32 3,4 0 0-5,0-2 0 7,1-2-240-7,1 2-48 7,0-2-16-7,-2 3 0 8,2-1-16-8,0 2 0 7,5 0 0-7,-3 2 0 8,4-2 64-8,4 1 0 8,-2-1 0-8,5 4 0 7,3-4 112-7,4 2 16 10,-4-2 16-10,-3 2 0 6,1 2 96-6,4-2 16 7,2-2 0-6,1 0 0 6,3-2 0-7,-1 2 16 7,3 0 0-7,7 0 0 9,6 2-176-9,6-2-32 6,-2 0-16-6,-3 2 0 7,-3 0-48-7,4-2 0 8,-2 0 0-8,4 0 0 8,4-2-32-8,4 2-16 7,4-2 0-7,1 2 0 8,3-2-144-8,-6 0 0 7,0 2 0-7,0-2 128 8,1-2-128-8,3-1 0 7,-2 1 0-7,2 2 128 8,7 0-128-8,-7 0 0 8,-2 0 0-8,-4-2 128 8,-1 0-128-8,1 2 0 6,-2-2 0-6,2 0 128 7,6 0-128-7,-1 0 128 9,-1 3-128-9,-2-3 128 6,-2 0 0-6,-4-2-128 8,0 2 192-8,0 0-64 8,-2 0 16-8,6 2 0 7,-2 0 0-7,4 0 0 8,-1 0-144-8,-1 0 0 7,-8 2 144-7,0-2-144 8,-5-1 0-8,1 1 144 7,2 0-144-7,-6 0 0 7,4 2 144-6,-1 0-144 5,5-2 0-6,0 0 144 10,-10 0-144-10,2 0 128 6,-7 2-128-6,-1 0 128 8,1 2 0-8,-1-2 0 7,-3-2 0-7,-3 2 0 8,-1-2 16-8,2 0 0 7,-5 0 0-7,3 0 0 8,-4 0-144-8,-1-2 160 6,-7 0-160-5,0 2 160 7,-2-1-160-8,-2 1 192 6,-5 0-192-5,-5 0 192 7,-4-2-192-8,-3 2 192 7,-1 0-192-6,1 2 192 6,-6-6-192-7,-14 6 128 7,15-2-128-7,-15 2 128 7,0 0-128-7,0 0 0 8,0 0 144-8,0 0-144 23,0 0-256-21,0 0-128-1,0 0-32 0,0 0-15472-1</inkml:trace>
    </iact:actionData>
  </iact:action>
  <iact:action type="add" startTime="11038">
    <iact:property name="dataType"/>
    <iact:actionData xml:id="d5">
      <inkml:trace xmlns:inkml="http://www.w3.org/2003/InkML" xml:id="stk5" contextRef="#ctx0" brushRef="#br0">18514 4098 6447 0,'0'0'576'1,"0"0"-576"3,0 0 0-4,0 0 0 7,0 0 672-7,0 0 32 7,0 0 0-6,0 0 0 7,0 0-544-8,6-10-160 8,-6 10 0-8,0 0 0 8,0 0 0-7,0 0 0 5,9-14 0-6,-9 14 0 7,0 0 0-7,0 0 0 7,0 0 0-7,0 0 0 8,0 0 176-8,0 0-176 7,0 0 160-6,0 0-160 6,0 0 752-7,0 0 48 6,0 0 16-6,0 0 0 8,10 12 80-7,-10-12 0 4,0 0 16-4,0 0 0 7,14 14-144-7,-6-1-48 6,-8-13 0-7,9 16 0 8,1 0-80-8,-2 3-32 6,0-5 0-6,3 5 0 9,-3-3-208-9,-2 1-32 6,6 3-16-5,-2-3 0 11,-5 5-96-12,3 1 0 4,0 3-16-4,-2-3 0 9,2-5-96-9,-1 1-16 6,3 3 0-6,-4-1 0 8,0-2 64-7,0 1 16 4,4 1 0-5,-9-1 0 9,3-1 48-8,0 5 16 4,-2-1 0-5,0 3 0 9,-2 1 48-8,-2 0 16 4,0 0 0-4,0 1 0 6,-2-3-16-7,2 0-16 8,-1-1 0-8,-1 1 0 7,0 3-80-7,0-7-16 7,-2 0 0-7,0 1 0 8,0-5-16-8,-2-1 0 7,3 2 0-7,-1-5 0 8,0 3-32-8,-6-6-16 7,2 3 0-7,1-3 0 8,-7 0-144-8,6 3 160 7,-1-7-160-7,1 6 160 9,0-2-160-9,-2-2 0 6,5 3 144-6,7-11-144 9,-16 10 0-9,6 0 0 6,10-10 0-6,-15 11 128 8,15-11-128-8,-12 6 0 7,-6 2 128-7,18-8-128 8,0 0 0-8,-7 14 144 7,7-14-144-7,-8 9 0 10,8-9 0-10,0 0 0 6,-8 14 0-6,8-14 0 7,0 0 128-7,0 0-128 7,0 0 0-7,0 0 0 8,0 14-240-8,0-14-96 7,0 0-32-7,0 0 0 22,14 15-512-21,-14-15-96 0,0 0-32 1,13 8-10688-2</inkml:trace>
    </iact:actionData>
  </iact:action>
  <iact:action type="add" startTime="11701">
    <iact:property name="dataType"/>
    <iact:actionData xml:id="d6">
      <inkml:trace xmlns:inkml="http://www.w3.org/2003/InkML" xml:id="stk6" contextRef="#ctx0" brushRef="#br0">18089 4733 12895 0,'0'0'1152'3,"0"0"-928"-2,0 0-224-1,-10 14 0 7,10-14 1904-7,-6 18 336 8,2-5 64-8,2 9 0 6,2-1-1712-6,2 3-336 7,2 3-80-6,2 0-16 6,2 4 32-7,-3-1 0 7,-1-1 0-7,4 2 0 8,4 0-48-8,-4 1 0 8,1 3 0-8,7 0 0 8,-4-2 16-8,3-2 0 7,-3 0 0-7,4 1 0 8,-3-7 32-8,3 0 16 7,1-1 0-7,-1 1 0 9,2-2-208-9,-5-5 176 4,5 0-176-4,1-1 160 9,-1-5 176-9,3 1 48 7,3-3 0-6,1-4 0 9,-1 0 32-10,-1 2 16 5,-4-4 0-5,5-1 0 7,1-4-48-6,3-5 0 6,-1-4 0-7,0 4 0 8,-3 2-80-8,1-4-32 7,-4-3 0-7,1 1 0 8,1-4-128-8,1 1-16 7,-1-3-128-7,2 4 192 8,5-3-192-7,-3 1 128 5,0-5-128-6,1 3 0 8,-1-2 0-8,0-1 0 8,0 1 0-8,1 1 0 8,-1-3 0-8,-2 5 0 5,1-5-176-5,-1 8 176 9,2-3-432-9,1 7 48 7,1-4 0-7,2 3 0 25,-1-5-1440-24,3 2-288 0,0 3-48-1</inkml:trace>
    </iact:actionData>
  </iact:action>
  <iact:action type="add" startTime="12541">
    <iact:property name="dataType"/>
    <iact:actionData xml:id="d7">
      <inkml:trace xmlns:inkml="http://www.w3.org/2003/InkML" xml:id="stk7" contextRef="#ctx0" brushRef="#br0">24129 3563 8287 0,'0'0'368'4,"0"0"80"-4,0 0-448 0,0 0 0 1,0 0 0-1,0 0 0 7,0 0 1376-6,0 0 192 5,0 0 32-6,0 0 16 9,0 0-848-8,0 0-160 4,0 0-32-5,0 0-16 9,14 2-176-9,-14-2-16 6,16 4-16-6,-16-4 0 9,17 4-32-9,-5 4 0 7,3 4 0-7,-3-5 0 5,4 1-64-5,-4 4 0 7,-1-2-16-6,1 5 0 7,-4-5 0-8,3 6 0 7,-3-3 0-6,2 5 0 6,2-3 48-7,-6 3 16 6,1 1 0-6,1-1 0 9,2 3 80-9,-6 3 32 11,2-1 0-11,-1 3 0 5,5-3-64-4,-6 2-16 4,-4 3 0-4,2-3 0 7,-2-2-64-8,2 3-16 7,0 1 0-7,-2 4 0 8,-2-1-32-8,0-3-16 7,2 0 0-7,-4 0 0 7,-2-1-64-6,-1-3-16 6,1-1 0-7,0 5 0 9,-2 0 0-9,-4 1-128 5,3-5 192-5,-7 2-64 10,2-1 32-10,-5-3 0 5,1 1 0-5,1-1 0 11,-5 1 80-11,3-5 16 5,-1 1 0-5,-3-1 0 7,-4-5 48-7,-1 4 16 8,3-7 0-8,0 3 0 7,-3 0-64-7,3-6-16 8,-2 1 0-8,-1 3 0 8,-1-2-112-8,2-4 0 7,-5 0-128-7,-3-2 192 7,0-2-192-7,0 0 128 7,2 0-128-6,-2 0 0 6,2-2 0-7,1 0 128 7,1-2-128-7,-2 0 0 9,-6-2 0-9,2-6 0 6,2 3 128-6,-6-5-128 10,4 2 0-10,-4 3 128 5,2-7-128-5,-2 2 0 11,2-1 144-11,4-1-144 4,-4 0 128-4,4-1-128 9,0 3 128-9,-4-3-128 6,2 3 0-6,1-2 128 9,-3 5-128-9,2-3 0 7,4 4 0-7,-4-1 0 8,2 1 0-8,0-2 128 7,-6 0-128-7,2 7 0 7,-2-3 0-6,2-2 0 6,2 2 128-7,-4 4-128 7,4-3 0-7,-2 1 0 7,4 2 0-7,2 2 0 8,-1 2 0-8,1 0 0 8,2 4 0-8,0-4 0 7,0 0 0-7,1 0 0 7,1-4 0-7,2 4 0 10,0 0 0-10,3 2 0 5,3 0 0-5,1 2 0 9,-3 0 0-9,1-1 0 6,1 3 0-6,1-2 0 9,3 4 0-8,-5 2 0 5,3-2 0-6,3 1 0 9,-3 3 176-9,3-4-48 5,1 4-128-5,1 1 192 8,0-1-32-8,3 4-16 7,-3 1 0-6,4-5 0 6,-2 7-16-7,5-3-128 8,-1 1 192-8,0 1-64 7,2 0-128-6,0 3 160 6,4 4-160-7,-2-3 160 8,-3-5-160-8,3 5 160 6,2 1-160-6,2 4 160 9,0 1-160-9,0-1 0 7,2 0 0-7,2-3 0 8,2-1 0-8,-3-1 0 6,1 1 128-6,2 0-128 10,-2 1 0-10,2 1 0 6,2-3 144-6,-2-3-144 9,-1 3 176-9,3-3-48 6,0 1 0-6,-4-1 0 8,2 1 64-8,0 3 0 7,1-2 0-7,-1-1 0 8,-2-1-64-8,2 5-128 7,0-5 192-7,0-1-64 7,-4-1-128-7,2 1 0 8,-2-4 0-8,-2-14 0 8,1 19 0-8,-1-19 0 7,4 14 128-7,-4-14-128 8,2 17 0-8,-2-17 0 7,0 0 0-7,2 14 0 8,-2-14 0-8,0 0-256 7,0 0 64-7,0 0 16 23,0 0-624-21,0 0-128-2,0 0-32 0,0 0 0 13,0 0-1664-11,0 0-320-2</inkml:trace>
    </iact:actionData>
  </iact:action>
  <iact:action type="add" startTime="13462">
    <iact:property name="dataType"/>
    <iact:actionData xml:id="d8">
      <inkml:trace xmlns:inkml="http://www.w3.org/2003/InkML" xml:id="stk8" contextRef="#ctx0" brushRef="#br0">21284 4804 17503 0,'-16'-8'1552'1,"16"8"-1232"-1,0 0-320 0,-16-4 0 6,7-6 416-6,9 10 32 6,0 0 0-5,0 0 0 7,0 0-48-8,0 0 0 6,0 0 0-6,0 0 0 9,-12 12 112-9,12-12 32 6,0 0 0-6,-2 14 0 8,4 3 32-8,2-1 16 7,6 3 0-7,-7-1 0 8,5-6-144-8,4 5-48 7,-4-1 0-7,3 3 0 8,5 3-16-8,-2-1-16 7,1-3 0-7,3 1 0 7,-6 6 0-6,5-1 0 6,-3 1 0-7,5 1 0 8,-3-5 16-8,3 4 0 10,3-1 0-10,-3-1 0 5,-1 1 0-4,3-3 0 5,3-3 0-6,3-1 0 8,-2-5-64-8,3 2-16 7,-1-5 0-7,0 5 0 10,1-6-16-10,1 0 0 5,0-3 0-5,4 1 0 9,-1-6 32-9,-1-2 0 6,2-4 0-6,-2-1 0 9,0-3-32-9,1-6 0 6,1 1 0-6,4-7 0 9,-2-3-80-9,2-2-16 7,0-3 0-7,-2-3 0 7,-4-6-16-7,1 4-16 7,-1 0 0-7,-2 0 0 8,-2 0 16-8,1 4 0 7,-3 1 0-7,0-1 0 8,-3 2 16-7,-1 2 16 6,-5-1 0-7,-1 3 0 7,-1-2-64-7,0 1-16 7,-5 1 0-6,3 3 0 6,-6 9-128-7,-2-3 0 7,0 4 0-7,-4 12 0 24,0 0-400-23,0 0-112 0,0 0-32 0,0 0-10656 5,0 0-2144-6</inkml:trace>
    </iact:actionData>
  </iact:action>
  <iact:action type="add" startTime="14899">
    <iact:property name="dataType"/>
    <iact:actionData xml:id="d9">
      <inkml:trace xmlns:inkml="http://www.w3.org/2003/InkML" xml:id="stk9" contextRef="#ctx0" brushRef="#br0">17737 5319 15999 0,'8'-18'704'3,"-8"18"160"-3,0 0-688 0,16-8-176 0,-4-3 0 0,-12 11 0 8,0 0 240-8,15-6 16 6,-15 6 0-6,0 0 0 9,0 0-64-8,0 0 0 6,0 0 0-7,0 0 0 7,0 0-192-7,0 0 176 6,-17 2-176-6,1 2 160 8,-3-3-160-8,-5 5 0 8,1 0 0-8,-3-2 128 8,-3 0-128-8,0 0 0 7,0 0 0-7,-1 4 128 8,3-5-128-8,0-1 0 7,-3 0 0-7,3 2 0 8,-2-2 256-8,0 0-16 6,-3-2-16-1,-1 0 0 3,0 0 160-8,2 0 48 7,2 0 0-6,1-2 0 2,-1 0 80-3,2 0 32 7,-2 0 0-7,-1 0 0 8,1 0-96-8,2 1-32 8,1-3 0-7,1 2 0 6,0 2-176-7,5 0-48 7,5 0 0-7,-3 0 0 8,6 0-192-8,-3-4 0 7,3 4 128-7,12 0-128 7,-16 8 0-7,16-8 0 6,-13 7 0-6,13-7 0 9,-14 8 0-9,14-8 0 6,-8 14 0-6,-2-2 0 10,10-12 0-10,-5 19 0 6,1-1 0-6,2-1 0 9,0 7-128-9,2 3 128 6,2 0 0-6,0 2 0 9,2 1 0-9,-2 1 0 6,0 4 0-6,-1 0 144 8,3 0 16-8,-2 6 0 6,0-2 0-5,-2 6 0 7,0 0-16-8,0 7 0 7,-2 5 0-6,-4 3 0 6,3-1 48-7,-1 3 0 8,0 7 0-8,0-1 0 7,-8-2-64-7,4 2 0 7,3-3 0-7,-3 7 0 9,0-6-128-9,2 8 192 5,0-1-192-5,0-3 192 8,2 4-192-8,1-8 0 7,1 4 144-7,0-3-144 9,0 5 0-9,2-6 128 7,-2-3-128-7,0 1 0 8,2-2 0-8,0 5 0 7,2-5 0-7,2-3 128 8,-2 1-128-8,3-1 0 6,-1-3 0-6,0-3 128 9,-2-1-128-9,2-3 0 7,0 0 0-7,0-8 0 8,2 2 0-8,-2-10 0 8,0-2 128-8,-2-4-128 8,3-1 0-8,-1-3 144 7,-2 3-144-7,4-5 0 8,-4-3 240-8,2 1-64 6,-2 1-16-6,0-7 0 8,-2-13-160-8,6 20 192 7,-6-20-192-7,6 17 192 8,-1-5 0-8,-5-12 16 6,0 0 0-6,0 0 0 8,0 0-208-7,0 0 0 5,0 0 0-6,0 0 0 9,0 0 0-9,0 0 128 6,0 0-128-6,0 0 192 9,0 0-16-9,0 0-16 6,0 0 0-6,0 0 0 8,0 0-32-7,0 0-128 6,16-6 192-7,0-4-64 10,-16 10 0-10,13-11 0 5,5 3 0-5,-3-4 0 7,-1 4-128-7,6 2 160 8,-7 1-160-8,7-3 160 7,-3 2-160-7,3 4 0 8,-1 0 144-8,3 0-144 8,-5 0 0-8,5 2 0 7,-1 2 0-7,5 0 0 7,-3 2 0-7,2 0 0 8,3 2 0-8,1 3 0 8,2-5 0-8,0 0-160 7,2 2 160-7,6 4 0 25,-1-2-768-24,-3-1-32 0,4 3-16-1,0 0-8096 5,4-4-1632-3</inkml:trace>
    </iact:actionData>
  </iact:action>
  <iact:action type="add" startTime="16043">
    <iact:property name="dataType"/>
    <iact:actionData xml:id="d10">
      <inkml:trace xmlns:inkml="http://www.w3.org/2003/InkML" xml:id="stk10" contextRef="#ctx0" brushRef="#br0">23497 5414 5519 0,'0'0'496'0,"-15"-8"-496"1,5-1 0-1,0-1 0 7,-5 2 1520-7,5 4 208 7,-2-6 32-7,2 3 16 8,-3 1-944-8,1-2-192 7,4 0-48-7,8 8 0 8,-13-10-112-8,3 5-32 7,-4-1 0-7,14 6 0 7,0 0 112-7,-11-6 16 8,-5 2 0-8,16 4 0 8,-12-4-224-8,12 4-32 6,0 0-16-5,0 0 0 7,0 0-96-8,0 0-16 5,0 0 0-5,0 0 0 10,18-2 16-10,-1 0 0 6,7 0 0-6,1 0 0 10,2 0 112-10,3 0 32 5,-1-4 0-5,0 5 0 12,-1-3 112-12,-1 2 32 4,-2 0 0-3,1 2 0 7,-1 0-64-8,-2 0-16 7,1 0 0-7,-3 2 0 8,3 2-32-7,-1-1 0 5,-2 3 0-6,1 2 0 7,-5-2-80-7,1 6-32 7,1-5 0-7,-5 3 0 8,2 4-128-8,-6-2-16 7,-1 5-128-6,1 1 192 7,-4 3-192-8,2 3 0 6,-1 1 128-6,-3 2-128 9,-4 2 0-9,0 5 0 6,-2 5 0-6,0 2 0 8,-3 7 0-8,-1 7 0 8,-2 3 0-8,-6 7 0 7,1 9 0-7,-3 4 0 6,-2-2 128-6,-3 8-128 9,0 2 0-9,-3 3 0 6,1 3 0-6,1-2 0 9,1-5 0-9,1-3 0 6,7 0 0-6,-3-6 0 9,6-5 0-8,-1-1 0 5,3-6 0-6,4-3 0 8,-2-1 0-8,0 1 272 7,0-5-48-7,2-1-16 9,1-3 144-9,1 1 32 5,-2 0 0-4,2-3 0 7,0 3-160-8,-2-2-32 7,4 1 0-7,0-1 0 9,-2 0-192-9,0-2 128 7,0-3-128-7,0 1 0 7,-2 2 0-7,2-6 128 7,2 2-128-7,-4-10 0 8,-1-4 0-8,-1 0 128 7,2-5-128-7,0 1 0 7,0-4 128-7,2-1-128 7,-4-3 0-6,0-5 144 6,6-14-144-6,-6 17 0 6,6-17 144-7,-7 10-144 9,7-10 128-9,0 0-128 5,0 0 128-5,-14 8-128 9,0-6 0-9,14-2 0 6,-13-6 0-6,3 0 0 26,2 0-416-25,-4 0-160-1,3-7-16 0,1 1-8368 5,-6-7-1680-3</inkml:trace>
    </iact:actionData>
  </iact:action>
  <iact:action type="add" startTime="16988">
    <iact:property name="dataType"/>
    <iact:actionData xml:id="d11">
      <inkml:trace xmlns:inkml="http://www.w3.org/2003/InkML" xml:id="stk11" contextRef="#ctx0" brushRef="#br0">18646 4224 15663 0,'0'0'1392'1,"0"0"-1120"-1,-9-13-272 0,-1 3 0 7,10 10 576-7,0 0 64 7,0 0 16-6,0 0 0 6,0 0-336-6,0-12-80 5,0 12-16-5,0 0 0 6,0 0-224-7,0 0 0 7,0 0 0-7,0 0-160 8,16-11 160-8,-16 11 0 7,0 0 0-7,13-6 0 10,-13 6 224-10,18 0-32 5,-18 0 0-5,17-2 0 8,-17 2 256-8,0 0 64 7,14 0 0-7,-14 0 0 8,18 4 128-8,-18-4 48 7,13 10 0-7,1 3 0 8,-14-13-176-8,10 20-16 8,-3-3-16-8,3 5 0 6,-6 5-96-6,2 2 0 8,-2 4-16-8,-2 4 0 12,-2 1-112-12,0-1-32 4,-2 4 0-3,0-4 0 6,0 5-80-7,0-3-16 7,-2 4 0-7,2-2 0 8,-2 4-128-8,-4-4 0 7,1 4 144-7,-1-6-144 9,-4 4 0-9,0-4 144 5,1-2-144-5,-5-2 0 10,4 2 128-10,-5 0-128 6,-1-4 0-6,3-1 0 8,-7 1 128-8,5 0-128 7,-1 0 192-7,-1-4-192 8,3 1 192-8,2-1-192 6,1 2 192-6,1-2-192 11,4-1 128-11,-2-1-128 5,3-2 0-5,3 2 0 7,-2-3 0-7,4-5 0 7,4-1-192-7,2-2 48 26,-4-16-1520-24,6 9-320-1,1 3-48 0</inkml:trace>
    </iact:actionData>
  </iact:action>
  <iact:action type="add" startTime="17512">
    <iact:property name="dataType"/>
    <iact:actionData xml:id="d12">
      <inkml:trace xmlns:inkml="http://www.w3.org/2003/InkML" xml:id="stk12" contextRef="#ctx0" brushRef="#br0">18180 4648 24239 0,'0'0'1072'2,"0"0"224"-2,0 0-1040 1,0 0-256-1,0 0 0 0,4 21 0 7,0-1 128-7,4 1-128 8,-2 1 144-8,-2 5-144 8,0 2 304-8,1 6-48 6,5 0 0-6,-4-2 0 8,2 3-64-8,0 1 0 6,3-6-16-6,-5 4 0 9,4-2-16-9,2 2 0 7,-5-2 0-7,7-3 0 8,-4-1-160-8,5 0 192 6,-3-2-192-6,4-1 192 9,-7-1-48-9,3-3 0 6,2-7 0-6,-2 3 0 8,5-1 48-8,-3-5 0 7,-1-2 0-7,-1 1 0 8,4-7 160-8,1 2 32 7,-17-6 16-7,18 2 0 9,1-6 144-8,7-2 32 7,-1-9 0-8,0 1 0 6,1-5 16-6,1-5 16 7,0-3 0-6,1-2 0 7,-1-5-368-8,0-1-80 6,3-4-16-6,-1 4 0 8,-2 0-144-8,0-2 0 6,1 4 144-6,-3 2-144 10,0 3 0-10,-5 3 0 6,-1 2 0-6,3 1 0 25,-5 3-256-24,3-1-128 0,1 3-32-1,-1 5-9584 6,-1 8-1920-6</inkml:trace>
    </iact:actionData>
  </iact:action>
  <iact:action type="add" startTime="18381">
    <iact:property name="dataType"/>
    <iact:actionData xml:id="d13">
      <inkml:trace xmlns:inkml="http://www.w3.org/2003/InkML" xml:id="stk13" contextRef="#ctx0" brushRef="#br0">24006 3417 11967 0,'0'0'528'1,"0"0"112"-1,0 0-512 0,0 0-128 3,0-12 0-2,0 12 0 4,0 0 1568-4,0 0 288 8,0 0 48-9,0 0 16 8,16-2-1392-8,-16 2-272 5,20 0-48-5,-20 0-16 9,13 4 64-9,5 4 0 7,-5 0 0-7,-13-8 0 7,0 0 16-7,16 12 16 7,4 1 0-7,-5-1 0 9,3 4 96-9,-5-3 0 6,3 5 16-6,-6-3 0 8,1 5-32-7,-1 3-16 6,2-1 0-7,0-3 0 8,-1 5-32-8,3 1 0 7,-6 0 0-6,2 1 0 12,-1-5 0-13,-1 3 0 2,0-1 0-2,2 4 0 8,-5-1 0-8,1 1 0 6,0-2 0-5,2 7 0 6,-2 1-128-7,-4-2-16 7,0-2-16-7,0 2 0 8,-2-1-160-8,0 1 160 6,0 0-160-6,-2 0 160 9,-2-4-160-9,-2 1 0 7,-2-1 0-7,0 0 0 10,1 1 128-10,-7-1-128 5,2-2 0-5,-5 1 128 8,1-1 0-8,-5 0 0 7,-1 1 0-7,-1 1 0 8,-3-2 96-7,-1-3 16 5,0-5 0-6,-2 5 0 9,-1-1 0-8,1 3 0 5,0-7 0-6,-1 1 0 7,1 1-240-7,0-1 176 7,2-3-176-6,-3 3 160 6,3-4-160-7,0 1 0 7,-1-3 144-6,3 2-144 7,-2-5 0-8,0-3 0 6,-1-2 0-6,-1 4 128 7,0 0-128-7,-3-2 0 9,-3-2 0-9,0-1 128 7,0-1-128-7,-4-2 0 7,0-4 0-7,4-1 0 8,-4-1 0-8,4 0 0 7,2 2 0-7,0-6 128 7,-1 0-128-7,3-3 0 8,0 3 128-8,0-2-128 8,2-1 128-8,-1 1-128 7,1-4 160-7,0 3-160 9,-4-3 128-9,3-3-128 7,1 3 0-7,0-3 0 8,0-1 128-7,1 4-128 3,1-3 0-3,-2 1 144 9,-4-1-144-10,1-1 0 5,-1 3 0-5,-4 1 128 7,0-1-128-7,4-1 0 9,-4 5 0-9,2-1 0 7,4 2 0-7,-1 4 0 6,3-5 0-6,-2 5 0 8,-2-2 0-8,3-2 0 10,1 5 0-10,0-1 0 6,0-2 0-6,-1 4 0 6,1 2 0-6,2-2 0 8,1-1 0-8,1 1 0 7,0 0 0-7,1 4 0 9,3-2 0-9,-1 2 0 6,-1-2 0-6,-2 0 0 10,1 4 0-9,3 0 0 3,1-2 0-4,1 2 0 10,-1 2 144-10,5 2-144 5,-5-2 160-5,7-2-160 9,13 0 176-8,-16 4-176 6,2 0 192-7,14-4-192 7,-13 6 192-7,5 2-192 7,-4 3 192-7,4-3-192 9,8-8 128-9,-6 16-128 5,-1-5 0-4,1 7 0 7,6-18 160-8,-4 20-160 7,2 1 128-7,0-1-128 8,0 3 128-8,2-2-128 8,0-1 0-8,2 3 128 7,0 1-128-7,0 1 0 7,0 2 144-7,2 1-144 8,2-1 0-8,1 2 0 7,-3 0 0-7,2 1 128 9,0-1-128-9,4-2 0 6,-4 1 128-6,-2 3-128 8,1-2 128-8,1 0-128 7,2-1 160-7,-4-1-160 10,0 0 224-10,2 0-48 4,-2 1-16-3,3-1 0 9,-3 0 64-10,-2-1 16 4,2-3 0-3,2 1 0 9,-2-1-240-10,4-4 176 5,-2-3-176-5,-3 2 160 8,-3-18-160-8,10 15 128 8,-10-15-128-8,12 16 128 7,-12-16-128-7,10 12 0 6,-10-12 0-5,0 0 128 7,0 0-128-8,17 7 0 7,-17-7 0-6,0 0 0 21,14-6-656-21,-14 6-64 0,15-11-16-1,-7-1 0 12,-2-6-1584-10,2 3-320 1,-4-1-64-2</inkml:trace>
    </iact:actionData>
  </iact:action>
  <iact:action type="add" startTime="19388">
    <iact:property name="dataType"/>
    <iact:actionData xml:id="d14">
      <inkml:trace xmlns:inkml="http://www.w3.org/2003/InkML" xml:id="stk14" contextRef="#ctx0" brushRef="#br0">21420 4743 13823 0,'0'0'1216'11,"0"0"-960"-11,0 0-256 0,0 0 0 1,0 0 2416-1,0 0 432 5,0 0 96-4,0 0 0 8,22 10-2304-9,-9 6-448 6,1-3-192-6,-2 7 128 7,1-5 32-7,-3 7 0 7,2 1 0-6,-3 3 0 5,1-1-160-5,4 4 0 5,-6 0 144-6,5 1-144 10,-3-1 144-10,2 2-144 6,-1 2 192-6,-3 0-192 9,4 1 288-9,-4-3-48 6,0 0-16-6,5 0 0 7,-1-3-16-7,4-5 0 8,-7-2 0-7,9 1 0 6,-5-5 112-6,7 1 32 8,-6-1 0-9,3-7 0 6,3-2 176-6,-3 0 48 7,3-6 0-7,3 0 0 8,-1-2 64-8,-1-6 0 7,4-8 16-7,3 3 0 8,-3-7-144-8,2-2-48 7,3 5 0-7,5-10 0 8,-2-5-176-8,0 1-32 6,2-4-16-6,2-2 0 8,-4-4-112-8,-1-2 0 7,-1 4-128-7,0 2 192 9,0 0-192-9,2 5 128 7,-3-1-128-7,-3 4 0 8,-2 1 0-8,-3 3 0 6,1 2 0-6,-1-1 0 10,-1 3-240-10,-5 5-32 5,-1-2-16-4,-1 5-10224 17,-2-3-2048-18</inkml:trace>
    </iact:actionData>
  </iact:action>
  <iact:action type="add" startTime="21399">
    <iact:property name="dataType"/>
    <iact:actionData xml:id="d15">
      <inkml:trace xmlns:inkml="http://www.w3.org/2003/InkML" xml:id="stk15" contextRef="#ctx0" brushRef="#br0">834 7559 14735 0,'-17'-7'1312'4,"3"1"-1056"-4,-4-2-256 1,5-2 0 6,5 0 1136-7,8 10 160 6,-10-5 48-6,10 5 0 9,-11-10-480-8,11 10-96 5,0 0 0-6,0 0-16 8,0 0-240-8,0 0-64 6,0 0 0-6,0 0 0 8,15-4-176-8,7 4-32 7,-5 2-16-7,7 2 0 10,3 0-16-10,0 0 0 6,0-3 0-6,5 3 0 7,3-2 80-5,0 2 16 4,6 0 0-6,6 0 0 7,3 0 16-7,3-2 16 12,2 0 0-12,1 0 0 3,11-2 0-2,3 2 0 6,6 0 0-7,-4-2 0 8,2 0 32-8,4 2 0 6,0-2 0-6,6 0 0 8,2 0-80-7,7 2-16 6,7 0 0-7,3-1 0 9,-1 1-80-9,3 0 0 5,0 4-16-5,7-4 0 9,1-2-176-9,8 0 160 6,0 0-160-6,3 0 160 10,-7 0-160-10,4-2 0 6,2-4 0-6,2 4 0 7,4 0 0-7,2 1 0 7,-7-1 0-7,5 2 0 10,0 0 128-9,0 2-128 4,11 1 0-5,-9 1 128 8,-3 4-128-7,5-2 0 5,-2-2 0-6,5 4 0 9,5 3 0-9,-3-5 0 7,-3 2 0-7,3 0 0 7,1-2 0-7,3 0 0 7,4-3 128-7,3 3-128 9,-7 0 192-9,-1-2-32 6,-1 0-16-6,4 0 0 9,5 0 32-9,-7 2 0 5,-6-4 0-5,3 3 0 9,1-3-48-9,3 2-128 6,3-2 192-6,-5 0-64 9,-5-2 0-9,4 0-128 6,5 0 192-6,1 0-64 9,4 0 16-9,-1 0 0 6,1 0 0-6,0 0 0 9,6 0 32-9,-2-2 0 6,-8-2 0-6,-1 2 0 10,-1-2-176-10,6-3 0 6,-2 1 0-6,-1 2 0 8,-15-6 0-8,1-2 0 7,-4 5 0-7,3-1 0 8,-5-4 0-8,-4 8 0 7,-8-6 0-7,-4 1 128 8,-3-1-128-8,-3 2 0 7,-9-4 0-7,-1 5 128 8,-9-7-128-8,-4 2 0 8,-8 1 0-8,-12-5 0 6,-9 4 0-6,-12-3-320 7,-8-1 48-6,-13 1-10240 15,-7-5-2048-15</inkml:trace>
    </iact:actionData>
  </iact:action>
  <iact:action type="add" startTime="22510">
    <iact:property name="dataType"/>
    <iact:actionData xml:id="d16">
      <inkml:trace xmlns:inkml="http://www.w3.org/2003/InkML" xml:id="stk16" contextRef="#ctx0" brushRef="#br0">294 6064 2751 0,'0'0'256'3,"0"0"-256"-2,0 0 0-1,0 0 0 7,0 0 2592-6,0 0 480 6,0 0 80-7,0 0 32 7,0 0-1824-6,0 0-352 6,0 0-80-6,0 0-16 5,0 0-80-6,0 0-32 7,0 0 0-7,0 0 0 8,0 0 0-8,0 0 0 7,0 0 0-7,0 0 0 8,0 0-16-8,0 0 0 7,0 0 0-7,0 0 0 8,6-18 16-8,5 2 0 9,-5-3 0-9,4-5 0 7,2-3-320-7,-4-2-64 6,-1 0-16-6,5-1 0 9,-2 1-128-9,0-2-16 10,3-4-16-10,-3-2 0 5,6 2 16-5,-5-4 16 7,5 2 0-7,-4 0 0 8,1-6-32-8,-1 4-16 7,4-8 0-7,-5 8 0 8,7-4-32-8,-5 4 0 7,5-6 0-7,-4 2 0 9,1 2-64-9,5-2 0 6,-3 6-128-6,3 2 192 8,-3 4-192-7,1 4 0 5,-1-5 0-5,3 5 0 7,-6 0 0-8,3 0 0 6,-1 5 0-6,-1-1 0 8,3 1 0-8,-4 3 0 7,3 3 0-7,-5 1 0 7,2 7 0-7,-14 8 0 7,9-6 0-7,-9 6 0 9,16-8 0-9,-6 6 0 5,-10 2 0-5,17 6 0 9,-17-6-128-9,18 10 128 8,-1-2 0-8,-5 9 0 8,4-1 0-8,-5 5 0 6,5 5 0-6,-2-1 0 10,1 0 0-10,-1 4 0 5,3 3 0-4,3 7 0 8,-4 0 0-9,1-2 144 6,1 4-16-6,-3-2 0 7,5 0 64-7,-3-2 0 7,-1 2 0-7,3 2 0 8,-5-4-48-8,2 4 0 8,-3-6 0-8,1 2 0 8,-2-2-16-8,-1 0 0 7,-3-2 0-7,4-2 0 8,-2-3-128-8,-6-1 192 7,-1 0-192-7,1 1 192 8,-2-1-192-8,0-4 0 7,-2-1 0-7,0-3 128 8,0-19-128-8,-2 20 0 7,-2-1 0-7,-1-3 0 7,5-16 0-7,-2 14-256 7,2-14 48-7,0 0 0 24,-8 13-1632-23,8-13-320 0,-16 6-64 0,4-4-11456-1</inkml:trace>
    </iact:actionData>
  </iact:action>
  <iact:action type="add" startTime="23140">
    <iact:property name="dataType"/>
    <iact:actionData xml:id="d17">
      <inkml:trace xmlns:inkml="http://www.w3.org/2003/InkML" xml:id="stk17" contextRef="#ctx0" brushRef="#br0">245 5617 34095 0,'0'0'3024'4,"0"0"-2416"-4,0 0-480 0,0 0-128 8,0 0 0-8,22-2-160 7,1-2 160-7,4 2-208 8,1 0 560-7,7 0 112 5,6 0 32-6,0-2 0 8,5-7-112-8,11-3-32 8,3 4 0-8,9-5 0 7,-3 1-224-7,-2-4-128 7,-1 1 128-7,-1 1-128 8,1-1 0-8,1 3 0 6,-2-5 0-6,-1 3-192 24,-1 2-912-16,7 1-192-8,-3 1-48 1,2 4-13616-1</inkml:trace>
    </iact:actionData>
  </iact:action>
  <iact:action type="add" startTime="27285">
    <iact:property name="dataType"/>
    <iact:actionData xml:id="d18">
      <inkml:trace xmlns:inkml="http://www.w3.org/2003/InkML" xml:id="stk18" contextRef="#ctx0" brushRef="#br0">10721 10356 19119 0,'0'0'832'1,"-2"-12"192"-1,1 1-816 0,1 11-208 4,0 0 0-4,0 0 0 7,5-16 672-7,5 4 96 6,-10 12 0-6,14-10 16 8,1 5-224-7,1 3-48 5,3-2-16-6,5 4 0 11,-3 2-32-11,1 2 0 4,5-2 0-4,2 3 0 7,6 5-32-7,-1 0-16 8,1-2 0-8,8 3 0 7,0-3-64-7,5-2-16 8,3 0 0-8,4 4 0 7,3-4 32-7,1-5 0 7,-1-2 0-7,5 4 0 14,-1 5 16-14,4 2 16 3,7-2 0-3,5 2 0 8,5-3-48-8,5 1-16 7,4-2 0-7,0-2 0 8,-5-4-80-8,1 2 0 6,8 0-16-6,-1 4 0 8,7 0 32-8,5-3 16 7,4 3 0-7,-2-2 0 9,-7-4 0-9,1 6 0 6,4-2 0-6,5 2 0 9,5 2-64-9,2 1-16 6,-2-5 0-6,-2 2 0 8,-2-2-208-8,0 6 144 6,4 3-144-6,2-9 128 10,12 2-128-9,-6 2 0 4,-1-2 0-5,-5-2 0 8,0 2 0-8,4-1 128 7,10 3-128-6,-4-2 128 6,-12-2-128-6,2-2 0 4,5 2 0-5,-3 2 0 9,6 1 0-9,-6-1 0 7,2-4 0-7,-8 4 0 8,-2 4 0-8,0-2 0 7,-1-4 0-7,5-1 0 8,5 3 0-8,-6 2 0 7,-3 0 0-7,-2-6 0 8,0 2 0-8,6-2 0 6,2 0 0-6,2 2 0 10,2 1 176-10,-8-1-48 6,0-2-128-6,6 2 192 8,-2-2-192-8,4 2 176 7,2-2-176-7,-6-2 160 9,-6 0-160-9,0 2 0 6,-8 4 0-6,4-4 128 9,3 0-128-9,5-4 0 5,-2-4 0-5,-4 4 128 9,0 0-128-9,-4 2 0 7,1-2 0-6,1 0 0 7,4 0 0-8,-2 0 0 7,-5-4 128-7,-3 2-128 7,-4-1 0-6,5-1 0 5,1-2 0-6,0 0 0 9,3-2 0-9,-7 4 128 7,-1 1-128-7,-5-3 0 7,1-4 0-7,-3 4 0 7,1 1 0-7,-2-1 0 8,-1 0 0-8,3 2 0 6,-6-4 0-6,-2 4 0 9,-5 3 0-9,-2-1 0 7,-1 0 128-7,-6 0-128 8,2-4 0-8,0 4 0 7,-4 0 144-7,2 0-144 8,-1 4 0-8,-9-2 0 7,-4-1 0-7,-5 1 128 8,-2 0-128-8,-2 2 0 7,-3 2 0-7,-1-2 0 9,-8 0 0-9,-3 2 144 6,-3-1-144-6,-4 1 160 8,-6 0-160-8,1 0 0 7,-1 0 0-7,-9 2 0 9,-12-4-144-9,0 0 144 6,0 0 0-6,0 0 0 7,0 0-384-7,0 0 48 8,0 0 0-8,-15 18 0 23,-11-7-1968-21,-7 3-384 0</inkml:trace>
    </iact:actionData>
  </iact:action>
  <iact:action type="add" startTime="29689">
    <iact:property name="dataType"/>
    <iact:actionData xml:id="d19">
      <inkml:trace xmlns:inkml="http://www.w3.org/2003/InkML" xml:id="stk19" contextRef="#ctx0" brushRef="#br0">1162 13008 11055 0,'-22'0'976'1,"22"0"-784"-1,-21-2-192 1,7 0 0 6,14 2 1904-6,-19 0 336 4,19 0 64-4,-18 0 0 8,5-2-1232-8,13 2-256 4,-18-2-48-5,18 2-16 8,-12-3-176-8,12 3-16 7,0 0-16-7,0 0 0 9,0 0-32-9,0 0 0 7,0 0 0-7,0 0 0 8,0 0-112-8,0 0-16 7,0 0-16-7,0 0 0 7,0 0-112-7,0 0 0 7,18-8-16-7,3 6 0 7,5-2 192-7,5 2 32 7,6 0 16-7,0 0 0 9,6 2 32-5,6-2 16 0,3 0 0-4,7 0 0 8,7-2-64-8,2-2-16 5,7 4 0-4,-7 1 0 7,0-3-16-8,0 0-16 7,7 2 0-7,3-2 0 9,-2 0-80-9,6 0-16 6,5 2 0-6,1 2 0 8,4-2-32-8,-3 4-16 7,-5-4 0-7,2 0 0 9,0 0-16-9,2 0 0 6,1 2 0-6,5-2 0 8,-4 0 0-8,0-1 0 7,-1-1 0-7,-5-4 0 7,-4-2-32-7,0 0-16 8,-6-3 0-8,4 7 0 8,-2 0-80-8,4 0 0 7,-4-2-128-6,-5 1 192 7,-5 1-64-8,-6-4-128 7,-5 6 176-7,-4-4-176 7,-4 0 128-7,-5-1-128 7,-5 1 0-7,-3 4 0 9,-1 0 128-9,-6 0-128 6,-7-2 0-6,-5 4 0 9,-15 2 0-9,0 0-224 6,0 0 16-6,0 0 0 24,0 0-1968-22,0 0-400 1,-23 12-80-2</inkml:trace>
    </iact:actionData>
  </iact:action>
  <iact:action type="add" startTime="31037">
    <iact:property name="dataType"/>
    <iact:actionData xml:id="d20">
      <inkml:trace xmlns:inkml="http://www.w3.org/2003/InkML" xml:id="stk20" contextRef="#ctx0" brushRef="#br0">8080 12948 14735 0,'-11'-4'1312'1,"11"4"-1056"2,0 0-256-2,0 0 0 7,-10 0 1152-8,10 0 192 6,0 0 16-5,0 0 16 6,0 0-480-7,0 0-80 7,0 0-32-7,0 0 0 9,21 8-80-8,1-2 0 5,-1-1-16-6,7 1 0 7,3-8-16-7,0 4 0 7,2 0 0-7,8-2 0 7,2-2-160-7,8 0-16 9,1-4-16-9,7 3 0 7,3-3-64-6,11 2-16 6,5-2 0-7,3 0 0 10,3 0-32-8,0 2-16 2,4 0 0-4,-2 2 0 8,6-3-48-8,5-1-16 6,10 6 0-6,1-2 0 8,1-4-64-8,0 0-16 6,-2 2 0-6,1 2 0 8,1 0-80-8,8 2-128 7,4 0 176-7,2 0-176 9,-8-2 192-9,0 2-192 6,8 4 192-6,-2 0-192 10,7-2 160-10,-3-2-160 6,0 0 128-6,-4 4-128 9,2-4 144-9,0 4-144 5,7 0 160-5,-1-2-160 9,-2 4 144-9,2-2-144 6,-8-1 128-6,3-1-128 8,1 2 160-7,4 0-160 5,6 0 192-6,-3 2-192 8,-7 0 128-8,2-4-128 7,2 2 0-7,-1 0 0 8,7-3 160-8,-2-1-160 8,-7 0 128-8,-3 2-128 8,4-2 144-8,4 2-144 6,5-2 160-6,-5 0-160 8,-4 0 160-8,0 0-160 7,-5 0 160-7,9 4-160 9,2-2 0-9,-6 2 128 6,-3-2-128-6,5-2 0 8,-4-2 0-8,9 0 0 8,1 2 0-8,-2 0 0 8,-12 0 0-8,3 2 128 6,-5 0-128-6,6 0 0 8,-2 0 0-8,6 0 0 7,-4 0 0-7,0 0 0 10,-3 0 128-10,3 0-128 5,-4 0 0-5,6 2 0 8,8-1 128-7,-11-3-128 5,-1 0 0-6,-2 0 0 9,-2 0 192-9,2 0-48 7,10 0-16-6,-8-1 0 6,-4-1-128-7,-2-2 0 6,-4 4 0-6,8 0 0 8,2 0 0-8,-2-2 0 7,3 0 0-7,-5 0 0 8,-2 2 0-8,4 0 0 9,-4-2 0-9,6 0 128 6,-2 0-128-6,4 0 0 7,-8 2 0-7,-4-2 128 8,-2-2-128-8,5 2 0 7,4 0 0-7,-3-2 0 9,-5-1 0-8,1 1 0 4,0 4 0-5,-2 0 0 10,0-4 0-10,6 2 0 5,0-4 0-5,-5 0 0 10,-3 0 0-10,-2 4 0 5,0 0 0-5,3 0 0 8,5 0 0-8,-4-1 0 7,0 1 128-7,-2 0-128 9,-1 0 0-9,-5-2 0 6,-4 4 0-6,9 0 0 8,3 6 0-8,-2-6 0 8,0 0 0-8,-3 0 0 8,-1 4 0-8,-2-1 0 6,-3-1 0-6,3 2 128 8,6 0-128-8,-3 0 0 7,-7 2 0-7,3 0 0 8,-1-4 0-8,-3-2 0 7,1 2 0-7,6 0 0 10,1-2 0-10,-7-2 0 7,-3 0 0-7,-6 2 0 9,1 4 144-9,3 0-144 6,-4-3 160-6,7-1-160 7,-1-1 224-7,3 1-48 7,-9 0-16-7,-2 0 0 8,-6-2-32-7,1 2 0 5,3 0 0-6,2 2 0 9,2-6 0-9,-4 0 0 6,1 2 0-5,-1-4 0 7,-4 4-128-8,-2-4 0 7,-2 2 0-7,0 0-176 7,2 0 176-6,2 1 0 5,-2-1 0-6,2-2 0 8,0 0 0-8,0 2 128 7,-8 0-128-7,-2 0 0 8,2-4 0-8,-4 1 128 7,3 1-128-7,1 4 0 7,-6-2 128-7,6 0-128 9,-2-4 128-9,4 4-128 7,0 2 0-7,-2-2 144 6,-9 3-144-6,3-5 0 10,-4 0 128-10,-1 0-128 5,3 4 0-5,-1 2 0 10,-1-2 144-10,4 0-144 6,-1 2 0-6,3 0 144 8,-8 2-144-8,1-2 0 7,-1-4 0-7,-2 2 0 8,-5-2 0-8,0 0 0 7,-1 2 0-6,1 1 0 6,0-3 0-7,-1 8 0 7,-1 1 0-7,5-1 0 8,1-2 192-8,-3-2-32 7,-1 0-16-7,0 0 0 8,-3 2-144-8,-1-2 0 8,-8-2 0-8,2 2 0 7,-4 2 0-7,2 2 0 7,2 0 0-7,-5 2 0 8,3-6 0-8,-2 2 0 6,2 0 0-6,-4 0 0 10,2-2 0-10,0 2 0 6,6 0 144-6,-6 0-144 10,2-2 0-10,-2 0 128 6,0 0-128-6,-4-2 0 9,0 0 0-9,-4 0 128 4,-2 0-128-4,1 0 0 9,-3 0 0-9,0 2 144 6,0 0-144-6,6 0 0 11,-3-8 144-11,-3 4-144 5,-2 0 0-5,0 4 144 8,-1-2-144-8,-1 2 0 7,-3 0 0-7,3 0 128 8,0 0-128-8,-1 0 0 7,-1 0 144-7,-1 0-144 8,1-2 0-8,-3 2 144 7,-1 0-144-7,2 0 0 8,-3 2 128-8,2-4-128 7,1-2 0-7,-3 2 0 7,-5 1 144-6,7-3-144 5,-9 0 0-6,-11 4 144 9,20-2-144-9,-6 2 0 6,-14 0 144-6,15-2-144 9,-1-2 0-9,-1 2 144 6,-13 2-144-6,18-6 0 9,-8-2 144-9,-10 8-144 6,13-4 0-6,-13 4 144 8,18-3-144-7,-18 3 0 6,16-4 0-7,-16 4 0 8,13 0 0-8,-13 0 0 7,18-2 128-7,-18 2-128 8,12-2 0-8,-12 2 0 7,17 6 0-7,-5-3 0 7,-12-3 0-7,0 0 0 8,17 0 0-8,-17 0 0 8,18 6 0-8,-18-6 0 6,0 0 0-6,14 6 0 8,-14-6 0-7,13 8 0 5,-13-8 0-6,10 8 0 9,-10-8-352-9,0 0 48 6,2 17 16-6,-2-17 0 25,0 0-1328-25,-8 20-272 2,-8-5-48-1,1 3-14720-1</inkml:trace>
    </iact:actionData>
  </iact:action>
  <iact:action type="add" startTime="36563">
    <iact:property name="dataType"/>
    <iact:actionData xml:id="d21">
      <inkml:trace xmlns:inkml="http://www.w3.org/2003/InkML" xml:id="stk21" contextRef="#ctx0" brushRef="#br0">7240 15325 16927 0,'0'0'752'4,"0"0"144"-4,0 0-704 0,0 0-192 0,0 0 0 0,13-16 0 7,-3 5 160-7,0-5 0 8,0 1 0-8,-5-1 0 7,5-7 384-7,2-1 80 6,-4-1 16-5,5-2 0 8,-3-7 320-9,0 1 64 6,6-8 0-6,-5 4 16 8,3-2-160-8,-4-2-48 7,1 0 0-7,-1 0 0 9,0 4-128-8,2-4-48 5,-7 4 0-6,5-4 0 7,2 2-128-7,-2 4-16 6,-1 4-16-6,5 0 0 10,-6 3-48-10,5 9 0 6,-1-1 0-1,2-1 0 0,-6 5-128-5,-1 1-16 6,5 7-16-6,-12 8 0 22,12-12-816-21,-12 12-176 2,0 0-16-3,17-2-16 0,-17 2 1552 0,16 10 304 5,0 0 64-4,-7 9 16 5,5-1-912-6,-4 7-288 7,-2 6 160-7,3 7-160 8,-3-1 144-8,2 7-144 6,2-1 160-6,-5 0-160 8,3-6 256-8,2 4-64 7,-6-4 0-7,1 4 0 8,3-2 32-8,-4-4 0 8,0 0 0-8,2-3 0 8,-1-5 32-8,-1-6 16 6,-4-1 0-6,4 1 0 8,0-3-128-8,0-4-16 8,-6-14-128-8,0 0 192 8,8 17-192-8,-8-17 0 7,0 0 0-7,9 6 0 27,-9-6-1344-27,18 0-352 0,-18 0-80 0,12-23-13520 0</inkml:trace>
    </iact:actionData>
  </iact:action>
  <iact:action type="add" startTime="37075">
    <iact:property name="dataType"/>
    <iact:actionData xml:id="d22">
      <inkml:trace xmlns:inkml="http://www.w3.org/2003/InkML" xml:id="stk22" contextRef="#ctx0" brushRef="#br0">7472 13260 3679 0,'0'0'320'2,"0"0"-320"-1,0-12 0-1,0 12 0 8,2-15 3056-8,-2 15 528 7,2-12 128-7,-2 12 0 7,0 0-2112-7,0 0-416 7,0 0-96-7,-6-12 0 8,6 12 80-7,0 0 32 5,-14-2 0-6,3 8 0 9,-5 0-304-8,2 4-64 5,-3 5-16-6,-1 3 0 7,3 5-176-7,-7 4-48 7,1 1 0-6,-1 1 0 6,3 2-80-7,-3-2-32 6,3 3 0-5,3-5 0 7,-1-6-192-7,7 1-32 5,0-1-16-6,4-3 0 7,0-6-80-7,6-12-16 7,-4 15 0-7,4-15 0 9,0 0-16-9,8 12-128 5,-8-12 192-5,20 6-64 13,-7-2 0-13,5-4 0 4,-4-2 0-3,1-2 0 8,5-2-128-9,-1-4 160 6,1-2-160-6,1 1 160 8,-1-7-160-8,-5 7 0 5,3-3 0-5,-4 4 128 10,3-2-128-10,-5 3 0 5,1 1 0-5,-13 8 0 9,0 0 0-9,0 0 0 7,12-8 0-7,-12 8 0 8,0 0 0-8,16 10 0 6,-7-2 0-6,1 7 0 8,-10-15-128-8,6 18 128 8,-2 1 0-8,-2 3 0 8,0-9 0-8,-2-13 0 7,4 20 0-7,-4-20 0 7,6 17 0-7,-6-17 0 7,0 0 0-7,11 14 0 9,-11-14-192-9,10 14 192 6,6-6-160-6,-16-8 160 25,0 0-1856-23,0 0-288-2,17-4-48 2,-1-2-16-2</inkml:trace>
    </iact:actionData>
  </iact:action>
  <iact:action type="add" startTime="37508">
    <iact:property name="dataType"/>
    <iact:actionData xml:id="d23">
      <inkml:trace xmlns:inkml="http://www.w3.org/2003/InkML" xml:id="stk23" contextRef="#ctx0" brushRef="#br0">7874 13283 23727 0,'0'0'1040'1,"-10"16"240"-1,2-6-1024 0,-2 5-256 3,10-15 0-3,-6 20 0 8,1 3 384-8,1-1 48 8,-6-9 0-8,4 3 0 9,0-1 432-9,2-5 96 4,4-10 0-3,-5 14 16 7,5-14-208-8,-6 15-64 6,6-15 0-6,0 0 0 9,4 16-384-9,-4-16-96 7,0 0-16-7,0 0 0 7,13 4 0-7,-13-4 0 7,18-12 0-7,-3 0 0 9,3-5-16-9,5 1 0 6,-5-5 0-5,-1-3 0 8,1 3-64-9,-2 0-128 5,1 3 176-5,-3 0-176 9,-1 7 128-9,-3-1-128 9,4 2 0-7,-14 10 0 3,0 0 144-4,0 0-144 5,0 0 0-6,14 12 144 8,-3 4 32-8,-5 5 0 7,-2 4 0-7,0 3 0 8,-4 3-48-8,0 0 0 7,0-4 0-7,-2 3 0 8,2-1-128-8,0-6 0 7,0-1 144-7,4-5-144 8,2 3 0-8,3-1 0 6,1-9 0-5,4-2 0 23,-2 2-304-22,7-8-128-2,-3-4-16 0,3-2-9776 10,5-4-1936-8</inkml:trace>
    </iact:actionData>
  </iact:action>
  <iact:action type="add" startTime="37873">
    <iact:property name="dataType"/>
    <iact:actionData xml:id="d24">
      <inkml:trace xmlns:inkml="http://www.w3.org/2003/InkML" xml:id="stk24" contextRef="#ctx0" brushRef="#br0">8707 13400 27647 0,'0'0'2448'1,"0"0"-1952"-1,0 0-496 0,0 0 0 22,0 0-704-20,0 0-224-1,-14-11-48-1,4 5-16 0,-4 2 1344 0,3 0 272 4,-7 2 48-4,5 4 16 7,-5 2 128-7,4 2 16 8,-5-1 16-8,1 7 0 9,3 2-352-9,-5-2-80 6,3 1-16-6,3 1 0 7,-2 5-16-6,5 1-16 5,3-7 0-6,-2 5 0 9,4 3-80-9,2-3-16 5,4 0 0-5,-2-1 0 11,2-17-128-11,0 0-16 6,6 16-128-6,4-3 192 7,-10-13 16-7,16 6 0 7,1-6 0-7,-1-4 0 9,3-5 112-9,3-1 0 7,-5-2 16-7,5-5 0 9,-1-5 32-9,5-1 0 9,-5-3 0-9,0-1 0 6,1-4-192-6,1-2-48 7,1 2 0-7,-5-3 0 7,-3-5-128-6,3 6 0 5,-5 2 0-6,2 0 128 8,-3-4-128-8,1-2 0 7,-6 2 144-7,0 3-144 9,-1 1 0-9,-3 6 0 7,0 3 0-7,0 9 128 6,-4 13-128-6,0 0 0 7,0 0 0-6,0 0 0 7,0 0 0-8,-12 15 128 7,-5 7-128-7,5 5 0 8,-5 4 0-8,5 6 0 7,-4 0 0-7,6 2 0 8,-3 4 0-8,5-2 0 7,4 4 0-7,0-6 0 8,4-6-192-6,4 0 0 4,0-5 0-5,6-7 0 22,3-3-1664-21,3-1-352-1,4-9-64-1,3 0-11984 0</inkml:trace>
    </iact:actionData>
  </iact:action>
  <iact:action type="add" startTime="38304">
    <iact:property name="dataType"/>
    <iact:actionData xml:id="d25">
      <inkml:trace xmlns:inkml="http://www.w3.org/2003/InkML" xml:id="stk25" contextRef="#ctx0" brushRef="#br0">9311 13334 24879 0,'-8'21'2208'1,"1"-1"-1760"3,1 3-448-4,4 5 0 7,0-3 1024-6,0 0 112 6,4 1 16-7,-2-3 16 7,0 2-352-7,2-1-80 8,-2 1-16-8,2-3 0 7,0-3-368-7,2 3-80 7,1-5-16-7,5-3 0 7,-4 1-256-7,6-5 0 7,-12-10 128-7,19 8-128 24,3 0-1056-22,1-4-272-2,-3-4-48 6</inkml:trace>
    </iact:actionData>
  </iact:action>
  <iact:action type="add" startTime="38544">
    <iact:property name="dataType"/>
    <iact:actionData xml:id="d26">
      <inkml:trace xmlns:inkml="http://www.w3.org/2003/InkML" xml:id="stk26" contextRef="#ctx0" brushRef="#br0">9342 13268 21183 0,'0'0'1888'13,"0"0"-1504"-12,0 0-384-1,0 0 0 0,0 0 1872 0,0 0 304 6,0 0 64-6,0 0 16 8,0 0-848-8,0 0-160 5,0 0-32-5,0 0-16 9,0 0-480-8,0 0-80 4,0 0-32-5,0 0 0 8,0 0-608-8,12-10 0 9,-12 10 0-9,16-6 0 22,-1 0-1552-20,3 0-384-1,1 0-80 5</inkml:trace>
    </iact:actionData>
  </iact:action>
  <iact:action type="add" startTime="38741">
    <iact:property name="dataType"/>
    <iact:actionData xml:id="d27">
      <inkml:trace xmlns:inkml="http://www.w3.org/2003/InkML" xml:id="stk27" contextRef="#ctx0" brushRef="#br0">10173 13205 17503 0,'0'0'1552'2,"0"0"-1232"-1,0 0-320-1,22-2 0 7,-5-4 1616-7,-17 6 272 8,14 0 48-8,-14 0 16 8,0 0-880-8,0 0-176 7,0 0-48-7,0 0 0 6,0 0 560-6,0 0 96 8,0 0 32-8,0 0 0 8,-10 6-768-8,-3 0-160 7,1 2-32-7,0 0 0 8,2 0-368-8,3 3-80 7,-5-1 0-7,6 4-128 8,6-14 144-8,-4 17-144 8,4 1 0-8,4-5 144 7,2 5-144-7,4-1 0 7,-4 1 0-7,3 2 0 8,7-1 0-8,-6-1 0 7,3 1 144-7,-3 4-144 11,0-7 128-11,0 4-128 4,-7 1 160-4,-3 0-160 9,0-3 208-9,0 0-48 6,-5 1-16-6,-5-3 0 9,-2 3 208-9,-2-1 32 6,-3-3 16-6,-6 3 0 9,-3-4 32-9,-3 3 0 6,0 1 0-6,-5-7 0 8,-3 1-192-7,6 0-48 6,0-6 0-7,2-1 0 8,1 3-192-8,5-6 0 6,2-2 0-6,7-6 0 23,0 1-1216-22,14 5-352 0,-4-8-64 0,4-8-14720 0</inkml:trace>
    </iact:actionData>
  </iact:action>
  <iact:action type="add" startTime="39356">
    <iact:property name="dataType"/>
    <iact:actionData xml:id="d28">
      <inkml:trace xmlns:inkml="http://www.w3.org/2003/InkML" xml:id="stk28" contextRef="#ctx0" brushRef="#br0">11320 13375 2751 0,'0'0'128'1,"-6"-8"16"-1,-11 0-144 0,9 0 0 7,8 8 0-7,-14-9 0 4,5 1 4272-3,3 4 816 5,6 4 160-6,0 0 48 7,-18-4-3248-6,7 2-656 5,-3-4-128-6,4 12-32 8,10-6-272-8,-17 10-64 6,3 7-16-6,-2 3 0 10,5 3-64-10,-1 5-16 6,4 1 0-6,4 4 0 8,4-2-272-8,0 0-48 7,2-1-16-7,6-1 0 7,9-4-192-7,-1-3-32 8,2-5-16-8,3 1 0 9,-1-8-16-9,-1 1 0 4,5-5 0-4,1-4 0 12,2-2 320-11,0-4 64 3,1 0 16-4,1-9 0 9,-2-3 32-9,3-3 0 6,-1-5 0-6,-2-3 0 9,-1 2-272-9,-3-3-48 6,0-3-16-6,-3 4 0 8,-6-1-176-8,1 3-128 7,-5 0 144-7,2-1-144 9,-1 1 0-9,-5-2 0 6,2 3 0-5,2 5 0 20,-4-1-320-19,1 3-144-1,-3 7-48-1,4 0 0 14,-8 10-1920-13,10-11-384 0,-10 11-64-1,17-4-11792 0</inkml:trace>
    </iact:actionData>
  </iact:action>
  <iact:action type="add" startTime="39704">
    <iact:property name="dataType"/>
    <iact:actionData xml:id="d29">
      <inkml:trace xmlns:inkml="http://www.w3.org/2003/InkML" xml:id="stk29" contextRef="#ctx0" brushRef="#br0">12280 13287 20271 0,'0'0'1792'0,"0"0"-1424"0,0 0-368 1,-2 22 0 5,2 3 1056-5,-4-2 144 7,2 7 16-8,-6-1 16 7,0-2-192-7,1 0-32 7,-7 1-16-7,2 1 0 9,3 2-96-9,-5-2 0 5,2-3-16-4,-1-3 0 7,5-1-128-8,0-9-32 6,8-13 0-6,-12 12 0 9,12-12 112-9,0 0 0 6,0 0 16-6,0 0 0 8,0 0-80-8,0 0 0 7,0 0-16-7,8-18 0 8,2 5-320-8,-2-7-64 7,5-3-16-7,-1 1 0 10,4-1-224-10,-3-2-128 5,3 1 160-4,-3 1-160 6,5-1 0-2,-4 1 0-2,3 2 0-3,-1 5 0 8,-1-2 0-8,3 11 0 8,-6-3 0-8,-12 10 0 6,21 2 0-6,-5 8 0 7,-16-10 0-7,17 15 0 9,-3 9 0-9,-4-1 0 7,-4 2 0-7,-1 5 0 8,1 1 0-8,-4 6 0 6,-2 0 0-5,-2-2 0 8,-2 6-208-9,2-4 64 6,2 6 16-6,0-6 0 24,-2-10-320-22,6-1-64-2,4-7-16 0,-8-19 0 11,10 12-192-9,-10-12-48-2,21 6 0 0,1-8 0 16,-1-4-2688-15,3-8-560 2</inkml:trace>
    </iact:actionData>
  </iact:action>
  <iact:action type="add" startTime="40091">
    <iact:property name="dataType"/>
    <iact:actionData xml:id="d30">
      <inkml:trace xmlns:inkml="http://www.w3.org/2003/InkML" xml:id="stk30" contextRef="#ctx0" brushRef="#br0">13052 13258 29487 0,'0'0'1296'3,"0"0"288"-2,0 0-1264-1,-6 19-320 0,5 1 0 0,-3 1 0 7,-4 3 672-7,2 3 80 8,0 2 16-8,0 2 0 8,-4 3-48-8,3-3 0 6,-3 0 0-6,-4-4 0 9,5 3-224-9,1-1-48 7,-4-2-16-7,4 0 0 7,2-1-304-7,2-3-128 6,4-1 0-6,2-3 128 9,0-1-272-9,2-1-64 7,-4-17-16-7,16 10 0 23,-1-2-1376-22,5-2-288 0,-4-2-48-1,3-8-7488 7,5-4-1504-7</inkml:trace>
    </iact:actionData>
  </iact:action>
  <iact:action type="add" startTime="40332">
    <iact:property name="dataType"/>
    <iact:actionData xml:id="d31">
      <inkml:trace xmlns:inkml="http://www.w3.org/2003/InkML" xml:id="stk31" contextRef="#ctx0" brushRef="#br0">13696 13422 23551 0,'0'0'1040'4,"19"-2"224"-4,3-4-1008 0,-3-6-256 1,-1 6 0-1,-4-1 0 6,-14 7 704-6,11-8 112 6,-11 8 16-6,0 0 0 10,0 0 208-10,0 0 48 5,-9-14 16-5,-3 8 0 11,-6 2-144-11,-5 4-16 4,0 2-16-4,-5 0 0 9,-3 4-336-9,-2 2-64 6,-2 4-16-6,-2-3 0 9,2 5-64-9,3-2 0 7,-1 1-16-7,4-1 0 7,-2 4-48-7,7-3 0 8,-1 3 0-7,5-2 0 5,1 1-256-6,5-3-128 7,1 3 0-6,5-5 128 7,8-10-128-8,0 0 0 6,-2 20 144-5,2-20-144 6,0 0 128-7,16 7-128 8,1-1 160-8,5 2-160 7,-1-6 192-7,0-2-64 7,3 0-128-7,3-2 192 8,0-4-192-7,-1 4 176 4,-1 0-176-5,1 4 160 9,-3-2-160-9,2 6 0 6,-7 2 0-6,1-2 0 13,1 2 0-13,-6 5 128 5,-3 3-128-5,-7 0 0 7,2 5 224-6,-2 0-32 4,-4-1-16-5,-2 7 0 9,-2 2-48-9,-2 1-128 7,-2-1 192-7,-3 2-64 7,1 0-128-7,-6-1 0 8,5-5 0-8,-3-2 128 9,2-5-128-9,1 1 0 6,1-5 0-5,4 2 0 6,6-16-288-7,0 17-32 8,0-17-16-8,0 0 0 21,0 0-1584-19,0 0-320-2,10 10-64 1,7-10-8176 8,3-2-1616-9</inkml:trace>
    </iact:actionData>
  </iact:action>
  <iact:action type="add" startTime="40753">
    <iact:property name="dataType"/>
    <iact:actionData xml:id="d32">
      <inkml:trace xmlns:inkml="http://www.w3.org/2003/InkML" xml:id="stk32" contextRef="#ctx0" brushRef="#br0">14227 13443 23951 0,'0'0'2128'2,"-10"6"-1696"-2,0 8-432 0,2 1 0 7,0 3 1664-7,-1-3 240 8,-1 3 48-8,2 3 16 8,-2-1-1264-8,3-3-240 7,1 5-48-6,0-3-16 8,0-3 240-9,6 2 32 5,0-5 16-5,2 5 0 8,-2-18-144-8,0 0-32 6,12 19 0-6,-5-9 0 9,-7-10 112-9,20 6 16 6,-20-6 0-6,19 6 0 8,-1-4-64-8,2-4 0 6,-3-6 0-6,-1 0 0 9,3 0-128-9,-5-5-16 7,1-1-16-6,-5-5 0 6,4-1-160-7,-6 0-48 7,-1-5 0-7,-1 4 0 8,-6-3 48-8,2 1 16 12,-2-4 0-12,0 1 0 5,-6 3-128-5,3 1-16 6,-3-5-128-6,2 6 192 8,2-1-192-8,-2 7 0 7,-4 1 0-7,2 4 0 8,2-3 0-8,4 13 0 7,0 0-192-7,0 0 192 21,0 0-512-19,0 0 0-1,0 0 0 0,0 0 0 12,0 0-1280-12,0 0-240 0,0 0-48-1,18 5-16 13,-1 5-1360-10,3-2-288 0</inkml:trace>
    </iact:actionData>
  </iact:action>
  <iact:action type="add" startTime="41082">
    <iact:property name="dataType"/>
    <iact:actionData xml:id="d33">
      <inkml:trace xmlns:inkml="http://www.w3.org/2003/InkML" xml:id="stk33" contextRef="#ctx0" brushRef="#br0">14816 13468 26207 0,'0'0'1152'5,"0"0"256"-5,0 0-1136 0,19 8-272 0,-1-2 0 0,-3 2 0 7,5 0 848-7,3-4 112 7,-1 0 32-7,3-3 0 7,2-1-384-6,3 0-80 5,1-1-16-6,0-3 0 9,2 0-16-9,6-2-16 6,-2-6 0-6,-4 4 0 8,1 4 32-8,-3-7 0 6,2-3 0-5,-6 4 0 6,-7 1-80-7,-1 1-16 7,-1-8 0-7,-8 5 0 9,-1-3 96-9,-9 14 32 7,0 0 0-7,4-14 0 9,-10 4-32-8,-3 1 0 4,-9 3 0-5,-2 4 0 8,-7 4-256-8,-8 2-64 7,-2 2-16-7,0 7 0 8,-6-1-176-1,6 6 0-7,-2 3 0 0,8-2 128 10,2 1 48-10,3 3 0 6,5 3 0-6,5-3 0 7,-1 1-48-7,7-3 0 9,6 0 0-9,0 1 0 7,4 1-128-7,4-1 160 7,2-3-160-7,5 1 160 9,5-1-160-9,4-5 0 6,-3 3 0-6,7-7 0 8,1 2 0-8,4-4 0 6,0 0 128-6,5 1-128 25,-1-3-1056-23,-2-2-240-2,-2-6-48 0,-2 2-16 11,-3-2-1728-9,-7-2-352 0</inkml:trace>
    </iact:actionData>
  </iact:action>
  <iact:action type="add" startTime="41428">
    <iact:property name="dataType"/>
    <iact:actionData xml:id="d34">
      <inkml:trace xmlns:inkml="http://www.w3.org/2003/InkML" xml:id="stk34" contextRef="#ctx0" brushRef="#br0">14115 13076 38703 0,'-31'-7'3440'4,"0"3"-2752"-4,4 4-560 0,5 2-128 7,1 2 992-7,5 5 160 8,2-3 48-8,14-6 0 8,-11 4-864-8,11-4-160 5,-12 8-48-5,12-8 0 9,-8 12-128-8,8-12 0 4,-8 11 0-5,8-11-12800 19,-5 18-2688-16</inkml:trace>
    </iact:actionData>
  </iact:action>
  <iact:action type="add" startTime="43665">
    <iact:property name="dataType"/>
    <iact:actionData xml:id="d35">
      <inkml:trace xmlns:inkml="http://www.w3.org/2003/InkML" xml:id="stk35" contextRef="#ctx0" brushRef="#br0">18122 15317 7359 0,'37'-8'656'3,"-6"5"-528"-3,8-5-128 0,12-2 0 7,9 4 608-7,14 2 96 7,8-2 0-6,-4-3 16 6,-4-1-528-6,2 2-192 5,1-2 144-5,-3 3-144 7,2 1 800-8,6 0 80 7,3 0 16-4,7 2 0 2,-2-4 192-5,-6 4 32 6,-8-1 16-6,-4-3 0 8,0 2-304-7,0 2-48 4,-7-2-16-5,-1 4 0 9,0 4-304-9,-1 0-64 8,-1 0-16-8,5-2 0 8,-5-4-48-8,-3 0-16 8,-5-2 0-8,-1 3 0 7,-8-3 224-7,-2 2 32 7,3-12 16-7,-5 10 0 8,0 4-16-8,-4 0 0 7,2-3 0-7,-4 3 0 8,-3 2-192-8,-1 2-32 6,0 0-16-6,4-2 0 9,-2-4-96-9,-1 2-32 7,-1-2 0-7,-4 4 0 9,-4 0-16-8,1 0-16 4,-7-4 0-5,1 4 0 9,0 2 80-9,-18-2 0 5,0 0 16-5,0 0 0 9,0 0 48-9,0 0 0 6,0 0 0-6,0 0 0 9,0 0 48-9,0 0 16 6,0 0 0-6,-18-4 0 10,-1 4-128-9,-7-2-32 4,-1-4 0-5,-4 4 0 8,-6 4-224-8,1-2 0 8,-4-2 128-7,0 2-128 5,-6 2 176-6,-1 0-16 7,-4 2 0-7,0 0 0 8,-3 0 32-8,-9 4 0 7,-3-3 0-7,-6 1 0 9,-6-2-16-9,-6 0 0 7,-2-4 0-7,-2 4 0 7,3 0-176-7,-3 2 160 6,2 0-160-6,-4-1 160 9,-3 1-160-9,3-4 192 7,0-4-192-7,10-2 192 8,10 0-64-8,6 3-128 6,1-1 192-6,9 2-64 9,3-2-128-9,10 2 192 7,6 0-192-7,6 2 192 9,5 0-192-9,5-2 0 7,19 0 144-7,0 0-144 7,0 0 0-7,0 0 0 8,0 0 0-8,19-6 128 7,5 0-128-7,11 0 128 7,11 0-128-7,9 0 128 8,8 0-128-8,11 1 0 8,13 1 0-8,9-4 0 7,9 6 0-7,3-6 0 8,1-2 0-8,2 1 0 6,4 11 0-6,0-2 0 8,2-2 0-8,-6-2 128 9,-13-2-128-9,-1 0 144 6,-9-2-144-6,-4 6 160 8,-6-2 16-8,2 2 0 7,-6 2 0-7,-9 0 0 9,-7 0 0-9,-7-2 0 6,-2-1 0-6,-12 1 0 9,-8 5-48-9,-6-1 0 5,-9 2 0-5,-14-4 0 9,0 0-128-9,0 0 128 6,-18 12-128-6,-11-4 128 8,-14-4 16-7,-9 0 0 6,-13 0 0-7,-7-1 0 9,-2 3-144-9,-12 2 0 7,-4-2 144-7,-5 8-144 7,-11-5 0-7,-7 3 128 7,-12-2-128-7,6-2 0 8,-3 1 128-8,1 5-128 8,2-2 128-8,-4-1-128 8,0-7 176-8,6 0-48 5,10-4 0-5,9-2 0 9,6 8 64-9,10-2 0 7,8 2 0-7,8-4 0 8,2 2-192-8,7 0 128 7,10-2-128-7,8 0 128 26,8-2-832-26,4 3-160 2,3 3-32-2,9-2-17120 0</inkml:trace>
    </iact:actionData>
  </iact:action>
  <iact:action type="add" startTime="46801">
    <iact:property name="dataType"/>
    <iact:actionData xml:id="d36">
      <inkml:trace xmlns:inkml="http://www.w3.org/2003/InkML" xml:id="stk36" contextRef="#ctx0" brushRef="#br0">27830 21055 12671 0,'-24'-2'560'2,"5"2"112"-2,3 0-544 0,-2 2-128 3,3 2 0-3,-1-8 0 7,1 4 288-7,3 4 32 7,4-4 0-7,8 0 0 8,0 0-320-8,-12 0 0 7,12 0 128-7,-7-4-128 9,7 4 0-9,-12-4 0 6,0-2 128-6,12 6-128 9,0 0 0-9,-8-4 0 6,-1-2 0-6,9 6 0 7,0 0 256-7,-10-8-64 7,2 3-16-7,8 5 0 10,-12-6 112-10,3 4 32 5,9 2 0-5,-10-6 0 9,-2 2 144-9,12 4 48 8,-8-8 0-8,-1 2 0 6,-9 3 176-6,8-5 32 8,-3 4 16-8,1-2 0 7,-4 0 112-7,5 2 32 7,-5 0 0-7,6 0 0 9,-3 1-176-9,13 3-48 7,0 0 0-7,-10-4 0 8,10 4-144-8,0 0-48 6,0 0 0-6,0 0 0 8,0 0 0-8,0 0 0 7,0 0 0-7,21 4 0 10,5-3-144-9,1 1-16 4,4 0-16-5,2-2 0 7,4 0-32-7,8 2-16 7,2 0 0-7,2 0 0 10,2-2-64-5,5 0-16-3,3 0 0-2,7 2 0 8,2 0-32-8,3 0-128 8,-1-2 192-8,-2 2-64 7,-8-2 192-7,3 2 48 7,-1 0 0-6,1 2 0 7,1-2-16-8,2-2 0 7,-3 0 0-7,3 4 0 8,2-4-160-8,-1 0-48 5,-3 0 0-5,-5 0 0 8,-7-2-144-8,-5 2 128 9,-6 0-128-9,-6 0 128 7,-4 0-128-7,-3 4 0 7,-7 0 0-7,-1-1 0 7,-20-3 0-7,13 4 0 7,-13-4 128-7,0 0-128 8,0 0 0-8,0 0 0 7,0 0 0-7,-11 16 0 8,-11-8 0-8,-1 1 0 8,-5 1 0-8,-7-2 128 7,-8 0-128-7,-5 2 0 7,-9-5 0-7,-9 3 128 9,-1 2 32-9,-5-2 0 6,2 0 0-6,-2-1 0 9,-2 1 80-9,4-2 16 6,-5 2 0-6,-1 2 0 8,-6-3 16-8,-3-5 16 8,-3 2 0-8,6 0 0 7,4 0 0-7,4 2 0 8,7-4 0-8,9 0 0 7,5 2-96-7,6-2-32 8,12 2 0-8,4 1 0 8,2-3-160-8,7-2 0 7,9 0 0-7,13 0 0 7,0 0 0-7,0 0 0 7,0 0 0-7,15 0 0 9,9-2 0-9,5-1 0 6,10-3-176-6,12 0 176 9,9-4 0-9,10 6 0 6,10-2 0-6,6 2 0 9,10-7 0-9,-1 5 0 6,-1 2 0-6,4 0 176 8,-5-6-16-8,5 1 0 7,-3 3 0-7,9 2 0 10,1 0 144-9,0-4 16 3,-13 2 16-4,-2 0 0 9,-4 2-16-9,-3 1-16 7,-7-1 0-7,-1 0 0 8,-5 4-48-8,-10 4-16 7,-9-2 0-7,-10 3 0 7,-8-3-240-7,-9 0 0 8,-7 0 0-8,-17-2 0 7,0 0-144-7,-23 8 144 8,-14 2-208-8,-16-4 80 7,-17 2-192-7,-12 1-48 7,-10-3 0-7,-17 0 0 23,-14 0-352-21,-15 0-80-1,-17 2-16-1,-6-3 0 12,-5 3-752-10,-23 2-160 0,-20-2-16-2,-8 0-13808 0</inkml:trace>
    </iact:actionData>
  </iact:action>
</iact:actions>
</file>

<file path=ppt/ink/inkAction1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06:09:06.45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8286">
    <iact:property name="dataType"/>
    <iact:actionData xml:id="d0">
      <inkml:trace xmlns:inkml="http://www.w3.org/2003/InkML" xml:id="stk0" contextRef="#ctx0" brushRef="#br0">7123 3361 3679 0,'0'0'160'3,"0"0"32"-3,15-8-192 0,-5 2 0 0,-10 6 0 1,14-8 0 28,-14 8 1776-28,13-10 304-1,-13 10 64 0,14-7 16 0,-14 7-1136 0,0 0-240 0,0 0-32 0,18-2-16 8,-18 2-160-8,0 0-48 6,0 0 0-6,0 0 0 9,0 0-16-9,0 0-16 5,0 0 0-5,0 0 0 9,0 0 208-9,0 0 32 5,0 0 16-5,0 0 0 9,-16 0-48-9,0-2 0 8,-1-2 0-8,-1-2 0 8,-5 4-192-8,-1 0-64 6,5-2 0-5,1 0 0 7,-3 2-128-8,-2-4-48 12,-1-3 0-12,1 7 0 4,-3 2-80-3,1 2-32 4,0-2 0-5,1 0 0 9,-1 5-32-9,0-1-128 6,1-2 192-5,-1 0-64 6,1-2 64-7,5 0 16 7,3 2 0-6,-3 0 0 6,3 2 48-7,2 0 0 7,3-6 0-7,11 2 0 8,-16 10-64-8,6-2 0 6,10-8 0-6,-11 5 0 9,11-5-192-9,-8 14 128 7,4-2-128-7,4-12 0 10,-4 15 0-10,2-1 0 4,2 6 0-4,2-3 0 9,-2 3 0-9,4 3 0 7,0 4 0-7,4 1 0 9,0 1 160-9,-1 4-160 5,-1 4 160-5,4 0-160 10,2-2 176-10,-5 10-176 7,5 2 192-7,-4 4-192 6,-2 1 192-6,2 5-64 9,1 3 0-9,-3 3-128 7,-2-1 192-6,0 6-64 5,2 1 0-6,2 3-128 8,-4-6 208-8,-1 4-64 7,3 0-16-7,2-1 0 9,-2-7 0-9,-2 6-128 6,0-1 192-6,2 1-64 8,-2 0 0-8,-1-3 0 6,1 3 0-6,-2-6 0 9,-2 3 32-9,0 3 0 7,0-8 0-7,-2 5 0 8,-4 1-160-8,1-2 192 6,-3 5-192-6,2-5 192 9,-6 2-192-9,2 4 160 7,1-3-160-7,-5-1 160 8,4-7-160-8,-5 3 0 7,1-4 144-7,-3 3-144 10,-1-3 128-10,4-1-128 5,-3-2 128-5,3-1-128 9,-5-1 0-9,1-2 144 6,-1-3-144-6,-1 1 0 9,4 0 128-9,3-2-128 6,-5-1 0-6,7 1 0 8,-5-4 0-8,6-4 0 7,-5 4 128-7,3-4-128 9,4-2 0-9,-4 0 0 7,5-6 128-7,1 1-128 7,-2-5 0-7,4 2 0 7,0-5 128-7,0-5-128 8,2-3 0-8,-2 1 0 8,2-5 128-8,2-12-128 8,0 0 144-8,0 0-16 6,0 0-128-6,0 0 192 9,6 16-16-9,-6-16-16 6,0 0 0-6,10 7 0 8,-10-7 32-7,18 8 16 6,1 0 0-6,1-6 0 6,7-4 16-7,2-4 0 6,0 2 0-6,3 0 0 9,-1 0 48-9,2 4 16 7,-2 0 0-7,6-2 0 9,4-1-288-9,0 1 160 7,0 4-160-6,-2-2 128 5,4 0-128-5,-2 0 0 5,2 3 0-6,2-1 0 8,-2 2 0-8,2 0 0 6,-6 0 128-5,2 0-128 6,-6-4 0-7,2 2 0 7,0 0 0-7,-4 0 0 23,-4 0-1408-22,4 2-320 1,0-4-64-2,1-4-13360 0</inkml:trace>
    </iact:actionData>
  </iact:action>
  <iact:action type="add" startTime="19442">
    <iact:property name="dataType"/>
    <iact:actionData xml:id="d1">
      <inkml:trace xmlns:inkml="http://www.w3.org/2003/InkML" xml:id="stk1" contextRef="#ctx0" brushRef="#br0">11545 3238 13823 0,'0'0'1216'0,"-6"-16"-960"3,2 4-256-3,4 12 0 9,-4-13 1984-8,4 13 368 4,0 0 64-5,0 0 16 7,4-12-1472-7,-4 12-304 8,6-16-48-8,3 7-16 7,5 1-80-7,0-2-32 7,3 4 0-6,7 0 0 6,-3 3-144-7,4-3-16 7,3-2-16-7,1 4 0 8,2 0-128-8,0 2-32 7,-1 0 0-6,3 0 0 6,2 0-144-6,2 0 128 5,-6-2-128-6,0 4 128 8,1 4-128-8,-3-2 160 6,-4-2-160-5,3 2 160 11,-3 2 0-12,0 2 0 4,-1 0 0-3,-5 4 0 6,-3-5 64-7,1 1 16 7,-5 2 0-7,2 4 0 8,-14-12-32-8,13 15 0 7,3 5 0-7,-8 3 0 8,0 1-48-8,-1 3-16 8,-1 4 0-7,-4 6 0 7,0 6 16-8,-2 4 0 6,-4 6 0-6,2 3 0 8,-2 5-32-8,-3-1 0 7,-1 2 0-7,2 9 0 7,0 3-128-7,-2 0 160 7,2 0-160-7,1 0 160 8,-1-8-160-8,-4 10 0 7,2 1 0-7,2-3 0 8,4-2 0-8,-2 2 0 7,-3-4 128-7,5 4-128 9,-2-9 0-9,0 5 0 6,0-4 0-6,4 4 0 10,-2-5 0-10,2 5 0 6,2 0 144-6,0 0-144 7,0-5 240-7,2 1-32 7,0-2 0-7,2 1 0 8,-1 7 0-8,-1-8 0 7,2 1 0-7,0-1 0 9,4 0 16-9,-4 5 0 7,1-5 0-7,1 2 0 9,4-5-96-9,-4-1-128 6,3-1 176-6,-3 1-176 7,2-3 160-7,4-1-160 8,-5 5 128-8,1-3-128 7,0-1 128-7,-4-1-128 8,4-3 128-8,1 0-128 7,-3-1 128-7,2 1-128 7,1-8 0-7,-3 3 128 9,6-7-128-9,-4 4 128 6,-1-2-128-6,3-4 128 9,-4 2-128-9,6-2 0 5,-5 0 144-5,1 0-144 10,4-6 0-10,-6-1 144 6,1-3-144-6,3-2 0 9,-4-2 176-9,4-1-176 5,-3-1 160-5,1-1-160 9,0-3 192-9,-4 1-48 8,-2-1-16-8,1-3 0 8,-5-16 48-8,0 0 0 6,12 13 0-6,-12-13 0 8,8 14 48-8,-8-14 16 7,0 0 0-7,0 0 0 8,0 0-48-8,0 0 0 7,10 14 0-7,-10-14 0 7,0 0 128-7,0 0 32 8,0 0 0-8,0 0 0 7,0 0-80-7,0 0-16 7,0 0 0-7,0 0 0 9,0 0 0-9,-14 0-16 7,-2-2 0-7,3 0 0 8,-7-2-32-8,1 0 0 7,-5 4 0-7,-3 0 0 9,-4 0 16-9,-4 0 0 7,0-2 0-7,-8 2 0 8,0 0-32-8,-8 6 0 5,-6-2 0-4,-9 0 0 8,2-2 32-9,-8 4 0 6,1-1 0-6,-5 3 0 10,2 0-32-10,4-2 0 6,-2 2 0-6,7 1 0 7,-1-1-64-7,4 2 0 7,1 4-128-7,3-7 192 9,1 3-192-9,6-2 0 6,3-2 0-6,9 0 0 8,2 1 0-8,9-3-320 8,7-2 64-8,5 0 0 22,16-2-3104-19,0 0-608-3</inkml:trace>
    </iact:actionData>
  </iact:action>
  <iact:action type="add" startTime="22521">
    <iact:property name="dataType"/>
    <iact:actionData xml:id="d2">
      <inkml:trace xmlns:inkml="http://www.w3.org/2003/InkML" xml:id="stk2" contextRef="#ctx0" brushRef="#br0">9875 3374 16815 0,'-16'4'736'3,"16"-4"160"-3,-17 4-704 0,5-2-192 0,12-2 0 0,-18 2 0 6,7 0 448-6,11-2 64 8,0 0 16-8,0 0 0 9,-16-12 112-9,10-3 32 6,2 1 0-6,2-4 0 8,2 5-48-8,4-5-16 7,0-5 0-7,0-1 0 7,2-1-288-7,6 2-64 8,-6-5-16-8,5 1 0 8,3-4-80-8,0 2-16 7,3-1 0-7,5 1 0 7,-5-2-16-7,9 0-128 8,3-3 192-8,4 3-64 8,-4-2-128-8,6 4 0 6,2 3 0-2,6-3 0 3,0-2 208-7,6 4-32 6,6 3-16-6,3 5 0 6,4-1-160-6,-1 1 0 9,-3 3 0-9,3-1 0 7,-3 3 0-7,3-2 128 7,3 5-128-7,1-3 0 7,5 8 0-7,0 0 128 8,6-1-128-8,4 3 0 7,2 0 0-7,-2 2 0 7,-2 0 128-7,-2 0-128 8,0-2 0-8,4 4 0 7,0 2 0-7,8 2 0 9,9-2 0-9,-3 0 0 6,0-2 0-6,-5 0 0 9,-3 0 0-9,4 4 0 6,2 0 0-6,-1 5 128 10,9-1-128-10,-3-2 0 6,5 4 0-6,-5-6 0 8,-3 0 0-8,-4-1 0 7,7-1 144-6,-1 2-144 6,3 2 160-7,1 0-32 6,5-2-128-5,-4 0 192 6,-9-2 0-7,6 0-16 8,-7 2 0-8,7-1 0 7,-6 3-176-7,5 0 192 7,-1-2-192-7,1 0 192 8,-7 2-192-8,-2 2 160 7,-4-4-160-6,-1-1 160 7,-1 1-160-8,0-2 0 5,0 2 144-5,2 0-144 9,-2 0 0-9,-2 4 144 7,-2-2-144-7,-4-1 0 8,-8 1 128-8,3 4-128 7,-5-2 0-7,2 0 0 9,1 1 0-9,-5-3 128 6,6-2-128-6,-3 2 0 10,-3-2 144-10,4 2-144 6,-3-2 0-6,-7 0 144 9,-3-2-16-9,2-2 0 5,-5 0 0-5,-3 0 0 11,0 0 32-11,2 0 0 6,-6-2 0-6,2 0 0 7,1 2 96-7,-1-2 0 7,2-2 16-7,2-2 0 8,-2 2-80-8,-1-2 0 7,5 2-16-7,-2-4 0 9,0-5-48-9,-6 5 0 6,1-2 0-6,1 1 0 8,-4-1 64-8,4-4 0 7,-6 2 0-7,4-3 0 9,-4 1-48-9,4-1 0 7,-6 5 0-6,2-4 0 6,0 2 96-7,4-5 16 6,-2 3 0-6,-2-3 0 7,0 3-256-7,-4-3 128 7,6-1-128-7,-6 6 0 10,-6-3 192-10,1 3-64 6,-1-2-128-6,-4 3 192 9,1-1-64-9,-5-2 0 5,-1 6-128-4,1-1 192 7,1-1-192-8,-1 2 176 7,-3-4-176-7,-1 5 160 7,-1 1-160-7,-5-2 160 7,1-2-160-7,-12 10 160 9,14-8-160-9,-14 8 192 7,11-2-192-7,-11 2 192 7,0 0-192-7,0 0 0 7,0 0 0-6,0 0 0 8,0 0 0-9,0 0-192 6,0 0 32-6,0 0 16 23,0 0-560-22,0 0-96 0,0 0-32-1,0 0 0 14,0 0-1968-13,8 10-400 0,-8-10-64 0,0 0-32-1</inkml:trace>
    </iact:actionData>
  </iact:action>
  <iact:action type="add" startTime="23393">
    <iact:property name="dataType"/>
    <iact:actionData xml:id="d3">
      <inkml:trace xmlns:inkml="http://www.w3.org/2003/InkML" xml:id="stk3" contextRef="#ctx0" brushRef="#br0">17345 2220 20271 0,'0'0'1792'1,"-7"-12"-1424"-1,7 12-368 0,0 0 0 6,0 0 960-5,13-8 112 7,1 0 16-8,7-1 16 7,5 3-656-7,3 0-128 8,4-2-16-8,8-2-16 7,2 1-48-7,6-1-16 8,0-6 0-8,5 5 0 7,3-5 32-7,1 4 0 6,-1-5 0-5,-1 1 0 7,1 2-16-8,0-1 0 6,-3 3 0-6,-1-3 0 9,1 1 48-9,-1 0 16 6,0 6 0-6,1 5 0 8,3-3 64-8,-2 4 16 11,-3 2 0-11,-1 6 0 6,-2-1-64-6,-6 9 0 6,0-2 0-6,-4 5 0 8,0-1-160-7,-4 5-32 5,2 5-128-6,0 3 192 9,-6 4-32-9,-4 6-16 7,-3-2 0-6,-7 10 0 6,1-4-144-7,-10 4 0 7,1-6 144-6,-7 2-144 7,-8 3 0-8,-1-3 0 5,-7 4 0-5,-6-2 128 9,-7-2-128-9,0 6-208 7,-10-3 48-7,-4-1-9440 16,4 0-1872-15</inkml:trace>
    </iact:actionData>
  </iact:action>
  <iact:action type="add" startTime="24246">
    <iact:property name="dataType"/>
    <iact:actionData xml:id="d4">
      <inkml:trace xmlns:inkml="http://www.w3.org/2003/InkML" xml:id="stk4" contextRef="#ctx0" brushRef="#br0">14687 3669 10127 0,'0'0'448'4,"0"0"96"-4,-12-10-544 0,12 10 0 0,-10-6 0 1,10 6 0 6,0 0 1664-7,-13-2 208 7,-1 2 48-7,-2-2 16 8,3-2-1184-7,-3 2-240 4,16 2-64-5,-13-2 0 8,-5 2-16-8,4 0-16 7,-3-4 0-7,1 4 0 9,1 0-208-9,-5 0-32 6,1-1-16-6,-3 1 0 8,-3 0 128-7,-3 0 32 5,-1-4 0-6,0 0 0 7,0 0 96-6,-3 0 32 6,3-2 0-7,0 0 0 8,0 0 48-8,1 2 16 9,1 1 0-5,-2-3 0-1,-2-4-16-2,3 4 0 5,5 2 0-6,0-4 0 9,-3-3-128-8,7 3-32 4,-3 0 0-5,1-2 0 7,-1 3-112-7,3 3-32 8,-5-2 0-8,-1 2 0 9,0-2-192-9,-1 0 144 6,3 4-144-6,-1 0 128 8,1 2-128-8,2 0 0 6,-1 0 0-6,5 0 0 9,1 0 0-9,-2 0 0 7,7 0 0-7,-3 2 0 7,14-2 0-7,-10 6 0 9,10-6 0-8,-11 12 0 5,11-12 0-6,-10 13 0 6,2 5 0-6,0-2 0 8,4 3 0-8,2 5 0 7,2 3 0-6,0 2 0 6,0 0 0-7,2 4 0 7,2 6 0-7,2 0 0 8,0 8 0-8,-2 6 0 7,0 2 128-7,0 3-128 8,0 1 144-8,1 3-144 7,-3 2 160-7,2 3-160 9,-2 7 128-9,2-4-128 7,0 0 0-7,0 4 144 8,0-2-144-7,2 4 0 3,-2-3 0-4,0-3 0 11,1 2 0-11,1-2 128 6,2 4-128-6,-4 2 0 9,-2 0 176-9,2 1-48 6,0-1-128-6,0 0 192 7,-1 2-64-6,1-6-128 5,-2 2 176-5,-2 0-176 7,0-4 176-8,-6 2-176 6,5 4 160-6,-5-3-160 8,-2 1 160-8,2 2-160 7,-4-6 160-7,1 0-160 8,-1-5 144-8,-4 1-144 8,2-4 128-7,-3 5-128 6,3 1 192-6,-2 0-64 5,5 0 0-6,-3-5 0 8,2-3-128-7,4 3 192 4,-1-7-192-5,-3 1 192 10,2-7-192-10,2-3 128 6,-4 2-128-6,5-4 128 7,-1-8-128-7,2-2 128 7,-2-2-128-7,0-4 128 9,2-1 0-9,2-9-128 6,2 1 192-6,4-3-64 9,-4-17-128-8,8 12 128 4,-8-12-128-5,10 12 128 9,-10-12-128-9,21 2 0 6,-1-8 0-6,3 4 0 8,0-6 0-7,7 2 160 5,1-6-160-6,8 1 160 8,-2 1-16-8,8-4 0 7,2 3 0-7,1-5 0 8,3 4 48-8,4-3 0 7,1 3 0-7,3-4 0 9,1 5-48-9,5-1 0 7,-1 6 0-7,10 2 0 9,2-2-144-9,2-3 0 5,2-1 0-4,-4 0 128 8,0-3-128-9,-1 5 0 5,-1-6 0-5,2 8 0 9,0 2 0-9,2 2 0 6,2 0 0-6,0-1 0 24,-2-3-1040-22,-4 0-240-1,-6 2-64-1,-3 4-8432 6,-5 0-1680-5</inkml:trace>
    </iact:actionData>
  </iact:action>
  <iact:action type="add" startTime="25313">
    <iact:property name="dataType"/>
    <iact:actionData xml:id="d5">
      <inkml:trace xmlns:inkml="http://www.w3.org/2003/InkML" xml:id="stk5" contextRef="#ctx0" brushRef="#br0">18853 3597 15663 0,'0'0'688'3,"0"0"144"-3,-15-6-656 1,15 6-176-1,0 0 0 1,0 0 0 6,-10-8 560-7,10 8 80 6,0 0 0-6,0 0 16 6,0 0-96-5,0 0-32 7,0 0 0-8,0 0 0 7,0 0-128-7,10-12-16 8,1 4-16-8,5 4 0 7,3-5-64-7,-3 5-16 6,2 0 0-6,-1 2 0 8,-1-6 128-8,5 2 32 8,-1 4 0-8,-1 0 0 8,1 0-80-8,3 2-16 6,-3 0 0-6,-3 2 0 9,3 2 48-9,3 2 16 6,0-2 0-6,-1 0 0 9,1 0-48-5,-1 4-16-1,-1 1 0-2,3-1 0 8,-7 0-48-9,3 4-16 5,1-4 0-5,-5 1 0 8,-1 5-96-8,3-4 0 7,-2 7-16-7,-1-3 0 9,-7 3-176-9,2 1 128 6,1-2-128-6,-5 5 128 9,0 2-128-8,-2 5 0 5,0 3 144-6,-4 0-144 8,-4 6 144-8,2 4-144 6,-4-2 192-6,0 6-192 9,0 4 208-9,-5-2-64 7,1 3-16-7,-4 5 0 8,5 7-128-8,1 3 0 7,-2 1 0-7,2 4 0 7,0-4 0-6,1 7 0 5,-1-5 128-6,4 4-128 8,-2-2 0-8,6-3 0 7,-2-1 128-7,2 8-128 8,0 6 0-7,0 0 0 5,2 0 0-6,0-2 0 9,2-6 0-9,2 6 0 6,2-2 0-6,-3 0 0 9,-1-6 0-9,2 6 0 6,0 2 0-6,4 4 0 10,0-4 0-10,3 0 0 5,-5-2 160-5,4 0-160 9,1-1 240-9,-1-5-64 6,4 0-16-6,-7 2 0 9,5-2 16-9,-4 4 0 7,0-3 0-7,1-1 0 7,-3-4-48-7,2 0-128 7,2-3 192-7,-1-1-64 9,3-5-128-9,-4 1 192 7,1-3-192-6,-3-4 192 6,2-1-192-7,2 5 0 7,-5-2 0-7,3-3 128 7,2-1-128-7,-4-8 0 6,1 0 144-6,3-4-144 9,-6-6 128-9,2-1-128 7,0-3 128-7,-3 2-128 9,-1-4 144-9,-4-3-144 6,2-1 192-6,0-1-192 8,-2-8 192-8,0-1-192 6,0-11 192-6,-2 14-192 9,2-14 448-9,-2 12 0 7,2-12-16-7,-5 13 0 8,5-13 96-8,0 0 32 7,-16 6 0-7,4-2 0 8,-3-6-16-8,3 2 0 7,-6 0 0-7,5 0 0 8,-7-2-128-8,-5 0-32 7,-2 0 0-7,-3 0 0 8,-11 2-128-8,0 2-16 7,-5 0-16-7,-3-2 0 7,-6-2-32-7,1 2-16 8,-3 2 0-8,0 0 0 8,1 2-176-8,-1-2 0 7,1-2 0-7,3 4 0 9,2 6 0-9,6-7-176 6,-3-3 48-6,5 0 0 23,2-1-1424-19,6-1-288-3,-2 0-48-1,5-12-15024 0</inkml:trace>
    </iact:actionData>
  </iact:action>
  <iact:action type="add" startTime="26545">
    <iact:property name="dataType"/>
    <iact:actionData xml:id="d6">
      <inkml:trace xmlns:inkml="http://www.w3.org/2003/InkML" xml:id="stk6" contextRef="#ctx0" brushRef="#br0">16037 3899 11055 0,'0'0'976'1,"-18"2"-784"-1,4-2-192 0,-1 2 0 7,15-2 1184-6,0 0 192 7,-12 4 32-7,12-4 16 5,0 0-544-6,0 0-112 7,-14-6-32-7,14 6 0 8,0 0-80-8,0 0-16 7,0 0 0-7,0 0 0 7,0 0-96-7,0 0-32 7,-7-12 0-7,7 12 0 9,-2-16-176-9,2 16-32 7,0 0-16-7,2-13 0 8,2-5 128-8,-2 1 32 6,1 5 0-5,3-2 0 7,-6 14-48-8,8-13 0 5,-2-7 0-4,2 7 0 7,3-3-64-8,-1 4-16 7,4-5 0-7,-4 1 0 8,1 0-64-8,3-3 0 7,3 3-16-7,-1-1 0 12,6-3-80-12,-3 3-16 5,-1-3 0-4,3-3 0 4,2 3-144-4,-1 3 128 7,-3-3-128-8,5 3 128 8,-3 3-128-8,3-5 0 6,-1 3 0-6,1-2 128 8,-3-1-128-8,8 3 0 7,2-1 0-7,-1-1 0 8,-3 3 0-7,2-3 128 5,1 6-128-6,1-3 0 7,-2 3 128-7,6-4-128 8,4 3 128-8,-2 1-128 8,2 4 192-8,2 1-64 7,0-7 0-7,2 2 0 9,2-5-128-9,-6 5 128 6,4-2-128-6,-4 6 128 9,0-3-128-9,0 3 160 6,-4 2-160-6,6 0 160 8,-4 2-160-7,2 2 0 5,2-1 0-6,-4 6 128 9,6-1-128-9,-6 0 0 6,4 0 0-6,-2 0 0 8,6 2 0-8,-2 0 0 7,2 4 0-7,-4 2 0 9,1-5 0-9,1 5 0 6,-4 2 0-6,0-4 0 8,2 3 0-8,-4 1 0 7,4-6 0-7,-4 4 0 8,4 1 0-8,-4 1 0 7,2 4 0-6,2-7 0 5,-5 3 0-5,4-2 0 6,-2 5 0-6,2 1 0 6,3-2 0-7,2-3 0 7,-6 5 0-7,6-4 0 9,0 3 0-9,0-5 0 6,-2 0 0-6,-4 2 0 8,2-5 0-8,-2 7 0 7,0-2 0-7,2-4 0 9,-2 1 0-9,6-1 0 9,-6-2 144-9,4 2-144 5,-4-2 0-5,5 1 0 7,-3 1 0-7,6 2 128 9,2-2-128-9,0-2 0 6,-2-1 0-6,1 5 0 8,1-2 0-8,0-2 0 8,-4 2 0-8,1-1 0 8,1-1 0-8,-2-2 128 8,2 2-128-8,2-2 0 6,-6-2 0-6,3-2 0 8,1-2 0-8,0 0 128 7,-4 0-128-7,6 2 0 7,-2 0 0-7,-3 0 128 9,3 2-128-9,-2 0 144 6,-4 0-144-6,4 4 160 10,-8-4-160-10,2 2 0 5,0-2 144-5,-4-1-144 10,6-1 0-10,-6 0 128 5,2 0-128-5,0 0 0 9,-2 0 128-8,-1 0-128 4,-1 0 160-4,4 0-160 7,-2 0 0-8,0 0 0 7,2 0 0-7,-2 0 0 9,0-1 0-9,4 1 0 5,-4-2 0-5,-1 0 0 8,-1-2 0-8,2-2 0 8,-6 4 128-8,0 0-128 8,-1 2 0-8,-1-4 128 6,-6-2-128-6,3-2 0 9,-1-3 176-9,1 3-176 7,1-6 192-7,0 5-192 8,-3 3 208-8,-5-4-64 6,3-2-16-6,-1 4 0 10,-3-5 0-10,2 3 0 6,-7 0 0-6,5-3 0 8,-4 1 0-8,1-6 0 7,-3 5 0-7,4-3 0 9,-5-3 0-9,5 5 0 7,-4-4 0-7,0 5 0 7,1-3-128-6,-3 2 0 6,2-3 0-7,1 1 0 9,-5 3 0-9,2-3 0 5,-8 16 0-5,12-17 0 9,-6-7 0-9,1 3 0 6,-3 5 0-6,0 2 128 8,-4 14-128-8,6-17 0 7,-4 1 0-7,0 1 0 8,-2 15 128-8,2-12-128 7,-2 12 128-7,0 0-128 7,-2-18 0-7,2 18 0 7,0 0 0-7,0 0-176 8,0 0 176-8,0 0-128 7,-4-9 128-7,4 9-128 8,0 0-80-8,0 0-16 7,0 0 0-7,0 0 0 27,0 0-624-27,0 0-128 0,-15 6-32 0,15-6 0 10,-12 5-1744-8,12-5-368 0</inkml:trace>
    </iact:actionData>
  </iact:action>
  <iact:action type="add" startTime="28044">
    <iact:property name="dataType"/>
    <iact:actionData xml:id="d7">
      <inkml:trace xmlns:inkml="http://www.w3.org/2003/InkML" xml:id="stk7" contextRef="#ctx0" brushRef="#br0">21543 3222 10127 0,'0'0'448'3,"0"0"96"-3,0 0-544 1,0 0 0-1,0 0 0 0,0 0 0 7,0 0 864-6,0 0 64 7,0 0 16-8,0 0 0 6,0 0-560-5,0 0-96 6,0 0-32-7,0 0 0 7,0 0 64-6,0 0 0 6,0 0 0-7,0 0 0 8,-12-4-160-8,12 4-32 8,0 0 0-8,0 0 0 6,-8-4-128-6,8 4 128 6,0 0-128-5,-7-6 128 8,7 6 144-9,-6-11 32 6,6 11 0-6,-4-10 0 9,4 10 384-9,0-10 80 5,0-3 0-5,0 3 16 9,0-4-16-9,2 4-16 6,-4-5 0-5,4 3 0 7,0 2-208-8,-2-1-32 7,0 11-16-7,0-14 0 8,0-5 0-7,-2 1 0 8,0 6 0-8,0-3 0 4,-2 3-176-5,0-4-16 7,0 3-16-7,-2-3 0 8,-3 4-80-8,1-3-16 6,2 1 0-6,-6-1 0 8,3 1-32-8,1 2-16 7,-6 4 0-7,4 4 0 8,-5-3-144-8,3 1 0 7,-4 2 0-6,5 2 0 7,-7 0 0-8,5 2 0 6,-5-2 0-5,6 2 0 6,-3 0 0-7,3 0 0 7,-4 0 0-7,5 2 0 9,-5 0 0-9,4 0 0 6,-5-2 0-6,1 0 0 10,3 0 0-10,-3 2 0 5,4 0 0-5,-3 4 0 9,1-4 0-9,-4 2 0 7,3-1 0-7,-3-1 0 8,3 0 0-8,1 2 0 6,14-4 0-6,-16 4 0 25,3 2-416-24,-1-2-16 0,14-4 0-1,-12 4 0 12,-3-2-656-11,15-2-128 2,-14 0-16-3</inkml:trace>
    </iact:actionData>
  </iact:action>
  <iact:action type="add" startTime="29428">
    <iact:property name="dataType"/>
    <iact:actionData xml:id="d8">
      <inkml:trace xmlns:inkml="http://www.w3.org/2003/InkML" xml:id="stk8" contextRef="#ctx0" brushRef="#br0">24711 593 13823 0,'23'-8'1216'1,"-3"6"-960"-1,-3 2-256 0,7 0 0 7,3 0 208-7,2 4 0 9,0-2 0-9,-1-2 0 6,-1-2-48-6,-2 0-16 8,-1-2 0-8,-3 3 0 7,-5-3 96-6,-1 0 16 5,-3-4 0-6,-12 8 0 8,0 0-16-8,0 0 0 9,10-10 0-9,-10 10 0 6,0 0-80-6,-10-12-16 7,-2-1 0-7,-3 5 0 7,-3-4-144-7,-5 1 192 9,-5 1-192-9,-3-4 192 8,-2 3 192-8,-4-5 32 7,2 6 16-7,0-3 0 10,-8 1 176-10,4-2 32 5,-8 6 16-5,0 1 0 8,0-7-48-8,-3 4-16 7,-1 2 0-6,-6 1 0 6,-7 1-176-7,-2 2-32 7,-1 2-16-7,-3-4 0 8,2-4-80-8,-4 4-16 7,0 3 0-6,-1-1 0 6,-3 0-112-7,-4 0-32 7,-3-2 0-7,-5 2 0 8,-10 0 128-8,5 2 32 7,-3 0 0-7,2 0 0 7,-5 0-288-7,3 2 128 7,-3 2-128-7,-6 0 0 9,-9-2 144-8,3 0-144 4,4 4 0-5,0-2 144 9,-3-2-144-9,-1 2 0 6,-4 2 0-6,0 2 128 9,-6-4-128-9,4 2 0 6,2-2 144-6,6 0-144 8,2 1 144-8,-5 1-144 8,-1-2 192-8,2 2-192 8,4 2 224-8,5 0-64 7,5-2-16-6,-1 2 0 7,7-2-16-8,-7 5-128 6,1-3 192-5,-1 4-64 6,3 2-128-7,1-5 0 8,6 9 0-8,4-6 128 7,4-4-128-7,0 1 0 7,-2 5 0-7,2-2 0 8,0 4 0-8,8-5 128 7,-2 5-128-7,8-2 0 7,0-1 0-7,3 5 0 8,3 0 128-8,3-1-128 8,4 5 0-8,1-3 192 7,1 7-192-7,2-1 192 8,-1 0-192-8,5 3 128 6,-2-3-128-6,8 3 128 10,-4-1 0-10,6 0-128 6,-4-3 192-6,6 1-64 8,4 0-128-8,1 3 128 7,3 1-128-7,0 0 128 8,1 1-128-8,3 3 0 7,2 0 0-7,5 2 0 7,-2 6 0-6,9-4 0 6,-3 6 0-7,6-4 0 8,-4 6 0-8,2-4 0 8,7 4 0-8,1-4 0 7,0 6 0-7,5-4 0 7,3 4 0-7,0 0 0 9,2 0 0-9,5 3 0 6,-1-3 0-6,4 2 0 8,3 2-144-8,0-2 144 7,1-5 0-7,3 7 0 8,5 0 0-8,3-2 0 6,2 0 0-6,2-1 0 10,8-5 0-10,2 4 0 6,-1 0 0-6,3-6 0 10,2 0 0-10,0 2 0 5,-5-4 144-5,7 4-144 8,2-6 128-7,1 6-128 9,-1-2 128-10,5 4-128 4,-1-8 176-4,3 2-48 7,10 6-128-7,1-8 192 8,5 0-16-8,0 2-16 8,0-2 0-8,2-3 0 7,2-3 16-7,3 2 0 7,-1-4 0-7,4 1 0 8,2-1-48-8,5 0-128 8,-7 1 192-8,4-1-64 7,1-6-128-6,-1 3 192 6,4-3-192-7,-1-1 192 7,9 3-192-7,5-3 192 7,-2-3-192-7,0-3 192 9,-3 5-192-9,3-1 192 7,0-1-192-7,4 3 192 7,8-6-192-7,-5 1 0 6,-5-5 0-6,-2 0 0 10,2-3 0-10,4-1 0 6,1 2 0-6,1 0 128 8,2-4-128-8,0-4 0 8,-6 0 0-8,0-2 128 7,-2 0-128-7,3-4 0 7,1 0 144-7,0-2-144 8,-4-7 128-8,-2 3-128 7,-3-5 128-7,-5 3-128 8,1-9 160-8,1-1-32 8,-3-1-128-8,-1-4 192 7,-7-3-192-7,0-1 0 7,1-10 0-6,-3 6 0 6,-4-2 0-7,-2 0 0 7,4 0 128-7,-6-8-128 9,-2-5 0-9,-10-3 128 7,0-1-128-7,-7-7 0 8,-5-5 160-8,-1 2-160 6,-3-1 160-5,1 3-160 6,-6-4 144-7,-6-1-144 7,-4 3 128-7,0-4-128 8,-6-6 192-8,-5 6-64 8,-9-3 0-8,-1 3 0 6,-5 2 272-5,-3-2 48 7,-8 2 16-8,-8-3 0 8,-3 1 32-8,-5-2 0 6,1 4 0-5,-11-2 0 6,-3 1-32-7,-6 1 0 8,-8 4 0-8,-2 3 0 7,-2 3-320-7,-7 9-144 8,-9 2 128-8,-7 4-128 7,-12 4 0-7,-6 4 0 7,-13-2-224-7,-6 8 80 24,-9 5-1120-23,-10 11-208 0,-11 7-64-1,-11 4-9856 6,-8 6-1984-5</inkml:trace>
    </iact:actionData>
  </iact:action>
  <iact:action type="add" startTime="32322">
    <iact:property name="dataType"/>
    <iact:actionData xml:id="d9">
      <inkml:trace xmlns:inkml="http://www.w3.org/2003/InkML" xml:id="stk9" contextRef="#ctx0" brushRef="#br0">2945 2060 11967 0,'-24'-22'528'1,"9"15"112"-1,1-1-512 0,-2 0-128 3,5 2 0-2,-5 2 0 7,4-2 1536-8,12 6 288 7,-15-2 48-7,15 2 16 7,-14-6-1008-6,14 6-208 5,-15-3-32-6,15 3-16 9,0 0-192-8,0 0-48 3,0 0 0-4,0 0 0 9,0 0-112-9,0 0-16 6,0 0-16-6,0 0 0 8,0 0-240-8,0 0 128 9,0 0-128-9,0 0 0 7,21 3 272-7,0 3-32 7,3-2-16-7,-1-2 0 7,5 0 112-6,7-2 32 6,2 0 0-3,8 0 0 1,-1-2-32-5,5 2 0 7,4-2 0-7,3 4 0 7,1-4-16-7,5 0 0 7,3 0 0-7,-1 2 0 9,6 0-32-9,1-2-16 7,5-2 0-7,6 3 0 7,5-1-64-6,3 2-16 5,2 0 0-6,-3 0 0 8,1-2-64-8,4 0 0 7,-2 2-128-7,7-2 192 9,2 0-192-9,3 2 176 6,1 4-176-6,0 0 160 9,-9-1-160-9,4 3 128 7,3-2-128-7,-2 0 128 8,3 0-128-8,-1 0 0 6,0 0 144-5,-3-2-144 6,-6 4 128-7,-7-6-128 8,-1 0 128-8,0-2-128 7,0-4 192-7,2 2-48 7,-5 0 0-7,-5 0 0 8,-3-2 64-8,-3-2 16 8,-10 1 0-8,1 1 0 7,-1-2 0-7,-5-4 0 8,-5 3 0-8,-3-3 0 7,-6 2-48-7,2 4-16 7,-6 0 0-7,-2 1 0 9,-4-1-160-9,-6 0 160 6,-3 4-160-6,-5 2 160 8,-1 0-160-7,-18 0 128 5,0 0-128-6,0 0 128 9,0 0-128-9,0 0 0 6,0 0 0-6,0 0 0 8,0 0 0-8,-16 12-304 8,-3 3 48-8,-7-1 16 23,-13 3-1392-20,0 5-288-2,-8 1-48-1</inkml:trace>
    </iact:actionData>
  </iact:action>
  <iact:action type="add" startTime="34560">
    <iact:property name="dataType"/>
    <iact:actionData xml:id="d10">
      <inkml:trace xmlns:inkml="http://www.w3.org/2003/InkML" xml:id="stk10" contextRef="#ctx0" brushRef="#br0">3364 9147 19695 0,'0'0'864'1,"0"0"192"1,0 0-848 0,0 0-208-2,0 0 0 0,0 0 0 6,0 0 256-6,18 4 16 7,-3 4 0-6,5-7 0 6,-5-1 304-5,7-3 48 3,5 1 16-5,2-2 0 11,1 0-208-11,7 0-48 4,0 0 0-3,6 2 0 6,-4-4-112-7,7 2-16 7,-1-2-16-7,6 5 0 8,4-3-112-8,3 2-128 9,5 0 176-9,-5 2-176 8,-3-2 256-8,3 2-64 6,1-2-16-2,1-2 0 2,1-4 80-5,5 2 32 4,-2 0 0-5,10 3 0 7,1-1 64-7,1-4 16 8,4 4 0-8,-2-2 0 7,-4 0-16-7,-2 0 0 8,4 2 0-7,4-3 0 5,0 1-32-6,4 2-16 7,4 0 0-7,3 2 0 8,-3-2-80-8,-2 0-16 6,-2 4 0-6,0-2 0 9,-1-2-48-8,1 0-16 5,0 3 0-6,8 1 0 9,0-2-144-9,-1 2 0 7,-1 0 0-7,-2 2 0 9,-4-4 0-9,-1 2 0 6,1 0 128-6,4-2-128 8,0 2 0-7,6 2 0 4,-5 0 0-4,-1-2 128 7,-4-2-128-8,0 2 0 6,0-2 0-6,3 2 0 9,1-2 0-8,0 2 0 5,4-2 144-6,1 0-144 7,-5-4 0-7,0 6 128 7,-2-2-128-6,-1-2 0 7,1 0 144-8,2 2-144 7,0 2 192-7,4-2-192 7,5 0 160-6,-7 2-160 6,-4-4 128-7,-1 1-128 8,3-3 128-8,0 4-128 7,0 0 0-7,3 0 128 7,3 2-128-6,-4-2 0 5,1 0 0-6,-5-2 0 8,-4 0 0-7,-2 0 0 6,0-2 0-7,2 2 0 8,2 1 0-8,0 1 128 6,4 2-128-6,-5 0 0 8,-1-2 0-8,-4-2 0 8,-3-2 128-8,1 0-128 8,4 0 0-8,0 2 0 6,-2 2 0-6,3 0 0 10,5 0 0-10,-2 1 0 6,0-7 144-6,-4 2-144 7,-6 0 0-7,4 2 0 9,2-2 0-9,0 4 128 6,2-2-128-6,0 2 0 6,2-1 0-6,2-1 128 9,-3-2-128-9,-1-2 0 8,-2-2 0-8,0 2 0 7,0 3 0-7,2-3 0 7,-2 4 0-6,4 2 0 6,4-2 0-7,0 0 0 6,3-6 0-6,-7 1 0 9,-2 1 0-9,-2 0 0 6,0 0 0-6,0 2 128 9,-2 3-128-9,4 1 0 6,2-4 0-6,-2-2 0 10,-2 2 0-10,-2 0 0 6,-2-2 0-6,2 1 0 9,-2 3 0-9,-2 0 0 7,0 0 0-7,6 2 0 7,0-2 0-7,-2 0 0 6,-2-2 0-6,-4 0 0 9,-1 1 0-9,-5 3 0 8,4-2 0-8,-5 2 0 7,1 0 0-6,2 0 0 5,-5-4 0-6,5 4 128 8,-4 2-128-8,2 0 0 8,1-2 0-8,-9 0 0 7,-3 0 0-7,-2 0 0 6,-3 0 0-6,3 2 0 9,-4 0 0-9,-1 0 0 6,1 0 0-6,0 0 0 9,-6 4 0-9,4-2 0 7,1-2 0-7,-3 0 0 8,-2 4 0-8,2 2 0 8,-6-2 0-8,4-2 0 9,-8-2 0-9,0 2 0 4,-4 2 0-4,1-2 0 10,-5 2 0-10,-2-1 0 6,-3 1 0-6,-1 2 0 8,1-2 0-7,-7 0 0 5,3 0 0-6,-1 0 0 8,-7 2 0-8,-10-6 0 6,14 9 0-6,-1-5 128 8,-13-4-128-8,0 0 0 8,8 10 0-8,-8-10-128 7,0 0-192-7,0 0-16 7,0 0-16-7,-4 18 0 25,-1-1-1760-24,-11-5-368 1,-11 3-64-2,-3 1-9536 0</inkml:trace>
    </iact:actionData>
  </iact:action>
  <iact:action type="add" startTime="37368">
    <iact:property name="dataType"/>
    <iact:actionData xml:id="d11">
      <inkml:trace xmlns:inkml="http://www.w3.org/2003/InkML" xml:id="stk11" contextRef="#ctx0" brushRef="#br0">9204 6777 9215 0,'0'0'816'1,"0"0"-656"6,0 0-160-7,0 0 0 4,0 0 1984-4,0 0 384 6,0 0 64-5,0 0 0 6,0 0-1696-7,0 0-352 7,0 0-64-7,0 0 0 10,0 0 16-10,0 0 16 6,0 0 0-6,14 2 0 6,-14-2-96-6,17 4 0 7,-17-4-16-6,20 6 0 7,-7 2-64-8,-13-8-16 6,18 8 0-6,-18-8 0 10,13 9-160-10,1 5 128 5,-4-4-128-5,2 5 128 9,-5-3 0-9,-1 6 0 6,0-3 0-6,2 7 0 8,-2 3 192-8,-4 0 16 7,0 3 16-7,0 3 0 13,0 2-16-13,1 2 0 3,1-2 0-3,2 0 0 10,-2 5 0-10,0 1 0 5,-2-2 0-5,4-2 0 7,2-2-80-7,1 0 0 9,-3 0-16-9,4 4 0 7,0-4 16-7,-1 2 0 7,5 1 0-7,-2-1 0 8,5 0-128-8,-1-2 0 7,2-6-128-6,-3 2 192 6,3-1-64-6,3 3-128 5,1 0 176-6,-3 0-176 8,1-5 192-8,3-1-192 7,-2-2 192-7,-1 1-192 8,0 1 160-8,1-3-160 7,-5-5 128-7,1 1-128 8,3 3 144-8,-5-7-144 6,3 3 160-5,1-5-160 8,-3 2 208-9,3-6-48 6,1-1-16-6,-3 1 0 9,5-2 64-9,-1-2 16 7,3-2 0-7,-3 2 0 9,-1 0-48-9,1-2-16 5,1 2 0-5,-3-4 0 7,-1 0-32-7,1 2 0 9,1-1 0-9,-5-1 0 7,5 0-128-7,-5 2 0 7,1 0 0-7,4 0 0 8,-7 0 0-8,-13-2 0 7,18 2 0-7,-3 2 0 7,-15-4 0-7,20 4 0 8,-20-4 0-7,19 10 0 7,-19-10 0-8,16 8 0 7,-16-8 0-7,18 11 0 7,-18-11 0-6,17 16 0 5,-9-4 0-6,2 3 0 9,-10-15 0-8,11 18 0 4,-7-1 0-5,0 3 0 10,0 1 0-10,-2-1 0 5,-2 1 128-5,0 5-128 9,0-1 0-8,0 2 128 5,0 0-128-6,-2 1 128 8,0-1-128-8,-2 0 0 6,2 1 144-6,-2-1-144 10,2 0 0-10,-2 3 128 6,-3-1-128-6,3 0 0 8,-2-4 0-8,2 1 128 6,-2-3-128-6,-2 3 0 8,3-1 0-8,1 0 144 7,-4-1-144-6,-2-3 0 6,4-1 128-6,2 1-128 5,-3-5 0-6,-1 1 0 9,2 1 0-9,6-18 0 6,-8 17 128-6,2 1-128 8,0-1 0-8,6-17 0 6,-5 16 0-6,5-16 0 9,-2 18 0-9,2-18-192 8,0 0 16-8,0 0 16 20,0 0-336-19,0 0-64 0,3 13-16-1,-3-13 0 15,0 0-368-13,0 0-80-1,0 0 0-1,0 0-7360 6,0 0-1472-5</inkml:trace>
    </iact:actionData>
  </iact:action>
  <iact:action type="add" startTime="38212">
    <iact:property name="dataType"/>
    <iact:actionData xml:id="d12">
      <inkml:trace xmlns:inkml="http://www.w3.org/2003/InkML" xml:id="stk12" contextRef="#ctx0" brushRef="#br0">9902 8909 20271 0,'-15'-18'1792'1,"15"18"-1424"-1,-12-7-368 0,12 7 0 7,0 0 576-7,0 0 64 7,-10-10 0-7,10 10 0 8,0 0 48-8,0 0 16 8,0 0 0-8,0 0 0 6,0 0-320-5,0 0-64 5,0 0-16-6,0 0 0 8,-2 17-128-8,4 3-32 8,2-5 0-8,2 5 0 8,2-1 64-8,-1 1 16 7,1 1 0-7,6 5 0 9,-2 3 48-9,5-2 16 5,-1-3 0-4,5 1 0 6,3-2 80-7,3-1 16 7,0-6 0-6,1 1 0 9,5-9 192-9,2 0 64 3,4-1 0-3,-2-3 0 6,8 0-96-7,0-6-16 6,0-2 0-6,5-3 0 9,1-3-80-9,-2 0 0 7,-4-7-16-7,1-1 0 8,-5 0-64-8,4-5-16 7,2 0 0-7,-6-1 0 10,4 1-48-10,-4 1-16 4,2-1 0-4,-4 0 0 9,4-3-96-9,-6 1 0 7,4 3-16-7,-6 5 0 8,2-1-176-7,0-1 0 4,-4 1 144-4,-4-1-144 7,1-1 0-8,-3 9 0 7,-4-3 0-6,3 6 0 21,-5-2-1312-22,-3 1-224 2,-1 1-64-2,-1 6-14000 0</inkml:trace>
    </iact:actionData>
  </iact:action>
  <iact:action type="add" startTime="39426">
    <iact:property name="dataType"/>
    <iact:actionData xml:id="d13">
      <inkml:trace xmlns:inkml="http://www.w3.org/2003/InkML" xml:id="stk13" contextRef="#ctx0" brushRef="#br0">16376 7144 3679 0,'0'0'160'1,"18"-8"32"-1,-7 0-192 0,3-1 0 5,-4 1 0-5,-10 8 0 4,17-4 1728-3,-17 4 288 4,14-8 64-4,-14 8 16 7,14-12-1008-8,-14 12-208 7,9-7-48-7,-9 7 0 9,0 0-112-9,0 0-16 5,16-6-16-5,-16 6 0 10,0 0-144-10,0 0-32 6,0 0 0-5,0 0 0 5,0 0-96-6,12 6-32 8,-12-6 0-8,11 11 0 8,-11-11 32-8,8 16 0 7,-4 1 0-7,2-3 0 8,-6-14 16-8,6 22 0 8,0-3 0-8,-3-1 0 6,-1 3 0-5,2 2 0 8,0 1 0-5,0 3 0-1,-2 2-16-3,4 3 0 7,-2 1 0-7,0 8 0 9,0-2-112-9,1 6-32 6,5-4 0-6,-2 3 0 7,0-3-96-7,5 6-32 7,-1-2 0-7,8-2 0 8,-3 2-144-8,5-4 0 8,3 2 144-8,0-2-144 9,1 1 128-9,1-4-128 6,2-1 128-6,1-6-128 7,-1-2 0-6,2-4 144 6,4-1-144-7,-4-5 0 8,1 1 176-8,-3 1-176 7,0-7 160-7,0 2-160 8,1-9 144-8,-1 1-144 7,2 0 128-7,4-4-128 7,-2-2 224-7,-1-2-32 7,1-2-16-7,6-2 0 8,-4 0-48-8,2-4-128 6,2 2 192-6,-6 2-64 9,2-3-128-9,0-3 0 7,2 2 144-7,-3 0-144 9,-1-3 0-9,-2 1 128 7,2 4-128-7,-4-4 0 9,-1 4 0-9,-7 1 0 5,-1-1 0-5,-1 0 128 8,-5 0-128-8,1 4 0 8,-15 2 0-8,16-2 128 8,-16 2-128-8,16 4 0 6,-16-4 0-6,0 0 0 7,15 14 0-7,-7-3 128 9,0 7-128-9,-4-4 0 7,-4-14 0-7,2 25 0 7,-4 4 0-7,0 4 0 8,0-1 0-8,-2 1 128 7,0 2-128-7,2 2 0 8,-4-2 128-8,-2-2-128 7,1 0 160-7,1 4-160 8,-6 0 192-8,2 0-64 7,-1 2-128-6,-5-3 192 7,0 1 0-8,1 2-16 5,-1-6 0-5,1 0 0 10,-5 0 80-10,6 0 0 5,-3-4 16-4,3-1 0 8,0-5 48-9,5-5 0 5,-5 3 0-5,6 1 0 9,-3-5-96-9,1 1-16 7,4-1 0-7,6-17 0 8,-10 16-208-7,4 1 144 4,6-17-144-5,0 0 128 8,0 0-128-8,-5 14 0 8,5-14 0-8,0 0 128 8,0 0-256-8,0 0-64 6,0 0-16-6,0 0 0 24,0 0-400-22,0 0-80-2,0 0-16 0,0 0 0 13,0 0-1472-11,0 0-288-1,7-12-64 2</inkml:trace>
    </iact:actionData>
  </iact:action>
  <iact:action type="add" startTime="40224">
    <iact:property name="dataType"/>
    <iact:actionData xml:id="d14">
      <inkml:trace xmlns:inkml="http://www.w3.org/2003/InkML" xml:id="stk14" contextRef="#ctx0" brushRef="#br0">17246 8899 20271 0,'0'0'1792'1,"0"0"-1424"-1,0 0-368 0,0 0 0 6,0 0 2000-6,0 22 336 9,6 3 64-9,4-4 16 7,-1 1-1952-7,3-3-464 7,4 3 0-7,1 1 0 8,3 5 176-8,3-1-32 6,2-2 0-6,3 2 0 7,-1 1-144-7,2-3 0 7,3 0 144-6,1-5-144 8,6-1 0-9,-2 3 0 6,6-6 0-6,-4-1 0 10,6-9 128-10,-6 0-128 5,3 2 128-5,-3-10-128 8,4-8 336-8,-4 0 0 11,2-5 0-11,-2-1 0 5,6-7 240-5,-2-5 64 7,2-5 0-7,2-6 0 8,-6 0-48-8,4-2 0 5,-4 2 0-5,2 2 0 11,-3-4-192-11,3 8-32 6,-6-4-16-6,4 2 0 7,-5 2-176-7,-1 3-48 8,-6 3 0-8,-2 2 0 7,-3-1-128-6,-3 5 0 5,1 3 0-6,-7 1 0 25,-1 7-1280-24,-3-2-192 1,-11 12-48-2,14-9-13456 0</inkml:trace>
    </iact:actionData>
  </iact:action>
  <iact:action type="add" startTime="41541">
    <iact:property name="dataType"/>
    <iact:actionData xml:id="d15">
      <inkml:trace xmlns:inkml="http://www.w3.org/2003/InkML" xml:id="stk15" contextRef="#ctx0" brushRef="#br0">4443 12248 15663 0,'0'0'1392'2,"0"0"-1120"0,0 0-272-2,0 0 0 8,0 0 640-8,15-8 64 7,-5 2 0-7,-10 6 16 8,20-4-240-8,-3 2-48 7,-1 2-16-7,5 0 0 9,-1-2-224-9,5 2-64 6,4 4 0-6,6-2 0 7,4 0 64-6,8 0 16 4,4 0 0-4,0 0 0 8,-1 0 32-9,1 4 0 6,2 0 0-6,3-3 0 7,5 1 80-7,-1-2 0 8,1-2 16-7,5 4 0 9,2 4 192-8,8 2 48 2,-2-4 0-4,4-3 0 8,2 1 48-8,-3 0 16 5,-3-4 0-5,-2 0 0 10,2-2-96-10,4 0-16 6,-6-2 0-6,2 3 0 9,2-5-112-9,-2 0-32 5,-1-4 0-5,-3 4 0 9,-12 4-176-9,-1 0-32 7,-6-4-16-7,-8 1 0 8,-3 1-160-8,-6 2 0 7,-5 2 0-7,-8 2-9280 18,-1 2-1824-18</inkml:trace>
    </iact:actionData>
  </iact:action>
</iact:actions>
</file>

<file path=ppt/ink/inkAction1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06:09:06.458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FFFFFF"/>
    </inkml:brush>
  </inkml:definitions>
  <iact:action type="add" startTime="1874">
    <iact:property name="dataType"/>
    <iact:actionData xml:id="d0">
      <inkml:trace xmlns:inkml="http://www.w3.org/2003/InkML" xml:id="stk0" contextRef="#ctx0" brushRef="#br0">28959 1237 19295 0,'0'0'848'2,"12"-14"176"-2,1 6-816 0,-1 2-208 0,4 3 0 0,-3-3 0 6,3-2 0-5,1 2 144 5,-3 2-144-6,4 2 128 8,-18 2 64-8,17-4 0 8,3 0 0-8,-3-1 0 9,-17 5-192-9,16-6 0 6,-16 6 0-6,17-4 0 8,-17 4 0-8,18-4 0 6,-18 4 0-5,0 0 0 6,0 0 128-7,0 0-128 6,0 0 128-5,6-16-128 7,-6 16 272-8,0 0-16 7,-6-13-16-7,-4-3 0 8,0 6 272-8,-7-1 48 8,-1 1 16-8,-3 2 0 7,-3-4-80-7,-3 3-16 8,-2-1 0-8,0-2 0 7,-8 2-32 2,-1-5 0-9,3 3 0 0,-6-4 0 7,2 5-96-6,-7-5-32 6,1 6 0-7,-4-5 0 7,-2 3-96-7,-1 0-32 7,1-1 0-7,-4 5 0 9,-3-2 0-8,-7 0 0 5,-9 3 0-6,0-9 0 8,-6 2 48-8,0-3 0 6,0 3 0-6,-2-1 0 8,0 3-32-8,-3-2 0 9,-3 3 0-9,-4-3 0 6,-11 4 0-5,1-3 0 5,5 1 0-6,-5-2 0 10,7 2-32-10,-7 5-16 6,3-5 0-6,-5 2 0 7,-11-5-32-7,4 5 0 6,2-4 0-6,0 4 0 10,0 3 16-10,-5-5 0 7,-3 2 0-7,-4 0 0 8,-9-1-16-8,1 3-128 6,6-2 192-6,-6-2-64 8,-3 5-128-8,-3-3 128 7,-3-4-128-7,3 5 128 9,2-3-128-9,-1 2 160 6,-7 0-160-6,3-1 160 7,-1 3-160-6,3-4 192 7,-1 2-192-8,-1 3 192 6,-8-5-192-6,3 4 0 8,-1 4 0-8,0 0 0 8,1-5 0-8,-3 5 0 6,-10-2 0-6,6 2 128 9,-3 2-128-8,7 0 0 5,-6-2 0-6,2-2 0 8,-10 2 0-8,6 0 0 7,4 1 0-6,-8 1 128 6,-6 2-128-6,2 0 0 5,2 0 0-6,8 0 0 8,-2 0 0-8,0 0 0 7,-6 0 0-7,0 0 0 10,8 2 0-10,-1 1 0 6,-6 1 0-6,2 0 0 8,7 0 0-8,0 0 0 7,6-4 0-7,-6 2 0 7,-12 2 0-7,4-2 0 7,7 2 0-7,1 2 0 9,2 1 0-9,-8-3 0 6,-2 0 0-6,6 0 0 9,0 6 0-9,-2 3 0 6,-4-5 0-6,0 6 0 9,4-6 0-9,5 1 0 6,3 5 0-6,-8-4 0 8,-12 2 0-8,4-3 0 7,8-1 0-7,2 6 0 8,-4-4 0-8,4 1 0 8,-4-1 0-8,0-2 0 9,8 5 0-9,-9-3 0 5,-6 0 0-5,3 2 0 10,6-5 0-10,-2 3 0 6,1 2 0-6,-1-4 0 7,-9 3 0-6,7-1 0 5,2-2 0-6,-2 6 0 10,-8-5 0-10,6 5 0 6,4-6 0-6,4 2 0 9,3 1 0-9,-3-3 0 6,-4-4 0-6,-2 2 0 8,4 4 0-8,2-3 0 7,-8 3 0-7,2 2 0 8,0-6 0-8,6 1 0 7,0 7 0-7,0-6 0 7,-10-2 0-7,4 0 0 8,6 3 0-8,0-3 0 8,3 4 0-8,-5 0 0 6,-4-4 128-6,6-3-128 8,4 5 0-8,0 2 0 8,-7-4 0-8,7-2 0 8,-4 2 0-7,10 5 0 4,3-1 0-5,-3 4 0 8,-8-6 0-8,5-5 0 8,3 1 0-8,3 8 0 7,7 0 0-7,-5-3 0 7,-7 3 0-7,7-6 0 8,1 0 0-8,5 2 0 8,8 1 0-8,-7-3 0 8,-11 2 0-8,5 0 0 6,3-2 0-5,8 0 128 6,2 3-128-7,-5 3 0 8,-9-6 0-8,2 2 0 7,11 5 0-7,1-3 0 7,2 2 0-7,2-2 0 8,-10 1 0-8,2 3 0 8,2 0 0-8,-1 1 0 8,9-3 0-8,1 3 0 6,-1-7 0-6,-2 8 0 9,-1-2 0-9,1 3 0 7,9 1 0-7,3-1 0 8,2 3 0-8,-3-3 0 6,1-1 0-6,-2 3 0 8,0-3 0-8,3 3 0 7,7 3 0-7,3 1 0 8,-1 3 0-7,1 3 0 5,-7 0 0-6,3 2 0 8,5-3-160-8,-1 1 160 8,8 2 0-8,5 2-144 8,3 2 144-8,7 0 0 7,3-1 0-7,4 3 0 7,-8 0 0-7,4 0 0 8,1 6 0-8,9-4 0 7,5 8 0-7,4-7-128 9,3 5 128-9,3-2 0 7,6-2 0-7,8 8 0 7,1-4 0-7,5 2 0 7,2 1 0-7,5 3 0 7,4 4 0-7,-1 1-128 8,7-3 128-7,4 3 0 5,4 1 0-5,0 0 0 7,6-1 0-7,6 3 0 5,-3-5 0-6,9 5 0 8,0-1 0-8,7 3 0 7,4-3 0-7,4 3 0 9,4-3 0-9,4 5 0 5,6-1 0-5,8 0 0 8,5-1 0-8,7-1 0 8,-1-1 0-8,0 1 0 9,2-5 0-9,7-3 0 6,-1-1 0-5,6 2 0 6,5 0 0-7,11 1 0 7,4-1 0-6,3 1 0 6,0-3 0-7,5 4 0 7,-1-3 0-7,6 3 0 7,10 0 0-6,4-1 0 6,3-1 128-7,-3 1-128 8,0 1 0-8,9-2 128 7,9-3-128-7,3 5 0 10,-2-4 0-10,4-1 0 5,1-3 0-5,11 2 128 9,5-4-128-9,1 4 0 6,-8-1 0-6,8 3 0 8,7-6 0-8,3 2 0 7,-3-2 0-7,5-3 0 9,-1 5 0-9,5 0 0 5,3-6 0-5,2 8 0 8,2 3 0-8,4-5 0 8,0-4 0-8,4 4 0 8,2-4 0-8,0 2 128 7,0 3-128-7,8 1 0 8,-3-6 0-8,5 6 0 8,4-4 0-8,1-2 0 7,5 1 0-7,-3-3 0 6,-3 0 0-5,5 0 0 6,6 6 0-7,-1-4 0 8,-5-8 0-8,8 0 128 8,6 6-128-8,-2-4 0 7,0-4 0-7,3-1 0 9,3-3 0-9,5-2 0 6,1 0 0-6,2 1 0 10,0-3 0-10,1-1 144 5,3-1-144-5,-2-2 0 10,-6-3 128-10,3 1-128 6,3 1 0-6,2-4 0 7,-2 1 0-7,-3 1 0 6,-1-5 128-5,2 7-128 7,2-7 0-8,1 3 0 7,-1-2 128-7,0-1-128 8,1-5 0-8,5 4 0 7,7-4 0-7,-5 1 0 7,-7-1 0-7,5-2 0 8,9-2 0-8,-3-2 0 8,3-2 0-8,0-2 0 6,-7 0 0-6,-1-4 0 8,9-2 128-8,-3 4-128 8,1 1 0-8,-7-1 0 9,-1-4 128-9,1-2-128 6,-1 4 0-6,-1 0 0 9,-1-1 0-9,0-3 0 6,-3 2 0-6,1-2 0 9,0-5 128-9,-5 1-128 6,-11-7 0-6,2-7 0 8,2-3 128-8,-4-4-128 7,4-2 0-7,-11 0 0 8,-5-8 0-7,-2-2 0 5,-1 0 0-6,-8-5 0 8,-13-15 144-8,-4 1-144 7,-3-8 0-7,-6-6 144 9,-9-8-144-9,-9-7 128 7,-5-5-128-7,-4-9 128 7,0-2-128-7,-15-6 192 8,-9-10-192-8,-11-3 192 8,-2-3 64-8,-8 2 0 7,-4-1 16-7,-7-3 0 7,-11 0 288-7,-5-3 48 7,-10 2 16-7,-13-5 0 9,-9-3-112-9,-5-1-32 6,-10 3 0-6,-10 0 0 10,-9-1-32-10,-12 1 0 5,-8-2 0-5,-8 7 0 10,-10 1-128-10,-9 1-16 5,-8 10-16-5,-10-3 0 10,-17 3-288-10,-12 0 0 5,-22 4 128-5,-5 2-128 9,-5 4 0-9,-13 6-272 6,-6 13 48-6,-21-3 16 22,-16 3-944-21,-11 5-176 0,-3 13-32 0,-25 5-16720-1</inkml:trace>
    </iact:actionData>
  </iact:action>
  <iact:action type="add" startTime="4335">
    <iact:property name="dataType"/>
    <iact:actionData xml:id="d1">
      <inkml:trace xmlns:inkml="http://www.w3.org/2003/InkML" xml:id="stk1" contextRef="#ctx0" brushRef="#br0">2334 708 15663 0,'-14'-13'1392'3,"14"13"-1120"-3,-13-6-272 0,3-2 0 6,2 0 704-5,8 8 96 6,-13-6 16-7,3 0 0 7,-6-1 16-6,5-3 0 7,-7 2 0-8,2 4 0 7,-1-2-496-7,-1-1-80 7,1-1-32-7,-5 4 0 7,3 0-224-7,1 2 0 7,-3 2 128-7,-3 4-128 9,1-2 0-9,0 8 0 6,1 3 0-6,1-1-160 9,-3 6 160-9,5 1 0 7,3 1-144-6,-1 1 144 6,1 2 0-7,4-3 0 6,6-6 0-6,4 5 0 8,2-5 208-8,6 3 16 7,2-1 0-7,12-4 0 12,3-5 288-12,0 1 48 5,-1-6 16-5,9-2 0 6,2 0-64-6,2-2 0 8,2-6 0-8,4 1 0 9,-4-1-256-9,4-6-64 6,-5 0-16-6,-1-1 0 10,0 3-48-10,-4-3 0 6,-2-1 0-6,-1-2 0 9,-3-3-128-9,-2 5 0 11,-3 3 144-11,-3 5-144 5,-1-2 0-5,-16 10 0 8,0 0 0-8,0 0 128 6,12 14-128-6,-5 7 0 11,-3 5 0-11,-4 7 0 7,-4 4 176-7,-3 8 16 8,-7 3 0-8,-2 1 0 3,-7 6-16-2,-2 9 0 10,-5 2 0-11,1 5 0 4,-4-9-32-4,-4-3 0 9,2-3 0-8,0-1 0 3,-4-5-144-4,2-3 160 12,1-10-160-12,-3-4 160 5,2-1-32-5,4 1-128 11,-4-4 192-11,6-4-64 2,0-5-128-1,2-3-176 11,3-5 48-11,7-4 0 16,1-6-1600-15,2-6-320 0,7-6-64-2</inkml:trace>
    </iact:actionData>
  </iact:action>
  <iact:action type="add" startTime="4833">
    <iact:property name="dataType"/>
    <iact:actionData xml:id="d2">
      <inkml:trace xmlns:inkml="http://www.w3.org/2003/InkML" xml:id="stk2" contextRef="#ctx0" brushRef="#br0">2861 806 11055 0,'0'0'976'1,"0"0"-784"5,13 10-192-5,5-3 0 4,-2-1 1904-5,1 4 336 9,3 2 64-8,-7-8 0 2,7-3-1328-2,5 1-272 9,1-2-48-9,1-2-16 4,2 1-16-5,2-5-16 5,1-8 0-5,1 4 0 9,2-5-352-9,-2-1-64 10,-2-5 0-9,8-9-16 3,-2-1-176-4,-9 2 160 9,-9 2-160-8,-1 5 160 3,-7 1-160-4,1 5 0 10,-6-1 0-9,-2 1 128 4,-4 4 64-5,0 12 0 11,-4-15 0-11,4 15 0 4,0 0 352-4,0 0 80 6,-12-2 16-6,-5 9 0 8,-1 3-384-8,2 4-64 11,-3 7 0-11,5 7-16 3,-1 3-176-3,-1 6 0 11,2-2 0-11,5 8 0 8,-5-4 0-6,6 4 0 1,0-4 0-3,3-8 0 8,5-2 0-7,5-3 0 5,5-3 0-6,0-5 0 24,6-7-512-23,-3-1-48 0,3-2 0-1,5-6-7536 10,-1-6-1504-9</inkml:trace>
    </iact:actionData>
  </iact:action>
  <iact:action type="add" startTime="5164">
    <iact:property name="dataType"/>
    <iact:actionData xml:id="d3">
      <inkml:trace xmlns:inkml="http://www.w3.org/2003/InkML" xml:id="stk3" contextRef="#ctx0" brushRef="#br0">4117 435 16415 0,'-14'28'720'5,"8"-11"160"-5,-5 6-704 0,1 3-176 0,-6 1 0 0,3 4 0 6,-9 6 1008-6,5 0 160 3,1-3 48-2,-3 1 0 7,3-2-368-8,-2-2-64 12,3 0-16-12,1-1 0 3,-3-9-464-3,5-3-112 11,-2-1 0-11,6 1-16 3,8-18-176-2,0 0 160 5,0 0-160-5,0 0 160 6,0 0 32-7,0 0 0 8,10-14 0-8,4 0 0 7,1-5 304-7,5-5 64 13,1 3 16-13,-3 0 0 4,-4-7-384-4,5 1-192 10,-1-4 192-10,3 1-192 10,1 1 176-10,3 4-176 6,-2 0 160-5,-1 7-160 4,-7 2 144-4,5 7-144 6,-6-3 128-7,-14 12-128 5,19-2 128-5,1 4-128 9,-5 4 0-9,1 2 128 6,-16-8-128-5,12 21 0 9,-3-3 0-10,-1 1 128 3,2 4-128-2,-2-1-176 10,-4 1 48-11,-3 1 0 19,-1 3-1232-19,0-2-240 3,0-1-64-2,0-3-9088-1</inkml:trace>
    </iact:actionData>
  </iact:action>
  <iact:action type="add" startTime="5523">
    <iact:property name="dataType"/>
    <iact:actionData xml:id="d4">
      <inkml:trace xmlns:inkml="http://www.w3.org/2003/InkML" xml:id="stk4" contextRef="#ctx0" brushRef="#br0">4883 490 3679 0,'0'0'160'3,"0"0"32"-3,-11 2-192 0,11-2 0 0,-10 6 0 1,-2 5 0 8,6 5 3472-9,1 0 656 7,-3-5 128-6,4 7 32 5,2-3-2800-5,4 3-544 10,6-4-112-11,0 1-32 3,-1-5-416-1,11 4-96 8,-3-9-16-10,5-1 0 4,3-4-32-3,1-4-16 5,-1-1 0-6,3-7 0 8,-5 0 80-8,4-5 16 6,1 3 0-6,1-6 0 8,0 5-320-8,-3-1 128 12,-5-5-128-11,-3-1 0 2,1 1 176-3,-3-1-176 10,0 1 160-10,-3-2-160 4,1 7 176-4,-6-2-176 10,-2 1 192-10,-2 5-192 6,-4-3 304-6,2 15-48 7,0 0-16-7,0 0 0 7,-14-4 144-7,-1 8 16 13,3 5 16-12,-6 1 0 1,1 8-416-2,1-1 0 12,-5 7 0-12,1 3 0 2,5 2 0-1,-3 0 0 5,4-1 0-6,-1 1 0 9,3 6-224-9,-2-2-128 11,9-2-32-10,1-1-7712 13,4-3-1552-12</inkml:trace>
    </iact:actionData>
  </iact:action>
  <iact:action type="add" startTime="5866">
    <iact:property name="dataType"/>
    <iact:actionData xml:id="d5">
      <inkml:trace xmlns:inkml="http://www.w3.org/2003/InkML" xml:id="stk5" contextRef="#ctx0" brushRef="#br0">5757 441 13823 0,'0'0'1216'3,"-7"18"-960"-2,3-3-256-1,-2 3 0 9,-4-5 1264-9,0 13 208 6,-3-3 32-6,1 3 16 9,4-1-720-9,-4 0-144 7,5-3-16-7,-7-3-16 6,6 1-352-6,2-3-64 10,0-3-16-10,6-14 0 6,0 0-192-6,0 0 176 10,0 0-176-10,0 0 160 5,0 0 96-4,0 0 32 4,0 0 0-5,0 0 0 7,8-10 128-6,4-5 32 10,2-1 0-11,-3 0 0 5,3 3-176-5,-2-5-16 9,3 3-16-9,-1 3 0 5,2-6-240-5,-5 7 0 11,5-7 0-11,-3 6 0 5,3-3 0-5,2 5 0 11,-5-4 0-5,7 1 0 7,-5-1-464-12,3 4-192 2,1 2-48-3</inkml:trace>
    </iact:actionData>
  </iact:action>
  <iact:action type="add" startTime="6154">
    <iact:property name="dataType"/>
    <iact:actionData xml:id="d6">
      <inkml:trace xmlns:inkml="http://www.w3.org/2003/InkML" xml:id="stk6" contextRef="#ctx0" brushRef="#br0">6378 277 18015 0,'0'0'800'1,"0"0"160"-1,0 0-768 0,0 0-192 5,0 0 0-4,-12 2 0 3,0-4 928-4,-3 6 144 10,-5 4 16-10,-1 6 16 5,-3-3-592-4,3 7-112 9,-3 1-16-10,5-1-16 3,-3 3-128-3,-1 3-32 8,2-1 0-8,3-1 0 6,0-5-80-6,9 3 0 11,-3-3-128-10,6-1 192 3,4-3-192-4,2-13 144 10,0 0-144-10,4 10 128 6,4-2 144-6,4-2 32 6,-12-6 0-6,13 6 0 7,5-4 176-7,1-2 32 7,-3 0 16-6,3 0 0 6,-1 0-208-7,0 0-64 10,1 0 0-10,6-2 0 9,-3 0-256-9,-5 4 128 9,1 0-128-9,1 2 0 4,-3-1 128-4,2 5-128 10,-5 4 0-10,5-2 0 5,1 0 0-5,-7-1 0 11,8-5 0-11,-3 2 0 4,3-2 128-3,3 4-128 8,0-8 0-8,1-4 0 3,1-2 208-4,1-2-16 12,-3-2 0-12,4-5 0 5,6-1 64-4,-3 1 0 2,-5-7 0-2,-2 1 0 7,5-5-96-8,-3-1-16 10,-2 0 0-10,-1-3 0 4,-3-1-144-3,-3 0 128 8,2 2-128-9,-1 0 128 5,-5-1 144-4,3-1 32 8,-5-4 0-9,0 2 0 6,-2 0-304-6,-4 1-176 11,0-1 32-11,-4 6 0 4,-2 4 144-3,0 1 0 4,-2 5 0-5,-2 5 128 8,6 12 32-8,-10 0 16 11,0 4 0-11,-7 8 0 5,-3 1-176-5,3 11 0 12,-5 1 0-12,3 4 128 3,-3 0-128-2,7 7 0 9,-3 3 0-10,5 0 0 4,-5 3 0-4,8-3 0 9,-1-1 0-9,3 1 0 6,6-6 0-5,2 0 0 7,6-4 0-8,3-2 0 7,3-1-128-7,8-1-128 9,-1-2 0-9,22 9-14096 8</inkml:trace>
    </iact:actionData>
  </iact:action>
  <iact:action type="add" startTime="6770">
    <iact:property name="dataType"/>
    <iact:actionData xml:id="d7">
      <inkml:trace xmlns:inkml="http://www.w3.org/2003/InkML" xml:id="stk7" contextRef="#ctx0" brushRef="#br0">8913 599 2751 0,'0'0'128'1,"16"0"16"-1,-6-6-144 0,7 0 0 7,-17 6 0-7,16-7 0 4,-3-1 832-4</inkml:trace>
    </iact:actionData>
  </iact:action>
  <iact:action type="add" startTime="6838">
    <iact:property name="dataType"/>
    <iact:actionData xml:id="d8">
      <inkml:trace xmlns:inkml="http://www.w3.org/2003/InkML" xml:id="stk8" contextRef="#ctx0" brushRef="#br0">8944 390 11055 0,'-19'-17'976'1,"1"7"-784"-1,7 0-192 0,-7-3 0 0,-1 5 1408 0,1 0 256 11,-1 0 32-11,-7 4 16 5,1 2-368-4,-4 6-80 11,-1 0-16-11,-3 8 0 1,-4-4-352-2,4 9-64 10,-2 1 0-10,6 1-16 5,-3 5-272-5,5-5-48 5,2-1-16-5,3-1 0 8,11 3-128-8,1-7-32 11,10-13 0-11,-4 18 0 4,4-18-128-4,4 16-16 11,-4-16-16-11,17 13 0 5,-1-5 128-5,5 0 32 11,5-2 0-11,3 0 0 5,2-4-64-5,0 3-16 12,5 1 0-11,-3 4 0 1,-4-4-240-2,-2 4 0 11,-1-1 0-11,-7-1 0 4,-5 2 0-4,-1 2 0 11,-13-12 0-11,6 13 0 4,-6-13 128-3,0 20-128 4,-4-7 0-4,-7 1 0 7,-5-6 368-8,-9 4-32 7,-6-5 0-6,-6 3 0 7,-1-2-64-8,1-4-16 7,-6-2 0-6,6-2 0 5,-4 4-128-6,6-4-128 8,0 0 144-8,6 0-144 7,4-2 0-7,3-2 0 7,3 0-208-7,9-4 64 23,10 8-1568-22,0 0-304 0,0 0-64 1</inkml:trace>
    </iact:actionData>
  </iact:action>
  <iact:action type="add" startTime="7187">
    <iact:property name="dataType"/>
    <iact:actionData xml:id="d9">
      <inkml:trace xmlns:inkml="http://www.w3.org/2003/InkML" xml:id="stk9" contextRef="#ctx0" brushRef="#br0">9220 418 7359 0,'0'0'656'1,"0"0"-528"7,0 0-128-8,0 0 0 4,0 17 2688-4,0-5 496 10,0-12 96-10,-6 19 32 4,-2-5-1776-4,4 4-336 11,-2-3-80-10,-2-3-16 2,2 4-336-3,3-5-64 10,3 3 0-9,0 0-16 4,2 3-256-4,3-5-48 3,9 0-16-4,-6-1 0 8,-8-11-144-8,17 8-32 7,-1-2 0-7,3 2 0 8,-1-6 224-8,-2-2 32 11,3-4 16-10,-3-2 0 2,-1 0 96-3,3 0 16 11,-8-2 0-10,1-3 0 4,3 1-112-5,-6-4-16 9,0 3 0-8,1 1 0 2,-3-2-64-3,0 0-32 7,-2-3 0-7,-2 1 0 8,-2-3-352-8,0 3 0 11,0-4 0-10,0 1 128 7,0 3-128-8,-2-3 0 3,0 3 0-3,2-2 0 8,2 7 0-8,4-7 0 13,-2 4 0-13,-4 12 0 3,6-11 0-3,5 3 0 12,5 2-144-12,1-6 144 4,3 1 0-4,3 3-144 10,3-4 144-10,1 4 0 2,2-5-144-1,2 1 144 6,5 0 0-7,-5-3-144 9,0-1 144-9,-2 0 0 10,-3-5 0-10,-1-1 0 3,-2 5 0-2,-3-5 0 11,-1-3 0-12,1 4 0 4,-8 3 0-4,-1-3 0 11,-3-1 0-11,-4 1 128 4,-2 5-128-4,-2-1 0 11,-2 7 0-11,2 10 128 4,-4-8-128-4,-8 10 0 12,-1 8-128-12,-3 1 128 3,-1 7-192-3,-5 3 64 12,1 1 0-11,-1 5 0 1,3 8 128-2,-3-2-128 11,5-1 128-11,3 1-128 4,0 0 128-4,5 4 0 11,5-2 0-10,0-2 0 4,4-5 0-5,6-5 0 8,0 0 0-7,5-5 0 3,3-6 0-4,5-3 0 11,-1-3 0-11,5-4 0 5,1-4 0-5,3-6 144 9,2 1-144-9,3-1 160 5,-1-6-160-5,4 3 0 6,-2-9 144-6,-2 4-144 8,2-1 0-8,1-1 128 13,1 5-128-13,-2-1 0 2,-2 4 0-2,0 4 0 12,-1 3 0-12,-3-1 0 5,-4 9 0-4,1 3 0 8,-7 4 0-9,-5 4 0 4,0 3 0-4,-3 1 0 11,-5 3 0-11,-4 0 0 4,0 5 0-4,0-3 128 11,-2-4-128-11,2-5 176 4,-2 2-176-4,2-9 0 11,0-9 0-11,0 0 0 5,0 0 128-5,12 10-128 9,6-10 0-9,-3-4 128 5,5-6 192-5,1 3 48 11,6-9 0-10,-1 4 0 4,-1-3-112-4,2 5 0 7,-1 0-16-8,-1 2 0 4,-1 7-64-4,3 2-16 6,-2 5 0-6,1 2 0 9,-1-2-32-9,-2 10 0 10,1-1 0-10,-1 7 0 19,3 5-896-17,1 0-192 0,4 1-48-2,0 1 0 0</inkml:trace>
    </iact:actionData>
  </iact:action>
  <iact:action type="add" startTime="10355">
    <iact:property name="dataType"/>
    <iact:actionData xml:id="d10">
      <inkml:trace xmlns:inkml="http://www.w3.org/2003/InkML" xml:id="stk10" contextRef="#ctx0" brushRef="#br0">8445 8891 16415 0,'0'0'720'3,"-10"-6"160"-3,-1-3-704 0,-1 1-176 0,0 2 0 1,1-2 0 6,3-5 896-7,-4 7 128 6,2-2 48-6,10 8 0 9,-9-12-448-8,-3 4-96 4,2 1-16-4,10 7 0 7,-8-10-192-8,8 10-64 6,-15-10 0-6,5 6 0 8,-4 0-80-8,3 4-32 7,-5 0 0-6,4 0 0 7,-3 0-144-8,3 2 128 6,-4 0-128-5,5 0 128 6,11-2 256-7,-14 2 64 7,14-2 0-7,0 0 0 8,0 0 160-7,0 0 32 5,0 0 16-6,0 0 0 8,0 0-192-8,0 0-32 7,0 0-16-7,18 0 0 8,5 4-48-7,4-2-16 5,3 2 0-6,5-4 0 8,8-2-64-8,-1 2-16 12,7 0 0-12,2-2 0 4,6 0-144-3,5 2-128 5,8 0 192-6,0 0-192 9,3-2 160-8,1 0-160 5,-4-4 128-6,2-1-128 9,-6 1 0-9,7 2 0 5,1 2 128-4,-4 2-128 5,4 0 0-6,0 2 128 8,0-2-128-8,0 0 128 8,0-2-128-8,-9 0 0 6,-5-4 0-5,1 2 0 8,1 0 0-9,-5 2 240 5,-5-2-64-4,-1 2-16 8,-4 2 48-9,0 2 16 6,0-2 0-6,-8 0 0 8,-4-2-80-8,-6 0-16 7,-6-1 0-7,-3 1 0 8,-20 2 0-8,0 0 0 8,0 0 0-8,0 0 0 7,0 0 112-7,0 0 16 6,-18-14 0-6,-7 4 0 9,-8 4-48-9,-4 1 0 7,-10 1 0-7,-2 4 0 8,-2 0-208-8,-7 4 128 7,-4-3-128-7,1 3 0 9,-9 0 144-9,-4 0-144 5,-10-2 128-5,-6-2-128 9,-2 0 160-9,-1 0-160 6,-9 2 192-6,5 2-192 9,1 6 240-9,-9-4-64 6,-4 1-16-6,0-1 0 9,1-6-32-9,3 4-128 8,5 6 192-8,3-4-64 7,9 5-128-7,2-1 0 8,0-4 144-8,5 0-144 7,4 4 0-7,9-5 128 7,10-1-128-7,11 2 0 8,4 2 0-8,10-2 0 7,6-2 0-7,5 0 0 8,12 0 0-8,10-4 0 6,0 0 0-6,0 0 0 9,14 9-160-9,11-3 160 7,7-2-192-7,14 2 192 8,9-2-144-8,7 0 144 7,12 0 0-7,3-4-144 8,3-4 144-8,3 2 0 7,5 0 0-7,2 4 0 8,9-4 0-8,3 0 144 7,7 0-16-7,0-2-128 8,-1-2 0-8,-1 0 0 7,2 0 0-6,2 5 0 7,0 1 0-8,1-2 0 6,-5-4 128-6,-8 2-128 9,-11-2 0-9,-2 0 0 7,-2 2 128-7,-4 2-128 7,-8-2 0-7,-6 4 128 7,3 0-128-7,-11 0 0 9,-7 0 128-9,-12-2-128 7,-6 0 0-7,-8 2 0 7,-7-1 176-7,-18 1-176 7,0 0 160-7,0 0-160 8,0 0 272-8,-20 0-32 7,-7 0-16-7,-10 0 0 8,-14 0-80-8,-7 0-16 7,-9 0 0-7,-3 1 0 9,-12-1-128-9,-2 4 0 6,-13 2 0-5,-10 4 0 7,-14-2 0-8,-6 0 0 6,-2 3 128-6,-3 1-128 9,-3 9 0-9,-4-7 0 7,-3 2 0-7,-2-3 0 8,3 7 0-8,3 3 0 6,-3-1-224-5,-3 3 80 25,-2 4-2000-25,1 3-400 1,7-3-80-2</inkml:trace>
    </iact:actionData>
  </iact:action>
  <iact:action type="add" startTime="15659">
    <iact:property name="dataType"/>
    <iact:actionData xml:id="d11">
      <inkml:trace xmlns:inkml="http://www.w3.org/2003/InkML" xml:id="stk11" contextRef="#ctx0" brushRef="#br0">1575 10514 12543 0,'0'0'560'4,"-2"-10"112"-4,2 10-544 0,-2-15-128 1,2 15 0 1,0 0 0-1,0 0 240 0,0 0 16 4,0 0 0-5,-13 5 0 8,5 7 144-8,-6 4 48 10,1 5 0-10,-1 8 0 6,6 10 320-6,2 4 80 7,-5 12 16-7,3 11 0 7,2 1 32-7,-8 9 0 12,1 0 0-12,-1 9 0 3,0 5-64-3,-3 10-16 6,3-1 0-6,-3-3 0 9,5-12-368-9,-2-8-80 11,5-6-16-4,-3-14 0-7,-2-9 368 0,4-12 80 9,1-4 16-9,1-3 0 4,0-9 0-4,0-5 0 11,8-14 0-11,0 0 0 4,0 0-16-4,0 0 0 10,0 0 0-10,-4-18 0 6,2-7-192-6,2-4-32 6,2 1-16-6,0-9 0 8,-2-7-368-7,2-3-192 5,0-2 192-6,4-2-192 7,0-5 144-7,-2-9-144 12,2-5 0-12,0-4 144 5,3-6-144-4,-3 0 0 5,2-6 0-6,2 2 128 8,-2-1-128-7,3 1 0 4,3 0 0-5,7 8 0 8,5 4 0-8,3 11 0 8,2 7 0-8,0 5 0 7,3 8 0-7,5 0 0 11,-2 4 0-11,2 10 0 4,4 5 0-4,-3 10-144 7,5-1 144-7,0 9 0 8,-8 8-144-8,0 9 144 7,-2 9 0-7,-3-3-144 7,-9 5 0-7,-7 7 0 7,-1 6 0-7,-9 6 0 9,-4 8 144-8,-4 1-208 9,0-3 80-9,-6-4 128 3,-7 0-176-4,1-6 176 6,-3 0-128-6,-11-6 128 8,-1-2 0-8,-6 0 0 11,-4 5 0-10,4-9 0 3,-6-6 0-3,2-1 0 8,-6-3 0-9,4-7 0 5,-4-2 0-5,8-8-240 10,2-8 64-10,2-4 16 19,7-5-1664-18,9-5-336 3,1-5-64-3</inkml:trace>
    </iact:actionData>
  </iact:action>
  <iact:action type="add" startTime="16167">
    <iact:property name="dataType"/>
    <iact:actionData xml:id="d12">
      <inkml:trace xmlns:inkml="http://www.w3.org/2003/InkML" xml:id="stk12" contextRef="#ctx0" brushRef="#br0">2716 10141 22111 0,'0'0'976'1,"-7"18"208"-1,-1 3-944 1,-4 3-240 5,2 3 0-6,3 2 0 4,-7 1 1072-4,-2 7 160 9,-5 8 48-9,-4 1 0 5,-1 1 0-5,-1 10 0 9,-4 5 0-9,1 2 0 6,-3 13-592-6,-2-1-112 10,2 2-32-10,4-2 0 6,1-4-352-6,3-8-64 10,2 1 0-2,7-13-128-8,-2-7 0 0,9 0 0 7,-3-6 0-7,8-6 0 4,2-6 0-3,6-3 0 10,2-3-160-11,6-9 160 20,-1-2-656-19,7-6-16 0,-1-4 0-1,3-4-8800 8,3-6-1744-7</inkml:trace>
    </iact:actionData>
  </iact:action>
  <iact:action type="add" startTime="16408">
    <iact:property name="dataType"/>
    <iact:actionData xml:id="d13">
      <inkml:trace xmlns:inkml="http://www.w3.org/2003/InkML" xml:id="stk13" contextRef="#ctx0" brushRef="#br0">2771 11042 19343 0,'0'0'848'3,"-6"20"192"-3,0 3-832 0,4 3-208 1,-1 3 0-1,-1 0 0 6,-4 6 1088-6,2 2 160 12,2-4 32-12,0-1 16 3,0 3-64-3,4-4-16 10,4-4 0-10,0-5 0 7,-4-22-528-7,14 17-112 7,3-7-32-7,7-4 0 6,-1-2-144-6,4-10-16 11,3-4-16-11,1-11 0 5,6-7 336-5,4-1 64 11,-4-2 0-11,2 0 16 3,-6-4-304-3,-4-6-64 12,-3 2-16-12,-3-2 0 7,-3 6-64-4,-3-6-16 3,-5 0 0-6,0-4 0 4,-9 4-48-3,1 2-16 4,-2 6 0-4,-2 2 0 8,-2 1-256-9,0 3 128 6,0 4-128-5,2 1 0 6,-1 9 0-7,1 13 0 10,0 0 0-10,0 0-192 21,0 0-2240-19,0 0-448 0,0 0-96 1,0 0-16-2</inkml:trace>
    </iact:actionData>
  </iact:action>
  <iact:action type="add" startTime="16724">
    <iact:property name="dataType"/>
    <iact:actionData xml:id="d14">
      <inkml:trace xmlns:inkml="http://www.w3.org/2003/InkML" xml:id="stk14" contextRef="#ctx0" brushRef="#br0">4109 10795 16575 0,'0'0'1472'1,"0"0"-1168"3,0 0-304-4,-2-10 0 6,-2 2 1184-5,-4-2 176 6,-7 3 48-6,-3 3 0 4,1 4-288-4,-7 2-48 3,-3 4-16-4,-4 5 0 8,-6 1-384-8,0 5-80 10,4 1-16-9,-3 5 0 2,-1 3 80-3,4 1 16 11,2 2 0-11,6 3 0 5,3-5-272-4,7-2-48 7,-1-3-16-8,10-1 0 7,0-1-112-7,6-3-32 10,4-1 0-10,2-6 0 5,6-3 128-4,5 1 32 9,5-6 0-10,1-4 0 4,4-6 80-4,1 2 16 11,-1 1 0-11,2-1 0 8,1-6-240-8,-3 4-32 8,-2 0-16-3,-1 3 0-4,-7 1-32-1,3 2 0 8,-7 4 0-7,1 6 0 3,-4-1 48-3,1 13 0 9,-5 3 0-10,0 5 0 5,-12 3 16-5,0 4 0 9,-5 2 0-9,-1 8 0 5,-7 0 0-4,-5-1 16 9,-5 5 0-10,-2 0 0 4,0-4-32-3,-3 0-16 6,-5-2 0-7,2-4 0 7,2 0-160-7,-2-2 128 12,4-6-128-12,-10 6 128 17,2-8-1424-15,12-5-304 0,5-3-48-2,13-13-16 0</inkml:trace>
    </iact:actionData>
  </iact:action>
  <iact:action type="add" startTime="17219">
    <iact:property name="dataType"/>
    <iact:actionData xml:id="d15">
      <inkml:trace xmlns:inkml="http://www.w3.org/2003/InkML" xml:id="stk15" contextRef="#ctx0" brushRef="#br0">6586 10838 15663 0,'0'0'1392'1,"0"0"-1120"2,-9-2-272-3,1 0 0 9,8 2 1344-9,-12 4 192 6,4-2 64-5,0 5 0 6,-3 7-448-6,3-2-96 6,0 7-16-7,-2 3 0 8,3-3-64-8,1 5-16 10,-2 1 0-10,0 2 0 4,4 1-320-4,2 1-80 7,0 2-16-7,-2 4 0 5,1 0-288-5,-3-2-48 6,0-1-16-6,2-3 0 9,2 0-192-9,2-2 0 12,0 1 0-12,4 7 0 19,4-12-1472-18,-1-7-176-1,5-3-32 2</inkml:trace>
    </iact:actionData>
  </iact:action>
  <iact:action type="add" startTime="17462">
    <iact:property name="dataType"/>
    <iact:actionData xml:id="d16">
      <inkml:trace xmlns:inkml="http://www.w3.org/2003/InkML" xml:id="stk16" contextRef="#ctx0" brushRef="#br0">7251 10939 18431 0,'-5'10'1632'1,"1"7"-1312"4,0-1-320-3,-2 3 0 0,2 7 1664-1,-6-1 256 8,2 1 48-8,1-1 16 3,-5-4-384-3,2 3-64 9,0-1 0-10,-1 1-16 4,-1-7-656-4,2-5-128 10,-1-1-32-10,3 1 0 4,8-12-240-4,0 0-48 10,0 0-16-10,0 0 0 6,0 0 0-5,6-12 0 4,7-3 0-5,-1-7 0 8,9 1-240-8,3 0-160 8,-1-5 192-8,8-1-192 6,1-6 128-6,-1 3-128 8,-2 3 0-8,-2 0 0 8,3 2 0-5,-1 5 0 2,-2-1 0-5,1 11 0 7,-3 2 0-6,0 8 0 10,-3 8 0-10,-5 4 0 2,1 9 0-2,-4 4 0 10,-3 7 0-11,-3 1 0 3,-4 4 0-3,-4 6 0 11,-4 0 128-11,0-3-128 4,0 5 0-4,-2-4 160 5,-1 2-160-5,3-10 128 11,0-1-128-11,2-5-256 9,4-2 64-8,2-5-10720 15,2-5-2144-15</inkml:trace>
    </iact:actionData>
  </iact:action>
  <iact:action type="add" startTime="18043">
    <iact:property name="dataType"/>
    <iact:actionData xml:id="d17">
      <inkml:trace xmlns:inkml="http://www.w3.org/2003/InkML" xml:id="stk17" contextRef="#ctx0" brushRef="#br0">10029 10760 20895 0,'0'0'928'1,"0"0"192"-1,0 0-896 0,0 0-224 7,-2 13 0-6,-2-1 0 3,0 6 944-4,-4-1 144 10,-1 8 16-9,-1 5 16 2,-8 9 96-2,5-4 32 5,-1 2 0-6,0 4 0 9,-1-2-448-8,-3 6-96 6,5-4 0-7,-3 2-16 6,4-6-400-6,1 2-80 10,1-6-16-10,6 0 0 7,0-6-192-6,4-3 0 8,4-5 0-9,4-3-160 18,5-5-1856-17,5-9-368 0,1-6-80 6</inkml:trace>
    </iact:actionData>
  </iact:action>
  <iact:action type="add" startTime="18270">
    <iact:property name="dataType"/>
    <iact:actionData xml:id="d18">
      <inkml:trace xmlns:inkml="http://www.w3.org/2003/InkML" xml:id="stk18" contextRef="#ctx0" brushRef="#br0">10760 10920 20847 0,'-19'37'912'3,"7"-18"208"-3,2 6-896 0,-1 5-224 1,-7 1 0-1,1 2 0 9,-1 0 1392-9,-3-2 224 9,1-1 48-9,3-5 16 5,-3-7-480-4,1-1-112 6,5-5 0-7,0-2-16 8,6-5-480-8,8-5-80 5,0 0-32-5,0 0 0 8,0 0-64-8,12-7-16 10,6-7 0-9,5 0 0 3,2-9-112-3,5-2-32 10,-1-3 0-11,4 1 0 4,2-2-256-4,4-1 160 8,-2 1-160-8,4 4 128 7,-2 1-128-6,2 1 0 3,-4 6 0-3,0 3 0 6,0 6 0-7,-3 6 0 11,-5 6 0-11,-4 8 0 4,-3 7 0-2,-5 5 0 7,1 1-144-9,-8 4 144 5,-5 0 0-4,-1 3 0 8,-8 1 0-9,-1 2 0 3,-3 0 0-2,-6-4 0 6,0 0 0-7,1-3 0 8,-1-5 0-8,0-1 0 7,3-7 128-7,5-1-128 8,-4-6 0-8,10-8 128 10,0 0-128-10,0 0 0 4,0 0 176-3,8-6-176 9,0-6 192-10,7 2-192 6,-1-5 160-6,6 3-160 10,-3-6 128-10,3 7-128 4,1-3 0-4,1 4 0 13,-3 3 0-13,4-3 0 2,1 4-160-2,-3 2-16 10,1 4 0-10,1 4 0 20,-7 4-1344-19,-1 5-272 1,-7 1-48-2,-8-14-11888 0</inkml:trace>
    </iact:actionData>
  </iact:action>
  <iact:action type="add" startTime="18707">
    <iact:property name="dataType"/>
    <iact:actionData xml:id="d19">
      <inkml:trace xmlns:inkml="http://www.w3.org/2003/InkML" xml:id="stk19" contextRef="#ctx0" brushRef="#br0">11950 11068 25103 0,'0'0'1104'1,"0"0"240"-1,-2 13-1072 0,0 1-272 8,-7 4 0-7,-1 5 0-1,-2 0 1280 0,-3 1 192 4,1-5 32-4,-4 5 16 9,3 1-624-9,1 0-128 9,-5 3-32-9,5-3 0 6,-2 0-496-6,7 1-112 9,-5-7 0-9,4 3-128 6,6-3 0-6,0-5 0 10,2 2-240-10,2-16 80 18,0 0-640-17,0 0-128-1,12 3-32 1,6-5-8272 9,-3 1-1664-9</inkml:trace>
    </iact:actionData>
  </iact:action>
  <iact:action type="add" startTime="18947">
    <iact:property name="dataType"/>
    <iact:actionData xml:id="d20">
      <inkml:trace xmlns:inkml="http://www.w3.org/2003/InkML" xml:id="stk20" contextRef="#ctx0" brushRef="#br0">12676 10034 13823 0,'0'0'1216'1,"0"0"-960"4,0 0-256-5,0 0 0 4,0 0 448-4,0 0 32 10,0 0 16-10,0 0 0 4,0 0 272-4,-4 14 48 10,-4 1 16-9,0 5 0 2,-5 11 176-2,5 0 32 10,-6 2 16-11,1 1 0 4,-1 5 0-4,0 2 0 10,-3 7 0-10,3 5 0 6,-3 4-304-6,3 1-64 9,-4-1-16-9,7-1 0 4,-7 3-416-4,4-7-64 10,1-1-32-10,-5-4 0 5,5-2-160-5,-5 0 0 13,4-6 0-13,-1-2 0 4,5-4 0-4,-4-4 0 10,5 0 0-10,3-1 0 4,-2-3-192-3,4-2 48 11,0-7 0-12,2 1 0 16,0-1-448-14,2-16-96-1,0 0-16-1,0 0 0 12,6 10-528-10,-6-10-112-1</inkml:trace>
    </iact:actionData>
  </iact:action>
  <iact:action type="add" startTime="19293">
    <iact:property name="dataType"/>
    <iact:actionData xml:id="d21">
      <inkml:trace xmlns:inkml="http://www.w3.org/2003/InkML" xml:id="stk21" contextRef="#ctx0" brushRef="#br0">12106 10910 16575 0,'0'0'1472'1,"0"0"-1168"6,0 0-304-7,0-10 0 4,2 2 1728-4,-2 8 272 9,6-9 64-8,8-1 16 2,3 4-624-3,7 0-128 10,-1-4-32-10,4 2 0 5,5 1-432-3,1-5-96 5,4 2 0-6,2 0-16 4,-4-3-352-5,6 3-64 11,-4-4-16-11,6 3 0 3,-6 1-192-3,4-4-128 7,0 7 128-7,0-1-128 22,0-2-832-21,-6 4-224-1,-2-2-48 0,0 1-7952 12,-5-1-1584-12</inkml:trace>
    </iact:actionData>
  </iact:action>
  <iact:action type="add" startTime="19497">
    <iact:property name="dataType"/>
    <iact:actionData xml:id="d22">
      <inkml:trace xmlns:inkml="http://www.w3.org/2003/InkML" xml:id="stk22" contextRef="#ctx0" brushRef="#br0">13027 10769 21183 0,'-2'16'1888'1,"0"5"-1504"7,-2 5-384-8,2 1 0 4,-6 6 1184-3,-3-2 160 8,-1 3 48-9,-6 1 0 6,-1-4-208-6,-1-2-32 8,-1 0-16-8,-4 3 0 7,7-5-736-7,2 0-144 11,-3 1-16-11,3-1-16 4,1-2-480-3,7-3-80 9,0-7-32-10,6 3 0 22,2-7-2336-16,0-11-480-5</inkml:trace>
    </iact:actionData>
  </iact:action>
  <iact:action type="add" startTime="19725">
    <iact:property name="dataType"/>
    <iact:actionData xml:id="d23">
      <inkml:trace xmlns:inkml="http://www.w3.org/2003/InkML" xml:id="stk23" contextRef="#ctx0" brushRef="#br0">13682 10836 22975 0,'0'0'1024'1,"0"0"192"-1,0 0-960 0,0 0-256 7,0 0 0-7,-11 4 0 3,-7-1 592-2,1 5 80 8,-3 2 16-9,-1-2 0 6,-3 6 288-6,3-3 64 10,-3 7 16-10,5-3 0 5,-3 5-160-5,-1-1-48 7,3-1 0-7,7 1 0 7,-3-3-304-7,6-4-64 11,3 3-16-11,1-3 0 4,6-12-288-4,-2 10-176 10,2-10 192-10,0 0-192 6,0 0 176-6,0 0-176 10,0 0 160-10,13 8-160 5,-1-1 320-5,4-3-48 6,-5 2 0-6,5 2 0 8,-4-2-128-8,3 0-16 6,-1 3-128-6,2 1 192 9,-7-2-192-9,5 0 128 11,-2 5-128-11,3-3 0 9,-5 6 0-9,6-5 128 9,-5 3-128-6,7-4 0-2,-2 0 0-1,5-1 0 10,2-3 0-10,5-4 0 5,3-2 144-5,2-2-144 9,2-4 128-9,0-7-128 5,-2-1 128-5,5-5-128 9,3-5 128-9,-2 1-128 5,-2-3 128-5,-4-3-128 11,2-2 0-11,0 0 128 4,0 1-128-3,-2-1 0 9,-4-2 0-10,3-6 0 4,-1 4 0-3,0-8 0 9,0 2 128-10,-3-10-128 4,-5-1 0-4,-2-5 0 10,-1-1 144-9,-4-5-144 3,-3-3 0-4,-3 4 0 11,0-7 0-11,-4 5 0 5,-6 7 0-5,0 7 0 10,0 7-192-10,0 4 64 5,-4 8 128-5,0 7 0 6,-4 14 0-6,0 1-128 8,-2 9 128-8,-5 13 0 11,-3-1 0-11,3 10-128 5,-7 5 128-5,7 8 0 9,-3 8 0-8,1 9 0 4,3 5 0-5,-4 9 0 6,3 5 0-6,-3 9 0 8,3 1 0-8,5 1 0 11,2 2 0-10,-2-6 0 2,2-6 0-3,5-1 0 10,-1-9 0-10,2-5 0 5,0-7 0-5,0-3 0 11,-2-10 0-11,4-4 128 5,0-5-128-5,-2-7-192 11,0 0 64-11,-2-9 0 18,-2-2-2240-17,-2-8-432 0</inkml:trace>
    </iact:actionData>
  </iact:action>
  <iact:action type="add" startTime="20254">
    <iact:property name="dataType"/>
    <iact:actionData xml:id="d24">
      <inkml:trace xmlns:inkml="http://www.w3.org/2003/InkML" xml:id="stk24" contextRef="#ctx0" brushRef="#br0">13493 10262 21183 0,'-15'-7'1888'0,"15"7"-1504"7,-10-10-384-7,10 10 0 4,0 0 3264-3,0 0 592 5,0 0 112-6,0 0 32 4,0 0-2416-3,0 0-496 5,0 0-80-6,0 0-32 7,0 0-464-7,-4-10-80 10,0 0-32-10,2-1 0 5,2 11-528-5,0 0-128 11,0 0 0-11,0 0-11600 18,-4-10-2320-17</inkml:trace>
    </iact:actionData>
  </iact:action>
  <iact:action type="add" startTime="20507">
    <iact:property name="dataType"/>
    <iact:actionData xml:id="d25">
      <inkml:trace xmlns:inkml="http://www.w3.org/2003/InkML" xml:id="stk25" contextRef="#ctx0" brushRef="#br0">11455 10409 29423 0,'0'0'1296'1,"0"-10"288"-1,0 0-1264 0,0 10-320 5,0 0 0-5,6-14 0 5,-2 1 976-5,-1-3 144 10,-1 6 32-10,2-3 0 5,-2 1-384-5,0-4-64 7,-2 5 0-7,-2-1-16 6,2 12-368-6,0-10-64 12,-2-1 0-12,-2-1-16 5,4 12-240-5,0 0 0 8,0 0 0-7,0 0 0 18,4-12-1776-19,-4 12-240 0,0 0-48 1,0 0-7584 7,0 0-1504-7</inkml:trace>
    </iact:actionData>
  </iact:action>
  <iact:action type="add" startTime="20823">
    <iact:property name="dataType"/>
    <iact:actionData xml:id="d26">
      <inkml:trace xmlns:inkml="http://www.w3.org/2003/InkML" xml:id="stk26" contextRef="#ctx0" brushRef="#br0">9992 10329 24879 0,'-49'-12'2208'1,"30"12"-1760"4,-1-2-448-4,6-2 0 5,-5-2 1216-6,9-2 144 9,-1 3 48-8,3 3 0 3,8 2-304-4,0 0-48 10,0 0-16-10,0 0 0 4,0 0-672-4,0 0-144 10,0 0-32-10,13-4 0 6,-1 0-192-6,8 2 0 10,-3 0 0-10,7 2-10240 15,5 0-1952-14</inkml:trace>
    </iact:actionData>
  </iact:action>
  <iact:action type="add" startTime="21706">
    <iact:property name="dataType"/>
    <iact:actionData xml:id="d27">
      <inkml:trace xmlns:inkml="http://www.w3.org/2003/InkML" xml:id="stk27" contextRef="#ctx0" brushRef="#br0">16337 10535 20271 0,'0'0'1792'1,"0"0"-1424"6,0 0-368-7,0 0 0 5,-8 8 480-4,-2 4 32 8,5 0 0-9,-3 11 0 5,-4 2 192-4,2 7 32 7,3 1 16-8,-3 8 0 6,2-2-336-6,4 7-64 8,-2-5-16-7,0 4 0 5,2 4-112-6,3-6-32 9,1 4 0-8,1-8 0 4,3 0-64-5,2-8-128 10,0-2 176-10,-2-3-176 4,4-5 320-4,2-7-32 10,-3-1-16-9,5-7 0 3,4-6 640-4,-3-2 128 10,5-10 32-9,5-1 0 3,1-9-16-4,1-1 0 12,0-2 0-12,3 1 0 7,-1-7-544-7,-2 0-128 4,-3-2 0-4,1 0-16 8,-1-6-224-8,1 1-144 10,-5 5 192-10,-1-2-192 5,1-2 160-4,-7 2-160 8,7 4 128-9,-4 2-128 6,1 1 0-6,-3 7 0 10,6 1 0-10,3-3 0 19,-3 3-1872-18,3 9-368 3,0 7-64-3</inkml:trace>
    </iact:actionData>
  </iact:action>
  <iact:action type="add" startTime="22053">
    <iact:property name="dataType"/>
    <iact:actionData xml:id="d28">
      <inkml:trace xmlns:inkml="http://www.w3.org/2003/InkML" xml:id="stk28" contextRef="#ctx0" brushRef="#br0">17704 10709 20271 0,'0'0'896'1,"-13"-2"192"-1,5 0-880 0,-2 2-208 6,-2 4 0-6,1 4 0 4,-7 1 912-4,-1 1 144 11,-1 4 32-11,-3-2 0 3,-3 5-208-2,1 1-48 10,0 1 0-11,-1 3 0 4,1 3 0-4,2 0-16 9,3 1 0-9,1 1 0 5,5 0-368-5,4-3-64 7,6-7 0-6,2 3-16 7,2-7-176-8,4 3-48 6,6-4 0-6,6-1 0 10,-1-5-16-10,5 0 0 12,1-2 0-12,4 0 0 4,3-4 256-4,-1-4 64 9,2-2 0-9,1 0 0 10,-5 2-192-10,2 1-16 6,-3-7-16-6,-3 2 0 6,-3 2-224-6,1-2 0 10,-5-1 0-9,-1 5 0 3,-1 0 0-4,-12 4 0 8,0 0 128-8,14 0-128 5,-14 0 0-4,10 2 0 9,-10-2 0-10,13 8 0 5,-3 3 0-4,2-3 0 10,1 0 0-11,1 2 0 4,-2-1 0-4,1-3-128 10,1 4 128-9,2-6 0 2,-1-4 0-3,5-2 0 8,-1-6 0-8,3 2 144 7,1 0-144-7,2-7-176 11,3 1 48-11,-1-4 0 4,0 3-80-4,1-7-16 8,-3-1 0-8,2 1 0 6,-1-3 224-6,-1-2-144 8,0 1 144-8,1-1-128 5,-5-3 128-5,7-5 0 12,-1 0 0-12,0-6-128 4,-3 0 128-3,3-4 0 4,0 0 0-4,-1-5 0 7,-3-5 0-8,2-6 0 10,-1-9 0-10,-1 0 128 5,-3-2-128-4,-1-2 0 9,-1-4 128-10,-5 3-128 3,3 5 0-2,-4 4 0 11,1 1 0-12,-5 7 0 3,0 1 0-2,2 10 0 10,-4 4 0-10,-5 10-128 1,3 8 128-2,-4 3 0 13,0 9-144-12,0 11 144 1,0 0 0-2,-7 3 0 13,-9 7 0-11,2 8 0-1,-5 5-160-1,-1 8 160 6,-3 4 0-6,-1 10-144 9,-1 8 144-9,-2 4 0 10,-6 7 0-10,-1 8 0 5,-1 10 0-5,-2 2 0 10,-2 4 0-10,4 5 0 5,4 1 0-4,4-3 0 9,3-1 0-10,5-6 0 5,5-4 192-5,2-8 32 6,7-2 0-6,3-7 0 9,6-9 16-8,3-3 0 6,5-6 0-7,0-6 0 3,7-4-112-2,3-4 0 9,-3-5-128-9,8-7 192 2,9-1-16-2,-5-9-16 10,2-5 0-11,4-6 0 3,2-4 32-3,-4-9 0 11,0-1 0-11,0-5 0 5,-3-5-64-5,-3-1 0 12,-4-2 0-12,1 0 0 3,-1-4-128-3,0-6 0 6,-9-2 0-6,3-4 128 8,3 4-128-7,-5-2 128 11,1 2-128-12,-1 0 128 3,-7 8-128-3,2 2 0 11,2 3 0-10,-7 5 0 2,1 1 0-2,2 11 0 9,-6 1 0-10,-4 10 0 5,0 0 0-5,0 0 0 10,0 0-176-9,0 0 176 2,4 14 0-2,-2-1 0 10,-2 5 0-11,0 1-128 2,-2 5 128-1,0-3 0 10,0 5 0-11,-2 3 0 4,0-2 0-4,-2 2 0 11,2 1 0-11,2 3-128 4,0-2 128-3,2-4 0 8,0-3 0-8,2-3 0 4,4 4 0-5,0-3 0 11,0-3 0-11,-2-7 0 5,4 0 0-5,1-4 0 10,-1 1 0-10,4-1 0 4,2-6 0-4,-3-2 128 11,5-2-128-10,-3-4 0 3,3 2 128-3,4-1-128 8,-5-1 128-9,5-6-128 5,1 2 0-5,-3 2 128 10,1-3-128-10,3-1 0 3,-5-7 0-2,1 3 128 9,3-4-128-10,-5 1 0 4,1-4 0-4,1 3 0 10,-4-1 0-10,3-1 128 5,-3 3-128-5,1 3 0 11,3-2 0-11,-6 3 0 4,-1-1 0-4,3 7 0 12,-6-3 0-12,4 4 0 3,-5 4 0-2,-7 4 0 9,0 0 0-10,0 0 0 5,0 0 0-4,0 0 0 9,0 0 0-10,0 12 0 4,-2 3 0-3,-2-3 0 11,-3 4 0-12,-1-1-128 4,0 5 128-4,0 3 0 5,0 1 0-5,5-1 0 8,-3-3 0-8,4 1 0 9,0 0 0-9,0 3 0 5,2-3 0-4,0-1 0 10,2-1 0-11,2 3 0 4,2-7 0-3,5 3 0 9,-1-8 0-9,0 1 0 2,5-3 0-3,-3 0 0 11,4 0 0-11,-3-4 0 4,5-6 0-4,3-2 0 10,-3 4 0-9,1-6 0 3,3-2 0-4,3 2 0 11,1-1 0-11,-1-5 0 5,-4 2 0-4,3-4 0 8,-3 3 0-9,3-3 128 4,1 4-128-4,-2-5 0 11,-3 3 0-10,3-6 0 3,1 3 0-4,1-5 0 11,0 3 0-11,3-1 0 4,1-3 0-4,0 1 0 9,-1 3 0-9,-1-3 0 5,-2-3 0-5,1 1 0 10,1 3 0-9,-2-5 0 5,-1 1 0-6,-5-2 0 9,3 1 0-9,-3 3 0 3,-1 3 0-3,-7-3 0 11,1 1 0-11,0 7 0 5,-6-5 0-5,0 6 0 9,-3-3 0-8,-3 5 0 5,-2-5 0-5,-1 7 0 6,-3 2 0-7,-2 0-128 5,-8 2 128-5,1 4 0 11,-7 4 0-11,-1 2-128 5,1 0 128-5,-1 0-128 10,-4 3 128-10,-3 7-128 5,-1 1 128-5,0 1 0 11,0 2 0-10,0 5 0 2,-3 0 0-3,5 1 0 7,2-1 0-7,5 0 0 9,1-1 0-9,1 3 0 11,7-4 0-7,-1 1 0-4,8-1 0 0,2 3 0 10,2-3 128-9,4-5-128 4,2-3 128-5,4 3-128 10,4-7 128-10,0 3-128 3,7-2 192-1,2-6-48 4,1-1 0-5,5 1 0 5,8-2 64-6,0 0 16 9,-1-2 0-9,7-2 0 7,-2-4-64-7,5 0-16 11,-5 0 0-11,6-3 0 3,-8 1-144-3,4 2 160 11,-4-2-160-11,-1 2 160 5,3 0-160-5,-4 4 160 6,-4-2-160-6,0 4 160 8,-2 6-160-8,-1 0 0 12,-3 0 144-12,-4 3-144 5,1-1 0-4,-7 6 0 7,3-3 0-7,-8 7 128 2,1-5-128-2,-5 5 0 9,-2 3 0-10,-2-3 0 5,-2-1 0-5,-2 3 0 11,-2-1 0-11,-2 1 0 4,-5-5 0-3,1 3 144 8,-6 3-144-9,5-3 0 5,-7-7 144-5,3 5-144 9,-7-7 0-9,3 5 144 5,-3-6-144-5,3 2 160 10,-5-5-160-10,1-3 160 6,-1 2-160-6,3-2 0 10,1-2 0-10,-1-2 0 18,0-2-1312-16,3 0-240 2,2-2-48-4</inkml:trace>
    </iact:actionData>
  </iact:action>
  <iact:action type="add" startTime="24784">
    <iact:property name="dataType" value="strokeEraser"/>
    <iact:actionData xml:id="d29">
      <inkml:trace xmlns:inkml="http://www.w3.org/2003/InkML" xml:id="stk29" contextRef="#ctx0" brushRef="#br1">30173 18465 40959 0,'0'0'0'2,"0"0"0"8,0 0 0-9,0 0 0-1,0 0 144 0,0 0-144 13,0 0-224-13,0 0 48 1,-8 3 16-1,8-3 160 14,-8 6 0-13,8-6 0-1,-8 2 0 0,3 0 0 14,-5-2 128-13,2 0-128-1,-8-2 0 0,-3-4 0 16,-1-1 0-16,1-1 0 0,-1-8 0 1,-3 3 0 29,-2-9 0-28,-3-3 0 0,-1-4 0 0,2-14-256-2,-5-8-128 0,1-19-32 0,-6-12 0 0</inkml:trace>
    </iact:actionData>
  </iact:action>
  <iact:action type="remove" startTime="24989">
    <iact:property name="style" value="instant"/>
    <iact:actionData xml:id="d30" ref="#d28"/>
  </iact:action>
  <iact:action type="add" startTime="24979">
    <iact:property name="dataType" value="strokeEraser"/>
    <iact:actionData xml:id="d31">
      <inkml:trace xmlns:inkml="http://www.w3.org/2003/InkML" xml:id="stk30" contextRef="#ctx0" brushRef="#br1">29404 17636 40767 0,'-15'23'0'2,"5"-5"0"-2,-4 5 0 0,1 12 0 8,-9 6 0-8,-1 27 0 11,-3 22 0-11,-1 4 0 5,-2 5 0-4,0-15 0-1,-1-22 0 0,-1-9 0 12,-2-6 0-12,-6-12 0 0,0-4 0 0,4 0 0 16,-6 1 0-15,10-7 0 0,3-2 0 0,5-1 0 11,7-3 0-6,1-7 0-5,7 0 0-1,8-12 256 10,0 0-64-9,-16 4 0-1,16-4 0 0,-11-10-352 13,-5-4-80-11,6 1-16-2,6-1 0 0,-3-4 256 15,3 3 0-14,2-7 0-1,0 1-144 0,2-1 144 13,0-1 0-11,2-8 160-2,2-4-160 0,3-16 0 13,-1-17 128-11,0-20-128-2,2-17 0 0,4 11 192 12,-5 22 0-10,3 13 0-2,2 11 0 0,-4 7-352 16,3 8-80-15,-3 5-16-1,-2 7 0 0,0 5 256 12,-4 1 0-10,-2 15 0-2,0 0 0 0,0 0-320 12,0 0-64-10,0 0 0-2,0 0-16 0,0 0 656 13,0 0 128-11,0 17 16-2,0-1 16 0,0 7-416 14,0 3 128-13,-2 7-128-1,-2 8 0 0,-2 11 0 13,0 15 0-11,-5 11 0-2,-1 9 0 0,0-11-128 15,-2-13 128-13,1-14 0-2,-1-8 0 0,4-12 0 28,-3-8 0-24,5-3 128-3,0-5-128-1,8-13-272 0,-12 10-144 0,12-10-32 0,0 0 0 1,-11 0 448 6,-5-4 0-6,16 4 0-1,-8-17 0 0,1 1 0 17,-1-5 0-16,2-7 0 0,2-3 0-1,4-16 432 12,-2-15 160-11,2-6 48-1,0 1 0 0,0 7-640 13,2 7-288-11,-2 8 32-2,4 12 0 0,0 6 256 12,-2 4 0-11,0 3 0-1,-2 20 144 0,0 0-144 15,0 0 0-14,0 0 0-1,0 0 0 1,0 0 0 10,15 14 0-10,-1 21 0 0,2 23 0-1,-1 36 0 16,-3 27 0-15,-2-16 0-1,-1-23 0 0</inkml:trace>
    </iact:actionData>
  </iact:action>
  <iact:action type="add" startTime="26873">
    <iact:property name="dataType"/>
    <iact:actionData xml:id="d32">
      <inkml:trace xmlns:inkml="http://www.w3.org/2003/InkML" xml:id="stk31" contextRef="#ctx0" brushRef="#br0">18278 10615 9215 0,'0'0'816'1,"-8"-15"-656"5,2 3-160-6,0-4 0 4,2 7 2304-4,-5-5 416 6,-1 2 96-6,2 5 0 7,-2-5-1184-6,1 2-240 8,-1 6-48-9,-6-6-16 5,1 5-464-5,-3 1-96 12,-3 2 0-12,-1 2-16 4,-5 2-144-4,1 2-32 6,-1 5 0-6,0 1 0 10,0 8 96-10,-3 3 16 6,-1 4 0-5,-2 5 0 6,-2 7-224-7,-2 0-32 9,4 8-16-9,1-2 0 6,3 3-160-6,4 1-16 18,3 0-16-18,9 0 0 0,1 0-80 1,10-10-16 7,12-4 0-8,0 0 0 3,5-4-128 0,3-7 128 2,3-7-128-4,4-3 128 6,7-2 208-7,-1-4 48 10,0-8 0-10,4-4 0 4,-2-10 128-3,-1-3 48 10,1-5 0-11,2 1 0 3,4-4-304-2,-10-5-48 10,-2-5-16-11,1 6 0 4,-1 2-192-4,-2 0 176 12,-5 1-176-11,-4 1 160 0,3 2-32-1,-3 5-128 12,-3 4 192-12,-1-1-64 4,0 7 32-4,-12 10 0 11,0 0 0-11,0 0 0 4,0 0-160-4,0 0 192 11,0 0-192-10,7 20 192 3,3 1-192-4,0 3 0 7,-6-1 0-7,4-2 0 7,-1 3 0-6,5-1 0 7,-6 3 0-7,10-1 0 4,1-4 0-5,1 1-144 11,1-7 144-11,1 1-208 18,3-4-384-17,1-3-80 0,-1-3-16-1,4-4 0 14,1 0-2512-14,-1-6-512 3</inkml:trace>
    </iact:actionData>
  </iact:action>
  <iact:action type="add" startTime="27354">
    <iact:property name="dataType"/>
    <iact:actionData xml:id="d33">
      <inkml:trace xmlns:inkml="http://www.w3.org/2003/InkML" xml:id="stk32" contextRef="#ctx0" brushRef="#br0">19421 9584 23039 0,'0'0'2048'1,"0"0"-1648"4,0 0-400-5,-8 27 0 3,-2 4 304-3,-3 6-32 8,3 0 0-7,-6 10 0 6,1 4 832-6,-5 7 176 8,5 3 16-9,-3 7 16 4,-3 6-144-4,-5 4-16 12,3 4-16-12,1-2 0 5,3 2-384-5,-3 0-80 6,7 0-16-3,3-2 0 4,-2-8-448-7,5-4-80 10,3-9-128-10,0-5 176 5,0-1-176-5,2-8 0 10,0-6 0-9,2-8 0 4,2-6-368-4,2 1 0 9,2-5 0-10,0-13 0 19,-4-8-2128-17,0 0-448 0</inkml:trace>
    </iact:actionData>
  </iact:action>
  <iact:action type="add" startTime="27625">
    <iact:property name="dataType"/>
    <iact:actionData xml:id="d34">
      <inkml:trace xmlns:inkml="http://www.w3.org/2003/InkML" xml:id="stk33" contextRef="#ctx0" brushRef="#br0">19750 10403 21823 0,'0'0'960'0,"-3"23"208"0,1 4-928 0,0 1-240 6,0 3 0-6,-4 4 0 6,-4 6 1024-6,2-4 144 10,2 6 48-10,-1-4 0 4,-3 2 64-4,6-6 0 10,0 0 16-9,4 4 0 4,2-2-592-4,4 0-112 4,4-2-16-5,-1-7-16 7,3-11-304-7,4 1-64 8,-3-7-16-8,5-3 0 4,1-8 464-4,-1-2 80 7,1-5 32-7,3-1 0 8,-1-8 192-8,-1 2 32 7,1-9 16-7,1 0 0 8,-1-3-384-8,-1 3-80 10,1 1-16-10,-1-1 0 6,-1-2-192-1,-5-3-64 1,3-3 0-6,-5 0 0 4,2-2-128-3,-6 2-128 11,-1-3 144-12,1 5-144 4,-2 2 0-4,-2 0 0 6,-2 5 0-6,2 7 0 22,0-1-992-21,-4 16-192 0,7-12-32-1,-7 12-16 12,0 0-1984-10,0 0-400-1,0 0-80 0,0 0-16-1</inkml:trace>
    </iact:actionData>
  </iact:action>
  <iact:action type="add" startTime="28059">
    <iact:property name="dataType"/>
    <iact:actionData xml:id="d35">
      <inkml:trace xmlns:inkml="http://www.w3.org/2003/InkML" xml:id="stk34" contextRef="#ctx0" brushRef="#br0">20767 10689 20495 0,'0'0'896'2,"-8"12"208"-2,2 4-880 0,2-5-224 1,2 5 0-1,4-4 0 9,2 1 1168-9,-4-13 192 7,10 14 48-7,7-6 0 7,1-2 128-6,9 1 48 9,6-5 0-10,0-4 0 6,1-1-480-6,7-9-80 9,0 0-32-8,1-5 0 5,-3 1-416-6,2-2-64 9,-3-3-32-9,-3 0 0 3,-2-5 16-3,2 3 0 8,-2-1 0-8,-6 3 0 9,-5 0-128-9,-7 5-32 9,3-4 0-9,-8 1 0 5,-1 5 0-5,-5-1 0 12,-4 15 0-11,-9-18 0 2,-3 4 48-3,-8 5 0 10,-5 1 0-10,-4 8 0 4,-8 0-256-4,-4 10-128 7,-2 1 160-7,-10 11-160 9,-3-1 0-5,-5 1 0 2,-3 3 0-6,5 8 0 4,3 8 0-3,3 8 144 10,2-2-144-11,10-4 128 4,6 3-128-4,8-3 160 11,4 6-160-10,7-4 160 2,10-4-16-3,6-2 0 11,4-8 0-10,10 0 0 2,-1-3-144-3,11 1 192 10,5-2-192-9,8-1 192 3,6-3-64-4,-6-11-128 11,10 1 192-10,7-3-64 2,7-6-128-2,5 2 0 7,-1 2 0-8,-1-5 0 20,6-1-1280-18,-2 0-224-1,3 2-48 0,3 4-16496-1</inkml:trace>
    </iact:actionData>
  </iact:action>
  <iact:action type="add" startTime="29952">
    <iact:property name="dataType"/>
    <iact:actionData xml:id="d36">
      <inkml:trace xmlns:inkml="http://www.w3.org/2003/InkML" xml:id="stk35" contextRef="#ctx0" brushRef="#br0">21867 8827 3679 0,'0'0'320'1,"0"0"-320"6,0 0 0-4,-10 0 0-1,4 0 1776-2,6 0 272 9,-12 0 64-9,12 0 16 5,-9-2-1040-5,1-2-192 10,-2 0-64-9,10 4 0 2,-8-4-80-3,1-2-32 11,3 5 0-11,4 1 0 5,0 0-144-5,0 0-48 6,-12-2 0-5,4 0 0 2,8 2-16-3,0 0 0 7,-6-4 0-7,6 4 0 9,0 0-80-9,0 0-32 6,-9-4 0-6,9 4 0 8,0 0 0-8,0 0 0 11,0 0 0-11,0 0 0 4,0 0 0-4,0 0 0 7,-6-4 0-7,6 4 0 9,0 0-32-9,0 0-16 11,0 0 0-11,0 0 0 3,0 0-64-2,0 0-16 10,0 0 0-11,0 0 0 4,0 0-96-4,0 0-32 10,0 0 0-10,0 0 0 6,0 0 32-6,0 0 0 9,0 0 0-9,0 0 0 7,0 0-16-7,0 0 0 5,13-4 0-4,-13 4 0 5,8-2-16-6,-8 2 0 11,12 0 0-11,-12 0 0 4,12-2-144-4,-12 2 192 10,11-2-192-9,-11 2 192 4,0 0-192-5,14-2 0 10,-14 2 0-10,0 0 128 5,0 0-128-5,0 0 0 8,0 0 0-8,0 0 0 8,0 0 0-8,0 0 0 11,0 0 0-11,0 0 0 3,0 0 0-3,0 0 0 10,0 0 0-10,0 0 0 7,0 0 0-7,0 0-144 10,0 0 0-10,0 0 0 20,0 0-432-19,0 0-96-1,0 0-16 1,0 0-7632 4,4 10-1536-5</inkml:trace>
    </iact:actionData>
  </iact:action>
  <iact:action type="add" startTime="30954">
    <iact:property name="dataType"/>
    <iact:actionData xml:id="d37">
      <inkml:trace xmlns:inkml="http://www.w3.org/2003/InkML" xml:id="stk36" contextRef="#ctx0" brushRef="#br0">28567 7435 11055 0,'0'0'976'4,"0"0"-784"-3,0 0-192-1,0-12 0 6,-2 2 1616-6,2 10 288 6,0-6 48-5,0 6 16 7,0 0-752-8,0 0-160 11,-10-2-32-10,0 6 0 2,3 2-96-3,-7 8-32 7,2-1 0-7,-3 9 0 9,1 5-384-9,-6 2-64 7,3 4-32-7,1 8 0 8,-3 2 80-8,-1 8 16 10,5 4 0-10,-7 3 0 5,3 1-128-5,1 5-32 10,-1-4 0-10,1 3 0 6,8 1-208-5,-1-3-144 9,5-5 192-10,4-3-192 5,6-10 192-4,5 0-192 7,-1-10 192-8,6 0-192 5,2-4 160-5,3-5-160 11,-1-3 128-11,3-3-128 4,1-5 192-4,-3 3-64 11,1-8 0-11,-1-2 0 4,1-6-128-4,-5-2 0 11,1-2-192-11,-3 0 192 19,1-8-2816-17,-2 0-448 2</inkml:trace>
    </iact:actionData>
  </iact:action>
  <iact:action type="add" startTime="31260">
    <iact:property name="dataType"/>
    <iact:actionData xml:id="d38">
      <inkml:trace xmlns:inkml="http://www.w3.org/2003/InkML" xml:id="stk37" contextRef="#ctx0" brushRef="#br0">27923 7994 28095 0,'0'0'1248'2,"0"0"256"-2,0 0-1200 0,12-4-304 0,0 4 0 0,3 0 0 6,-1 2 640-6,7-2 80 9,7 0 16-9,1-2 0 6,6 0-64-6,6-2-16 10,0 1 0-10,4-7 0 6,-2 0-272-6,0 2-64 5,-1-3-16-5,-3 1 0 19,-1 2-1184-17,1-2-224-2,-2 2-48 0,0 5-8288 11,0-3-1648-8</inkml:trace>
    </iact:actionData>
  </iact:action>
  <iact:action type="add" startTime="31542">
    <iact:property name="dataType"/>
    <iact:actionData xml:id="d39">
      <inkml:trace xmlns:inkml="http://www.w3.org/2003/InkML" xml:id="stk38" contextRef="#ctx0" brushRef="#br0">29271 7873 14735 0,'0'0'640'1,"0"0"160"-1,0 0-640 0,0 0-160 5,-4 8 0-4,4-8 0 2,0 0 1936-3,0 0 368 11,0 0 64-11,0 0 0 4,0 0-976-3,16 8-208 8,-5 0-32-9,9-6-16 7,-1-2-464-7,1-2-96 7,3-2 0-6,3-2-16 4,-1 4-288-5,0 0-48 11,3 2-16-11,-3-2 0 3,-2 0-208-3,-3 0 0 11,-2 2 0-11,-1 4 0 21,-5-6-2144-20,-12 2-320 5,0 0-64-5</inkml:trace>
    </iact:actionData>
  </iact:action>
  <iact:action type="add" startTime="31709">
    <iact:property name="dataType"/>
    <iact:actionData xml:id="d40">
      <inkml:trace xmlns:inkml="http://www.w3.org/2003/InkML" xml:id="stk39" contextRef="#ctx0" brushRef="#br0">29216 8176 10127 0,'0'0'896'0,"0"0"-704"5,0 0-192-5,0 0 0 4,16 5 3264-3,-2 1 640 9,5 0 112-9,5-4 16 1,3-2-2000-1,4-2-416 11,2-6-80-11,6 3 0 2,-2 1-640-3,10-2-128 9,-2-4-32-9,6 2 0 4,-1 2-432-4,1-1-96 14,2-3-16-13,-6 4 0 16,-5 2-976-15,-1 0-208 2,-5-4-32-3,-7 3-12848-1</inkml:trace>
    </iact:actionData>
  </iact:action>
  <iact:action type="add" startTime="32171">
    <iact:property name="dataType"/>
    <iact:actionData xml:id="d41">
      <inkml:trace xmlns:inkml="http://www.w3.org/2003/InkML" xml:id="stk40" contextRef="#ctx0" brushRef="#br0">30958 7454 14735 0,'0'0'1312'1,"0"-12"-1056"6,0 5-256-6,0-5 0 2,0 2 1152-2,-2 2 192 5,0-3 16-6,-2 3 16 8,-3 2-224-8,1-2-64 10,2-2 0-9,-6 5 0 2,-4-1-352-2,3-2-80 6,-7 2-16-7,1 6 0 7,1 8-112-7,-5 0-16 7,-1-1-16-7,-1 9 0 9,-3 0 16-9,3 7 16 7,-4 6 0-7,1 8 0 9,1 2-80-9,0 8-32 6,1 4 0-6,3 3 0 9,-1 9-224-9,7-1-32 18,-1 8-16-18,6-7 0 1,8-5-144-1,4-1 128 8,10-6-128-8,6-1 128 4,7-9 128-3,2 2 0 6,8-10 16-7,4-3 0 7,-2-7 528-7,10-5 96 8,-2-11 32-8,4-1 0 4,2-4-224-4,3-8-32 10,-1-3-16-9,-1-11 0 3,-1-5-160-4,-2-3-48 12,0-1 0-12,-1-4 0 4,-7 0 0-4,-2-6 0 11,-9 0 0-9,-5-6 0 0,-5 6 144-2,-7-8 32 10,-3-2 0-10,-2-3 0 5,-4-3-160-4,-6-1-16 7,-8-1-16-8,0 4 0 4,-1 3-304-3,-7 7-128 11,-3 2 0-12,-5 6 128 4,-1 5-272-3,-2 9-64 4,-3 7-16-4,-1-1 0 20,-6 7-2400-19,0 4-464 1,2 6-112-3</inkml:trace>
    </iact:actionData>
  </iact:action>
  <iact:action type="add" startTime="32951">
    <iact:property name="dataType"/>
    <iact:actionData xml:id="d42">
      <inkml:trace xmlns:inkml="http://www.w3.org/2003/InkML" xml:id="stk41" contextRef="#ctx0" brushRef="#br0">28186 9566 11055 0,'0'0'976'0,"4"-10"-784"8,4 3-192-8,2 3 0 4,-10 4 1392-3,0 0 224 4,8-6 48-5,-8 6 16 8,0 0-352-7,11 2-80 8,3 4-16-9,-4-1 0 6,3 3-192-5,-1 8-32 6,4 3-16-7,-3 1 0 6,5 1-224-6,-2 3-32 11,3 3-16-11,3 2 0 4,1 2-144-4,-4 3-16 9,3 1-16-9,-1-2 0 6,1-4-288-6,-5 0-48 11,5-1-16-11,-3-3 0 4,-3 2-64-4,0-7-128 12,-1 1 176-12,-3-1-176 4,0-3 192-4,1-5-192 12,-3 4 192-12,2-9-192 8,-4 1-208-8,-8-8-160 8,0 0-16-8,0 0-8576 14,11 0-1728-13</inkml:trace>
    </iact:actionData>
  </iact:action>
  <iact:action type="add" startTime="33208">
    <iact:property name="dataType"/>
    <iact:actionData xml:id="d43">
      <inkml:trace xmlns:inkml="http://www.w3.org/2003/InkML" xml:id="stk42" contextRef="#ctx0" brushRef="#br0">28717 9355 20271 0,'-8'-19'1792'4,"6"13"-1424"-4,0 0-368 0,2 6 0 7,0 0 640-7,0 0 64 9,0 0 16-9,-9 8 0 5,-1 6 176-5,2 1 16 12,-6 9 16-12,3-1 0 4,-5 2-32-4,2 5 0 10,-7 3 0-9,-1 6 0 3,1 2 48-4,0 4 0 10,-5 2 0-10,3 5 0 4,-4 3-368-4,-1-1-80 10,1-1-16-10,2-2 0 6,-3-2-288-6,3-9-64 10,1 5-128-10,5-8 192 6,3 0-192-6,1-3 144 5,3-7-144-4,0-2 128 10,5-5-128-11,1-5 0 10,6-15 0-10,0 0-176 15,0 16-512-13,0-16-96-1,11 8-32-1,5-6-9040 12,5-6-1824-11</inkml:trace>
    </iact:actionData>
  </iact:action>
  <iact:action type="add" startTime="33480">
    <iact:property name="dataType"/>
    <iact:actionData xml:id="d44">
      <inkml:trace xmlns:inkml="http://www.w3.org/2003/InkML" xml:id="stk43" contextRef="#ctx0" brushRef="#br0">29158 9845 13823 0,'0'0'1216'2,"-4"14"-960"-2,2 5-256 0,0 5 0 6,-2 1 1696-5,0 2 288 9,-4 2 64-9,1 3 16 3,-1-1-160-4,-4 4-48 10,2 2 0-9,3-2 0 2,-7 2-448-3,2 2-80 10,-3-6-32-10,5 2 0 5,-4 2-784-5,4-3-144 11,3-3-48-11,-1-4 0 6,4-1-192-6,4-5-128 9,2-7 128-8,4 3-128 3,0-5-208-3,1 0-112 9,-7-12-32-10,18 3 0 19,-2-3-1968-17,3-1-400 0</inkml:trace>
    </iact:actionData>
  </iact:action>
  <iact:action type="add" startTime="33823">
    <iact:property name="dataType"/>
    <iact:actionData xml:id="d45">
      <inkml:trace xmlns:inkml="http://www.w3.org/2003/InkML" xml:id="stk44" contextRef="#ctx0" brushRef="#br0">29482 9605 21999 0,'0'0'960'1,"0"0"224"-1,0 0-944 0,0 0-240 5,0 0 0-5,0 0 0 7,0 0 1424-7,0 0 240 9,0 0 64-9,17-2 0 5,-3-6-608-5,5 1-112 10,-3 1-32-9,3 0 0 3,3 0-464-4,3-2-112 8,3 2-16-8,-1 2 0 6,2 1-208-6,-2-1-48 9,1 0-128-8,-5-2 192 4,-3 2-192-5,-1 2-128 11,-1 2 128-11,-9 2-208 19,-9-2-1840-18,0 0-384 0,2 16-64-1,-7-1-9712 3</inkml:trace>
    </iact:actionData>
  </iact:action>
  <iact:action type="add" startTime="33994">
    <iact:property name="dataType"/>
    <iact:actionData xml:id="d46">
      <inkml:trace xmlns:inkml="http://www.w3.org/2003/InkML" xml:id="stk45" contextRef="#ctx0" brushRef="#br0">29501 9839 20671 0,'0'0'912'1,"0"0"192"-1,8 6-880 0,4-2-224 0,1-4 0 0,7 0 0 4,-3 0 1216-3,9 0 192 4,1-2 32-4,4-4 16 7,4-4-752-7,-2 3-128 10,-1-3-48-8,3-2 0-2,4 4-336-1,-4-1-64 5,2-1 0-5,0 2-8448 16,-4-2-1664-16</inkml:trace>
    </iact:actionData>
  </iact:action>
  <iact:action type="add" startTime="34245">
    <iact:property name="dataType"/>
    <iact:actionData xml:id="d47">
      <inkml:trace xmlns:inkml="http://www.w3.org/2003/InkML" xml:id="stk46" contextRef="#ctx0" brushRef="#br0">30722 9120 23039 0,'0'0'2048'1,"0"0"-1648"5,0 0-400-6,0 0 0 5,0 0 576-5,-6 9 16 11,-1-1 16-11,-7 0 0 4,2 6 176-4,-3-1 48 9,-1 7 0-9,-4 1 0 5,3-1-80-2,1 3-16 4,-3 2 0-7,5 7 0 6,-3 5-64-6,3-2-16 8,0-4 0-8,-1 8 0 3,3 0-336-3,-4 2-64 6,5 4 0-5,1 0-16 8,-2-10-240-9,6 2 0 6,-1 2 128-6,1-6-128 8,4-4 0-7,2-2-192 8,2-1 48-9,4-5 0 28,-1-5-736-28,3-1-144 1,6-7-16 0,3 0-12880 0</inkml:trace>
    </iact:actionData>
  </iact:action>
  <iact:action type="add" startTime="34544">
    <iact:property name="dataType"/>
    <iact:actionData xml:id="d48">
      <inkml:trace xmlns:inkml="http://www.w3.org/2003/InkML" xml:id="stk47" contextRef="#ctx0" brushRef="#br0">30884 9196 18431 0,'0'0'1632'3,"0"0"-1312"-2,16-4-320-1,-5-4 0 7,5-2 1120-7,-2 2 160 7,5 2 16-7,1 1 16 9,-3-5-144-9,5 2-16 10,1 0-16-10,4-3 0 6,1 1-224-6,-1-6-32 7,2 5-16-7,2-5 0 7,1 4-128-7,-3-1-32 9,0 5 0-9,-2 2 0 7,-3-4-176-7,-3 2-32 9,-1 4-16-8,-8 2 0 2,-12 2-176-3,13 4-48 11,-5 6 0-10,-8-10 0 3,6 10-96-4,-2 2-32 9,-4 5 0-9,-4 7 0 6,-2 1 16-6,-2 4 0 9,-7 2 0-8,1 3 0 8,-6 5-16-9,-3 3 0 7,0 7 0-7,-3-4 0 5,1-2-128-4,2 4 128 7,3-4-128-7,-3 3 128 3,-1 1-128-4,3-4 0 10,3 2 0-10,-1 2 128 4,3-8-128-4,4 2 0 11,-3-4 0-11,3-2 0 5,-2-2 0-5,3 0 0 12,3-2 0-10,-2-5 0-1,4-1 0-1,0-3 0 11,3-1-224-11,-1-1 80 18,-2-7-1328-16,2 1-272-1,4-14-48-1,-6 6-8064 10,0 2-1616-8</inkml:trace>
    </iact:actionData>
  </iact:action>
  <iact:action type="add" startTime="34874">
    <iact:property name="dataType"/>
    <iact:actionData xml:id="d49">
      <inkml:trace xmlns:inkml="http://www.w3.org/2003/InkML" xml:id="stk48" contextRef="#ctx0" brushRef="#br0">30722 9773 25791 0,'24'-10'1152'2,"-9"6"224"-2,1-4-1104 0,5 4-272 5,5 1 0-4,3-1 0 3,4-2 1472-4,6-2 224 10,0 2 48-10,8-2 16 5,0 1-672-5,3-3-144 6,5 4-32-6,4 2 0 9,3-2-256-9,-2 2-48 7,-3 0-16-7,0 2 0 8,-5-5-352-8,-3 3-80 8,-8 4-16-8,-2 2 0 23,-6 2-1296-16,-4 3-272-7,-1 5-48 1</inkml:trace>
    </iact:actionData>
  </iact:action>
  <iact:action type="add" startTime="35371">
    <iact:property name="dataType"/>
    <iact:actionData xml:id="d50">
      <inkml:trace xmlns:inkml="http://www.w3.org/2003/InkML" xml:id="stk49" contextRef="#ctx0" brushRef="#br0">28278 11056 11055 0,'0'0'976'1,"0"0"-784"4,0 0-192-4,0 0 0 2,0 0 1872-2,8 8 336 8,-8-8 64-8,14 14 16 3,-5-1-752-3,5 7-128 5,-6-1-48-6,5 1 0 7,-3 3-288-6,4 2-64 8,0 5-16-9,3 1 0 5,-3 4-272-5,5 0-48 10,-1 0-16-10,1 6 0 4,1-4-224-4,1 0-48 13,3 0-16-13,-1-4 0 4,-3-3-240-4,1-1-128 6,-5 2 160-6,1-5-160 8,1-3 176-8,-7-2-176 11,3-5 192-10,-2 2-192 17,-4-9-960-17,-8-9-320 4,0 0-48-4</inkml:trace>
    </iact:actionData>
  </iact:action>
  <iact:action type="add" startTime="35613">
    <iact:property name="dataType"/>
    <iact:actionData xml:id="d51">
      <inkml:trace xmlns:inkml="http://www.w3.org/2003/InkML" xml:id="stk50" contextRef="#ctx0" brushRef="#br0">28723 11001 21183 0,'0'0'944'1,"0"0"192"-1,0 0-912 1,0 0-224 2,0 0 0-2,0 14 0 2,0 2 1168-3,-2 3 192 6,-4-1 48-5,0 5 0 8,-7 4-304-9,1 3-48 8,-6 1-16-8,5 4 0 4,-9 0-192-4,1 0-32 6,-3 6-16-6,-1-2 0 8,-2 2-288-8,-1-2-64 12,5 8-16-12,-2-8 0 4,1 4-288-4,1-6-144 10,1 4 160-9,7-4-160 3,-3 0 0-3,6 2 0 8,-1-8 0-9,7-3-160 18,2-5-544-16,2-4-96 0,2 1-32 1,6-3-8864 5,0-9-1776-7</inkml:trace>
    </iact:actionData>
  </iact:action>
  <iact:action type="add" startTime="35867">
    <iact:property name="dataType"/>
    <iact:actionData xml:id="d52">
      <inkml:trace xmlns:inkml="http://www.w3.org/2003/InkML" xml:id="stk51" contextRef="#ctx0" brushRef="#br0">28916 11702 21071 0,'21'-8'928'3,"-5"6"208"-3,2 0-912 0,3 0-224 1,2 2 0-1,3 0 0 7,3 2 1712-7,0 2 288 10,1 0 64-10,-5 3 16 4,-2 1-528-3,1 2-96 6,-3 8-32-7,-5 1 0 7,-1-3-608-7,-5 5-128 12,0 1-32-12,-2-3 0 3,-8 5-144-2,-2 1-48 9,-4 2 0-10,-2 0 0 6,-2 3-16-6,-5-1 0 5,-1 0 0-4,-3-1 0 7,-1-5 0-8,3 0-16 10,-3 1 0-10,3-3 0 4,3-5-48-4,0 1-16 11,6-3 0-10,3 0 0 3,5-14-144-4,2 9-32 6,-2-9 0-6,7 10 0 9,9-4-32-9,0-4-16 9,5-2 0-9,6 0 0 6,-1-2-144-6,3-4 160 11,2-4-160-11,2 3 160 5,2-3-160-5,-1-4 0 9,-3 4 0-5,2-3 128 12,-2 3-432-14,-2 2-80-1,-1-5-32-1,-1 7 0 12,2 0-2384-11,2-4-464 4,-3 2-112-4</inkml:trace>
    </iact:actionData>
  </iact:action>
  <iact:action type="add" startTime="36301">
    <iact:property name="dataType"/>
    <iact:actionData xml:id="d53">
      <inkml:trace xmlns:inkml="http://www.w3.org/2003/InkML" xml:id="stk52" contextRef="#ctx0" brushRef="#br0">29971 11411 11967 0,'0'0'1072'0,"0"0"-864"7,-11 2-208-7,11-2 0 4,0 0 2400-4,0 0 432 9,-8 4 96-8,8-4 16 4,0 0-784-4,0 0-160 8,0 0-16-8,0 0-16 5,13 0-400-6,-1-2-80 4,6 0-16-4,-1 0 0 8,5-4-608-8,3-2-128 7,0 1-32-7,3 3 0 8,3-4-368-8,2-2-80 10,2 2 0-10,-2 2-16 4,-3-3-240-3,-1 3 0 9,-2 2 0-10,-2 4 0 20,-3 0-816-20,-6 4-256 1,-1 2-48-1,-15-6-14816 3</inkml:trace>
    </iact:actionData>
  </iact:action>
  <iact:action type="add" startTime="36511">
    <iact:property name="dataType"/>
    <iact:actionData xml:id="d54">
      <inkml:trace xmlns:inkml="http://www.w3.org/2003/InkML" xml:id="stk53" contextRef="#ctx0" brushRef="#br0">29985 11680 25631 0,'0'0'1136'1,"17"2"224"-1,3-4-1088 0,-1-4-272 6,7 2 0-6,1 0 0 4,6 1 752-4,0-1 80 11,-1-4 32-11,3-2 0 3,0 2 16-3,4 2 0 11,-4-3 0-10,6 1 0 3,-4 2-496-4,0-2-80 10,2-1-32-10,-6 1-9888 17,-2 0-1984-16</inkml:trace>
    </iact:actionData>
  </iact:action>
  <iact:action type="add" startTime="36783">
    <iact:property name="dataType"/>
    <iact:actionData xml:id="d55">
      <inkml:trace xmlns:inkml="http://www.w3.org/2003/InkML" xml:id="stk54" contextRef="#ctx0" brushRef="#br0">31362 11118 10127 0,'0'0'896'1,"0"0"-704"3,0 0-192-4,0 0 0 4,0 0 688-3,0 0 96 7,0 0 32-7,0 0 0 5,4-9 112-6,-4-5 32 8,0 4 0-7,0 10 0 4,0-11 176-5,-2-3 32 10,-8 2 16-9,2-3 0 4,4 3-80-5,-3-4-16 9,-7-1 0-9,2 3 0 5,-3-5-320-5,3 3-64 10,-8-3 0-10,3 1-16 5,-1 0-176-5,-1 1-16 11,-7 5-16-11,1 0 0 4,-2 7-176-4,0 1-48 10,-1 0 0-10,-1 4 0 5,-2 2-32-5,1 4-16 16,-3-2 0-16,0 5 0 1,2 5 160-1,0 5 16 8,0 1 16-8,3 5 0 5,5-3-128-5,1 1-16 10,7-1-16-10,1-3 0 5,8 1 32-5,4-1 16 11,6-5 0-11,8 1 0 5,0-3 64-5,9 2 16 11,1-8 0-10,1-3 0 1,8-1-32-2,2-2 0 12,2 0 0-12,1-2 0 3,-1-1-160-3,-2-1-48 13,-4-2 0-13,2-2 0 3,-1 0-128-3,-3 2 0 6,-2-3 144-6,1-3-144 8,-3 4 192-8,-2-6-48 13,-1 5 0-13,-3-1 0 3,1-6-16-3,-6 7-128 10,-1-5 192-9,1 6-64 5,-6 0-128-6,-6 8 192 8,0 0-192-8,0 0 192 5,0 0-192-5,0 0 0 7,-4 12 0-7,0 8 0 8,-2-3 0-8,-3 7 0 6,1 3 128-6,0 4-128 8,-4 6 0-8,4 0 192 11,-5 12-192-11,1 0 192 4,0 3 48-4,-5 3 16 11,1 1 0-11,1-1 0 5,-7-2-48-5,5-5 0 10,1 3 0-9,-2-2 0 2,3-2-208-3,-1-8 144 12,7-2-144-12,-3 0 128 3,2-6-128-2,2-2 0 9,-1-3 0-10,3-5 128 4,2-7-304-3,4-1-64 9,0-13-16-8,0 0 0 16,0 0-2272-16,11-7-464 1,5-5-80-3</inkml:trace>
    </iact:actionData>
  </iact:action>
  <iact:action type="add" startTime="37366">
    <iact:property name="dataType"/>
    <iact:actionData xml:id="d56">
      <inkml:trace xmlns:inkml="http://www.w3.org/2003/InkML" xml:id="stk55" contextRef="#ctx0" brushRef="#br0">31731 11087 11967 0,'0'0'1072'1,"0"0"-864"3,0 0-208-3,0 0 0 3,0 0 1696-3,0 0 288 10,0 0 64-11,0 0 16 3,0 0-784-3,0 0-176 11,0 0-16-11,0 0-16 5,0 0-112-3,0 0-32 7,0 0 0-9,0 0 0 4,0 0-288-4,0 0-64 9,0 0-16-9,0 0 0 5,-6-2 64-5,6 2 16 11,-12-2 0-10,12 2 0 3,0 0-96-4,0 0-16 11,0 0 0-11,0 0 0 5,-10-4-208-5,10 4-64 11,0 0 0-11,0 0 0 3,-6-5-16-3,6 5-16 11,-2-10 0-11,2 10 0 4,0 0-32-3,0 0 0 4,0-8 0-4,0 8 0 8,6-10-48-9,-6 10-16 7,4-11 0-7,4 3 0 9,2-4 0-9,-4 2 0 8,3 5 0-8,3-3 0 6,-2-2 0-6,5 2-128 11,-1 0 192-11,6-1-64 4,-7 1-128-4,5 2 192 12,1 0-192-12,-1-4 192 3,1 5-192 4,3 1 160 0,-1 2-160-7,-1 0 160 3,1 0 16-3,1 0 0 7,1 4 0-7,-5 2 0 8,1 0 0-8,3 5 0 10,-3 5 0-10,-3 0 0 5,-1 5-176-4,-5 3 0 8,0-1 0-8,-2 0 0 3,-4 7 0-4,-4 5 128 12,-6 0-128-12,-6 0 0 5,0 2 240-5,-5 6-48 8,-3 2 0-7,1 2 0 4,-7 2 48-4,-1-2 0 8,-2 3 0-9,0 3 0 5,-5-2-64-4,-1-6-16 9,-2 0 0-7,-2-4 0-1,4 2 32-2,2-8 16 6,2 2 0-6,0-6 0 4,1-3-16-4,-1-3 0 7,2 0 0-7,3-3 0 7,3-6-32-6,2-1-16 6,-1-5 0-7,7-6 0 8,1 6-16-8,4-4 0 11,-4-4 0-11,14 0 0 4,0 0-128-3,0 0 192 4,0 0-192-5,0 0 192 9,-1-10 0-8,2 2 16 10,-1 8 0-11,14-12 0 4,0 3-64-3,5 3-16 10,3 0 0-9,-1 0 0-1,3 2-128-1,1 0 160 10,2 2-160-10,4 2 160 5,5 0-32-4,-1 4 0 10,2 0 0-11,8 0 0 4,-2 2 0-4,3 2-128 10,3 1 192-10,0 5-64 4,0-8-128-4,1 0 0 7,-1 5 144-7,0-3-144 8,-6 2 0-8,2 2 128 10,-2-6-128-10,-8-1 0 5,-2 3 0-5,-4 0 0 11,-4-2-192-11,-1-2 64 20,-3 2-1776-19,-9-1-336 2,-12-5-80-3</inkml:trace>
    </iact:actionData>
  </iact:action>
  <iact:action type="add" startTime="38539">
    <iact:property name="dataType"/>
    <iact:actionData xml:id="d57">
      <inkml:trace xmlns:inkml="http://www.w3.org/2003/InkML" xml:id="stk56" contextRef="#ctx0" brushRef="#br0">21691 8474 11967 0,'0'0'1072'2,"0"0"-864"2,0 0-208-4,0 0 0 4,0 0 1312-4,0 0 224 6,0 0 32-6,0 0 16 9,0 0-128-9,0 0-32 9,0 0 0-8,0 0 0 5,0 0 32-6,0 0 0 8,0 0 0-8,16 2 0 5,-1 2-96-5,5-4-16 10,3 0 0-10,3 0 0 6,1 0-320-6,2 0-64 10,2-2 0-10,1 0-16 5,3 4-368-5,4-2-64 11,-2 0 0-11,0 0-16 3,0 0-176-3,-4 0-48 11,-2-2 0 0,1 2 0-11,-3 0-272 0,-4 0 0 0,-1-2 0 0,-1 2 0 9,-4 0 208-9,-3 0-64 11,0 0-16-11,-7 0 0 18,-9 0-1168-15,0 0-240-1,0 0-64-2,0 0-14896 0</inkml:trace>
    </iact:actionData>
  </iact:action>
  <iact:action type="add" startTime="39256">
    <iact:property name="dataType"/>
    <iact:actionData xml:id="d58">
      <inkml:trace xmlns:inkml="http://www.w3.org/2003/InkML" xml:id="stk57" contextRef="#ctx0" brushRef="#br0">24853 7860 10127 0,'0'0'896'1,"0"0"-704"7,0 0-192-8,0 0 0 4,0 0 1808-3,0 0 336 9,0 0 64-10,0 0 16 3,14-6-496-2,-5 0-112 6,5-2-16-7,0 0 0 8,7 6-224-6,1 0-48 6,1-1-16-8,4 3 0 5,5-2-336-5,1 2-64 11,-2 0-16-11,4-2 0 5,4 2-240-5,-2-2-48 10,4 0-16-10,-2 0 0 5,4 0-272-5,-4 2-64 10,4 4-16-10,-6-2 0 4,2 0-240-4,0-2 128 10,-6 0-128-7,0 2 0-1,-3 3 0-2,-3 7-256 12,-2-4 16-12,-3-2 16 19,-9 2-2864-18,1 1-576 1</inkml:trace>
    </iact:actionData>
  </iact:action>
  <iact:action type="add" startTime="39769">
    <iact:property name="dataType"/>
    <iact:actionData xml:id="d59">
      <inkml:trace xmlns:inkml="http://www.w3.org/2003/InkML" xml:id="stk58" contextRef="#ctx0" brushRef="#br0">24732 9355 8287 0,'0'0'736'1,"0"0"-592"1,0 0-144-2,12 2 0 10,5 2 2544-10,5-4 464 9,-3-2 112-9,5 2 16 7,3 0-1008-7,4 0-192 8,4-2-32-7,2-1-16 6,8-1-448-7,-4 0-96 8,4-2 0-7,-4 2-16 2,2 0-544-3,6 2-96 7,-2 0-32-7,1-2 0 8,1 0-432-8,2 2-96 10,-2-1 0-10,-3 1-128 6,3 0 0-6,-2 4-144 7,-10 3-16-7,12 1-14752 7</inkml:trace>
    </iact:actionData>
  </iact:action>
  <iact:action type="add" startTime="44810">
    <iact:property name="dataType"/>
    <iact:actionData xml:id="d60">
      <inkml:trace xmlns:inkml="http://www.w3.org/2003/InkML" xml:id="stk59" contextRef="#ctx0" brushRef="#br0">2356 4117 9215 0,'0'0'816'1,"0"0"-656"2,0 0-160-3,9-13 0 8,-9 13 1104-8,0 0 192 7,8-12 48-7,-8 12 0 7,2-16-560-7,-2 3-96 7,0 3-32-7,0 10 0 9,0 0-96-8,0 0-32 4,0 0 0-5,0 0 0 9,0 0-80-9,0 0-32 7,0 0 0-7,0 0 0 8,-17-4-80-8,5 12-16 6,-4 0 0-5,3 3 0 7,-9 3-32-8,1 5-16 6,-5 3 0-5,3 3 0 6,1 4-16-7,-3 7-16 7,0-1 0-7,-1 4 0 13,1 4-80-13,2 5-16 5,-1 3 0-4,5 0 0 4,-5 1-16-5,3 3-128 7,-3 5 192-7,3 3-64 8,3-1 48-8,-3 7 0 7,-2-3 0-7,-1 8 0 9,-1-4 32-8,-1 4 16 5,1 4 0-6,0 2 0 9,1 4-48-9,-9 2-16 5,-2-2 0-5,2-2 0 8,0-2-160-8,-2 2 192 7,3-1-192-7,-1-1 192 9,2-4-48-9,0-1 0 5,0 1 0-5,3 0 0 10,3-4 64-10,2 0 16 6,-3-2 0-6,3 0 0 8,-1 6-64-8,1-1-16 8,2-7 0-8,-1 4 0 7,-1-2-144-7,5 2 160 7,3 4-160-6,-5-5 160 6,-1-1-160-7,3-4 0 8,-2 2 144-8,1 1-144 7,3 3 0-7,-1-6 0 7,5 2 0-7,-2-5 128 9,3-1-128-9,-3 5 0 7,6-3 0-7,1-2 128 8,-3-1-128-8,4-3 0 7,-2-3 0-7,-2-1 0 9,3 3 0-9,-1-2 0 5,-6 1 0-5,6-5 0 8,2-4 0-7,-3-1 128 5,1 3-128-6,2 0 0 10,4 0 144-10,-2 1-144 6,0-3 192-6,0-6-192 6,0 0 224-5,1-2-64 5,-3 4-16-5,4-4 0 7,0 4-144-8,-2-2 128 8,2 4-128-8,-4 4 128 7,0-5-128-7,2-1 0 8,0 0 0-8,3-2 128 8,-3 4-128-8,-2-6 0 8,0 4 0-8,0-6 0 6,2 6 0-6,0-6 128 7,-2 2-128-7,1 2 0 8,1-4 0-8,2 6 0 7,0-4 0-7,-2 2 0 8,2-4 0-8,-4 6 0 7,-4-2 128-7,6 7-128 9,0-1 0-9,3-4 0 6,-1 0 144-6,0-2-144 10,-2 6 0-10,2 4 0 5,-2-3 0-5,2-1 128 9,0 4-128-9,-2 0 0 7,-2 1 0-7,4-3 128 7,-4-6-128-7,4 6 0 8,-1 1 0-8,1-1 0 8,-2 0 0-8,2 2 0 7,2-3 0-7,0 3 0 8,0-4 0-8,4 0 0 6,0 1 0-6,1 1 0 9,-1-6 0-9,0 2 128 7,-4 6-128-7,6-5 0 7,2-3 128-7,0 6-128 8,-4-4 128-8,-2 0-128 8,1 2 0-8,1 1 144 6,-2-3-144-6,2 4 0 10,2 2 144-10,-2 1-144 6,0 1 0-6,-2 0 144 8,-2-3-144-8,0 1 0 7,-2 0 144-7,2-3-144 8,4 3 160-8,-2 0-32 7,0 2-128-7,-2 1 192 8,0-1-16-7,4-2-16 5,1 1 0-6,3 1 0 7,-4-2-160-7,6-1 160 7,4 1-160-7,-7 0 160 9,-1-7-32-9,2 3-128 7,0 2 192-7,2-4-64 7,5-2 16-7,-3 4 0 7,3-3 0-7,-3 3 0 8,4-2-144-8,-5-2 192 9,5 4-192-9,-4-2 192 6,3-4-64-6,-1 4-128 7,4-5 192-7,1 5-64 8,-1-4 0-8,5 0-128 7,0-6 192-7,3 6-64 9,-3-2 48-9,3 4 0 6,1-6 0-6,2-4 0 9,0 1-176-9,1 1 0 7,3-4 0-7,2 0 128 9,2-2-128-8,0-1 0 3,4 1 144-4,-2 0-144 10,4 0 0-10,-2 1 128 5,4-3-128-4,-4 2 0 7,2 0 0-8,-4-1 144 6,2-7-144-6,0 3 0 9,1-1 160-9,3-2-160 6,2-1 128-6,2 1-128 8,-6-1 144-8,4-4-144 9,1 3 160-9,5 1-160 6,-4-7 144-6,-2 5-144 8,1 1 128-8,3-3-128 8,0 3 128-8,-6-1-128 6,-4-4 0-6,-2 5 128 8,0-9-128-8,-8 5 0 8,4-5 0-8,0 6 128 9,2-7-128-9,-6 7 0 6,3-4 144-6,-5-1-144 8,-2 1 0-7,-5-4 144 4,1 6-144-4,-2-5 0 8,-3-1 144-9,0 4-144 5,-3-4 0-5,-3 1 144 9,-12-9-144-9,12 14 0 7,-12-14 144-7,0 0-144 7,0 0 0-7,0 0-128 8,0 0 0-8,0 0 0 21,0 0-400-19,0 0-80-2,0-17-16 0,-2 1 0 15,-2-4-2000-13,-2-1-416 0</inkml:trace>
    </iact:actionData>
  </iact:action>
  <iact:action type="add" startTime="45982">
    <iact:property name="dataType"/>
    <iact:actionData xml:id="d61">
      <inkml:trace xmlns:inkml="http://www.w3.org/2003/InkML" xml:id="stk60" contextRef="#ctx0" brushRef="#br0">2949 13656 16575 0,'-26'-14'736'1,"13"8"160"11,-1-2-720-12,4-1-176 0,10 9 0 0,0 0 0 0,0 0 3056 0,0 0 576 5,0 0 112-5,0 0 32 8,0 0-2944-8,0 0-592 6,12 15-112-6,5-3-128 8,-3 6 128-8,6-1-128 8,1-3 0-8,2 5 144 7,11-3-144-7,-1 5 0 7,-2 1 144-7,4 5-144 9,-4 0 0-9,4 1 0 7,-1-1 0-7,-3 0 0 8,-2 1 0-8,0 3 0 7,1 0 0-7,-3 8 0 8,0-2 0-8,-2 2 144 11,1 2-144-11,-1-4 0 5,-1 6 288-4,-3-6-48 6,-3 4-16-7,-1-4 0 7,1 0 224-6,-7 2 32 4,-1-6 16-5,2 2 0 8,-6 0 80-7,0-1 0 6,-3-3 16-7,-3 0 0 7,-3 0 32-7,-3 2 0 7,-2 2 0-7,-8 1 0 9,3-5-112-9,-7 4-32 7,1 4 0-7,-5-6 0 8,-5 0-144-8,0-2-16 6,-4-1-16-6,1-1 0 9,-3 2-48-9,-10-4-16 6,-1-3 0-5,-5-1 0 8,-4-1-240-9,-3 1 176 5,-5-3-176-5,3-7 160 10,-5-1-160-10,7-4-224 5,3-4 48-5,3-4 16 25,3-4-1280-23,2-8-256-1,10-2-48-1,0-7-9472 7,8-4-1904-3</inkml:trace>
    </iact:actionData>
  </iact:action>
  <iact:action type="add" startTime="48083">
    <iact:property name="dataType"/>
    <iact:actionData xml:id="d62">
      <inkml:trace xmlns:inkml="http://www.w3.org/2003/InkML" xml:id="stk61" contextRef="#ctx0" brushRef="#br0">5785 13599 16415 0,'0'0'720'2,"0"0"160"0,0 0-704-1,-14-2-176 0,-2 4 0-1,1-2 0 7,-5-6 544-7,-3 6 80 7,-2 0 16-7,-5 0 0 8,-1 0-128-8,-8 0 0 6,-4 4-16-6,-4-4 0 10,2 2 336-10,-3 2 64 5,-5 2 0-5,-2 0 16 8,-3 0-80-8,1 3 0 6,5-1-16-6,-1 6 0 9,-2-6-48-8,1-3 0 4,-1 1 0-5,2 2 0 9,1-2-112-9,5-2-16 7,4-2-16-7,2-2 0 8,8 2-192-1,6 0-48-6,3-2 0-1,9 2 0 7,-3 0-160-7,18-2-32 7,0 0-16-7,0 0 0 8,0 0-176-8,-4 15 0 7,4-15 0-7,0 20 0 8,2-3 0-8,6 5 0 7,4-3-176-7,1 1 176 8,7 1 0-8,-3 6-128 8,5 5 128-8,1 5 0 7,3 0 0-7,-1 12 0 7,0 5 0-7,1 7 0 8,-9-3 0-8,-1 14 0 7,3-2 0-7,-3 10 0 8,1 2 0-8,1 6 0 7,-8 4 0-7,-4 3 0 9,-2 9 0-9,-4 1 0 6,-2-2 0-6,-2-1 0 9,-2 1 0-9,-2 2 128 5,-2 1-128-5,2-7 0 10,-7 1 0-9,1-3 128 3,-5-3-128-4,3 1 0 10,-5-5 0-10,-5-4 128 6,-1-2-128-6,4-2 0 8,1-4 0-8,1-8 128 7,1-2-128-7,-3-5 0 7,1-1 0-7,7-4 144 8,-3 1-144-8,1-3 0 8,1-7 192-8,-4-4-192 7,5-8 192-7,1 0-192 8,4-8 128-8,1-1-128 7,1-7 0-7,4-3 0 8,0-3 144-8,4-15-144 7,0 0 0-7,6 12 144 7,-6-12-144-7,0 0 0 8,19 14 144-8,-1-10-144 9,3-4 144-9,5 0-144 5,3-2 192-5,6 0-192 9,6-2 256-9,0-2-48 8,8 2-16-8,2 0 0 7,3 0-192-7,-1 2 0 7,0-2 0-6,-7 1 0 6,1 1 128-7,2-2-128 8,0 2 0-8,-4 0 0 8,-1 2 0-8,1 0 0 6,-6 0 0-6,0 0 0 8,0-2-320-8,-7-2 32 7,-1 0 16-7,0-2 0 24,2-4-1168-24,0 1-224 1,-5 1-64 0,-9-8-12080-1</inkml:trace>
    </iact:actionData>
  </iact:action>
  <iact:action type="add" startTime="48972">
    <iact:property name="dataType"/>
    <iact:actionData xml:id="d63">
      <inkml:trace xmlns:inkml="http://www.w3.org/2003/InkML" xml:id="stk62" contextRef="#ctx0" brushRef="#br0">6108 13968 11967 0,'0'0'528'1,"0"0"112"0,-2-12-512-1,1-4-128 0,1 5 0 0,0-5 0 6,0 16 1728-5,0 0 304 6,1-10 64-6,-1 10 16 7,0-15-800-8,0 15-160 6,0 0-16-6,0 0-16 7,0 0-320-6,0 0-64 6,0 0-16-7,0 0 0 9,-5 19-240-9,-3 3-48 6,2 3-16-6,2 4 0 9,0 4 64-9,4 6 16 6,0 8 0-6,-2 4 0 8,0 4 0-7,0 3 0 4,-2 3 0-4,-3 9 0 10,-1 2-48-11,2 2 0 6,-6 0 0-6,2-4 0 8,1 3-128-8,-5-1-16 5,6-6-16-5,0-8 0 9,-3-1-144-9,3-6-16 6,4-4-128-6,0-8 192 9,-2-4-64-9,4-2 0 7,2-6-128-7,2-7 192 7,4-3-192-7,-6-17 0 6,10 12 0-6,-10-12 0 24,17 6-2176-23,1-12-320 2,3-4-64-2</inkml:trace>
    </iact:actionData>
  </iact:action>
  <iact:action type="add" startTime="49362">
    <iact:property name="dataType"/>
    <iact:actionData xml:id="d64">
      <inkml:trace xmlns:inkml="http://www.w3.org/2003/InkML" xml:id="stk63" contextRef="#ctx0" brushRef="#br0">6711 14118 13823 0,'0'0'1216'1,"0"0"-960"0,0 0-256-1,4-16 0 7,0 7 1664-7,0-5 304 6,4 2 48-5,-3-1 16 8,11 7-688-9,0-2-128 6,-1-6-16-6,1 4-16 10,3-5-384-9,7 3-80 3,-3-5-16-4,4 3 0 7,3-4-96-6,1 1-32 6,-2-1 0-7,6 1 0 8,2 3-160-8,0-1-32 7,-3 1-16-6,-1-2 0 5,-2 5-112-6,2-3-32 8,-2 6 0-8,-1-4 0 8,-3 3-48-8,-2 7-16 7,-3 2 0-6,-5 0 0 7,1-2-32 1,-18 2-128-9,13 2 192 0,-13-2-64 7,16 11 32-7,-8 5 0 6,-8-16 0-6,6 27 0 9,0 1-32-9,-6 3-128 5,-2 2 192-5,-4 8-64 9,-2 2-128-9,2 8 0 5,-8 7 0-5,3 1 128 11,-7 5-128-11,3-2 0 6,-7 7 144-6,1-3-144 8,-3-4 144-8,5 5-144 7,-3-5 192-7,1 0-192 7,1-3 176-7,5-4-176 7,-3-5 160-7,8-1-160 8,-1 4 144-8,3-12-144 8,4-2 128-8,0-8-128 7,0 0 128-7,2-2-128 8,2-3 128-8,2-3-128 7,2-5 0-7,-4-18 0 7,0 0 0-7,6 13 0 25,-6-13-1840-24,0 0-400 3,0 0-64-4</inkml:trace>
    </iact:actionData>
  </iact:action>
  <iact:action type="add" startTime="49770">
    <iact:property name="dataType"/>
    <iact:actionData xml:id="d65">
      <inkml:trace xmlns:inkml="http://www.w3.org/2003/InkML" xml:id="stk64" contextRef="#ctx0" brushRef="#br0">6668 14783 31263 0,'0'0'1392'1,"0"0"272"-1,0 0-1328 0,18-14-336 0,5 5 0 0,10 1 0 6,10-4 576-6,2 0 64 6,8-3 0-6,7 5 0 10,9-4-256-10,3 3-32 5,-2 3-16-5,4-4 0 10,-4 4 64-10,4 1 16 5,0-3 0-5,-5 4 0 7,1 2-240-7,-6-2-48 12,3-2-128-12,-3 3 192 5,4 1-464-5,-1 2-112 7,-9 6 0-6,1-1-10240 14,-5 5-2048-14</inkml:trace>
    </iact:actionData>
  </iact:action>
  <iact:action type="add" startTime="50335">
    <iact:property name="dataType"/>
    <iact:actionData xml:id="d66">
      <inkml:trace xmlns:inkml="http://www.w3.org/2003/InkML" xml:id="stk65" contextRef="#ctx0" brushRef="#br0">6220 16300 13823 0,'-4'-6'1216'4,"2"-7"-960"-4,-4 1-256 0,0-4 0 7,0 5 1696-7,0-1 288 8,0-2 64-8,-3 3 16 8,-1-7-848-8,2 2-192 6,-7 3-16-6,1-3-16 9,-8 5-144-8,3-5-16 5,1 2-16-6,-1-1 0 7,-5 3 80-7,3-2 32 8,-4 5 0-8,-1 1 0 8,5-6-176-8,-1 6-48 7,-1-1 0-7,2-1 0 8,-3 4-352-8,5 4-80 7,-1-2-16-7,-1 4 0 6,1 0-112-5,3 4-16 7,-5 0-128-8,3 4 192 8,3 3-192-8,-3-1 176 7,-1 4-176-7,6-1 160 9,-1 9-160-6,3 1 0 3,-4 7 0-6,7-1 0 7,3 0 128-7,-2 6-128 6,6 4 0-6,4-4 128 9,4-4-128-9,0 3 0 6,0 1 0-5,3-4 0 6,5-2 0-7,0-3 0 7,1-9 128-7,3 3-128 8,-1-1 160-7,3-5 0 5,1-4 0-6,-5-3 0 7,2-3 0-7,1-2 0 8,-3-4 0-8,3-2 0 9,5-5 64-9,-3-3 16 5,0 0 0-5,1-5 0 8,-1-1-48-8,3 1 0 7,-5-7 0-7,1 7 0 9,-1 3-192-9,-5-4 144 6,0-1-144-6,-5 5 128 9,5 6-128-9,-14 8 0 6,10-9 0-6,-10 9 0 8,0 0 0-8,17-2 0 7,-17 2 0-7,10 13 0 8,0-1 0-8,0 9 0 8,-5 3 0-8,-1 7 0 7,0 6 0-7,-4 4 0 8,-2-4 0-8,-2 12 0 8,2 4 0-8,-1 5 0 6,-9-1 176-6,2 1-176 9,2-1 240-9,-5 1-48 6,1 5-16-6,0-3 0 9,0-3-32-9,3 1 0 5,-7-1 0-5,4-5 0 9,-1-1-144-9,3 0 128 7,-4 1-128-7,3-7 128 8,3-2-128-8,-2-6 0 7,2-6 144-7,4-3-144 10,2-9 0-10,2-1-208 6,0-18 16-6,8 8 16 23,-8-8-1872-22,20-2-384 0,-3-6-80 0,3-10-12592-1</inkml:trace>
    </iact:actionData>
  </iact:action>
  <iact:action type="add" startTime="50936">
    <iact:property name="dataType"/>
    <iact:actionData xml:id="d67">
      <inkml:trace xmlns:inkml="http://www.w3.org/2003/InkML" xml:id="stk66" contextRef="#ctx0" brushRef="#br0">6703 16450 27647 0,'0'0'1216'4,"0"0"256"-4,-7-15-1168 1,7 15-304-1,9-12 0 0,1-4 0 7,8 9 704-7,-1-5 64 7,5 2 32-7,1 2 0 8,0 1-176-8,5 3-48 6,-1 2 0-6,0 2 0 9,3 2 176-8,-1 7 16 4,0 1 16-5,-2 4 0 8,-3 5-272-8,3 5-64 8,0 3-16-8,-5 4 0 7,-7 2-96-7,3 3-16 7,-6-1 0-7,-2 0 0 8,-5 6 48-8,-5-4 0 8,-5 6 0-8,-9-2 0 7,-2 3-80-2,-5 1-16-1,-5 4 0-4,-1 2 0 8,0-2-48-8,0-7-16 6,-1 3 0-6,1-8 0 8,2 0-16-8,1-5-16 8,3-3 0-8,3-2 0 7,1-3 80-7,5-7 32 7,0-1 0-7,6-5 0 8,6-11-80-8,0 0-16 8,2 16 0-8,-2-16 0 7,0 0-64-7,18 6-128 8,-5 0 176-8,7 0-176 8,3-5 240-8,3 1-64 5,1-4-16-4,2 1 0 8,3 1-160-9,-1-4 128 6,6 2-128-6,4-2 128 9,-2 0-128-9,4 0 0 7,0 2 0-7,-1-6 0 23,3-7-352-22,-4 3-96 1,2-4-32-2,-2-1 0 11,6-3-2464-8,0-3-512-2</inkml:trace>
    </iact:actionData>
  </iact:action>
  <iact:action type="add" startTime="51481">
    <iact:property name="dataType"/>
    <iact:actionData xml:id="d68">
      <inkml:trace xmlns:inkml="http://www.w3.org/2003/InkML" xml:id="stk67" contextRef="#ctx0" brushRef="#br0">7944 13209 15663 0,'-29'-17'1392'1,"11"3"-1120"-1,8 4-272 0,-1-5 0 7,3 3 1856-6,4-6 320 6,2 7 64-7,2-3 16 6,2 4-1008-6,4 2-208 8,-2-5-32-8,5 5-16 6,5 2-528-6,6-4-96 7,-3-1-32-7,3 1 0 8,7-6 128-8,2 5 32 7,2-3 0-7,5 2 0 10,-1-3-160-10,0 5-16 6,2-4-16-6,-2 6 0 7,-4 3-32-7,4 1 0 6,0-2 0-5,-3 6 0 7,-3 6-32-8,-2 0-16 7,-2-1 0-6,-1 7 0 6,-5 2-48-2,1-1-16-2,1 5 0-3,-5 3 0 8,-2 1 32-8,-3 7 0 6,1 4 0-5,-6 6 0 7,-2 8-192-8,-4 10 0 7,-4 9 0-7,0 2 0 9,-6 8 0-9,-2 8 128 6,1 8-128-6,-5 5 128 8,1 1-128-7,-1 7 128 7,0 4-128-8,3 4 128 6,-5 6-128-5,8-2 0 6,-1 0 0-7,1 6 0 7,4-4 0-7,0 0 0 7,-2 0 0-7,5 0 0 8,1 0 0-8,0 4 0 8,0-4 0-8,6-2 0 7,-1 2 0-7,5-2 0 8,-4 0 0-8,2 2 0 7,-4-4 0-7,4 0 0 8,4-4 0-8,-1 2 0 7,1-2 0-7,6 3 0 7,-5-3 0-7,7-2 0 8,3 0 128-8,1-6-128 6,3 3 0-6,4-5 128 9,-1-9 128-9,5 0 32 6,0-1 0-6,0-3 0 9,4-2 0-9,2-4 0 7,-5-8 0-7,3-4 0 8,2 2-64-8,-6-6-16 7,0-7 0-7,-6-4 0 8,-3-7-16-8,-3 1-16 8,-5-2 0-8,1-10 0 6,-1 0-48-6,-6-2 0 8,-3-6 0-8,-3 1 0 8,-4-7 32-8,-4-2 0 8,-1 1 0-8,-3-1 0 7,-10 1 192-7,5-7 32 7,-9 3 16-7,-7-1 0 8,-8-3 80-8,-4 4 16 8,-6-7 0-8,-8 5 0 8,-5-4-160-8,-1 3-16 6,-5-5-16-6,2 8 0 8,1-7-176-8,-5 5-128 7,0-6 144-6,-2 3-144 6,3-1 0-7,-3-4 128 7,0 0-128-7,0-8 0 10,7-8-192-10,7 0-64 5,5-2-32-5,12-7 0 22,2-5-2144-21,15-5-448 2,11-4-64-3</inkml:trace>
    </iact:actionData>
  </iact:action>
  <iact:action type="add" startTime="53192">
    <iact:property name="dataType"/>
    <iact:actionData xml:id="d69">
      <inkml:trace xmlns:inkml="http://www.w3.org/2003/InkML" xml:id="stk68" contextRef="#ctx0" brushRef="#br0">24709 6853 10591 0,'0'0'464'2,"0"0"112"-2,0 0-576 0,0 0 0 0,0 0 0 0,0 0 0 6,0 0 1120-6,0 0 112 7,0 0 32-7,0 0 0 8,-8-9-192-7,8 9-48 5,-12-10 0-5,12 10 0 5,0 0-368-6,-10-8-80 7,5-6 0-7,-7 7-16 9,2-3-80-9,0 0-16 5,-7 4 0-5,-1 0 0 9,1 1-256-9,-5-3-48 7,-1 2-16-6,-1 2 0 6,-1 0-144-7,2 2 160 7,1 0-160-7,1 0 160 8,-3-2 0-8,5 4 0 7,3-2 0-7,-1 4 0 7,3 2-160-7,0 2 160 12,14-6-160-12,-11 8 160 3,-5 2-160-2,8 1 0 7,2-1 0-8,6-10 0 7,-5 20 0-7,3-3 128 7,2 3-128-7,2-1 0 9,0 5 192-9,5-1-64 7,-3 2 0-7,4 8 0 9,0 5-128-9,2 4 192 5,-3-1-192-5,3 6 192 9,-2-2-192-9,-4 2 128 6,-4 7-128-6,0 11 128 10,-4 1-128-10,-6 10 0 6,0 4 144-6,1 4-144 8,-9 4 208-8,1 0-16 6,1-1-16-5,-5 3 0 7,-1-2-176-8,4 1 0 6,-1 7 0-6,-2-4 0 10,1-10 0-10,6-1 0 5,-1-8 0-4,3-5 0 8,2-2 0-9,1 2 0 5,5-9 0-5,4 3 0 8,2 3 128-8,3-3 0 8,5-3 0-8,-2-1 0 8,4-5 0-8,1-2 0 6,-1 1 0-6,-2-3 0 8,-2-4 0-8,1 0 0 8,3-4 0-8,-4 0 0 8,0 3-128-7,1-7 0 6,-3-1 0-7,-2-5 0 7,2-2 0-7,0-4 0 6,2-1 128-6,-2-3-128 8,1 3 160-8,-1-5-160 7,0-3 192-7,-2 1-192 9,-4-17 208-9,0 0-64 6,0 14-16-6,0-14 0 9,0 0-128-9,2 16 192 5,-2-16-192-5,0 0 192 10,0 0-192-10,0 0 0 6,0 0 0-5,0 0 0 6,0 0 0-7,0 0 0 7,0 0 0-7,0 0 0 23,16 3-496-22,-16-3 32 0,19 0 0-1,1-2 0 15,-7-3-432-14,3-3-96 1,3 2-16-2</inkml:trace>
    </iact:actionData>
  </iact:action>
  <iact:action type="add" startTime="53942">
    <iact:property name="dataType"/>
    <iact:actionData xml:id="d70">
      <inkml:trace xmlns:inkml="http://www.w3.org/2003/InkML" xml:id="stk69" contextRef="#ctx0" brushRef="#br0">25598 6951 20271 0,'12'-18'1792'1,"7"-1"-1424"-1,1-1-368 0,7 7 0 7,4-5 352-7,4 6 0 8,-1-1 0-8,-1 3 0 7,2-2-224-6,0 3-128 4,-2-1 160-5,-4-2-160 10,1 6 256-10,-3 0-64 6,-4 1 0-6,3 1 0 9,-9 8 192-9,1 1 48 6,-3 1 0-6,-5 10 0 8,0-4-224-8,0 7-32 7,-4 1-16-7,-3 3 0 8,-3 4-160-8,0 4 0 7,2 3 144-7,-2 3-144 8,-2 0 144-8,2 8-144 8,0-4 192-4,0 5-192 2,0 3 176-6,0 0-176 5,0 2 160-5,4-1-160 6,0 1 128-5,4 0-128 6,-2-1 0-7,-2 3 144 8,0-4-144-8,0-2 0 8,-2 3 0-8,-2 3 128 7,-2 5-128-7,2-1 0 8,-2 2 0-8,0 3 0 7,-2-2 176-7,2 3-48 9,0 7-128-9,-2 0 192 7,0 2 192-7,-4 1 16 6,-1-1 16-6,-1 6 0 9,-6 4-96-9,1 7-32 5,1 3 0-5,-8 0 0 10,1-3-112-10,3-1-32 6,-3 0 0-6,5-8 0 9,3-6-16-9,1-6-128 5,2-9 192-5,4-7-64 10,3-9 0-10,-5 0 0 9,0-8 0-9,0-2 0 5,2-1-128-5,-5-3 0 8,-1-2-160-8,-4-5-13168 11</inkml:trace>
    </iact:actionData>
  </iact:action>
  <iact:action type="add" startTime="54930">
    <iact:property name="dataType"/>
    <iact:actionData xml:id="d71">
      <inkml:trace xmlns:inkml="http://www.w3.org/2003/InkML" xml:id="stk70" contextRef="#ctx0" brushRef="#br0">9315 15506 13823 0,'-25'2'1216'2,"13"-2"-960"1,-2 0-256-3,14 0 0 8,0 0 2624-8,0 0 496 5,0 0 80-5,0 0 32 9,0 0-1824-9,20-9-352 7,-1-5-80-7,7 2-16 6,3-1-496-5,10-1-96 6,2 2-32-7,6-3 0 7,2 3-64-7,3-4-16 9,5 1 0-9,-3 3 0 7,-3 4-256-7,-6-1 0 7,0 1 128-7,0 4-128 8,-8 0-128-8,-4 4-96 7,-6 2-16-7,-5 2-8848 15,-3 4-1760-14</inkml:trace>
    </iact:actionData>
  </iact:action>
  <iact:action type="add" startTime="55126">
    <iact:property name="dataType"/>
    <iact:actionData xml:id="d72">
      <inkml:trace xmlns:inkml="http://www.w3.org/2003/InkML" xml:id="stk71" contextRef="#ctx0" brushRef="#br0">9138 16019 24879 0,'0'0'2208'3,"-14"4"-1760"-3,14-4-448 0,0 0 0 8,0 0 768-8,0 0 64 7,23-2 0-7,7 0 16 7,1-3-496-6,12-5-96 5,4 0-32-6,9-6 0 8,10 5-96-8,3-7-128 7,5 4 176-7,-2-5-176 24,-4-2-1408-23,-3 1-400 0</inkml:trace>
    </iact:actionData>
  </iact:action>
  <iact:action type="add" startTime="55457">
    <iact:property name="dataType"/>
    <iact:actionData xml:id="d73">
      <inkml:trace xmlns:inkml="http://www.w3.org/2003/InkML" xml:id="stk72" contextRef="#ctx0" brushRef="#br0">11808 15181 18831 0,'0'0'832'2,"0"0"176"-2,-6-16-816 1,-2 1-192-1,0 5 0 0,3-4 0 7,-7 4 1040-7,0-3 176 6,-5 1 16-5,1 4 16 6,-5-1-496-6,-7 3-112 6,1 0 0-7,-4 6-16 8,-6 6-96-8,0 5-16 7,-2-1 0-7,-6 0 0 7,-2 7 96-7,2 3 16 8,-4 1 0-8,-3 3 0 9,-1-5 16-9,0 9 16 5,3 5 0-5,5 6 0 9,-2-2-160-9,8 10-48 7,0-3 0-7,8 3 0 9,5 0-192-2,3-4-32-7,0 4-16 0,7 2 0 7,2-7-208-6,6 3 128 6,6-6-128-6,2 2 0 6,6-8 0-7,2 1 128 7,2 1-128-7,-2-4 0 8,7-2 0-8,1-4 128 7,3-5-128-7,7 1 0 7,-1-1 144-7,2-6-144 7,5-1 128-7,-1-5-128 9,4-6 0-9,4-2 0 7,2 0 0-7,4-2 0 23,-2-2-448-22,4 0-192 1,1-6-16-2,-7-3-9328 5,0 3-1856-3</inkml:trace>
    </iact:actionData>
  </iact:action>
  <iact:action type="add" startTime="55834">
    <iact:property name="dataType"/>
    <iact:actionData xml:id="d74">
      <inkml:trace xmlns:inkml="http://www.w3.org/2003/InkML" xml:id="stk73" contextRef="#ctx0" brushRef="#br0">12067 16058 18431 0,'0'0'1632'1,"0"0"-1312"-1,0 0-320 0,6 18 0 7,6-1 1248-7,-4 3 176 7,-1 7 48-7,1 3 0 9,-2-1-288-8,-4 6-48 4,-2 0-16-5,-2 4 0 10,-6 4-160-9,-3 2-16 2,1 0-16-3,-4 3 0 8,2-3 64-8,-3-4 16 7,1 4 0-7,-3-6 0 8,3 4-368-8,-2-4-64 7,3 2 0-6,1-6-16 5,6 0-336-5,2 2-64 6,2-2-16-7,0-4 0 9,0 3-144-9,4-5 0 5,2-4 0-5,4-1 0 30,4-7-1600-30,3-9-288 0,7-8-64 1</inkml:trace>
    </iact:actionData>
  </iact:action>
  <iact:action type="add" startTime="56312">
    <iact:property name="dataType"/>
    <iact:actionData xml:id="d75">
      <inkml:trace xmlns:inkml="http://www.w3.org/2003/InkML" xml:id="stk74" contextRef="#ctx0" brushRef="#br0">14675 12858 20271 0,'0'0'896'3,"-14"-2"192"-3,-3-2-880 0,1 4-208 0,-3 4 0 0,-7 0 0 6,-1 0 432-5,-4 0 32 6,-10 0 16-7,-4 4 0 9,-9 3-64-9,-3-1-16 7,-4 4 0-7,-1-3 0 8,0 3-80-8,-1-4-32 9,1-1 0-9,-1 3 0 5,-1-4 352-5,-6 2 64 7,3-2 0-7,-1-1 16 12,2-3-80-12,2 6-32 5,7 2 0-5,8-5 0 8,2 5-128-8,4-2-32 6,6 0 0-6,4 3 0 8,-4-1-224-8,8 4-48 7,7-5-16-7,3 5 0 8,-2-4-160-8,7 3 0 6,0-3 0-6,8 4 0 9,-1-3 0-9,3 7 0 6,8-3 0-6,1 3 0 9,3 7 0-9,8 2 0 6,-1 4 0-6,7 3 0 9,5-1 832-9,4 11 256 7,3 5 32-7,3 4 16 23,-4 3-1664-21,0 5-336 3,-2 7-64-4,-2 0-16 0,-1 4 752-1,-3 4 192 0,0 4 0 0,-1 2 0 5,-1 2 0-5,-7-4 0 9,-1 4 0-9,1 3 0 8,-6 7 0-8,2-3 0 6,-1 7 0-5,-5-7 0 6,0 1 0-7,0-4 128 7,0 1-128-7,-2 9 0 9,-4 3 0-9,-2-1 0 5,-2-1 0-5,0 2 128 10,2-1-128-10,-2-3 0 5,-2 1 128-5,2 3-128 8,0 2 0-7,-4 3 128 5,-1 3-128-6,3-4 0 8,0 0 144-8,-4-1-144 7,1-1 192-7,1-2-192 9,-6-1 320-9,6-1-64 6,-3-1 0-5,3-5 0 8,0-1-256-9,0-6 160 6,-2-5-160-6,5-1 128 7,1-2-128-7,2-8 192 8,0 1-192-8,0-9 192 7,2 4 32-7,0-7 16 7,2-9 0-7,2-3 0 9,-2-8-32-9,3-2 0 6,7-6 0-6,-2-4 0 9,2-5 48-9,3-7 16 7,5 1 0-7,-1 0 0 9,5-11 240-9,3 3 32 5,2 0 16-5,8-4 0 9,-2-4-208-8,4 0-32 4,0 0-16-5,0-4 0 9,4 0-80-9,2-2-16 6,4-8 0-6,4 4 0 9,3 2-48-9,5-3-16 6,1-5 0-6,4 4 0 9,10-5-144-9,-3 3 0 6,1-8 144-5,-2 1-144 6,-8-4 0-7,5 1 0 9,-5 1 0-9,0-1-128 23,-1 1-1584-22,-3-5-304 1,-1-5-64-2,-5-4-14208 0</inkml:trace>
    </iact:actionData>
  </iact:action>
  <iact:action type="add" startTime="59708">
    <iact:property name="dataType"/>
    <iact:actionData xml:id="d76">
      <inkml:trace xmlns:inkml="http://www.w3.org/2003/InkML" xml:id="stk75" contextRef="#ctx0" brushRef="#br2">10694 1020 12895 0,'0'0'1152'2,"0"0"-928"1,0 0-224-1,-8-2 0 0,8 2 592-1,-11 0 80 4,1 2 16-5,0 2 0 8,-5 0 272-8,1 4 64 7,-6 0 16-7,1-1 0 8,-3 7-208-8,1 0-32 11,-4 5-16-11,1 1 0 5,-3-5-112-5,1 7-32 10,-1 5 0-9,-2 0 0 4,2 5 32-4,-1-1 0 7,1 0 0-8,4 4 0 4,-1 2-256-4,7-4-48 11,-1 2-16-11,4 1 0 4,1-5-48-4,7-2-16 11,-2-2 0-10,6 1 0 3,8-9 176 4,2-3 48-8,0 1 0 1,7-5 0 5,3 2 0-6,3-7 0 9,5-3 0-9,1-2 0 7,0-4-144-7,2-3-32 10,5 1 0-9,-1-10 0 4,-4 0 48-5,0-5 16 9,1-1 0-9,-3 1 0 6,-2-5 64-6,-3-1 16 11,-3-2 0-9,1 1 0 0,-1 1-160-2,-5 0-16 7,1-1-16-7,-7 3 0 8,0 3-96-8,-4-1 0 5,-4-2-16-5,-2 1 0 9,-4 3 80-9,0-1 0 7,-9-3 16-7,1 1 0 9,-5-1-48-9,-1 3-16 11,1 1 0-11,-5-1 0 4,-1 11-208-3,-1-3 0 8,1 6 0-9,-6 0 0 19,4 4-1088-18,3 2-192 0,1 2-64-1,11 4-9808 13,-2 6-1968-12</inkml:trace>
    </iact:actionData>
  </iact:action>
  <iact:action type="add" startTime="60486">
    <iact:property name="dataType"/>
    <iact:actionData xml:id="d77">
      <inkml:trace xmlns:inkml="http://www.w3.org/2003/InkML" xml:id="stk76" contextRef="#ctx0" brushRef="#br2">14583 1067 10127 0,'0'0'896'1,"0"0"-704"9,0 0-192-9,0 0 0-1,0 0 1792 0,0 0 320 10,-5 0 64-10,-5 2 0 5,0-2-1024-5,2 4-192 6,-3-2-64-6,-1 6 0 8,0-4-192-8,1 5-32 6,1-1-16-6,-4 10 0 8,2-3-32-8,-3 5-16 8,1 3 0-8,-1 3 0 8,1 1-32-8,0 0 0 7,4 0 0-7,1 1 0 7,5 1-176-7,4 0-32 8,4 1-16-8,4-3 0 8,-3 0-144-8,5-3-16 12,4-7-16-11,-4 1 0 2,3-3 144-3,-1-3 48 10,5-2 0-10,-1-4 0 9,2-8 368-9,1-6 80 8,-3-2 16-8,3-4 0 4,1 3-80-4,-7-1-16 6,3-6 0-6,-6-1 0 9,-1-3-224-9,1 1-32 9,-6-2-16-9,-2-1 0 7,-4-1-32-6,-2 1-16 7,-4-1 0-8,1 0 0 5,-1 3-112-5,-6-1-32 10,1 1 0-10,-7-3 0 5,-1 2-128-4,3-1-16 10,-5 5-128-11,1-3 192 5,-1 5-192-5,-3 7 0 8,-3-2 0-8,0 6 0 20,0 3-832-19,1 3-224 0,1 3-32-1,0 3-16 12,5 4-1728-10,5-2-352 0</inkml:trace>
    </iact:actionData>
  </iact:action>
  <iact:action type="add" startTime="61316">
    <iact:property name="dataType"/>
    <iact:actionData xml:id="d78">
      <inkml:trace xmlns:inkml="http://www.w3.org/2003/InkML" xml:id="stk77" contextRef="#ctx0" brushRef="#br2">10727 3723 11455 0,'0'0'512'2,"14"-11"96"-2,-14 11-480 1,6-12-128-1,2-2 0 0,-8 14 0 5,7-13 912-4,-5-3 176 9,-4 4 16-10,-3-1 16 4,-1 3-48-3,0-2-16 8,-2 2 0-9,-4 3 0 7,1-5-176-7,-1 4-48 9,-2 2 0-9,-1-2 0 4,-1-1-192-4,-5 7-64 7,1 4 0-7,1 4 0 9,-7 1-144-9,-1 5-48 6,-4 8 0-6,-4 3 0 7,-1 2-48-7,3 5-16 7,-6-1 0-7,2 6 0 10,4 10 128-9,0-4 32 8,0 4 0-9,7-8 0 6,5 2-32-6,1-4-16 6,5-2 0-6,5 0 0 10,6-4-224-10,4-1-32 10,4-5-16-10,6-2 0 4,4-1 32-4,5-8 0 12,1-1 0-11,9-5 0 2,6-4 240-2,0-4 48 5,4-4 16-6,2-7 0 7,-2 1-96-7,2-9-16 12,-4-5 0-12,-2-1 0 5,-6-2-80-4,-1-1-32 8,-3 1 0-9,-5 2 0 3,-3-2-32-3,-5-3-16 8,0-3 0-8,-5 4 0 8,-5 0 16-8,0 4 0 8,-4-5 0-8,0 1 0 7,-5-6-48-7,-3 6-16 7,0 2 0-7,-6 1 0 5,3 3-176-5,-5 4 0 10,5 1 0-10,-7 4 0 19,2 11-1392-17,-1 5-304 3,-1 7-64-4,1 5-13312-1</inkml:trace>
    </iact:actionData>
  </iact:action>
  <iact:action type="add" startTime="61988">
    <iact:property name="dataType"/>
    <iact:actionData xml:id="d79">
      <inkml:trace xmlns:inkml="http://www.w3.org/2003/InkML" xml:id="stk78" contextRef="#ctx0" brushRef="#br2">14470 3813 15887 0,'-17'-23'704'1,"7"7"144"-1,-8 4-672 0,5 3-176 4,-7-5 0-4,-1 8 0 7,-4 0 1152-6,-1 4 208 5,-1 0 48-5,0 6 0 6,-1 2-448-7,-1 2-96 6,-2 5-16-6,0 3 0 9,-1 6-224-9,5 5-48 9,-2 4-16-9,3 6 0 6,5-2-144-5,7-2-32 9,1 4 0-10,11 2 0 4,8-5-112-4,7-1-16 11,3-4-16-11,11-4 0 3,10-5 208-2,6-3 64 9,10-9 0-9,5-4 0 6,11 0 144-7,-3-4 48 10,4-4 0-7,-23-4 0-3,4-5-256 0,-1-1-32 11,-1-7-16-11,0-3 0 5,-6 1 176-5,-2-1 16 11,-10-5 16-11,-2 0 0 3,-3 0 128-3,-3-1 32 11,-9-1 0-10,-3 0 0 2,-5 0-176-3,-6 1-16 10,-4 1-16-9,-5-2 0 4,-3 0-272-5,-6 2-48 10,-7-1-16-10,-2 3 0 4,-3 0-224-3,-3 3 0 9,0 5 0-10,-22-7 0 17,7 7-288-15,1 9-96-1,4 4-32-1,0 4 0 12,4 6-2400-11,6 4-496 2,-2-2-80-2</inkml:trace>
    </iact:actionData>
  </iact:action>
  <iact:action type="add" startTime="62902">
    <iact:property name="dataType"/>
    <iact:actionData xml:id="d80">
      <inkml:trace xmlns:inkml="http://www.w3.org/2003/InkML" xml:id="stk79" contextRef="#ctx0" brushRef="#br2">25448 860 8287 0,'0'0'736'1,"6"-5"-592"6,0-5-144-7,1-2 0 7,-1 6 2368-6,-2-4 448 8,-4 10 96-9,4-11 16 5,0 3-1408-5,-4 8-288 11,0 0-48-11,0 0-16 3,0 0-432-3,0 0-96 7,-12 2 0-7,-5 8-16 7,-1 7-112-7,-3 7-32 10,-7 3 0-10,1 4 0 6,0 6-32-6,-1 6-16 11,-1 0 0-11,2 6 0 4,4 0 0-3,-3 3 0 8,5-5 0-8,7-6 0 2,0 0 16-2,7-4 0 10,5-8 0-11,2 0 0 5,2 1 128-5,5-7 48 9,7-1 0-8,2-7 0 3,3-1 64-4,7-8 16 13,-1-4 0-13,4-4 0 4,2-2-128-4,4 0 0 5,3-10-16-5,-5 1 0 9,2-9-112-9,-2 3-32 10,-4-1 0-10,-1-3 0 4,-3-1 32-4,-2-1 16 11,-1-8 0-11,-3 0 0 5,-7-4 48-5,0 1 0 11,-8 1 0-11,-4-4 0 5,-8 2-96-4,-2-2-16 7,-2 2 0-8,-7 4 0 4,-3 2-208-4,-1 4-32 11,-4 5-16-11,-3-1 0 4,-3 3-144-3,0 5 0 9,-8-1-192-10,2 8 192 20,2 4-1168-19,-4 4-112 0,2 4-32 0,-8 2-11280 7,-2 4-2256-7</inkml:trace>
    </iact:actionData>
  </iact:action>
  <iact:action type="add" startTime="63487">
    <iact:property name="dataType"/>
    <iact:actionData xml:id="d81">
      <inkml:trace xmlns:inkml="http://www.w3.org/2003/InkML" xml:id="stk80" contextRef="#ctx0" brushRef="#br2">20977 634 13823 0,'0'0'1216'1,"-6"-13"-960"3,-5 1-256-3,1 6 0 7,10 6 1328-8,-16-6 208 10,1 0 64-10,-1 6 0 6,1 8-224-6,-5 2-32 6,1 7-16-6,1 3 0 9,-3 7-608-9,3 2-112 7,2 5-32-7,1-1 0 8,5 0-96-7,4 8-32 10,6-2 0-11,4-2 0 4,2-2-144-3,12-2-48 9,1-2 0-9,6-3 0 2,3-1 0-3,1-4 0 7,2-1 0-7,8-9 0 4,0-5 112-3,-10-2 16 5,7-4 0-6,-1-2 0 13,0-2-64-13,10-6-16 8,-4 1 0-8,1-3 0 4,-2-10 16-4,0-1 16 10,-4-1 0-10,-3 1 0 5,-2 1 112-5,-4-1 32 11,-3-1 0-11,-3 3 0 5,-1-1 160-5,-9-1 16 5,-3 2 16-5,-2 1 0 9,-6-5-32-8,-8-3-16 9,-2 7 0-10,-1-1 0 5,-9-3-240-5,-5 1-64 10,-2 1 0-10,-3 7 0 6,-1-1-320-6,-4 7 0 9,0 2 0-9,0 6 128 5,0 6-432-5,-14 4-80 7,8 7 0-7,6 1-16 22,6 3-2384-21,3 3-480 0</inkml:trace>
    </iact:actionData>
  </iact:action>
  <iact:action type="add" startTime="64075">
    <iact:property name="dataType"/>
    <iact:actionData xml:id="d82">
      <inkml:trace xmlns:inkml="http://www.w3.org/2003/InkML" xml:id="stk81" contextRef="#ctx0" brushRef="#br2">21746 3569 17327 0,'8'-21'768'1,"-8"21"160"-1,-2-14-736 0,0-3-192 4,-2 3 0-3,-2-2 0 5,-8 5 1296-6,3-1 240 10,-7 6 32-9,2 0 16 3,-5 2-336-3,-2 6-64 8,-5 4-16-8,1 4 0 5,0 7-240-6,-3 7-48 4,-1 5-16-4,-2 6 0 8,-2 8-224-8,4-2-64 7,0 4 0-7,3 0 0 8,-1 7-128-8,4 3-16 9,1-4-16-8,9 1 0 3,-5 1-256-3,10-2-160 10,3-12 192-11,5 0-192 10,4-6 192-10,7-2-192 8,1-4 192-6,8-7-192-2,-1-12 352 0,5-1-32 12,3-7-16-12,6-5 0 3,2-7 272-2,6-6 48 10,-2-5 16-11,6-2 0 3,-6-5-176-3,4 1-16 12,-4-2-16-12,-2-2 0 3,-3-2-144-2,-3 0-32 9,-4 1 0-9,-3-1 0 2,-5-6-16-2,-9 4-16 9,-2-4 0-10,-2 6 0 5,-4 4 0-5,-4-4 0 10,-4-4 0-9,0 4 0 3,-7 6-224-4,3 1 128 11,-7 3-128-11,1 5 0 4,0 9 0-3,-5 3-160 8,-6 2 0-9,0 8 0 20,1 8-1504-20,1 0-288 0,2 7-64 0,1-3-9120 11,7 1-1808-10</inkml:trace>
    </iact:actionData>
  </iact:action>
  <iact:action type="add" startTime="64645">
    <iact:property name="dataType"/>
    <iact:actionData xml:id="d83">
      <inkml:trace xmlns:inkml="http://www.w3.org/2003/InkML" xml:id="stk82" contextRef="#ctx0" brushRef="#br2">25616 3641 14735 0,'-41'-31'640'2,"21"19"160"-2,-7-3-640 0,0-1-160 6,-1-5 0-6,-5-1 0 4,-4 1 2464-4,-8-10 464 11,2 7 80-10,6 7 32 1,-2-1-1712-2,4 10-352 10,4 3-64-10,0 3-16 7,-8 4-176-7,4 3-32 10,1 3-16-10,1 10 0 4,-2-1-32-4,4 7-16 6,-2 9 0-6,4 2 0 7,3 0-192-7,7 6-48 11,5-2 0-11,2 6 0 5,8 0-192-5,6 0-64 9,8-1 0-9,6-7 0 8,5 1 112-8,8-9 16 10,10-4 0-10,0-3 0 4,6-3 192-4,4-9 32 5,6-4 16-5,-14-6 0 9,2-4 96-9,7-4 32 11,5 2 0-11,3-6 0 4,7 3-80-3,-5-1-16 10,3-8 0-11,-5-3 0 4,-3-6-16-4,-4-1-16 11,-5 1 0-10,-9-2 0 2,-2-2-16-2,-7-1 0 5,-9-1 0-6,1-19 0 9,-10 1 16-9,-10 0 0 10,-10 0 0-10,-8 7 0 4,-9-1-256-3,-12 0-48 8,-16 6-16-9,-5-2 0 6,-12 2-384-5,-6 8-80 8,-8 7-16-9,-4 7 0 20,-5 11-1872-18,-15 6-384 0,-16 8-80-2,-7 5-16 0</inkml:trace>
    </iact:actionData>
  </iact:action>
  <iact:action type="add" startTime="71088">
    <iact:property name="dataType"/>
    <iact:actionData xml:id="d84">
      <inkml:trace xmlns:inkml="http://www.w3.org/2003/InkML" xml:id="stk83" contextRef="#ctx0" brushRef="#br0">15485 12887 15263 0,'0'0'672'1,"0"0"144"-1,0 0-656 0,0 0-160 4,0 0 0-4,0 0 0 5,-2-11 1216-5,0 3 192 10,2 8 64-9,0 0 0 4,-6-6-192-5,6 6-48 10,0 0 0-10,0 0 0 4,0 0-448-4,0 0-80 7,0 0-32-7,-10 6 0 8,6 6-192-8,-4 3-32 9,1 7-16-8,1-3 0 4,0 4 80-5,2 5 0 12,-2 7 16-11,0 0 0 1,2-2-48-2,2 2-16 7,1 0 0-7,-1 2 0 7,-2-1-64-7,4 3-16 11,-4-4 0-11,2-4 0 5,0-2 0-5,-2 0 0 11,0-3 0-11,2-3 0 4,0-1-112-4,0-5-16 12,0 3-16-11,0 1 0 4,2-7-112-5,0-1-128 4,-2-1 176-4,2-12-176 8,0 16 160-8,0-9-160 8,0-7 128-8,0 0-128 21,0 0-320-19,4 12-128-1,-4-12-48-1,0 0 0 12,0 0-2192-10,0 0-448-1</inkml:trace>
    </iact:actionData>
  </iact:action>
  <iact:action type="add" startTime="71507">
    <iact:property name="dataType"/>
    <iact:actionData xml:id="d85">
      <inkml:trace xmlns:inkml="http://www.w3.org/2003/InkML" xml:id="stk84" contextRef="#ctx0" brushRef="#br0">14825 13927 15999 0,'0'0'704'1,"0"0"160"-1,0 0-688 0,0 0-176 6,0 0 0-6,0 0 0 5,10 0 1520-5,6-4 272 10,-5 0 48-10,11 2 16 5,-3-2-448-5,1 0-64 6,3-2-32-6,7-3 0 8,3-1-352-7,6 2-80 5,0-4-16-6,6 3 0 9,1 1-160-9,1-4-16 13,2 2-16-13,0-1 0 4,-1-1-128-4,-3 4-32 10,0-4 0-10,0 5 0 5,-6 1-224-5,-2 0-48 11,-2 0-16-11,-4 2 0 3,-3 6-224-3,-5-2 144 12,-5 0-144-12,-1 0 128 19,-3 4-464-18,0 2-112-1,-14-6 0 0,0 0-9888 11,0 0-1968-9</inkml:trace>
    </iact:actionData>
  </iact:action>
  <iact:action type="add" startTime="71853">
    <iact:property name="dataType"/>
    <iact:actionData xml:id="d86">
      <inkml:trace xmlns:inkml="http://www.w3.org/2003/InkML" xml:id="stk85" contextRef="#ctx0" brushRef="#br0">15161 14108 12895 0,'0'0'576'1,"0"0"112"-1,0 0-560 1,0 0-128 7,-2-6 0-8,2 6 0 1,0 0 2752 0,0 0 512 5,0 0 96-6,0 0 32 7,-10 0-1936-7,10 0-384 8,-8 8-80-8,1 4-16 7,1-2-272-7,-4 5-48 11,2-1-16-11,2 5 0 4,2-3-64-4,0 3 0 12,-1 3-16-11,3-1 0 3,0-1-48-4,2 1-16 5,0 1 0-4,2-1 0 8,4-5-112-9,-3 1 0 10,3 1-16-9,-2-4 0 3,4 1-16-3,4-5 0 9,-3 0 0-9,7-1 0 2,-4-3-96-3,5-4 0 12,-3 0-16-12,3-2 0 5,3 0-48-5,-2-2-16 9,1 0 0 2,4-2 0-11,-1-2-176 0,-1-1 0 0,1-1 0 1,-1 2 0 21,3-6-1424-20,-3 5-224-1,-5-1-32-1,3-6-8768 13,-7 4-1760-12</inkml:trace>
    </iact:actionData>
  </iact:action>
  <iact:action type="add" startTime="72166">
    <iact:property name="dataType"/>
    <iact:actionData xml:id="d87">
      <inkml:trace xmlns:inkml="http://www.w3.org/2003/InkML" xml:id="stk86" contextRef="#ctx0" brushRef="#br0">15561 14212 21135 0,'0'0'928'1,"0"0"208"-1,0 0-912 1,0 0-224 4,-8 11 0-5,2 5 0 5,0-3 1440-5,-2 3 240 11,-3 6 48-11,3-1 16 4,-4 0-48-4,2 1-16 7,1 3 0-7,-5 3 0 9,4-1-336-9,-3 2-64 11,1 2 0-10,-4 4-16 1,3-1-480-2,1-1-80 12,0-2-32-12,2 0 0 5,-3-2-352-5,5-1-80 9,0-3-16-9,-2-2 0 5,5-1-224-5,1-3 176 12,0-3-176-12,2 2 160 3,0-7-160-3,2-11 0 9,0 0 0-8,0 0 128 19,0 0-928-20,0 0-192 0,10 4-32 0,1-4-10688 12,3-4-2144-12</inkml:trace>
    </iact:actionData>
  </iact:action>
  <iact:action type="add" startTime="72813">
    <iact:property name="dataType"/>
    <iact:actionData xml:id="d88">
      <inkml:trace xmlns:inkml="http://www.w3.org/2003/InkML" xml:id="stk87" contextRef="#ctx0" brushRef="#br0">16546 13480 15663 0,'0'0'1392'0,"0"0"-1120"8,0 0-272-8,0 0 0 7,0 0 1360-7,0 0 224 9,0 0 32-8,0 0 16 4,0 0-448-5,-6 16-96 5,2 3 0-5,-2 1-16 8,2-1-144-8,2 7-32 11,-6 1 0-11,5 2 0 4,-1 4-80-4,0 4-32 8,2-1 0-8,-2-5 0 8,0 4-208-8,2 2-64 7,-4-2 0-7,2-4 0 8,0 0-240-7,0-1-48 6,3-1-16-7,-5-4 0 6,-2-1-208-6,4-1 144 11,2-5-144-10,0-5 128 3,0 3-128-4,2-16 0 7,0 0 0-7,0 0 0 17,0 0-1664-15,0 0-384-2,0 0-64 6</inkml:trace>
    </iact:actionData>
  </iact:action>
  <iact:action type="add" startTime="73052">
    <iact:property name="dataType"/>
    <iact:actionData xml:id="d89">
      <inkml:trace xmlns:inkml="http://www.w3.org/2003/InkML" xml:id="stk88" contextRef="#ctx0" brushRef="#br0">16341 13814 19343 0,'0'0'1728'1,"0"0"-1392"5,0 0-336-6,0 0 0 6,16-2 1312-6,-3 0 192 6,5-2 32-6,-3 2 16 9,5-2-336-9,3 2-80 11,-1-4-16-11,-1-2 0 3,5 3-160-3,-1-1-48 10,2-2 0-9,0-2 0 2,3 2-512-2,-1 3-96 10,0-3-32-11,4 0 0 4,-3 4-464-4,-1 0-80 10,-2 2-32-9,-1-2-9360 12,-1 0-1856-13</inkml:trace>
    </iact:actionData>
  </iact:action>
  <iact:action type="add" startTime="73387">
    <iact:property name="dataType"/>
    <iact:actionData xml:id="d90">
      <inkml:trace xmlns:inkml="http://www.w3.org/2003/InkML" xml:id="stk89" contextRef="#ctx0" brushRef="#br0">17537 12850 11967 0,'-20'-2'1072'2,"20"2"-864"2,-12 0-208-3,3 0 0 2,1-2 1936-3,-4 0 352 10,12 2 64-10,0 0 16 4,-8-3-624-3,8 3-112 9,-4-6-32-10,4 6 0 7,0 0-448-7,0 0-80 5,10-12-32-5,6 4 0 7,-3 2-272-7,9 0-64 12,3 5-16-12,3-5 0 4,1 2-240-4,0 0-32 9,2 2-16-8,4-2 0 4,0 2-224-5,-1 0-48 10,-1 2-128-10,-2 2 192 7,0 2-192-7,-3 0 0 4,-7 2 0-3,0 3 0 6,-3 1 0 0,-8 2 128-2,1 4-128-5,-5 3 0 4,-4-1 0-3,-4 5 0 9,-7-2 128-10,-3 3-128 3,-4-3 0-2,1-1 128 11,-9-1-128-12,-1 3 0 3,-4-5 0-2,3 3 128 9,1-1-128-10,3-3 0 5,7-1 0-5,-3 3 0 7,9-8 0-7,1 1 0 7,2 1 0-7,6-12 0 12,2 10 0-12,6 4 0 4,-3-5 0-4,9 9 0 7,4-6 0-7,1 3-160 9,-3 3 160-9,1 1 0 7,3 3 0-4,-5-5-128-2,3 3 128-1,-4 1 0 7,-1 1 0-7,-7-5 0 7,0-1 0-6,-4 3 144 10,-4-3-16-11,-4 3-128 4,0-1 640-4,-7-4 0 12,-1 1 16-12,-9-3 0 5,-3 5-32-5,-1-3-16 10,-2 0 0-10,-1-6 0 2,1-3-208-1,2 1-32 11,-4 0-16-11,3-4 0 0,3-2-224-1,2-2-128 13,3 0 160-13,6-6-160 19,1 3-768-18,5-1-240-1,4-2-48 0,4 8-10432 10,0 0-2080-10</inkml:trace>
    </iact:actionData>
  </iact:action>
  <iact:action type="add" startTime="73942">
    <iact:property name="dataType"/>
    <iact:actionData xml:id="d91">
      <inkml:trace xmlns:inkml="http://www.w3.org/2003/InkML" xml:id="stk90" contextRef="#ctx0" brushRef="#br0">17230 13954 20495 0,'0'0'896'1,"0"0"208"-1,0 0-880 0,0 0-224 3,0 0 0-2,14-4 0 2,-4 0 1440-3,5 0 240 7,-5-1 48-7,10 3 16 7,1-4-304-6,4 0-64 7,3 0-16-8,5 0 0 6,0 2-384-6,6-2-80 10,6-3 0-10,6 1-16 5,-1 2-112-5,5-4-32 6,3 2 0-6,-3 3 0 9,2-3-336-9,-3-2-64 13,-1 2-16-13,-4 2 0 4,-10 1-192-4,-4-3-128 10,-6 2 160-10,-4 2-160 18,-1 4-768-16,-5-2-240 0,-7 0-48 5,2 4-9824-7,-14-2-1984 1</inkml:trace>
    </iact:actionData>
  </iact:action>
  <iact:action type="add" startTime="74345">
    <iact:property name="dataType"/>
    <iact:actionData xml:id="d92">
      <inkml:trace xmlns:inkml="http://www.w3.org/2003/InkML" xml:id="stk91" contextRef="#ctx0" brushRef="#br0">17381 14239 19983 0,'0'0'880'1,"0"0"192"-1,0 0-864 0,0 0-208 6,0 0 0-6,0 0 0 4,0 0 1440-3,0 0 240 8,0 0 48-8,0 0 16 4,0 0-400-5,0 0-64 9,0 0-32-8,0 0 0 5,0 0-288-6,5 12-64 8,-1 3-16-7,-2-1 0 4,0 1-240-5,0 5-32 9,2-5-16-8,0 3 0 3,0-4-16-3,0-1 0 9,2 1 0-10,3 0 0 5,-1-3-160-5,0 3-32 9,4-6-16-9,-5 3 0 5,5-3-96-5,2-2-16 11,-2 0 0-11,5-2 0 4,-1 2-16-4,3-4-16 9,3 0 0-8,3-2 0 8,-2-2-96-9,-3 0-128 8,1-4 176-8,1 0-176 4,1 0 0-4,-1-4-320 10,-5-3 32-10,3 3 16 20,1-4-1760-18,-5 3-336 0,-1-7-80-2,5-3-13104 0</inkml:trace>
    </iact:actionData>
  </iact:action>
  <iact:action type="add" startTime="74616">
    <iact:property name="dataType"/>
    <iact:actionData xml:id="d93">
      <inkml:trace xmlns:inkml="http://www.w3.org/2003/InkML" xml:id="stk92" contextRef="#ctx0" brushRef="#br0">17958 14139 17503 0,'0'0'768'1,"-2"12"176"-1,-2-4-752 0,-4 4-192 4,2 1 0-3,-1 9 0 6,-1 1 2352-7,-6 0 432 9,2 5 96-8,-5 3 0 2,-1 2-736-3,3-2-160 9,-5 2-16-9,5 3-16 6,-5 1-464-6,4-4-80 9,5 2-32-9,-3 4 0 7,2-4-608-7,5 0-128 9,-5-2-32-9,4 2 0 5,2-7-416-5,0-3-64 9,1-4-128-8,3 1 176 4,0-1-176-5,2 1 0 10,2-9 0-10,2 5 0 18,3-8-2496-16,-1 1-368-2</inkml:trace>
    </iact:actionData>
  </iact:action>
  <iact:action type="add" startTime="79165">
    <iact:property name="dataType"/>
    <iact:actionData xml:id="d94">
      <inkml:trace xmlns:inkml="http://www.w3.org/2003/InkML" xml:id="stk93" contextRef="#ctx0" brushRef="#br0">15352 15737 3679 0,'0'0'160'3,"4"-14"32"-3,-4 14-192 0,6-14 0 0,2 1 0 0,-8 13 0 5,0 0 2464-5,9-12 448 8,3-4 96-8,0 7 0 6,-12 9-1536-5,8-14-320 6,-8 14-64-7,9-10-16 8,1-3 224-7,-10 13 48 6,0 0 16-7,0 0 0 6,0 0-144-6,0 0-16 8,0 0-16-8,0 0 0 8,0 0-336-8,0 0-64 7,8 23-16-7,0 2 0 9,-6 3-144-9,-2 3-48 5,-4 4 0-5,0 2 0 9,0-2-128-9,0 6-16 10,-4-4-16-10,-4 0 0 7,3 2-32-7,-5-4 0 5,2-2 0-5,-1 2 0 9,3-1-128-9,4-5-48 5,-4-6 0-5,3-3 0 10,1-1-80-10,2 1-128 7,0-7 176-7,4-13-176 8,0 0 128-8,0 0-128 7,0 0 0-7,0 0 0 22,0 0-1088-19,0 0-320-3,0 0-64 1,0 0 0 11,0 0-1440-10,0 0-288-2</inkml:trace>
    </iact:actionData>
  </iact:action>
  <iact:action type="add" startTime="79523">
    <iact:property name="dataType"/>
    <iact:actionData xml:id="d95">
      <inkml:trace xmlns:inkml="http://www.w3.org/2003/InkML" xml:id="stk94" contextRef="#ctx0" brushRef="#br0">14751 16604 20671 0,'0'0'912'4,"0"0"192"-4,-8 10-880 0,8-10-224 0,0 0 0 0,0 0 0 6,0 0 1168-6,0 0 192 7,0 0 48-6,24-4 0 6,3-4-256-7,2 1-64 8,-1-7 0-8,3 4 0 7,2-5-320-7,6-1-64 7,2-3 0-7,6 3-16 7,2-2-160-7,5 3-16 7,1-3-16-6,-1 1 0 6,-1 7-240-7,-6-4-64 8,-2 3 0-8,-8-1 0 8,-4 4-192-8,-4 2 0 7,-3 0 0-7,-5 1-160 23,-1-1-720-22,-7 2-144-1,-13 4-16 0,0 0-13184 2</inkml:trace>
    </iact:actionData>
  </iact:action>
  <iact:action type="add" startTime="79808">
    <iact:property name="dataType"/>
    <iact:actionData xml:id="d96">
      <inkml:trace xmlns:inkml="http://www.w3.org/2003/InkML" xml:id="stk95" contextRef="#ctx0" brushRef="#br0">15059 16905 17503 0,'0'0'1552'3,"0"0"-1232"-3,0 0-320 0,0 0 0 7,14-6 1856-7,-2-2 304 8,3-2 64-8,-1 3 16 8,6-1-1168-7,1 0-240 5,0 0-32-6,-1 2-16 7,3-2 16-7,1 1 0 6,1 3 0-6,0 2 0 11,-1 4-192-11,-3 4-32 7,1 1-16-7,-3-1 0 7,-1 4-320-7,-8 4-64 6,-1-1-16-6,1 9 0 9,-4 5 32-9,-6 0 0 6,-2 3 0-6,-4 3 0 9,-7 4 0-9,-1-2 0 8,-6 0 0-8,-7 2 0 12,0 0-192-12,-3-4 160 5,-7 2-160-5,2 2 160 7,0-5 96-7,2-5 0 6,2-6 16-6,4 3 0 8,3-3 80-8,3 1 16 7,3-1 0-7,6-3 0 8,1-7-112-8,11-11-32 7,-4 18 0-7,8-8 0 6,-4-10 64-6,0 0 16 7,0 0 0-6,23 8 0 7,2-1-64-8,3-5-16 7,-1-4 0-7,4-2 0 9,4 3-96-9,0-3 0 6,1 2-128-6,3-2 192 9,-4-6-192-9,0 0 0 6,-2 2 0-6,0-3 0 23,-4-5-1920-22,-1 4-384 4,-7-3-80-4,1-1-13392-1</inkml:trace>
    </iact:actionData>
  </iact:action>
  <iact:action type="add" startTime="80452">
    <iact:property name="dataType"/>
    <iact:actionData xml:id="d97">
      <inkml:trace xmlns:inkml="http://www.w3.org/2003/InkML" xml:id="stk96" contextRef="#ctx0" brushRef="#br0">16015 16610 11055 0,'0'0'976'1,"0"0"-784"2,0 0-192-3,0 0 0 9,0 0 2880-9,0 0 512 5,0 0 128-4,0 0 0 7,0 0-1776-8,0 0-352 8,0 0-80-8,0 0-16 9,22 14-16-9,-1-10 0 5,-1-2 0-5,3-2 0 7,2-2-272-6,5 0-64 5,-1-4-16-6,2 0 0 10,2-6-288-10,-2 5-48 7,1-5-16-7,1 4 0 7,0 4-320-6,2-4-80 5,-4-5-16-6,-3 7 0 8,-3 4-160-8,-2-2 0 7,-5-2-192-7,3-2 192 23,-1 3-2176-22,-6 1-304 0,1 0-64 6</inkml:trace>
    </iact:actionData>
  </iact:action>
  <iact:action type="add" startTime="80829">
    <iact:property name="dataType"/>
    <iact:actionData xml:id="d98">
      <inkml:trace xmlns:inkml="http://www.w3.org/2003/InkML" xml:id="stk97" contextRef="#ctx0" brushRef="#br0">17381 15705 20271 0,'0'-13'1792'2,"1"3"-1424"-1,-1 10-368-1,4-16 0 7,2 1 512-7,2 1 16 7,-2 0 16-7,-6 14 0 9,0 0 624-9,0 0 128 6,0 0 32-6,0 0 0 8,0 0-304-8,0 0-48 7,0 0-16-7,0 0 0 8,0 0-128-8,0 0-16 8,0 16-16-8,0 6 0 8,-2-1-160-8,0 0-48 6,-4 3 0-6,2 5 0 9,0 2-144-8,0 2-48 3,1-1 0-4,3 1 0 9,-4 0-112-9,2 2-32 6,-2 2 0-6,-2-2 0 12,2 6-80-12,0-4-32 5,2-4 0-5,0-1 0 8,2-5-144-8,-2 0 0 7,2-1 144-7,0 1-144 8,0-2 0-8,0-1 0 7,0-3 0-6,0-5 0 21,0 1-368-21,0-17-144 0,0 18-16-1,0-7-16 12,0-11-2384-11,0 0-464 1,0 0-112 1,-8 24-9232 0</inkml:trace>
    </iact:actionData>
  </iact:action>
  <iact:action type="add" startTime="81162">
    <iact:property name="dataType"/>
    <iact:actionData xml:id="d99">
      <inkml:trace xmlns:inkml="http://www.w3.org/2003/InkML" xml:id="stk98" contextRef="#ctx0" brushRef="#br0">16971 16731 13823 0,'0'0'1216'1,"0"0"-960"-1,0 0-256 0,0 0 0 7,0 0 3264-7,0 0 592 6,19 6 128-6,-3-4 32 9,4-4-2720-8,1 2-528 6,-3 0-128-7,1-2 0 8,3-4 16-8,5-4 16 5,0 3 0-5,2-1 0 8,5-4-144-8,1 6-16 7,0 2-16-7,-2 2 0 8,0-5-288-7,-4 3-48 4,-1 0-16-5,-3 2 0 9,-2 2-304-9,3 0-64 7,-7 0-16-7,-1 6 0 25,-1-4-928-23,-17-2-192-2,16 4-48 0,-16-4-12464 0</inkml:trace>
    </iact:actionData>
  </iact:action>
  <iact:action type="add" startTime="81417">
    <iact:property name="dataType"/>
    <iact:actionData xml:id="d100">
      <inkml:trace xmlns:inkml="http://www.w3.org/2003/InkML" xml:id="stk99" contextRef="#ctx0" brushRef="#br0">17137 17170 12895 0,'0'0'1152'2,"0"0"-928"-2,0 0-224 0,0 0 0 6,0 0 3136-5,0 0 576 5,21 2 112-6,-3-2 16 8,3 0-2800-8,3-2-560 9,-1-2-112-9,4-2-32 6,-3 6 112-5,3 4 0 5,0-4 16-6,1 4 0 7,-1 0 256-7,0 0 48 7,-3 4 16-7,-5 1 0 9,1-1-128-9,1 2-16 6,-5 7-16-6,-3 7 0 9,-3-7-400-9,-4 5-80 6,-2 1-16-6,-8 1 0 9,-2 3 128-9,-4 0 32 6,-5 3 0-6,-1-1 0 8,-7 4-96-3,-5 4-32-1,1-6 0-4,0-2 0 9,-2-1-32-9,-3-1 0 6,7 0 0-6,-2-1 0 8,-1-7 160-8,5 5 32 6,3-1 0-6,7-2 0 10,-5-3-48-10,10-4 0 5,5 1 0-5,3-15 0 8,0 0 112-8,7 14 32 7,7 2 0-6,6-9 0 6,3-5-16-7,6-2 0 7,4 0 0-7,6-2 0 7,-2 0-208-7,8-5-64 8,0-7 0-8,6 6 0 9,3-6-128-9,1 3 0 8,0-5 0-8,-3 3 0 21,1-7-1184-19,-2 4-224 0,-8-1-32-2,-2-5-16096 1</inkml:trace>
    </iact:actionData>
  </iact:action>
  <iact:action type="add" startTime="82781">
    <iact:property name="dataType"/>
    <iact:actionData xml:id="d101">
      <inkml:trace xmlns:inkml="http://www.w3.org/2003/InkML" xml:id="stk100" contextRef="#ctx0" brushRef="#br0">18451 12525 15663 0,'-5'-8'1392'3,"-3"0"-1120"-3,0-8-272 1,4 5 0 5,4-1 1424-6,2 0 240 8,2 3 32-8,2-5 16 8,3 6-496-7,-1-6-80 6,6 3-32-7,0 1 0 6,3-6-224-5,3 5-48 5,3-7-16-6,6 1 0 8,6 3-112-8,-1-2-32 7,-3 5 0-6,4-5 0 7,4 2-96-8,-2-1-32 6,6 5 0-5,-6 2 0 7,-2-2-160-8,2 3-16 6,-4 1-16-6,-2-2 0 7,3 4-96-7,-3 2-32 9,-4 6 0-9,0 4 0 12,-3 0-224-12,-3 5 144 3,-1 3-144-3,-7 7 128 9,-3 5-128-9,-2 3 0 6,-6 4 0-5,-4 10 0 6,-6 4 0-6,-2 7 0 5,-1 5 0-5,-7 3 0 6,1 2 0-7,1 1 0 7,-3 5 0-7,5 0 0 8,-4 4 0-7,3 4 0 4,1 0 0-5,0 4 0 9,1 3 0-9,5 5 0 6,-8 0 0-5,5-1 0 8,-5 9 0-9,4-5 0 6,-1 5 0-6,3-1 0 7,-4-5 0-7,8 7 0 7,3-1 0-7,-3 1 0 9,-2 3 0-9,4-3 0 6,2-3 0-6,2 7 0 8,0-4 0-8,4 1 0 7,4 3 0-7,0-2 0 10,-1-1 0-10,3-3 0 6,0 3 128-6,-2-3-128 9,3-5 128-9,-1 5-128 5,0-1 128-5,4 3-128 9,-7-5 0-8,5 1 128 4,-2-7-128-5,-2 3 0 10,5 1 0-10,-1 4 0 5,0-9 0-5,-3 1 0 8,-1 6 0-8,6-5 0 8,-6-3 128-8,3-2-128 7,3-2 0-6,-2-4 0 6,3-4 0-7,-5 2 0 7,4 0 0-7,-5-8 0 8,7 0 0-8,-6-4 0 9,-2 5 0-9,-1-7 128 5,1-4-128-4,-2 1 0 7,2-8 128-8,-2 1-128 6,-2-1 128-5,-2-6-128 7,0-1 192-8,-2-7-32 6,-4 0-16-6,-4-4 0 10,0-1 32-10,0-5 0 5,-7-6 0-5,3 3 0 9,-4-3 80-8,3-1 0 4,-7-5 16-5,1 6 0 9,-1 3 64-9,-3-3 16 7,-3-3 0-7,-1-3 0 7,0 3-128-7,-1 1-32 8,1-3 0-7,0 1 0 5,-4 1 0-6,1-7-16 8,1 3 0-8,-4-4 0 8,4-1-176-8,-1-1 0 6,3 4 144-6,0-2-144 9,0-5 0-9,-3 5 128 8,1-2-128-8,4 0 0 6,5 1 0-6,-1-5 128 8,-3 0-128-8,3 0 0 7,7 4 0-7,1-7 0 8,13-3 0-8,0 0-128 23,0 0-320-22,0 0-64-1,0 0-16 1,0 0 0 11,19-5-2224-10,4-11-432 0</inkml:trace>
    </iact:actionData>
  </iact:action>
  <iact:action type="add" startTime="83741">
    <iact:property name="dataType"/>
    <iact:actionData xml:id="d102">
      <inkml:trace xmlns:inkml="http://www.w3.org/2003/InkML" xml:id="stk101" contextRef="#ctx0" brushRef="#br0">20566 14510 23551 0,'0'0'1040'1,"0"0"224"-1,0 0-1008 12,0 0-256-12,0 0 0 0,0 0 0 0,0 14 720 0,-2 5 112 6,2 6 0-6,0 5 16 7,-2 1-48-6,0 8-16 5,0 0 0-5,0 10 0 5,0-5 48-6,2 7 0 9,-4 4 0-9,8 1 0 6,-4-3-208-6,0 4-48 7,0-1 0-7,0 5 0 9,0-1-288-9,0-1-64 6,0-3-16-6,0-3 0 10,-4-5-208-10,4-5 128 6,-2-2-128-5,2-4 0 7,-2-3 0-2,0-3 0-4,2-4 0-2,-2-2 0 21,0-5-704-19,0-4-96-2,2-16-16 0,0 0-9136 9,0 0-1824-9</inkml:trace>
    </iact:actionData>
  </iact:action>
  <iact:action type="add" startTime="83985">
    <iact:property name="dataType"/>
    <iact:actionData xml:id="d103">
      <inkml:trace xmlns:inkml="http://www.w3.org/2003/InkML" xml:id="stk102" contextRef="#ctx0" brushRef="#br0">20238 15243 12895 0,'0'0'1152'2,"0"0"-928"-2,0 0-224 0,18-12 0 6,-1 7 4352-6,3-3 816 6,3 0 160-6,4 2 48 9,1 0-3984-8,5 0-800 5,4 3-144-6,2-5-48 8,0 2-64-8,6 2-16 7,0-4 0-7,-2 0 0 7,1 5-160-7,-1 1-32 7,2 2-128-7,2 0 192 22,-6 2-496-21,4-2-96-1,-6-2-32 0,4 2-9744 8,-6 2-1968-8</inkml:trace>
    </iact:actionData>
  </iact:action>
  <iact:action type="add" startTime="84330">
    <iact:property name="dataType"/>
    <iact:actionData xml:id="d104">
      <inkml:trace xmlns:inkml="http://www.w3.org/2003/InkML" xml:id="stk103" contextRef="#ctx0" brushRef="#br0">22653 14623 24351 0,'0'0'1088'1,"0"0"208"-1,-10-6-1040 1,10 6-256-1,-14-4 0 0,5-4 0 6,9 8 960-6,-20-1 144 8,5 1 32-8,-5 1 0 8,-3 1-272-8,-3 6-48 6,-5 0-16-6,2 0 0 9,-2-2 32-9,-1 5 16 6,-3-1 0-6,2 10 0 8,0-3 48-8,0 3 0 6,-2 3 0-6,3 2 0 9,1 3-256-9,2 1-32 7,2 2-16-7,1 8 0 8,5 0-288-8,3 4-64 7,-1-4-16-7,7 6 0 8,-2-8-224-4,9 4 144 0,-1-4-144-4,4-4 128 7,2-2-128-7,4-1 0 7,0-1 0-7,3-4 0 8,5-3 0-8,2 1 128 7,5-3-128-7,3-3 0 8,1-3 0-8,4-4 128 7,1-1-128-6,-1-1 0 5,4-4 0-6,-1-4-176 8,-1-2 16-7,-2 2 0 22,0-4-1472-22,-1-2-288 0,-5-5-64-1,3 5-8816 5,1-4-1744-2</inkml:trace>
    </iact:actionData>
  </iact:action>
  <iact:action type="add" startTime="84661">
    <iact:property name="dataType"/>
    <iact:actionData xml:id="d105">
      <inkml:trace xmlns:inkml="http://www.w3.org/2003/InkML" xml:id="stk104" contextRef="#ctx0" brushRef="#br0">22666 15497 23039 0,'0'0'2048'1,"0"0"-1648"0,0 0-400-1,0 0 0 5,0 0 1088-5,14-10 144 6,4 4 32-6,-5 0 0 9,1 2-352-9,-2-2-64 6,5-1-16-6,-3 3 0 9,3-2 128-9,3 4 0 6,-4-2 16-5,3 2 0 7,4-2-80-8,-1 2 0 7,-3-2-16-7,3 4 0 8,-1 0-304-8,-5 8-48 7,0 0-16-7,-5 4 0 7,-11-12-352-6,10 19-160 7,-6 5 128-8,-2-1-128 7,-4 0 0-7,-2 3 0 8,-8-3 128-8,-1 8-128 7,-7 3 0 1,-5 1 128-7,-4 0-128-1,-1 6 128 6,1-4-128-6,2 2 0 8,-3-4 0-8,5-4 128 8,4-2 0-8,5-1-128 5,-2-5 192-5,9 0-64 10,-3-5 144-10,6 0 32 6,4 1 0-6,4-5 0 9,-2-14-112-9,10 19 0 6,4 1-16-6,-1-7 0 8,3 1-32-8,5-4 0 7,3-1 0-7,3 3 0 8,2-4-144-7,4 0 192 6,3 0-192-7,5-6 192 9,-4-4-192-9,4-2 0 6,-1-6 0-6,5 4 0 23,-4 0-304-21,8-4-144-1,0-1-16-1,-2 3-16 12,-1-4-2720-11,1 3-560 2,12-15-96-3,-7 5-32 0</inkml:trace>
    </iact:actionData>
  </iact:action>
  <iact:action type="add" startTime="85366">
    <iact:property name="dataType"/>
    <iact:actionData xml:id="d106">
      <inkml:trace xmlns:inkml="http://www.w3.org/2003/InkML" xml:id="stk105" contextRef="#ctx0" brushRef="#br0">25224 12571 8287 0,'-10'-15'736'1,"4"5"-592"-1,-4 2-144 0,-1 4 0 7,-1 2 3200-7,0 0 624 7,-5-3 112-7,-5 1 32 9,-5 4-2640-9,-2 0-528 7,-5 0-96-7,-3-2-32 7,-8-2-176-7,-3 0-48 7,-1 0 0-7,2-2 0 7,-2 0 80-6,-1 2 16 5,1-1 0-5,4 3 0 6,-2 2 16-7,2 0 0 8,8 0 0-8,2 4 0 7,0 1-128-7,6 3-32 7,2-2 0-7,1-2 0 8,1-2-144-8,5 4-16 8,1 3-16-8,3-3 0 8,3-2 16-8,13-4 0 6,-10 8 0-5,10-8 0 6,-8 18-32-7,8-18 0 8,0 15 0-8,2 3 0 7,4 3-48-7,2-1-16 7,3-3 0-7,5 3 0 8,-6 3-144-3,5 3 128-2,-1 3-128-2,3 2 128 6,1-2-128-7,-2 4 128 6,3 8-128-6,1 2 128 9,-7 4-128-9,9 6 160 7,-7 1-160-7,5 5 160 7,-1-3-160-7,-3 9 0 9,2 5 0-9,1-4 0 7,-7 6 0-7,1 4 0 6,-7-3 128-6,0 9-128 10,-2-1 0-10,0 3 0 5,-4 4 0-5,0 0 128 9,-2 2-128-8,0 1 0 4,-2 1 0-5,-2-2 0 10,2 1 0-10,-2 3 0 6,-3-1 128-6,1 5-128 9,0-6 0-8,-4 7 0 4,5-1 0-5,-3 1 128 8,-6 2-128-8,7-1 0 7,-7 3 0-7,4 3 0 7,-5-1 0-7,-1 2 0 8,2-4 128-8,-5 5-128 8,0-1 0-8,-1 0 0 7,1-1 0-7,-3 1 128 8,-1 0-128-8,0-9 0 8,3-3 0-8,1-1 128 7,1 7-128-7,-1-7 0 8,-1-1 0-8,7-3 0 9,-3 2 128-9,-1 1-128 6,1-7 0-6,0-2 128 8,3-4-128-7,3-2 192 4,-3 0-192-5,3-8 192 8,2-1-64-8,-2-5-128 6,5 2 192-6,-5-5-64 9,0-7-128-9,2-3 192 7,-5 0-192-7,5-1 192 8,-6-1-192-8,5-2 128 6,-5-6-128-6,6 6 128 8,-3-10-128-8,3 2 0 8,2-6 0-7,-2-2 0 5,1-2 0-6,5-1 0 8,-2-1 0-8,0-2 0 8,4-1 0-8,0-1 0 7,2-3 0-7,2-1 0 8,2 1 0-8,4-7 0 9,-2 3 0-9,5-6 0 6,3 1 0-6,7-3 0 7,-1-2 128-7,5 2-128 9,3-6 160-9,3 2 0 5,10-2 0-5,0 0 0 9,6-2 32-9,1-2 0 7,7-4 0-7,-2 2 0 9,-1-2 0-9,3 2 16 5,0-4 0-5,1-1 0 10,3-1-16-10,-1 2-16 6,3-2 0-6,-1 0 0 7,2 1-176-7,-1-3 160 7,-1 2-160-7,-1-3 160 9,-2 3-304-9,-7-2-64 7,-3-3-16-6,-4 3-11824 14,-4-4-2368-14</inkml:trace>
    </iact:actionData>
  </iact:action>
  <iact:action type="add" startTime="87388">
    <iact:property name="dataType"/>
    <iact:actionData xml:id="d107">
      <inkml:trace xmlns:inkml="http://www.w3.org/2003/InkML" xml:id="stk106" contextRef="#ctx0" brushRef="#br0">25276 12981 14047 0,'0'0'624'2,"0"0"128"-2,0 0-608 0,-17 6-144 3,17-6 0-2,-10 0 0 7,10 0 1104-8,-14-6 192 6,14 6 48-5,0 0 0 7,0 0 176-8,0 0 32 5,6-14 16-4,6-3 0 8,-2-1-464-9,9 5-80 6,8-3-32-6,3 2 0 7,1 1-416-6,2 5-64 6,4 0-32-7,0-2 0 6,6 2-224-5,-2 7-32 8,4-1-16-9,-4 4 0 6,0-2-80-6,-8 0-128 6,-6 0 176-6,1 5-176 9,-3 5 128-9,-6-2-128 11,-19-8 0-11,12 10 0 6,-12-10 0-6,6 19 0 5,-6-3 0-5,-6-1 0 9,-2 1 128-9,-7-2-128 7,1 3 0-7,-5-3 0 8,-5 1 0-8,1-5 160 6,-3 4-160-6,3-6 128 10,4-3-128-10,-1 1 0 6,4 4 0-6,16-10 128 9,0 0-128-9,0 0 0 5,0 0 0-5,0 0 0 9,0 0 0-9,8 14 128 7,2 3-128-6,9-5 0 6,-1 4 256-7,2-5-16 8,1 5-16-8,2-4 0 8,-5 5-64-8,1-5-16 7,3 2 0-7,-3-3 0 8,-5 7-144-8,0-1 160 7,-6-3-160-7,-3 4 160 7,1-7-160-7,-4 7 160 7,-6-3-160-7,-2 3 160 8,1-8 192-8,-11 3 32 7,0-3 16-7,-3 4 0 7,-1-3-80-7,-3-1 0 8,-6 0-16-8,-2-4 0 7,-5 2-144-7,3 1-32 7,-4-3 0-7,6-4 0 8,2 0-128-8,3 0 128 7,9 0-128-7,-3 2 128 24,3-4-480-23,5 0-96 0,12 0-32-1,0 0 0 13,0 0-2512-11,0 0-496-1,0 0-96 0,0 0-32-1</inkml:trace>
    </iact:actionData>
  </iact:action>
  <iact:action type="add" startTime="88789">
    <iact:property name="dataType"/>
    <iact:actionData xml:id="d108">
      <inkml:trace xmlns:inkml="http://www.w3.org/2003/InkML" xml:id="stk107" contextRef="#ctx0" brushRef="#br0">25842 13940 3679 0,'0'0'160'1,"0"0"32"-1,0 0-192 1,0 0 0-1,0 0 0 0,0 0 0 7,-12-7 3520-7,4 1 640 7,8 6 144-7,-19-6 32 6,1 4-2688-6,1 4-544 7,-3 4-96-7,-3-2-32 8,-2 2-336-8,-1-1-64 8,1 3 0-8,1 4-16 8,3-4 64-8,0 5 16 6,1-3 0-5,6 2 0 7,1 1-160-8,5-1-32 7,6 4 0-7,0-3 0 7,2 5 0-7,4 1-16 8,4-3 0-7,5 4 0 6,1 3 16-7,6-2 0 7,3-3 0-6,4 7 0 7,2-3-144-4,1 3-32-1,-3 2 0-3,0-1 0 8,-3-3-80-8,-5 1-32 7,-1-5 0-7,1 3 0 8,-3-1-160-8,0-2 160 6,-5-3-160-6,1 4 160 10,-8-5-160-10,0 5 128 5,-4 3-128-5,-2 0 128 7,0-3 128-7,-4-4 32 8,-6-1 0-8,3-1 0 8,1 1 96-8,-8-3 32 7,-1 2 0-7,-1-4 0 8,-3-1-112-8,1 3-32 7,1-6 0-7,-3 0 0 8,-3-2-128-8,1 1-16 6,3-5-128-5,5 0 192 8,-1 2-192-9,17-2 144 6,-12-5-144-5,12 5 128 7,-12-10-128-8,6 0 128 6,5-6-128-6,1 3 128 8,5-7-128-8,5 1 0 7,4 1 0-7,7-3 128 9,3-3-128-9,-1 3 0 6,0 5 0-5,5-1 0 6,-1-7 0-7,0 5 0 8,1 3 0-8,-1-5 0 9,0 1 0-9,-1 3 0 6,-7-5 0-6,1-1 0 8,-7 3 0-8,5 3 0 7,-8-3 0-6,-3 3 0 6,1 1 0-7,-6-1 0 7,-2 5 0-7,-2-6 0 7,-4-1 0-6,-1 5 0 6,-3-1 144-6,-8 1-144 5,3-5 0-6,-7 5 144 8,-5-2-144-8,-2 8 0 7,-3-1 0-7,-1 1 0 7,2 0 0-7,0 2 0 8,-2 0 0-8,1 4-304 6,3 2 48-6,4 0 0 25,1 0-1472-23,9 0-304 0,15 0-48-2,0 0-12672 0</inkml:trace>
    </iact:actionData>
  </iact:action>
  <iact:action type="add" startTime="89597">
    <iact:property name="dataType"/>
    <iact:actionData xml:id="d109">
      <inkml:trace xmlns:inkml="http://www.w3.org/2003/InkML" xml:id="stk108" contextRef="#ctx0" brushRef="#br0">25212 13728 10127 0,'0'0'448'3,"0"0"96"-3,0 0-544 0,0 0 0 1,0 0 0-1,0 0 0 6,0 0 3072-6,0 0 496 9,19 8 96-9,3-6 32 6,-3-2-1744-5,3 0-352 5,3-2-64-6,4-4 0 10,5 0-400-10,1 0-80 5,2 2-16-5,8-2 0 8,-2-1-496-8,7 1-96 9,7 2-32-9,-1-2 0 6,-3 0-240-6,0 0-48 6,-3 2-128-6,-1 2 192 10,-10 2-192-10,0-2-160 6,-8 1 32-6,-1 1-10048 16,-1 0-1984-15</inkml:trace>
    </iact:actionData>
  </iact:action>
  <iact:action type="add" startTime="89987">
    <iact:property name="dataType"/>
    <iact:actionData xml:id="d110">
      <inkml:trace xmlns:inkml="http://www.w3.org/2003/InkML" xml:id="stk109" contextRef="#ctx0" brushRef="#br0">26827 13771 8287 0,'0'0'736'0,"0"0"-592"4,-12 4-144-4,12-4 0 7,0 0 2656-7,0 0 496 8,0 0 112-8,0 0 0 7,0 0-1120-7,0 0-224 8,0 0-64-8,0 0 0 6,16-2-400-6,1 0-96 7,5 0-16-7,-1 0 0 9,1-2-560-9,1-2-112 7,1 0-32-7,3 2 0 8,2 2-384-8,2-1-64 5,4-3-32-4,-1-2 0 7,-3 4-160-8,-2 2 0 6,2 0-192-5,2 0-10000 15,3 0-2000-12</inkml:trace>
    </iact:actionData>
  </iact:action>
  <iact:action type="add" startTime="90663">
    <iact:property name="dataType"/>
    <iact:actionData xml:id="d111">
      <inkml:trace xmlns:inkml="http://www.w3.org/2003/InkML" xml:id="stk110" contextRef="#ctx0" brushRef="#br0">27865 13137 17327 0,'-20'-2'768'4,"20"2"160"-4,-12-12-736 0,3 4-192 0,9 8 0 0,0 0 0 6,-4-15 1728-6,10 1 304 7,1-1 64-7,3 1 16 9,8-4-656-9,5 5-128 6,1-5-32-6,5 5 0 9,2-5-400-8,4-1-96 4,8 7-16-4,-2-2 0 6,4 4-368-7,-4 3-80 7,4-1-16-6,-4 2 0 6,0 0-128-6,-6 6-16 6,-2 0-16-7,0 0 0 7,-6 4-32-7,-7 2-128 6,-1 4 192-6,-3-3-64 9,-16-7-128-9,8 18 0 6,-4-6 0-6,-4 5 0 9,-2-1 0-9,-4 1 128 7,-10-7-128-7,1 8 0 7,-5-5 0-7,-3 5 128 8,-5 1-128-5,1-3 0 3,-2 2 0-6,2-5 128 8,1 1-128-8,7-6 0 7,5 5 0-7,2-5 0 6,12-8 128-6,0 0-128 9,0 0 0-9,-6 12 0 6,6-12 0-6,10 15 0 10,-10-15 0-10,14 16 0 6,5-4 176-6,3 3-176 7,-3-1 176-7,5 4-176 8,-1-7 192-8,1 7-192 7,-5-1 0-7,-3 1 0 7,1 1 0-7,-3-5 0 9,0-2 128-9,-9-3-128 6,-1 9 0-5,0-8 0 6,-4-10 0-7,0 0 0 8,-8 17 0-8,1-7 0 7,-5 2 288-7,0-1-48 8,-5-5-16-8,3 0 0 7,-6 2 96-7,1 0 0 7,-4-4 16-7,1 2 0 8,-3-5-208-7,1 3-128 6,1 4 160-7,1-4-160 7,5-2 0-7,-3 0 128 8,1 0-128-8,5 2 0 22,-3 0-960-21,5-2-224 0,-4 5-48 0,16-7-9296 5,-7 8-1856-5</inkml:trace>
    </iact:actionData>
  </iact:action>
  <iact:action type="add" startTime="91143">
    <iact:property name="dataType"/>
    <iact:actionData xml:id="d112">
      <inkml:trace xmlns:inkml="http://www.w3.org/2003/InkML" xml:id="stk111" contextRef="#ctx0" brushRef="#br0">27900 13859 22751 0,'0'0'1008'3,"0"0"208"-2,0 0-976-1,0 0-240 1,17 1 0-1,3-1 0 6,-5-1 1120-6,5-3 176 7,5-2 48-6,3-2 0 7,7 2-192-8,6 0-16 7,-4 0-16-6,8-7 0 6,-1 1-144-7,5-2-16 5,2 5-16-5,0 7 0 9,-3-4-432-9,-1 2-64 7,4-4-32-7,-2 4 0 7,1 0-272-7,-7 2-144 7,2 2 160-7,-6 0-160 22,2 0-304-21,-8 2-144-1,-3 6-48 0,-5 0-10112 8,-4-4-2016-8</inkml:trace>
    </iact:actionData>
  </iact:action>
  <iact:action type="add" startTime="91429">
    <iact:property name="dataType"/>
    <iact:actionData xml:id="d113">
      <inkml:trace xmlns:inkml="http://www.w3.org/2003/InkML" xml:id="stk112" contextRef="#ctx0" brushRef="#br0">28541 14212 3679 0,'-17'-8'160'4,"17"8"32"-4,-12-6-192 0,-3 6 0 0,15 0 0 0,-14 0 0 7,-2 0 5312-7,5 8 1024 6,-5-2 208-5,4-5 48 7,-3 1-4704-7,3 2-928 5,-4-2-192-6,5 0-48 7,-5 6 16-6,16-8 0 5,-14 2 0-6,14-2 0 8,-13 8-128-8,13-8-32 8,0 0 0-8,0 0 0 8,0 0-112-8,4 17-16 6,-4-17-16-6,13 14 0 8,-3 2-112-8,8-7-32 8,-5 5 0-8,5-2 0 6,-3 5-144-5,3-1-16 6,2 3-128-7,-7 1 192 7,5-3-192-6,-8 3 0 9,3 3 0-9,-5 1 0 3,0-1 0-4,3 0 0 8,-5 3 0-8,2 1 0 8,-4-5 0-8,-2 1 0 7,-4 0 0-7,-2 1 0 8,-6-3 256-7,5-1-32 4,-5-1-16-5,0-3 0 9,-4 1 112-9,-1 1 32 6,-5-6 0-5,1 1 0 8,-1-5 80-9,-3-2 16 6,-4 2 0-6,-1-2 0 9,1-6-144-9,-2-2-32 5,-1-2 0-5,3 0 0 9,0-2-96-9,1 0-32 6,-1-6 0-6,8 1 0 9,3-1-16-8,0-4-128 4,7-1 192-5,-1-1-64 8,6-7-128-8,4-2 0 7,4-1 0-7,6 3 0 8,-1-6 0-8,7 2-272 8,-2 1 32-8,5 3 16 7,-1 0-80-7,5 1-16 7,1 5 0-7,3-1 0 24,2 1-144-23,0-1-48 0,1 8 0-1,-1-5 0 12,-2-1-256-10,0 7-64-2,-1 3-16 0,-3-4 0 13,-1 2-624-11,-1 3-112-2,-5-5-16 0,-1 6-16 15,-15 6-1264-14,16-6-240 0,-4-13-48-1,-12 19-16 0</inkml:trace>
    </iact:actionData>
  </iact:action>
  <iact:action type="add" startTime="91909">
    <iact:property name="dataType"/>
    <iact:actionData xml:id="d114">
      <inkml:trace xmlns:inkml="http://www.w3.org/2003/InkML" xml:id="stk113" contextRef="#ctx0" brushRef="#br0">28514 14054 18431 0</inkml:trace>
    </iact:actionData>
  </iact:action>
  <iact:action type="add" startTime="92298">
    <iact:property name="dataType"/>
    <iact:actionData xml:id="d115">
      <inkml:trace xmlns:inkml="http://www.w3.org/2003/InkML" xml:id="stk114" contextRef="#ctx0" brushRef="#br0">28440 14290 14975 0,'0'0'656'4,"0"0"144"-4,0 0-640 0,0 0-160 1,0 0 0-1,0 0 0 6,0 0 1520-6,8-14 272 8,4 2 48-8,-12 12 16 9,5-15-64-9,-5 15-16 6,0 0 0-5,8-16 0 8,-4-4-560-9,-4 20-128 5,2-19 0-5,2 3-16 7,-2-3-240-7,-2 5-32 7,0-3-16-7,2-1 0 9,2 6-336-9,-2-3-80 8,0 1-16-8,0-1 0 8,-2 15-224-8,2-14-128 6,0-2 128-6,-2 16-128 8,3-11 0-8,-3 11 0 6,0 0 0-6,0 0 0 8,2-16 0-8,-2 16-256 8,0 0 32-8,0 0 16 23,0 0-736-23,0 0-144 0,0 0-16 0,-13-2-8736 7,-1 2-1744-7</inkml:trace>
    </iact:actionData>
  </iact:action>
  <iact:action type="add" startTime="96382">
    <iact:property name="dataType"/>
    <iact:actionData xml:id="d116">
      <inkml:trace xmlns:inkml="http://www.w3.org/2003/InkML" xml:id="stk115" contextRef="#ctx0" brushRef="#br0">29090 12630 21183 0,'0'0'1888'5,"0"0"-1504"-5,-14-10-384 0,14 10 0 23,-6-14-368-22,6 14-144 0,0 0-16-1,0 0-16 0,12-17 1264 0,5-1 256 4,7 7 48-4,-1-1 16 8,2 4-144-8,7 0-16 6,3-7-16-6,8 5 0 9,0-2-96-9,5 3-32 6,5-1 0-5,6 0 0 6,1 2-176-7,8 6-48 8,-1 2 0-8,1-2 0 9,-6 0-144-9,-3 4-48 6,-7 2 0-6,-1 4 0 8,-8 6-160-8,-4-3-32 12,-10 7-128-12,-1 1 192 5,-1 11-192-5,-6-1 0 7,-5 2 0-7,-2 4 0 5,-10 8 0-4,-2 2 0 7,-4 6 0-8,-4 7 0 8,-10 9 0-8,3-1 144 6,-5 6-144-6,-2 4 128 9,-3 0-128-9,4 2 0 6,-3 0 0-6,3 2 0 9,-3 4 0-9,3 0 0 5,-3-2 0-4,-1 6 0 7,1-1 0-8,5 7 0 7,-5-2 0-7,7 1 0 8,1-3 0-8,-4-4 0 6,7-2 0-6,-3 5 0 10,4 7 0-10,-1-3 0 5,1 5 0-5,4-4 0 10,-2 3 0-10,0-1 0 6,1 3 0-6,3 2 0 7,-4 3 0-7,0 7 0 8,4-2 0-8,0 0 0 8,2-7 0-8,2 3 0 7,4 0 128-7,2 1-128 10,6-5 128-10,-2 1-128 5,3 1 192-4,-1-4-64 5,6 1 0-6,-3-5 0 8,3 1 0-8,1-4 0 7,1 3 16-6,1-1 0 6,3 5 0-7,-5-9 0 8,-3-6-144-8,3 2 160 7,-5-1-160-7,-1 3 160 9,-1 0-160-9,2-4 128 6,-6-2-128-6,5 4 128 9,-5-5-128-9,4 1 0 6,-1-6 0-6,-3-7 0 8,0 1 192-8,2-8-32 7,-4 1-16-7,2-1 0 8,-3-5 64-8,1-5 16 7,-2-7 0-7,-2 4 0 7,0-2-32-7,-2-6 0 9,0-2 0-9,-2-4 0 6,0-6 32-6,-2 2 0 8,-4-3 0-7,3-3 0 5,-1 0 96-6,-4-1 32 8,-2-7 0-8,2 1 0 7,-5-1 144-7,3-3 16 8,-5 0 16-8,1-7 0 7,-3 3-112-7,-5 0-32 7,-1-4 0-6,-3-2 0 7,1 2-112-8,-6-3-16 7,-6 1-16-7,-4-4 0 8,-6-4-64-8,-1 2-16 6,-7 1 0-5,-1 1 0 7,-1-2-32-8,0-2-128 7,-7 2 192-7,2-2-64 9,1 0-128-9,-7-4 0 5,0 0 144-5,-6 1-144 8,-4-5 0-8,-2 2 0 8,0 0 0-8,4-3 0 23,2 3-1312-22,6-6-176 1,-2 5-48-2,3-11-16320 0</inkml:trace>
    </iact:actionData>
  </iact:action>
  <iact:action type="add" startTime="100466">
    <iact:property name="dataType"/>
    <iact:actionData xml:id="d117">
      <inkml:trace xmlns:inkml="http://www.w3.org/2003/InkML" xml:id="stk116" contextRef="#ctx0" brushRef="#br0">25089 16209 13183 0,'0'0'576'2,"0"0"128"-1,0 0-560-1,0 0-144 1,0 0 0-1,0 0 0 8,0 0 1024-8,-14 5 160 8,14-5 32-8,0 0 16 8,0 0 48-8,0 0 16 5,0 0 0-4,0 0 0 7,0 0-48-8,14-15-16 7,-4 3 0-7,7-5 0 9,3 3-464-9,-1-4-80 5,7 1-32-5,1-1 0 9,0-1-160-9,6 3-48 7,6-3 0-7,-1 3 0 7,4 2-208-7,-3-1-48 8,4 5-16-8,-2-4 0 7,4 3-16 1,2 5 0-8,-2 2 0 1,0 2 0 7,-8 4 96-8,0 2 0 5,-4 0 16-5,-4 5 0 9,-3 5-272-9,-5-4 0 7,-7 5 0-7,-4 1 0 9,-9 6 0-9,-2 1 0 5,-7 0 0-4,-2 5 0 7,-10 3 0-8,-1 0 0 7,-4 0 0-7,-5 0 0 7,-3-3 0-7,0-1 128 6,-8-6-128-6,4 1 0 11,6-8 224-11,2 1-64 6,3-7-16-5,3 2 0 6,5-4-16-7,7-3 0 6,11-3 0-6,0 0 0 8,0 0-128-8,0 0 192 8,0 0-192-8,0 0 192 7,0 0 64-7,17 6 32 7,1-4 0-7,5 4 0 8,4 6-160-8,5-2-128 10,1 3 144-10,4 3-144 6,-6 5 0-6,0 3 0 8,-2-1 0-8,-1 1 0 6,-7-9 0-6,-1 7 0 7,-11 3 0-6,-1-2 0 7,0-5 0-8,-6-1 0 6,-8 1 0-6,-4-2 0 8,-3 3 288-8,-5-1 112 7,-5-5 32-7,-4 3 0 9,-7-8 208-9,-5 1 64 6,-2 1 0-6,0-2 0 9,-1-2-240-9,-5 2-32 6,6 1-16-6,-2-5 0 8,4-2-224-7,0 0-32 5,6-6-16-6,5 4 0 9,3-2-144-9,4 0 0 7,5 0 144-7,-2-1-144 23,7-1-256-22,11 4-128 0,0 0-32-1,0 0 0 11,0 0-2240-9,0 0-448 2,0 0-96-4</inkml:trace>
    </iact:actionData>
  </iact:action>
  <iact:action type="add" startTime="101130">
    <iact:property name="dataType"/>
    <iact:actionData xml:id="d118">
      <inkml:trace xmlns:inkml="http://www.w3.org/2003/InkML" xml:id="stk117" contextRef="#ctx0" brushRef="#br0">24993 17445 21183 0,'0'0'1888'1,"0"0"-1504"-1,0 0-384 0,14-14 0 6,4 5 752-5,5 1 80 6,6-6 0-6,6 2 16 6,-3 1 160-7,7-1 16 7,6-4 16-6,3 5 0 5,7-11-128-5,5 9-16 5,1-3-16-6,11 6 0 9,0-3 16-9,2 3 0 8,0-2 0-8,-7 2 0 6,-1 5-368-6,-7 1-64 8,-7 0-16-4,-9 0 0 1,2 8-288-5,-14 0-160 7,-3 0 160-7,-3-1-160 9,-8 5 0-9,-17-8-288 6,12 14 32-6,-4-2 16 25,-8-12-1776-21,-2 19-352-3,-4-5-80-1</inkml:trace>
    </iact:actionData>
  </iact:action>
  <iact:action type="add" startTime="101476">
    <iact:property name="dataType"/>
    <iact:actionData xml:id="d119">
      <inkml:trace xmlns:inkml="http://www.w3.org/2003/InkML" xml:id="stk118" contextRef="#ctx0" brushRef="#br0">25382 17615 22111 0,'0'0'976'0,"0"0"208"1,-6-8-944-1,6 8-240 0,0 0 0 0,0 0 0 5,0 0 1440-5,0 0 240 9,0 0 48-9,0 0 16 7,0 0-912-7,-2 17-176 7,0 3-32-6,0 3-16 6,0 1 32-7,0 1 16 8,0 0 0-8,2-3 0 6,0 1-16-6,2 1-16 7,0-1 0-7,0 2 0 9,0-1-160-9,2-1-16 6,4-3-16-6,-1-1 0 8,1 1-48-8,4-7 0 8,-12-13 0-8,15 18 0 8,5-8 16-7,-1 1 0 5,-1-5 0-6,3-4 0 7,3-2-96-7,-1 0-32 12,5-4 0-12,1 0 0 4,2-5-128-4,-2-1-16 8,1-2-128-8,-3-3 192 7,0-1-192-7,-3 2 0 8,-3-7 0-8,-5 1 0 7,1 3-192-7,1-5-48 8,-7 3 0-8,1 5 0 7,-2 1-16-7,-4 3 0 7,-6 10 0-7,10-18 0 8,-1 8 256-7,-9 10 0 5,6-9-160-6,-6 9 160 8,0 0 0-8,0 0 0 8,0 0 0-8,0 0 0 7,0 0 0-7,-4 21 0 7,-5 6 0-7,-1 7 0 8,0-1 176-8,-4 2 0 7,3 6 0-7,-3-2 0 8,4 8 32-8,0-4 16 7,-5 3 0-7,-1 3 0 8,3-4 80-8,-5 2 16 7,2 0 0-7,-1-4 0 8,3 1-16-8,-1 5 0 8,-1-6 0-8,4 2 0 7,3-14-176-7,-1 2-128 8,4-2 144-8,4 1-144 8,0-11 128-8,4-1-128 7,2-3 0-7,4-5 144 21,3 3-912-19,1-7-192-2,6-8-48 0,5 0-11184 7,1-8-2240-5</inkml:trace>
    </iact:actionData>
  </iact:action>
  <iact:action type="add" startTime="102241">
    <iact:property name="dataType"/>
    <iact:actionData xml:id="d120">
      <inkml:trace xmlns:inkml="http://www.w3.org/2003/InkML" xml:id="stk119" contextRef="#ctx0" brushRef="#br0">26958 16831 24015 0,'0'0'1056'1,"0"0"224"-1,0 0-1024 0,0 0-256 0,0 0 0 1,9-10 0 4,-9 10 880-4,0 0 112 6,0 0 32-6,0 0 0 6,0 0-272-7,0 0-48 6,0 0-16-5,0 0 0 8,0 0-16-9,0 0 0 6,0 0 0-6,0 0 0 7,0 0 32-7,10 21 16 8,-6-1 0-8,-2 1 0 8,0 9-128-8,0 1-16 7,-2-2-16-7,2 4 0 9,0 0-48-8,-2 4-16 3,0 2 0-4,2-2 0 8,0 4-128-4,-2-4-32 0,-2 2 0-3,2 0 0 7,0-7-144-8,-2 1-48 6,-4 0 0-6,4 0 0 7,-2-2-144-7,0-1 128 8,4-3-128-8,-2-6 128 8,-2-5-128-8,0 1 128 7,1-5-128-7,3-12 128 7,-6 16-400-7,6-16-96 8,0 0-16-8,-6 10 0 24,6-10-2064-22,0 0-432-1,-16 0-64-1,5-6-11776 0</inkml:trace>
    </iact:actionData>
  </iact:action>
  <iact:action type="add" startTime="102540">
    <iact:property name="dataType"/>
    <iact:actionData xml:id="d121">
      <inkml:trace xmlns:inkml="http://www.w3.org/2003/InkML" xml:id="stk120" contextRef="#ctx0" brushRef="#br0">26681 17351 26719 0,'0'0'2368'2,"0"0"-1888"-1,0 0-480-1,0 0 0 6,0 0 1360-6,17-7 176 6,-1 1 48-6,3 2 0 8,-3-2-784-8,3-2-160 8,3 0-16-8,1 4-16 9,1-7-32-9,3 1 0 5,4-2 0-5,2-1 0 8,-1 7-80-8,1-2-32 7,2-2 0-6,-2 2 0 7,-2 3-272-8,2-1-64 7,1-2-128-7,-3 6 192 9,2-6-192-9,-2 6-256 6,-2-4 48-6,1-1 16 24,-1-1-2112-23,-4 4-400 0,1-2-96 5</inkml:trace>
    </iact:actionData>
  </iact:action>
  <iact:action type="add" startTime="102839">
    <iact:property name="dataType"/>
    <iact:actionData xml:id="d122">
      <inkml:trace xmlns:inkml="http://www.w3.org/2003/InkML" xml:id="stk121" contextRef="#ctx0" brushRef="#br0">28382 15869 5519 0,'0'0'496'4,"0"0"-496"-4,-2-17 0 0,2 1 0 6,0 16 5568-6,0 0 1024 8,0 0 208-8,0 0 48 7,0 0-4832-6,0 0-960 6,0 0-192-7,0 0-32 10,0 0-160-10,-4 21-32 4,-6 3 0-4,2 3 0 8,0 8-32-8,-1 6-16 8,-1-4 0-8,4 8 0 8,-2 0 16-8,-2 4 0 6,3 3 0-6,1-1 0 8,-4 2-144-8,2 1-16 7,4 5-16-7,-4-3 0 8,-1-3-240-1,1-2-64-6,2-4 0-1,-4-1 0 9,1 3-128-9,1-8 128 7,-4-2-128-7,4-4 128 7,2-2-128-7,1-1 0 7,-5-3 0-7,4-4 0 7,0-3 0-7,0 1-176 7,-3-3 48-7,3-5 0 24,0 3-2000-22,0-7-400 0,-6 1-80-2,3-6-13216 0</inkml:trace>
    </iact:actionData>
  </iact:action>
  <iact:action type="add" startTime="103153">
    <iact:property name="dataType"/>
    <iact:actionData xml:id="d123">
      <inkml:trace xmlns:inkml="http://www.w3.org/2003/InkML" xml:id="stk122" contextRef="#ctx0" brushRef="#br0">27611 17305 29487 0,'0'0'2624'4,"0"0"-2112"-3,0 0-512-1,0 0 0 7,0 0 848-7,14 7 64 7,1-1 16-7,-1 0 0 9,2 0-272-9,7-6-48 5,4-8-16-5,3 4 0 8,1 0 96-8,4 0 16 7,6 2 0-7,0-3 0 7,6-5-128-7,5 4-32 8,5 2 0-8,-1 0 0 9,-3-6-288-9,0 5-64 6,-5 1-16-6,-5 0 0 8,0 0-176-7,-6 0 0 6,-3-2 0-7,-3 6 0 8,0 0-208-8,-4 4-128 6,-3-2-32-6,-1 2 0 29,-3 0-2592-25,-3 0-528-4,-17-4-96 0,18 6-32 1</inkml:trace>
    </iact:actionData>
  </iact:action>
  <iact:action type="add" startTime="103452">
    <iact:property name="dataType"/>
    <iact:actionData xml:id="d124">
      <inkml:trace xmlns:inkml="http://www.w3.org/2003/InkML" xml:id="stk123" contextRef="#ctx0" brushRef="#br0">27997 17654 26719 0,'0'0'2368'1,"0"0"-1888"4,0 0-480-4,0 0 0 5,0 0 752-5,-2 19 48 4,0 3 16-4,-2 1 0 8,-3-2 16-9,1-1 0 7,0-3 0-7,2 3 0 6,0-2-32-6,-2 3 0 7,0 2 0-7,3 1 0 8,-1-3-144-8,4-1-16 7,0-1-16-7,0 3 0 8,2-1-128-8,2-3-32 7,-1 3 0-6,5-1 0 6,0-5-240-7,-2 5-48 8,2-3-16-8,1-3 0 7,-1 0-160-6,4-3 160 5,2 1-160-6,-1 0 160 8,5-8-160-8,3 1 0 7,-3 5 144-7,1-8-144 8,1-4 0-8,3-2 144 11,-3 2-144-11,3 2 0 5,2-2-192-5,-1-1-160 8,-1-3-32-8,3 2 0 23,-3-2-1536-22,-3-4-320 0,-1 2-64-1,1-1-16 13,-7-3-688-12,3 4-128 1</inkml:trace>
    </iact:actionData>
  </iact:action>
  <iact:action type="add" startTime="103756">
    <iact:property name="dataType"/>
    <iact:actionData xml:id="d125">
      <inkml:trace xmlns:inkml="http://www.w3.org/2003/InkML" xml:id="stk124" contextRef="#ctx0" brushRef="#br0">28565 17753 31839 0,'0'0'1408'2,"0"0"304"-2,0 0-1376 0,-12 20-336 1,8-5 0-1,-2 7 0 6,-3 3 864-6,-3 6 96 8,0 6 32-8,-5 0 0 7,-1 0 176-7,1 6 48 6,-5 2 0-6,3 0 0 9,1 2-128-8,-3-2-32 5,-3 1 0-6,-1 5 0 7,0 4-288-6,1-5-48 6,3 1-16-7,5-6 0 8,-2 0-432-8,5-4-80 7,-3 0-32-7,6-6 0 7,-1-2-160-7,3 4 0 8,2-6 0-8,0-1 128 22,0 3-1136-21,3-2-224 8,1 4-48-9,0-4-18240 0</inkml:trace>
    </iact:actionData>
  </iact:action>
  <iact:action type="add" startTime="109322">
    <iact:property name="dataType"/>
    <iact:actionData xml:id="d126">
      <inkml:trace xmlns:inkml="http://www.w3.org/2003/InkML" xml:id="stk125" contextRef="#ctx0" brushRef="#br3">14236 15540 10703 0,'0'0'464'2,"0"0"112"-2,-11-2-448 0,-5 0-128 5,4 2 0-5,-3 0 0 7,3 0 1008-7,-4 0 176 6,5 0 32-6,-3 0 16 8,0 2-208-7,3-2-32 5,11 0-16-5,-14 2 0 7,6 0-208-8,8-2-32 6,0 0-16-6,0 0 0 8,-15-2 144-8,15 2 32 7,0 0 0-7,0 0 0 9,0 0-80-9,0 0-16 6,0 0 0-6,0 0 0 8,0 0-208-8,0 0-32 8,0 0-16-8,0 0 0 7,0 0-112-7,0 0-32 6,0 0 0-5,0 0 0 7,0 0-80-8,0 0 0 7,15-8-16-7,-15 8 0 7,0 0-64-6,18-4-16 6,-1 4 0-7,-17 0 0 7,24 2-48-7,-7 2-16 8,3 0 0-8,1 0 0 8,3 5 32-7,-1-3 0 9,-3 2 0-10,5 4 0 5,2-5-48-4,2 9 0 5,1-4 0-6,3 5 0 9,-4-5-144-9,0 4 160 6,1-7-160-6,-1 7 160 7,0-6-160-7,0-1 128 7,-1 5-128-7,1-2 128 9,-4 3-128-9,3-1 160 6,-1 4-160-6,0-7 160 9,1 1-16-9,3 0 0 7,0 3 0-6,2-3 0 7,0 4 0-7,0-5 0 4,-1 5 0-5,3-2 0 8,4 3-16-8,-4-1-128 6,2-3 192-6,4 1-64 9,-6 0 16-9,6-3 0 7,-6 5 0-7,2-4 0 7,2 3-144-7,-6-3 192 8,2 4-192-8,-1-5 192 8,1 5-192-8,0-2 128 6,-4-1-128-6,4-1 128 9,2 2-128-9,-2-7 0 6,4 1 0-6,2 4 128 10,-4 0-128-10,6 3 128 5,-6-5-128-5,6 4 128 9,-2-7-128-9,4 3 128 6,-4 2-128-6,2-2 128 9,-6 5-128-8,4-1 0 4,-4 3 0-5,0-3 128 9,-2 4-128-9,-2-5 0 6,-3 3 0-6,5 1 0 9,6-5 0-9,-6 6 128 6,-4-5-128-6,2 7 0 8,4-3 0-8,-6-1 0 8,6 3 0-8,2-3 0 8,-5 4 0-8,3 1 128 7,0-1-128-7,0-5 0 7,-2 5 0-6,4-3 0 6,-6-1 128-7,0 3-128 8,2-3 0-8,-3 3 0 6,-5 1 144-5,0-6-144 6,1 3 0-7,-3 1 0 8,-2-7 0-8,1 7 128 9,-1-4-128-9,4 3 0 5,-1-5 0-5,-1 5 0 8,-1-3 0-8,1 2 0 7,-4 3 0-7,5-5 0 9,-3 3 0-9,0-5 144 7,3 4-144-7,-3-5 0 7,-3 5 128-7,-1-4-128 7,1-1 0-7,-1 1 0 10,-3 4 0-10,3-3 0 6,-5 5 0-6,2-5 0 8,1 3 128-8,-3-2-128 7,5 1 0-7,-3-3 0 8,0 0 0-8,1-3 128 8,-3 5-128-8,3-4 0 6,-5 2 128-6,6 1-128 7,-7-5 0-7,5 4 0 8,-16-12 0-8,14 11 0 7,-1 5 128-7,-3-6-128 9,-10-10 0-9,16 8 0 7,-16-8 128-7,11 9-128 8,3-1 0-7,-14-8 0 4,0 0 0-5,10 8 0 8,-10-8 128-8,0 0-128 8,11 8 0-8,-11-8 0 8,0 0 0-8,0 0-224 6,0 0 32-6,14 0 16 22,-14 0-432-21,0 0-96-1,0 0 0 1,10-10-16 16,-10 10-1888-16,6-14-368 3,-2-3-80-4</inkml:trace>
    </iact:actionData>
  </iact:action>
  <iact:action type="add" startTime="110255">
    <iact:property name="dataType"/>
    <iact:actionData xml:id="d127">
      <inkml:trace xmlns:inkml="http://www.w3.org/2003/InkML" xml:id="stk126" contextRef="#ctx0" brushRef="#br3">17648 16589 19983 0,'0'0'880'1,"0"0"192"-1,-14 13-864 0,8 1-208 4,6-14 0-4,0 0 0 6,-4 16 704-6,4-16 80 6,-2 17 32-6,2-3 0 10,0 2-304-10,0-16-48 6,4 13-16-6,0 3 0 10,-4-16 0-10,8 17-16 5,2-1 0-5,-2 3 0 7,-1-9 64-7,5 6 16 7,0-3 0-7,1 5 0 9,-1-4 0-9,6 1 0 6,-1 5 0-6,1-5 0 8,1 7-160-8,-3-1-32 7,5-1 0-7,1-1 0 9,-7 3-64-9,3 1-32 7,1-3 0-7,-3-1 0 7,2 5 96-1,1-1 0-3,-1 2 16-3,3-3 0 8,3-5-16-8,-5 3 0 6,-3 1 0-6,3-5 0 9,-3 3-64-9,1 3 0 7,3-3-16-7,-5 1 0 8,3-5-96-8,0 5-16 6,-9-5 0-6,3 5 0 8,0-2-128-8,-6-3 0 8,1 3 144-8,-1-5-144 7,-6-13 144-6,2 20-144 6,-4-1 192-7,-4-5-192 7,1 2 288-7,-1-1-48 8,-8 3-16-8,2 1 0 9,-3-5 128-8,-1 5 32 4,-7-3 0-5,1 2 0 7,-1 3-192-7,-3 0-48 7,5-5 0-7,-6 4 0 10,-1-3-16-10,3-3 0 6,0 3 0-6,-1-3 0 8,5 4-128-8,-3-5 0 6,-1-1 144-5,6-4-144 6,-3-1 0-6,-1 3 0 6,3-4 0-7,7-2 0 24,-3-2-416-22,16-2 0-1,0 0 0-1,0 0 0 10,0 0-1936-8,0 0-384 1,18-6-80-2</inkml:trace>
    </iact:actionData>
  </iact:action>
  <iact:action type="add" startTime="110841">
    <iact:property name="dataType"/>
    <iact:actionData xml:id="d128">
      <inkml:trace xmlns:inkml="http://www.w3.org/2003/InkML" xml:id="stk127" contextRef="#ctx0" brushRef="#br3">18836 17355 13823 0,'0'0'1216'2,"0"0"-960"-1,0 0-256-1,0 0 0 7,0 0 1168-7,0 0 192 8,0 0 48-8,0-13 0 8,0 13-800-8,0 0-160 6,-6-10-16-6,6 10-16 11,0 0-32-11,0 0-16 5,-14-10 0-5,14 10 0 8,-14-8 112-7,-1 4 32 4,15 4 0-5,-14-2 0 9,-3 0 64-8,-1 2 32 5,3 2 0-6,-5 2 0 7,2 4-48-7,3 2-16 6,-5-4 0-6,3 2 0 8,-5 5-32-7,-1-1-16 6,-4 5 0-7,3-5 0 8,-1 4 96-7,1-3 32 5,-1 9 0-1,4-3 0-1,-5-5-112-4,3 7-32 8,-2-1 0-8,3 3 0 7,3 1-144-6,3 3-16 5,-4-2-16-6,3 5 0 8,3-1-80-8,4 6-16 7,-3-2 0-7,5 2 0 9,0-2-208-9,0 4 128 5,5-3-128-5,3 1 0 9,0-4 0-9,3 4 128 7,5-4-128-7,0 0 0 10,-2-3 0-10,6-1 0 4,1 0 0-4,5 1 0 9,-3-1 176-9,5-2-176 7,3-3 192-7,3-5-192 8,-1 3 192-8,2-1-192 7,1-3 192-6,1 0-192 6,2-7 256-7,0 1-64 8,1-6-16-8,-1 0 0 7,0-4 48-7,0 0 16 8,0-6 0-8,1-2 0 7,-1 0-64-7,-2 3-16 8,4-7 0-8,-2 0 0 6,-3-5-160-6,-1 3 0 7,0-4 144-7,-3 5-144 9,1-7 176-9,-2 1-48 7,1-1 0-7,-7-3 0 9,1 1 80-8,2-1 16 3,-9 0 0-4,3-1 0 9,-6-1-48-9,1 3-16 7,1-3 0-7,-4 0 0 8,-6-1-32-8,4-1-128 7,-4 0 192-6,-2-1-64 6,0 1-128-7,-4 0 160 8,-4-2-160-8,1 1 160 8,-5 3-160-8,0-2 0 6,3-1 144-6,-7 3-144 8,2 0 0-8,1-1 144 6,-7 1-144-6,1 5 0 9,-2 1 208-9,1-1-64 7,1 5-16-7,-5-1 0 8,-1-1 0-8,0 5 0 7,-1-2 0-7,3 5 0 9,-2 3-128-9,1-2 192 6,1-2-192-6,-2 4 192 9,-1 4-64-9,-1 0-128 6,0 0 192-6,2 2-64 9,-1 0-128-9,1 2 160 6,-2 2-160-6,1 2 160 9,-1 0-160-9,0 6 0 7,2-5 0-7,1 9 0 8,-1 0 0-8,3 3 0 7,3 1 0-7,3-1 0 9,-1 5-144-9,-1 1-16 6,7 2 0-6,-3 1 0 23,10 1-1936-21,1 0-384 2,1 2-80-4</inkml:trace>
    </iact:actionData>
  </iact:action>
  <iact:action type="add" startTime="114418">
    <iact:property name="dataType"/>
    <iact:actionData xml:id="d129">
      <inkml:trace xmlns:inkml="http://www.w3.org/2003/InkML" xml:id="stk128" contextRef="#ctx0" brushRef="#br3">25212 15120 4607 0,'0'0'400'1,"0"0"-400"-1,0 0 0 0,0 0 0 6,0 0 1744-6,16-7 272 8,1-7 48-8,-3 4 16 7,3 4-1184-7,-3-5-256 7,2-5-32-7,-1-2-16 10,5 1 112-10,3 3 0 5,-1-5 16-5,-3 5 0 9,4-4 0-9,1 5 0 5,-1-5 0-5,1 1 0 9,1 3 0-8,-2-3 0 6,-1 5 0-7,1-4 0 7,3 5-80-7,1-3-32 7,-2 4 0-7,1-4 0 8,-1 1-64-8,-2-5-16 7,3 3 0-6,-1-5 0 7,2-1 32-4,1 3 0-1,-1-1 0-3,0-7 0 8,1 1-64-8,1 2-16 6,2 5 0-6,0-3 0 8,2-3-112-8,7 1-32 7,-1 1 0-7,5 3 0 9,1-3 48-9,6 1 0 7,2-1 0-7,3 1 0 8,1 1-32-8,3-3 0 6,3-2 0-6,-5-1 0 8,-3 5-48-7,-3-1-16 5,1-5 0-6,-2 6 0 9,1-3-128-9,3 1-32 6,0-2 0-6,-1 3 0 10,3 5 0-10,3-3-128 5,-1-3 192-5,-1 3-64 9,-1 3 48-8,0-5 0 4,-5-3 0-4,1 1 0 8,-4-1 16-9,-3 2 0 5,3 1 0-5,2-1 0 9,2-3-64-8,1 1-128 5,-1 0 192-6,0 1-64 9,1 1 0-9,-1 5 0 5,-3 1 0-4,3-7 0 6,-6 1-128-7,-2 3 192 7,-6 1-192-7,0-2 192 9,-4 1-64-9,-4 2-128 7,2-3 192-7,-1 3-64 7,-3 5 0-7,0-5-128 7,-2 3 192-7,1-3-64 8,-1 3-128-8,0-1 192 6,1-2-192-5,-1 7 192 7,0-5-64-8,1 4 0 8,-3-5 0-8,0 3 0 9,3 2-128-9,-3 5 192 4,-2-7-192-4,3 4 192 10,-1 2-192-10,-2-3 128 6,-3 1-128-6,1 0 128 10,-1 1-128-10,1 1 0 4,-3 2 0-4,3-4 0 9,-1 0 0-9,-1 5 0 7,-7-3 0-7,0 0 0 8,1 0 0-8,-13 8 0 7,0 0 128-7,8-6-128 9,-8 6 0-9,0 0 0 6,0 0 0-6,0 0 0 9,0 0 0-9,0 0-192 6,0 0 32-6,0 0 16 22,0 0-416-20,0 0-80-2,0 0 0 0,-13 0-16 16,-3 0-1632-15,4 4-320 0,-5-2-64-1,3 0-11328 0</inkml:trace>
    </iact:actionData>
  </iact:action>
  <iact:action type="add" startTime="115090">
    <iact:property name="dataType"/>
    <iact:actionData xml:id="d130">
      <inkml:trace xmlns:inkml="http://www.w3.org/2003/InkML" xml:id="stk129" contextRef="#ctx0" brushRef="#br3">28541 12989 4607 0,'0'0'400'3,"-15"-4"-400"-3,3-4 0 0,12 8 0 8,0 0 3376-8,0 0 592 6,0 0 112-5,0 0 16 8,0 0-2576-9,0 0-528 5,10-14-96-4,4 3-32 6,-5 3-80-7,9-4-16 7,-1 4 0-7,5 3 0 8,5-5 0-8,2 2 0 7,3 2 0-7,7-2 0 9,-2 4-96-9,2-1-32 8,2 3 0-8,0-2 0 7,0 2-128-7,-2 0-48 7,4 2 0-7,-8 2 0 9,0-2-80-9,-2 0 0 5,-6 2-16-5,1 2 0 13,-7 0-48-13,0 3-16 3,-1 1 0-2,-1 2 0 6,-5 4-64-6,4-1-16 5,-7 5 0-6,3 3 0 8,-8-1-96-7,0 3-128 5,0 4 176-6,-6 5-176 8,-4 1 240-8,0-2-64 7,-2 0-16-7,-4-2 0 9,0 3 16-9,3-1 0 6,-5-2 0-6,2 0 0 8,-2 1 80-8,-3-3 0 8,5-4 16-8,-5-1 0 8,1-3-64-8,-4-3-16 5,3 3 0-5,1-1 0 10,-4-8-48-10,3-1-16 5,-3 3 0-4,1-6 0 7,3 0-128-8,-1 2 0 7,1-5 0-7,2 1 128 9,12-4-320-9,-15 2-64 5,15-2 0-5,-14 2-16 25,14-2-1552-24,0 0-304 0,0 0-64-1,0 0-7760 6,0 0-1552-5</inkml:trace>
    </iact:actionData>
  </iact:action>
  <iact:action type="add" startTime="115634">
    <iact:property name="dataType"/>
    <iact:actionData xml:id="d131">
      <inkml:trace xmlns:inkml="http://www.w3.org/2003/InkML" xml:id="stk130" contextRef="#ctx0" brushRef="#br3">30515 12626 13823 0,'0'0'1216'1,"-3"-12"-960"0,-1-3-256-1,4 7 0 5,0 8 1472-5,0 0 240 8,0 0 48-8,0 0 16 7,-4-14-736-6,4 14-144 5,0 0-16-6,-10-10-16 10,0 3 80-10,-5-1 16 5,3 6 0-5,-6 0 0 8,3 0-80-8,1 2-16 7,-5-2 0-7,3 6 0 8,-4 4-224-8,-1 0-64 8,2-1 0-8,1 9 0 9,-5-2-112-9,1 5-16 6,-1 1-16-6,1-1 0 9,5 3-32-9,-5 3 0 5,3 0 0-5,1 7 0 8,-1 1-128-3,3 6-16-1,2-4-16-3,5-2 0 4,-7 0-48-5,10 2-16 7,0-2 0-7,0 0 0 10,5-1-16-10,1-3 0 5,3-2 0-5,5-1 0 8,-2-5 96-8,4 1 32 7,2-7 0-6,-3 1 0 6,5-5 32-6,2 1 0 5,5-6 0-6,-1 2 0 9,-5 0 0-9,7-3 0 6,3-5 0-6,4-2 0 10,2-1-96-10,1-5-16 5,1 0 0-5,6 0 0 8,-2-5-80-8,6 3 0 7,-4-6-128-7,2 1 192 8,-8-7-64-8,0-1-128 7,0-3 176-7,-2 1-176 8,1-2 288-8,-5-1-48 8,-6 1-16-7,-1-2 0 5,-3 0 0-6,-5 1 0 8,2 3 0-8,-6-4 0 7,1-1-32-7,-5 3 0 7,0 0 0-7,-4 1 0 9,-6-3 0-9,0 2-16 8,-3 2 0-8,-7 3 0 6,0 3 16-6,-5-3 16 8,-6 3 0-8,-1 3 0 7,-5-2-80-7,-6 13-128 7,2 1 176-7,-8 2-176 9,0-2 128-9,-1 10-128 6,-3 2 0-6,6-1 0 9,-2 7 0-9,8-4 0 6,-2 3 0-6,4 1 0 25,-6 9-432-23,6-1 16-2,6-3 0 0,1 7 0 11,5 3-1328-9,5 2-272 0,1-2-48-2,7 1-15536 0</inkml:trace>
    </iact:actionData>
  </iact:action>
  <iact:action type="add" startTime="119444">
    <iact:property name="dataType"/>
    <iact:actionData xml:id="d132">
      <inkml:trace xmlns:inkml="http://www.w3.org/2003/InkML" xml:id="stk131" contextRef="#ctx0" brushRef="#br2">18510 12447 11967 0,'0'0'1072'3,"0"0"-864"-3,0 0-208 1,-6-10 0 5,6 10 640-6,0 0 64 9,0 0 32-9,-12-6 0 8,1 2-160-8,11 4-48 5,-12-8 0-5,-4 0 0 9,5 1-176-8,-5 3-32 5,4-4-16-6,-1-2 0 8,1 2 208-8,-4 1 64 7,5-9 0-7,-5 2 0 7,2 1 48-7,-3 1 16 8,-1-6 0-8,5 9 0 8,-7-3 0-8,3 2 16 7,-1-7 0-7,-5 3 0 8,1-2-320-8,-3 5-64 7,-1-5-16-7,-3 4 0 8,-2-3-16-8,-2 3-16 11,0-2 0-11,-4 5 0 6,0-5 32-6,-1 2 0 4,-8 3 0-3,-3-5 0 8,-2 4-80-9,-1-3-16 6,-3 3 0-6,0-2 0 9,1-2-16-9,-1 5 0 5,-2-5 0-4,1 8 0 7,-1 4-144-8,1 0 192 7,1 0-192-7,-3 4 192 9,-3 2-192-8,-5 0 0 4,-2 0 144-4,-3 4-144 7,-1-4 0-8,-2 2 0 6,6-1 0-5,-2 3 0 7,7 2 0-8,-3-4 0 7,3 2 0-7,1 1 0 6,-4-1 0-6,-1 0 0 9,-5 0 0-9,4 3 0 7,-4-3 0-7,7 4 0 7,-1-2 0-7,2-2 0 8,3 7 0-8,3-3 128 7,1 3-128-7,3-1 0 9,-1 4 0-9,2 1 0 6,-1-3 0-6,1 3 0 9,4 3 0-9,1 1 0 6,3-3 0-6,0 1 128 9,6 2-128-9,0-1 0 6,2 1 0-6,4 1 128 9,-3 3-128-9,5 2 0 5,2 4 0-4,0 1 0 9,1-3 0-10,1 4 0 5,0 2 0-5,1 2 0 9,1 6 0-9,0-4 0 6,-1 2 0-6,5-2 0 7,-4 3 0-7,1-3 0 8,-1 2 0-8,5 2 0 8,5-4 0-7,-5 2 0 4,3-6 0-5,1-2 0 9,-2 6 0-9,5-4 0 8,-5 0 0-8,3 4 0 7,1 0 0-7,-4 0 0 7,5-8 0-7,-3 6 0 8,4-2 0-8,-1 2 128 6,3 0-128-6,-4-5 0 10,3-1 0-10,5 6 0 5,0-2 0-5,-2 0 0 9,2 2 0-8,4-4 0 4,2 2 0-5,2 0 0 9,0-4 0-9,4 0 0 7,4 2 0-7,-2 6 0 8,1-2 0-8,3 4 0 7,-4-6 0-6,8 2 0 5,-5-4 0-6,-1 2 0 8,4 4 0-7,-1-5 0 6,1-3 0-7,-2 2 0 8,1-2 0-8,-1 0 128 7,4-2-128-7,-5 2 0 8,7 3 0-8,-4-3 0 8,3-2 0-8,3 0 0 7,-3-2 0-7,3 1 0 8,1-1 0-8,-1 2 0 6,-3-4 0-5,5-1 0 7,1-5 0-8,0 5 0 6,-3-1 0-6,5 0 0 9,1-5 0-8,1-5 144 5,-2 5-144-6,7-1 160 8,-1 1-160-8,4 1 0 7,-2 3 144-7,0-3-144 8,6-3 0-8,-2 1 144 8,2 3-144-8,4-3 0 8,-2-5 128-8,6 3-128 6,2-5 0-6,-2 2 0 7,-3-5 0-7,3-1 0 7,2 4 0-7,-2-4 0 8,0-4 0-8,5 0 128 6,3-1-128-6,-1 3 0 8,1-2 192-8,4 2-192 8,1-4 192-8,3 2-192 8,-3 0 160-8,-2 2-160 8,-1-6 128-8,0 0-128 7,-3-4 128-7,3 0-128 7,-3 0 0-7,5 0 128 9,-2 2-128-9,-1-4 0 6,5-3 0-6,-3 3 128 8,3 2-128-8,-3 2 0 7,2-4 0-7,-1-2 0 10,-2 0 0-10,-5 4 128 5,-1-3-128-4,0-5 0 7,-1 4 0-8,3-2 0 6,-2-3 128-6,-1 5-128 10,-1 0 0-10,2-4 0 5,0 3 0-5,-1-5 0 8,3 4 128-8,0-3-128 8,1 1 0-8,-1-4 128 7,-6-3-128-7,0-3 0 7,-4-1 0-7,-4 4 128 8,0-1-128-8,2-1 0 7,-6-5 0-7,2 3 0 9,-4-3 128-9,-2 1-128 7,-2-4 0-7,3 3 128 8,-3 1-128-8,0 0 0 7,-2-3 0-7,1 1 0 8,-1-4 128-8,-2-2-128 7,1 2 0-7,-1-4 128 7,-2-3-128-7,1 3 0 8,-5 2 144-8,1-6-144 9,-1 2 0-9,1 0 144 6,-5-6-144-6,5 2 0 9,-6-6 160-9,1-1-160 6,-5-1 128-6,2 6-128 7,-5-4 128-7,1 6-128 8,-2-2 128-8,2 2-128 8,-4-3 208-8,0-1-32 7,-4 4-16-7,0 0 0 8,-2 4 48-8,0 6 16 7,0-3 0-7,-2-3 0 8,-4 2-32-8,2 2-16 6,0 4 0-6,-1-2 0 10,-7-6-176-10,4 1 0 6,-3 3 0-6,1-2 128 8,-6 4-128-8,5 2 0 6,-5-2 0-6,-1 1 128 9,3 3-128-9,-3 2 0 6,3-3 0-6,-2 5 0 9,-1-2 0-9,1 3 0 7,-3-1 0-7,-1 1 0 8,1 1 0-8,-2 5 0 6,-3-3 0-6,5 1 0 23,-3 6-448-22,-1 1 16 0,0 3 16-1,-1 2 0 14,1 0-1488-12,3 0-288 1,5 2-64-2</inkml:trace>
    </iact:actionData>
  </iact:action>
  <iact:action type="add" startTime="121068">
    <iact:property name="dataType"/>
    <iact:actionData xml:id="d133">
      <inkml:trace xmlns:inkml="http://www.w3.org/2003/InkML" xml:id="stk132" contextRef="#ctx0" brushRef="#br2">18118 12047 9215 0,'0'0'816'1,"0"0"-656"0,0 0-160-1,0 0 0 6,0 0 1408-6,0 0 240 6,0 0 48-6,0 0 16 9,0 0-416-9,0 0-80 7,0 0 0-7,0 0-16 9,0 0 112-9,15-2 32 6,1 0 0-6,-2-6 0 8,-1-8-400-8,5 5-80 7,-4-7-16-7,3 3 0 7,-1 1-160-7,3-6-48 8,3 3 0-8,-3-3 0 7,1 1-224-7,3 3-48 8,1-3-16-8,3-3 0 8,-4 1-112-8,-3 3-32 7,1-1 0-7,1 1 0 8,1 3-208-8,-3-3 144 12,-5 6-144-12,3-1 128 4,-5 1-128-3,3 0 0 5,-6 3 0-5,3 3 128 6,-13 6-128-7,0 0-224 7,10-10 48-7,-10 10 16 22,0 0-720-20,0 0-144-1,0 0-16 0,0 0-11984-1</inkml:trace>
    </iact:actionData>
  </iact:action>
  <iact:action type="add" startTime="121411">
    <iact:property name="dataType"/>
    <iact:actionData xml:id="d134">
      <inkml:trace xmlns:inkml="http://www.w3.org/2003/InkML" xml:id="stk133" contextRef="#ctx0" brushRef="#br2">18463 12320 6447 0,'0'0'576'3,"0"0"-576"-3,0 0 0 0,0 0 0 7,0 0 2832-7,16-2 464 7,-16 2 96-6,19-10 0 8,-3 0-1760-9,1 3-352 6,-3-9-80-5,2 4-16 7,1-5-160-8,-1 1-16 5,3-3-16-4,1-1 0 6,-5 3-144-7,5-3-16 7,-5-3-16-7,5 1 0 8,1-1-48-8,1-1 0 8,-5-3 0-8,5 2 0 7,1-1-176-7,5 3-32 8,-7-2-16-8,-3 3 0 8,1 5-192-7,3-1-32 3,-7 1-16-4,3 5 0 11,-1-8-176-11,-3 9-128 6,4-1 144-6,-7 2-144 12,1-4 0-12,-2 5 0 2,-10 9 0-2,13-6 0 25,-13 6-592-22,0 0-176-3,12-6-16 0,-12 6-16 10,0 0-2432-7,0 0-480-3</inkml:trace>
    </iact:actionData>
  </iact:action>
  <iact:action type="add" startTime="121805">
    <iact:property name="dataType"/>
    <iact:actionData xml:id="d135">
      <inkml:trace xmlns:inkml="http://www.w3.org/2003/InkML" xml:id="stk134" contextRef="#ctx0" brushRef="#br2">19555 11376 15663 0,'0'0'1392'2,"0"0"-1120"-2,2-16-272 0,-2 16 0 4,6-15 1040-3,-6 15 160 5,6-14 16-5,-6 14 16 7,0 0 48-8,6-16 0 6,-6 16 0-6,0 0 0 9,0 0-192-8,0 0-48 4,0 0 0-4,0 0 0 6,0 0-208-7,-6 14-32 6,-4 0-16-5,2 5 0 8,3 7-96-9,-5 1-32 6,2 4 0-6,0 0 0 9,2 6-144-8,-1-2-48 5,1-3 0-6,0 1 0 7,2-2-48-7,0-2-16 8,0 2 0-8,0 3 0 13,2-1-16-13,0 2 0 2,0 2 0-2,2-4 0 9,2-2-144-9,-2-3-48 6,2-1 0-6,4-2 0 9,-2-3-192-9,0-7 176 6,0 5-176-6,2-8 160 8,-6-12-352-8,11 15-64 7,-3 3 0-7,4-7-11168 16,2 1-2224-15</inkml:trace>
    </iact:actionData>
  </iact:action>
  <iact:action type="add" startTime="123410">
    <iact:property name="dataType"/>
    <iact:actionData xml:id="d136">
      <inkml:trace xmlns:inkml="http://www.w3.org/2003/InkML" xml:id="stk135" contextRef="#ctx0" brushRef="#br2">29273 15770 11967 0,'0'0'1072'1,"0"0"-864"-1,0 0-208 0,0 0 0 8,8-16 912-8,-4 8 144 6,-2-1 32-6,-2 9 0 8,0 0-224-8,0 0-32 7,-2-16-16-7,-2 6 0 8,4 10-224-8,-10-11-32 7,10 11-16-7,-10-10 0 7,-1-4-96-7,-3 2-32 7,2 3 0-7,-5-3 0 9,-1 4 0-9,0-4 0 7,-3-1 0-7,-4 3 0 8,-1-2 0-8,-1 5 0 8,-2-7 0-8,-2 2 0 7,1 2 64-7,-7-5 16 7,0 3 0-6,2-3 0 11,-4 5-128-12,2-6-32 4,0 4 0-4,-4-3 0 8,6 5-80-7,-8-2 0 4,2 3-16-5,-2-3 0 7,2-6 64-7,-2 3 16 8,2 5 0-8,-8-2 0 8,1-1-64-8,-5 3-16 7,-4 0 0-7,-1 2 0 8,-2 1-64-8,-3-3-16 7,1 0 0-7,1 4 0 7,1-2-160-7,1 1 192 8,3-1-192-8,1 6 192 8,0-2-64-8,-1 2-128 6,-7-8 192-6,1 8-64 8,-2 0 0-7,-7 0-128 4,7 1 192-5,-4-1-64 11,1 0-128-11,3 2 0 5,-2 4 144-5,3-1-144 9,5 1 0-9,-6 2 0 6,-1-4 0-6,1 4 128 9,-5 0-128-8,1 2 0 4,-2 3 0-5,6-1 128 10,-3 4-128-10,3-1 0 6,3 9 0-6,3-3 128 7,3-1-128-7,1 1 0 8,-3 5 0-8,1 1 0 8,-1 0 0-8,0 1 0 7,-3-5 0-7,3 3 0 9,1 1 0-9,-1 0 0 5,1-1 0-5,1 3 0 9,2 4 0-9,5 4 0 8,3-1 0-8,-2 1 0 6,6-4 0-6,-2 4 0 7,4 2 128-7,-4-2-128 8,0 0 0-8,0 4 144 7,1-2-144-7,-1-2 0 9,-6 6 128-9,6-2-128 6,2 2 0-6,-2 2 0 10,2 6 0-10,2-2 0 5,2-6 0-5,4 6 0 9,-2-7 0-9,0 3 0 6,3 2 0-6,5-2 0 11,4 4 0-11,3 0 0 5,1 0 0-5,-1 1 0 7,5 1 0-7,-5 2 0 8,3 3 0-8,3 3 0 7,-2 1 0-6,7 1 0 6,1-4 0-7,2 3 0 7,2-5 0-7,2 1 0 7,2 1 0-7,6 0 0 8,-4-5 0-8,6 1 0 8,-4-4 0-8,3 3 0 7,1 3 0-7,4 2 0 8,1-3 0-8,3 3-144 8,2 0 144-8,-3-1 0 7,5 3 0-7,1-7 0 7,1 1 0-7,3-2 0 7,0-2 0-7,3 0 0 8,1 1 0-8,2-3 144 7,2 0-144-7,0 6 0 9,1-8 0-9,3 3 0 6,2 1 0-6,2 0 0 10,4-2 0-10,3 2 0 6,-5-2 0-6,4-6 0 7,2 3 0-7,-4-3 0 7,0-1 0-7,3-1 0 8,1-6 0-8,4 0 0 8,1 2 0-8,3 0 0 7,1 6 0-7,3-6 0 7,3 1 128-7,3-3-128 9,-7-4 0-9,2 2 0 8,3 1 0-8,-5 1 0 6,-1-4 0-6,-1 0 0 8,5-3 0-8,1 1 0 9,2-1 160-9,7-1-160 5,-3-2 128-5,4-5-128 8,0 0 128-8,-4-7-128 7,4 3 0-7,-7-6 128 9,3 2-128-9,-2 1 160 6,6-3-160-6,2-2 160 11,0-2-160-11,0 2 192 4,4 0-192-4,-2-4 192 11,2-2-192-11,-5 0 0 4,-7-4 0-3,4 2 0 6,-2-7 128-7,2 1-128 9,4 2 0-9,1-4 128 6,-3 3-128-6,0-1 0 8,2-6 0-8,-8 3 128 7,2-7-128-7,-7-3 0 7,-3 1 0-7,5-1 128 8,-5 1-128-8,1-1 0 9,1-2 0-9,4-3 0 8,-5 3 0-8,1-4 0 5,-3-2 128-5,1-1-128 9,-1-3 0-9,-5 2 0 6,-7-2 144-6,0-8-144 8,0 2 128-8,-4-6-128 7,-2 1 128-7,1-1-128 9,1-4 208-9,0-2-16 6,-6-3-16-6,2-9 0 9,4 3 16-9,-6 2 16 6,4-3 0-5,-8-1 0 7,-3 1 48-8,-3 1 16 7,-2-6 0-7,1 3 0 8,-5-7 144-8,-3 2 32 7,-3-4 0-6,-3 6 0 6,0-1-80-7,-6 7-16 8,-1-6 0-8,-1 5 0 7,-6 3-96-7,0-3-32 7,-1-5 0-7,-1 4 0 7,-4-2-96-7,-6 1 0 8,1-1-128-8,-7 0 192 7,3 5 0-7,-5 1-16 8,1 3 0-8,-7 2 0 7,-1 3-48-7,-4 1 0 8,0 2 0-8,-2 6 0 8,-1 1-128-8,-6-1 0 7,1 2 0-7,-6 4 0 9,0 3 0-9,-2 5 0 6,2 0 0-6,-5 4-176 24,-7-1-208-23,-3 5-32 0,-1 1-16-1,3 1 0 12,-2 7-464-11,-3 0-80 0,5 5-32-1,3 5 0 14,4 0-1648-12,7 2-336 0</inkml:trace>
    </iact:actionData>
  </iact:action>
  <iact:action type="add" startTime="125512">
    <iact:property name="dataType"/>
    <iact:actionData xml:id="d137">
      <inkml:trace xmlns:inkml="http://www.w3.org/2003/InkML" xml:id="stk136" contextRef="#ctx0" brushRef="#br2">28692 19497 6447 0,'0'0'272'1,"0"0"80"-1,0 0-352 0,0 0 0 0,0 0 0 0,0 0 0 7,0 0 2816-7,0 0 512 7,0 0 80-7,0 0 32 7,0 0-2192-6,0 0-432 6,0 0-96-7,0 0-16 7,11 13-32-6,-11-13-16 6,14 14 0-7,2-4 0 7,-5-3-64-7,7 5-16 8,-4-4 0-8,3 0 0 8,5 1 48-8,-3 1 0 8,4 0 0-7,3 6 0 5,1-7-160-6,0 7-16 6,1-2-16-6,-1 3 0 9,2 3-16-9,3-1 0 6,1 1 0-2,-4 1 0 2,-2-5-96-6,1-1 0 6,-3 5-16-6,-2-7 0 8,3 3-144-7,-1-4-32 6,2 5 0-7,1-5 0 7,-1 4-128-7,0-3 160 8,1 1-160-7,-3-4 160 5,0 5-160-6,-1-7 0 8,-1 0 0-8,-1 2 0 7,-5-3-240-7,3-1-80 8,-7 0 0-8,3 4-16 21,-16-10-688-20,0 0-144 0,17 6-32-1,-17-6-7488 9,0 0-1488-8</inkml:trace>
    </iact:actionData>
  </iact:action>
  <iact:action type="add" startTime="125884">
    <iact:property name="dataType"/>
    <iact:actionData xml:id="d138">
      <inkml:trace xmlns:inkml="http://www.w3.org/2003/InkML" xml:id="stk137" contextRef="#ctx0" brushRef="#br2">28319 20027 18431 0,'-19'-6'1632'4,"19"6"-1312"-4,-10-2-320 1,10 2 0 5,0 0 1776-6,0 0 272 7,0 0 64-7,0 0 16 8,0 0-1136-8,14 8-224 7,5 2-64-7,-1 1 0 8,5-3 48-8,4 0 0 6,3 6 0-5,5-5 0 6,2 5-240-7,4-4-64 9,0 4 0-9,5-3 0 6,-1 1-128-6,6 2-48 8,0-7 0-7,1 7 0 5,3-4-144-6,0 5-128 7,-1-5 144-7,-1 2-144 9,-2 3 128-9,-5-3-128 10,1 2 0-10,2-4 0 5,-8 3 0-4,4-3-208 6,2 0 16-7,-4 1 0 22,1-1-640-21,-3 4-128 0,-2-6-32-1,-2 1-8384 9,4 3-1680-8</inkml:trace>
    </iact:actionData>
  </iact:action>
  <iact:action type="add" startTime="126438">
    <iact:property name="dataType"/>
    <iact:actionData xml:id="d139">
      <inkml:trace xmlns:inkml="http://www.w3.org/2003/InkML" xml:id="stk138" contextRef="#ctx0" brushRef="#br2">30802 19756 19343 0,'0'0'1728'2,"0"0"-1392"0,0 0-336-2,0 0 0 8,0 0 1120-8,0 0 160 8,0 0 16-8,0 0 16 8,-6 16-576-8,6-16-112 7,-4 11-32-7,0 5 0 9,-3-4-160-9,3 3-48 5,4-15 0-5,-6 20 0 8,2-1-80-8,-2 5-32 7,-2-1 0-7,3 4 0 8,-3 3 112-8,2-1 0 8,-4-2 16-8,2 4 0 7,2 4-32-7,-3 6-16 8,1-4 0-8,0 6 0 8,2 0 32-8,-3 2 0 7,-1-4 0-2,0 4 0 0,-2 4-128-5,4-6 0 5,8-1-16-4,-5-3 0 5,-5 0 32-6,2-5 16 9,4-3 0-9,0-2 0 7,-4-2-32-6,5-1-16 5,-1-3 0-6,2-1 0 8,0-7-16-8,0 3 0 7,2-18 0-6,0 0 0 6,0 0-16-7,0 0 0 7,0 0 0-7,0 0 0 8,-6 15-32-8,6-15-16 6,0 0 0-6,0 0 0 9,0 0 64-9,0 0 16 6,4-15 0-6,4-1 0 9,3 1-112-9,-1-7 0 7,0 1-128-7,2-5 192 8,-5-1-192-8,3-4 128 7,4-4-128-7,-6-2 0 8,-1-2 144-8,3 2-144 7,-6-6 128-7,4 4-128 9,-2-4 0-9,2 2 128 6,-5-6-128-5,3 2 0 6,0 4 0-7,4 0 128 8,-4 2-128-8,-2 6 0 7,-2 0 128-7,1 4-128 7,3-3 128-7,0 9-128 8,-6 0 0-8,0 3 0 7,0-1 128-7,0 5-128 7,0 2 0-7,0 14 0 7,0 0 0-7,0 0 0 8,-6-15 0-8,6 15 0 7,0 0 0-6,0 0 0 7,0 0 0-8,0 0-176 6,0 0 176-6,0 0-128 9,-13 15 128-9,3 7-160 7,-4 7 160-7,5 0-160 10,-5 6 160-10,4 8 0 4,2 6 0-4,-3 0 0 10,3 2 0-10,-4-1 0 6,4 1 0-6,0 2 0 7,3-5 0-7,-3-3 0 9,2 0 128-9,0 0-128 6,2-6 144-6,0 0-144 8,2 0 192-8,-2-4-192 8,3 4 176-8,1-2-176 7,0-4 160-7,0 2-160 7,0 2 0-7,0-3 0 9,0 1 0-9,0 2-11872 17,1-4-2272-16</inkml:trace>
    </iact:actionData>
  </iact:action>
</iact:actions>
</file>

<file path=ppt/ink/inkAction1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06:25:24.524"/>
    </inkml:context>
    <inkml:brush xml:id="br0">
      <inkml:brushProperty name="width" value="0.05292" units="cm"/>
      <inkml:brushProperty name="height" value="0.05292" units="cm"/>
      <inkml:brushProperty name="color" value="#FFFFFF"/>
    </inkml:brush>
    <inkml:brush xml:id="br1">
      <inkml:brushProperty name="width" value="0.05292" units="cm"/>
      <inkml:brushProperty name="height" value="0.05292" units="cm"/>
      <inkml:brushProperty name="color" value="#92D05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act:action type="add" startTime="2988">
    <iact:property name="dataType"/>
    <iact:actionData xml:id="d0">
      <inkml:trace xmlns:inkml="http://www.w3.org/2003/InkML" xml:id="stk0" contextRef="#ctx0" brushRef="#br0">627 14711 7359 0,'0'0'320'1,"0"0"80"-1,0 0-400 0,0 0 0 3,0 0 0-2,0 0 0 6,0-12 1424-7,0 12 208 6,0 0 32-6,0 0 16 10,0 0-736-10,0 0-160 6,0 0-16-5,0 0-16 6,0 0 0-7,0 0 0 6,0 0 0-6,0 0 0 8,0 0-96-8,0 0-16 8,0 0 0-8,0 0 0 7,0 0-64-7,-3 16 0 6,1 1-16-6,0 7 0 8,2-3-80-8,0 2-16 8,0 9 0-7,2 5 0 7,0 2-80-8,-2 6-32 10,0-1 0-10,0 3 0 6,3 0-80-6,1 2-16 6,-2-4 0-6,6 1 0 8,-4 1-48-8,-2 0-16 7,-2 0 0-7,0 2 0 8,0-1 16-8,-2-5 0 6,-2 0 0-6,4-4 0 8,2 4 48-8,0-4 16 8,-6 0 0-8,2-6 0 9,4-3 48-9,-2-1 0 6,-4 0 0-6,0-2 0 7,0-5 16-7,2 1 16 9,0-1 0-9,1-3 0 6,-3-1-112-6,2 1-32 8,-2-5 0-8,4-14 0 9,0 21-64-9,2-7-16 6,-2-14 0-6,0 0 0 8,6 14-128-7,1-3 160 5,-7-11-160-6,14 10 160 9,-14-10 48-9,0 0 16 5,18 2 0-5,-1 0 0 9,1-2 0-9,-5-2 0 7,7-2 0-7,1 2 0 9,1 2-96-9,1-4-128 6,3 4 176-6,1-4-176 9,-4 0 160-9,3 3-160 6,-1-1 128-6,2 0-128 9,1 2 128-9,1-2-128 6,2 2 0-6,0-2 128 8,-1 0-128-7,-1 2 0 7,4 0 0-7,-2-2 0 5,2 0 0-6,4 2 0 6,2 0 0-5,-2 0 0 7,4 2 128-8,-2 0-128 7,4 2 0-7,0-2 128 8,4-4-128-8,-4 2 160 8,0 2-160-8,2-2 160 6,-6 0-160-5,6 0 160 6,-4-2-160-7,3 2 160 6,-5 0-160-6,6-2 0 8,-2 0 144-8,4 0-144 7,2 0 0-7,-6 2 128 8,5 2-128-8,1-2 0 9,4-2 128-9,0-2-128 6,-1 4 128-6,1-2-128 8,-4 0 128-8,1 0-128 7,-1-2 160-7,2 2-160 9,0 0 128-9,-1 2-128 6,3 0 0-6,3 0 144 9,3 2-144-9,0 2 0 9,5 2 0-9,2 2 128 6,-3-8-128-6,-3 0 0 7,1-2 0-7,3-2 128 7,-4 4-128-7,3 0 0 7,-3 0 0-7,5 0 0 8,-5 0 0-8,6 4 0 7,5-2 0-6,-5 0 0 6,4 0 0-7,-2 2 0 8,1-2 128-8,-7 0-128 8,2-2 0-8,3 1 0 5,-5-1 0-5,6 4 0 10,-3 4 0-10,1-2 0 7,2-2 0-7,3-2 0 9,3 2 0-8,-2 2 0 4,-6 1 0-5,3 1 0 9,-7 0 0-9,2 2 128 6,3-2-128-6,-1-3 0 7,4-1 0-7,-2 2 0 7,7 2 0-7,-1 0 0 10,-4 0 0-10,2-1 0 6,-4-1 0-6,5 0 0 8,-1-4 0-7,-4 2 0 4,-2-2 128-4,3-4-128 7,5 2 0-8,2 4 0 6,4 4 0-6,-2-4 0 8,-4-1 128-8,0-1-128 8,-8 0 0-8,6 2 128 7,-1-2-128-7,3 0 0 8,0-2 0-8,-2 2 0 9,4 4 128-9,2-2-128 6,0 0 0-6,-4 0 128 7,0 0-128-7,3-1 128 7,-3 5-128-7,2-2 128 10,2-2-128-10,2-2 0 6,0 2 144-6,4 2-144 7,5 1 0-7,-5-3 0 8,-2-4 0-8,0 2 0 8,-2 0 0-8,2-2 0 7,2 0 0-7,7-2 128 8,-1 2-128-8,2 2 0 7,1-2 0-7,-5 0 0 9,-6-2 0-9,0 0 0 5,2-2 0-4,4 3 0 7,1-1 0-8,5-2 0 8,-2 0 0-8,1 2 0 8,-5-2 0-8,0 2 144 6,0 2-144-6,-1-4 0 8,5-2 160-8,-2 0-160 8,5 4 128-8,3 0-128 8,1 2 0-8,-5 0 0 7,-4 0 0-7,5 0 0 8,-5-1 0-8,8 1 128 6,-5 0-128-6,7 0 0 9,-5 0 0-9,3 0 0 6,-10 0 128-6,3 1-128 7,1-2 0-7,-2-1 0 8,-1 0 0-8,5 0 0 8,-2 2 0-8,-1 0 0 6,1 0 0-6,-2 0 0 9,-4 2 0-9,-1 0 0 7,-3-2 0-7,4 0 0 8,2 0 0-7,4 2 0 6,-3-1 128-7,1-1-128 7,2 0 0-6,-4 0 0 6,-5-1 0-7,1-1 0 7,4 0 0-7,2 2 0 7,3 0 0-7,-3 0 0 7,0 0 0-7,-2 0 128 8,-5 0-128-8,1 0 0 8,0 0 0-7,2 0 0 5,-2 0 128-6,2 0-128 8,3 0 0-8,1 0 0 7,-2 0 0-6,-4 0 0 8,-2-2 0-9,2 2 0 6,-2 0 0-6,1 0 0 7,3 0 0-7,2 0 128 7,4 0-128-7,-8 0 0 10,-3 0 0-10,1 0 0 5,0 2 128-5,0-2-128 8,2 0 0-8,2 2 128 7,0 1-128-7,4 1 128 7,-3 0-128-7,-3-4 0 8,-4 0 0-8,0 4 0 7,2-2 0-7,-2 0 0 8,-2-2 0-8,2 4 0 8,6-2 0-8,-2 2 0 7,-2 0 0-6,-4 2 0 6,-4-4 0-7,-2-1 0 8,4 1 0-8,2 2 0 8,-2-2 0-8,-2 4 0 6,2 0 0-6,0 2 0 9,0-2 0-8,-3-2 0 5,1-1 0-6,-2 1 0 8,-4 0 0-7,2 0 0 4,-3-8 0-5,3 4 0 9,-4 0 0-8,6 0 0 5,-1 0 0-6,1 0 0 7,4 0 0-7,-8 0 0 7,0-2 128-6,-3 2-128 7,1 0 0-8,0 0 0 6,-3-2 0-6,3 2 128 10,-3 0-128-10,-1 0 160 6,0-2-160-6,5 2 160 7,-3 0-160-6,4 2 0 6,-3-2 0-7,-1 0-176 7,-5 0 176-7,1 0 0 8,1 0 0-8,-5 2 0 6,3 0 0-6,-3 2 0 8,-3 0 0-8,1 0 0 8,3-2 0-8,0 2 0 7,-3-2 0-7,-3 2 0 8,2 0 128-8,-7 1-128 7,-5-1 160-7,2 0-160 9,-4-2 128-8,2 2-128 4,-4-2 0-5,-2 4 144 9,-1-6-144-9,-1 6 128 6,-2-2-128-6,-2-1 128 10,-2-1-128-10,-3 2 192 6,-5-4-192-6,3 2 192 9,-1 2-192-9,-1-2 0 4,-7 2 0-4,5-4 0 10,-18 0 0-9,16 2 0 4,-1 2 0-5,-1-2 128 9,-14-2-128-9,0 0 192 7,15 0-192-6,-15 0 192 5,0 0-16-6,0 0 0 7,0 0 0-7,0 0 0 7,16-4-32-7,-16 4 0 9,0 0 0-9,0 0 0 6,8-12 32-6,-8 12 0 8,8-10 0-8,-8 10 0 7,7-17-16-6,1 3 0 6,-4-5 0-7,-2 1 0 8,2 1 48-7,0-7 16 4,0-3 0-5,2 2 0 10,-2-3-32-10,-1 1-16 6,1-2 0-6,2 1 0 8,0-1-32-8,4 2 0 6,-8 0 0-6,2-1 0 9,0-7-144-9,0 2 0 8,-1 6 0-8,3 3 0 7,0-1 0-6,-4-2 128 6,0-1-128-7,0 3 0 7,0 4 0-7,2 3 0 7,-2 2 0-7,0 1 0 7,-2-1 0-6,0 3 0 6,0 13 0-7,0 0 0 8,0-14-256-8,0 14-16 7,-2-16-16-7,2 16 0 21,0 0-2272-19,0 0-448-2</inkml:trace>
    </iact:actionData>
  </iact:action>
  <iact:action type="add" startTime="6531">
    <iact:property name="dataType"/>
    <iact:actionData xml:id="d1">
      <inkml:trace xmlns:inkml="http://www.w3.org/2003/InkML" xml:id="stk1" contextRef="#ctx0" brushRef="#br0">2800 17248 6447 0,'0'0'576'5,"0"0"-576"-4,0 0 0-1,0 0 0 7,0 0 1392-7,0 0 160 7,0 0 48-7,0 0 0 7,0 0-560-6,0 0-96 5,0 0-32-5,0 0 0 7,0 0-16-8,0 0 0 7,4-14 0-7,-4 14 0 7,0 0-192-7,0 0-32 6,0 0-16-5,0 0 0 6,0 0-112-7,0 0-32 8,0 0 0-8,0 0 0 8,0 0-208-8,0 0-48 6,0 0-16-6,0 0 0 7,0 0 32-6,0 0 16 6,0 0 0-7,0 0 0 8,0 0 144-7,0 0 16 5,0 0 16-5,0 0 0 6,0 0-128-7,0 0-16 7,10 16-16-7,-6-6 0 9,-4-10-48-9,0 0-16 7,0 19 0-7,0-5 0 7,0 3 96-6,-2 1 32 5,2-18 0-6,-2 19 0 8,0 3-48-8,-2 3 0 7,0-1 0-3,0-1 0 1,-2 2 64-5,1 5 0 6,1 1 0-6,0 0 0 9,-4 2-80-9,4 8-16 6,-2-2 0-6,2 4 0 9,-1-6-48-9,1 2-16 8,0 4 0-8,0-6 0 8,0 4 32-8,0-8 0 6,2 0 0-6,0 4 0 9,-2-1 0-9,0-3 16 5,-4-2 0-5,7-2 0 9,-3-4 48-9,0 1 16 7,4 1 0-6,-4-2 0 7,0 1-96-8,-2-1-32 6,2-5 0-6,0-3 0 7,2 3-208-7,2-5 176 8,0-15-176-8,0 16 160 8,0-16-160-8,0 18 0 7,0-18 0-7,0 0 0 8,0 0-192-8,0 0-128 6,0 0-32-6,0 0 0 23,20-4-2752-20,-8-6-544-1</inkml:trace>
    </iact:actionData>
  </iact:action>
  <iact:action type="add" startTime="7162">
    <iact:property name="dataType"/>
    <iact:actionData xml:id="d2">
      <inkml:trace xmlns:inkml="http://www.w3.org/2003/InkML" xml:id="stk2" contextRef="#ctx0" brushRef="#br0">3524 17386 3679 0,'0'0'320'2,"-14"2"-320"-1,5 0 0 0,9-2 0 7,0 0 3056-8,0 0 528 6,-14 0 128-6,14 0 0 9,0 0-2272-8,0 0-464 5,0 0-80-6,0 0-32 8,0 0-208-8,0 0-32 8,0 0-16-8,0 0 0 6,14-11 176-6,3 3 48 7,-3 2 0-7,5-2 0 8,-3-4-80-8,3 5-16 8,3-3 0-8,-3-2 0 6,1 6-128-6,3-3-32 8,3-7 0-8,-1 8 0 7,0-3-96-7,3 1-32 9,-5 4 0-9,2-6 0 6,3 2-48-6,-1 1-16 12,0-1 0-12,-5 6 0 5,-3 0-128-4,3 4-48 5,-5-4 0-6,-1 4 0 9,-16 0-80-9,19 2-128 7,-5 0 176-7,-14-2-176 8,16 8 144-8,-9 6-144 7,5-5 0-7,-4 9 144 8,-6-1-16-8,2 5-128 7,-4 3 192-7,0 6-64 8,-2-1-128-8,-2 5 160 7,-4 0-160-7,-4 2 160 8,3 6-32-8,-5-2-128 6,2 2 192-5,-5 2-64 6,3 3-128-6,-3 5 192 5,1 4-192-5,-2-5 192 6,1-1-16-7,3-2 0 7,-3 1 0-7,5-1 0 7,-8-6 0-7,5-4 0 8,3-2 0-8,2-4 0 7,-3 0 16-6,5 1 16 6,-4-5 0-7,4-2 0 8,1-3-64-8,1-1-16 7,-2 0 0-7,2 1 0 7,0-7-128-7,4 3 0 7,-2-1 0-7,2-5 128 9,2-14-128-8,0 16 0 5,0-16 0-6,0 0 0 8,0 0-192-8,0 0-112 7,0 0-16-7,0 0-16 21,0 0-2192-19,0 0-432 0,0 0-96-1</inkml:trace>
    </iact:actionData>
  </iact:action>
  <iact:action type="add" startTime="7691">
    <iact:property name="dataType"/>
    <iact:actionData xml:id="d3">
      <inkml:trace xmlns:inkml="http://www.w3.org/2003/InkML" xml:id="stk3" contextRef="#ctx0" brushRef="#br0">3460 17977 21471 0,'0'0'960'0,"0"0"192"0,0 0-928 1,0 0-224-1,0 0 0 0,0 0 0 8,0 0 720-8,0 0 112 5,0 0 0-4,15-7 16 6,7-1 240-7,-5-2 64 8,3 0 0-8,3 4 0 7,4-3-96-7,3 1-16 7,3 2 0-7,6-2 0 9,0-2-400-9,8 3-96 6,1-1-16-6,-1-4 0 9,2 4-208-9,2-1-64 6,-4-3 0-5,-3 6 0 7,1-4-256-7,-6 1 160 4,0 3-160-5,-7 2 128 24,-5-2-1024-23,0 2-224 7,0-2-32-8,-3 0-13456 0</inkml:trace>
    </iact:actionData>
  </iact:action>
  <iact:action type="add" startTime="8246">
    <iact:property name="dataType"/>
    <iact:actionData xml:id="d4">
      <inkml:trace xmlns:inkml="http://www.w3.org/2003/InkML" xml:id="stk4" contextRef="#ctx0" brushRef="#br0">5365 17714 10127 0,'0'0'896'2,"-13"0"-704"-2,13 0-192 0,-12 2 0 6,12-2 2800-5,0 0 528 5,0 0 96-6,0 0 32 9,0 0-2032-8,0 0-400 4,21-2-64-4,3-4-32 7,5 2-64-8,2 0-16 6,2 1 0-6,6 1 0 9,2-4-272-9,4 2-64 6,-2-2-16-5,6 4 0 5,-2-4 16-6,-4 2 16 8,1-2 0-8,-3-1 0 8,2-1-128-7,0 2-16 5,0 2-16-6,0 0 0 7,-6-2-224-7,-2 4-144 8,-4 2 192-3,-1 0-192-2,-5 0 0-2,-1 2-192 5,-5 2 0-6,-1-2 0 26,-18-2-2288-23,0 0-448-2,0 0-80-1</inkml:trace>
    </iact:actionData>
  </iact:action>
  <iact:action type="add" startTime="8499">
    <iact:property name="dataType"/>
    <iact:actionData xml:id="d5">
      <inkml:trace xmlns:inkml="http://www.w3.org/2003/InkML" xml:id="stk5" contextRef="#ctx0" brushRef="#br0">5478 18110 6447 0,'0'0'576'4,"0"0"-576"-4,0 0 0 0,20 0 0 7,-1-2 5408-7,13 2 976 7,3-2 192-7,4-2 32 8,11 0-4608-8,-1-4-912 6,0 3-192-6,2-3-48 8,-1-6-320-7,1 2-64 5,0-3-16-6,0 3 0 8,1 4-128-8,-3-1-16 7,-6 1-16-7,4 4 0 23,0-2-736-23,-3-2-160 1,1 2-32 0,-4 3-9632 6,-2 1-1936 1</inkml:trace>
    </iact:actionData>
  </iact:action>
  <iact:action type="add" startTime="9730">
    <iact:property name="dataType"/>
    <iact:actionData xml:id="d6">
      <inkml:trace xmlns:inkml="http://www.w3.org/2003/InkML" xml:id="stk6" contextRef="#ctx0" brushRef="#br0">9067 17119 18431 0,'0'0'816'4,"0"0"160"-4,0 0-784 0,0 0-192 0,-11-8 0 0,11 8 0 7,-10-7 576-6,10 7 64 4,-14-2 0-5,-3-2 16 9,1 0 144-9,-1 2 32 7,-9-2 0-6,1 2 0 6,-2-4 64-7,-1 0 0 6,1 4 16-6,-4 1 0 11,-6-3 0-11,2 2 0 6,1 2 0-6,-1 2 0 7,-2 2-288-7,4 5-64 9,0 3-16-9,4-4 0 5,-3 5-160-5,-1-1-16 8,-2 8-16-7,0-1 0 7,2 1-160-7,2 3-16 6,-2 2-16-7,-1 3 0 7,5 3 64-7,2 0 16 6,1 6 0-5,3-6 0 6,4-1 32-7,-1-1 16 8,4 2 0-8,7-2 0 7,5-1-128-7,2-1-32 7,0 0 0-7,6-3 0 10,2 1-128-10,9-4 0 5,1-1 144-5,3 1-144 8,3 1 256-8,-3-1 0 8,3-9-16-8,5 2 0 7,4-7 64-7,4 1 16 7,2 0 0-7,0-4 0 9,3-4-112-9,-3 0-16 6,5-2 0-6,-1 0 0 9,8-2-64-9,0-2-128 7,-2-2 176-7,0 1-176 7,-5-5 0-7,-2 4 0 7,-3 0 0-7,0-3 0 22,-4 3-608-20,-2 0-80-1,-4 0-16-1,-1 0 0 15,-1 3-1872-11,-4-3-384-3,-3-2-80 0</inkml:trace>
    </iact:actionData>
  </iact:action>
  <iact:action type="add" startTime="10194">
    <iact:property name="dataType"/>
    <iact:actionData xml:id="d7">
      <inkml:trace xmlns:inkml="http://www.w3.org/2003/InkML" xml:id="stk7" contextRef="#ctx0" brushRef="#br0">9811 17562 16575 0,'0'0'1472'1,"0"0"-1168"3,0 0-304-4,0 0 0 7,0 0 1808-7,0 0 304 8,11-4 64-8,-11 4 16 8,0 0-752-8,0 0-160 7,0 0-16-7,0 0-16 8,0 0-160-8,8 20-48 6,-6-5 0-5,-2 5 0 7,-2 1-144-8,-4-1-48 5,2-1 0-5,0 5 0 9,-1 5-48-9,3-2-16 7,-4-2 0-7,-2 5 0 7,2 3-288-7,0 2-64 9,0-2-16-9,-1 0 0 7,-1-3-96-7,2 3-32 9,0 0 0-9,-4 2 0 9,1-4 32-9,3-2 0 5,-4-1 0-4,2-3 0 6,0 0-144-6,4-1-32 5,-1-7 0-6,-1 3 0 8,2-5-144-8,2-1 0 6,0 2 0-6,2-16 0 8,0 0 0-8,0 0 0 7,6 17 0-7,2-1 0 24,-8-16-1904-22,0 0-400-1,0 0-96 0,15 4-14208-1</inkml:trace>
    </iact:actionData>
  </iact:action>
  <iact:action type="add" startTime="13514">
    <iact:property name="dataType"/>
    <iact:actionData xml:id="d8">
      <inkml:trace xmlns:inkml="http://www.w3.org/2003/InkML" xml:id="stk8" contextRef="#ctx0" brushRef="#br0">3610 19676 10127 0,'0'0'896'2,"0"0"-704"-2,-2-10-192 0,2 10 0 8,0 0 1696-8,-4-17 304 7,0 5 64-6,-4-2 16 6,2 7-800-6,1-3-144 5,-3-4-48-6,-8 6 0 7,-5-3-32-7,3 1-16 7,1 4 0-7,-5-2 0 9,-3-3-144-9,-1 5-16 7,1-2-16-7,-4-2 0 8,-4 2-16-8,-1 1 0 7,-3-3 0-6,-4 2 0 6,-3 2-192-7,1-6-32 7,-10 3-16-7,8 3 0 7,2-2-160-7,0-2-48 7,4 8 0-1,-2 2 0-2,4 0-176-4,2 4-32 7,0 6-16-7,4-2 0 8,2 5-176-8,-1 5 0 7,1 1 0-7,4-1 0 8,5 3 0-8,5 3 0 7,-3 1 0-7,8 3 0 7,-3-1 0-7,5 2 0 7,4 2 0-7,4-1 0 8,4-1 0-8,2-2 0 8,0-2 0-7,5-1 0 6,-1 1 0-6,6 1 0 4,-3-5 0-4,3-3 0 7,3-1 0-8,-1-1 0 8,3-5 0-8,5-1 0 6,-3 0 0-6,4-2 0 7,1-4 0-7,1 0 0 8,0-3 128-8,-1-1-128 7,3-1 128-7,0-1-128 8,2-2 144-8,2 0-144 8,-4-4 160-7,-1-2-160 6,-1 2 160-7,-2 1-160 7,1-5 160-7,-5 2-160 8,-7-7 144-8,3 7-144 7,1 2 128-7,-7-4-128 8,5 5 0-8,-6-1 128 7,-12 8-128-7,0 0 0 7,15 4 0-7,-3 2 0 7,0 9 0-7,-7 3 0 10,1 3 0-10,-2 8 0 5,0 5 0-5,-4 5 0 8,-2-2 0-8,-4 7 0 7,-2 1 0-7,5 4 0 9,-3 0 0-9,-2-2 0 7,0-3 128-7,2 5-128 7,-7 2 256-7,1-2-48 8,-6-8 0-8,7 3 0 7,-3-6-16-7,4-1 0 8,0 0 0-8,-1-6 0 7,5-4-48-7,0-1-16 8,2-3 0-7,0-4 0 6,0 1-128-6,2-3 0 4,2-17 0-5,0 0 0 23,0 0-256-21,0 0-128-2,0 0-16 1,20 2-16 11,1-4-1904-10,-3-7-384 1,3-3-80-2</inkml:trace>
    </iact:actionData>
  </iact:action>
  <iact:action type="add" startTime="14174">
    <iact:property name="dataType"/>
    <iact:actionData xml:id="d9">
      <inkml:trace xmlns:inkml="http://www.w3.org/2003/InkML" xml:id="stk9" contextRef="#ctx0" brushRef="#br0">3918 19807 17503 0,'0'0'1552'11,"0"0"-1232"-10,-8-14-320-1,8 0 0 1,0 14 2256-1,4-15 400 5,4-3 80-5,6 1 16 7,-1 5-1504-7,5-4-288 9,-5 3-64-9,7-3-16 6,3 4-304-5,3-3-48 5,3 5-16-6,-4-2 0 8,1 5-64-7,-3-1 0 4,-3 4-16-5,3 4 0 9,4 4-176-9,-1 4-48 7,-3 7 0-7,0 1 0 8,-1 7-208-8,-3 4 176 8,-1 3-176-8,-1 9 160 7,-7 2-160-7,0 0 160 10,-2 2-160-9,-4 7 160 5,-6 3-16-6,0 1 0 5,-4-1 0-4,-6 2 0 8,-7-1 32-9,-1 1 0 7,-1 0 0-7,-5-3 0 8,-1-3 0-8,0 0 0 6,-4 1 0-6,-5-5 0 9,3-6 144-9,-4 4 16 6,0-6 16-6,-6 0 0 7,4-5-32-7,-2-1-16 9,6-8 0-8,4-3 0 6,6 1-32-7,3-3 0 7,5-5 0-6,5 1 0 6,12-14-128-7,0 0-16 6,0 0-128-6,0 0 192 8,0 0-192-8,0 0 0 7,19-10 0-7,3 4 0 8,7-3 0-8,6-3 0 7,0 6 0-7,8-2 0 8,-2-2 0-8,4 3 0 7,-4 3 0-7,4 0 0 9,-4 0 0-9,4 2 0 7,4-4 0-7,-9 6 0 7,1-2 0-7,-3 2 0 7,-1 0 0-7,2 0 0 22,-4 0-1408-20,0 0-160-1,2 2-32 1,-2-2-14864-2</inkml:trace>
    </iact:actionData>
  </iact:action>
  <iact:action type="add" startTime="15046">
    <iact:property name="dataType"/>
    <iact:actionData xml:id="d10">
      <inkml:trace xmlns:inkml="http://www.w3.org/2003/InkML" xml:id="stk10" contextRef="#ctx0" brushRef="#br0">5886 19871 19695 0,'0'0'864'2,"0"0"192"-1,0 0-848-1,0 0-208 0,0 0 0 0,0 0 0 5,0 0 960-5,0 0 128 9,16-2 48-9,1 0 0 7,5 0-192-7,1-2-48 7,0 2 0-6,7-2 0 6,1 1-80-7,4-3-32 7,6 2 0-7,0-2 0 9,8 4-112-9,1 2-32 8,3 0 0-8,2-2 0 7,-5-2-128-7,1 0-16 6,-4 0-16-5,-2 2 0 7,-8-2-304-8,-4 3-176 6,-2-1 192-6,-5 4-192 27,-7-1-240-26,1 3-144-1,-7-2-48 0,-13-2-9440 4,0 0-1904-3</inkml:trace>
    </iact:actionData>
  </iact:action>
  <iact:action type="add" startTime="15284">
    <iact:property name="dataType"/>
    <iact:actionData xml:id="d11">
      <inkml:trace xmlns:inkml="http://www.w3.org/2003/InkML" xml:id="stk11" contextRef="#ctx0" brushRef="#br0">6003 20325 29423 0,'0'0'1296'1,"0"0"288"-1,0 0-1264 0,22 4-320 2,3-2 0-1,4-2 0 6,8 0 672-6,6-2 80 6,-2 0 16-6,8-3 0 6,7-3-144-6,1 2-32 4,-4-2 0-4,-1-6 0 6,-1 3-64-7,0 1-16 7,-8-4 0-6,2 5 0 7,-1-3-384-7,-5 4-128 4,-2 2 0-5,1-2 0 23,-7-1-2560-18,0 1-640-3</inkml:trace>
    </iact:actionData>
  </iact:action>
  <iact:action type="add" startTime="19518">
    <iact:property name="dataType"/>
    <iact:actionData xml:id="d12">
      <inkml:trace xmlns:inkml="http://www.w3.org/2003/InkML" xml:id="stk12" contextRef="#ctx0" brushRef="#br0">9079 19541 8287 0,'0'0'368'1,"12"-7"80"-1,-2-1-448 0,-1-4 0 2,-9 12 0-1,16-10 0 8,-6-5 1744-9,3 5 272 7,-5 2 48-7,4-3 16 6,-4 1-880-6,-8 10-176 8,5-10-48-8,3-2 0 7,-8 12 112-7,6-11 32 8,-2-3 0-8,-4 14 0 6,0 0-160-6,-10-8-48 8,10 8 0-8,-11-8 0 7,-9 6-288-6,6-1-64 6,-3 1-16-7,-3 2 0 8,-1 5-304-8,-4-1-64 7,-5 4-16-7,-5 8 0 8,-4-3-160-8,-2 7 160 8,-2-5-160-4,-4 5 160 1,-1 3-32-4,3 3-128 3,-4-1 192-4,-2 2-64 8,3 5 48-8,3-3 0 8,-4 4 0-8,2 0 0 8,4 4 16-8,-2-2 0 7,2 2 0-7,6 4 0 9,6-6-32-9,2 4 0 6,2-2 0-6,1-3 0 7,5-1-32-7,9 2-128 7,0-2 192-7,9-2-64 9,3 0 0-9,3 1 0 7,9-1 0-7,0-4 0 8,7-1 0-8,3-5 0 7,-1 0 0-7,7-1 0 8,3-3 0-8,2 3-128 8,4-6 192-8,2 1-64 6,-4-3 0-6,0 2-128 9,6-7 192-9,-2 7-64 7,4-6-128-6,-6-4 0 6,2 0 0-7,2 0 0 22,-4 1-288-20,4-3-144-1,-6-2-16-1,-2 0-16 11,-3 0-1984-9,-1-4-400-1</inkml:trace>
    </iact:actionData>
  </iact:action>
  <iact:action type="add" startTime="19968">
    <iact:property name="dataType"/>
    <iact:actionData xml:id="d13">
      <inkml:trace xmlns:inkml="http://www.w3.org/2003/InkML" xml:id="stk13" contextRef="#ctx0" brushRef="#br0">9403 20267 24879 0,'0'0'2208'3,"0"0"-1760"-1,14-10-448-2,-1 2 0 7,7 3 560-7,1-3 16 7,-1-2 16-7,5 4 0 8,0 2-144-8,1-2-48 6,-3-1 0-6,2 1 0 11,-1 0 48-11,-1 4 16 5,-1-2 0-5,-1 4 0 7,1 0-160-7,-3 4-48 7,-19-4 0-7,14 8 0 8,-4 3-256-8,-1 1 160 7,-7 6-160-7,-2-1 128 8,-2 3 80-8,-9 5 16 7,-3 2 0-7,-6 5 0 8,-3 1-16-8,-4 6 0 8,-6-2 0-8,-1-2 0 11,-3-2 48-11,0-4 0 4,2-5 0-3,2 1 0 6,4 0 336-7,3-1 80 7,-1-3 16-7,6-1 0 8,3-5-176-7,6 3-48 6,5-4 0-7,7-14 0 7,0 0-96-7,2 19-32 7,-2-19 0-6,11 20 0 7,9-11-16-8,3 3-16 7,4-8 0-7,7 2 0 8,5-4 16-8,6 0 16 6,1 0 0-6,1-2 0 8,6 0-80-8,-2-2 0 8,-3 0-16-7,-1 0 0 5,0-2-16-6,0 0 0 7,-2 2 0-7,-4-2 0 9,-1 2-64-9,-4 2-16 7,-7 2 0-7,0 2 0 22,-2 4-2128-20,-5-2-416 0</inkml:trace>
    </iact:actionData>
  </iact:action>
  <iact:action type="add" startTime="24337">
    <iact:property name="dataType"/>
    <iact:actionData xml:id="d14">
      <inkml:trace xmlns:inkml="http://www.w3.org/2003/InkML" xml:id="stk14" contextRef="#ctx0" brushRef="#br0">7396 4640 7359 0,'0'0'320'2,"0"0"80"-2,0 0-400 0,0 0 0 4,0 0 0-3,0 0 0 4,0 0 1728-3,0 0 256 3,0 0 48-5,0 0 16 9,0 0-1280-9,0 0-240 6,0 0-48-6,0 0-16 9,0 0-144-9,0 19-48 6,0-19 0-6,0 20 0 8,2 3-32-8,2-1-16 6,-2-1 0-6,1-1 0 9,-1-1 64-9,4 5 16 8,0-1 0-8,0 2 0 7,2-3-32-7,2-1 0 9,-5 3 0-9,5 1 0 6,2 2 32-6,-4 1 0 8,3 1 0-8,3 2 0 12,0 4 80-12,3-2 0 4,5-1 16-3,-7 1 0 5,1 0-96-6,3 0-32 7,-1-4 0-6,-1 2 0 7,7-1-128-8,-1 1-16 6,-1-2-128-6,3 0 192 9,0 8-192-9,1-5 128 5,1-5-128-5,2 0 0 9,3 4 128-8,1-3-128 4,-2-5 0-5,0-1 144 10,2 3-144-10,0-4 160 6,3 1-160-6,-3-8 160 9,-2 1 48-9,0-3 16 6,0 0 0-6,-1-5 0 8,-1 5 32-8,6-2 0 6,0-4 0-5,-4 0 0 7,1-1-32-7,1-1 0 5,4 0 0-5,-2-4 0 6,2-2 48-7,4-2 16 7,0-2 0-7,4 3 0 7,2-1-32-7,-3 0 0 7,5 2 0-7,0-4 0 10,0-6-48-10,-4 4-16 6,1-1 0-6,3-5 0 8,0 2-48-7,-2 1-16 5,1 1 0-5,3 0 0 7,2-2-128-8,1 7 160 6,3-1-160-6,3-4 160 8,1 0-160-8,3 0 0 8,-1-1 144-8,-7 1-144 8,-1 0 0-8,1-3 128 6,1 1-128-5,0-2 0 7,-1 10 0-8,3 0 0 6,1 1 0-5,1-1 128 7,-3 0-128-8,5 4 0 5,3 8 0-5,-2-8 0 9,-3-4 0-9,-1-2 128 6,-3 2-128-6,-1 4 0 9,3 4 0-9,-5 4 0 7,-3-6 0-7,2 5 0 7,-1 1 0-7,1 4 0 7,-2-4 0-7,0 7 0 9,-1-1 0-9,-3 5 0 6,2-5 0-6,-2 4 0 10,-2-7 0-10,-6 5 0 6,-4-6 0-6,-2 3 0 10,-2-3 0-10,-2 0 0 6,1 0 0-6,-3-1 128 7,0 5-128-6,-3-2 0 5,-3 3 0-6,0-5 128 9,-1 0 720-9,-4 3 160 5,1-3 16-4,1 4 16 7,-5-6-784-8,3 3-256 7,-16-11 128-7,14 16-128 25,1-6-640-24,-5 3-176 4,-10-13-32-5,14 12-16 0,-14-12 864 0,11 14 0 0,-11-14 0 0,14 8 128 7,-14-8-128-7,0 0 128 8,0 0-128-8,0 0 128 7,0 0-128-6,16 3 128 5,-16-3-128-6,17-2 128 8,-17 2 96-8,14-3 16 6,1-5 0-6,-1-4 0 10,0 2 32-10,1-5 16 7,3 3 0-7,3-4 0 7,-1 1-96-7,1-3-32 7,5 7 0-7,-1-5 0 8,2 2-160-8,1-1 160 6,-3 3-160-5,2-2 160 7,1 7-160-8,-1-5 0 6,0 2 144-6,2 4-144 9,1-5 0-9,1 5 0 7,8 0 0-6,-4 4 0 6,2-6 0-7,4 0 0 6,0 2 0-6,4 4 0 9,2 2 0-9,1 2 0 7,5-2 0-7,6 0 0 8,-3 2 0-8,3 2 0 7,1-2 0-7,1 2 0 7,-3-8 0-7,1 8 0 10,3 0 0-10,1 0 0 6,1-2 0-5,6 0 0 5,-2 2 0-5,5 0 0 7,3-2 0-8,-4 0 0 5,-4-2 0-5,-2 5 0 10,1 1 0-10,-5-2 0 6,4 4 0-6,1 2 0 9,-1-2 0-9,2-1 0 5,-1 5 0-5,3-4 0 9,-2 0 0-9,2 3 0 7,-7-3 0-7,-3 0 0 7,-1 2 0-7,1-3 0 7,-1-1 0-7,-1 0 0 9,1-4 0-9,-1 0 0 7,-1-2 0-7,-1 0 0 7,3 0 0-7,1 0 0 9,-3-2 0-9,-4 0 128 7,-3-4-128-7,1 2 0 7,-2-3 128-7,0-3-128 9,-3-2 0-9,-1-5 144 7,2 3-144-7,0-2 0 8,-2 5 128-8,0-9-128 6,-6-3 0-6,4 3 0 8,-1 3 176-8,3-5-176 8,-2 1 160-8,-4 1-160 9,2-3 256-9,-4-1-32 6,-2 1-16-6,6-4 0 7,-8-1-64-7,-3 1-16 8,-1 0 0-8,-2 3 0 8,-1 1-128-8,-1 6 0 6,-4-3 0-5,-1 1 0 6,-1 7 0-7,3-4 0 8,-3 3 128-8,-5-3-128 7,-4 8 0-7,2 0 0 6,-12 8 0-6,0 0 0 9,7-13 0-9,-7 13 128 7,0 0-128-7,0 0 0 7,0 0 0-7,0 0 0 8,0 0 0-8,0 0 0 7,0 0 0-7,0 0 0 7,0 0 0-7,0 0 0 9,0 0-320-9,0 0 64 7,0 0 16-7,0 0 0 23,-9 9-432-22,9-9-96 0,0 0 0 0,-10 16-9792 4,10-16-1936-4</inkml:trace>
    </iact:actionData>
  </iact:action>
  <iact:action type="add" startTime="26067">
    <iact:property name="dataType"/>
    <iact:actionData xml:id="d15">
      <inkml:trace xmlns:inkml="http://www.w3.org/2003/InkML" xml:id="stk15" contextRef="#ctx0" brushRef="#br0">18118 4607 9215 0,'0'0'400'1,"0"0"96"-1,0 0-496 0,4-12 0 1,0 0 0-1,0 3 0 6,-4 9 1344-6,3-12 192 8,-3 12 16-8,0 0 16 9,0 0-576-9,0 0-112 6,0 0-32-6,0 0 0 7,8-6-224-6,-8 6-48 7,0 0-16-8,0 0 0 7,0 0-192-7,0 0-48 6,0 0 0-6,0 0 0 8,18 14 112-8,-5 1 16 7,-5 7 0-7,2 1 0 9,0 4 64-9,-4 5 32 6,-1-1 0-6,5 0 0 9,-4 0-192-9,-2 2-32 10,2 4-16-10,2 1 0 6,1 2-144-6,-3-2-32 6,6-5 0-6,2-2 0 8,5 0 0-8,-1 0-128 7,1-3 192-7,7-1-64 8,-3 0 80-8,0 0 16 7,1-3 0-7,1-3 0 8,0 1 32-8,5-9 16 7,3 1 0-7,-2 0 0 8,-2-1-48-8,3-1-16 8,-1-2 0-8,2-4 0 7,0-4 32-7,4 2 0 8,0-4 0-8,4 0 0 7,-6 0-48-7,4 0 0 7,4-2 0-7,-4 0 0 8,4-2 16-8,-4-2 0 6,4-4 0-6,0 2 0 10,2 3-32-10,4-5-16 6,-7 0 0-6,5 4 0 8,0-6-32-8,-4 3-128 7,2-1 192-7,2-6-64 10,-6 5-128-10,4-5 160 5,3 4-160-5,-3-1 160 8,2 3-160-8,4 0 0 7,-5-3 144-7,3 7-144 8,4-6 0-8,-2 2 0 8,-3 2 0-8,5-1 0 7,0 1 0-7,-3 4 0 8,-5-2 0-8,2 2 0 7,-8-2 0-6,6 4 0 5,2 0 0-6,-4 1 0 8,3 1 0-8,-1 0 0 7,-4 0 0-7,4 1 0 9,-4 7 0-9,4 2 0 6,-6 0 0-6,4 3 0 8,-6-3 0-8,2 8 0 7,-4-3 0-7,-4 7 0 10,1 1 0-10,-1 4 128 5,-4-3-128-5,0-1 128 8,-1-5-128-8,-1 1 128 6,-2 3-128-5,1-1 128 8,-7 3-128-9,3-1 0 6,1-3 128-6,1 3-128 8,-8-4 0-8,3 1 144 7,-5-1-144-7,1-3 0 9,-5-4 128-9,2-4-128 6,2 3 0-6,-5-1 0 8,-7-10 176-8,0 0-176 7,0 0 160-7,14 10-160 7,-14-10 128-7,0 0-128 7,0 0 0-6,0 0 0 6,12-2 192-7,-12 2-64 7,17-6-128-7,-5 0 192 8,4-4-192-8,-5-3 176 8,7 1-176-8,-4-6 160 9,1-5-160-9,-1 2 0 6,1 3 0-6,7-3 0 9,-3 1 0-9,3 3 0 6,1-1 0-6,3-3 128 9,-1-1-128-9,2 1 0 6,3-1 0-5,1-1 0 7,4 1 0-8,4 1 0 6,-4 1 0-5,2 1 0 7,2 1 0-8,-4 3 0 6,0-7 0-5,6 3 0 6,0 5 0-7,4-3 0 8,2 7 0-8,-2-2 0 7,2 4 0-7,3 2 0 8,5 1 0-8,3-1 0 7,1 2 0-7,1 4-144 8,5 0 144-8,-5 4-208 6,-1 2 208-6,1-1 0 8,7 1 0-8,-5 2-144 8,2 4 144-8,5 0 0 7,-5 5 0-7,6 3 0 8,-2-3 0-7,7 7 0 6,-5 1 0-7,-2 0 0 9,-4 1 0-9,7-3 0 6,-1-2 0-6,2 5-128 8,0-3 128-8,0 3 0 6,6 1 0-6,2-2 128 9,2-1-128-9,-2-1 0 6,-4 0-176-5,-2-3 176 7,4-3 0-8,4 1 0 6,0-4 0-6,4 5 0 8,6-3 0-8,1-1 0 8,1-7 0-8,-2-4 0 7,-6-6 128-7,3 0-128 7,7 0 192-7,-1 6-192 8,5 2 160-8,1-6-160 8,-5-6 128-8,-4-2-128 7,-9-3 128-7,5-7-128 8,2 1 128-7,2 3-128 7,1-4 128-8,-1 3-128 5,0-7 128-5,1-5-128 9,-5-6 176-9,-2-4-48 6,-4 0-128-6,-2 0 192 9,0-8 0-9,0 0 0 6,-6-2 0-6,-2 2 0 8,2 0-64-8,-6 6 0 8,1-2-128-8,-13 2 192 8,-1 0-64-8,-10-1-128 8,-8 4 176-8,-2 3-176 7,-6 6 128-7,-4 2-128 6,-3 1 0-5,-5 1 0 22,-7-3-832-21,-2 5-288 0,-4 3-48 0,-6 1-14256-1</inkml:trace>
    </iact:actionData>
  </iact:action>
  <iact:action type="add" startTime="31636">
    <iact:property name="dataType"/>
    <iact:actionData xml:id="d16">
      <inkml:trace xmlns:inkml="http://www.w3.org/2003/InkML" xml:id="stk16" contextRef="#ctx0" brushRef="#br0">21834 8958 11567 0,'0'0'512'3,"0"0"112"-3,0 0-496 0,0 0-128 0,0 0 0 0,0 0 0 6,0 0 640-5,0 0 96 6,0 0 32-7,0 0 0 9,0 0-192-8,0 0-16 5,0 0-16-6,0 0 0 7,0 0 160-7,0 0 48 7,0 0 0-7,19 0 0 8,-19 0-208-8,18-4-32 6,-5-4-16-6,5 0 0 9,-6-7-128-9,5 1-32 7,-3-4 0-7,3 1 0 8,-3-3-32-8,2-3-16 6,-1-2 0-5,-3 1 0 6,4 3-64-7,-5-1-16 8,3 5 0-8,0-3 0 7,-3 3 64-6,1 3 16 9,-6-2 0-10,-6 16 0 5,0 0-32-5,10-9-16 7,-10 9 0-7,0 0 0 8,0 0-240-8,0 0 0 6,0 0 0-5,0 0 0 7,13 11 208-8,-5 3 48 7,-8-14 16-7,6 23 0 8,0 1-272-8,-4-3 0 7,-2 5 0-7,0-1 0 8,-2-2 0-7,2 1 0 6,0 1 128-7,-4-3-128 7,4-7 0-7,4 5 0 7,-4-20 0-7,4 21 0 9,-1-3 192-8,-1-1-192 4,-2-17 192-5,4 20-192 9,-4-20 0-9,4 15 0 6,-4-15 0-6,6 18 0 9,-6-18-176-9,0 0-32 6,0 0-16-6,10 17-7648 17,-10-17-1520-17</inkml:trace>
    </iact:actionData>
  </iact:action>
  <iact:action type="add" startTime="32058">
    <iact:property name="dataType"/>
    <iact:actionData xml:id="d17">
      <inkml:trace xmlns:inkml="http://www.w3.org/2003/InkML" xml:id="stk17" contextRef="#ctx0" brushRef="#br0">21974 8921 3679 0,'0'0'320'1,"0"0"-320"-1,0 0 0 1,0 0 0 5,0 0 2048-6,0 0 320 7,18 2 80-7,-18-2 16 8,0 0-880-7,0 0-176 4,15 17-48-4,-5 1 0 7,-6 1-112-8,0 6-32 6,-2 3 0-6,0 1 0 9,0-2-464-9,-2 3-112 7,-2 1 0-7,0 4-16 9,2-2-304-8,0 0-48 4,-2 4-16-5,0 2 0 7,-2-2 0-6,2 2 0 5,-2-2 0-6,0-3 0 9,-4-1-96-9,2 4-32 6,1-2 0-2,3-4 0 1,-2-2-128-5,2-1 0 7,2-7 0-6,2 1 0 6,2-9 128-7,-4-13-128 7,6 18 0-7,7-7 128 8,-13-11-384-8,20 16-96 8,3-6-16-8,-1-4-11088 10</inkml:trace>
    </iact:actionData>
  </iact:action>
  <iact:action type="add" startTime="32715">
    <iact:property name="dataType"/>
    <iact:actionData xml:id="d18">
      <inkml:trace xmlns:inkml="http://www.w3.org/2003/InkML" xml:id="stk18" contextRef="#ctx0" brushRef="#br0">22547 9767 4607 0,'0'0'192'2,"0"0"64"-2,0 0-256 1,-11 6 0 2,-7 0 0-3,7 3 0 5,-5-1 2736-4,6 4 496 6,-7 4 96-7,3 1 32 8,-4-1-1904-8,7 5-384 7,-3 6-80-7,2 3-16 8,-5 3-80-8,5-4-32 7,-2 0 0-7,7 5 0 8,-5-1-192-8,4-2-32 7,2 0-16-6,0 2 0 5,3-4-272-6,-3 1-48 8,2-3-16-8,4-2 0 8,0-5-64-8,2 3-16 7,0-7 0-6,4-1 0 6,-6-15 64-7,9 18 16 9,-9-18 0-9,12 12 0 7,2-2-32-6,1-3 0 4,-15-7 0-5,22 4 0 8,1-2-128-8,1 0-128 7,1 2 144-7,-2-4-144 7,-5-2 0-1,1 0-128-3,3 0-16-2,-5 2 0 19,1 2-416-18,1-2-80-1,-3-2 0-1,0 2-7584 8,-3-2-1504-7</inkml:trace>
    </iact:actionData>
  </iact:action>
  <iact:action type="add" startTime="33097">
    <iact:property name="dataType"/>
    <iact:actionData xml:id="d19">
      <inkml:trace xmlns:inkml="http://www.w3.org/2003/InkML" xml:id="stk19" contextRef="#ctx0" brushRef="#br0">22134 10073 10127 0,'0'0'448'1,"0"0"96"-1,0 0-544 0,0 0 0 0,0 0 0 0,0 0 0 7,19 2 1456-6,1 0 176 3,-2 2 32-4,1-2 16 8,4-2-448-7,1 0-80 5,1 0-32-6,3 4 0 7,1-2-448-7,4-2-96 7,2-2 0-7,4 2-16 8,-2 2-384-8,-2 0-176 7,4-2 160-7,-2 0-160 8,-4-2 0-8,-1 2-256 6,-5 2 16-6</inkml:trace>
    </iact:actionData>
  </iact:action>
  <iact:action type="add" startTime="33375">
    <iact:property name="dataType"/>
    <iact:actionData xml:id="d20">
      <inkml:trace xmlns:inkml="http://www.w3.org/2003/InkML" xml:id="stk20" contextRef="#ctx0" brushRef="#br0">22975 10354 10127 0,'0'0'448'1,"0"0"96"-1,-10 16-544 0,0-3 0 5,2 3 0-4,-3-2 0 5,3 3 1632-6,2 3 224 7,-8-5 32-7,5 1 16 9,-1-3-752-9,-2 1-128 6,4-2-48-6,8-12 0 8,0 0-96-8,-4 17-32 6,4-17 0-5,-2 22 0 6,2-9-288-6,0-13-64 5,0 0-16-6,0 0 0 8,14 16 0-8,2-10 0 8,-16-6 0-8,15 4 0 8,3-4-32-8,1-2-16 8,-3-2 0-7,4-2 0 5,-1-6-144-6,-3 3-32 6,-1-1 0-6,-1-4 0 9,0 3-64-9,-7-5 0 6,-1 4-16-6,0-3 0 8,-6 3 16-8,-4-4 16 7,-2 3 0-7,-2-5 0 8,1 3-64-8,-9 1-16 10,4-2 0-10,-7 5 0 7,1-3-128-7,3 6 0 6,-7 2 0-6,7 2 0 24,1 2-688-22,14 2-112 0,-16-2-32-2,16 2-12224 0</inkml:trace>
    </iact:actionData>
  </iact:action>
  <iact:action type="add" startTime="33741">
    <iact:property name="dataType"/>
    <iact:actionData xml:id="d21">
      <inkml:trace xmlns:inkml="http://www.w3.org/2003/InkML" xml:id="stk21" contextRef="#ctx0" brushRef="#br0">23464 10141 17503 0,'0'0'1552'1,"0"0"-1232"-1,0 0-320 0,0 0 0 7,0 0 448-7,12 10 16 6,-12-10 16-6,19 4 0 8,-5 0 192-8,4-2 32 7,1 0 16-6,-3 0 0 6,3-2-144-7,5 0-16 7,-3 0-16-7,1 0 0 9,5 6-352-9,-4-2-64 5,-1-1 0-5,1 1-128 8,-5 4 0-8,1 2-144 8,1-2-16-7,-20-8 0 24,0 0-1648-20,13 9-336-4</inkml:trace>
    </iact:actionData>
  </iact:action>
  <iact:action type="add" startTime="33931">
    <iact:property name="dataType"/>
    <iact:actionData xml:id="d22">
      <inkml:trace xmlns:inkml="http://www.w3.org/2003/InkML" xml:id="stk22" contextRef="#ctx0" brushRef="#br0">23271 10487 16575 0,'0'0'1472'1,"0"0"-1168"3,0 0-304-3,14-2 0 6,3 2 528-7,-1 0 48 6,3-2 16-6,3 0 0 8,-1 0-32-7,3-2-16 4,7 0 0-5,-2-2 0 11,-1 4-96-11,1 0 0 4,0-2-16-3,2 2 0 6,-3 2-432-7,3 2 0 8,2-2 0-8,4 0-6608 15,-4 0-1264-13</inkml:trace>
    </iact:actionData>
  </iact:action>
  <iact:action type="add" startTime="34142">
    <iact:property name="dataType"/>
    <iact:actionData xml:id="d23">
      <inkml:trace xmlns:inkml="http://www.w3.org/2003/InkML" xml:id="stk23" contextRef="#ctx0" brushRef="#br0">24190 10356 16287 0,'-16'6'720'3,"3"0"160"-3,-1-1-704 0,-4 3-176 1,1 4 0-1,3-2 0 8,-3 5 880-8,1-3 144 7,-2 6 16-7,9-1 16 7,-3 3 80-6,6 1 16 5,2-1 0-5,2-3 0 6,2 7-496-6,6 1-80 6,0 2-32-7,8-1 0 6,1-3-176-6,7-5-48 9,3-1 0-9,2-3 0 7,1-3 96-7,7-5 16 7,6-4 0-7,-6-6 0 8,4 2-112-7,2-3-32 7,-4-7 0-8,4 0 0 8,-4 2-96-6,-2-7-32 2,-6-3 0-4,-1-3 0 10,-5 1-16-10,-3-5 0 5,-3-2 0-4,-9-2 0 6,-4 0 240-7,-4-1 64 7,-4-1 0-6,-2 4 0 7,-10 0 0-8,1 3 0 6,-5 1 0-5,-5 2 0 6,-4 7-288-7,-3 0-160 7,-3 7 192-6,0 1-192 7,0 2-128-8,-8 4-144 6,0 6-32-5,-3 6 0 21,-1 1-1584-21,2-3-320 2,-4 2-64-1</inkml:trace>
    </iact:actionData>
  </iact:action>
  <iact:action type="add" startTime="35298">
    <iact:property name="dataType"/>
    <iact:actionData xml:id="d24">
      <inkml:trace xmlns:inkml="http://www.w3.org/2003/InkML" xml:id="stk24" contextRef="#ctx0" brushRef="#br0">26252 6924 11455 0,'0'0'512'4,"0"0"96"-4,0 0-480 0,17-6-128 0,-17 6 0 1,10-8 0 5,-10 8 896-4,0 0 144 5,12-14 48-7,-12 14 0 8,0 0-16-8,5-11 0 5,-5 11 0-4,0-14 0 7,0 14-320-8,-3-12-64 7,-1-1-16-7,-4 3 0 9,2 2-144-9,6 8-16 5,-8-16-16-5,-4 9 0 7,3-1-112-6,-1-2 0 6,-6 2-16-6,5 4 0 6,-5-1-208-7,2-3-32 7,-5 2-128-7,-1 2 192 7,-1 0 0-7,1 0-16 9,-1 0 0-9,-4 0 0 7,-3 0 16-7,3 1 16 11,-2-3 0-11,-3 6 0 5,-3-2-48-4,-2 0-16 5,-2 0 0-6,2 2 0 8,-6 0-144-8,0 0 192 6,-8 0-192-5,6 2 192 6,-2 0-192-6,3 0 160 5,1 2-160-6,-4 0 160 8,4-1-160-8,-2 3 160 7,4-2-160-7,-2 2 160 8,4-2-160-8,2 2 128 6,-4-2-128-6,2 3 128 9,-2 1-128-9,0 0 192 7,4 4-192-7,-3-2 192 8,3-1-192-8,2 3 0 8,-4-2 144-8,0 3-144 8,4-3 0-8,2 4 144 7,1-6-144-7,1 3 0 8,0 7 128-8,2-3-128 7,1 3 0-7,1 3 0 8,0 1 144-8,-1-3-16 6,1 5-128-5,3-3 192 7,5 3-192-8,-3-1 176 7,3 0-176-7,1 5 160 7,-1-1-160-6,5-4 128 5,-4 3-128-5,7 1 128 7,-7 2-128-7,8-1 0 5,0-3 0-5,-1 0 0 7,1-1 0-8,4 3 0 7,0 2 176-7,2 1-176 7,-2-5 176-7,4 0-176 7,4 3 192-7,0-1-192 9,0-2 240-9,2-1-64 6,3-5-16-6,3-1 0 7,-2 3 32-6,5-3 0 7,-1-5 0-8,4 5 0 7,1-4 64-7,-1 3 0 6,3-3 16-5,3 1 0 6,3-7 16-7,0 4 0 8,1-4 0-8,-1 1 0 7,4 1-48-7,2-2-16 8,0-4 0-8,4 4 0 8,-1 1-64-8,5-3-16 6,-2 0 0-6,0-2 0 9,0 0-16-8,-2 0-128 5,4 0 192-6,-4-4-64 8,2 0-128-8,0-2 0 7,-2 0 0-7,2-2 128 9,-4 2-128-9,0 0 160 5,6 0-160-5,-2 2 160 9,2 0-32-9,-4 0 0 7,2-4 0-7,2 2 0 9,-4 0-128-9,6 2 0 5,-4-2 0-5,2-2 0 10,-8-3 0-10,0 1 0 5,0 2 0-4,2 0 0 7,-3-4 0-8,-1-4 0 7,-4 1 0-7,0-3 0 8,1 4 176-8,-1-3-48 7,-2-1-128-7,-1-2 192 7,-7 1-192-7,5-1 176 8,1 7-176-8,1-5 160 7,-9-4-160-7,3-1 0 7,3 5 144-7,-3-3-144 10,-3-3 144-10,3 6-144 6,-6-3 192-6,3-1-192 9,-3-1 0-9,4-3 0 6,-7-1 0-6,1 2 0 9,2-3 0-9,-6 5 128 6,1-3-128-6,3-3 0 8,-6-1 176-8,0 1-176 7,-2 4 160-7,-2 1-160 8,0 1 0-8,0-5 0 6,-2 3 0-5,2 1 0 6,-2-1 0-6,-2-3 0 7,-4-1 0-8,3 4 0 7,-1 3 0-7,0-1 0 8,-6-3 0-8,0 3 144 7,3-1-144-7,-7-1 0 6,4 3 0-6,-3 4 0 9,-1-3 0-9,1 5 0 7,-5-3-160-7,1 7 160 7,-5 0 0-7,1-4 0 8,1 5-128-8,-3-1 128 9,0 0 0-9,-3 2 0 5,1 2 0-5,0-2-144 9,-3-3 144-9,-1 3 0 6,0 2 0-6,0 2 0 9,-2-4 0-9,-3 0 0 6,1 0 0-6,-6 2 0 9,2-1 0-9,4 3 0 7,-6-4 0-7,6 4 0 8,-6 0 0-8,4-2 0 7,6 0 0-7,-6 4 0 8,-6-4 0-8,8 2 0 7,4 0 0-6,-1 2 0 7,3 0 0-8,2 0 0 6,0 0 0-6,-1 4-128 9,1 0 128-8,0 0 0 5,-3 2 0-5,3 0-128 7,0 0 128-8,1 1 0 6,-1 3 0-5,-2-2 0 6,-4 4 0-7,2 1 0 8,-1-5 0-8,1 6-128 6,0-5 128-5,-2 9 0 5,0-2-144-5,3 3 144 7,3 3 0-8,2-3 0 6,-1 2 0-6,3 3 0 8,1-1 0-8,1 5 0 7,1-3 0-7,9-2 0 9,-7-3-128-9,10-1 128 6,3 5 0-6,-3 3 0 9,2-4 0-9,2 3 0 6,4-3 0-6,-2-1 0 7,0 1 0-6,2 4 0 7,0 1 0-8,0-1 0 7,0-4 0-7,2 1 0 6,0-1 0-6,4 1 0 10,-2-5 0-10,4 3 0 6,-1-1 0-6,1 2 0 8,8-1 0-8,-3-5 0 8,5 3 0-8,-2-3 128 6,3-1-128-5,3 4 0 7,-3-7 0-7,1 5 0 4,1-3 0-5,0-1 0 7,3 4 0-7,-1-7 0 9,1 3 0-9,3-4 0 7,4 1 0-7,0 1 0 8,3-6 160-8,-3 2-160 8,0-4 192-8,2 3-192 7,6-1 0-7,-4-2 0 7,2-4 0-7,2-2 0 8,-4 0 192-8,1 0-64 7,1 0 0-6,-2 0-128 6,6-1 128-7,-2-5-128 7,4 2 0-7,-4 2 0 8,4 0 0-8,-3-2 0 7,5-5 0-7,0 5 0 8,4 0 0-8,2-4 0 7,-6 2 0-6,-1 2 0 7,3-1 0-8,-6-5 0 5,0 2 0-4,-2-5 0 7,0 5 0-8,-4-6 0 6,-2 6 0-5,1-1 0 7,-1-5 0-8,-4 4 0 7,0-3 0-6,1-3 0 6,-3 1 0-7,-2-3 0 8,-1-3 128-8,-3 1-128 8,1 1 0-8,-3-4 0 6,1-3 128-5,-5 1-128 7,3-2 0-8,-5-2 128 7,3 1-128-7,-6 1 0 7,-1-4 144-7,-5 2-144 8,0-2 0-7,-2 1 144 5,-2-1-16-6,-2 2 0 8,0-2 0-8,-7 2 0 7,-3-5-128-7,0 1 0 8,-5 2 0-8,-1 4 0 7,0 2 0-7,-3 1 0 7,-4 1 0-7,-3 2 128 8,-1-1-128-7,0 3 192 6,-6-1-192-7,-6 5 192 7,2 5-192-6,-8-4 0 6,0 5 0-7,-6 1 0 9,-3 0 0-9,-3 4 0 6,1 4-128-6,-3 2 128 8,-7 4-144-8,4 2 144 7,3 2-192-7,3 0 192 7,-3 0-320-7,7 5 32 8,3-3 16-8,4 8 0 24,4-1-576-23,6 5-112 1,6 1-32-2,2 0 0 12,3 3-1632-10,7-3-320 0</inkml:trace>
    </iact:actionData>
  </iact:action>
  <iact:action type="add" startTime="37340">
    <iact:property name="dataType"/>
    <iact:actionData xml:id="d25">
      <inkml:trace xmlns:inkml="http://www.w3.org/2003/InkML" xml:id="stk25" contextRef="#ctx0" brushRef="#br0">26449 8304 5519 0,'0'0'496'6,"0"0"-496"-6,0 0 0 0,0 0 0 5,0 0 1488-5,0 0 208 7,0 0 32-7,0 0 16 9,0 0-592-9,0 0-128 6,0 0-32-6,0 0 0 8,0 0-144-8,0 0-16 6,15 0-16-5,-15 0 0 7,0 0-32-8,0 0 0 7,0 0 0-7,0 0 0 10,0 0-144-10,0 0-16 5,0-15-16-5,0 15 0 8,0 0-128-8,-6-12-32 7,-3 0 0-7,1 5 0 7,0-5-64-7,-6 2-32 7,3 4 0-6,3-2 0 6,-4-1 16-7,2 1 0 7,-5 0 0-7,3-2 0 9,-4 1-32-9,3 3 0 7,-7-6 0-7,5 2 0 7,-5 1-144-6,-1-3-16 9,-1 4-16-10,-1-2 0 5,-4-3-32-5,-1 7 0 7,5-2 0-7,-3-2 0 8,-1 2 16-8,2 1 0 8,-1-3 0-8,1 2 0 7,-2 4-144-7,-2-2 160 6,-3 0-160-6,1 1 160 9,0 1-160-9,2 2 160 7,-3 2-160-7,-3-2 160 10,0-4-160-10,-4 4 0 6,4 2 0-6,0 0 0 8,-2 0 0-7,2 2 0 4,2 2 144-5,-2 0-144 8,-3 0 0-8,5 1 0 8,2 5 0-8,0-2 0 8,2-2 0-8,1 6 128 6,1-3-128-5,2-1 0 8,-3 2 128-9,1 0-128 5,0-3 160-5,-1 5-160 8,-1-4 144-8,2 0-144 7,2 0 128-7,1-1-128 9,1 1 160-9,3 4-160 7,5-2 192-7,-5-3-192 7,3 7 160-7,1-6-160 8,-4-2 128-8,7 0-128 7,-5 5 128-7,7-1-128 7,-5 8 128-7,8-9-128 9,-4 3 160-9,3-2-160 5,-1 1 192-4,-4 3-192 8,4-4 160-9,-3 5-160 7,3-3 128-7,-2 6-128 8,3-5 192-8,-1 5-32 6,-6-1-16-6,7-3 0 10,-5 4-144-10,2-5 0 6,0 3 0-6,3-2 0 7,-1 3 0-7,-4 1 0 7,5-5 0-7,1 7 128 8,-4-5-128-7,4 5 128 5,0-1-128-6,-1 1 128 9,-1-4-128-9,4 3 0 6,-2-5 0-6,2 3 0 8,-1 5 128-8,5-5-128 8,0 1 0-8,2 1 128 7,0-5-128-7,2 5 160 8,0-5-160-8,2 4 160 7,1 3-160-7,5-1 160 9,-2-3-160-8,2 5 160 5,1-5-160-6,-1 3 0 6,6 3 0-6,-3 0 128 8,5-1-128-8,0-3 128 7,1-1-128-7,2 2 128 9,3-9 16-9,1 5 0 6,1-4 0-6,3 3 0 8,4-5 64-8,-2 5 16 8,2-5 0-8,1 4 0 8,3-6-64-8,-2-2-16 6,2 5 0-6,2-3 0 10,-2-2-144-10,2 0 160 6,-6 2-160-6,-2-5 160 7,2 1-160-7,8-2 0 8,-2 2 0-8,6 2 128 7,-2-2-128-7,4 0 0 8,4-4 144-8,1 4-144 7,5 0 160-7,-1-2-32 8,-3-2-128-8,2 0 192 7,-3 0-192-7,-1 0 176 7,-4-4-176-7,2 0 160 8,1-4-160-8,-3 2 128 7,-4 0-128-7,4 4 128 9,-4-4-128-9,2 1 0 7,0-3 0-7,-3 2 0 8,5 2 128-8,0-6-128 6,-6 4 128-6,2-1-128 9,-6-7 144-9,0 0-144 6,2 1 160-6,-6-1-160 10,-2-2 144-10,1 3-144 5,-5-3 128-5,-2 1-128 9,-1-7 128-9,-1 3-128 7,1-1 128-7,-9-1-128 8,-1-1 128-7,-2-1-128 4,-1-1 128-5,-3 1-128 8,0 2 144-8,-4-1-144 8,2-1 160-8,-4 3-160 7,-1-5 128-7,-1 5-128 8,-1-1 0-8,-3-2 0 7,-4 3 192-7,2 1-64 7,0-5-128-6,0 3 192 7,-5-3-192-8,1 3 0 6,-2-1 0-6,-2-1 0 9,1 0 128-9,-1-1-128 7,-1 5 0-6,1 1 0 6,-6-1 0-7,5-3 0 7,-5 1 0-7,-5 3 0 9,0-3 0-9,-1 1 0 6,1 7 0-6,-2-7 0 8,-5 1 0-8,-3 3 0 7,-8 0 0-7,4 5 0 7,-4-1 0-7,4 4 0 8,-4 2 0-8,4-3 0 8,-1 3 0-8,0 0-128 7,-6 0 128-7,3 0 0 7,-2-2 0-7,2 6 0 8,0 2 0-8,-4 0 0 8,-3 0 0-8,1 0 0 7,-2 2 0-6,-2 0 0 6,-1 2 0-6,1-2 0 5,4 2 0-6,1 0 0 8,3 0-128-8,-4 2 128 6,4 3 0-6,4-1 0 8,-2-2 0-7,8 2 0 6,-2 0 0-7,-2-2 0 8,4 1 0-8,0 7-128 6,-4-6 128-5,4 0 0 8,4 3 0-9,-3-1 0 6,-3 2 0-6,2 3 0 8,0 1 0-8,-2-4 0 7,4 3 0-7,2-3 0 7,1 0 0-7,1 1 0 7,2 1-128-7,1 2 128 9,1-1 0-9,6-1 0 7,1 3 0-7,1-1 0 8,1 3 0-8,2 5-128 7,1-1 128-7,-1-5 0 7,4-1 0-7,-2 5 0 9,7-7-128-9,-1 5 128 6,-2-1 0-6,4-1 0 8,2 1 0-8,2 5 0 8,0-1 0-8,0 1 0 7,4-7-128-7,4 5 128 8,0 1 0-8,-1 2 0 7,9-1 0-7,-2-1 0 8,3-1 0-8,3 1 0 7,-1 0 0-7,5 3 0 8,3-5 0-8,2-1 0 7,0 1 0-7,7 1 0 8,-1 1 0-8,4-1 0 7,0-5 160-7,-2 1-32 8,4 1-128-7,-2-5-160 4,4 1 160-4,-2-5-208 7,3-2 208-8,-3 2 0 7,2-4 0-6,0 1 0 5,4-3 0-6,6 2 0 9,-1-4 0-9,3 2 0 7,2 0 0-7,-1 0 0 7,7-4 0-7,-3 0 0 8,-1 4 160-8,-3-4-160 7,1 0 128-7,-1-4-128 8,-1 0 0-8,-2-2 0 7,-5-4 0-7,1 4-176 8,0 1 176-8,3-3 0 7,-3-8 0-7,2 6 0 8,-2-5 0-8,1-1 0 6,-1-5 128-6,0-3-128 10,-8-3 0-10,4 0 128 7,-6-4-128-7,2-8 0 8,-8 0 128-8,0 0-128 6,-2-4 128-6,-3-4-128 9,-5 2 128-9,-3-2-128 6,-1-4 128-6,-11 5-128 8,0 3 128-8,-3-2-128 8,1 4 160-7,-6 0-160 5,-7 6 272-6,-1-2-32 7,-4-2-16-6,-6 6 0 5,-1 3-32-6,-4-1-16 8,-5-6 0-8,-5 8 0 8,-4 4-176-8,-6 3 0 7,0 1 0-7,-9 1 0 8,-9 1 0-8,-3 7 0 8,-1 4-176-8,1 0 176 22,-6 6-432-20,5 8 0-1,-3 0 0-1,2 2 0 11,-6 2-1280-9,3 5-256 0,-1 3-48-2,4 1-8736 4,-6 5-1760-2</inkml:trace>
    </iact:actionData>
  </iact:action>
  <iact:action type="add" startTime="43782">
    <iact:property name="dataType"/>
    <iact:actionData xml:id="d26">
      <inkml:trace xmlns:inkml="http://www.w3.org/2003/InkML" xml:id="stk26" contextRef="#ctx0" brushRef="#br0">6867 4576 5519 0,'0'0'240'3,"10"-12"64"-3,2 0-304 0,1-2 0 0,1 5 0 0,3-5 0 6,3 0 1264-6,-2 1 192 9,1-1 32-9,4 4 16 8,3-5-864-8,1 5-192 5,0-4-16-5,1 7-16 10,-1-1-256-10,-2-2-160 7,-1 4 192-7,1 4-192 6,-3-2 128-5,1 2-128 5,0 0 0-6,-1 2 0 9,1 0 192-9,-5 4-32 5,-1 0 0-4,3 2 0 7,-6 0 80-8,5 4 16 7,-5-4 0-7,1 3 0 10,3 5-64-10,-6-4-16 5,1 3 0-5,-1-3 0 8,4 6 112-8,-5-3 32 6,5 7 0-6,-6-3 0 14,-3 3 96-14,3 3 32 3,-2 5 0-2,0-1 0 7,0 0 80-8,1 0 32 6,-5 1 0-6,2-1 0 10,0 2-112-10,-2 3-32 6,2 1 0-6,0 4 0 7,-3-2 160-6,5 0 16 6,2 6 16-7,-2-4 0 8,2 2-176-8,3-2-48 7,-1-2 0-7,5 2 0 7,-1-2-128-7,4-4-48 7,1 1 0-6,6-1 0 8,1 0-80-8,3-2-128 3,0-1 176-3,2-1-176 6,4 4 192-6,-2-4-192 6,4 1 192-7,0-9-192 8,0 1 192-8,2-9-192 5,-6 3 192-5,6-2-192 10,-3 3 272-10,2-7-48 6,1-2-16-6,4 2 0 9,0 0 32-9,4 1 0 5,2 1 0-5,-1-4 0 11,7-2 16-11,1 2 0 5,-1 0 0-4,2 1 0 6,-1-7-32-6,-1 0 0 5,-3-2 0-6,1-3 0 9,-1 1-96-9,3-2-128 7,2-2 176-7,3 2-176 8,-2 4 128-8,7-4-128 6,3 1 0-6,-4 1 0 9,3-8 128-9,-7-4-128 7,0-1 0-7,1 3 0 8,-5-3 176-8,1 3-176 6,-3-4 160-6,-1 7-160 9,2-5 0-9,-1 4 0 7,1-7 0-7,-1 5 0 9,1 3 0-9,-1 1 0 5,-1-2 0-5,-2 4 0 9,-3-1 0-9,1-1 0 6,0 4 0-6,0 2 0 9,-5-2 0-9,3 4 0 6,0 2 0-6,-2 4 0 10,-2 2 0-10,1 0 0 5,5 0 128-5,-4 5-128 9,2 3 0-8,-1 4 0 3,3-7 0-3,-4 5 0 7,-2 3 0-8,0-3 0 7,-10 4 0-7,6-1 0 9,-8-3 0-9,-2 5 0 7,2 1 0-7,0 3 0 6,1 2 0-6,-5 0 0 9,-2-1 0-9,0 1 0 7,-1-3 0-7,-7 3 0 6,1-6 0-6,1 1 0 9,-7-1 128-9,3-9-128 8,-7 2 0-8,2-3 0 8,-6 9 144-8,-6-20-144 6,4 13 128-6,-4-13-128 9,0 0 176-9,0 0-48 6,0 0-128-6,0 0 192 9,0 0 64-9,0 0 16 6,0 0 0-6,0 0 0 9,0 0 16-9,0 0 0 6,0 0 0-6,-8-7 0 9,-2-1-32-9,6-6-16 6,2 2 0-6,4-3 0 9,0 3-32-9,4-3 0 7,0 3 0-7,0-4 0 8,5 5-208-7,3-7 176 5,2 4-176-6,5-1 160 8,8 3-160-8,1-4 0 8,-1 3 0-8,6-3 128 7,-2 4-128-7,2 3 0 7,6 3 0-7,-4 2 0 8,6-2-128-8,-4 0 128 6,6-2 0-6,-2 5 0 9,2 8 0-9,2 3 0 6,-2-2 0-6,3 2 0 10,3 6-144-10,2-1 144 5,3 7 0-5,1-7 0 9,-1 3 0-9,5-4 0 7,9 3 0-7,-9-3 0 8,-3 2 0-8,1-3-128 6,1 7 128-6,2-6 0 9,-1-1 0-9,-3-3 0 7,3-2 0-7,3 4 0 8,1-3 0-8,3-3 0 7,0 2 0-7,-2-4 0 8,1-4 0-8,-5 0 0 7,8 2 0-7,-5 0 0 8,1-6 0-8,4 1 0 7,-3-11 0-7,5 4 144 8,6-3-144-8,2 1 0 6,0-5 0-6,-6-3 128 8,-2-5-128-8,0-1 0 7,-3-3 0-7,-3 2 128 9,0-2 16-9,-5 3 0 7,-3 5 0-6,-1-8 0 6,-5-8 64-7,-5 6 16 6,-2-2 0-6,-6 3 0 9,-2 3-16-8,-2 2 0 5,-4 2 0-6,-3 1 0 9,-9-1-208-9,3 5 144 6,-3 3-144-6,-7-3 128 8,0 5-128-8,-5 5 0 6,-7 10 0-5,0 0-176 20,0 0-1744-19,0 0-368-2,16-4-64 2,-16 4-12064-2</inkml:trace>
    </iact:actionData>
  </iact:action>
  <iact:action type="add" startTime="45117">
    <iact:property name="dataType"/>
    <iact:actionData xml:id="d27">
      <inkml:trace xmlns:inkml="http://www.w3.org/2003/InkML" xml:id="stk27" contextRef="#ctx0" brushRef="#br0">18050 4310 10127 0,'-8'-15'896'3,"2"3"-704"-3,-4-4-192 0,2 5 0 8,3-5 1024-8,-1 2 160 7,2-3 32-7,-2 5 16 9,6 12-400-9,-4-15-64 6,2 1-32-6,2 14 0 8,0 0 32-7,0 0 16 4,0 0 0-5,0 0 0 9,-2-16-128-9,2 16-16 7,0 0-16-7,0 0 0 8,0 0-240-7,0 0-64 5,0 0 0-6,4 20 0 7,-2 3 32-7,2 3 0 7,2 1 0-7,-2 4 0 8,0 0 48-8,-1 6 16 7,5 2 0-7,4 0 0 11,0 0-80-11,5-2-16 6,-3 4 0-6,3 2 0 6,3 6-144-6,-5-8-48 8,5 0 0-8,1-2 0 9,1 2-128-9,-1-2 0 7,3 2 0-7,1-4 0 8,0-4 128-8,5 0-128 5,1-4 0-5,2 5 128 10,6-1-128-10,-6-2 192 5,0-4-192-4,5 3 192 9,-1-3 64-10,2 0 32 5,2-2 0-5,-6-1 0 8,-2-3-160-8,6-5-128 7,-4 0 192-7,8-5-192 9,-4 7 272-9,6-8-48 6,-4 1-16-6,5-1 0 9,-1-4 0-9,2 0 0 5,4 2 0-5,2-7 0 10,-1-2-80-10,7-7-128 6,1 0 176-6,-1 2-176 10,-7-6 208-10,3 1-64 5,-2 1-16-5,1-4 0 10,1 6-128-10,-1-5 192 5,-1 1-192-5,2-3 192 9,-3 3-192-9,5-4 128 6,0 1-128-6,1-5 128 9,6-1-128-9,-5 3 0 7,-4-1 0-7,-5 1 0 8,-3 2 128-7,4-1-128 4,0 3 0-5,-1-1 128 8,1 3-128-8,-6 0 0 7,2 4 0-7,1 1 0 9,-1-1 0-9,0 4 0 7,2 4 0-7,1 0 0 7,1-2 0-7,-4 2 0 8,2 4 0-8,-2 4 0 7,-8-1 0-7,4 1 0 8,-4 8 0-8,3-4 0 6,-4 3-128-6,2-3 128 8,-2 3 0-8,4-3 0 8,-6 6 0-8,-1-3 0 7,-2 5 0-7,0 3 0 9,-2-3 0-9,0-3 0 7,-3 3 0-7,-1-3 0 9,-2 1 0-9,-3 1 0 6,-3 1 0-6,-1-4 0 8,-4 3 0-8,-3 2 0 7,-1-7 0-7,2 4 0 8,-6-5 0-7,-5 3 0 4,1-4 0-4,0 3 0 7,-2-15 0-8,-4 20 0 6,3-7 0-6,1-13 0 8,-6 18 0-8,-2-8 0 6,8-10 0-6,-8 17 128 9,2-5-128-9,-2 2 0 7,8-14 0-7,-13 9 128 8,3 5-128-8,-2-4 0 6,12-10 0-6,-11 8 0 9,11-8 0-9,0 0 0 7,-12 9 128-7,12-9-128 9,0 0 128-9,0 0 0 5,0 0 0-4,0 0 0 8,0 0-128-9,0 0 192 5,0 0-192-5,6-15 192 10,0-5-192-10,1 5 128 6,5-5-128-6,0-1 128 9,5-3-128-9,1-1 0 6,1-2 0-5,7-1 128 8,-1 1-128-9,1 0 0 6,-1-1 0-6,2 1 0 7,2 4 0-7,3-3 0 7,-3-1 0-7,8 0 0 8,6-1 0-8,-2 5 0 8,4 0 0-8,3-3 0 7,-3 1 0-7,8 3 0 8,4 7 0-7,3-3 0 7,-1 7 0-8,1-5 0 5,4 6 0-4,3-1 0 6,-7 3 0-7,3 2 0 7,9 0 0-6,-6 4 0 7,2-2 0-8,3 10 0 6,5 2 0-6,4 0 0 9,0 3 0-9,1-1-176 7,-2 6 176-7,0-3-128 8,3 7 128-8,0 1 0 8,0-3 0-8,4 3 0 8,2 1 0-8,5-5-128 5,5 3 128-5,-4-1 0 10,-1-3 0-9,-1-1 0 3,5 3 0-3,1-8 0 6,5 2 0-7,3-3 0 8,-7-3 0-8,-1 0 128 9,-3 0-128-9,3 0 128 5,5-4-128-5,4 2 128 8,5 1-128-8,-3-1 0 8,-4-4 128-8,-3 0-128 7,-3-4 0-7,-1 2 0 7,1-1 0-6,6 1 0 7,1-8 128-8,-5 0-128 6,-1-2 128-6,-5-5-128 9,-9-5 0-9,-4 1 128 6,-2-1-128-6,-8-3 0 9,0-6 240-9,-7 4-32 6,1-5 0-5,-9 5 0 7,-9-2 240-8,-1 2 32 6,0-3 16-6,-10 3 0 10,-4 0-304-10,-6 1-48 6,-5 7-16-6,-5-1 0 10,-7 1-128-10,0 5-176 5,-4-1 48-5,-6 15-10976 15,-10-12-2192-14</inkml:trace>
    </iact:actionData>
  </iact:action>
  <iact:action type="add" startTime="47264">
    <iact:property name="dataType"/>
    <iact:actionData xml:id="d28">
      <inkml:trace xmlns:inkml="http://www.w3.org/2003/InkML" xml:id="stk28" contextRef="#ctx0" brushRef="#br0">26006 10288 6447 0,'0'0'576'3,"0"0"-576"-2,0 0 0-1,17 2 0 6,-17-2 1952-5,14 7 288 7,-14-7 48-8,0 0 16 7,0 0-1168-7,16-2-240 6,-16 2-32-5,0 0-16 7,0 0 240-7,0 0 64 4,0 0 0-5,0 0 0 9,0 0-256-9,0 0-64 6,0 0 0-6,0 0 0 8,0 0-256-8,-12-5-64 7,-6-1-16-7,3 2 0 8,-1-2-176-8,-7 4-48 7,-3 0 0-7,1 0 0 9,-2-4 0-9,-1 2 0 7,3-3 0-7,-2-3 0 8,-4 2 0-4,-1-6 0 0,1-1 0-4,-2-3 0 9,-2 3 48-9,2-3 0 5,0 6 0-4,-6-5 0 6,1-1-128-7,1 5-32 8,-7-3 0-8,6 6 0 7,-1-3-160-7,0 1 128 8,-2 2-128-8,1-3 128 8,-1 3-128-8,-2-4 0 6,0 4 0-6,2-7 128 9,-4 3 0-9,2-3 0 6,-6-1 0-6,-3 4 0 9,-1-1 0-9,-2 1-128 8,1-3 192-7,-1 3-64 5,2-4-128-5,3 7 128 5,-1-5-128-5,0 4 128 7,-3-7-128-8,1 3 160 6,0 5-160-6,3-1 160 9,-3-6-160-9,4 5 0 6,-2-1 0-6,5 4 128 8,-3-5-128-8,0 7 192 7,2-2-192-7,2 0 192 9,-5 3-192-9,5-3 0 7,2 6 0-7,-2-2 128 8,0 4-128-8,2 0 0 6,-3 2 0-6,3 2 0 8,0-2 0-8,0 0 192 6,0 0-192-6,0-4 192 8,4-2-192-8,-4 1 0 9,2 5-192-9,-2-2 192 7,4-2 0-7,-4 0 0 6,4 2 0-5,-4 2 0 7,0-2 0-8,0 2 0 8,6 0 0-8,-5 0 192 8,1 2-192-8,-2 0 0 6,4 0 0-5,-2-2-176 7,6-4 176-8,1 4 0 6,-3 2 0-6,2 0 0 8,2-2 0-8,4 0 0 7,-2 0 0-6,-1 2 0 7,3 0 0-8,-2 0 128 5,2 0-128-4,-3 3 176 8,1 1-176-9,-2 2 128 5,2 2-128-5,0 2 128 8,-2-7-128-8,1 5 0 8,-1 4 0-7,2-3 0 6,0-3 0-7,0 0 0 6,-5 0 0-5,7 2 0 7,0-5 0-8,4 1 0 6,1 4 0-6,5 4 0 9,-3-5 0-9,3 7 0 7,1-6 0-7,-3 7 0 7,-1-1 0-7,3 2 0 7,3 1 0-6,-3-3 0 7,5 3 0-8,-4 1 0 6,5-1 0-6,-1 3 0 9,4 1 0-8,-1 0 0 4,-1-7 0-4,0 4 0 8,4 1 0-9,5 0 0 5,-3-1 0-5,0 1 0 9,0 3 0-9,2 1 0 7,2 2 0-7,2-3 128 9,0-3-128-9,-2 1 0 5,2 3 0-5,4 0 0 8,0-1 0-8,2 1 0 9,2 1 0-9,-3-1 0 7,3 4 0-7,6-2 0 6,-2 1 0-6,3 1 0 8,1 6 0-8,1-4 128 8,5-3 0-8,-1 3 0 8,5-2-128-8,1 0 0 6,0 1 0-6,6-1 0 8,3-2 192-8,3-3-32 7,2-7-16-6,-2 3 0 7,5 3-144-7,-1 0 128 4,4-5-128-5,2 1 128 9,2 1-128-9,-5-4 0 7,3 1 0-7,2 5 0 9,0-11 0-9,1 5 0 5,1-4 0-5,-2 1 128 9,-3-5-128-9,5 2 0 6,2 0 144-5,-1-5-144 7,-3-1 128-8,4 2-128 7,-1 2 128-7,-1 0-128 7,-2 0 0-7,1 3 0 7,1-1 0-7,2-2 128 8,1 3-128-8,-1-1 0 8,-1-2 0-8,3 2 0 8,-1-4 0-8,3-1 128 7,-2 3-128-7,-1 4 0 8,1-4 0-8,-1 3 0 9,1 1 0-8,-1-4 128 5,1 4-128-5,3-3 0 5,-1 1 0-6,-2 2 0 7,-3-6 0-7,3 0 0 6,-1-1 0-6,3 3 0 8,-3-2 0-8,1-2 0 7,-1 2 0-7,1 0 0 8,0 0 0-8,-1-1 0 8,-3-3 0-8,1 2 0 8,1-8 0-8,0 4 0 6,-3 2 0-6,1 0 128 9,-2 0-128-9,-1 0 192 6,1-2-64-5,-4 0 0 7,2 0-128-8,-2-2 192 7,-3 0-64-7,-3-2 0 8,8 2-128-8,-6 0 0 7,2 1 128-6,0-3-128 5,-4-6 0-6,4 2 144 8,-6 4-144-7,3-2 0 6,-2-3 128-7,-1 1-128 8,-6 2 0-8,-2-4 0 7,0 0 176-7,0 3-176 7,1-7 160-7,-3 4-160 8,-2-5 176-8,0 5-176 7,-1-6 192-7,-3 5-192 9,-1 1 208-9,-1-4-64 6,-5 2-16-6,-1-3 0 8,3 1 64-8,-6-3 0 8,-1-3 0-8,1 6 0 7,-6-3 128-7,0 1 16 7,-2-7 16-7,-4 0 0 9,-2-3-144-8,-4 1-16 5,0-4-16-6,0 1 0 8,-8-3 16-8,5 0 16 7,-7-2 0-6,2 0 0 6,-9-3 16-7,0 1 0 7,-3-2 0-6,-1 0 0 7,-4 0-32-8,-2-4 0 6,-6 4 0-6,-1-2 0 7,1 4-64-7,-7 4-128 9,-7-4 176-8,-2 4-176 5,-1-3 128-5,-3 9-128 4,1 6 0-4,-7-5 0 7,5-1 0-8,-2 3 0 6,-5 9 0-6,5-1 0 10,3 6-352-10,3 2-32 5,-3 1 0-4,1 3 0 25,-3 9-2080-24,3 5-416-1,-3 8-96 0,1 3-16-1</inkml:trace>
    </iact:actionData>
  </iact:action>
  <iact:action type="add" startTime="53075">
    <iact:property name="dataType"/>
    <iact:actionData xml:id="d29">
      <inkml:trace xmlns:inkml="http://www.w3.org/2003/InkML" xml:id="stk29" contextRef="#ctx0" brushRef="#br0">18057 4234 10191 0,'0'0'448'2,"0"-11"96"-1,0-5-544-1,0 16 0 0,2-14 0 0,-2 14 0 7,4-17 896-7,-2 5 64 7,-2 12 0-7,2-16 16 8,-2 16-352-7,0 0-80 6,0-13-16-7,0-1 0 7,0 14-128-7,-4-10-16 7,4 10-16-7,0 0 0 8,0 0-176-8,0 0-48 8,0 0 0-8,0 0 0 7,0 0-16-7,0 0 0 8,0 0 0-8,0 0 0 7,0 0 64-7,0 0 16 8,0 0 0-8,0 0 0 8,0 0 256-7,-2 18 48 5,2 1 16-6,2 3 0 7,0-7 96-7,0 5 16 8,4 1 0-8,0 1 0 8,2 1-112-8,-3-1-16 10,-3 1 0-10,2 2 0 5,0 3-112-4,2 1-16 4,4 2-16-5,-4 0 0 10,1 3-128-10,1 1-32 6,0-4 0-6,-2 4 0 7,4 4-32-7,1-6-16 7,-1 0 0-7,6-1 0 10,-3-3-32-10,5 4-128 6,-4-4 192-5,1 2-64 6,3-1 0-7,-3-3 0 7,5-4 0-6,1 3 0 6,1-1-128-7,3-3 128 6,-1-5-128-6,3 5 128 9,0-7 0-9,-1 5 0 7,-1-1 0-7,2-5 0 7,4 1 32-7,1-5 0 6,3 2 0-6,-2-2 0 10,-4-5 16-10,4 5 0 7,-1-2 0-7,1-4 0 8,6 4-48-8,-4-4 0 6,0 1 0-6,4-1 0 9,-2-2-128-9,6-2 128 6,-4 0-128-6,6-2 128 10,0 0 0-10,3 0 0 5,1 0 0-4,4-1 0 8,1-1-128-9,1-2 0 6,0 2 144-6,-5-2-144 8,-5-2 128-8,6 2-128 6,2 1 160-6,-1-1-160 9,-1 0 128-9,4-4-128 8,-3 2 0-8,3-1 144 8,1-3-144-8,-1 4 0 6,0 0 0-6,1-1 128 9,-1 3-128-9,-1 0 0 6,-5 2 0-6,-2-2 0 6,0 2 0-5,2 0 0 7,-3 0 128-8,-1 0-128 8,2 1 0-8,-2-1 0 6,-2-2 0-6,6 2 128 10,3 0-128-10,-1 2 0 6,-4 0 0-5,4 2 0 7,-1-4 0-8,1 2 128 5,-4 2-128-4,-6 0 0 8,4-2 0-9,-6 4 0 6,2 2 0-5,-4-2 0 6,0 0 0-6,2 2 0 4,-6 0 0-5,2 4 0 9,0-2 0-9,-2-1 0 7,-2 5 0-7,-1 4 0 8,3-1 0-8,-2 5 0 7,-2-6 0-7,1 3 0 8,-3 5 0-8,0-5 0 7,-3 5 0-7,-1 1 0 8,-2-3 0-8,5-1 0 8,-7 1 0-8,-3-4 0 6,2 5 0-6,-9-5 0 9,3 1 0-9,-4 3 0 8,-4-6 0-8,2 3 0 6,-6-15 0-6,3 16 0 8,-3 3 128-8,-2-5-128 6,2-14 0-6,-5 18 128 9,1 1-128-9,-2-5 128 7,-2 1-128-7,4-5 128 8,4-10 80-8,0 0 16 7,-12 12 0-7,1-4 0 8,11-8-16-8,0 0 0 6,-14 3 0-6,14-3 0 8,-15 4-16-8,15-4-16 8,-12 4 0-8,12-4 0 7,0 0-48-7,0 0 0 8,-10-8 0-8,10 8 0 7,-8-15-128-7,6 1 192 8,2-1-192-8,2-1 192 8,2-5-192-8,4 3 128 7,-2 2-128-7,4-3 128 8,1-1-128-8,1 5 0 6,6-5 0-6,-3 1 128 9,1 3-128-9,3-3 0 7,-3-1 0-7,3 3 0 8,3-3 0-7,-5 6 0 4,3-1 0-5,3 7 0 9,1-4 0-9,1 5 0 7,2 5-144-7,1-2 144 9,1-2 0-9,2-2 0 6,-2 2-128-6,5 2 128 9,5-2 0-9,0 3 0 7,5-1 0-7,-1 0 0 7,2 4 0-7,0 2 0 7,6 6 0-7,-2-3 0 8,-1-1 0-8,3 2 0 7,-6-2 0-6,4 4 0 5,-1 0 0-5,5-1-128 6,-2 5 128-7,1-2 0 7,-1-2 0-6,8 3 0 6,-1-3 0-7,1 0 0 8,-3 2 0-8,7-4 0 6,3-1 0-6,-4-1 0 10,-1-2 0-10,1 2 0 6,5 2 0-6,-5-2 0 8,0 2 0-8,3-2 0 8,-1 4 0-8,1 1 0 7,1-3 0-7,0 0 0 7,6 0 0-7,-7 2 0 8,1-4 0-8,-2-1 0 8,5-1 0-8,-1 2 0 8,2 0 0-8,2 0 0 7,2 0 0-6,-1-2 0 5,1-2 0-6,0-2 0 7,-4-2 128-6,0 0-128 6,-3 0 0-7,3 0 0 7,2 2 0-7,-2-3 0 8,2-3 0-8,1 0 0 7,3 0 0-7,0-5 0 8,-4-1 0-8,-6-6 128 6,1-1-128-5,-1 1 0 7,-8 1 0-8,3-5 0 6,-1-1 128-5,-3-2-128 7,1-2 0-8,-3 1 176 6,-2-1-176-6,-1 0 160 9,-1 0 16-9,-4-3 0 8,-10 1 0-8,2-2 0 7,-6 4-48-7,0-1-128 7,-4 3 192-7,-3 0-64 9,-7 1-128-9,-5 3 0 5,2-2 0-5,-11 5 0 24,1 5-944-23,-6 15-272 1,0 0-48-2,-11-12-14144 0</inkml:trace>
    </iact:actionData>
  </iact:action>
  <iact:action type="add" startTime="54893">
    <iact:property name="dataType"/>
    <iact:actionData xml:id="d30">
      <inkml:trace xmlns:inkml="http://www.w3.org/2003/InkML" xml:id="stk30" contextRef="#ctx0" brushRef="#br0">7209 4533 15663 0,'0'0'1392'2,"0"0"-1120"-2,0 0-272 0,0 0 0 9,0 0 288-9,0 0 0 5,0 0 0-5,0 0 0 7,0 0 192-7,0 0 32 9,0 0 16-9,0 0 0 7,5 21-64-6,5-7-16 7,-4 1 0-8,4 7 0 7,3-3-64-7,-3 9 0 6,0-1-16-6,2 4 0 9,-1-2-16-9,3 4 0 6,-4 3 0-6,3 5 0 9,-3-2-112-9,6 5-32 7,-7-3 0-7,-1 8 0 6,4 2-64-6,-4 1-16 11,2 5 0-11,3 0 0 7,-3-1 64-6,6 1 16 3,-3 3 0-4,5-5 0 9,-5-5-80-9,7 1 0 6,5-8-128-6,1 0 192 9,1-2 48-9,0 0 0 6,2-8 0-5,7-2 0 8,5-1 16-9,0-3 16 5,5-4 0-5,5-1 0 8,0-7 64-7,3-3 16 6,3-6 0-6,1 0 0 6,-1-6-32-6,2-2 0 5,1 0 0-6,0-6 0 7,3-4-160-7,-3-5-32 7,5-5-128-7,5 1 192 8,0 1-64-8,4 1-128 7,2-1 176-7,-5-1-176 8,-3-3 128-8,-2-1-128 7,4 0 0-7,-5-3 0 8,3-3 128-8,-2 6-128 6,6 3 0-6,3 1 0 9,-1 5 0-9,2-5 0 7,2-2 0-7,-8-1 0 8,-2 3 0-8,-3 1 0 7,1-1 0-7,-2-1 0 9,5 5 128-9,1 3-128 7,4-2 0-6,-2 5 0 6,4-5 0-7,2 6 0 6,-4 1 0-6,-5-1 0 10,-1 4 0-10,-4 4 0 5,3-2 0-5,3 2 0 9,-6 0 0-9,8 2 0 6,-1 2 0-6,-1 2 0 8,-4-2 0-8,2 4 0 7,-5 2 0-7,-3 3 0 7,-3-5 0-6,-3 4 0 6,-1 2 0-7,0 1 0 8,-4 5 0-8,-1 1-144 7,-5-1 144-7,2 5 0 9,2 3 0-9,-8-1 0 6,2 2 0-6,-8-1 0 9,-2-1 0-9,-2-1 0 7,-3-3 0-7,-3-2-128 9,-3 3 128-9,-7 1 0 5,1-1 0-5,-4-5 128 10,-4 1 32-10,-2 1 16 6,-4-19 0-6,0 20 0 9,-2-3 224-9,-2 3 48 5,0-4 16-4,0 1 0 8,-6 3-176-9,4-5-32 5,-2 5-16-4,1-3 0 7,-3-3-240-8,0 3 176 7,0-5-176-7,-1 4 160 8,3-5-160-7,-4 3 0 4,2-4 144-5,10-10-144 8,0 0 176-8,0 0-48 6,-9 8 0-5,9-8 0 7,0 0-128-8,0 0 0 8,0 0 0-8,0 0 0 8,0 0 0-8,0 0 0 6,4-12 0-6,0-6 192 9,3 3-64-9,9-5 0 6,-2-3 0-6,5 1 0 10,3-3-128-10,1 4 160 6,0-3-160-6,5 3 160 7,1-5-160-7,-2 5 0 7,-1-2 0-7,1 5 0 9,2-3 0-8,2-1 0 5,1 3 0-6,5 1 0 8,4-1 0-7,0-1 0 4,3 4 0-5,-1-3 0 9,4 11 0-9,2-4 0 6,4 3 0-6,-1 1 0 9,1-4 0-9,2 4 0 7,3 3 0-7,-1-1 128 8,-3-4-128-8,3 2 0 6,1 4-192-6,3 2 192 7,-3 2 0-7,5 0 0 8,-3 2 0-8,5 2 0 7,5 6-128-7,-2 6 128 8,4-7 0-8,-6 5 0 7,3-4 0-7,-3 1 0 8,6-1 0-8,-2-2 0 8,3 4 0-8,3-3 0 7,0 3 0-7,0 2 0 9,2-5 0-9,0-1 0 6,-2-6 0-6,-6 0 0 9,-2-2 0-9,-3-2 0 6,3-4 0-6,-5 1 0 9,-1 3 0-9,4-2 0 6,-3 2 0-6,1-2 0 9,4-8 208-9,-3 2-32 7,-1-5-16-7,0-1 0 8,-5-7 32-8,-3-1 0 6,3 3 0-6,0-1 0 7,-5-1-16-7,3-2 0 8,-7-5 0-8,1 1 0 8,2 0 0-8,-4-4 0 7,-3 2 0-7,-1-3 0 8,-4 1-16-7,-4-6 0 5,-2 0 0-6,0 4 0 8,-3-2-16-8,-9 4 0 7,-1 0 0-7,-3 2 0 10,-1-6-144-10,-7 5 128 5,-1 5-128-5,2 4 128 10,-8 5-128-10,0 1 0 5,-4 17 0-5,0 0 0 26,-4-16-1424-26,4 16-272 0,-16-8-48 0,-2 16-13824 0</inkml:trace>
    </iact:actionData>
  </iact:action>
  <iact:action type="add" startTime="61122">
    <iact:property name="dataType"/>
    <iact:actionData xml:id="d31">
      <inkml:trace xmlns:inkml="http://www.w3.org/2003/InkML" xml:id="stk31" contextRef="#ctx0" brushRef="#br0">24775 7977 3679 0,'0'0'320'3,"0"0"-320"-3,0 0 0 0,0 0 0 8,0 0 1392-8,0 0 208 7,-10-10 32-5,10 10 16 4,0 0-624-6,0 0-112 6,0 0-16-5,0 0-16 6,-6-8-176-7,6 8-48 7,0 0 0-6,0 0 0 6,-5-10-32-6,5 10-16 6,0 0 0-7,0 0 0 8,5-15-32-8,3 7 0 9,4-4 0-9,2 4 0 6,9 5-80-6,4-3-32 7,1-4 0-7,3 4 0 9,4 0-144-9,6 2-16 5,-2-5-16-5,6 1 0 12,-4 0-32-12,4-4-16 6,-1 5 0-6,1 1 0 7,2-4-240-7,2 0 0 7,-6 2 0-7,2 4 0 7,1 1 192-7,-5 1-64 8,4-2-128-7,-4 4 192 7,4 0-192-8,-10 4 0 6,-4 0 0-6,-3-1 0 7,-5-1 0-7,-3 0 0 7,-3 4 0-7,-17-6 0 8,0 0 0-7,0 0 0 4,0 0 0-5,0 0 0 9,0 0 176-9,-6 16-16 6,-5-8 0-5,-13 1 0 7,-3 1 80-7,-8-6 16 5,-10 0 0-6,2-2 0 9,-4-2-64-9,-4 2 0 6,3-2 0-6,1 2 0 10,-4-2 112-10,2 2 16 5,3 0 0-5,1 3 0 8,-4-1 16-7,-2 0 16 5,3-4 0-6,3 2 0 8,0-2-112-8,-2 0-32 7,6 0 0-6,2 0 0 6,8-2-80-7,5 2-128 7,13 0 176-7,-3 0-176 9,16 0 176-9,0 0-176 5,0 0 160-5,0 0-160 9,18 0 256-9,7-2-64 7,8 0 0-7,2 0 0 8,8 0-16-8,2 1-16 6,4-3 0-6,2 2 0 8,1-2-160-8,3 0 0 7,0 0 0-7,1 4 0 9,1-2 0-9,-1-2 0 7,1 0 0-7,1 0 0 8,1 4 0-8,-1 0 0 6,-9 0 0-6,-6 0 128 9,-6 0-128-9,-6 0 0 7,-7 4 0-7,-5-2-176 8,-19-2 176-8,0 0 0 6,0 0 0-6,0 0 0 8,0 0 0-8,0 0 144 8,-19 2-144-8,-9 4 0 7,-11 0 176-7,-13 2-176 8,-5-4 160-8,-3-1-160 8,-5 1 160-8,3-2-160 7,1 2 160-7,3 0-160 7,1 2 352-7,3 2-32 8,-3-4 0-8,6-2 0 8,3 1-64-8,9-1 0 6,0-2-16-6,9 0 0 9,9 0-80-9,5 0-16 7,1 0 0-7,15 0 0 7,0 0-144-7,0 0 192 8,0 0-192-8,17 4 192 9,5-4-48-9,5 0 0 6,6-2 0-6,4 0 0 9,10-1-144-9,-2 1 192 5,4-4-192-5,1-2 192 9,3 4-192-9,2 0 128 7,1-2-128-7,1 4 128 9,-3-2-128-9,-1 2 0 6,0 1 0-6,-3-3 128 9,-10 0-128-9,0 2 0 6,-8 0 0-6,-5 2 0 8,-4 0 0-7,-3 2 0 5,-1 0 0-6,-19-2 0 8,0 0-224-8,16 11-128 7,-16-11-32-7,0 0-9920 16,-4 20-2000-15</inkml:trace>
    </iact:actionData>
  </iact:action>
  <iact:action type="add" startTime="62236">
    <iact:property name="dataType"/>
    <iact:actionData xml:id="d32">
      <inkml:trace xmlns:inkml="http://www.w3.org/2003/InkML" xml:id="stk32" contextRef="#ctx0" brushRef="#br0">24888 9396 8287 0,'0'0'736'0,"0"0"-592"0,-14-9-144 0,9 3 0 7,5 6 1168-5,0 0 208 4,0 0 32-6,0 0 16 9,4-16-224-8,-4 16-48 4,9-11-16-5,7-1 0 8,3 4-304-8,-1 2-64 8,1-2-16-8,7-1 0 5,3-1-80-5,4 4-16 8,8-4 0-8,0 6 0 8,4 0-64-8,-2 1-16 7,4-1 0-7,3 2 0 8,5 2-112-8,0 0-16 9,-1 0-16-9,3 0 0 6,1 0-48-6,-1 0-16 11,-2 0 0-11,-7 0 0 6,-3 0-32-5,-6 2 0 4,-2 0 0-5,-7 0 0 9,-9-2-144-9,-2 2-16 6,-19-2-16-6,0 0 0 9,0 0-160-9,0 0 160 5,0 0-160-5,0 0 160 9,-23 9 48-9,-8 1 16 7,-10-4 0-7,-10-4 0 8,-13-2 16-8,1 0 0 6,-7 0 0-6,2 0 0 9,0 0-240-9,1 2 0 7,3 2 0-6,-4 2 0 7,3 3 0-8,-7-3 0 5,2 2 0-4,-4 2 0 22,-4-1-592-21,10 1-176 3,3 6-16-5</inkml:trace>
    </iact:actionData>
  </iact:action>
  <iact:action type="add" startTime="71301">
    <iact:property name="dataType"/>
    <iact:actionData xml:id="d33">
      <inkml:trace xmlns:inkml="http://www.w3.org/2003/InkML" xml:id="stk33" contextRef="#ctx0" brushRef="#br1">21773 13379 11967 0,'-15'-10'528'4,"15"10"112"-4,-14 4-512 0,14-4-128 0,0 0 0 1,-14 2 0 4,14-2 1792-3,0 0 336 4,0 0 64-6,0 0 16 8,0 0-736-8,0 0-160 7,0 0-32-7,0 0 0 7,0 0-64-7,22 8-32 7,1-8 0-7,6 2 0 9,5 2-416-9,5-3-96 6,-2-1-16-6,7-1 0 8,-1-1-32-7,8 0-16 6,6 2 0-7,1 2 0 7,5-6-128-7,1 4-32 8,6 2 0-4,-2 2 0 0,3-3-128-4,-5-1-48 6,4-1 0-6,-5-1 0 9,-11 4-32-8,3-1-16 4,-5-1 0-4,-1 4 0 8,-10 0-224-9,0 0 144 6,-8 2-144-6,-4-2 128 8,-3 0-128-8,-3-4 0 7,-9 0 0-7,-14 0 0 7,0 0-144-6,17 2-64 6,-17-2-16-7,0 0 0 25,0 0-1504-25,0 0-288 0,0 0-64 0,0 0-7376 8,-15 4-1472-8</inkml:trace>
    </iact:actionData>
  </iact:action>
  <iact:action type="add" startTime="71691">
    <iact:property name="dataType"/>
    <iact:actionData xml:id="d34">
      <inkml:trace xmlns:inkml="http://www.w3.org/2003/InkML" xml:id="stk34" contextRef="#ctx0" brushRef="#br1">21582 14075 21183 0,'0'0'1888'4,"0"0"-1504"-4,0 0-384 0,0 0 0 7,0 0 1280-7,0 0 192 7,0 0 48-7,21 10 0 9,1-1-480-9,5-3-80 6,2-4-32-6,5-2 0 8,5-2 144-8,7-2 16 6,7 2 16-5,6-5 0 7,3-1-160-8,8 2-48 6,8-4 0-6,6 1 0 9,2 3-176-9,4 2-32 7,1-4-16-7,-1-2 0 13,-4 6-144-13,2 0-16 4,-2-1-16-4,-3 1 0 7,-5-2-144-7,-3 2-32 7,-7 0 0-7,-4 2 0 8,-7 2-192-8,-7-2-128 6,-9 0 128-6,0 2-128 9,-6 0 0-9,-7 0 0 6,-3 0 0-5,-9 2-128 24,-16-2-1680-25,0 0-336 0,0 0-64 1</inkml:trace>
    </iact:actionData>
  </iact:action>
  <iact:action type="add" startTime="72636">
    <iact:property name="dataType"/>
    <iact:actionData xml:id="d35">
      <inkml:trace xmlns:inkml="http://www.w3.org/2003/InkML" xml:id="stk35" contextRef="#ctx0" brushRef="#br1">26322 11846 9215 0,'0'0'400'2,"0"0"96"-2,0 0-496 0,0 0 0 3,2-16 0-3,-2 16 0 8,4-11 1376-7,-4 11 176 5,0 0 48-6,0 0 0 8,-6-14-432-8,-2 6-80 6,-6-2 0-6,3 3-16 7,-9 5-240-7,1 0-32 7,-5-2-16-7,-1 4 0 9,-4 4-80-9,-1 3-32 7,-3 3 0-7,2-2 0 8,-10 0-96-8,-2 2 0 7,-6-3-16-7,1 1 0 8,-1-4 16-8,-6 0 16 7,-5-4 0-7,1 2 0 13,3 2 112-13,-1-2 0 3,2-2 16-2,-1 2 0 6,-1 4-368-7,5-1-80 7,3 1-16-7,4 0 0 8,-2 0 0-8,2-2 0 7,2 0 0-7,2 0 0 9,6 0-64-9,6-2 0 6,0-4-16-6,3 4 0 8,3 0 16-8,4-2 0 7,5-2 0-7,14 2 0 8,-14 3-64-8,14-3 0 5,0 0 0-4,0 0 0 7,0 0 0-8,0 0-128 8,0 0 192-8,0 0-64 7,0 0 64-7,16 8 0 8,-16-8 0-8,21 10 0 7,-5 4-192-7,1-3 0 7,-3 5 144-7,2-2-144 8,-1 3 0-8,-1 5 0 7,4-1 0-7,-5 2 0 9,3 9 0-9,-4-1 0 6,3 8 0-6,-5 6 0 9,4 0 0-9,-7 3 0 6,-1 3 0-6,0 8 0 10,2 11 0-10,-4-6 0 4,-2 4 0-4,-2-1 0 11,-2 7 0-11,-2 0 0 5,-6 6 0-5,0 2 0 9,3 2 0-9,-7 5 0 6,4 3 0-6,-4-2 0 10,1-3 0-10,-5 1 0 6,3-4 0-6,-3 4 0 8,3 5 0-8,1 3 0 9,-6-8 0-9,5 1 0 6,-3 5 0-6,-3-4 0 7,-3-2 0-7,5-1 0 8,-3 5 0-8,1-2 128 5,1-4-128-5,3 3 0 9,-3-5 0-9,5-4 144 7,1 0-144-7,-3-6 0 8,5-10 288-8,-4 5-48 7,6-7-16-7,-3 1 0 8,1-3-48-7,4-7-16 5,-1-1 0-6,1 1 0 8,4 0-160-8,-2-3 192 7,-2 3-192-7,4-4 192 9,0-10-192-9,1 4 0 6,1-6 0-6,0 4 128 9,0-4-128-9,0-4 0 6,0-2 0-5,0-2 0 8,-2-1 0-9,2-3 128 6,0-6-128-6,0 1 0 9,0-6 0-9,2-14 0 5,0 13 128-4,0-13-128 6,0 0 0-7,0 0 0 8,0 0 0-8,20 10 128 7,-7-2-128-6,5-6 192 5,3-4-192-6,3-2 192 9,3 0-32-9,2 2 0 7,2-4 0-7,5-4 0 7,8-1-16-7,-1 3 0 8,2-2 0-8,8 2 0 9,0 5-144-9,1-3 192 6,1-2-192-6,3 4 192 9,1-2-192-9,3 2 0 5,5-4 144-4,-5 3-144 7,4 1 144-8,3 2-144 7,-1-2 192-7,0 2-192 8,-6 4 0-8,-3 0 0 7,-6 0 0-7,-3 2 0 7,-3 3-160-7,-8-1-96 7,-4-4 0-7,0 4-16 25,-1-2-2160-24,-5 0-448 3,0-6-64-4</inkml:trace>
    </iact:actionData>
  </iact:action>
  <iact:action type="add" startTime="73840">
    <iact:property name="dataType"/>
    <iact:actionData xml:id="d36">
      <inkml:trace xmlns:inkml="http://www.w3.org/2003/InkML" xml:id="stk36" contextRef="#ctx0" brushRef="#br1">29417 11659 17503 0,'0'0'1552'2,"-15"-2"-1232"-2,15 2-320 0,0 0 0 8,0 0 544-8,0 0 48 6,0 0 16-6,0 0 0 10,0 0 416-9,15-6 96 5,-3-2 16-6,9 2 0 6,1 2-288-6,5 0-48 8,4-1-16-8,5-3 0 7,8 2-336-7,1 2-64 7,8-4 0-7,0-2-16 7,-3 1 240-7,1 3 48 8,0-4 16-8,-6 0 0 7,-1 5-240-6,1-1-48 7,-8-2-16-8,0 4 0 7,-1 0-96-7,-7 2-16 8,-8 2 0-8,1 0 0 11,-3 2-256-11,-1 2 160 3,-18-4-160-3,11 12 128 10,-1-3-128-10,-2 7 0 5,-8 0 0-5,-2 7 128 8,-6 0-128-8,0 9 0 7,-3 3 144-7,-7 10-144 8,3 5 0-8,-3 7 0 7,-5 3 0-7,-3 11 0 8,3 3 0-8,-1 8 0 8,1 5 0-8,4 7 0 8,-3 1 0-8,3 5 0 7,3-5 0-6,2 3 0 6,3 0 0-7,-1-5 0 6,2 9 0-5,6-5 0 7,-2 4 0-8,3-5 0 6,3-2 0-6,5-5 0 8,3 3 0-7,-2 6 144 5,2-3-144-5,4 1 160 6,-3-9 48-7,5 7 16 7,-6-4 0-7,1-4 0 8,3-3-224-8,-2-3 176 7,2 2-176-7,-3-4 160 10,3-4-160-10,2-1 160 5,-4-3-160-4,5-6 160 7,-3 2-32-8,7 5 0 7,1-9 0-7,-7 4 0 8,3-5 0-8,-2-3-128 7,3 7 192-7,-3-5-64 9,2-3-128-9,-5-3 0 6,5-3 0-5,-2 4 128 8,1-3-128-9,-3-1 0 5,3 0 0-4,-7-1 0 6,4-9 128-7,-4 2-128 8,-4-8 0-8,1 4 128 7,3-6 16-7,0-1 0 6,-2 1 0-5,-2-4 0 6,0-4 48-7,2-1 16 7,-3-3 0-7,-1-1 0 8,-2-3-16-8,0 3-16 8,0-20 0-8,0 0 0 7,-5 17 16-6,-3-1 0 5,8-16 0-6,-10 16 0 9,2-7 48-9,-5 1 16 7,1-2 0-7,-6 0 0 8,1-2 112-8,-1-1 16 7,-7 3 16-7,-2-2 0 7,-5-2-64-7,-5 4-16 8,2 3 0-8,-2-3 0 7,-6 4-80-7,0 0-32 8,-4-5 0-8,-1 1 0 8,1 0-48-7,4-4-16 5,-2-2 0-6,6 0 0 8,-4-2-144-8,6-2 0 8,4 2 0-8,4-2 128 7,1-6-352-7,7-6-80 7,-2-3-16-7,5-1 0 25,6-9-2816-24,6-4-576 0</inkml:trace>
    </iact:actionData>
  </iact:action>
  <iact:action type="add" startTime="74757">
    <iact:property name="dataType"/>
    <iact:actionData xml:id="d37">
      <inkml:trace xmlns:inkml="http://www.w3.org/2003/InkML" xml:id="stk37" contextRef="#ctx0" brushRef="#br1">31561 11304 13823 0,'0'0'1216'1,"0"0"-960"-1,0 0-256 1,0 0 0 7,0 0 928-8,0 0 144 5,0 0 16-5,0 0 16 8,0 0-16-8,0 0 0 8,0 0 0-8,-20-4 0 7,1 2-112-7,-1 0-16 7,-3 2-16-7,-4 0 0 8,-6 0-256-8,-6 0-48 7,1 2-16-7,-3-2 0 9,2 0 112-9,-3 0 32 5,1 4 0-5,-6-2 0 10,4 0-144-10,-4-2-32 5,2 0 0-5,2 2 0 10,-4 2-160-10,8-3-48 5,-3-1 0 4,6 0 0-7,-3 2-32-1,8 0-16 3,4 2 0-4,4-2 0 8,3 0-192-8,0 2-144 6,7-2 192-6,13-2-192 9,-14 6 160-9,14-6-160 6,-8 17 128-6,1-5-128 9,7-12 128-9,0 20-128 8,3-7 0-8,5 7 128 8,-2-1 0-8,4 3-128 6,4 3 192-5,-3 6-64 6,7 2-128-7,-3 3 0 8,5 5 0-8,1 3 0 8,3 13 0-8,-3-1 0 6,-1-1 0-6,-1 9 0 8,-1 3 0-8,-6 9 0 7,1 0 0-7,-3 4 0 7,-2 2 0-7,1 4 0 9,-5 1 0-8,2 1 0 9,-2-6 0-10,0 2 128 3,-4 4-128-3,-4 1 128 9,0-1-128-9,0-4 0 6,2 2 0-6,-2 2-176 9,-7-1 176-9,5 3 0 6,0-8 0-6,-4 4 0 8,3 1 0-8,-1 1 0 8,-6-2 0-8,4 4 0 7,-3-4 0-7,-1-3 0 8,0 1 128-8,1 0-128 6,-1-6 0-6,0-2 0 9,5-2 0-9,-5 0 128 8,6 1-128-8,-2-7 144 7,3 0-144-7,-1-4 160 8,2 3 48-8,-4 1 16 7,6-6 0-7,-2-3 0 8,3-6-32-8,-1-3 0 7,-2 1 0-6,2 0 0 6,0-3-192-7,0-1 176 8,2 2-176-8,0-2 160 8,0-8-160-8,0 2 0 6,-2-8 0-4,0-2 128 5,3 2-128-7,-1-4 0 6,2-1 0-6,0-1 0 8,0-5 128-8,2 1-128 6,-1-6 128-6,5-1-128 9,-6-16 144-9,6 18-144 6,-6-18 160-6,0 0-160 8,12 7 176-7,3 1-176 5,-3 0 192-6,-12-8-192 8,18 4 176-8,1-4-176 8,-3 0 160-8,5-2-160 8,5 0 176-8,1-4-176 7,-4 0 192-7,1 2-192 7,1-1 144-7,4-3-144 7,3-6 0-7,-1 6 144 8,-2-1-144-8,4 1 160 7,6 0-160-7,-4 0 160 9,2 0-160-9,0 3 160 5,-3 1-160-4,-3 0 160 8,0-6-160-9,0 6 0 6,0 0 0-6,-1 0 0 8,-3 0-144-8,-4-1-112 7,-1-5-32-7,1 6 0 24,-1 0-2480-23,-5-2-496 0</inkml:trace>
    </iact:actionData>
  </iact:action>
  <iact:action type="add" startTime="75700">
    <iact:property name="dataType"/>
    <iact:actionData xml:id="d38">
      <inkml:trace xmlns:inkml="http://www.w3.org/2003/InkML" xml:id="stk38" contextRef="#ctx0" brushRef="#br1">31783 11920 2751 0,'0'0'256'11,"0"0"-256"-10,-6-14 0-1,-1-1 0 0,7 15 3520 0,0 0 640 7,0 0 144-7,0 0 32 6,-8-14-2960-6,8 14-592 7,0 0-112-7,-10-8-32 9,-6 1 160-9,16 7 32 6,-11-2 0-5,-5 5 0 7,2 9-96-8,-1-2-16 6,1 6 0-6,-5-1 0 8,-1 7-80-8,-3 3-32 8,-3 2 0-8,5 1 0 8,-2 1 64-8,-3 2 16 7,3 2 0-7,1 4 0 8,5-4-160-8,-3 4-16 7,-3 0-16-7,3-3 0 13,5-3 80-13,-3 0 0 2,8-4 16-2,1-1 0 7,5-1-32-7,4-2-16 9,2-1 0-9,6-1 0 7,-3-1-192-7,3 1-32 6,4-5-16-6,-2-1 0 9,3-5 16-9,1 2 16 8,-14-12 0-8,23 6 0 6,-5 0-112-6,3-2-32 8,3-6 0-8,1 0 0 8,1 0-16-8,1-2-16 7,-2 0 0-7,1-4 0 9,-3-4-160-8,-2 5 0 4,1-5 0-5,-1 0 128 10,3 0-128-10,-7-3 0 5,-1 3 0-5,1-1 0 26,-3 3-384-25,4-2-96 0,-7 2-32-1,3 6 0 13,-14 4-3072-12,0 0-608-1,12-15-128 0,-12 15-32 0</inkml:trace>
    </iact:actionData>
  </iact:action>
  <iact:action type="add" startTime="76120">
    <iact:property name="dataType"/>
    <iact:actionData xml:id="d39">
      <inkml:trace xmlns:inkml="http://www.w3.org/2003/InkML" xml:id="stk39" contextRef="#ctx0" brushRef="#br1">32031 12583 15663 0,'0'0'1392'1,"0"0"-1120"2,-10-17-272-3,10 17 0 6,0 0 2368-5,0 0 400 6,0 0 96-7,0 0 16 8,0 0-1504-8,0 0-288 7,-11 19-64-7,5-5-16 7,2 1-48-7,0 1-16 8,2 5 0-8,2 5 0 8,2 1-192-8,2 0-48 7,-2-1 0-7,4 1 0 7,-1 2-336-7,5 2-80 8,-4 3-16-8,-2 1 0 8,4-6-144-7,0-2-128 6,-3-1 192-7,-1 1-192 8,4-6 0-8,2 5 0 4,-4-1 0-3,0-2 0 23,1 1-1088-17,3-5-336-5,-4-3-64-2,0 2-13424 0</inkml:trace>
    </iact:actionData>
  </iact:action>
  <iact:action type="add" startTime="76634">
    <iact:property name="dataType"/>
    <iact:actionData xml:id="d40">
      <inkml:trace xmlns:inkml="http://www.w3.org/2003/InkML" xml:id="stk40" contextRef="#ctx0" brushRef="#br1">31697 14475 9215 0,'0'0'400'2,"0"0"96"-2,0 0-496 1,0 0 0-1,0 0 0 0,0 0 0 6,0 0 2432-6,0 0 400 7,0-14 80-7,0 14 16 8,0 0-1392-8,0 0-288 5,0 0-48-5,0 0-16 10,-13-2-48-10,3 2-16 6,-6 0 0-6,5 4 0 7,-7 0 0-6,5 4 0 5,-7-2 0-5,2-1 0 6,3 3-256-7,-5 6-48 7,1 0-16-7,1 5 0 9,-1 3-128-9,1 3-32 6,3 2 0-6,-1 4 0 7,4 3-304-7,-1-1-64 11,1-2-16-10,6 2 0 5,0-2-96-6,0 0-32 7,6 1 0-7,2-1 0 7,4-6-128-7,-2-1 160 7,0-5-160-7,4-1 160 7,4 1-160-7,-5-5 160 8,3-1-160-8,4-1 160 7,-3 2-160-7,7-4 192 9,-4-1-192-9,5-3 192 8,3-6-192-8,-1 4 0 5,-1-2 0-5,-1 2 0 23,3-8-320-22,-1 2-160 1,-2-4-32-2,1-2 0 13,-1 3-2896-11,-3-3-592 2</inkml:trace>
    </iact:actionData>
  </iact:action>
  <iact:action type="add" startTime="77187">
    <iact:property name="dataType"/>
    <iact:actionData xml:id="d41">
      <inkml:trace xmlns:inkml="http://www.w3.org/2003/InkML" xml:id="stk41" contextRef="#ctx0" brushRef="#br1">31820 15054 9215 0,'0'0'816'2,"0"0"-656"2,0 0-160-4,0 0 0 4,0 0 2320-4,0 0 432 7,-7-2 96-7,7 2 16 7,0 0-1120-6,0 0-208 6,0 0-64-7,0 0 0 7,0 0-64-7,19 0-32 8,-19 0 0-8,18-4 0 7,1 0-352-7,3 2-80 7,-5 0-16-7,3 0 0 9,1 0-320-9,2 2-64 6,-5 0-16-6,2 2 0 8,-1 6-160-8,-3 2-48 7,-1-4 0-7,3 2 0 8,-18-8-128-7,15 17-48 4,1-3 0-5,-8 3 0 9,-8-17-144-9,6 26 0 7,-4-1 0-7,-2-3 128 9,-2-3-128-9,-4 2 0 11,0 3 144-11,-8 1-144 6,3-3 192-6,-7 1-48 5,2-1 0-5,-3-3 0 8,-1 2 80-8,5-5 16 8,-5-2 0-8,3-1 0 7,3 1 80-7,-3-2 32 7,5 1 0-6,0-3 0 7,12-10-96-8,0 0 0 6,-12 8-16-6,12-8 0 8,0 0-112-8,0 0 0 6,0 0-128-5,4 14 192 9,-4-14 0-10,18 7-16 6,-2 3 0-6,3-6 0 8,4 0 32-8,5-2 16 7,1-2 0-7,2 2 0 8,2-2-224-8,6 0 144 6,-4 0-144-6,3-2 128 9,-3 2-128-9,0 0 0 5,0 0 0-5,0 0 128 9,0-4-128-9,-4 0 0 7,2-4 0-7,1 2 0 10,-3 3 0-10,0 1 0 5,-2-4-192-5,-3 2 192 24,-7-6-2016-23,3 4-288 3,-1 0-48-3</inkml:trace>
    </iact:actionData>
  </iact:action>
  <iact:action type="add" startTime="77910">
    <iact:property name="dataType"/>
    <iact:actionData xml:id="d42">
      <inkml:trace xmlns:inkml="http://www.w3.org/2003/InkML" xml:id="stk42" contextRef="#ctx0" brushRef="#br1">32097 11148 13823 0,'-9'-12'1216'2,"9"12"-960"-2,0 0-256 0,0 0 0 7,-2-14 896-7,2 14 128 5,0-9 16-4,3-1 16 7,-3 10 48-7,10-16 16 6,4 3 0-7,3-5 0 6,3 1-48-6,1 3-16 8,3-4 0-8,1-1 0 7,1 1-192-7,-1-1-32 9,2 1-16-9,2 5 0 6,1-7-240-6,-1 8-32 9,-2-1-16-9,-1 5 0 7,-1 4-128-7,0 0-16 6,-3 0-16-6,-3-2 0 8,-1 6-112-8,-4 6-32 9,1 2 0-9,-5 4 0 6,-10-12-224-6,14 21 176 8,-9 10-176-8,-1 3 160 8,-6 6-16-8,0 1 0 11,-3 6 0-11,-7 4 0 5,0 5-144-5,-5 15 128 6,1-1-128-6,-4 6 128 9,1 6-128-9,3 2 0 6,-1 0 0-6,5-1 128 8,-4-1-128-7,9-2 0 5,-5-2 0-6,4 0 0 8,4 4 0-8,0-2 0 8,0-4 0-8,4 6 0 6,0 8 0-6,4-4 208 9,0-6-48-9,4 2-16 8,-2 1-144-8,4 1 0 6,-6 0 0-5,3 0 0 7,1-2 0-8,2 4 0 6,-4-2 0-6,6 1 128 8,1-1-128-8,1 0 128 7,-1 6-128-7,1-2 128 9,0-3 0-9,-3 1 0 5,5-2 0-5,4-2 0 9,-5 0 32-9,3 0 0 6,-7-2 0-6,7 2 0 9,-4-2-16-9,1-4 0 6,3-6 0-6,-5 2 0 9,5-4 0-9,-4 6 0 7,1 0 0-7,-3-3 0 7,0 3-144-7,-5-6 160 8,3 0-160-8,2 4 160 8,-6-5-160-8,0-3 128 7,-2 2-128-7,-1-5 128 7,-3 3-128-7,0 1 0 8,-2-3 0-8,1-2 0 8,-3-1 128-8,0-2-128 7,0-5 0-7,4 1 128 7,-2 0-128-7,0-1 0 8,0-1 0-8,0-4 128 9,2-2-128-9,2-1 160 5,-2-7-160-5,0 2 160 9,2-5-32-9,0-3 0 7,-2 0 0-7,2-2 0 8,-2-1-128-8,0-5 128 6,2-2-128-6,2-3 128 9,-2 0-128-9,0-3 192 7,-2-15-192-7,0 0 192 7,3 12-32-7,-3-12 0 8,6 15 0-8,-6-15 0 7,0 0 64-7,0 0 16 8,0 0 0-8,0 0 0 7,8 10 32-7,-8-10 16 8,0 0 0-8,0 0 0 7,0 0 48-7,0 0 16 8,0 0 0-8,0 0 0 7,0 0 80-7,0 0 16 8,0 0 0-8,-15-2 0 8,3-4-128-8,-6 2 0 7,3-1-16-6,-7 5 0 6,1-2-32-7,-5 0 0 7,-1 0 0-7,-2 4 0 7,-4 2-112-7,-4-2-32 8,-4-2 0-8,0 5 0 8,-6 1-128-8,-4 0 0 7,0 0 0-7,-3-2 128 8,-5 0-128-8,1 0 0 7,-5 2 0-7,1-1 0 24,2 3-1072-24,1 6-192 0,0-1-32 0,-1 5-18096 3</inkml:trace>
    </iact:actionData>
  </iact:action>
  <iact:action type="add" startTime="82337">
    <iact:property name="dataType"/>
    <iact:actionData xml:id="d43">
      <inkml:trace xmlns:inkml="http://www.w3.org/2003/InkML" xml:id="stk43" contextRef="#ctx0" brushRef="#br1">26372 12203 2751 0,'0'0'128'3,"0"0"16"-3,0 0-144 0,14-4 0 0,-14 4 0 0,20-8 0 7,-7 2 2832-7,3 2 544 8,1-2 96-8,-3-1 32 7,2 1-1664-7,-16 6-336 6,13-2-64-5,-13 2-16 7,18-4-112-8,-18 4-32 7,0 0 0-7,0 0 0 9,0 0-160-9,0 0-32 5,0 0-16-5,0 0 0 9,0 0-128-9,0 0-32 8,0 0 0-8,0 0 0 7,0 0-96-7,0 0-32 7,0 21 0-7,-4-3 0 8,-6 0-208-8,2 3-32 6,1 0-16-6,-5 7 0 8,0 3-128-8,1 2-16 10,-3 0-16-10,0 12 0 6,1 4-112-6,-1 2-32 8,0-1 0-8,1 1 0 7,-1 2-48-7,4-1-16 7,-3-3 0-7,7-4 0 8,0 0 16-7,-2-2 0 7,0-6 0-8,4-4 0 7,2-4 48-7,2-2 16 7,-3-1 0-7,1-3 0 7,2 1-80-7,0-5-16 6,0-5 0-6,2 1 0 10,-2-15 32-10,0 0 0 5,0 0 0-5,0 0 0 10,0 0 160-10,0 0 48 5,0 0 0-5,13-11 0 9,-1-3-64-9,-2-7-16 6,-1-7 0-6,5 1 0 11,-6-2-32-11,4-4 0 5,-5-6 0-5,3 0 0 8,2-8-144-8,-2-2-128 8,5 4 192-7,-5-6-192 4,0-1 144-5,3-1-144 9,-3 2 0-8,4 10 144 6,-6 2-144-7,1 6 0 6,3 4 0-6,-4 4 0 8,2 5 0-8,-1 5 0 7,-3-1 0-7,-6 16 0 8,0 0 0-8,0 0 0 6,0 0-144-6,0 0 144 9,0 0 0-9,4 21-128 6,-2 1 128-6,-2 3 0 10,-4 3-144-10,2 5 144 5,-6 2 0-5,-5 6-144 11,1-2 144-11,-8 9 0 5,-3 3 0-5,-2 4 0 10,-1-3 0-10,1 7 0 5,-2 3 0-5,1-5 0 9,5-6 0-8,-1-5 0 4,3-9 0-5,3 1 0 8,-1-5 0-8,5-6 0 7,-2-7 0-7,9-1 0 8,-3-3 0-8,8-16 0 7,0 0 0-7,0 0 0 8,0 0 0-8,0 0 176 7,0 0-176-7,9-24 192 7,1-3 0-7,4-4 16 9,-2-6 0-9,3 2 0 6,-5-1-80-5,4-6-128 6,-5-5 176-7,1 2-176 9,2-4 144-9,-4-4-144 6,-1-1 0-6,5-1 144 8,-6-3-144-8,2 1 0 6,2-3 0-6,-5 3 0 10,-1 5 0-10,2 3 0 6,-2 4 0-6,0 10 0 10,2 9 0-10,-4 7 0 5,-2 5 0-5,0 14 0 7,0 0 0-6,0 0-144 6,0 0 144-7,-10 20 0 9,2 7-192-9,2 6 64 6,-5 4 128-5,-1 8-208 7,2 0 208-8,-5 8-144 6,1 9 144-6,-6 2-128 8,1 9 128-8,3-1 0 8,-3 4-144-8,5-8 144 7,2-2-192-7,7-9 48 7,-1-6 0-7,0-7 0 8,4-1-32-8,4-7 0 7,0-5 0-7,4-6 0 24,0-5-1024-22,-3-3-208-2,-3-17-32 1,8 8-17184 0</inkml:trace>
    </iact:actionData>
  </iact:action>
  <iact:action type="add" startTime="83645">
    <iact:property name="dataType"/>
    <iact:actionData xml:id="d44">
      <inkml:trace xmlns:inkml="http://www.w3.org/2003/InkML" xml:id="stk44" contextRef="#ctx0" brushRef="#br1">11166 11860 12895 0,'0'0'1152'1,"0"0"-928"-1,8-10-224 0,-8 10 0 7,8-12 1136-7,-2 2 176 8,-1 1 32-8,-5 9 16 7,0 0-464-6,0 0-112 4,6-14-16-5,-6 14 0 9,0 0 112-9,0 0 16 9,0 0 0-9,0 0 0 6,0 0-144-6,0 0-32 7,0 0 0-7,0 0 0 8,6 19-128-8,-2 1-16 7,-2-4-16-7,-2 5 0 7,-2 4 80-7,2 5 32 7,0-1 0-7,0 6 0 8,0 4-32-7,-2-2-16 5,0 6 0-1,-2-2 0-1,-4 2-112-4,5-2 0 7,-1 4-16-7,2-8 0 9,0-6-32-9,2-4 0 5,-2-3 0-5,2-3 0 11,2 2-80-11,-2-7-32 5,0-16 0-5,0 0 0 8,2 16-48-8,-2-16-16 8,8 13 0-8,-8-13 0 7,0 0 112-7,0 0 32 8,17-11 0-8,-5-1 0 8,1-6-96-8,-5-3-16 7,4-3 0-7,-2-1 0 7,-3-4-128-7,5 0-48 8,-4-5 0-8,-2 3 0 7,-2-6-144-7,0-2 128 8,1 6-128-8,-3-2 128 7,0-2-128-7,0 2 0 7,0 4 0-6,-2 1 128 6,2 7-128-6,2 1 0 5,-2 7 0-6,-2 15 0 8,0 0 0-8,0 0 0 7,0 0 0-7,0 0 0 8,-8 19 0-8,2 11 0 7,-3 3 0-7,-1 2 0 9,0 2-128-9,-3 10 128 7,3 5 0-7,-4 5 0 8,0 5 0-8,-1-1 0 6,3-7 0-5,-1-1 0 6,5 0 0-7,2-6 0 7,0-10 0-7,0-2 0 8,4-4 0-7,0-2 0 6,4-3 0-7,-2-7 0 6,2-1 0-5,0-1 128 6,2-5-128-6,-4-12 0 5,0 0 0-6,12 15-224 8,-12-15 32-8,17 8-12288 15,-17-8-2432-13</inkml:trace>
    </iact:actionData>
  </iact:action>
  <iact:action type="add" startTime="84576">
    <iact:property name="dataType"/>
    <iact:actionData xml:id="d45">
      <inkml:trace xmlns:inkml="http://www.w3.org/2003/InkML" xml:id="stk45" contextRef="#ctx0" brushRef="#br1">8471 12870 9215 0,'0'0'816'2,"0"0"-656"-2,0-12-160 0,0 12 0 6,0 0 1488-5,0 0 272 6,0 0 48-7,0 0 16 8,0 0-400-8,0 0-80 7,-8-12 0-7,8 12-16 7,-20-5-320-7,9 3-64 8,-3 4-16-8,0-1 0 6,-7 7-48-6,-3 2-16 8,-1-2 0-8,0 2 0 8,-3 7-256-8,1-3-48 8,-2 1-16-8,-2 9 0 7,-1 3-16-7,-1 2 0 7,-4-1 0-6,4 5 0 5,0 2-112-6,5 0-32 7,1-4 0-7,4 0 0 12,5-3 32-12,7 3 0 6,-1-6 0-6,2 1 0 8,8 1-224-8,2-2-64 6,4-5 0-6,8-3 0 7,-1 3-128-7,7-3 0 7,-4-3 0-7,3 4 128 9,7-11-128-8,3 1 0 6,2 2 0-7,2-2 0 6,6-4 0-6,0 0-192 7,-3-6 32-7,-3-2 16 21,4 6-528-16,2 0-96-4,-4 0-32-1,0-1 0 13,0 1-1872-12,3 4-368 1</inkml:trace>
    </iact:actionData>
  </iact:action>
  <iact:action type="add" startTime="84997">
    <iact:property name="dataType"/>
    <iact:actionData xml:id="d46">
      <inkml:trace xmlns:inkml="http://www.w3.org/2003/InkML" xml:id="stk46" contextRef="#ctx0" brushRef="#br1">8896 13443 14735 0,'0'0'640'1,"0"0"160"-1,0 0-640 0,0 0-160 0,0 0 0 0,0 0 0 7,0 0 1920-6,2 20 368 4,-8-7 64-5,0 7 16 9,-4 3-768-8,-1 6-128 5,-5 5-48-6,0 1 0 7,3 4-80-7,-5 2-32 10,4 7 0-10,-5 5 0 5,-1 2-288-4,3 1-48 5,-5-1-16-6,3 1 0 8,3-1-480-8,1 0-96 7,5-11-32-7,0-3 0 8,2-7-224-8,5-3-128 7,-1 0 128-7,2-4-128 9,0-7 0-9,2-3 0 5,0-17 0-5,6 18 0 32,-1-6-1216-32,11-5-304 1,2-3-64-1</inkml:trace>
    </iact:actionData>
  </iact:action>
  <iact:action type="add" startTime="85893">
    <iact:property name="dataType"/>
    <iact:actionData xml:id="d47">
      <inkml:trace xmlns:inkml="http://www.w3.org/2003/InkML" xml:id="stk47" contextRef="#ctx0" brushRef="#br1">18176 11881 11967 0,'0'0'528'2,"0"0"112"-2,0 0-512 0,0 0-128 4,-4-12 0-4,4 12 0 5,0 0 1728-4,0 0 320 7,-5-15 64-8,5 15 16 7,0 0-752-7,0 0-160 8,0 0-16-8,-14-12-16 7,6-4-224-7,-4 7-32 9,12 9-16-8,-11-16 0 5,1 6-208-6,-6-3-64 5,1 1 0-5,1 0 0 10,-5 4-160-10,3 5-32 5,-3-5-16-5,1-2 0 9,0 4-112-9,-3 2-32 9,-2 4 0-9,-1 2 0 6,-1-2-112-6,-3 6-32 7,-3 4 0-7,0 0 0 15,0-1-144-15,-2 7 160 1,-2-4-160-1,-1 3 160 7,1-1 48-7,-2 3 16 7,4 3 0-7,2-1 0 9,0 9 128-9,1 3 32 6,-1 0 0-6,4 4 0 9,2 4-96-9,1 4-16 6,7-4 0-6,3 4 0 9,-2-6-96-9,9 4-32 7,5-6 0-7,2 2 0 7,2 2-16-7,3-6-128 8,1-1 192-8,6-3-64 7,0 0 16-7,5 2 0 8,3 4 0-8,-1-9 0 9,3-9 48-9,3 3 0 5,2 1 0-5,1-7 0 9,-1 1-16-9,2-7 0 7,2-2 0-6,3 4 0 7,-1-4 64-8,2-2 16 6,0-6 0-6,6 0 0 7,-4 0-64-7,2-4 0 8,0-6 0-8,-2 2 0 8,4-5-48-8,-4 1-16 6,0-7 0-6,0-1 0 10,-4-5-128-10,1-2 160 6,-3-2-160-6,2 3 160 9,0 3-160-9,-2-2 128 6,-3-3-128-6,-1 1 128 8,-2 0-128-8,-1-2 0 8,-7-1 144-8,1 3-144 7,-5-4 0-7,-1 2 128 6,-6 0-128-5,-2 1 0 7,-4 3 0-8,0 0 144 7,-4-2-144-7,0 1 0 7,-6 1 176-7,-5 2-176 7,-1-1 160-7,1 5-160 9,-3 3 128-9,0-1-128 6,-5 3 0-5,-2 2 0 6,-3-3 160-7,1 7-160 8,-2 0 160-8,0 5-160 7,-3 5 0-7,-3 0 128 7,-2 5-128-7,-6 3 0 8,2 4 0-8,-6 5 0 8,5-3 0-8,-5 4 0 8,0 3 0-8,4 3 0 7,-2 1 0-7,2 0 0 8,-2-5 0-7,-1 5 0 4,5 2 0-4,0 3 0 7,6 1 0-8,1 2-128 6,3 0 128-6,8-2 0 8,3 2 0-8,1 1 0 7,7-5 0-7,0 4 0 9,6-2 0-9,5 0-128 7,2-1 128-7,3-3 0 9,0-2 0-9,6-3 0 7,0-3 0-7,5 3 0 7,-1-3 0-6,6-3-128 4,5 1 128-5,2 3 0 8,2-6 0-8,3 3 0 7,5-5 0-7,6 1 0 9,-2-3 0-9,5 4 0 7,3-6 0-7,2-1 0 9,-4-7 0-9,1-1 0 5,1-3 0-5,2 0 0 10,-2-2 0-10,-4-6 0 5,-1 2 0-4,1 1 0 7,-2-3 0-8,0 0 0 6,-6-7 0-6,0 3 0 9,-2 1 0-9,-5-5 0 7,-5 1 0-7,-7 3 0 9,-3-7 0-9,-9 1-192 7,-4 7 192-7,-2-5-208 22,-4-1-1040-21,-4 3-208 0,-13-3-32-1,-5-1-10000 9,1 3-2000-9</inkml:trace>
    </iact:actionData>
  </iact:action>
  <iact:action type="add" startTime="87651">
    <iact:property name="dataType"/>
    <iact:actionData xml:id="d48">
      <inkml:trace xmlns:inkml="http://www.w3.org/2003/InkML" xml:id="stk48" contextRef="#ctx0" brushRef="#br1">29031 12133 14735 0,'0'0'640'3,"0"0"160"-3,0 0-640 0,2-12-160 0,0-8 0 0,-2 20 0 8,2-9 1200-8,-2 9 208 8,-2-16 32-8,2 16 16 9,-8-12-96-9,2 1-16 6,-1 3 0-6,-1-2 0 7,-6-2-160-7,2 7-32 8,-5 1-16-8,-1 2 0 7,1 0-256-7,-7 2-48 6,-1 2-16-6,0 0 0 8,-1 3-432-8,1 5-64 9,-2 2-32-9,-1 4 0 6,-1 7-32-6,-2 6 0 8,0 0 0-8,-1 8 0 8,3-1-80-8,0 8-32 10,-4 1 0-10,3 8 0 6,1 4 0-5,6 1 0 4,3-1 0-5,5-3 0 8,7-1 16-8,4-4 0 7,4-1 0-7,6-11 0 9,4-5 176-9,7 1 48 6,8-2 0-6,3-4 0 8,1-7 32-8,6-1 16 6,6-1 0-6,0-8 0 9,6-3-96-9,4-3-16 7,-1-8 0-7,5 0 0 9,1 1-112-9,-3-3-16 6,-4-10-16-6,2 2 0 9,-1-7-32-8,-1 0 0 3,-8 1 0-3,2-5 0 6,-4-3-144-7,0-1 128 8,-6 0-128-8,-4-4 128 8,-3 0-128-8,-3-3 128 7,-7-6-128-7,-1 3 128 7,-3-6 16-7,-2 2 0 9,-4-6 0-9,-6-4 0 7,0-1 128-7,-2-3 32 6,-6 3 0-5,-6 1 0 7,1 0-64-7,-5 7-16 4,1 7 0-5,-7 3 0 9,-5 1 16-9,0 8 0 6,-3 8 0-6,-3 1 0 9,0 8-112-9,-6 2-128 6,0 6 176-6,-4 4-176 8,1 4 0-8,-3 4 0 8,-8 0 0-8,2 5 0 9,1-3 0-9,-1 6 0 5,4-3 0-5,10 3 0 10,0 3 0-10,6 3 0 9,2-9 0-9,6 5 0 6,5 1-144-5,8-1 16 5,5-3 0-6,3 3 0 23,10-3-2064-22,3-3-416 0,15 3-80-1,3-9 0 0</inkml:trace>
    </iact:actionData>
  </iact:action>
  <iact:action type="add" startTime="88685">
    <iact:property name="dataType"/>
    <iact:actionData xml:id="d49">
      <inkml:trace xmlns:inkml="http://www.w3.org/2003/InkML" xml:id="stk49" contextRef="#ctx0" brushRef="#br1">11151 11692 17503 0,'-14'-8'768'2,"14"8"176"-1,0 0-752-1,0 0-192 5,-12-2 0-5,12 2 0 6,-15 6 544-5,3 0 80 5,-2 2 16-6,3 5 0 8,-3-3 320-8,0 8 64 6,4 3 0-6,-3 2 16 8,3 7 32-8,0 5 0 6,2 2 0-6,5 10 0 8,1 7-416-8,2 9-80 7,-2 9 0-7,2 2-16 8,0-2-176-7,0 4-16 6,0 2-16-7,2-12 0 7,-2-5 16-7,0-3 0 8,-2-9 0-8,2-4 0 12,-2-8 160-12,0-4 48 4,-2-9 0-4,0-3 0 6,0 1 128-6,4-22 48 7,0 0 0-7,0 0 0 8,0 0 16-8,0 0 0 7,0 0 0-7,0 0 0 8,12-24-144-8,-2-1-32 7,5-3 0-7,-1-3 0 8,1-4-336-8,-3-6-64 8,4 2 0-8,-5-4-16 8,7 6-176-8,-4-6 0 6,-1 4 0-6,-5-9 128 11,0-3-128-11,4 2 0 5,-3 0 0-5,5-1 128 8,-4-5-128-8,-2 8 0 6,5 8 0-5,-3 4 0 7,4 2 0-8,-5 8 0 7,-1 5 0-7,4 5 0 7,-12 15 0-7,0 0 0 8,14-2 0-8,-14 2 0 7,11 19-160-7,-3 6 160 9,-4 5 0-9,0 5-144 6,-4 10 144-6,-2 1 0 8,-2 11-144-8,-2 7 144 8,-6 1 0-8,1 5-144 7,-7-2 144-7,5-2 0 8,-3-7 0-8,2-4 0 8,-5-11 0-8,-1-3 0 7,5-9 0-7,-3-5 0 7,6-4 0-7,-1-9 0 9,3-4 0-9,10-10 0 5,0 0 0-4,0 0 144 8,0 0 96-9,-8-16 16 6,6 1 0-6,8-7 0 9,0-3-32-9,0-5 0 5,2-3 0-5,3-2 0 8,-5 4-96-8,4-2-128 8,0-8 176-8,-5 0-176 7,3-2 128-7,-4-2-128 7,-4-6 0-7,4-1 0 8,2 1 0-8,-2-2 0 8,-2-1 0-8,0 3 0 9,2 12 128-9,2 0-128 6,1 2 0-5,-3 10 0 6,-2 11 0-7,-2 16 0 7,0 0 0-7,0 0 0 8,0 0 0-8,-2 16 0 6,-2 9 0-6,-3 6-144 9,-1 6 144-9,-2 4-208 7,-6 10 80-7,5 4 128 9,-5 1-160-9,4 3 160 5,-3-1 0-5,5-5-144 9,-2-4 144-8,3-8 0 5,1 0 0-6,-4-12 0 9,2-6 0-9,4-7 0 5,-3-3 0-5,9-13 0 9,0 0 0-9,0 0 0 7,0 0 0-7,0 0 128 8,0 0 16-8,7-27 16 8,1-4 0-8,4-6 0 7,4 2 16-7,-3 0 0 8,5-2 0-8,-1-6 0 7,-3 0-176-7,4 2 0 7,-5-6 144-7,3 4-144 8,-4-4 0-7,-1 1 128 5,-5 7-128-5,2 7 0 6,2 7 0-7,-3 4 0 8,-1 5 0-8,-6 16 0 7,0 0 0-7,0 0 0 6,8 17 0-6,-2 9 0 9,-10 5 0-9,2 10-128 6,-4 4 128-6,0 7-128 9,1 7 128-9,-7 5 0 6,0 1 0-6,-2 1-128 10,3 0 128-10,1-7 0 7,-2-8 0-7,4-7-128 9,5-1 128-9,1-6 0 5,4-2-144-5,1-5 144 8,1-11-304-8,8 1 16 7,4-3 0-6,7-7 0 21,4-4-1744-21,9-6-336 1,12-6-80-1</inkml:trace>
    </iact:actionData>
  </iact:action>
  <iact:action type="add" startTime="89887">
    <iact:property name="dataType"/>
    <iact:actionData xml:id="d50">
      <inkml:trace xmlns:inkml="http://www.w3.org/2003/InkML" xml:id="stk50" contextRef="#ctx0" brushRef="#br1">18011 11924 5519 0,'0'0'496'0,"0"0"-496"4,19-8 0-4,-1 2 0 8,1 0 2784-8,1 1 464 7,-7-3 80-7,-13 8 32 9,18-8-1312-9,-8 2-272 5,-10 6-48-5,11-14-16 8,-11 14-64-8,8-11-16 8,-6-5 0-8,-2 16 0 7,0 0-160-7,-4-13-16 9,-2-5-16-9,-2 6 0 8,8 12-384-8,-13-15-80 7,-7 7-16-7,1-2 0 9,-1-2-288-9,-1 8-64 6,-3 3-16-6,1 1 0 6,-4-4-256-6,-1 4-48 7,-3 4-16-7,0 1 0 9,-8 9-272 0,2-2 160-9,2 5-160 0,-4-1 128 6,0 5-128-6,0 5 0 7,-6 1 144-6,-2 6-144 7,4 4 0-8,0 2 144 7,8 6-144-7,-2-4 0 8,4 4 128-8,8-4-128 6,7 2 0-6,1-4 0 9,5 2 0-9,2-6 0 6,8 2 0-6,6 2 0 9,4-4 192-9,0 0-192 5,5 0 192-4,7-2-192 8,3-5 256-9,4-3-64 6,3-2-16-5,3-5 0 7,6 1-16-8,-2-7 0 6,6-2 0-6,-2-4 0 8,2 2-16-8,-2-8 0 7,4-6 0-7,-3 2 0 8,3-2-16-8,2-4 0 7,-4 0 0-7,4-3 0 8,4-1 0-7,-7-5-128 5,-1 3 192-6,0-3-64 9,-6-5 0-9,-5-1-128 7,-3-3 192-7,-4 3-64 8,-1 2 80-8,-11-7 16 7,-1-5 0-7,-8 0 0 7,-4-8 144-6,-4 0 16 5,-10-7 16-6,-1-3 0 9,-11-2-16-9,-1 3-16 7,-6 5 0-7,-8 6 0 9,-8-4-176-9,2 10-16 4,1 4-16-3,-5 6 0 7,0 1-160-8,-2 5 0 7,1 3 0-7,-3 2 0 23,1 9-384-21,7 1-96-1,0 4-32-1,14 5 0 13,5 1-1984-11,9 10-384 2,13 5-96-3</inkml:trace>
    </iact:actionData>
  </iact:action>
  <iact:action type="add" startTime="90911">
    <iact:property name="dataType"/>
    <iact:actionData xml:id="d51">
      <inkml:trace xmlns:inkml="http://www.w3.org/2003/InkML" xml:id="stk51" contextRef="#ctx0" brushRef="#br1">29049 12033 11967 0,'0'0'1072'2,"0"0"-864"-2,-6-15-208 0,6 15 0 7,0 0 1456-7,0 0 240 7,0-16 48-7,2 4 16 8,-2 12-672-8,0 0-128 9,0 0-16-8,0 0-16 4,6-17-112-4,1 5-32 4,-7 12 0-5,8-18 0 8,0 7 48-8,-8 11 16 8,8-20 0-8,2 10 0 9,-10 10-208-9,0 0-32 5,7-15-16-5,-7 15 0 9,0 0-112-9,6-12-32 7,-6 12 0-7,0 0 0 8,2-15-96-8,-2 15-32 6,0 0 0-6,0 0 0 8,-12-8-48-8,-3 2-16 8,3-2 0-8,-3 8 0 7,-1 8 64-7,-6-2 0 6,-1 2 0-6,-4 7 0 9,-6-1-144-9,1 5-32 12,-3 7 0-12,-2 1 0 5,2-2 48-5,-2 8 0 6,-4 6 0-6,8 4 0 7,-2 4-32-7,2-4 0 7,3 2 0-7,5-4 0 9,4 0 32-9,1-2 16 8,8 0 0-8,5-4 0 8,3 0 32-8,2 4 0 5,2-6 0-4,6 0 0 8,5-7 16-9,-1-3 0 6,2 1 0-6,7-3 0 9,7-3 80-9,3 1 32 6,2-5 0-6,6 1 0 8,0-3-48-6,4 0 0 3,4-4 0-4,6-1 0 7,1-1-128-8,3-6-16 6,-2-2-16-5,-1-8 0 7,3-1-32-8,-6-9 0 6,1 3 0-6,-1-1 0 8,-2-5 112-8,-2-3 16 8,0-3 0-8,0 0 0 6,-6 0 128-6,-2-5 16 8,-4-5 16-8,-6 4 0 8,-2-6 0-8,-9-1 0 7,-2-7 0-7,-8-6 0 8,-6-3-96-8,-8 1-32 7,-8 1 0-7,-3 3 0 8,-7 0-128-7,-1 6-32 6,-6 5 0-7,0 3 0 8,-2 5-128-8,-4 5 0 7,1 2 0-7,-1 5 0 7,-1 9-240-7,1 1-16 7,-4 8-16-6,4 2 0 22,-6 4-1824-21,-2 4-352 1,2 4-80-2,-4-1-15696 0</inkml:trace>
    </iact:actionData>
  </iact:action>
  <iact:action type="add" startTime="91674">
    <iact:property name="dataType"/>
    <iact:actionData xml:id="d52">
      <inkml:trace xmlns:inkml="http://www.w3.org/2003/InkML" xml:id="stk52" contextRef="#ctx0" brushRef="#br1">26788 12168 10943 0,'0'0'480'4,"0"0"96"-4,-16 6-448 1,16-6-128 0,-13 3 0-1,-3-1 0 4,4-2 944-3,12 0 160 6,-15-2 48-7,15 2 0 8,-14 4 128-7,14-4 16 5,0 0 16-5,-14 10 0 8,9 6 208-9,5-16 32 4,0 0 16-3,-2 13 0 7,-2 5-224-8,2 3-32 7,-2 1-16-7,0-1 0 8,2 3-240-8,0-1-48 8,-2 2-16-8,2 1 0 8,0 1-208-8,0 2-32 6,-3 6-16-6,-3 4 0 8,0-3-208-8,2 3-32 10,-8 3-16-10,3-1 0 7,-1 2-48-6,-6-4-16 4,1 4 0-5,1 0 0 8,-5-4-208-8,-1 2-32 7,1 0-16-7,3-4 0 8,-1 4-160-8,1-10 128 7,5 0-128-7,-3-3 128 7,6-5-128-7,4-1 0 7,-1 1 0-6,3-3-12032 17,2 1-2304-17</inkml:trace>
    </iact:actionData>
  </iact:action>
  <iact:action type="add" startTime="93899">
    <iact:property name="dataType"/>
    <iact:actionData xml:id="d53">
      <inkml:trace xmlns:inkml="http://www.w3.org/2003/InkML" xml:id="stk53" contextRef="#ctx0" brushRef="#br2">11603 13708 10703 0,'0'0'464'2,"0"0"112"-2,14-11-448 0,-14 11-128 0,11-8 0 0,1-6 0 6,-4 3 880-6,-2-5 144 8,-6 16 48-8,8-12 0 10,-1-3-16-10,-3 3 0 4,-4-4 0-3,0 5 0 6,0 11-144-7,0-12-16 8,-2-6-16-8,-2 9 0 7,4 9-48-6,-7-12 0 5,7 12 0-6,0 0 0 8,-12-6-256-7,-4 2-48 4,3 4-16-5,-9 0 0 8,1 2-192-8,1 2-32 6,1 2-16-5,-5 6 0 7,1-3 32-8,0 7 0 7,-3-4 0-7,-1-1 0 9,0 5 144-2,-3 1 16-7,-1-3 16 0,2 4 0 10,-2-3-64-10,1 5-16 6,1 1 0-6,-2 1 0 9,0 1-80-9,-4 8-32 6,1-1 0-5,3 3 0 6,2 2-32-7,4 6-16 7,-1-4 0-7,3 8 0 8,1-1-64-8,7 5-16 7,-5 2 0-7,9 2 0 7,-1-5-160-7,6-3 0 7,2 6 0-7,4 0 128 9,4-7-128-8,2-1 0 4,2 2 144-5,1-8-144 9,3-4 160-9,4-3-32 7,1-3-128-7,3-2 192 9,5-1 64-9,2-3 0 7,3-7 0-7,1 0 0 7,4-5 64-7,0 1 0 8,4-4 16-8,2-4 0 8,-2-6-16-8,2-2 0 6,-2-6 0-6,2 3 0 9,-8-9 0-9,2 4 0 6,0-5 0-6,2-4 0 7,-3-1-48-7,-3-1-16 8,-4-4 0-8,0-5 0 8,-1 1 0-8,-3-2 0 7,1 0 0-7,-3 0 0 7,-1 0-16-7,1-4-16 8,1 2 0-8,-7 4 0 8,1-3-224-8,-1 1 144 7,-5-2-144-7,-4-2 128 7,-2 0-128-6,-2 4 160 5,-2-2-160-6,0 0 160 10,-2 2-160-10,-2-4 0 6,-2 2 144-6,0 2-144 9,-5-4 0-9,1 4 128 5,-4 0-128-5,2 3 0 10,5 1 0-10,-7 8 0 6,2-1 0-6,-3 5 0 9,3-1 0-9,-4 7 0 6,3-3 0-6,-3 6 0 9,4-1 0-9,-3 3 0 5,3 4 0-5,-7 2 0 10,-3 2 0-10,1 4 0 8,-3 0 0-8,-1 8 0 6,-2-1 0-6,-1 7 0 7,-1-3 0-7,-4 5-128 7,2-1 128-7,-3-1 0 8,1 3 0-8,0 3 0 7,-2 1 0-7,2 2 0 8,0 3 0-7,2-3-128 7,-7 2 128-8,5 2 0 6,2-1 0-6,2 1 0 9,2 4 0-9,-1-2 0 6,3-2 0-6,1 1 0 8,7 7 0-8,-3-6 0 7,5-2 0-6,3-2 0 5,6-1 0-6,-3-3 0 8,3 0 0-8,2 3-128 8,4-11 128-8,4 6 0 7,2 5 0-7,1-5 0 10,1-1 0-10,0 3 0 6,6-2 0-6,-3-3 0 6,9-1 0-6,-1 1 0 8,-1-6 0-8,3 1 0 7,3-3 0-7,-1 1 0 8,-1-7 0-8,5 2 0 8,4 2 0-8,-2-4 0 7,1-4 0-7,-1 0 0 7,-2-4 0-7,2 2 0 8,1-4 0-8,1-2 0 7,0-6 0-6,-2 2 0 6,-3-1 0-7,1-1 128 8,0-4-128-8,1 3 0 6,-3-7 0-6,0 3 0 8,1-7 0-8,-1 1 128 8,2-2-128-8,-1-3 0 9,-5 3 0-9,-1 0 0 6,1-1 0-6,3 1 128 9,-3 0-128-9,-3-1 0 5,-1-3 0-5,1 0 0 8,-5-2 0-8,3-1 0 8,-8 1 0-8,1 0 128 9,1 0-128-9,-4-4 0 6,-4 1 0-6,2 3 0 8,-4 0 0-8,0 0 0 7,-4-4 0-7,2 4 128 7,0 1-128-7,-2 1 0 8,-4 0 0-8,1 3 0 8,1 5 0-8,-2 3 0 7,-2-1 0-7,0-1 0 8,1 5 0-8,-7-3 0 7,1 1 0-7,1 3 0 8,-6 4 0-8,5-1 0 7,-5 1 0-7,3 0 0 7,-1 6 0-6,-3 2 0 5,-5 0 0-6,-1 4 0 9,2 0 0-9,-1 6 0 7,1 2 0-7,0 3 0 8,-1 5 0-8,1 1-128 6,-2-5 128-6,-1 6 0 9,1-3 0-9,0 1 0 7,-1 1 0-7,5 1-128 8,-2-3 128-8,1 5 0 8,1 1 0-8,-3 4-128 7,-3 3 128-7,4 1 0 7,1-2 0-7,1 4 0 8,-2 2 0-8,3-1 0 7,-1-3 0-7,1 0 0 8,3 0 0-8,3-2 0 8,-1-1 0-8,5-1 0 8,-4-2 0-8,9-1 0 6,-3-3 0-6,4 5 0 8,2-7 0-8,4-1 0 7,0 3 0-7,4 1 0 9,0-5 0-8,6-1-128 5,-3-1 128-6,11-3-128 24,-2 4-1152-22,5-7-240-1,2-1-32-1,7 2-10016 5,1-4-2000-4</inkml:trace>
    </iact:actionData>
  </iact:action>
  <iact:action type="add" startTime="95591">
    <iact:property name="dataType"/>
    <iact:actionData xml:id="d54">
      <inkml:trace xmlns:inkml="http://www.w3.org/2003/InkML" xml:id="stk54" contextRef="#ctx0" brushRef="#br2">17874 14020 4607 0,'0'0'400'1,"0"0"-400"4,0 0 0-4,0-11 0 7,0 11 2528-8,4-16 416 5,-2 0 96-5,-2 5 16 7,0 11-1328-6,0-16-256 6,0 3-48-7,0-3-16 8,-2 4-64-8,0 2-32 9,0-3 0-8,2 13 0 4,-2-10-272-5,2 10-48 7,0 0-16-7,0 0 0 8,-4-14-304-8,4 14-64 6,0 0-16-5,0 0 0 7,0 0-320-8,0 0-64 8,-12 20-16-8,7 1 0 7,1 3-16-7,2 3-16 7,-2 4 0-7,4 2 0 9,2 3 32-1,2 8 16-8,-4 3 0 0,4-2 0 7,-2 4 80-7,1 2 16 6,1-1 0-6,-2-1 0 9,-4 0 16-9,2-1 0 6,0 5 0-6,0-2 0 8,-2-4-64-8,0-1 0 7,1-1 0-7,-1-8 0 8,0-2 32-8,2 1 0 6,-2-3 0-6,0-8 0 9,0-5 16-9,0-7 0 7,0 1 0-7,2-14 0 7,0 0 144-7,0 0 48 7,0 0 0-7,0 0 0 9,0 0 64-9,0-20 16 6,0-3 0-5,2-4 0 6,0-3-256-7,-2-3-32 8,0-4-16-8,0 0 0 9,0-6-112-9,0 0-32 7,0-5 0-7,-2 1 0 8,0 0-128-8,-4-6 128 6,6-3-128-6,0-1 128 8,4 1-128-8,-2-5 0 7,-2 1 0-7,2 5 0 7,2 4 0-7,-2 9 0 8,0-1 0-8,2 8 0 9,-1 7 0-9,1 5 0 5,4 5 0-5,-8 18 0 10,0 0 0-10,0 0-144 5,0 0 144-5,0 0 0 9,10 22-192-9,0 5 192 7,-3 2-192-7,-3 8 192 8,2 2-128-8,-2 10 128 7,0 2 0-7,2-2 0 9,-4 5-192-9,-2 5 192 5,-6-1-192-5,2 5 192 11,0-1 0-10,-2 0-128 3,2-3 128-4,-7-6 0 8,3-9 0-8,2-3 0 8,0-7 0-8,-2-7 0 7,3 0 0-7,-1-7 0 7,2-7 0-7,4-13 144 7,0 0-144-6,0 0 160 5,0 0-160-6,0 0 160 8,0 0 160-8,0-19 16 8,2-3 16-8,4-5 0 8,-1-2-112-8,-1-4-32 7,4-2 0-7,-2-1 0 9,2-8-80-9,2 3 0 7,-5-2-128-7,1 2 192 8,2-4-64-7,2-8-128 5,-4 4 176-6,1-1-176 8,1 1 0-8,2-4 0 5,-6-3 0-4,4 9 0 8,1 8 0-9,-1 4 0 6,-4 8 0-6,2 9 0 8,-2 2 0-8,-4 16 0 6,0 0 0-6,0 0 0 9,0 0 0-9,2 24 0 7,2 3-208-6,-4 4 80 7,0 6 128-8,-4 6-128 7,2 2 128-6,-2 2-128 5,-2 6 128-6,0 1 0 7,0 5 0-7,-3 3 0 8,-1-1 0-8,4-5 0 8,-2-7 0-8,0-4-128 9,3-2 128-9,1-6 0 6,0 2-144-6,0-10 144 24,2-6-480-23,4-3-32 0,4-1 0 0,-6-19 0 9,6 20-2800-9,3-10-560 2,-9-10-112-3,28-4-32 0</inkml:trace>
    </iact:actionData>
  </iact:action>
  <iact:action type="add" startTime="96989">
    <iact:property name="dataType"/>
    <iact:actionData xml:id="d55">
      <inkml:trace xmlns:inkml="http://www.w3.org/2003/InkML" xml:id="stk55" contextRef="#ctx0" brushRef="#br2">26503 14412 13823 0,'0'0'1216'3,"0"-11"-960"-1,-2-5-256-2,2 6 0 6,0-5 1152-6,0 3 192 6,-2-2 48-6,-2 3 0 9,4 11-128-9,-5-16-32 7,-5 2 0-7,-2 5 0 7,4-5-368-7,-5 8-80 8,-1-2-16-8,-2 1 0 9,3 1-112-9,-5 2-16 5,4 2-16-5,-3 0 0 9,1 2-112-9,1 0-32 6,-3 2 0-5,1 0 0 7,-3 6 48-8,-1 3 16 7,1-3 0-6,3 10 0 6,-5-1-128-7,-1 7-32 8,-3 1 0-8,3 4 0 6,3 0-32-5,1 10-16 11,-3 2 0-12,1 8 0 4,2 0-160-4,-1 2-48 5,6 7 0-5,3 5 0 10,3 5-128-10,-4 0 160 6,4-9-160-6,6-5 160 8,2 1-160-8,4-6 0 8,2-7 144-8,6-1-144 8,-2-9 240-8,5 1-32 7,1 0 0-7,3-4 0 6,3-3 80-5,1-5 16 6,-1-3 0-7,3-9 0 8,2 3 80-7,1-6 32 6,-3-2 0-7,4-4 0 8,2-4 48-8,3-2 16 7,1-6 0-7,0 1 0 7,4-9-96-7,-4 1 0 7,8 1-16-6,-2-3 0 6,-2-3-192-7,2-1-48 7,-2-2 0-7,2-3 0 8,-6 1-128-8,2-4 128 7,2-6-128-7,-4 4 128 8,0 5-128-8,-2-5 128 8,-3-6-128-8,-3 4 128 9,-2-7 0-9,-5 6-128 5,-3 3 192-5,1-2-64 8,-8 2-128-8,-3 0 0 7,-1 0 0-7,-2 2 0 8,-8 0 0-8,0 0 0 7,-5-6 128-7,-1 5-128 8,-8 3 128-8,-1 4 0 8,-3-2 0-8,-1 5 0 7,-4 1 64-7,-7 5 16 8,-1 1 0-8,2 3 0 7,-6 0-208-7,0 9 0 8,-6-3 0-8,2 4 0 8,-7 2 128-7,-3 4-128 5,-5 2 0-6,-1 4 144 8,2 1-144-8,3 7 128 7,-1-6-128-7,4 5 128 8,7-5-128-8,5 8 0 7,4-3 0-6,3 5-176 6,9-7 176-6,3 5-128 5,5-3 128-6,9-1-128 23,6 4-1472-20,10-5-272-3,7 3-64 0,11-8-15904 0</inkml:trace>
    </iact:actionData>
  </iact:action>
  <iact:action type="add" startTime="98100">
    <iact:property name="dataType"/>
    <iact:actionData xml:id="d56">
      <inkml:trace xmlns:inkml="http://www.w3.org/2003/InkML" xml:id="stk56" contextRef="#ctx0" brushRef="#br2">28934 14420 11967 0,'0'0'1072'4,"0"0"-864"-4,-2-21-208 0,4-1 0 7,3 5 1872-7,-1 1 336 8,2-1 64-8,0 3 16 7,-4-4-736-7,-2 18-144 7,0 0-16-6,0 0-16 6,8-19-464-7,-4 3-80 8,-2-3-32-8,-2 19 0 7,0 0 80-7,0 0 16 8,0 0 0-8,0 0 0 8,0 0-320-8,0 0-64 6,0 0-16-6,0 0 0 10,0 0-224-10,7 17-32 6,-3 3-16-6,-2 7 0 7,2 8 32-7,-2 0 16 7,-2 4 0-7,0 6 0 12,0 8 96-12,-2 3 16 3,-2 1 0-3,2 5 0 10,-7 3-80-10,3-3-16 6,-4 6 0-6,2-1 0 7,-6-9-128-6,7 1-32 5,-7-3 0-6,4-3 0 8,4-6 80-8,-5-6 16 7,-1 2 0-7,4-10 0 8,-2-4 176-8,3-4 48 7,1 1 0-7,0-7 0 8,-2-3 80-8,2-3 32 7,6-13 0-7,0 0 0 8,0 0-80-8,0 0-16 6,0 0 0-6,0 0 0 10,0 0 16-10,2-17 0 6,2-3 0-6,6-7 0 9,-2-6-176-9,-2 0-48 6,-1-2 0-5,5-2 0 6,-4 3-128-7,4-1-128 7,0-6 192-7,-3 2-192 8,-1-7 128-8,0 3-128 7,2-6 0-7,-2-4 0 9,-4-1 128-9,3-7-128 6,1-3 0-6,4 1 0 8,-4 3 0-8,2 5 0 7,-2 1 0-6,3 5 0 6,-5 12 0-7,4 4 0 7,-2 6 0-7,2 5 0 8,-2 3 0-8,-3 11 0 6,-3 8 0-5,0 0-144 6,0 0 144-7,0 0-160 7,0 0 160-7,4 21-160 9,-2 5 160-9,0 3-192 7,-2 2 192-7,0 2-192 8,-2 6 192-8,0 6 0 8,0 6-144-8,-1 1 144 8,-3 5 0-8,-6 1 0 6,0 5-144-6,1-5 144 8,-1-3 0-8,2-2 0 7,-6-9 0-7,7-4 0 8,-5-3 0-8,4-4 0 8,3-12 0-8,-3-3 0 8,4-3 0-8,6-15 0 5,0 0 0-4,0 0 0 7,0 0 0-8,0 0 0 9,0 0 176-9,0 0-176 6,8-25 288-6,1-4-48 7,-3-1-16-7,4-3 0 8,2-2-96-8,-4-2-128 7,1-8 176-7,3 4-176 8,-6-2 128-8,2 4-128 8,-2-3 0-8,1 1 0 7,-3-6 0-7,2 4 0 7,0-2 0-7,2 10 0 8,-2 4 0-8,-4 3 0 7,0 9 0-7,1 3 0 8,-3 16-128-7,0 0-48 5,0 0 0-6,0 0 0 25,0 0-1408-24,0 26-272 2,0 3-64-3,0 2-16912 0</inkml:trace>
    </iact:actionData>
  </iact:action>
  <iact:action type="add" startTime="101301">
    <iact:property name="dataType"/>
    <iact:actionData xml:id="d57">
      <inkml:trace xmlns:inkml="http://www.w3.org/2003/InkML" xml:id="stk57" contextRef="#ctx0" brushRef="#br2">23913 16495 1839 0,'0'0'160'1,"0"0"-160"-1,0 0 0 0,0-10 0 7,0 10 2384-7,0 0 448 8,0-19 96-8,0 7 16 7,0-3-1264-6,0 15-240 4,0-14-48-4,-2-2-16 7,0 5-176-7,2 11-48 5,0 0 0-6,0-16 0 7,0 16-128-7,-2-12-16 6,2 12-16-6,-2-13 0 10,2 13-128-10,0 0-32 7,0 0 0-7,0 0 0 8,0 0-240-8,0 0-48 8,0 0-16-7,0 0 0 4,0 0-208-4,0 0-64 7,0 0 0-8,0 0 0 7,4 17-32-7,2-1-16 7,-2 1 0-7,2 9 0 8,3 7-32-8,-1 6-16 7,2-2 0-2,4 2 0 0,-5 8-32-5,9 2-128 7,-1-1 192-7,-1-1-64 6,4 0-128-6,-1 2 128 8,1-4-128-8,1 3 128 8,2 1-128-8,1-6 0 7,1-4 144-7,0-6-144 8,-1 0 160-8,3-3-32 6,-3-5-128-5,-1-6 192 7,-2-1 112-7,3-6 16 5,-3 1 0-6,3-5 0 8,-1-8 128-8,4 0 48 6,3-4 0-6,3-2 0 10,-4-7-96-10,2 1-16 6,1-8 0-5,3 3 0 5,4 1-160-5,-4-3-32 5,0-3-16-6,4 5 0 9,-2-3-176-9,0 1 0 7,0 3 0-6,-4-1 128 4,-4-1-128-5,5 6 0 8,1-3 0-8,-2 5 0 8,-4 2 0-7,2-1 0 6,-1-1 0-6,-1 4 0 5,2-6 0-6,4 4 0 8,4 5 0-8,-2-3 0 7,4-2 0-7,0 2 0 7,6-2 0-7,4 4 0 9,3 0 0-9,3 2 0 6,-1-1 0-6,3 3 0 9,-4 5 0-9,-1-1 0 6,-1 0 0-6,-2 0 128 10,1 2-128-10,-1 2 160 5,0-4-160-5,1 0 160 10,1-2 16-10,2 1 0 5,-3 1 0-5,1 2 0 10,0 2-176-10,-3-2 0 6,-9 0 0-6,2 5 128 7,-6-1-128-6,-2 2 0 6,-1 5 0-6,-7-1 128 6,-6-2-128-7,1 5 0 7,-3-1 144-7,-3 1-144 7,-1 1 0-7,-3-3 128 7,0 3-128-7,-2 1 0 8,1 1 144-8,-1-3-144 6,-4 3 192-6,0-1-192 10,0 2 192-10,-4-1-64 6,0-5 0-6,0 3-128 9,-4 1 208-8,0-3-64 5,-2 0-16-6,-2 1 0 9,2-5 96-9,0 1 16 5,-2-5 0-4,6-10 0 7,-4 16 0-8,4-16 0 6,-11 9 0-6,11-9 0 9,0 0 32-9,0 0 16 7,0 0 0-7,0 0 0 7,0 0-32-7,0 0 0 8,-8-15 0-8,4-1 0 8,4-5-80-8,2 3-32 8,2-1 0-8,2-5 0 6,3-5-144-6,-1 0 128 7,4-1-128-7,3 1 128 9,3 0-128-9,0 2 0 6,5-1 0-5,0 3 0 6,1 4 0-7,-1-1 0 8,5 5 0-8,1-1 0 8,2 0 0-8,0 7 0 6,2-7-176-6,6 8 176 9,-4 3 0-9,4-1-128 6,2 2 128-6,-4 4 0 8,-1-2 0-8,5 2 0 7,-4 0 0-7,2 2-128 8,-6 0 128-8,-2 2 0 7,0 0 0-7,2-2 0 8,1 0 0-7,1 4 0 5,2-2 0-5,4 2 0 7,-4-2 0-8,4 2 0 6,-4 0 0-6,4 0-128 9,2-1 128-8,3 1 0 5,-1 0 0-5,0 2 0 5,2 2 0-6,-8 0 0 7,4-2 0-7,-6-3 0 10,0 5 0-10,0-2 0 6,-4 0 0-6,-2-2 0 7,3 2 0-7,5 2 0 9,-4-5 0-9,0 3 0 6,-2-6 0-6,2 2 0 7,-2 0 128-7,4 2-128 9,4 0 0-8,-2 0 0 4,4-4 0-5,0 0 0 10,0 0 0-10,-2 0 0 6,0-4 0-6,0 0-128 9,0 0 128-9,-2 0 0 5,0 2 0-4,-4-4 0 7,2-1 0-8,-2 1 0 7,-4 0 0-7,1 2 0 8,5-2 0-8,-4-4 0 7,0 3 0-7,0 1 128 8,0 0-128-8,2-4 128 7,4 2-128-7,0 1 128 9,2-1-128-9,-2 2 0 6,6 0 0-6,-6-2 0 8,0-5 0-8,-4 5 0 8,-1-4 0-8,-1 0 0 7,-2 1 0-7,2-3 0 6,-4 4 128-6,-3-5-128 9,-5-1 192-9,3-1-16 7,-5-5-16-7,4 1 0 9,-1 1 48-9,-3-1 16 6,1-1 0-6,1 1 0 8,-5-3-32-8,0 3-16 8,1-2 0-8,-3 1 0 7,-1 5-32-7,-3 3 0 7,0-4 0-7,0 9 0 8,-10 9 0-7,0 0 0 4,0 0 0-5,0 0 0 8,4-16-144-7,-4 16 0 6,0 0 0-7,0 0 0 7,0 0 0-7,-20 6-304 9,3-2 48-9,1 4 16 23,-9 1-1712-20,3 9-352-3,1 3-64 1</inkml:trace>
    </iact:actionData>
  </iact:action>
  <iact:action type="add" startTime="109585">
    <iact:property name="dataType"/>
    <iact:actionData xml:id="d58">
      <inkml:trace xmlns:inkml="http://www.w3.org/2003/InkML" xml:id="stk58" contextRef="#ctx0" brushRef="#br2">7152 4137 13823 0,'-22'-16'1216'4,"11"8"-960"-4,-7-7-256 0,7 5 0 7,-3 2 0-7,14 8 0 7,0 0 0-7,-10-6 0 9,10 6 592-9,0 0 80 6,0 0 16-5,0 0 0 6,-14 14-288-6,7-2-48 6,1 5-16-7,6 1 0 7,0-1 32-7,0 7 0 8,0 1 0-8,4 6 0 8,0 8 16-7,1 0 0 4,7 0 0-5,-4 4 0 9,6 4-144-8,-3-2-32 4,7 4 0-5,-4 5 0 9,3 5-64-9,-1-1-16 12,3-1 0-12,3-1 0 3,3 3 16-3,2-8 0 7,1-5 0-7,1 3 0 8,-2 2 128-8,2 0 32 7,1-7 0-7,1 1 0 7,0-8 96-7,6 2 32 9,-2-4 0-9,4 2 0 8,4 2-160-8,-2-5-16 6,0-7-16-6,8 2 0 8,0-2 16-7,5-1 0 4,-1-9 0-5,4-3 0 9,3 4 16-9,-3-11 16 7,-3-1 0-7,1-6 0 7,1-6 0-7,3 2 0 8,-3 1 0-8,5-1 0 8,1-4-32-8,7 0-16 7,-1 2 0-7,4-4 0 8,4 3-96-7,-6-1-16 5,1-6 0-6,-3 4 0 7,0-1-128-6,-2-3 0 6,1 4 144-7,-5-3-144 8,4 3 0-8,3-2 0 7,5 4 0-7,-4 3 128 8,2-3-128-8,-4-4 0 7,1 2 0-7,-7-3 128 8,1 3-128-8,1 2 0 6,-2-2 0-6,-1 3 0 9,1 1 0-8,7 0 144 4,-3-2-144-5,4 2 0 9,-6 2 128-9,5 0-128 7,-3-1 0-7,-2-3 0 9,-3 2 0-9,-1 0 0 6,-1 2 0-6,1 0 0 9,-1 2 0-9,1-2 0 6,-1 4 0-5,1 6 0 8,-5-2 0-9,-1 4 0 6,-1 2 0-6,-2 1 0 6,-4-3 0-6,-4 6 0 9,-4-2 0-9,0 7 0 8,-8-1 0-8,0 1 0 7,-2 1 128-7,1-1-128 8,-5 3 0-8,-2-3 128 7,-5-1-128-7,-4-5 0 7,1 9 192-7,-5-3-64 7,0 1 0-7,-1 1-128 8,-3 1 272-7,-2-1-48 6,0 4-16-7,2-7 0 7,-2 0 16-6,0-1 0 5,-4-17 0-6,2 18 0 9,-2 1-32-9,0-1-16 6,0-18 0-6,0 0 0 8,-2 15-48-8,2-15 0 6,-4 18 0-6,4-18 0 25,0 0-768-23,0 0-144 0,0 0-48-2,0 0 0 0,0 0 1776 2,0 0 336-1,-14-10 80-1,10-2 16 7,0-3-928-7,2-1-176 8,4-7-32-8,4-1-16 7,2-3-16-7,6-4 0 8,-5 4 0-8,9-3 0 7,-2-1-208-7,3 2 0 8,4-2 0-8,1 1 0 7,-1 3 0-7,5 2 0 8,1 1 0-8,2 3 0 8,0 5 0-8,0 5 0 6,3 5-192-6,5 0 192 9,-2 2-160-9,4 8 160 6,-4 2-128-6,4 0 128 10,0 3 0-9,2 7-160 3,-1 5 160-4,7-1 0 8,-6-1 0-8,4 5 0 8,2 3 0-8,-2 4 0 9,-3 4 0-9,7 3-128 6,2-5 128-5,-1 0 0 5,3-2 0-4,0-4 0 4,1-3 176-5,-1-1-176 6,-4-1 0-6,-1-7 0 5,-1 1 0-6,2-6-192 7,-2 1 192-7,1-5 0 8,1-6 0-8,-4 0 0 7,3-4 0-7,3 0 0 7,2-3 0-7,1-1 0 9,1 0 0-9,1-6 128 6,1 3-128-6,-3-5 0 8,-1 0 128-8,4-1-128 8,-1 3 0-8,5-1 0 8,-1-1 128-8,6 2-128 6,6-1 192-5,-1 3-192 7,-1 4 0-8,2-5 0 6,-4-1 0-6,-2-2 0 8,-7 7-208-8,-3-5 48 7,5 6 16-7,-5 2 0 25,-1-4-1440-24,-7 7-272 1,-1 1-64-2,0 2-7712 8,-2 0-1536-4</inkml:trace>
    </iact:actionData>
  </iact:action>
  <iact:action type="add" startTime="110865">
    <iact:property name="dataType"/>
    <iact:actionData xml:id="d59">
      <inkml:trace xmlns:inkml="http://www.w3.org/2003/InkML" xml:id="stk59" contextRef="#ctx0" brushRef="#br2">17825 4090 15663 0,'-27'-33'688'0,"13"11"144"0,-1 3-656 0,3 3-176 0,-2-3 0 0,8-1 0 7,1 5 1232-7,1-1 224 8,-2 2 32-8,6 14 16 8,0 0-672-7,0 0-144 6,0 0-32-7,0 0 0 8,0 0-400-8,0 0-64 7,17 0-32-7,3 10 0 6,-4 6-160-5,3 1 0 7,4 5 0-8,-1 5 0 7,-5 4 0-7,5 4 0 7,-1 4 128-7,-3 2-128 7,1 8 192-6,1 4-64 6,-1 1 0-7,-3 1 0 12,4 0 112-12,-1 1 16 3,3-1 0-3,-1-1 0 9,0 3 32-9,3-5 16 6,-1-3 0-6,-1-8 0 9,3-2 48-9,0-4 16 6,1-5 0-5,3-1 0 6,2-4 224-7,6 1 48 6,0-3 16-6,6-7 0 9,-4-1-208-8,10-5-64 5,0-2 0-6,0-2 0 8,1-3-144-8,1-3-48 8,0-2 0-8,3 1 0 8,5-11-48-8,-1 2-16 7,3 0 0-7,1-1 0 7,-1-1-128-7,3-4 128 7,2 5-128-7,-1-9 128 7,5 1-128-7,-6-1 0 8,-9-3 144-8,3-1-144 8,1 7 0-8,0 3 0 7,3-1 0-7,-4 5 0 8,-1 2 128-7,2 0-128 5,1 6 160-6,4-4-160 8,-1 0 0-8,-3 1 0 6,1-3-128-6,-5 6 128 9,-5 2-128-9,0 2 128 6,3 4 0-6,-3 0 0 9,-6-1 0-9,2 7-128 7,0 4 128-6,-5 5 0 6,1-1 0-7,6 5 0 8,0 0-128-8,0 3 128 7,-5-3 0-7,3 2 0 7,-4 3 0-7,0 1 0 9,-8 8 0-9,-2-4 0 6,-3 0 0-6,-3 0 0 8,-2-4 0-8,-3-3 0 7,-1-5 0-7,-7-5 0 7,1-1 0-7,-5-3 0 7,6-1 0-6,-8-3 0 7,-8-10 0-8,0 0 0 6,0 0 128-6,0 0-128 9,11 10 192-9,-11-10-64 6,0 0-128-6,0 0 192 9,0 0 32-9,12-8 0 7,-12 8 0-7,10-12 0 9,-10 12-48-9,12-15-16 6,-7 1 0-6,3-1 0 9,0 1-160-9,4-4 0 5,-5 3 144-5,9-3-144 8,-4 3 0-8,7 1 0 8,-3 4 0-8,3-2 0 8,3 7 0-8,3-3 0 8,-1-2 0-8,5 4 0 7,0 2 0-7,2-2-160 7,4 3 160-6,4-1 0 5,-1 2 0-6,6 2-128 7,1 2 128-6,2 4 0 6,0-3 0-7,-4 3 0 7,2-2 0-6,5 4 0 7,3 4-144-8,0-3 144 7,1 7 0-7,5-4-144 8,1 5 144-8,3-3 0 7,9 3 0-7,0-3 0 9,2 0 0-9,2-4 0 6,-2 1 0-6,0-3-128 10,6 0 128-10,2 2 0 4,0-5 0-4,10-3 0 10,2-2 0-10,5 0 144 7,1 0-144-7,1-2 0 9,2-1 176-9,-1-5-176 6,3 2 160-6,6 0-160 7,8-4 192-7,-4-5-64 8,-3-5-128-8,5 1 192 6,-2-7 32-6,4 1 0 8,-4-4 0-8,2 1 0 9,-4 1 64-9,-4 0 16 7,-6-2 0-7,1 1 0 7,-9 1 0-7,5 0 0 8,1-3 0-8,-7 1 0 7,-4-4-16-7,-10 2 0 7,-8-4 0-7,-6 2 0 9,0-5-16-9,-5 3 0 5,-5 2 0-5,-5-2 0 10,-6 2 48-10,0 2 0 6,-2 0 0-6,-8-1 0 9,-2 1-64-9,-6 2-16 6,-1 0 0-6,-5-1 0 9,-9-1-80-9,2 6-16 6,-5 3 0-5,-1 1 0 6,-2-1-144-6,-4 5 128 6,-2 1-128-6,0 16 128 5,-8-13-128-6,0-3 0 6,8 16 0-6,-7-8 0 9,7 8 0-9,-16-4-256 8,16 4 64-8,-14 6 16 23,-5 0-1424-22,7 0-272 0,-2 8-64-1,7-1-9504 8,-5 7-1888-8</inkml:trace>
    </iact:actionData>
  </iact:action>
  <iact:action type="add" startTime="113443">
    <iact:property name="dataType"/>
    <iact:actionData xml:id="d60">
      <inkml:trace xmlns:inkml="http://www.w3.org/2003/InkML" xml:id="stk60" contextRef="#ctx0" brushRef="#br2">23876 16185 12431 0,'-6'-19'544'2,"6"19"128"-2,0-12-544 0,-2-4-128 3,-2 7 0-3,4 9 0 7,0 0 688-7,-2-18 96 6,0 6 32-5,2 12 0 8,0 0-208-9,0 0-32 5,0 0-16-5,0 0 0 10,-6-13 16-9,6 13 16 4,0 0 0-5,0 0 0 7,0 0 64-7,0 0 16 7,0 0 0-7,0 0 0 9,0 0-64-8,0 0-16 4,0 0 0-4,-6 15 0 7,6-15-80-8,-7 16-32 7,1 3 0-7,2 1 0 7,2-6 0-6,2 3 0 6,0 5 0-7,2-5 0 8,0 5-80-8,4 1-16 7,2 2 0-4,-1 3 0 4,5 1-112-7,4 2-16 5,-3 0-16-5,5 4 0 8,1-1-48-8,-1-3-16 8,3 2 0-8,3 0 0 7,1 0 0-7,2-4 0 7,3-1 0-7,-1-1 0 10,0 2 80-10,4-1 0 6,4-9 16-6,-3 3 0 7,-1-1 80-7,2-2 16 8,4-1 0-8,-6 2 0 7,0 1-64-7,8-3-16 7,-6 1 0-7,2 1 0 8,0-11-128-8,-3 3-32 7,-1-2 0-7,2-4 0 8,2-2 128-8,-2 1 0 7,4 1 16-7,2-2 0 8,0-4 0-7,0 0 0 5,-2-2 0-6,4 0 0 10,-2-4-96-10,0 1-32 6,-2 1 0-6,2 0 0 8,-4 0-16-8,8-4-128 6,-2-6 192-5,3 5-64 7,-1-5-128-7,0 2 160 4,4-9-160-4,5 3 160 7,3 5-16-8,0-5 0 6,-1 4 0-6,1-1 0 8,-5 5-16-8,1-4 0 7,-4 5 0-7,0-1 0 8,-8-4-128-8,3 6 0 8,-3 1 0-8,2-3 128 8,-6 2-128-8,2 4 0 6,-6 0 0-5,5 4 0 6,1 2 0-7,-6 2 0 7,2-2 0-7,4 2 0 8,-4 2 0-8,2 6 0 7,-4-1 0-7,0 5 0 9,-1-3 0-9,-5 7 0 6,0-2 0-5,-1-1 0 7,-3 3 0-8,-2 3 0 6,-1 0 0-6,1-3 0 10,-7 5 0-10,2-1 0 7,-3-1 0-7,1-1 0 7,-4 1 0-7,1-2 0 7,-1 1 0-6,0 1 0 6,0-3 0-6,-5-5 0 5,1 3 144-6,0-1-144 7,-4-1 160-7,2 4-32 7,-4-20-128-7,4 21 192 8,-6-2-48-8,0 1-16 8,-4-1 0-8,0-7 0 8,6-12 64-7,-7 18 0 5,1-7 0-6,-2 5 0 9,8-16 0-9,-10 8 16 6,0-2 0-6,10-6 0 8,-17 7-48-8,5-1-16 7,12-6 0-7,-16 4 0 8,16-4-144-7,-11 6 0 4,11-6 144-5,0 0-144 9,0 0 0-9,-16 4 0 6,16-4 0-6,0 0 128 9,0 0-128-8,0 0 0 6,0 0 0-7,0 0 0 7,0 0 0-7,0 0 0 7,10-14 0-7,4-3 128 8,-1 5-128-8,3-2 0 7,3 3 0-7,-1-7 0 9,1 5 0-9,5-3 0 7,3 4 0-6,0-3 0 6,3 3 0-7,-1-2 0 6,6 5 0-5,4 1 0 7,-2 0 0-8,6 4 0 6,-2 0 0-5,8 2-128 7,3 2 128-8,1 2 0 6,4 0 0-5,-3 0-128 7,1 2 128-7,1 0 0 4,1 2 0-5,2-2 0 9,5-1 0-9,6-1-128 5,-2 4 128-5,8 0 0 9,6 0 0-9,2-4 0 6,0-4 0-5,0-4 0 7,-4-2 0-8,2 2 0 7,2-3 0-7,5-3 0 9,1 0 160-9,0-3-32 6,2 3-128-5,-3-7 192 6,-5-5-192-7,-6-1 176 8,-9-3-176-8,-1 1 160 7,-6-4-160-6,-7 0 192 4,-6-8-192-5,-8 2 192 8,-1 2-192-8,-8 1 0 7,-9 3 0-6,-7 4 0 21,-5 0-1216-21,-9 5-112 1,-9 3-16-2,-5 3-16432 0</inkml:trace>
    </iact:actionData>
  </iact:action>
  <iact:action type="add" startTime="114779">
    <iact:property name="dataType"/>
    <iact:actionData xml:id="d61">
      <inkml:trace xmlns:inkml="http://www.w3.org/2003/InkML" xml:id="stk61" contextRef="#ctx0" brushRef="#br2">24282 18664 13823 0,'0'0'1216'4,"0"0"-960"-4,0 0-256 1,0 0 0 6,0 0 2512-6,0 0 464 6,9-12 96-7,3-3 0 6,6 3-1360-6,7-4-288 7,4 1-48-7,2-3-16 8,8 4-464-8,6-3-112 9,4-3-16-9,2 3 0 6,3-5-112-6,7 3-16 7,3 1-16-7,4 5 0 9,-5-3-16-9,-1 4 0 6,-3 5 0-6,-7-3 0 10,-5 4-272-10,-2 2-48 5,-10 4-16-5,-6 0 0 9,-3 2-272-9,-3 4 0 6,-1 4 128-6,-7-1-128 8,1 1 0-8,-10 8 0 11,0 1 0-11,-4-1 0 7,-4 3 0-7,-4 1-144 5,0-3 144-4,-6 3-128 22,2 1-512-22,3 0-80 0,-5 1-32-1,4-1 0 12,-6-5-1648-11,3-1-336 0,-1-1-64 2</inkml:trace>
    </iact:actionData>
  </iact:action>
  <iact:action type="add" startTime="115096">
    <iact:property name="dataType"/>
    <iact:actionData xml:id="d62">
      <inkml:trace xmlns:inkml="http://www.w3.org/2003/InkML" xml:id="stk62" contextRef="#ctx0" brushRef="#br2">25233 18443 18431 0,'0'0'1632'0,"0"0"-1312"3,0 0-320-3,0 0 0 7,-7-5 1280-7,7 5 192 7,0 0 48-7,0 0 0 8,0 0-592-8,0 0-112 7,0 0-32-6,-12 15 0 6,4-5-144-7,2 9-16 8,4 3-16-8,0 1 0 7,0 3-80-7,0 5-16 6,0 6 0-6,2 0 0 10,0 0-96-10,0 6-32 7,-3-4 0-7,3 4 0 7,0 6-144-7,0-6-48 7,-2 1 0-7,0 1 0 8,2 0-192-8,-2 4 176 10,-2-6-176-10,-2-2 160 7,2-4-160-6,-4 0 0 4,2-4-160-4,1-2 160 19,-1-7-608-18,-4 1-32-1,2-4 0 0,0-5 0 11,-3 2-1920-11,-3-11-384 1</inkml:trace>
    </iact:actionData>
  </iact:action>
  <iact:action type="add" startTime="115381">
    <iact:property name="dataType"/>
    <iact:actionData xml:id="d63">
      <inkml:trace xmlns:inkml="http://www.w3.org/2003/InkML" xml:id="stk63" contextRef="#ctx0" brushRef="#br2">24521 19475 23951 0,'0'0'2128'3,"0"0"-1696"-2,0 0-432-1,0 0 0 6,18-4 1040-5,1-4 128 6,3 5 32-7,9-3 0 7,0 0-496-7,4-6-80 7,3 0-32-7,8 3 0 7,7-5 96-7,0 4 16 7,-1-3 0-7,3 3 0 8,-2 2-256-8,-5-2-32 8,1 4-16-8,-2 3 0 9,-8-3-400-9,4-2 0 5,-4 4 128-5,2 0-128 24,-8 2-576-23,2 0-128-1,0 0-48 0,-4 0-8992 12,-1-2-1808-10</inkml:trace>
    </iact:actionData>
  </iact:action>
  <iact:action type="add" startTime="115620">
    <iact:property name="dataType"/>
    <iact:actionData xml:id="d64">
      <inkml:trace xmlns:inkml="http://www.w3.org/2003/InkML" xml:id="stk64" contextRef="#ctx0" brushRef="#br2">26316 19013 19343 0,'0'0'1728'4,"8"-10"-1392"-4,-4-5-336 0,1 3 0 8,-5 12 1216-7,6-18 192 5,-6 18 16-6,-2-15 16 7,-3 1-416-7,-3-2-64 8,-8 5-32-7,2-3 0 5,-7 2-32-6,0 5-16 8,-3-5 0-8,1 4 0 7,-5 6-192-7,1 2-48 7,0 0 0-7,0 6 0 8,-1 2-320-8,1 5-80 8,0 11-16-8,1-3 0 7,1-1-48-7,-2 5-16 8,-1 4 0-8,1 3 0 6,0 1-160-5,1-2 0 6,5 0 0-7,9-2 128 14,2-1 0-14,8-3-128 3,6-2 192-3,8-5-64 7,4-2 128-7,5-1 0 7,4-3 16-7,5-6 0 7,1-2-48-7,2-4-16 8,6-2 0-8,0-6 0 8,8-8 80-8,2-1 16 6,-8-9 0-6,3-1 0 9,3-2-112-9,-4-2-32 8,0-6 0-8,-4 2 0 7,2-1-160-7,-6-5 192 7,-2-1-192-7,-3-5 192 8,-3 0-192-8,-2 0 160 7,-1-6-160-7,-5 1 160 8,-3-3-160-8,1-3 0 8,-3-9 144-8,0 7-144 7,-5-6 0-6,3 1 128 6,-6 7-128-7,0 9 0 8,-2 12 0-8,-2 8 0 7,-2 5 0-7,0 13 0 7,0 11 0-7,0 0-160 7,0 0 160-7,-12 19 0 9,2 10-208-9,-5 12 64 6,-1 6 16-6,2 8 0 8,-5 3 128-8,3 12-192 7,-3 10 192-7,-3 4-192 8,3 4 192-8,3 4 0 7,-5-5 0-7,7-3-128 8,-3-4 128-8,7-6 0 7,0-9 0-7,4-3 0 9,2-5 128-9,4-5-128 6,2-3 128-6,4-2-128 8,6-12 0-7,-1-6 0 4,5-3 0-5,0-7 0 23,5-3-1088-22,1-5-192 0,-3-7-48-1,4-6-14480 3</inkml:trace>
    </iact:actionData>
  </iact:action>
  <iact:action type="add" startTime="116250">
    <iact:property name="dataType"/>
    <iact:actionData xml:id="d65">
      <inkml:trace xmlns:inkml="http://www.w3.org/2003/InkML" xml:id="stk65" contextRef="#ctx0" brushRef="#br2">27003 19128 20271 0,'-16'10'1792'1,"4"-2"-1424"4,-3-3-368-4,15-5 0 6,-8 10 1568-7,8-10 240 6,0 0 48-6,0 0 16 7,6 14-784-7,-6-14-144 7,19 2-48-7,1-4 0 8,5-2-256-8,4-2-48 8,4-10-16-8,3 5 0 7,-1-7-96-7,6 1-32 7,0 3 0-7,1-4 0 9,-6-1-160-9,-3 3-32 6,0-5-16-6,-6 3 0 8,-5 3-240-7,-3-7 176 6,1 1-176-6,-13 3 160 5,1-1-32-6,-4 3-128 6,-6 4 192-6,2 12-64 8,-4-13 16-7,4 13 0 5,-15-4 0-6,-5 4 0 8,-1 4-144-8,-1 6 0 7,-3-1 144-7,-2 13-144 8,-1 1 0-8,3 3 0 8,-2-3 0-8,5 6 0 12,1 2 0-12,3 1 0 4,5-1 0-4,-1-2 0 7,6 0 0-7,6-1 0 7,0-3 0-7,4-2 0 8,4-1 0-7,8-5 0 6,-1-1 0-7,9-2 0 7,3-3-240-7,2-3-112 8,3 0-32-8,1-2-10096 15,8-6-2016-13</inkml:trace>
    </iact:actionData>
  </iact:action>
  <iact:action type="add" startTime="116598">
    <iact:property name="dataType"/>
    <iact:actionData xml:id="d66">
      <inkml:trace xmlns:inkml="http://www.w3.org/2003/InkML" xml:id="stk66" contextRef="#ctx0" brushRef="#br2">27833 19124 15663 0,'-15'14'1392'2,"3"-1"-1120"-1,-3 9-272-1,3-3 0 7,2 1 2672-7,-4 1 464 6,3 7 112-5,1-3 16 7,0-4-1872-8,4-3-368 6,-3-2-80-6,9-16-16 8,-6 11 32-8,6-11 0 6,0 0 0-5,0 0 0 7,0 0-112-8,0 0-16 6,0 0 0-6,21-9 0 10,5-7-240-10,-3 0-48 6,-4-7-16-6,5 0 0 8,-1-1-176-8,3 3-32 7,-3-1-16-7,2 3 0 8,-1 1-128-7,-5 6-32 5,1 3 0-6,1-1 0 8,-1 6-144-8,-3 2 128 7,1 4-128-4,-3 2 128 4,-15-4-128-7,18 16 192 6,0-3-192-6,-9 7 192 8,1 3-192-8,-2-1 0 7,-4-3 0-6,-2 4 0 5,0 5-128-6,0-5-16 9,-2 1 0-9,2-3 0 21,-2-3-1536-20,0 1-304 0,0 1-64 0,0-20-8784 5,11 15-1760-5</inkml:trace>
    </iact:actionData>
  </iact:action>
  <iact:action type="add" startTime="117135">
    <iact:property name="dataType"/>
    <iact:actionData xml:id="d67">
      <inkml:trace xmlns:inkml="http://www.w3.org/2003/InkML" xml:id="stk67" contextRef="#ctx0" brushRef="#br2">28783 18272 23903 0,'4'-24'1056'1,"0"15"224"-1,-4 9-1024 1,4-16-256 3,0 2 0-4,-4 14 0 8,0 0 800-7,0 0 112 5,0 0 32-6,0 0 0 7,0 0-352-7,-6 20-64 8,-8 13-16-8,1 4 0 7,-1 0 160-6,0 12 32 5,1 9 0-6,-1 1 0 8,-3 1-48-8,5 1 0 8,-8-1 0-8,5 5 0 6,-3 3-144-6,1-6-48 8,3 3 0-8,-2-5 0 7,5-5-272-7,-1-6-48 8,4-3-16-8,2 1 0 12,4-10-128-12,0-4 0 5,-1-5 0-5,3-9 0 23,0-1-512-23,0-18-144 0,0 0-32 0,0 0-9616 7,0 0-1920-4</inkml:trace>
    </iact:actionData>
  </iact:action>
  <iact:action type="add" startTime="117381">
    <iact:property name="dataType"/>
    <iact:actionData xml:id="d68">
      <inkml:trace xmlns:inkml="http://www.w3.org/2003/InkML" xml:id="stk68" contextRef="#ctx0" brushRef="#br2">28545 18913 17503 0,'0'0'1552'1,"0"0"-1232"0,0 0-320-1,0 0 0 5,0 0 3152-5,20 6 576 8,1-2 112-8,3-2 32 8,3 0-2592-8,2-2-528 6,3 0-112-5,1-2 0 7,-2 0-256-8,0-2-64 6,4-2 0-5,-2 3 0 7,2-3-496-8,-1 4-96 5,-3-2-32-5,0 0 0 26,-6-4-1968-24,-1 2-400 4,1 0-80-5</inkml:trace>
    </iact:actionData>
  </iact:action>
  <iact:action type="add" startTime="117589">
    <iact:property name="dataType"/>
    <iact:actionData xml:id="d69">
      <inkml:trace xmlns:inkml="http://www.w3.org/2003/InkML" xml:id="stk69" contextRef="#ctx0" brushRef="#br2">29378 18935 24879 0,'-25'21'2208'2,"11"-3"-1760"-2,-1 1-448 0,3 7 0 1,-4 1 1104-1,5 4 144 0,-5 4 32 0,4-1 0 8,-5-5-240-8,5 0-32 6,-4-6-16-6,5 1 0 8,-3-7-368-8,4 5-80 7,4 1-16-7,-1-1 0 9,3-9-528-9,4-13 0 5,0 0 0-5,0 0 0 24,0 0-832-24,0 0-64 0,17 12 0 0,5-12-8848 12,-5-10-1776-11</inkml:trace>
    </iact:actionData>
  </iact:action>
  <iact:action type="add" startTime="117814">
    <iact:property name="dataType"/>
    <iact:actionData xml:id="d70">
      <inkml:trace xmlns:inkml="http://www.w3.org/2003/InkML" xml:id="stk70" contextRef="#ctx0" brushRef="#br2">30038 18133 28911 0,'0'0'1280'2,"0"0"256"-2,0 0-1216 0,0 0-320 0,0 0 0 0,-4 14 0 8,0 2 336-8,0 5 16 6,-4 1 0-6,-4 5 0 8,3 6 288-7,-5 0 48 7,2 4 16-8,-5 4 0 7,1-2-64-7,-3 8-16 7,-1 4 0-7,4 1 0 7,-3 3-96-7,1 0-16 8,5-1 0-8,-5 1 0 8,3 1-304-8,-5-1-64 5,4-2-16-5,3-7 0 9,-3 3-128-9,6-4 0 8,-3-10-192-8,5-2 192 23,2-4-752-17,-2-3-16-6,1-7-16 0,1-1 0 9,6-18-1536-6,0 0-304-3,0 0-64 0,0 0-9776 0</inkml:trace>
    </iact:actionData>
  </iact:action>
  <iact:action type="add" startTime="118052">
    <iact:property name="dataType"/>
    <iact:actionData xml:id="d71">
      <inkml:trace xmlns:inkml="http://www.w3.org/2003/InkML" xml:id="stk71" contextRef="#ctx0" brushRef="#br2">29534 18804 23039 0,'0'0'2048'1,"0"0"-1648"1,0 0-400-1,0 0 0 8,0 0 1472-9,0 0 224 6,14 8 32-6,0-2 16 8,-14-6-976-7,19 4-192 4,-5 0-32-5,5 0-16 8,1 1-176-7,-3-1-32 6,3 0-16-7,3-2 0 7,-1 0-112-7,-3-2 0 7,5 0-16-7,-1 0 0 9,2 0 16-9,1 0 0 6,-1 2 0-6,0-4 0 8,-3 2-192-8,1-2 0 7,1 2 0-6,-3-2 0 7,-1-2-144-8,-5 2-112 6,5 0-32-6,-7-1 0 22,1-1-2208-20,-14 4-448-2</inkml:trace>
    </iact:actionData>
  </iact:action>
  <iact:action type="add" startTime="118369">
    <iact:property name="dataType"/>
    <iact:actionData xml:id="d72">
      <inkml:trace xmlns:inkml="http://www.w3.org/2003/InkML" xml:id="stk72" contextRef="#ctx0" brushRef="#br2">30350 18748 23663 0,'0'0'1040'2,"-6"17"240"-2,2 1-1024 0,2-3-256 1,0 7 0-1,2 3 0 7,0 3 896-7,0 1 128 7,0 0 16-7,2 2 16 8,0 0-208-8,6-1-32 8,-4-1-16-8,1 2 0 7,-1-4-256-7,4 3-48 8,2-3-16-8,-2-2 0 6,3-3-304-6,5-1-176 8,2 1 192-8,-5-3-192 8,7-1 128-8,-5 1-128 8,5-1 0-8,-1-6 0 6,-3-1-208-5,1-1-112 5,-17-10 0-5,24 0-16 28,-3-10-1648-26,-1 2-320-3,-3 1-64 1</inkml:trace>
    </iact:actionData>
  </iact:action>
  <iact:action type="add" startTime="118594">
    <iact:property name="dataType"/>
    <iact:actionData xml:id="d73">
      <inkml:trace xmlns:inkml="http://www.w3.org/2003/InkML" xml:id="stk73" contextRef="#ctx0" brushRef="#br2">30946 18845 20271 0,'0'0'896'2,"0"0"192"-1,-3 14-880-1,-1 5-208 0,0 7 0 0,0 3 0 7,-8 4 2240-7,0 8 384 8,3 0 96-8,-7 6 16 7,2-2-1360-7,-3-2-272 6,-5 1-48-5,-1 3-16 9,-2 0-16-10,-3 4 0 5,1-1 0-5,0 3 0 8,-1-4-384-8,3-2-96 7,4-1-16-7,-1-1 0 7,-1-4-288-7,5 4-64 7,5-10-16-7,3 0 0 12,0 0-368-12,6-5-80 6,0-3-16-6,4-4 0 22,-4-5-2240-20,2-2-448 0</inkml:trace>
    </iact:actionData>
  </iact:action>
  <iact:action type="add" startTime="118838">
    <iact:property name="dataType"/>
    <iact:actionData xml:id="d74">
      <inkml:trace xmlns:inkml="http://www.w3.org/2003/InkML" xml:id="stk74" contextRef="#ctx0" brushRef="#br2">29774 18287 38703 0,'-47'-17'3440'2,"24"7"-2752"-2,3-2-560 0,7 9-128 4,13 3 320-3,0 0 48 6,0 0 0-7,0 0 0 22,-14 3-1040-19,14-3-208-3,-13 12-32 1,-1-2-15952-1</inkml:trace>
    </iact:actionData>
  </iact:action>
  <iact:action type="add" startTime="119208">
    <iact:property name="dataType"/>
    <iact:actionData xml:id="d75">
      <inkml:trace xmlns:inkml="http://www.w3.org/2003/InkML" xml:id="stk75" contextRef="#ctx0" brushRef="#br2">26644 20224 21183 0,'0'0'1888'1,"0"0"-1504"2,0 0-384-3,0 0 0 8,0-10 1376-8,0 10 208 7,0 0 32-7,0 0 16 7,0 0-992-6,0 0-208 5,0 0-48-6,0 0 0 8,4 26 32-7,-1-3 0 5,-1-2 0-6,-2 5 0 8,0 1 128-8,0 4 32 7,0 4 0-7,-2-1 0 9,0-1 0-9,-1 0 16 7,-5 2 0-7,2-4 0 7,0-2-160-6,2-1-48 6,-6-5 0-7,5-3 0 7,1-1-48-7,0 1-16 7,4-20 0-7,0 0 0 8,0 0 128-8,0 0 0 7,0 0 16-7,0 0 0 8,0 0 144-8,11-16 32 8,5 0 0-8,4-5 0 7,-3-4-256-7,3-3-64 7,1-1 0-7,1 0 0 8,-5-2-192-8,5 1-128 8,1-3 128-8,0 4-128 11,3 2 0-11,-3 5 0 5,1 1 0-5,1 1 0 9,2 7 0-8,0-3 0 4,-1 8 0-4,-3 4 0 6,3 4 0-7,-5 4 0 6,-3 2-128-6,-3 8 128 8,-1 3-160-8,-2 7 160 6,-7 3-192-6,1 0 192 10,-2 1-128-10,-4-1 128 6,-2 0 0-6,-4-3 0 8,1-3 0-8,-3-3 0 7,-4 1 0-7,4-9 0 8,8-10 0-8,-8 10 0 8,8-10 0-8,0 0 0 6,0 0 224-6,0 0-48 8,0-16-16-8,6 0 0 8,4 1 96-8,8-9 0 8,-3-1 16-8,7-2 0 8,1-1-272-8,2 3 160 6,3 2-160-6,-1 5 128 9,0-1-128-9,1 7 0 7,-1-4 0-7,0 10 0 8,-3 1 0-8,-3 1 0 7,-1 4-128-6,-1 8 128 6,-1-1 0-7,-3 11-176 7,3-1 176-7,-5 3-128 7,-3 1 128-7,-4 3-128 7,0 1 128-6,0-1-128 8,-4-1-16-9,4 2 0 6,-4 3 0-5,0-1 0 20,-2 0-656-20,0 0-128 0,0-1-32-1,1-3 0 13,1 1-2112-12,0-9-448 2,4 1-64-3</inkml:trace>
    </iact:actionData>
  </iact:action>
  <iact:action type="add" startTime="119767">
    <iact:property name="dataType"/>
    <iact:actionData xml:id="d76">
      <inkml:trace xmlns:inkml="http://www.w3.org/2003/InkML" xml:id="stk76" contextRef="#ctx0" brushRef="#br2">28395 20314 15663 0,'0'0'688'2,"0"0"144"-2,-13-4-656 0,13 4-176 0,-14-4 0 0,14 4 0 7,-14-2 3872-6,14 2 736 5,-15 4 160-6,3 0 32 7,-6 4-3728-7,5-3-752 8,-5 1-128-8,3 4-48 7,-3 0-144-7,-2-2 0 7,5 1 144-7,-3 3-144 7,3-4 288-6,1 7-16 7,6-5 0-8,-3 6 0 9,1-5-32-9,2 7-16 6,-4-4 0-6,6 5 0 7,5 1-224-7,-1-5 0 7,2 1 0-6,2-2 0 7,3 3 0-8,5-7 128 6,2 2-128-6,-2-5 0 9,-10-7 160-9,17 12-16 6,-1-2 0-6,-1 0 0 8,3-3 0-8,-6 1 0 7,-12-8 0-7,17 2 0 7,-3 2 96-6,-14-4 16 6,19-2 0-7,-19 2 0 9,18-4 48-6,-4-2 16 1,5 2 0-4,-7 0 0 8,-12 4-160-7,17-11-32 6,-3-3 0-7,2 6 0 7,-5-5-128-7,5 3 0 7,-4-4 0-7,3 1 128 8,-7 5-128-8,-8 8 0 7,16-8 0-7,-7-4 0 8,-9 12-352-7,0 0 0 5,0 0 0-5,0 0 0 19,0 0-448-17,0 0-96-2,0 0 0-1,0 0-16 11,0 0-1376-8,0 0-272-2,14-9-48 1</inkml:trace>
    </iact:actionData>
  </iact:action>
  <iact:action type="add" startTime="120188">
    <iact:property name="dataType"/>
    <iact:actionData xml:id="d77">
      <inkml:trace xmlns:inkml="http://www.w3.org/2003/InkML" xml:id="stk77" contextRef="#ctx0" brushRef="#br2">29234 19703 26719 0,'0'0'1184'1,"0"0"240"-1,-2-9-1136 0,2 9-288 0,0 0 0 0,0 0 0 8,0 0 864-8,-2 17 112 5,-4 5 32-5,-4 5 0 10,-1 6-432-10,-5 6-64 5,2-2-32-5,-5 8 0 8,-3-4 288-7,-1 4 48 5,0 3 16-6,1-3 0 8,1 0-48-8,-1 4 0 7,1-4 0-7,3-2 0 10,-3 0-464-10,3-2-80 5,3 5-32-4,-3-3 0 6,6 2-208-7,-3 0 0 7,3-8 0-7,-2 0 0 24,7 0-704-18,3-6-176-6,-2-1-32 0,0-7-16 10,0-7-1312-8,6-16-256-1,-2 15-48 1</inkml:trace>
    </iact:actionData>
  </iact:action>
  <iact:action type="add" startTime="120425">
    <iact:property name="dataType"/>
    <iact:actionData xml:id="d78">
      <inkml:trace xmlns:inkml="http://www.w3.org/2003/InkML" xml:id="stk78" contextRef="#ctx0" brushRef="#br2">28789 20265 15663 0,'0'0'1392'3,"22"-14"-1120"-3,-1 3-272 0,6-3 0 8,3 4 1584-7,-1-1 256 6,4 1 48-7,-2 4 16 8,-1-2-1216-8,-1 0-240 7,2 2-64-7,-2 3 0 7,-1-1 0-7,-5 2 0 6,0 2 0-6,-1 0 0 9,-3-2-128-9,1 0-48 8,-1 4 0-8,-3-2 0 6,0-2 208-6,-1-2 32 8,1 2 16-8,1 2 0 7,-17 0 176-7,18-2 48 7,-3 2 0-7,1 0 0 7,-16 0-80-6,18 4-16 6,-3 2 0-7,-15-6 0 8,0 0-128-8,12 13-16 7,-2 5-16-7,-2-2 0 8,-5 3-80-8,-3 4-16 7,0-1 0-7,-2 1 0 8,-3-1-16-8,-5 3 0 11,2 2 0-11,0 1 0 5,-3-1 80-4,1 2 16 6,-2-1 0-7,-2-3 0 7,5-2 32-7,-3 1 0 7,4-3 0-7,0-5 0 8,1-1-96-8,7-15-16 7,0 0 0-7,-2 14 0 9,2-14-32-9,0 0-16 6,0 0 0-5,0 0 0 6,15-4 64-7,-1 0 16 7,3-4 0-7,5-7 0 8,-6-1-112-8,3-3 0 8,4-1-16-7,-1 3 0 6,-1-9-240-7,1 1 176 7,-1 0-176-7,5-1 160 7,-3 3-160-7,2 3 0 8,-1 5 0-8,3-5 0 7,0 7 0-7,1-5 0 8,-7 4 0-8,3 5 0 7,-1 3 0-7,0 0 0 7,-7 0 0-7,2 4 128 8,1 2-128-8,-5 2-272 7,-14-2 64-7,17 6 16 26,3 2-1520-25,-7-2-288 3,-13-6-64-3,20 7-9584-1,-20-7-1904 0</inkml:trace>
    </iact:actionData>
  </iact:action>
  <iact:action type="add" startTime="120920">
    <iact:property name="dataType"/>
    <iact:actionData xml:id="d79">
      <inkml:trace xmlns:inkml="http://www.w3.org/2003/InkML" xml:id="stk79" contextRef="#ctx0" brushRef="#br2">30326 20384 23951 0,'0'0'2128'1,"0"0"-1696"1,0 0-432-2,0 0 0 9,0 0 1968-9,8 17 304 7,-2-3 64-7,-4 6 16 8,0-1-1344-8,-4-1-272 7,-2 3-48-6,0 1-16 5,0-1-80-6,-4 2-16 8,-3 7 0-8,1-3 0 8,-2 0-320-8,0 1-64 7,3-1 0-7,-3 0-16 7,2 1-176-7,4-1 160 7,-1 0-160-7,3 0 160 8,2 1-160-8,0-5 0 7,2-1 0-7,-2-3 0 23,2-19-1072-23,0 0-144 1,0 0-16-1,0 0-9200 12,0 0-1824-10</inkml:trace>
    </iact:actionData>
  </iact:action>
  <iact:action type="add" startTime="121210">
    <iact:property name="dataType"/>
    <iact:actionData xml:id="d80">
      <inkml:trace xmlns:inkml="http://www.w3.org/2003/InkML" xml:id="stk80" contextRef="#ctx0" brushRef="#br2">30829 20173 19343 0,'0'0'848'0,"0"0"192"0,0 0-832 0,-3 18-208 0,3 1 0 0,0-1 0 7,0 7 2704-7,2-1 496 8,-2 1 112-8,0 0 16 8,0 3-1984-8,3 1-384 6,1-2-64-6,2 1-32 8,0 1-304-8,-2 0-64 8,2 2-16-8,2-2 0 6,-1-1-320-6,-1 1-160 7,4-4 160-7,2 1-160 8,-6-3 128-8,1 1-128 8,7-1 0-8,-6-2 0 7,0-5 0-7,5 4 0 7,-3-5 0-6,6 1 0 20,-5-5-912-20,5 1-240-1,-16-12-32 0,14 6-13856 3</inkml:trace>
    </iact:actionData>
  </iact:action>
  <iact:action type="add" startTime="121476">
    <iact:property name="dataType"/>
    <iact:actionData xml:id="d81">
      <inkml:trace xmlns:inkml="http://www.w3.org/2003/InkML" xml:id="stk81" contextRef="#ctx0" brushRef="#br2">31364 20107 16575 0,'0'0'1472'3,"0"0"-1168"-2,-18 4-304-1,9 4 0 7,-3 7 4304-6,4 5 816 5,-9 1 144-6,3 7 48 8,-6 5-3808-8,3-2-752 7,-3 2-160-6,-1-2-16 5,-5 0 208-6,3 1 48 8,2 3 16-8,1-4 0 7,-1 2-384-7,3-6-80 8,4-3 0-8,-1-1-16 7,1 3-224-7,-1-5-144 8,3 2 192-8,0 1-192 8,2 3 144-8,3-3-144 6,-5-5 0-6,4-3 144 25,4 3-1536-25,-2-5-304 0,-3-1-64 0,3-1-9808 7,6-12-1952-6</inkml:trace>
    </iact:actionData>
  </iact:action>
  <iact:action type="add" startTime="121731">
    <iact:property name="dataType"/>
    <iact:actionData xml:id="d82">
      <inkml:trace xmlns:inkml="http://www.w3.org/2003/InkML" xml:id="stk82" contextRef="#ctx0" brushRef="#br2">30223 19772 43311 0,'0'0'3840'3,"0"0"-3072"-3,0 0-608 0,0 0-160 9,0 0 288-9,0 0 32 7,0 0 0-7,0 0 0 7,0 0-320-7,-10 3 0 7,10-3 0-7,0 0 0 21,-17 2-1136-20,17-2-272-1,-16 0-64 0,16 0-10816 9,-16 6-2144-9</inkml:trace>
    </iact:actionData>
  </iact:action>
  <iact:action type="add" startTime="125230">
    <iact:property name="dataType"/>
    <iact:actionData xml:id="d83">
      <inkml:trace xmlns:inkml="http://www.w3.org/2003/InkML" xml:id="stk83" contextRef="#ctx0" brushRef="#br2">2081 12105 6447 0,'0'0'272'3,"0"0"80"-3,0 0-352 0,0 0 0 0,0 0 0 0,0 0 0 7,0 0 1376-7,0 0 208 8,0 0 32-7,0 0 16 7,0 0-400-8,-6 14-80 6,6-14 0-6,-14 8-16 8,0-4-400-8,3 3-80 7,-7 1-16-7,3-2 0 8,-3-2-160-8,-3 4-32 7,-7 2-16-6,1-3 0 6,-2 1-128-7,-3 2-32 6,-3-6 0-6,0 0 0 8,0-2-48-8,0-2-16 7,-4 0 0-7,4-2 0 8,0-2-16-8,-2 0 0 13,0-2 0-13,4 0 0 4,-5 0-48-3,7 2-16 5,0-5 0-6,4 3 0 8,-1 0-128-8,3 2 160 7,4-2-160-7,3-2 160 8,-1 3-160-8,3 1 0 7,2 2 0-7,14 2 0 7,-9-4 0-7,9 4 0 7,0 0 0-7,0 0 0 10,-14-4 0-10,14 4 0 5,0 0 0-5,0 0 0 8,0 0 0-8,0 0 0 7,-6 8 0-7,6-8 0 8,-2 17 0-8,0-3 0 7,2 5 0-7,0-3 0 10,-2 4-144-10,0 3 144 6,2 0-192-6,0 3 192 7,0 1-128-6,2 4 128 6,0 0 0-7,0 5 0 7,0 8 0-7,0 5-128 8,0 0 128-8,0 4 0 7,0 3 0-7,-2 12 0 7,0 6-128-6,-2 8 128 6,-2 0 0-7,2 6 0 7,-4 2-128-6,-2 7 128 6,-1-1 0-7,1 1 0 8,-6-3 0-8,2-2 0 8,-7 1 0-8,3-7 0 6,-1-2 0-6,1-2 0 8,4 0 0-8,-3-6 0 8,3-4 0-8,-3 0 0 9,3-2 0-9,-2-3 0 6,1 5 0-6,5-4 0 6,-2 2 0-6,4-5 0 8,2-5 0-8,0 6 0 9,2-1 0-9,0-9 0 7,1-3 0-7,1-2 0 8,-4-10 0-8,2-2 0 7,-2-6 0-7,0-6 144 8,0-7-144-8,2-5 0 6,2-15 144-6,-6 18-144 8,6-18 176-8,0 0-48 7,0 0 0-7,0 0 0 8,0 0 160-8,0 0 32 7,0 0 0-7,0 0 0 7,0 0-144-7,0 0-32 7,0 0 0-7,0 0 0 8,14-8-144-8,-14 8 0 8,17-8 0-8,-17 8 0 9,14-6-128-9,-14 6 128 5,18-4-160-5,-18 4 160 8,0 0-256-8,19-4 64 8,-5 4 0-7,3 0 0 6,-17 0-64-7,22 4-16 7,-3 6 0-7,1 4 0 8,-3-6-48-8,-1 7-16 7,3-1 0-6,1 5 0 22,-3-3-1264-21,5-1-240 1,7 9-48-1,-2-9-16-2</inkml:trace>
    </iact:actionData>
  </iact:action>
  <iact:action type="add" startTime="126145">
    <iact:property name="dataType"/>
    <iact:actionData xml:id="d84">
      <inkml:trace xmlns:inkml="http://www.w3.org/2003/InkML" xml:id="stk84" contextRef="#ctx0" brushRef="#br2">4170 12043 4607 0,'0'0'400'0,"19"-6"-400"4,-1-4 0-4,-3 2 0 9,3 3 224-9,1 1-32 5,-5 2-16-4,-14 2 0 7,18-12-176-8,-5 6-272 6,5 4 64-5,-5-2 16 22,3 2-192-21,-16 2-16-1,14-7-16-1,-14 7 0 1,17-4 288-1</inkml:trace>
    </iact:actionData>
  </iact:action>
</iact:actions>
</file>

<file path=ppt/ink/inkAction1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06:25:24.524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FF0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051">
    <iact:property name="dataType"/>
    <iact:actionData xml:id="d0">
      <inkml:trace xmlns:inkml="http://www.w3.org/2003/InkML" xml:id="stk0" contextRef="#ctx0" brushRef="#br0">7653 14832 6447 0,'0'0'576'2,"0"0"-576"-2,0 0 0 0,0 0 0 6,0 0 1296-6,0 0 160 6,0 0 16-5,4-18 16 8,-4 18-528-9,0 0-128 6,0 0 0-6,0 0-16 8,0 0 16-7,0 0 16 6,0 0 0-7,0 0 0 8,0 0-64-8,0 0-16 9,4-17 0-9,-4 17 0 7,0 0-96-7,0 0-32 6,0 0 0-6,0 0 0 8,0 0-240-8,0 0-48 7,2 13-16-7,0-1 0 7,-2 2 48-7,0 3 0 7,0 8 0-7,4 1 0 8,-4-5 0-8,2 5 16 7,0 3 0-7,2-2 0 13,0 6-16-13,3 2 0 3,1 1 0-3,0-3 0 8,4-2-80-8,-3 2-32 7,5 2 0-7,2-4 0 9,1-3 48-9,-1-1 0 6,3 0 0-6,1 4 0 9,1-1 32-9,3-1 16 6,-1-2 0-5,1 1 0 7,1-3-96-8,0-4-16 6,1-3 0-6,-1 3 0 9,0 3-16-9,-1-5-16 5,3-3 0-5,4 3 0 10,-3-9 64-9,-1 4 16 4,0-4 0-5,0 3 0 8,1-3-48-8,1 0-16 6,2-2 0-6,-2-5 0 9,-1 3-80-9,-1 0-16 6,2-2 0-6,1-2 0 8,1-4 16-8,2 2 0 7,2 2 0-7,0-4 0 10,-2-6 96-10,4 2 0 6,2-7 16-6,-3 3 0 8,-1-2-32-8,4-3-16 6,-4 3 0-6,2-4 0 9,2 7-96-9,-4-5-128 7,4 2 176-7,-2-3-176 8,0 3 128-8,4-2-128 7,-6 5 0-7,8-3 0 7,-6 4 128-6,6 2-128 6,-4-4 0-6,2 1 0 7,0 1 0-8,4 6 0 5,-4 0 128-4,4 2-128 7,-6 0 0-8,6 2 0 7,-3 0 0-7,1 0 0 7,0 2 0-7,-2 0 0 9,-2 3 0-9,4 3 0 6,2-2 0-6,-4 4 0 8,0-3 0-8,-2 9 0 8,4 2 0-8,-2 1 0 8,6 0 0-8,-3 5 0 7,1 5 0-7,2-4 0 7,-6-3 0-7,0-3 0 9,-8-3 0-9,4 1 0 6,0 3 0-6,-3-7 0 8,-5-3 0-8,-2-2 0 8,-2 9 0-8,-1-7 0 9,-3 2 240-9,-1-7-64 5,-1-1-16-4,-5 6 0 6,0-4 48-7,-1-1 16 7,-13-7 0-7,16 10 0 7,-2-2-16-7,-14-8 0 7,13 10 0-7,-13-10 0 8,0 0-64-8,0 0-16 7,8 12 0-7,-8-12 0 8,0 0 0-8,0 0-128 8,0 0 192-8,0 0-64 7,0 0 0-7,0 0 0 8,0 0 0-8,0 0 0 8,0 0 64-8,4-14 16 7,2 2 0-7,0-5 0 9,-3-3 48-9,5 3 0 5,8-5 0-5,-2-1 0 10,3-1-256-10,5-1 0 5,1 3 0-5,4 3 0 10,3-1 0-10,1 5 0 5,0-5 0-5,10-1 0 10,2 1 0-10,4 7 0 6,-4-1 0-6,3 0 0 8,5-5 0-8,0 5 0 7,-2-1 0-7,5 7 0 9,-3-2 0-9,2 4 0 5,1-1 0-4,3 7 0 6,-3 0 0-7,3 0 0 9,-1 1 0-9,-1 3 0 7,-4 0 0-7,1 6 0 7,-1-2 0-7,4 0 0 8,-3 1 0-8,1 1 0 6,-2 8 0-6,-2-5 0 8,5 3 0-8,-1-2 0 8,-2 1 0-8,1-1-160 8,1 3 160-8,3-5 0 7,3 2 0-7,0-6 0 9,3 1 0-9,-2 1 0 6,5-6 0-6,-3-2 0 8,1-4 0-8,-1-2 128 7,4-2-128-7,1-4 0 9,-5 3 144-8,6-3-144 4,-3-6 192-4,1 1-192 8,0 3 240-9,-1-8-64 6,5-3-16-6,-6 2 0 7,-3-5 32-7,-1 3 0 9,1-2 0-9,-5 3 0 5,-3-3-16-4,-4-5 0 6,1 3 0-7,1-2 0 8,0 0-32-8,1 1 0 8,-1 1 0-8,-4 2 0 6,0 1-144-6,0-1 0 8,-2 3 0-8,-5 1 0 8,-2-2 0-8,-1 5 128 7,-6 4-128-7,-4-3 0 9,-5 1 0-9,-3 3 0 6,3 7 0-6,-5-2 0 9,-7-2 0-9,-10 10 0 6,15-4 0-5,-15 4 0 21,0 0-320-20,0 0-80-2,0 0-32 0,0 0 0 14,-11 18-2320-12,-1-4-448 2,-6 5-112-3</inkml:trace>
    </iact:actionData>
  </iact:action>
  <iact:action type="add" startTime="4449">
    <iact:property name="dataType"/>
    <iact:actionData xml:id="d1">
      <inkml:trace xmlns:inkml="http://www.w3.org/2003/InkML" xml:id="stk1" contextRef="#ctx0" brushRef="#br0">16727 15228 8287 0,'0'0'736'2,"0"0"-592"-2,-4-16-144 0,2 2 0 5,2-1 2048-4,0 15 368 4,0 0 80-5,6-16 0 9,0-3-1024-9,4 9-224 7,-10 10-32-7,13-12-16 8,3 6-400-8,-16 6-80 8,12-6-16-8,-12 6 0 6,15 0-128-6,-15 0-48 7,14 2 0-7,3 6 0 8,-7 6-176-8,4 0-32 7,-4 5-16-7,3 1 0 10,-3-5 80-10,0 7 0 5,5 5 16-5,-3 2 0 9,2 2 48-8,-3 2 16 5,7 5 0-6,-2-3 0 11,3 2-96-11,1-2-32 5,-7-4 0-5,5-2 0 8,3 1-16-8,-1-3-16 5,7 0 0-5,0-5 0 10,1-7 48-10,3 5 16 5,0-1 0-4,2-9 0 8,0-2 128-9,8 0 16 6,-5-5 16-6,3 1 0 8,2-2-80-8,-1-2 0 6,7-4-16-6,0 2 0 8,-6-1-112-8,6-5-32 8,4-2 0-7,-1 0 0 7,-5-7-80-8,2-1-16 6,2 6 0-6,-2-5 0 9,3 1-48-9,1-1-16 7,-2 3 0-7,3 0 0 8,-1 5 0-8,2-5-128 7,3 0 192-7,1-1-64 9,-1 3-128-8,3-4 128 5,0 7-128-6,1-7 128 7,-3 6-128-7,-1-3 0 7,-1 5 0-7,-1 4 128 8,1-4-128-8,0 0 0 6,-3 4 0-6,5 3 0 10,1-1 0-10,1 2 0 5,-3 3 0-4,3 1 0 6,1 6 0-7,1-2 0 8,-5 4 0-8,3 1 0 8,-3 5 0-8,-1-3 0 6,-4 7 144-5,0-3-144 6,1-1 0-7,-1 1 0 8,4 5 0-8,-3 1-192 8,1 1 192-8,-2-3 0 7,-5-7 0-6,5 5 0 6,-2 0 0-6,-10-3 0 4,2-2 0-5,-8-7 0 10,0 3 0-10,-2-4 0 6,-1-2 0-6,-3 0 0 7,-4 1 0-7,-1-3 144 7,-1 0-144-7,-5-2 0 8,-1 4 192-8,-15-6-64 7,0 0 0-7,18 8-128 8,-18-8 208-8,10 8-64 8,-10-8-16-8,0 0 0 7,0 0 0-7,0 0 0 7,0 0 0-7,0 0 0 9,0 0-128-9,11-12 192 7,1 2-192-7,-12 10 192 7,0 0-192-7,12-8 0 8,2-5 144-8,-5 5-144 7,5-2 0-7,0-2 0 8,1 7 0-8,1-7 128 7,1-4-128-7,5 5 0 7,-5-5 0-7,9 0 0 8,3 3 0-7,2-3 0 5,2 4 0-5,0-1 0 7,1 1 0-8,7 2 0 6,-2-1 0-5,4 3 0 6,-6 2 0-7,2-2 0 7,2 2 0-7,0 2 0 9,5 1 0-9,3 1 0 7,0 0 0-7,-2 2 0 8,3 0 0-8,5 2 0 7,2 0 0-7,1-2 0 7,-1 1 0-7,3 3 0 9,1-2 0-9,-3 2 0 7,3 4 0-7,-1 0 0 7,2-2 0-7,1 5 0 8,-1-3 0-8,5 0 0 7,-3 4 0-7,4-6 0 8,4-3 0-8,4-1 0 7,3-2 0-7,-7 0 0 8,0 0 0-7,0-2 0 6,-2-1 128-7,6-1-128 7,-5-2 224-6,3 2-32 4,2-2 0-5,4 0 0 9,-2-11 80-8,-4 3 16 4,0-7 0-5,2 1 0 9,-6-1-32-9,-1-1-16 6,-5-5 0-5,0-6 0 7,-5 1 48-8,-3 1 16 6,1-2 0-6,-6 2 0 8,-7-2 48-8,-1 3 16 8,-6 3 0-8,0-6 0 8,-5-4-48-7,-5 8-16 4,-7 1 0-4,-3 1 0 7,-1-2-96-8,-7 0-16 7,1-1 0-7,-2 5 0 7,-6 2-192-7,-2-1 144 7,-4 1-144-7,-4 5 128 9,-2 1-128-9,1 7 0 8,-9 2 0-8,3 0-176 22,-5 2-976-21,-1 5-208 0,-5 2-48-1,1 3-12368 9,-6 4-2480-9</inkml:trace>
    </iact:actionData>
  </iact:action>
  <iact:action type="add" startTime="8934">
    <iact:property name="dataType"/>
    <iact:actionData xml:id="d2">
      <inkml:trace xmlns:inkml="http://www.w3.org/2003/InkML" xml:id="stk2" contextRef="#ctx0" brushRef="#br1">8160 3041 12095 0,'0'0'528'3,"-4"-14"112"-3,-1 2-512 0,1-1-128 0,0 5 0 1,4 8 0 7,0 0 1120-8,-4-10 192 6,0 0 32-6,4 10 16 8,0 0-352-8,-6-7-80 6,-2 1-16-6,8 6 0 8,0-14-112-8,0 14-32 8,0 0 0-8,0 0 0 6,8-8-48-6,-8 8-16 8,0 0 0-8,14-8 0 9,3 5-256-9,1 3-64 6,3 0-16-6,5 0 0 8,5-4-48-8,8 4 0 6,2-2 0-6,6 0 0 11,2-2 96-8,3 2 16 0,7-2 0-3,3 2 0 10,4 0-16-10,3 0 0 5,-5-2 0-5,2-2 0 10,-5 3-32-10,-1-1-16 5,-3 0 0-5,-1 4 0 8,-1-4-48-8,-2 2 0 7,-1 2 0-7,-1 0 0 10,-4 0-160-10,-4 0-32 6,2 0-128-6,-8 0 192 9,-4 2-192-9,-6-2 144 5,-3 0-144-5,-5 0 128 7,-19 0-128-6,14 0 192 6,-14 0-192-7,0 0 192 8,0 0 0-8,0 0 0 7,-14-4 0-7,-11 2 0 8,-6-2 16-8,-10 2 16 7,-4 0 0-7,-6 2 0 10,-6 2-96-10,-3 4 0 6,-4-4-128-6,-1-2 192 7,1 0-64-7,-10 0-128 6,-4-2 176-6,-2-4-176 9,-2 0 208-9,2 0-64 7,2 4-16-7,6-1 0 8,-2-1-128-8,7 0 192 7,1 0-192-7,5 2 192 9,5 0-192-9,1 2 0 7,7 0 144-7,7 0-144 9,0-2 0-9,9 0 0 6,7 2 0-6,9 0 0 7,3 0 0-7,13 0 0 7,0 0 0-7,0 0 0 9,0 0 0-9,17 4 0 8,7-4 0-8,11 0-128 8,10-4 128-8,7 2 0 6,5-6 0-6,7 1 0 8,1-1 0-8,7 2 0 7,0-2 0-7,6-4 128 8,8 3-128-7,4-5 0 5,-1 2-128-6,-5-1 128 8,-2 3 0-8,0 4 0 7,-2-4 0-7,-4 1 0 9,-2-1 0-9,0 2 0 6,2 4 0-6,-9 0 128 8,-9-2-128-8,-5 2 0 6,-4-3 0-5,-8-1 0 8,-10 4 0-9,-10 2 128 6,-21 2-128-5,0 0 0 5,0 0 256-6,0 0-32 8,-19 6 0-8,-18 2 0 7,-6-4 144-7,-16 3 16 8,-15-1 16-8,-8 10 0 8,-6-3-192-7,-13 5-32 6,-4-6-16-7,-10 3 0 6,-12-1-160-6,2 2 192 7,-4 3-192-7,4 1 192 9,-5 3-48-8,1-2 0 5,-2 3 0-5,8-5 0 7,10-5-144-8,6 7 160 7,6 1-160-7,13-5 160 8,12 3-160-8,11-1 0 6,11-3 0-6,13 4 0 23,8-3-1360-21,15 1-208 0,8 1-32-2,20 1-15360 1</inkml:trace>
    </iact:actionData>
  </iact:action>
  <iact:action type="add" startTime="11188">
    <iact:property name="dataType"/>
    <iact:actionData xml:id="d3">
      <inkml:trace xmlns:inkml="http://www.w3.org/2003/InkML" xml:id="stk3" contextRef="#ctx0" brushRef="#br1">21619 2861 8287 0,'-4'4'736'2,"-2"4"-592"3,2-6-144-5,-1 2 0 5,-3 0 1440-5,4 0 256 6,4-4 48-6,0 0 16 9,0 0-272-9,0 0-48 6,0 0-16-5,0 0 0 6,-6-4-144-7,6 4-48 7,-2-14 0-6,4 2 0 6,0 3-336-7,4-5-64 12,2 4 0-12,-1-7-16 4,5 3-400-3,2-5-80 8,-1 1-16-9,3 2 0 6,-2-3-16-6,3 3-16 10,1 1 0-10,-5-3 0 4,1 8-80-4,0-3-16 11,3 3 0-10,-3 4 0 3,2 0-64-4,-3 0-128 10,3 4 176-10,1 4-176 4,-5 4 160-3,0 2-160 10,-2 0 128-4,-3 7-128-5,3 1 0-1,0 6 0-1,-6 3 0 0,2 2 0 10,-3 4 240-10,-1 3-48 9,-2-1 0-8,0-2 0 4,-2 0-192-5,1-2 0 10,-3-1 0-10,0 1 0 6,2 0 0-5,-4 2 0 7,-2-3 0-8,2-5 0 5,0-3-272-5,4-7-112 11,-3 3 0-11,-3-1-16 18,4 3-1392-17,4-18-288 1,0 0-48 0</inkml:trace>
    </iact:actionData>
  </iact:action>
  <iact:action type="add" startTime="11576">
    <iact:property name="dataType"/>
    <iact:actionData xml:id="d4">
      <inkml:trace xmlns:inkml="http://www.w3.org/2003/InkML" xml:id="stk4" contextRef="#ctx0" brushRef="#br1">21828 2875 8287 0,'0'0'736'1,"0"0"-592"6,0 0-144-6,-4-8 0 3,4 8 1952-4,0 0 352 6,0 0 80-6,0 0 16 9,0 0-1056-9,0 0-224 10,-12 6-32-10,12-6-16 5,-10 10-336-4,5-2-64 10,-3 5-16-11,0-3 0 4,0 4-16-4,4-1 0 7,-2 11 0-7,-1-3 0 7,1-1-32-7,0 3-16 10,0 4 0-10,-4 3 0 7,1 5 48-7,1-2 0 6,-6-2 0-6,4 0 0 8,-5 2-256-8,1 2-32 11,-5-3-16-11,3-1 0 9,-4-2-16-9,-3 0 0 7,0 5 0-7,-1-1 0 5,-1-2 48-5,3-6 0 10,-1 1 0-10,2 1 0 5,-5-2-176-5,5-1-16 12,3-3-16-12,-1 1 0 3,5-5-160-2,0 5 0 6,-3-1 0-7,3 2 128 4,-1 1-304-4,3-5-64 6,0 3-16-6,0 1-9728 18,5-1-1968-17</inkml:trace>
    </iact:actionData>
  </iact:action>
  <iact:action type="add" startTime="12183">
    <iact:property name="dataType"/>
    <iact:actionData xml:id="d5">
      <inkml:trace xmlns:inkml="http://www.w3.org/2003/InkML" xml:id="stk5" contextRef="#ctx0" brushRef="#br1">20509 3706 5519 0,'0'0'496'1,"0"0"-496"-1,0 0 0 0,8-8 0 7,-2-6 2288-7,0 5 352 12,-2-5 80-12,-1 4 16 4,-3 10-1296-4,0 0-256 7,0 0-48-6,0 0-16 6,0 0-64-7,0 0-16 7,0 0 0-7,0 0 0 4,0 0-384-4,0 0-80 10,0 0 0-10,-1 12-16 7,-1 3-176-7,0 7-16 8,-2 1-16-8,-2 5 0 6,4 3 48-5,0 2 16 9,-2 0 0-10,0 10 0 4,0 0 80-3,-5 4 16 10,1 3 0-4,0 1 0-6,2-2-176-1,-4 0-16 6,3-1-16-6,1-3 0 5,0-4-112-4,-2 4-32 9,2-8 0-10,2-2 0 5,0-2-32-5,0-3-128 6,-1-3 192-6,3-2-64 7,0-1-128-6,0-1 160 9,2-1-160-10,2 1 160 6,0-9-160-6,0 1 0 10,3-5-160-10,-1 6 160 19,-4-16-896-17,0 0-64-2,0 0-32 1,0 0-7840 8,0 0-1584-7</inkml:trace>
    </iact:actionData>
  </iact:action>
  <iact:action type="add" startTime="12538">
    <iact:property name="dataType"/>
    <iact:actionData xml:id="d6">
      <inkml:trace xmlns:inkml="http://www.w3.org/2003/InkML" xml:id="stk6" contextRef="#ctx0" brushRef="#br1">20070 4293 16575 0,'0'0'1472'1,"0"0"-1168"5,8 11-304-5,-8-11 0 4,0 0 768-4,0 0 80 8,12 8 32-9,-2 0 0 6,5-2 144-6,-1-2 16 5,5-2 16-4,-1-2 0 5,5-2-80-6,5 0-16 12,3 2 0-11,6-6 0 3,-2 0-256-4,2 0-64 10,4 2-16-10,-2 0 0 3,4 1-272-3,-6-1-48 11,4 2-16-10,-6 0 0 5,2-2-288-6,-2 2 0 9,-4 2 128-9,-1 2-128 4,-1 0 0-4,-4 0 0 12,-3 0 0-12,5 0 0 18,-5 2-1984-11,-5-2-384-7</inkml:trace>
    </iact:actionData>
  </iact:action>
  <iact:action type="add" startTime="12795">
    <iact:property name="dataType"/>
    <iact:actionData xml:id="d7">
      <inkml:trace xmlns:inkml="http://www.w3.org/2003/InkML" xml:id="stk7" contextRef="#ctx0" brushRef="#br1">21048 4496 17503 0,'0'0'1552'1,"-12"7"-1232"8,4 3-320-8,-4 6 0-1,1-5 976 0,1 5 144 11,-6 4 32-11,5-1 0 4,-7 6-48-4,2 1 0 7,1-3 0-7,1 1 0 7,2-5-336-7,5-1-64 10,-3 1 0-10,6 1-16 6,2-5-144-6,2 5-32 10,4-7 0-9,8 3 0 3,-3-6 64-3,9-2 0 6,-2-5 0-7,7-1 0 6,4-2 16-6,3-4 16 11,-1-3 0-11,0-3 0 5,-2-2-96-5,1-5-32 9,-3 3 0-9,-2-4 0 7,-1-1-16-6,-5 1 0 7,3-3 0-8,-1-1 0 5,-7-1 48-5,2 0 0 11,-6-3 0-11,-3 5 0 3,-3-1-144-2,-2-1-32 10,-2 0 0-11,-3-1 0 4,-1 3-112-4,-6 1-32 11,2-3 0-10,1 1 0 4,-5 5-192-5,4 3-160 10,-4-3 32-10,1-1 0 18,-3 1-1808-16,6 3-368 3,5 0-64-5,-5 8-13424 1</inkml:trace>
    </iact:actionData>
  </iact:action>
  <iact:action type="add" startTime="13275">
    <iact:property name="dataType"/>
    <iact:actionData xml:id="d8">
      <inkml:trace xmlns:inkml="http://www.w3.org/2003/InkML" xml:id="stk8" contextRef="#ctx0" brushRef="#br1">21414 4121 18191 0,'0'0'800'1,"0"0"176"-1,0 0-784 0,0 0-192 7,0 0 0-7,0 0 0 5,0 0 1280-5,0 0 224 6,0 0 32-6,20-2 16 8,-3 0-272-8,5 0-64 6,3-2-16-6,4 0 0 9,5-1-416-9,3-5-80 8,-2-2 0-7,2-3-16 3,2 5-304-4,-2-4-48 11,6 2-16-11,-6-3 0 6,-2 1-128-5,-10 3-16 8,3 1-16-9,-5-2 0 4,2 4-160-4,-3 2 160 11,-5 3-160-11,5-1 160 17,-7 0-640-16,-15 4-128-1,0 0-32 1,0 0-8640 11,0 0-1728-12</inkml:trace>
    </iact:actionData>
  </iact:action>
  <iact:action type="add" startTime="13472">
    <iact:property name="dataType"/>
    <iact:actionData xml:id="d9">
      <inkml:trace xmlns:inkml="http://www.w3.org/2003/InkML" xml:id="stk9" contextRef="#ctx0" brushRef="#br1">21469 4396 3679 0,'0'0'320'1,"0"0"-320"4,0 0 0-5,0 18 0 4,0-18 3696-4,0 0 656 10,8 9 144-10,7-1 32 5,-1 0-2416-5,5-4-464 10,7-4-112-10,3 0 0 5,4-6-352-3,2-4-64 7,4 3-16-9,-2-7 0 4,8 0-368-4,-2 1-80 10,4 1-16-10,-14 4 0 6,4-6-320-6,0 7-64 10,0-5 0-8,0 0-16 1,-5 4-448-3,-3 1-96 10,-2-1-16-10,0 0-9152 16,-1 2-1824-15</inkml:trace>
    </iact:actionData>
  </iact:action>
  <iact:action type="add" startTime="13743">
    <iact:property name="dataType"/>
    <iact:actionData xml:id="d10">
      <inkml:trace xmlns:inkml="http://www.w3.org/2003/InkML" xml:id="stk10" contextRef="#ctx0" brushRef="#br1">22873 3788 11967 0,'0'-26'528'1,"0"26"112"-1,0 0-512 0,0 0-128 5,0 0 0-4,0 0 0 2,-2-6 2416-3,2 6 448 11,0 0 80-10,-8-2 32 3,-3 2-1696-4,-1 6-320 11,-4 2-80-11,1 8-16 6,-5-1-416-6,1 7-64 8,1 5-32-8,-3 2 0 5,-3 1 96-5,5 5 0 9,3 0 16-8,1 0 0 4,5 6-80-5,2-2-32 7,2 4 0-7,6-4 0 4,0 6-80-4,8-6-16 6,2-2 0-6,7 0 0 12,-1-4 288-11,5-6 48 3,5-5 16-4,1-9 0 9,0 1 256-9,9-6 48 10,5-4 16-10,-2-6 0 4,3-4-32-4,-3-8-16 11,4 1 0-10,-6-9 0 2,0-1-240-2,-1-5-64 9,-5-5 0-10,-4 0 0 5,-3-2 80-5,-9-4 16 10,1 2 0-10,-10-6 0 4,-4 0-48-3,-6-4-16 11,-12-5 0-12,0-1 0 4,-7 0-304-4,-4 3-64 6,-3 1-16-6,-5 4 0 8,-4 2-224-8,4 10 0 11,-8 4 0-11,4 5 0 20,-6 9-640-19,1 3-192 0,-5 8-16-1,-4 6-12592 7,-1 6-2528-6</inkml:trace>
    </iact:actionData>
  </iact:action>
  <iact:action type="add" startTime="16852">
    <iact:property name="dataType"/>
    <iact:actionData xml:id="d11">
      <inkml:trace xmlns:inkml="http://www.w3.org/2003/InkML" xml:id="stk11" contextRef="#ctx0" brushRef="#br2">26320 894 1839 0,'0'0'160'1,"0"0"-160"-1,0 0 0 0,0 0 0 7,0 0 2272-7,12-4 416 12,-12 4 96-12,0 0 16 4,13-8-1408-4,-13 8-288 6,0 0-48-5,0 0-16 7,10-8-16-7,-10 8-16 9,0 0 0-10,8-16 0 4,0 7-80-4,-8 9-16 9,3-14 0-9,-3 14 0 7,0 0-272-7,0-12-48 6,0 12-16-6,-2-15 0 7,1 3-128-7,1 12-48 8,-8-16 0-8,2 5 0 5,0-3-32-5,0 4-16 6,-6 3 0-6,3-3 0 8,-1-2-32-8,-6-4-16 7,1 3 0-7,1-1 0 7,-3 2 48-7,3 3 16 9,-6-7 0-9,-1 6 0 8,-6-3-112-8,-1 3-32 10,1-4 0-10,-2 6 0 6,-4 3-16-6,-1-1 0 11,-7-4 0-10,2 2 0 3,-1-2 48-3,-1-1 0 9,-4 3 0-10,2 0 0 4,-8-4 0-4,-2 5 16 10,3-3 0-10,1 2 0 4,2 4-16-3,-2 0-16 9,-3 2 0-10,3 2 0 5,0 0-32-4,2 2 0 8,-3 0 0-9,-3 4 0 5,-2 2-80-5,5-2 0 6,-1 0-128-5,-2-1 192 5,-1 7-64-6,-1-2-128 11,0-2 176-11,3 7-176 5,3-3 208-5,-2 6-64 11,-1-3-16-11,3 5 0 4,4 1-128-4,2 3 192 7,-4 3-192-7,4 2 192 7,-3-2-192-7,3-1 160 12,4-3-160-12,3 3 160 4,-1 1-160-4,2 0 192 11,2-3-192-11,8-3 192 4,-1 2-192-4,-1 5 160 12,0-1-160-12,1 2 160 5,1 2-160-5,4 1 0 8,3 3 144-8,-1-4-144 6,1-2 0-6,4 0 128 9,-1-1-128-8,5-1 0 4,2 0 0-5,0 1 144 10,5-3-144-9,1 2 0 4,2-1 128-5,3 1-128 9,1 0 0-9,4-1 0 5,-2-5 0-5,4 2 128 5,3 3-128-5,-1-3 0 9,6 1 128-9,-1-3-128 11,3-1 0-11,1 3 0 4,7-2 0-4,-1 3 160 10,4-3-160-10,2-1 128 5,2-1-128-5,2 3 0 11,-2-5 0-11,8-1 128 4,-2 3-128-4,4-3 0 11,2 0 0-11,-2-5 128 4,4 3-128-3,3-6 0 4,-3 0 144-5,4-1-144 10,-3-1 128-10,9-4-128 9,1 2 128-9,-1-2-128 4,-2-4 0-3,3-2 128 5,0 2-128-6,5 2 0 8,-7-8 0-7,5-1 144 10,-1 1-144-11,1 2 0 4,-3-10 128-4,-1 7-128 12,1-5 0-12,1 4 0 3,1 1 0-3,-4-3 0 11,-3 2 128-11,-2-4-128 3,-3 3 0-2,-3-5 0 6,2 2 0-7,0-3 0 8,-8 3 0-8,2-3 0 12,-2 3 0-12,0-3 0 4,-2 1 128-3,0 2-128 10,-8-3 0-10,0 5 0 0,0-6 128-1,-2 5-128 11,-1-7 0-10,-3 3 0 4,0-3 160-5,-1-1-160 9,-1-3 128-9,-1 1-128 6,-7 2 0-6,3-1 128 10,-8-1-128-9,1-1 0 4,-3-1 0-4,-4 0 128 7,2-3-128-8,-2 1 0 4,-2-2 0-3,-2 1 0 8,-2-1 128-9,-2 2-128 6,-4 0 0-5,0-1 0 8,-7 1 0-9,1-2 128 5,-3-1-128-5,-7 3 0 6,1 2 0-5,-3-1 128 5,-1-1-128-6,-2 4 0 12,-2-3 0-12,-3 5 0 4,-1 5 0-4,-4-3 0 11,2 3 0-11,-8-1 0 4,4-1 0-4,-7 4 0 11,-1-5 0-11,-2 5 0 5,-1-3 0-5,-5 3 0 10,-5 0 0-10,1-1 0 4,-1 3 0-4,-3-1 0 12,1 3 0-12,3 4 0 3,-3-2 0-3,4 0 0 10,-1 4 0-10,5 0 0 6,-3 3 0-6,2 1 0 9,1-2 0-9,-1 0 0 6,-3 2 0-6,3 0 0 10,3 2 0-10,1 0 0 6,0-1 0-6,5 5 0 10,-3 4 0-10,-2 0 0 5,3 0 0-4,1 3 0 7,2-3-144-8,0 6 144 4,-4-3 0-4,5 7 0 11,1-1 0-11,-4-3 0 5,0 3 0-5,2-1 0 11,3-1 0-11,-3 5 0 3,2 1 0-2,2 1 0 10,-4-1 0-11,6 4 0 3,-4 5 0-3,6 1 0 10,-4-2 0-10,6 4 0 5,0 2 0-5,4-2 0 11,2-4 0-11,4 5 0 5,3-1 0-5,5-2 0 12,3-2 0-11,0-2 0 1,7 1 0-2,5-1 0 12,0 0 0-12,6 4 0 3,2 0 0-3,4-1 0 10,7-3 0-10,1 0 0 6,3-2 0-6,7 1 0 10,1-1 0-10,4 2 0 5,4-1 0-5,8-1 0 6,2 0 0-5,0 0 0 5,6-3 128-6,3-1-128 7,3-1 0-7,3 1 0 9,3 0 0-9,1 1 128 10,2 1-128-10,5-3 0 4,-5-5 0-4,6 1 0 12,4-3 128-12,-2-3-128 4,4 0 0-4,0 1 0 8,0-5 128-8,2 2-128 8,-4-4 0-8,-1-2 0 6,-3-4 0-6,4-2 0 8,-6-2 144-8,2-4-144 9,0 0 128-9,-3 2-128 6,5-9 128-6,-6 1-128 11,0-7 0-11,-5 1 128 5,-1 5-128-5,0-7 0 5,-5-1 0-5,-2-1 128 9,-5-3 0-8,3 0-128 4,-2-1 192-4,-2 1-64 6,-3-2 0-7,-3 0 0 10,2-3 0-10,-6 3 0 5,2 0-128-5,-6-4 192 12,0-6-192-12,-2 2 192 4,-5-4-192-4,-5 0 0 11,-3-4 144-11,-3-2-144 4,-5-4 192-4,2-1-16 8,-9-1-16-8,1 1 0 7,-2 3 96-7,-6 0 0 10,-2 4 16-9,-2 0 0 2,-7 6-80-3,-1-2-32 13,-11 4 0-13,-2 0 0 5,-5 0-160-5,-7 4 160 4,-2 4-160-3,-5 0 160 8,-5 3-160-8,-4 1 0 8,-5 5 0-9,-1 5 128 4,-3-3-128-4,-2 8 0 10,3-3 0-9,-5 5 0 4,-2 2 0-4,-2 2 0 8,7 4-128-9,-25 6 128 18,12 0-1728-17,12 9-256 0,11 1-64 1</inkml:trace>
    </iact:actionData>
  </iact:action>
  <iact:action type="add" startTime="18949">
    <iact:property name="dataType"/>
    <iact:actionData xml:id="d12">
      <inkml:trace xmlns:inkml="http://www.w3.org/2003/InkML" xml:id="stk12" contextRef="#ctx0" brushRef="#br2">6489 14243 11967 0,'-29'6'528'3,"9"-4"112"-3,1-1-512 0,1-1-128 0,0 0 0 0,18 0 0 6,-9-5 2224-6,9 5 400 8,0 0 96-8,0 0 16 9,0 0-1600-9,0 0-320 6,0 0-64-6,0 0-16 9,0 0 160-8,0 0 48 4,19 0 0-5,7 0 0 8,3-4 48-8,10 2 16 7,0 0 0-7,8-2 0 8,5 0-288-8,1-2-48 8,3 0-16-8,1 4 0 7,4 0-176-7,-1 2-32 8,0-2-16-6,1 2 0 4,-3 2-48-6,1 0 0 6,-2 0 0-6,-5-2 0 8,-3 0 0-8,-8 2-16 6,0 2 0-6,-8 2 0 10,-2-4-160-10,-5-2-16 7,-7-2-16-7,-19 2 0 8,14 6 32-8,-14-6 16 5,0 0 0-5,0 0 0 9,0 0 160-9,0 0 16 8,-6 15 16-8,-8-1 0 8,-7-8-160-8,-7 2-16 6,-5 3-16-6,-6-5 0 9,-2 2-224-9,-5 2 176 6,1-6-176-5,0 0 160 7,-4 0-160-7,-6-1 128 4,1 1-128-5,-1 2 128 9,3-6 16-8,1 0 0 7,2 2 0-7,6 0 0 5,-2-2-16-6,6 0-128 5,0 0 192-5,8 0-64 9,4 0-128-9,5 0 0 6,7-4 144-6,-1-2-144 8,16 6 0-8,0 0 128 7,0 0-128-7,0 0 0 8,0 0 0-8,23-7 128 7,5 3-128-7,7 0 0 8,6-10 0-8,10 6 0 7,-1 4 0-7,7-1 0 8,3-3 0-8,3 4 0 8,5 0 0-8,-6 2 0 7,-3 0 0-7,-1 2 0 7,-1 0 0-7,-4 0 0 8,-5 0 0-8,-3 2 0 7,-8 0 0-7,-9 2 0 8,-3 0 0-8,-5 2 0 6,-9-1 0-6,-11-5 0 8,0 0 0-7,0 0 0 7,0 0 0-8,-9 12 128 9,-11 4-128-9,-5-5 128 5,-7 1-128-5,-10-4 128 8,-9 2-128-8,-4 1 0 7,1-5 128-7,-7-2-128 8,-1-6 0-8,1 0 128 8,-5 0-128-8,3 0 0 7,3-3 128-7,0-5-128 7,-1 2 128-7,5-4-128 9,-1-3 160-9,2 3-32 6,3-6-128-6,11 3 192 8,6-1-192-8,7-1 144 6,5 5-144-6,5-2 128 9,11 1-128-9,7-3 0 7,0 16 0-7,7-14 128 9,13-3-128-9,7 5 0 7,6-5 0-7,12 5 0 8,2-2 0-7,12 6 0 4,5-9 0-5,6 7 0 10,6-2 0-10,2 7 0 5,0-1 0-4,-2 0 0 6,-11-2 0-7,-1 4 0 7,-4 2 0-7,-9 2 0 8,-6-2 0-8,-8 2 0 8,-6-2 0-8,-13 6 0 7,-18-4 0-7,0 0 0 6,0 0 0-5,0 0 0 7,0 0 0-8,-16 18 0 8,-7-3 0-8,-10 1 0 8,-10-6 0-8,-4 3 0 6,-6-1 0-6,-3 2 0 8,-7-8 0-8,1 1 0 7,-4 3 0-7,1-2 0 9,3 0 0-8,-3 0 0 4,5-3 0-5,1 1 0 10,3-2 0-10,5 2 0 5,4-4 0-5,8-2 0 8,8 0 0-8,10 0 0 8,7 0 0-8,14 0 0 7,0 0 0-7,0 0 0 7,0 0 0-7,27-6 0 8,7 2 0-8,14 0 0 8,11-7 0-8,5 1 0 8,8 4 0-8,2-2 0 7,8 0 0-7,2 3 0 7,2-1-128-7,-8 0 128 8,-4-4 0-8,0 4 0 7,-9 0 0-7,-5 1 0 8,-11-3 0-8,-6 4 0 8,-12 2 0-8,-4 0 0 6,-7 0 0-6,-20 2 0 8,0 0 0-8,0 0 0 7,0 0 0-7,-18 10 0 9,-5-1 0-9,-8 1 0 6,-10 6 0-6,-8-4 0 8,-11 3 0-7,-1-5 0 5,-1 0 0-6,-1 1 0 8,-7-3 0-8,4 2 0 7,-7 2 0-7,5-5 0 8,-4 7 144-8,8-2-144 7,-1 3 160-7,7-5-160 9,5-2 0-9,12-2 0 7,4 5 0-7,12-7 0 8,9 0 0-8,16-4 0 7,0 0 0-7,0 0 0 8,0 0 0-8,0 0 0 6,22-2 0-6,5 2 0 8,4-2 0-8,6 0 0 8,6 2 0-8,2-3 0 7,6-7-144-7,-1 6 144 7,1 2 0-7,2 2-144 23,-1 2-1584-21,1 8-304 0,-4 1-64-1</inkml:trace>
    </iact:actionData>
  </iact:action>
  <iact:action type="add" startTime="22042">
    <iact:property name="dataType"/>
    <iact:actionData xml:id="d13">
      <inkml:trace xmlns:inkml="http://www.w3.org/2003/InkML" xml:id="stk13" contextRef="#ctx0" brushRef="#br0">24038 2144 12543 0,'11'-12'560'2,"-11"12"112"-2,10-10-544 0,2 4-128 4,-6-1 0-4,2-3 0 5,1 4 1184-4,-1 2 208 7,-8 4 32-7,6-8 16 3,-6 8-144-3,8-10-16 6,-8 10-16-7,0 0 0 7,0 0-176-7,0 0-48 10,0 0 0-10,0 0 0 5,0 0-384-5,0 0-80 6,4 16 0-6,-4-2-16 9,-4 3-32-9,2 9 0 10,0 1 0-10,0 2 0 6,0 6-80-6,4 6-32 5,-2 0 0-4,0 4 0 9,-2 4-64-8,0 3-16 7,2 5 0-9,0 5 0 5,0 9 32-5,0-5 0 4,-2 0 0-4,0 2 0 10,2-3-160-10,0-1-16 9,-2-5-16-8,2-5 0 4,-2-5 96-5,2 0 32 6,-2-4 0-6,0-6 0 8,0 0-48-8,-2-6-16 12,4-4 0-12,0-2 0 3,0-1 64-3,0-1 16 12,0-3 0-12,0-5 0 3,4 1-112-3,-2-9-16 13,2 3 0-13,-4-12 0 2,0 0 48-2,0 0 0 12,0 0 0-12,0 0 0 4,8-2 16-4,6-6 0 7,-5-1 0-7,5 1 0 8,0-6-96-7,5 4-16 9,-1-5 0-10,5 3 0 4,4-5-144-3,7 3 0 9,3-6 0-10,2 3 0 5,6 1 0-4,1-1 0 9,13 3 128-9,-1-4-128 4,3 7 0-4,5-3 0 7,6 6 0-8,6-5 0 3,0 1 0-2,-2-6 0 6,2 5 0-7,4-3 0 8,4 4 0-8,8 1 0 9,-2 5 0-8,7 2 0 4,-5 2 0-5,1 2 0 11,-5-4 0-10,-8 2 0 2,-2 2 0-2,-8 2 0 5,-4 4 0-6,-5-2 0 8,-5 2 0-8,-3 5 0 11,-4-1 0-11,-5 4 0 4,1-4 0-4,-8 3 0 12,-2 1 0-12,0 0 0 4,-6 3 0-4,-1 1 0 10,-3-7 0-10,-2 5 0 4,-3-6 0-3,-5 5 0 6,1-1 0-7,0 2 0 7,-7-9 0-6,-1 3 0 9,-10-10 0-9,10 12 0 3,-10-12 0-3,0 0 0 7,0 0 0-8,0 0 0 5,0 0 0-4,0 0 0 8,0 0 0-9,0 0 128 6,0 0 48-6,0 0 0 7,0 0 0-7,-6-14 0 7,2 1 16-7,0-7 16 10,-4 1 0-10,-1-1 0 5,-3-3-16-5,4-3-16 10,-4-1 0-9,5-6 0 2,-1-6-176-2,0 0 192 10,-2-8-192-11,4-2 192 5,2 1-192-5,1-7 0 8,-1-8 0-8,0 1 128 7,10 2-128-7,-3-5 0 7,1 3 0-7,0 3 0 7,2 3 0-7,2 1 0 11,-2 1 0-11,0 3 0 5,1 2 0-4,3 10 0 9,-4 2 0-10,0 2 0 5,2 4 0-5,-1 3 0 5,-3 1 0-4,0 4 0 7,0 3 0-8,-2 1 0 7,0-1 0-7,0 7 0 7,-2-3 0-7,0 6 0 10,-2-1 0-10,-2 3 0 5,0-2-128-4,0 0 128 8,-5 4 0-9,-1 2 0 6,2 3 0-6,-4 1-144 6,1-2 144-6,1 2 0 8,-6 0-128-8,5 2 128 7,-5-2 0-6,-2 1 0 7,1-1 0-8,-5 2-128 10,-5 0 128-10,-2 2 0 3,-4 0 0-2,-4 4 0 11,-2-2 0-12,-2 2 0 4,-2-3 0-4,-4 5 0 11,14-4 0-11,-8 2 0 3,-2 2 0-3,-8-3 0 12,2 1 0-12,-3 4 0 3,-5-2 0-3,-5-1 0 10,-5 3 0-10,-26-2 0 6,5 4 0-6,2-5 128 11,2 7-128-11,2-4 0 4,1-1 0-4,1 3 0 6,0-4 0-6,2 5 0 8,-2-5 0-8,0 4 0 10,2-6 128-10,3-1-128 5,-3 7 0-5,6-2 0 11,2 1 0-11,-2-1 0 5,6-2 0-5,1 0 0 11,7-7 0-11,1 3 0 3,4-2 0-3,5-2 0 8,3-2 0-7,2 0 0 6,6-2 0-7,2 0 128 10,2-2-128-9,5 2 0 2,7 0 0-3,-1 2 0 10,3 0 0-10,5-2 0 4,1-1 128-3,5-1-128 11,8 4 0-12,0 0 0 4,-4-12 128-4,4 4-128 7,4-4 0-7,0 5 144 8,3 1-144-8,7-2 0 7,-4-6 0-7,7 7 0 8,1-3 0-8,3-2 0 9,5 4 0-8,1 1 0 3,4-3 0-4,6 4 0 11,0-2 0-11,4-4 0 5,2 5 0-5,8-3 0 7,4-4 0-7,1 4 0 7,3-5 0-7,5 5 0 11,6-4 0-11,4 3 0 4,3-3 0-4,2 0 0 11,1 1 0-11,4 1 0 4,2 2 0-4,4-5 0 10,-2 3 0-10,-1-4 0 6,5 5 0-6,4-5 0 10,-5 4 0-9,1-3 0 2,-6 1 0-2,-6 1 0 8,-8 1 0-9,0-2 0 5,-7 4 0-5,-5-3 0 10,-5 3 0-10,-5-2 0 5,-3 1 0-4,-4 5 0 8,-6-2 0-8,-4-2 0 3,-2 2 0-4,-3 6 0 12,-5-1 0-11,-1 1 0 1,-7-6 0-2,-1 6 0 11,-4 0 0-11,-10 2 0 4,0 0 0-4,0 0 0 10,0 0 0-10,0 0 0 5,0 0 0-5,0 0 0 11,0 0 0-10,7 14 0 3,-7-14-144-4,2 13 144 8,-2 7 0-8,0-1 0 6,-2 3 0-6,-1 5-128 7,-1 4 128-7,0 4 0 9,0 0 0-9,0 8 0 9,2-2 0-8,-2 8 0 3,-2 6 0-4,-2-1-128 10,1 5 128-10,1 3 0 5,-6 6 0-5,2 1 0 11,3 3 0-11,-5 4 0 4,4-6 0-4,2 0 0 10,-4-5 0-10,5 3 0 4,-1-6 0-3,2-5 0 10,-2-4 0-11,2-1 0 5,2-3 0-5,0-6 0 11,2 0 0-11,0-8 0 4,0-4 0-4,0-2 0 11,0-1 0-11,0-3 0 4,0 0 0-4,0-1 128 12,0-5-128-11,2-5 0 1,4 1 0-2,-6-15 144 9,0 0-144-8,0 0 128 3,0 0-128-3,0 0 192 8,0 0-192-9,0 0 192 7,0 0-64-7,0 0-128 10,-14 2 192-10,5-4-64 4,-5-1 0-4,2-5 0 12,-7 0 0-12,1 2 0 2,1-2-128-2,-7-1 192 11,-1 1-192-11,-4-2 192 6,-3-2-192-6,-9 6 128 10,-2-1-128-10,-7-3 128 5,-9 2-128-5,-9 0 0 10,-10-3 144-10,-6-1-144 3,-8-6 0-2,-1 7 128 9,-9-3-128-10,-7 4 0 5,-6 2 0-5,-8-1 128 9,0 3-128-8,-7 2 0 3,-1 2 128-4,4 0-128 12,-2-2 160-12,10-2-160 5,0 2 176-5,10 0-176 10,10-1 192-9,7 1-192 3,10 0 144-4,12-4-144 11,4 2 0-8,9 0 144-1,6 0-144-2,12-3 0 9,8 1 0-9,4 0 0 4,5-6 0-4,9 3-176 9,1-7 16-9,8 1 0 23,10-1-1568-22,11 6-304-1,11-1-64 0,5 7-16288 0</inkml:trace>
    </iact:actionData>
  </iact:action>
  <iact:action type="add" startTime="24136">
    <iact:property name="dataType"/>
    <iact:actionData xml:id="d14">
      <inkml:trace xmlns:inkml="http://www.w3.org/2003/InkML" xml:id="stk14" contextRef="#ctx0" brushRef="#br0">15684 12809 9215 0,'0'0'816'2,"3"-15"-656"0,1 3-160-1,0-4 0-1,2 5 832 0,-2-5 128 5,-2 2 16-5,4-3 16 8,-2 3 256-8,0-5 48 11,1-1 16-10,-1 5 0 3,0-3 32-4,-2 6 16 10,2-5 0-10,-4 17 0 6,4-14-224-6,-4 14-48 9,0 0-16-9,0 0 0 5,0 0-240-5,0 0-32 11,0 0-16-11,0 0 0 6,0 0-144-6,0 0-16 9,-6 20-16-9,2 5 0 5,-2 6-32-5,-1 10 0 10,-1 2 0-10,2 8 0 9,4 1-224-9,-4 5-48 8,-2 3-16-8,3 9 0 4,-1-3 80-4,-2 8 16 11,-2 2 0-11,0 0 0 5,3 0-96-5,-9 2-16 8,2 0 0-8,-3 0 0 5,-1-5-96-5,3-1-32 9,-5-6 0-8,4-4 0 5,3-7 16-6,-1-2 0 11,2-7 0-11,7-3 0 4,-5-9 112-4,6-5 32 11,2-6 0-11,0 1 0 5,0-11-48-4,2-13-16 7,0 0 0-8,0 0 0 3,0 0 80-3,18 10 32 13,-5-12 0-13,7-4 0 4,-3-2-112-4,1-3-32 11,5-7 0-11,3 4 0 4,1-3-208-4,2 1 128 11,2 3-128-11,8-5 0 4,2 4 0-4,8 1 0 10,2 5 0-10,5 4 0 4,3 0 0-3,5 2 0 10,7 0 0-10,-5-2 0 3,2 2 0-3,-3 4 0 8,-1 6 0-9,2-4 0 5,-7 0 0-5,-3 4 0 10,1 3 0-10,-3-1 0 5,-1 6 0-4,-2-2 0 6,-4 1 0-6,-4 1 0 4,1 3 0-5,-3 1 0 10,-4-3 0-10,-5 1 0 4,-7-1 0-4,-3-1 0 11,-3 3 0-11,1-7 0 6,-5 0 0-6,-1-4 0 10,-4 3 0-10,-10-11 0 4,9 14 0-4,-3-4 0 10,-6-10 144-10,0 0-144 3,2 17 144-3,-2-7-144 11,0-10 160-10,0 0-160 4,0 0 208-5,0 0-48 11,0 0-16-11,0 0 0 4,0 0 0-3,0 0 0 9,0 0 0-9,0 0 0 3,0 0 48-4,-4-12 0 9,2-3 0-9,2 1 0 5,4-5-192-5,-2-3 192 11,2-1-192-10,0-5 192 4,0-5-192-5,4-2 128 4,-3-4-128-3,3-4 128 6,4 0-128-7,-2 0 0 8,3-5 0-8,3 1 128 8,2 0-128-8,-5-4 160 10,7-3-160-10,-5 1 160 3,5 1-160-2,1-3 0 11,3-2-160-12,-5-1 160 4,1-1 0-4,-1-3 0 7,3 0 0-7,-5-1 0 8,1-7 0-8,-1 7 0 12,-3 7 0-12,3 1 0 3,-3 5 0-3,2 3 0 11,-8 2 0-11,1 0 0 5,1 10 0-5,-6 4 0 10,0 2 0-10,0 3 0 5,-4 3 0-5,0 3 0 6,0 9-128-6,0 11 128 7,-4-18 0-7,-2 8 0 7,-6-1 0-7,3 5 0 9,9 6 0-9,-14-4-144 9,-6 0 144-9,7 6 0 5,-1 2 0-5,0 2-160 12,1-1 160-11,-3 5 0 2,3-4-128-3,-5 4 128 10,4 3 0-10,-1-5 0 4,-3-2 0-4,3 4 0 12,-5-2 0-12,4-1 0 3,-3 3 0-3,1-2 0 11,3-4 0-11,-7 4 0 4,-5 3 0-4,2-3 0 10,-1 0 0-10,-1 2 0 6,-2-4 0-6,-2-4 0 10,-10 2 0-10,0-4 0 4,-6-4 0-4,-4 2 0 13,-4-2 176-13,-3-2-176 4,-4-8 320-3,1 8-32 7,-5-5-16-8,-1 3 0 4,-1 2-32-3,0 4-16 10,0-2 0-11,-1 0 0 5,-1 0-64-5,2 2-16 10,3-1 0-10,3-1 0 3,7 0-144-2,11 0 0 11,-1 0 0-12,12 2 128 3,3-2-128-2,7 2 0 8,5-2 0-9,18 4 0 19,0 0-1840-18,0 0-240 0,0 0-48 2</inkml:trace>
    </iact:actionData>
  </iact:action>
  <iact:action type="add" startTime="26950">
    <iact:property name="dataType"/>
    <iact:actionData xml:id="d15">
      <inkml:trace xmlns:inkml="http://www.w3.org/2003/InkML" xml:id="stk15" contextRef="#ctx0" brushRef="#br0">25339 10592 19807 0,'0'0'880'3,"0"0"176"-3,0 0-848 0,0-16-208 1,0 16 0-1,0-11 0 7,0 11 208-7,0-16 0 8,0 16 0-8,-2-14 0 7,2 14 160-7,-4-15 16 7,-2 3 16-6,6 12 0 7,-14-10 64-8,14 10 16 6,-11-13 0-6,-7 7 0 8,2 0-144-8,3 0-16 7,-5 2-16-7,3 4 0 8,-7-4-48-8,1 2 0 7,-1 0 0-7,-3 0 0 8,-2 2 80-8,-3-1 16 8,-1-1 0-8,-2 0 0 7,-4 0-16-7,-6-4 0 7,0 0 0-2,-4 2 0-1,-1 4 0-3,1 0 0 5,-2 2 0-6,-2 2 0 8,-3 0-16-8,-3 4-16 7,-1-3 0-7,-7 1 0 8,1 2-112-7,-2 2-32 4,-5-6 0-5,-1 2 0 10,0-2 16-10,-2-3 0 6,-4 1 0-6,-2 4 0 8,-2 0-176-8,-6 0 0 7,0-2 0-7,-11 0 128 8,-6-2 0-8,3 2 0 6,-1-4 0-6,-3 5 0 9,-1-1 48-8,-6 0 0 5,-6-4 0-6,-8 2 0 7,4 0 16-7,-3 0 16 8,1-2 0-8,-2 2 0 9,-10 6-48-9,1-6-16 6,-3-4 0-6,1 2 0 8,1-6 32-8,-3 6 0 8,-10 4 0-8,3-4 0 8,1-4 0-8,2 2 0 6,-1 2 0-6,-5 2 0 7,-10-2-48-7,-2 0 0 7,4-2 0-7,-1 2 0 10,-7 2 0-10,0 2 0 6,2-4 0-6,2 2 0 7,0 0-128-7,-7 0 192 7,-7 2-192-6,-1-2 192 7,5 0-64-8,-8 1 0 7,-7-1 0-7,2 2 0 8,2 0-128-8,1 0 0 7,-7 0 144-7,4 0-144 9,-1 0 0-9,1 2 144 6,4 0-144-5,-9-1 0 6,-3 1 144-7,0 0-144 7,-2 6 0-7,0-2 144 8,-2-3-144-8,0 5 0 7,-2-4 0-7,2 0 0 7,-8 3 0-6,3-1 0 6,1 6 0-7,-6-5 0 7,-2 3 0-7,2-2 0 7,-3 5 0-7,1-5 128 9,-4 0-128-9,3 1 0 5,3-1 144-5,-4 4-144 10,-1-5 0-10,1 5 0 7,-5-4 0-7,1 3-128 7,2 5 128-7,-3-5 0 7,-3 5 0-7,9-1 0 9,1 7 0-9,-2-7 0 7,-5 3 0-7,7 1 0 8,2-1 0-8,1-5 0 7,-9 3 0-6,6 5 0 5,9 0 0-6,-3 1 0 8,-10-3 0-7,4 2 0 6,8 3 0-7,-3 3 0 6,-11-6 0-6,4 5 0 9,11-1 0-9,-7 2 0 7,-6 0 0-7,8 6 0 10,6 4 0-10,-1-6 0 6,-1 2 0-6,6 0 0 7,5 0 0-6,-1 2 0 5,-2-5 0-5,8-5 0 7,9 6 0-8,-3-4 0 11,1-4 0-11,3-1 0 5,9 3 0-5,8-2 0 6,4 3 0-6,2-5 0 8,2-2 0-8,-1-1 0 11,13 1 0-11,7-1 0 5,2-5 0-5,5 1 0 10,-1-5 0-9,4 3 0 4,8-2 0-5,7-1 0 10,7-7 0-9,1 2 0 2,7-2 0-2,3-2 0 5,-4-4 0-6,10 0 0 8,10 0 0-8,0-4 128 6,8 2-128-5,5-2 0 6,4 0 0-7,7-2 0 10,3-2 0-10,6-1 128 4,4 1-128-3,4 2 0 12,3-8 0-13,7 3 0 3,-3 3 0-3,-1-4 0 10,4 2 0-10,1-3 0 5,4-1 0-5,3 6 0 11,3-3 0-11,2 3 0 4,-7-8 0-4,9 5 0 6,0 3 0-6,6 8-128 10,-8-14 128-10,4 2 0 9,0-1 0-9,4 13 0 6,-6-10 0-6,6 10 0 9,-5-10 0-9,5 10 0 6,0 0 0-6,0 0 0 10,-10-10 0-10,10 10 0 5,-8-5 0-4,8 5 0 7,-8 0 0-8,8 0-128 6,-11 7 128-6,3 5 0 10,4-2 0-10,-4 7 0 5,-6 3 0-5,9 3-128 10,-3-1 128-10,-2 5 0 6,0 2 0-6,4 6 0 10,-1 6 0-10,-3 2-128 4,4 4 128-4,-2 6 0 12,0-1 0-12,1 7 0 3,3 5 0-2,0 5 0 7,0-3 0-8,-2 6 0 6,0 6 0-5,4 4 0 4,2 4 0-5,0 5 0 10,-4 7 0-10,4-3 0 10,0 7 0-9,0 1 0 3,0-5 0-4,0 5 0 9,0 4 0-9,0 1 0 6,0-3 0-6,2-6 0 5,-2-1 0-5,4 1 0 9,2-7 0-9,2 2 0 12,0 1 0-12,-4-7 0 5,3 0 0-4,7-2 0 3,-2 1 0-3,5-5 0 7,-3-8 0-8,1 0 0 12,3-7 0-12,-2 1 0 3,3-6 0-2,1 5 0 9,-1-5 0-9,3-3 0 3,3-5 0-4,2-1 0 11,1-6 0-11,-1-2 0 4,0 3 0-4,2-9 0 11,3 0 0-11,5-6 0 4,0 1 0-4,2-3 0 8,4 2 0-8,5-4 0 6,1 0 0-6,6 1 0 7,-1-9 0-7,9 1 0 8,1 3 0-8,6-2 0 7,-1 1 0-7,5-5 128 9,-2-5-128-8,4 3 0 10,4-5 0-11,0 4 0 3,6-6 0-3,9 5 0 10,1-1 0-10,5 1 128 5,-5-3-128-4,5 4 0 9,3-3 0-10,3 5 0 5,2-6 0-5,4 3 0 5,3-1 0-5,-3-1 0 9,-4-1 0-9,4 4 0 10,6-5 0-10,4 5 0 4,10-4 0-3,-1 1 0 10,-7-5 0-10,4 4 0 1,1-4 0-2,7 2 128 11,5 5-128-11,-3-5 0 5,-3 4 0-4,-1-5 0 8,0-1 0-9,7 2 128 4,6 0-128-3,-2-7 0 5,-5-1 0-6,1 2 0 9,5 2 0-9,7-4 0 12,-4-4 0-12,4-2 0 4,0 2 0-3,2 2 0 7,8 2 0-7,-4-2 0 3,-2-2 0-3,0 4 0 9,2 6 0-10,8-2 128 5,-1-4-128-4,-1 2 0 4,-4 0 0-5,8 5 0 7,1-5 0-7,1-4 0 7,-6-4 0-7,9 4 0 9,5 6 0-9,3-6 0 6,-3-4 0-6,-5 2 0 8,8 4 0-8,-3-2 0 10,5-2 0-10,-1 0 0 6,-1 2 0-6,4-3 0 11,2 1 0-11,1 2 128 3,-11 2-128-2,8 1 0 6,4 3 0-7,-3-4 0 8,-7-2 0-8,0 2 0 7,11 0 0-7,-5 0 0 8,-2-4 0-8,-3 0 0 6,9 4 0-6,-4-4 0 10,-4-4 0-10,3 2 0 5,-1 4 0-5,2-5 0 9,-3-1 0-9,-1 2 0 6,-2 2 0-6,3-2 0 10,-1-6 0-10,-5 2 0 6,1 1 0-6,0-1 0 9,7 0 0-9,-9 0 0 7,-1 0 0-7,-1-1-128 8,9 1 128-8,-9 2 0 7,-1-2 0-7,-1-3 0 7,3 5 0-7,1-2 0 11,-7-6 0-11,0 6 0 4,-2 1 0-4,3-3 0 11,3 2 0-11,-6 4 0 4,-8-2 0-4,1-1 0 7,1-1 0-7,-4 6 0 8,-2-4 0-8,0 2 0 6,-7-4 0-6,7 4 0 9,2 2 0-9,-8 2 0 11,2-2 0-11,-8 2 0 5,1 0 0-5,5-2 0 11,-2 2 0-11,-2 2 0 5,-3 2 0-5,-3 0 0 5,-1 0 0-5,1 6 0 8,-1-4 0-8,-3 2 0 11,-3-1 0-11,-4 1 0 4,1 0 0-4,3 6 0 11,-1-7 0-10,-7 1 0 3,-2-2 0-3,-6 2 0 8,-2-2 0-8,4-2 0 2,-2 1 0-3,-2 3 0 6,-5-4 0-6,-3 0 0 9,0 0 0-9,-3 2 0 10,-5 0 0-10,2 1 0 5,5 1 0-5,-11-2 0 13,3 4 0-13,-8-4 0 3,-1 0 0-2,3-1 0 10,-6 5 0-10,4 0 128 1,-1-4-128-2,1 0 0 9,-4 1 0-8,-8-3 0 4,-8 2 0-5,2-6 0 9,-5 0 0-9,5 0 0 4,-6 8 0-4,2 0 128 13,-7-4-128-13,3 0 128 3,1-1-128-3,-7-3 0 8,-1-3 0-8,-5-1-128 4,-3-4 128-4,-6 2 0 6,-2 0 0-6,-6-2 0 8,2-5 192-8,-2 3-48 7,-2-4 0-7,-1 3 0 8,-5-5-144-8,0 2 192 12,0-3-192-12,1 1 192 3,-3-3-16-3,1-1 0 7,-5 3 0-7,-2-3 0 9,1-5-32-9,3 1 0 6,-1-3 0-6,-3-2 0 10,5-6 48-10,-3-4 16 9,3 0 0-9,-3-8 0 5,-1 2-16-4,-1-4-16 8,1-3 0-9,-5-7 0 6,3-7 32-6,-7-2 16 5,5-7 0-5,-6-3 0 9,0-1-64-9,-3-7-16 11,1-6 0-11,2-5 0 4,-6-1-144-4,2-11 0 7,-2-14 144-7,-1-4-144 8,-1-9 0-8,0-9 128 10,-2-3-128-10,2-12 0 5,4-11 0-5,-2-5 128 6,0-5-128-6,-4-5 0 9,0-7 0-9,0 4 128 12,-2 0-128-12,-2 12 0 3,-8-3 240-2,3 14-32 9,-5 12 0-9,0 2 0 3,-5 10 176-4,1 11 16 11,-5 10 16-11,-2 8 0 4,-3 4-144-4,-3 9-16 6,-8 9-16-6,2 7 0 9,-4 4-240-9,0 4-256 10,-6-2 48-10,2 12 16 18,-5 1-2160-16,-1 3-416 0</inkml:trace>
    </iact:actionData>
  </iact:action>
  <iact:action type="add" startTime="29429">
    <iact:property name="dataType"/>
    <iact:actionData xml:id="d16">
      <inkml:trace xmlns:inkml="http://www.w3.org/2003/InkML" xml:id="stk16" contextRef="#ctx0" brushRef="#br0">27656 11606 8799 0,'-22'23'384'1,"5"-1"96"0,-1 7-480 1,3 4 0-2,-7 0 0 0,1 4 0 9,-3 3 0-9,1-3 0 8,-4 5-128-8,-1-4 128 22,5 1-768-20,-2-6-64-1,-3-4 0-1,5 0 0 0,5-2 544 0,5-1 96 8</inkml:trace>
    </iact:actionData>
  </iact:action>
  <iact:action type="add" startTime="29550">
    <iact:property name="dataType"/>
    <iact:actionData xml:id="d17">
      <inkml:trace xmlns:inkml="http://www.w3.org/2003/InkML" xml:id="stk17" contextRef="#ctx0" brushRef="#br0">27299 12293 8287 0,'0'0'368'1,"0"0"80"-1,0 0-448 0,0 0 0 0,0 0 0 0,0 0 0 0,12-8 432 0</inkml:trace>
    </iact:actionData>
  </iact:action>
  <iact:action type="add" startTime="29625">
    <iact:property name="dataType"/>
    <iact:actionData xml:id="d18">
      <inkml:trace xmlns:inkml="http://www.w3.org/2003/InkML" xml:id="stk18" contextRef="#ctx0" brushRef="#br0">27287 12047 6447 0,'0'0'576'0,"-4"-12"-576"6,-3-5 0-5,-1 1 0 3,4 2 2048-4,-2-3 288 11,4 1 64-11,-2-1 16 6,0 3-1008-6,0-2-208 8,0-3-48-8,4 1 0 4,0-1 128-4,2-1 32 12,0 5 0-12,4-5 0 5,0-3-96-4,-2 5-32 10,2 5 0-11,-6 13 0 2,12-18-160-1,-7 8-16 5,-5 10-16-6,0 0 0 8,0 0-320-8,0 0-64 11,0 0-16-11,20 0 0 5,-20 0-80-5,14 18-32 10,-5 1 0-10,1 9 0 4,-4 1-96-4,2 10 0 11,0 2-16-11,-3 6 0 4,-1-1-80-3,2 7-16 10,2 2 0-10,0 3 0 2,-4 3-128-3,-2 1-16 11,3-1-128-11,-1 1 192 3,0-2-192-3,0-3 144 11,-2-2-144-11,0-7 128 4,0-7-128-4,0 6 0 11,-2-8 144-11,0-2-144 6,0-10 0-6,0 1 0 5,0-3 0-4,0-5 0 7,0-3-192-8,2 1-128 9,-2-18 0-9,0 0-16 18,0 0-1664-16,0 0-336-2,0 0-64 1,0 0-11904 2</inkml:trace>
    </iact:actionData>
  </iact:action>
  <iact:action type="add" startTime="30016">
    <iact:property name="dataType"/>
    <iact:actionData xml:id="d19">
      <inkml:trace xmlns:inkml="http://www.w3.org/2003/InkML" xml:id="stk19" contextRef="#ctx0" brushRef="#br0">27783 11629 12895 0,'0'0'576'1,"-4"-9"112"-1,4 9-560 1,0 0-128 3,0-10 0-4,0 10 0 5,0 0 2816-5,0 0 512 8,0 0 128-7,0 0 0 3,6 17-2176-4,-2 1-432 12,3 5-80-12,-1 7-32 5,-2 1-80-5,2 4-16 10,0-2 0-10,2 6 0 3,-1 6-160-3,-1 0-32 12,6-2-16-12,-2 6 0 5,-4-3-112-5,5-3-32 9,-1 2 0-9,0-6 0 6,3 0-64-6,-1-6-16 9,4 0 0-8,-3-3 0 4,3-7 112-5,-2 0 32 19,3-5 0-19,9 0 0 3,1-1 160-3,0-9 16 0,-5-6 16 0,-3-4 0 7,3-2 32-6,-1-8 16 9,2-5 0-8,-1-9 0 1,-3-5 0-2,3 0 0 9,1-4 0-10,-1-2 0 5,-3-2-192-5,-5 6-32 10,0-4-16-10,-1-2 0 4,1-8-176-4,0-4-48 7,-3 2 0-7,3 5 0 8,-4-5-128-8,3 6 0 10,-3 4 0-10,0 6 128 5,2-2-128-5,-5 5 0 12,7 3-160-12,-2-6 160 17,-3 6-1392-15,3 9-176-1,-2 2-32-1,-2 11-10096 9,-1-7-2000-7</inkml:trace>
    </iact:actionData>
  </iact:action>
  <iact:action type="add" startTime="30405">
    <iact:property name="dataType"/>
    <iact:actionData xml:id="d20">
      <inkml:trace xmlns:inkml="http://www.w3.org/2003/InkML" xml:id="stk20" contextRef="#ctx0" brushRef="#br0">29146 11234 21247 0,'0'0'944'2,"0"0"192"-2,0 0-912 0,-4 15-224 6,2 3 0-6,-4-1 0 5,1 7 1200-4,-1 5 192 3,2 4 32-4,-6 6 16 11,2 0-240-11,2 10-48 7,-3 0-16-7,-3 1 0 7,2 7-432-7,-1-1-96 10,1 1-16-10,2 0 0 6,-4-1-336-6,4-3-80 9,5-5-16-9,-1-7 0 5,2 0-160-4,0-4 0 6,-2-1 0-7,4-3 128 6,4-6-128-6,0-4 160 8,0-1-160-7,-2-1 160 5,3-7-160-6,3 2 0 11,-8-16 0-11,12 5 128 6,0-3-128-6,3-4-144 10,-3-1 144-9,3-5-208 17,-3-2-1456-16,4-2-304-2,-6-9-48 5</inkml:trace>
    </iact:actionData>
  </iact:action>
  <iact:action type="add" startTime="30665">
    <iact:property name="dataType"/>
    <iact:actionData xml:id="d21">
      <inkml:trace xmlns:inkml="http://www.w3.org/2003/InkML" xml:id="stk21" contextRef="#ctx0" brushRef="#br0">29160 11196 24879 0,'-4'-23'2208'3,"6"13"-1760"-1,0-5-448-2,6 1 0 5,1-5 832-5,3 1 64 5,4 2 32-5,5-1 0 9,4 3-48-9,3-3-16 9,1 3 0-9,4-2 0 4,4 7-160-3,6-3-48 9,0 4 0-10,6 4 0 6,2 2-224-6,-1 6-48 6,-7 4-16-6,-2 8 0 9,-4-1-160-9,-4 7-16 6,1 3-16-6,-9 6 0 8,-6 4-176-7,-1 4 0 8,-1-2 0-8,-7 6 0 3,-4-2 0-4,-4 6 0 7,-6-2 0-2,-2-4 0 0,-5 2 144-5,-3-6 48 6,-4-2 16-6,-5 0 0 7,-4-4 96-7,-8-3 16 11,-4-7 0-11,-8 2 0 5,0-1-64-5,0-1 0 10,-2-7 0-10,-1 2 0 4,3-7-256-4,2 3 0 12,-4-6-208-12,2 0 80 19,4-4-2160-19,-3-2-416 3,-1-2-96-3</inkml:trace>
    </iact:actionData>
  </iact:action>
  <iact:action type="add" startTime="31201">
    <iact:property name="dataType"/>
    <iact:actionData xml:id="d22">
      <inkml:trace xmlns:inkml="http://www.w3.org/2003/InkML" xml:id="stk22" contextRef="#ctx0" brushRef="#br0">28245 13691 5519 0,'0'0'496'0,"6"-16"-496"7,2 5 0-6,-8 11 0 3,7-18 3936-4,-7 18 688 10,0-16 144-9,0 16 32 3,-9-13-2688-4,-3 5-512 9,-4-2-128-9,3 2 0 7,-9 4-496-7,-3 6-80 9,-4 6-32-9,-4 2 0 5,-3-4-272-5,-3 5-48 9,4 3-16-9,-2 8 0 5,0-1-48-5,8 4-16 11,4-1 0-11,7 1 0 3,0 2-160-3,13-1-48 12,-3-3 0-11,8 1 0 2,8 5-256-3,1-2 0 6,9-1 128-5,1 1-128 8,7-2 128-3,7 2-128-6,0 1 144 0,2-1-144 9,2 0 128-9,0-1-128 7,-5-1 0-7,-5 0 144 9,-2-5-144-9,-3 5 0 11,-7-3 0-11,-1 1 0 6,-4-3 0-6,-5-3 128 6,-3 3-128-6,-4 1 0 8,-3-3 288-8,-3-1-32 9,-10-1 0-9,-1-4 0 6,-7-1 96-6,-3 3 16 11,-6-6 0-11,2 1 0 4,-4-5-192-3,-2 0-48 9,4-2 0-10,0-2 0 4,1-4-128-4,7-2 0 11,6-3 0-11,3-1 0 17,3-8-384-15,9 3-128-1,4-5 0-1,8-3-16 13,5 0-2544-12,3-3-496 1</inkml:trace>
    </iact:actionData>
  </iact:action>
  <iact:action type="add" startTime="31574">
    <iact:property name="dataType"/>
    <iact:actionData xml:id="d23">
      <inkml:trace xmlns:inkml="http://www.w3.org/2003/InkML" xml:id="stk23" contextRef="#ctx0" brushRef="#br0">28854 13802 17503 0,'-20'10'1552'13,"-3"5"-1232"-13,-5 9-320 0,5 1 0 1,0 2 1968-1,-1 3 336 10,1-1 64-10,1 0 0 4,5-2-1104-4,-1 1-240 10,8-1-32-10,1-4-16 5,5-1-192-5,4-5-32 8,4 3-16-8,5-6 0 6,1 1-224-6,10-9-64 10,-3-2 0-10,7-2 0 6,3 0-96-6,2-4-32 6,4-4 0-6,0 0 0 8,-1-9 64-8,-1 3 16 10,-4-8 0-10,-3 5 0 5,-1-5-80-5,-5 5 0 11,-3-1-16-11,-5-5 0 4,-2-1 80-4,-6 3 32 10,-4-3 0-10,-4-3 0 8,-2-2-48-8,0 1-16 4,-9-1 0-4,1 0 0 9,-5-3-352-9,-3 1 144 11,1 2-144-11,3 1 0 4,5 3 0-4,-3 2-272 13,8 5 16-13,-1 0 16 16,-1 11-1952-14,12 5-400-1,0 0-80 1</inkml:trace>
    </iact:actionData>
  </iact:action>
  <iact:action type="add" startTime="31921">
    <iact:property name="dataType"/>
    <iact:actionData xml:id="d24">
      <inkml:trace xmlns:inkml="http://www.w3.org/2003/InkML" xml:id="stk24" contextRef="#ctx0" brushRef="#br0">29587 12948 18431 0,'0'0'816'1,"0"0"160"-1,2-8-784 0,-2 8-192 7,0 0 0-7,0 0 0 3,0 0 1632-2,4 10 288 9,0 9 48-10,-2 3 16 5,-2 3-736-5,2 8-144 11,-4 4-16-11,0 4-16 8,-2 4-304-8,0 8-64 2,2 1-16-2,-4 5 0 8,-4 1-240-8,1 7-32 13,-5-1-16-13,0 6 0 3,1 0-256-2,-1 0-144 5,-6 1 160-6,7-7-160 7,-3-6 0-7,6-3 0 7,-3-6 0-7,3-5 0 28,4-7-368-28,-2-4-64 0,6-3-16 0,1-9 0 10,2-9-1936-8,-1-14-400-1</inkml:trace>
    </iact:actionData>
  </iact:action>
  <iact:action type="add" startTime="32208">
    <iact:property name="dataType"/>
    <iact:actionData xml:id="d25">
      <inkml:trace xmlns:inkml="http://www.w3.org/2003/InkML" xml:id="stk25" contextRef="#ctx0" brushRef="#br0">30326 13585 11967 0,'0'0'1072'1,"-10"16"-864"0,1-6-208-1,1 7 0 7,-6-1 2432-7,3 7 432 10,-1 7 80-9,0-3 32 3,0 0-1344-4,-1 3-272 10,5-3-48-10,-4 0-16 8,1 2-368-8,5-3-80 7,-6-5-16-7,4 3 0 5,2-5-240-4,1-3-48 8,-1-1-16-9,4-7 0 5,2-8 192-4,0 0 48 8,0 0 0-8,0 0 0 3,11 0-64-4,-1-4 0 10,6-8 0-10,-3-1 0 6,7-5-288-6,-1 1-64 9,1-7-16-8,3-1 0 3,1-4-80-4,1-2-32 11,2-5 0-4,1 3 0-7,-1 2-224 0,0 2 144 8,5 2-144-7,1-1 128 2,-2 3-128-3,2 1 0 12,-4 3 0-12,-1 3 0 4,-3 1 0-4,-4 9 0 12,3 2 0-12,-3 8 0 3,1 4 0-3,-7 8 0 12,3 5 0-11,-1 7 0 1,-3 3 0-2,2 6 0 9,-6 8 0-9,-1 0 0 6,1-4 0-6,-4 6 192 11,0-1-192-11,-2 5 192 5,-2-2-192-4,1-8 0 8,1 2 144-9,0-6-144 3,-2-4 0-3,-2-1 144 13,2-7-144-13,4 0 0 4,-2-7 0-3,-2 1 0 9,-2-9 0-10,0-8 0 17,0 0-304-15,0 0-160-2,0 0-48 0,8-11 0 15,-4-9-2304-13,-2-1-448 0</inkml:trace>
    </iact:actionData>
  </iact:action>
  <iact:action type="add" startTime="32672">
    <iact:property name="dataType"/>
    <iact:actionData xml:id="d26">
      <inkml:trace xmlns:inkml="http://www.w3.org/2003/InkML" xml:id="stk26" contextRef="#ctx0" brushRef="#br0">30006 12410 26719 0,'0'0'2368'1,"0"0"-1888"6,0 0-480-7,0 0 0 4,0 0 1376-4,0 0 176 6,0 0 48-6,0 0 0 8,0 0-304-8,8 11-48 10,-8-11-16-10,0 0 0 8,0 0-624-7,14 6-128 6,-4-4-32-7,-10-2 0 6,11 6-256-6,-11-6-48 8,10 4-16-8,-10-4 0 5,10 11-128-5,-1-1 0 8,-5 4 0-8,2-4 0 7,-2-3 0-7,4 7 0 12,-2-4 0-12,-2 7 0 17,-4-17-1280-17,0 0-144 1,0 0-32-1,8 6-9168 9,-8-6-1856-9</inkml:trace>
    </iact:actionData>
  </iact:action>
  <iact:action type="add" startTime="32992">
    <iact:property name="dataType"/>
    <iact:actionData xml:id="d27">
      <inkml:trace xmlns:inkml="http://www.w3.org/2003/InkML" xml:id="stk27" contextRef="#ctx0" brushRef="#br0">30348 12117 21135 0,'0'0'928'4,"7"-10"208"-4,3 4-912 0,0 2-224 0,-10 4 0 3,0 0 0-3,10-3 1264 0,-10 3 208 10,0 0 32-9,0 0 16 4,2 13-224-4,-2 9-32 9,-2 3-16-10,0 6 0 5,-6 6-192-4,-4 4-32 8,3 4-16-9,-7 2 0 5,0 9-112-5,-5 1 0 9,-6 3-16-9,1 1 0 4,1 1-240-4,-1 7-64 10,1-7 0-9,-8 20 0 3,4-18-304-4,3-5-64 11,1-7-16-10,4-7 0 2,5-12-48-2,-2-1-16 10,7-5 0-11,-1-2 0 5,4-1-128-5,6-1 0 11,-2-7-192-11,2-1 192 17,2-15-2880-15,4 16-448-1,-4-16-80-1,0 0-32 0</inkml:trace>
    </iact:actionData>
  </iact:action>
  <iact:action type="add" startTime="37578">
    <iact:property name="dataType"/>
    <iact:actionData xml:id="d28">
      <inkml:trace xmlns:inkml="http://www.w3.org/2003/InkML" xml:id="stk28" contextRef="#ctx0" brushRef="#br0">21999 7134 6447 0,'0'0'576'2,"0"0"-576"1,0 0 0-3,0 0 0 11,0 0 912-11,0 0 80 6,0 0 16-5,0 0 0 5,0 0-96-6,0 0-16 5,18 12 0-5,0-4 0 8,-1-4 368-8,12-2 64 6,8-2 16-5,2 0 0 7,6 0-384-8,0 0-80 7,4 0-16-7,4 0 0 8,5 0-272-8,1 2-48 7,-3-4-16-7,1-2 0 8,3-4-80-8,-5 2 0 7,-5 0-16-6,1 4 0 6,-4 0-112-7,0 0 0 11,-8 0-16-11,-2 2 0 6,-2 0-176-6,-8 2-128 6,-3 0 144-6,-7 0-144 8,1 2 0-8,-18-4 0 6,8 10 0-6,-8-10-7664 17,0 0-1584-14</inkml:trace>
    </iact:actionData>
  </iact:action>
  <iact:action type="add" startTime="38123">
    <iact:property name="dataType"/>
    <iact:actionData xml:id="d29">
      <inkml:trace xmlns:inkml="http://www.w3.org/2003/InkML" xml:id="stk29" contextRef="#ctx0" brushRef="#br0">22017 8679 8287 0,'0'0'736'1,"0"0"-592"0,0 0-144-1,0 0 0 6,-8-8 1584-5,8 8 272 6,0 0 64-7,0 0 16 7,0 0-384-7,0 0-80 8,10-4 0-7,7-2-16 5,1-2-304-6,9 5-64 7,6-1-16-7,6 4 0 8,4 0-352-8,6 4-64 6,4 1-16-6,5 3 0 9,11-2-384-9,1-2-64 6,6 2-32-6,0-2 0 9,-2-4-160-9,-4 2 0 7,6 3 0-7,-5 3 0 20,-5 12-1536-11,-2-5-320-9</inkml:trace>
    </iact:actionData>
  </iact:action>
  <iact:action type="add" startTime="40101">
    <iact:property name="dataType"/>
    <iact:actionData xml:id="d30">
      <inkml:trace xmlns:inkml="http://www.w3.org/2003/InkML" xml:id="stk30" contextRef="#ctx0" brushRef="#br0">7936 5293 4607 0,'0'0'400'1,"14"-2"-400"3,-14 2 0-4,19-8 0 7,-3 3 1056-7,-16 5 128 8,0 0 32-8,13-8 0 7,-13 8-208-7,0 0-48 8,0 0 0-8,0 0 0 7,0 0 96-7,0 0 16 6,0 0 0-5,0 0 0 7,0 0-416-8,-19 0-80 7,-4 2 0-7,-5 4-16 9,-3 5-368-9,-4 1-64 6,-6 6 0-6,0-5-128 9,-6 3 128-8,2-1-128 5,-3 3 0-6,-5 3 0 7,0-5 160-7,1 2-160 12,-1 3 128-12,0-7-128 5,-1 1 192-5,3-7-64 6,4 0 0-6,-2 2 0 8,1-5 0-8,7-1 0 7,0-2 0-7,8-2 0 8,1 0-128-8,5 0 128 7,4-2-128-7,1 0 128 8,8 0-128-8,-1 2 128 7,15 0-128-7,0 0 128 7,-8-7 0-7,8 7-128 7,0 0 192-7,0 0-64 8,0 0 272-8,0 0 48 6,6-14 16-5,-6 14 0 7,17-8-272-8,-3 2-48 7,4 4-16-7,-5 2 0 8,5 0-128-8,-1 6 0 8,-3 0 0-8,6 4 0 9,-5 5 0-9,1 3 0 5,-3-2 0-4,1 9 0 7,0 6 0-8,-1 8 0 5,-3-4 0-5,0 10 0 9,-4 2 0-8,-4 8 0 5,-2 7 0-6,0 4 0 10,-2 1 0-10,2 7 0 5,0 8 0-4,-2 1 0 6,-2 5 0-7,2 4 0 7,-4-2 144-7,4 3-144 10,-2 5 0-10,0-3 128 5,0 7-128-5,-1-1 0 9,-3-5 0-9,0 3 144 6,0-3-144-6,-3 1 0 8,1-7 176-8,0 3-176 6,-6-3 160-5,5-2-160 7,-7 2 192-8,1 1-48 9,-1-1-16-9,-3-2 0 7,-3 2 16-7,3-1 0 6,1-3 0-6,1-6 0 10,-3-4-144-10,3-4 160 5,3 0-160-5,-3-7 160 9,5-3-160-9,-2 2 0 6,7-7 144-6,-3-2-144 10,4-5 0-10,0-5 128 5,-3 0-128-4,1-8 0 7,2-2 0-8,-2 0 144 6,6-5-144-6,-1-1 0 9,1-2 144-9,-2-5-144 6,-2-5 0-5,4 3 144 8,0-5-144-9,4-15 160 6,-2 12-160-6,2-12 160 7,0 0 32-7,0 0 0 8,0 0 0-8,0 0 0 7,0 0 272-7,0 0 64 7,18-8 16-7,-3-6 0 10,7 1-160-10,1-5-48 5,5 5 0-5,-1-3 0 8,0 0-336-8,4 1 144 7,3 3-144-7,7-2 0 9,-4 5 160-9,11-1-160 6,-1 4 128-6,0 2-128 8,0 2 0-8,2 2 0 7,-3 0 0-7,7 0 0 10,0 0 0-10,-1 0 0 6,1 0 0-6,0 0 0 8,1 4-144-7,-3 2 144 5,-4 4 0-5,4-2 0 6,1 5-256-7,5 1 48 7,-1 0 16-7,5 9-8544 16,-3 8-1696-15</inkml:trace>
    </iact:actionData>
  </iact:action>
  <iact:action type="add" startTime="41452">
    <iact:property name="dataType"/>
    <iact:actionData xml:id="d31">
      <inkml:trace xmlns:inkml="http://www.w3.org/2003/InkML" xml:id="stk31" contextRef="#ctx0" brushRef="#br0">20092 5543 12895 0,'0'0'1152'2,"-12"-10"-928"2,12 10-224-4,-12-10 0 6,7 1 0-6,5 9 176 8,0 0-176-8,0 0 160 7,3-18 720-7,1 6 144 8,4-3 16-8,6 7 16 6,-4-2-368-5,7-3-80 6,-1 1-16-6,5 0 0 5,3 6-256-6,1 2-48 8,2-3-16-7,2-7 0 7,1 2 112-8,3-3 32 6,2 3 0-6,4-2 0 8,-2 5 16-8,4-5 0 7,-4 4 0-7,4 0 0 8,-4-3-160-8,-4 7-16 10,2-2-16-10,0-2 0 6,-3 2-16-5,-3 5 0 5,-2-1 0-6,1-2 0 8,-5 2-96-7,-4 2 0 6,-1 2-128-7,0 0 192 8,-18 0-32-8,13 2-16 7,-13-2 0-7,0 0 0 7,16 14 32-7,-16-14 0 7,6 13 0-7,-2 5 0 9,-4 1 112-9,-2 1 32 5,-4 3 0-5,2 8 0 9,-6 8 0-9,0-2 0 7,-1 4 0-7,-7-2 0 8,1 4-128-8,3 2-32 7,-4 6 0-7,5 3 0 8,-5 3-32-8,6 2-128 6,-3-1 192-6,5 1-64 10,-4-5-128-10,7 1 0 5,-1-3 0-4,-2 3 0 8,2-2 0-9,2-3 0 6,-3 1 0-6,1 0 0 8,2-4 0-7,0-1 0 5,-4 7 0-6,3 0 0 9,1-1 0-9,-2 5 128 6,0 0-128-6,2-1 128 8,2-1-128-8,-1 1 0 6,-3 7 0-5,4-5 0 7,0-1 0-8,0 1 0 7,2 1 176-7,-2 1-176 8,-2 5 0-7,1-1 0 5,-1 0 0-6,2-1 0 8,2-5 0-8,0 1 0 7,2-3 0-7,0 1 0 8,0-5 144-8,2-1-144 7,-2 0 128-7,4-4-128 8,0-1 128-8,0 7-128 7,1 0 128-7,1-1-128 9,-2-1 128-9,2-4-128 5,0 0 0-5,2 0 128 10,-3-7-128-10,1 5 0 5,0-6 144-5,4 4-144 10,-2-2 0-10,0 2 0 5,3-8 0-5,-3-2 0 10,0-3 0-10,2-3 128 5,-5 0-128-5,-1 1 0 9,2 3 0-9,0-4 128 7,0 0-128-7,-2-5 0 8,0-3 144-8,-2 3-144 7,0-3 192-7,0-1-192 8,-2 1 320-8,0-5-64 7,0 2 0-7,0-16 0 8,3 15-64-8,-3-15 0 6,2 14-16-6,-2-14 0 8,0 0-176-8,0 0 160 7,0 0-160-7,4 17 160 9,-4-17-160-9,0 0 128 6,0 0-128-6,0 0 128 9,0 0-128-9,4 12 0 6,-4-12 0-6,0 0 128 9,0 0 0-9,0 0-128 6,0 0 192-6,0 0-64 9,0 0 64-9,0 0 16 7,0 0 0-7,-10 10 0 9,10-10 32-9,-7 12 0 6,-7-5 0-5,2-3 0 6,-3 0 32-6,1 2 16 5,-2-2 0-6,1 0 0 8,-7-2 48-8,1 2 16 7,-2 0 0-6,-5-1 0 7,-3 3-80-8,0-2-16 5,-2 0 0-5,-2 2 0 9,-6 6-112-9,2-5-16 7,-4-1-128-7,4-2 192 9,-4 6-192-9,4-4 0 5,-6-2 0-5,6 3 0 9,-4 3 0-9,6-2 0 6,-4-2 0-5,4 4 0 25,4 1-864-25,-4-1-272-1,3 6-48 0,-1 1-9760 12,-6 9-1968-11</inkml:trace>
    </iact:actionData>
  </iact:action>
  <iact:action type="add" startTime="43825">
    <iact:property name="dataType"/>
    <iact:actionData xml:id="d32">
      <inkml:trace xmlns:inkml="http://www.w3.org/2003/InkML" xml:id="stk32" contextRef="#ctx0" brushRef="#br0">8268 5153 8287 0,'0'0'736'3,"0"0"-592"-2,-14-2-144-1,2 2 0 8,-5 0 736-8,3 2 112 7,-5 2 32-7,-5 0 0 7,-3-2-432-6,-4 1-96 6,-2 3-16-7,-8 2 0 8,2 0-64-8,-10 0-16 6,-4 3 0-6,-2-3 0 8,3-6 48-8,-1 2 0 8,-1-2 0-8,-1 0 0 7,-2-2 64-7,-1-2 16 8,-3 0 0-7,5-2 0 5,-3 0 96-6,7-4 32 10,-1-5 0-10,6 3 0 6,2-6-192-6,2 5-48 7,8-3 0-7,4 4 0 9,4-3-80-9,1 3 0 6,5 2-16-6,1-4 0 9,7 3-48-9,-1 1-128 7,6-2 192-7,8 10-64 6,0 0-128-6,-7-6 160 8,7 6-160-8,0 0 160 9,0 0-160-9,0 0 0 5,0 0 144-4,0 0-144 7,0 0 0-7,0 0 0 5,-8 14 0-6,4 0-192 8,0 3 192-8,2 1 0 8,0 3 0-8,0 6-128 7,-2 5 128-7,-2 3 0 7,2-2 128-7,1 8-128 9,-3 10 0-9,2 7 0 6,-6 6 0-5,2 3-128 6,0 7 128-7,-7 8 0 7,-3 7 0-7,-3 11 0 8,-3-1 0-8,3 9 0 7,1 3 0-7,-1 4 0 8,-2 0 0-8,1-2 0 6,-1-2 128-5,3-2-128 8,-1-3 0-9,-3-11 0 6,3-7 0-5,-1-6 0 7,3-8 0-8,-3 2 0 6,-1-6 0-6,2 2 0 9,-1 3 0-9,5-11 176 8,-7-4-48-7,3 7 0 4,-1-1 0-5,5 4 0 7,-5-5 0-7,7-3 0 8,1 2-128-8,-2 3 0 8,5-1 0-8,5-2 128 7,-2-7-128-6,4-4 0 4,2-3 0-5,2-3 0 9,6 2 0-9,2-2 0 7,-4-8 0-7,0 0 0 8,3-6 0-8,5-6 0 7,-4-4 0-7,8-7 0 8,-5-2 0-8,7-5 128 6,-5 1-128-6,5 0 128 10,-4-6 48-10,3-2 0 5,-17-2 0-5,22 0 0 11,-3 0 32-11,3 0 16 5,-1-2 0-5,3 2 0 8,-7-2-96-8,3 0-128 7,1 0 176-7,0 0-176 8,-7-4 144-7,6 6-144 6,-3 8 0-7,-1-8 144 8,-16 0-144-8,21 0 0 7,-3 6 0-7,-5 0 0 8,-13-6 0-8,18 13 0 8,-18-13 0-8,14 12 0 6,-1 6 0-6,-3-5 0 7,-10-13 0-7,10 18 0 8,-10-18 0-8,0 0 0 6,6 15 0-6,-4 1 0 9,-2-16 0-9,-2 20 0 6,2-20 0-6,-6 13 128 10,6-13-128-10,-10 12 0 6,10-12 0-6,-8 10 0 8,8-10 0-8,-11 7 0 7,11-7 0-7,-12 8 0 8,12-8 0-8,-10 10 0 7,0-2 0-7,10-8 128 8,0 0-128-7,-9 4 0 5,9-4 0-6,0 0 0 8,0 0 0-8,0 0 0 7,-12 6 0-7,12-6 0 8,0 0 0-8,-4 11 0 7,4-11 0-6,0 0 0 6,0 18 0-7,2-5 0 7,4 5 0-7,-2-4 0 8,-4-14 0-8,6 17 0 6,-3-5-144-6,-3-12 144 8,8 17 0-8,2 1 0 8,-10-18 0-8,6 16 0 8,2-1 0-8,-8-15 0 6,15 10 0-6,-15-10 0 9,10 16 0-9,-10-16 0 7,12 11 0-7,-12-11 0 8,0 0 0-8,9 10 0 7,-9-10 0-7,0 0 0 8,0 0 0-8,0 0 0 6,0 0 128-6,20 4-128 9,-20-4 0-9,14-4 0 7,-14 4 0-7,17-4 0 8,-17 4 0-8,18-6 144 7,-1 2-144-7,3 0 128 8,-5 1-128-7,5-3 0 6,1 2 0-7,3 2 128 8,-3-2-128-8,7 2 0 6,3 0 0-6,2 0 0 9,2 2 0-9,8 2 0 7,-4 0-192-7,10 4 192 7,1 6 0-6,5-5 0 7,4 3 0-8,-1 4 0 6,3-6 0-5,5 7 0 5,-2-3 0-6,3 3 0 9,5-1 0-9,2 6 128 6,-2-5-128-6,4 9 0 9,2 1 0-9,-2 0-304 6,-10 1 48-6,5-1-6672 16,-7 2-1344-15</inkml:trace>
    </iact:actionData>
  </iact:action>
  <iact:action type="add" startTime="45251">
    <iact:property name="dataType"/>
    <iact:actionData xml:id="d33">
      <inkml:trace xmlns:inkml="http://www.w3.org/2003/InkML" xml:id="stk33" contextRef="#ctx0" brushRef="#br0">20102 5572 2751 0,'0'0'256'2,"15"-8"-256"2,-1 0 0-4,5-1 0 5,-3-3 2240-5,5-4 416 7,5 5 80-6,1-5 16 7,-2 2-1664-7,3-3-336 6,1-6-64-7,0 3-16 8,2 1-272-8,5-1-48 5,-1-3-16-5,2 5 0 9,2 2-176-9,-4-1-32 7,-2 3-128-7,2-1 192 7,2 5-192-7,-4 0 144 7,0 2-144-6,1 2 128 8,-1 3-128-9,-4 1 0 6,-2 0 0-5,-5 4 0 6,-3 2 0-7,-1-1 128 7,-6 5-128-7,1 6 0 8,-7 0 416-8,0 7 0 7,-4 6 0-7,-4 8 0 7,-2 8 192-6,0 8 32 9,-8 0 16-10,1 3 0 7,-1-1-480-7,-6 9-176 5,-1 5 0-4,1 7 144 6,-1 4-144-7,-3-2 0 7,5-4 0-7,1 4 128 8,3 2-128-8,1 2 0 6,2-2 0-6,0-4 0 10,3 0 0-10,3 0 0 6,0-3 0-6,2-1 0 8,0-8 0-8,2 1 0 7,0-1 0-7,4-3 0 9,0-9 0-9,0-3 0 6,1 0 0-6,5 2 0 10,-2-5 0-10,0 3 0 5,5 0 0-5,-3 0 0 8,2-2 0-8,2 3 0 7,-1-3 0-7,3 2 0 8,1 0 0-8,-3 2 0 7,2-6 0-7,-7 5 0 8,3 3 0-8,0 0 0 7,-4-6 0-7,3 1 0 8,-3 3 0-8,-2 0 0 7,2-2 0-7,0 2 0 9,-5-1 0-9,-1 1 192 5,0-2-192-5,-2 4 192 9,0-5-192-9,-2-3 0 7,0-6 0-7,1-2-176 8,-3 4 176-8,0-5 0 6,0-3 128-5,0-2-128 8,0 4 0-9,0-2 128 6,-4 3-128-6,-1-7 0 9,1-4 128-9,0 3-128 6,-4-1 160-6,2-2-160 9,-5-1 272-9,1-3-32 6,-7-5-16-6,1 0 0 9,1-5 240-9,-7-3 48 5,-1 4 16-4,-2 0 0 7,-4-3-16-8,0 7 0 7,-3-6 0-7,-5 2 0 9,-1 1-288-9,-1-3-64 7,4 2-16-7,0 2 0 7,-2-8-144-7,2 3 0 6,-6 3 0-6,4 0 128 9,4 2-128-9,6 3 0 7,3-3-160-7,1 3-7856 17,4-1-1584-16</inkml:trace>
    </iact:actionData>
  </iact:action>
  <iact:action type="add" startTime="46844">
    <iact:property name="dataType"/>
    <iact:actionData xml:id="d34">
      <inkml:trace xmlns:inkml="http://www.w3.org/2003/InkML" xml:id="stk34" contextRef="#ctx0" brushRef="#br0">6415 9471 9615 0,'0'0'416'3,"0"0"96"-3,-8-6-512 0,8 6 0 0,0 0 0 0,0 0 0 6,0 0 848-6,0 0 64 9,10-14 16-9,-10 14 0 7,13-8-368-6,-13 8-80 5,14-4-16-6,3 4 0 8,-3 2-16-8,4 4-16 8,-1 4 0-8,-3 0 0 7,3-5-80-7,-1 7-16 9,2-2 0-9,3 8 0 6,1-5-64-6,5 5-16 8,2-7 0-7,0 7 0 5,3-4-16-6,-3 5-16 9,6 3 0-9,4 1 0 10,0 2 64-9,6-3 16 3,-2 3 0-4,4 0 0 8,3-1-112-8,1 3-32 6,4 2 0-6,1 1 0 7,1-5-160-7,-1-2 192 8,-1-3-192-7,1-8 192 7,1 1-64-8,-2-3-128 6,3-4 192-6,5 0-64 8,3 0 256-8,-2-1 64 7,5-3 0-7,-5 0 0 8,2-2-176-7,1 2-16 7,-7-2-16-8,0 0 0 7,1 2-240-7,-1-2 144 6,-3 0-144-6,1 2 128 8,1 0-128-8,5-2 0 8,3-2 0-8,-5-2 128 7,2 2-128-7,3-3 160 7,-7-11-160-7,3 4 160 8,-5-3-160-8,1 3 192 5,1-4-192-4,-1 7 192 7,-1-5-64-8,-1 4-128 7,1 4 192-7,3-7-64 10,3 1-128-10,-1-4 0 5,-1 5 144-5,-2-3-144 9,1 8 0-8,-7-4 0 5,-3-5 0-6,2 3 0 8,1-4 176-8,1 5-48 7,-2-9 0-7,-1 9 0 8,1-3 48-7,4 4 0 4,1-2 0-4,1 3 0 6,-5-3-176-7,5-6 192 8,-1-1-192-7,-1 5 192 5,-6 1-192-6,-1 3 128 9,3-2-128-9,0-1 128 6,-1-5-128-6,1 4 160 8,0-1-160-8,1 5 160 6,3-4-160-6,-1 3 0 9,1 1 0-9,0-4 0 7,1 3 144-7,-3-5-144 7,-5 2 160-7,1 1-160 10,-2 7 0-10,0 0 0 6,-8 4 0-6,3 0 0 9,-3-6 0-9,2 4 128 5,-4 2-128-5,4 0 0 8,-4 2 0-7,6 4 0 5,-4 0 0-6,2 4 0 8,2-2 0-8,-8-4 0 7,2-4 0-7,0 2 0 8,-4 2 0-8,-2 0 0 7,-6 0 0-7,1 2 0 9,-1-2 0-9,-4 1 0 7,1 3 0-7,-1-2 0 9,-5 2 0-9,1-4 0 5,1 2 0-5,-5 2 0 9,3 4 0-9,-2-3 0 7,-16-7 0-7,13 6 0 7,3 4 0-6,-2-4 0 5,-1 0 128-6,-1-2-128 10,-12-4 0-10,19 3 0 6,-5 5 0-6,2-4 0 10,-16-4 0-10,17 0 0 6,-3-2 0-6,-14 2 0 7,19 10 0-7,-5-4 0 7,-14-6 0-7,18 6 0 9,1 0 0-9,-5-1 0 6,1-1 0-6,-3 0 0 9,-12-4 0-9,22 2 0 6,-3 0 0-5,-1-2 0 8,-1-2 0-9,-5 0 0 5,5 0 0-4,3 2 0 6,-5-2 0-7,5 2 0 7,0-4 0-7,-5 2 0 9,5-1 0-9,1-1 0 7,-1 2 0-7,1 2 0 7,0-4 128-7,3 0-128 7,-3 0 0-7,-1 2 0 8,3-6 0-8,1-4 0 7,-1 3 0-7,2 1 0 8,-1 0 0-8,3 2 0 7,2 0 0-7,1-1 0 9,-1-3 0-9,0 4 0 6,-2 2 0-6,3 0 0 9,-1 0 0-9,0 0 0 6,2 2 0-6,5-1 0 9,-1-3 0-9,-2 4 0 6,2-2 0-6,4 2 0 8,-4 0 0-8,4 2 0 6,0 2 0-6,-4 2 0 8,-2 0 0-8,1 0 0 7,-3 1 0-7,0 3 0 8,-2-4 0-7,4 2 0 6,1 0 0-6,1 4 0 5,0-1 0-6,0-1 0 8,-2 4 0-8,6-2 0 8,-4 1 0-8,2 5 0 7,4-6 0-7,-4 5 0 8,6-1 0-8,-4 2 0 7,6-3 0-7,-2 1 0 8,4-6 0-8,0 3 0 7,-8 1 0-7,3 2 0 8,-3-5 0-8,6-3 0 7,2 10 0-7,-4-8 0 8,2 0 0-8,-2 3 0 7,2-3 0-7,5 2 0 8,1 1 0-8,2-5 0 6,-1 0 0-6,5-2 0 9,-2-4 0-9,-1-2 128 7,-3 4-128-6,0-2 0 7,-5-2 0-8,5 2 0 7,0-2 128-7,2 2-128 8,-5 0 0-8,5-2 0 7,-2 0 0-7,5 0 0 8,5 2 0-8,1 0 0 6,-3 0 0-6,-3-2 0 9,3-2 128-9,-3 1-128 6,-1-3 0-6,0 2 0 9,1 0 0-9,-3 0 128 6,-3 2-128-6,-1 2 0 8,-2 2 0-8,4 4 0 6,-1 0 0-6,5 3 0 9,2-5 0-9,-1 4 0 6,1 2 0-6,-5 0 0 9,1-3 0-9,-2 5 0 7,-2-4 0-7,-5-2 0 10,3 2 0-10,0 1 0 5,-6-3 0-5,4-4 0 9,-4-2 0-9,2 2 0 6,2 0 0-6,0-2 0 8,3-2 0-8,3 0 0 7,0 0 0-7,-1 0 0 8,5 2 0-8,-4-2 0 7,-2-2 0-7,-1-3 0 7,3-1 0-7,-2 2 0 8,0-4 128-8,-1 0-128 8,1 5 0-8,4-3 0 7,-3-4 0-7,5 2 0 8,4 8 128-8,-1-5-128 6,3-3 0-6,-1 2 0 9,2-6 0-9,-3 3 0 7,-4 1 0-7,3-6 0 8,-1-1 0-8,1 3 128 7,-1-1-128-7,1 3 0 9,5-2 0-9,-1 1 0 6,-1-3 128-6,5 2-128 9,2-3 128-9,-2 1-128 6,-1-3 176-5,-5-5-176 7,-3 3 240-8,-1 3-64 6,-1-1-16-6,-2 1 0 9,-3 1-160-8,-7-3 128 3,0 3-128-3,-4 1 128 8,2-2-128-9,-8 5 160 6,-3-7-160-6,-5 5 160 9,-2 3-160-9,-7-4 128 6,-4 3-128-6,-5-3 128 8,-5 4-320-8,-5-3-64 7,-5 5 0-7</inkml:trace>
    </iact:actionData>
  </iact:action>
  <iact:action type="add" startTime="48855">
    <iact:property name="dataType"/>
    <iact:actionData xml:id="d35">
      <inkml:trace xmlns:inkml="http://www.w3.org/2003/InkML" xml:id="stk35" contextRef="#ctx0" brushRef="#br0">9760 10317 8287 0,'0'0'368'4,"0"0"80"-4,8-18-448 0,1 3 0 0,-5-1 0 0,-4 16 0 7,0 0 2096-7,10-12 336 7,0-3 64-7,-10 15 0 10,0 0-1248-10,0 0-256 6,0 0-48-5,6 14-16 6,-6-14-224-7,2 15-64 7,-2 5 0-7,0 5 0 7,0 2-16-7,0 3-16 5,-4-3 0-5,2 0 0 10,0 4-144-10,-4 1-16 6,2-3-16-5,2 2 0 6,0 2-192-7,0-4-48 8,-2-3 0-8,4-1 0 8,0-3-192-8,2-1 128 10,0 0-128-10,2-7 0 6,-4-14 0-5,8 16 0 5,-8-16 0-6,0 0-8112 15,17 2-1680-14</inkml:trace>
    </iact:actionData>
  </iact:action>
  <iact:action type="add" startTime="49139">
    <iact:property name="dataType"/>
    <iact:actionData xml:id="d36">
      <inkml:trace xmlns:inkml="http://www.w3.org/2003/InkML" xml:id="stk36" contextRef="#ctx0" brushRef="#br0">9752 10290 16575 0,'0'0'736'1,"0"0"160"-1,0 0-720 0,0 0-176 5,0 0 0-5,0 0 0 6,12-12 320-6,3-2 48 6,-1 3 0-5,4-3 0 8,3 8 320-9,2-8 64 6,1 3 16-5,9-7 0 6,0 6-48-7,2-1 0 5,0 5 0-5,6-2 0 11,-4-5-368-11,6 3-80 5,-2-2-16-5,2 7 0 8,-2 3-256-8,0-2 128 8,-4-4-128-8,4 6 0 8,-8 0 0-8,2 2-176 6,-1 0 0-6,-3 0-10480 11</inkml:trace>
    </iact:actionData>
  </iact:action>
  <iact:action type="add" startTime="49365">
    <iact:property name="dataType"/>
    <iact:actionData xml:id="d37">
      <inkml:trace xmlns:inkml="http://www.w3.org/2003/InkML" xml:id="stk37" contextRef="#ctx0" brushRef="#br0">9861 10572 17327 0,'0'0'768'1,"0"0"160"-1,0 0-736 2,0 0-192-1,0 0 0-1,0 0 0 7,0 0 336-6,16 0 48 6,3 0 0-7,5-3 0 8,1-3 16-8,2-2 16 6,1-4 0-6,-1 4 0 9,2-5-128-9,6 3-32 7,4 2 0-7,-2-2 0 7,2 5-256-7,2-1 160 7,0 2-160-7,0-4-9392 11</inkml:trace>
    </iact:actionData>
  </iact:action>
  <iact:action type="add" startTime="49578">
    <iact:property name="dataType"/>
    <iact:actionData xml:id="d38">
      <inkml:trace xmlns:inkml="http://www.w3.org/2003/InkML" xml:id="stk38" contextRef="#ctx0" brushRef="#br0">10788 10210 15887 0,'0'0'704'1,"-10"13"144"-1,2-3-672 0,4 2-176 5,-5 5 0-5,3 1 0 3,0-1 320-3,4 3 48 6,2-20 0-5,-4 25 0 8,0-1 384-9,2-1 80 6,2-5 0-6,4 1 16 8,-4-19-176-8,0 0-32 7,8 10-16-7,7 0 0 8,-15-10-16-8,20 4 0 6,-1-6 0-6,3-6 0 10,-5-2 0-10,5-2 0 4,-1-5 0-4,3 1 0 10,-3 6-256-10,-3-1-48 5,1-5-16-4,1 1 0 8,-7-5-128-9,5-1-32 7,-8 9 0-7,3-6 0 8,-7 3-128-8,2-1 0 7,-2-5 144-7,2 1-144 9,-4 3 0-3,-2-3 0-6,-2 3 0 0,3 5-8448 17,1-4-1664-16</inkml:trace>
    </iact:actionData>
  </iact:action>
  <iact:action type="add" startTime="49861">
    <iact:property name="dataType"/>
    <iact:actionData xml:id="d39">
      <inkml:trace xmlns:inkml="http://www.w3.org/2003/InkML" xml:id="stk39" contextRef="#ctx0" brushRef="#br0">11488 10042 13823 0,'-14'18'608'4,"5"-9"128"-4,-1 9-592 0,2-1-144 1,-4 7 0-1,5-1 0 6,-1 4 1312-6,-4-1 224 9,2-5 64-9,-7-1 0 7,1-1-48-7,-1-1 0 7,1-6 0-7,4 5 0 6,2-1-496-5,1-1-96 5,9-15-32-6,0 0 0 8,0 0-448-8,0 0-96 7,0 0 0-6,0 0-16 7,0 0 80-8,0 0 0 7,17-9 16-7,-3-3 0 9,2 2-160-9,1-6-48 5,-3 1 0-4,3-3 0 8,-5 3-256-9,4 3 128 5,-7-6-128-5,7 1 0 9,-2-5 128-9,3 3-128 7,-5 5 0-7,5 1 0 13,-3 5 0-13,-14 8 0 3,16-6 0-3,-16 6 0 8,19 2 0-8,-5 4 0 6,1 6 0-6,-5 7-144 8,0 6 144-8,0 1-160 7,-6 1 160-6,1-4-160 7,-1 3 160-8,-2 1 0 5,-2 6 0-5,0-2 0 9,0-1 0-9,0-1-208 8,-2 0 48-8,2-3 16 22,2-5-656-21,6 2-128 1,-2-7-32-2,-6-16-12160 0</inkml:trace>
    </iact:actionData>
  </iact:action>
  <iact:action type="add" startTime="50221">
    <iact:property name="dataType"/>
    <iact:actionData xml:id="d40">
      <inkml:trace xmlns:inkml="http://www.w3.org/2003/InkML" xml:id="stk40" contextRef="#ctx0" brushRef="#br0">12453 10149 20271 0,'0'0'1792'2,"-9"-8"-1424"0,-1 1-368-2,10 7 0 7,-16-6 256-6,5 2 0 4,-7 4-16-5,3-2 0 10,1 0 320-10,-2-2 64 6,1-2 16-6,-7 4 0 8,1 2 0-8,-1 2 0 7,-1 4 0-7,-4 2 0 8,-7-2-240-8,5 5-32 6,0 1-16-5,2 6 0 7,-1-1-208-8,3 3-144 8,2-3 192-8,5 1-192 7,-2 3 144-6,9-1-144 3,-3-9 0-3,8 7 144 7,4 2-144-8,6-5 0 7,-4-15 0-7,16 18 0 8,-3-11 144-8,7 3 0 7,-4 2 0-7,3-8 0 9,4-8 128-9,5-2 32 6,-1-6 0-6,0 1 0 9,3-7 0-4,-1-1 0-1,-2-5 0-3,-1-1 0 4,1 0-112-5,-2-3-32 7,-3-7 0-7,-1 2 0 9,3-2 736-9,-5 6 160 6,4-3 32-6,-3 1 0 9,-2-6-848-9,1 6-240 7,-5 0 0-7,1 0 128 22,3-8-896-18,-6 1-192 0,-3-1-16-4,3 0-16 0,-6 4 800 0,2 4 192 1,1 6 0-1,-3 3 0 8,-4 9 0-8,-2 13 0 6,0 0 0-6,0 0 0 8,0 0 0-8,0 0-144 6,-8 27 144-5,-3 4-128 7,1 2 128-8,0 4-192 7,-3 10 192-7,1 0-192 9,-6 0 192-9,3 4 0 6,1 3 0-6,-2 3 0 8,3-1 816-8,-3-3 192 7,4-2 32-7,9-3 16 24,1-9-1632-23,6 0-336 0,-1-5-64-1,5-7-16 12,2-2 464-10,0-5 80-2,7-7 32 0,-1-3-8496 7,5-2-1712-4</inkml:trace>
    </iact:actionData>
  </iact:action>
  <iact:action type="add" startTime="50701">
    <iact:property name="dataType"/>
    <iact:actionData xml:id="d41">
      <inkml:trace xmlns:inkml="http://www.w3.org/2003/InkML" xml:id="stk41" contextRef="#ctx0" brushRef="#br0">13076 10009 11967 0,'0'0'528'1,"-10"-10"112"-1,-4 4-512 0,14 6-128 3,-13-2 0-3,-7 6 0 7,-1 2 2192-7,-5 6 416 8,-1-3 80-8,-2 11 0 8,-2-6-1184-8,-1 3-240 7,3 5-48-6,-2 1-16 5,-4 4-112-6,6 1-32 8,3-3 0-8,7 0 0 7,-1-5-320-7,10 1-64 7,1 3-16-7,7-5 0 8,2-3-368-8,0-16-80 7,11 15-16-7,-11-15 0 9,16 8 80-9,4-4 16 8,-9-6 0-8,7 0 0 6,3 2 64-5,-3-4 16 6,-1-9 0-7,5 1 0 7,-7 4-112-7,3-7-32 8,0 1 0-3,-5-4 0-2,5-3-224-2,-5-1 144 5,3 3-144-6,-6-3 128 9,3 1-128-9,-3 5 0 6,4-1 144-6,-4 9-144 8,-10 8 0-8,0 0 0 6,0 0 0-6,0 0 0 9,0 0 0-9,13 8 0 7,-1 2 0-7,-6 5-128 8,0-1 128-8,-3 3 0 8,3 7-144-8,-2-3 144 9,0-5 0-9,6 3 0 5,2-5 0-5,-3 2 0 8,7-5 0-8,-2 5 0 7,5-6 0-7,-1 1 0 7,3-5-192-7,6-4 48 8,3-2 0-8,1 0 0 24,2-2-2000-22,0 0-400-1</inkml:trace>
    </iact:actionData>
  </iact:action>
  <iact:action type="add" startTime="51317">
    <iact:property name="dataType"/>
    <iact:actionData xml:id="d42">
      <inkml:trace xmlns:inkml="http://www.w3.org/2003/InkML" xml:id="stk42" contextRef="#ctx0" brushRef="#br0">13587 9851 12895 0,'0'0'1152'1,"2"-8"-928"2,-2 8-224-2,0 0 0 5,0 0 832-6,0 0 112 6,0 0 16-5,0 0 16 8,8 14-272-9,-3 7-48 7,-1 4-16-7,-2 3 0 7,0 1 64-6,-2 0 0 5,-2 3 0-6,-2 1 0 8,-2 0 64-8,3 2 0 8,-9 0 16-8,4-2 0 6,0-4-64-6,0-5-16 8,1-5 0-8,3-1 0 8,0-4-304-8,4-14-64 7,0 0-16-7,0 0 0 7,0 0 288-6,0 0 48 4,0 0 16-4,0 0 0 7,17-4-80-8,-1-8-16 7,2-4 0-7,-3-5 0 9,5-1-320-9,-1-1-64 7,3-4 0-7,-5 1-16 10,3-1-176-10,1 4 0 7,-3-1 144-7,3 3-144 9,1-3 0-9,1 1 0 4,-2 4 0-3,1-3 0 6,1 6 0-7,-1 5 0 9,1 1 0-9,-3 2 0 7,-7 6 0-7,-13 2 0 6,20 10 0-6,-8 0 0 10,-1 7-128-10,-3-1 128 7,0 5-128-6,-2-7 128 5,0 6 0-6,-6 1-160 7,-2 6 160-7,-2-1 0 8,2-5 0-8,0-3 0 7,0-1 0-7,2-17 0 7,0 0 0-7,0 0 0 8,0 0 0-8,0 0 0 8,0 0 160-8,0 0 32 6,15-8 16-6,-3-5 0 9,6-1 112-9,-5-3 0 6,3 1 16-6,3 2 0 9,-3-1-208-9,4 3-128 7,-3 2 160-7,-1-1-160 9,3 5 128-9,-3 0-128 5,1 4 0-5,3 2 0 10,-6 6 0-10,3 2 0 6,-5 5 0-6,1 1 0 9,-3 7 0-9,2 3-128 5,-4 3-16-4,0 4 0 7,1-4 144-7,-1 3 0 5,-2-3 0-6,2 2 0 9,2-3 0-9,-3-3-160 7,3-2 160-7,6 3 0 23,3 3-2560-22,3-9-416 1</inkml:trace>
    </iact:actionData>
  </iact:action>
  <iact:action type="add" startTime="51862">
    <iact:property name="dataType"/>
    <iact:actionData xml:id="d43">
      <inkml:trace xmlns:inkml="http://www.w3.org/2003/InkML" xml:id="stk43" contextRef="#ctx0" brushRef="#br0">14794 10079 12895 0,'0'0'1152'1,"0"0"-928"-1,0 0-224 0,0 0 0 7,0 0 2544-6,0 0 464 5,0 0 80-6,16-4 32 8,3 0-1856-8,3 0-368 8,-7-2-80-8,3-1-16 6,1 3-208-6,-3 0-32 6,3 0-16-6,-5 0 0 9,2-2-240-9,-3-4-48 5,-13 10-16-4,16-5 0 6,-4 1-80-7,-12 4-16 8,0 0 0-8,0 0 0 7,0 0-144-7,0 0 0 8,0 0 0-8,0 0 0 9,-10-6 128-8,-2 6 0 5,-7 4 0-6,1 2 0 7,1 1 0-7,-3 5 0 7,1-2 0-7,1 7 0 8,-3-3 96-8,1 6 16 7,6-3 0-7,-1 1 0 13,7 3-80-13,2 1-16 4,0-7 0-4,4 5 0 6,2 1-144-5,8-5 128 6,0-1-128-7,4 3 128 9,7-8-128-9,7 5 0 6,-3-3 0-5,4-2-9792 14,3-1-1856-13</inkml:trace>
    </iact:actionData>
  </iact:action>
  <iact:action type="add" startTime="52175">
    <iact:property name="dataType"/>
    <iact:actionData xml:id="d44">
      <inkml:trace xmlns:inkml="http://www.w3.org/2003/InkML" xml:id="stk44" contextRef="#ctx0" brushRef="#br0">15674 10007 16991 0,'0'0'752'2,"-18"2"144"-2,5 4-704 0,-3-2-192 1,4 1 0-1,-1 5 0 6,3 0 1056-6,-6 6 176 8,3-3 48-8,-5 11 0 6,1 1 256-6,1 2 64 7,-7 4 16-7,3-1 0 9,2-1-480-9,-1-2-112 7,-2 1 0-7,3-1-16 8,4-4-576-8,6-3-112 6,1-5-32-6,5 3 0 9,2-18-32-9,0 0-16 7,0 0 0-7,15 4 0 9,1 0 304-9,2-6 64 7,-1-2 16-7,1-2 0 6,1-14-144-5,3 1-32 6,-3 1 0-7,1-1 0 7,1-3-192-6,2 5-32 10,-3-5-16-11,-1 3 0 5,3 1-208-5,-1 7 128 6,-7-1-128-6,2 2 0 8,1 6 0-8,-17 4 0 6,16 4-128-5,1 6 128 7,-17-10 0-8,12 12 0 9,0 7 0-9,-6-1 0 7,-1 1 0-6,-1 5 0 5,-2-3-144-6,0 3 144 8,-2-3 0-8,6-2 0 7,-2 1 0-7,0-4 0 9,4 3-160-9,5 3 160 6,1-5-160-6,7-1 160 24,7-7-2736-23,7-1-448 1</inkml:trace>
    </iact:actionData>
  </iact:action>
  <iact:action type="add" startTime="52939">
    <iact:property name="dataType"/>
    <iact:actionData xml:id="d45">
      <inkml:trace xmlns:inkml="http://www.w3.org/2003/InkML" xml:id="stk45" contextRef="#ctx0" brushRef="#br0">16440 9671 14975 0,'-25'24'656'2,"7"-7"144"-1,1 5-640-1,1 7-160 1,-3 4 0-1,-1 10 0 7,3-2 976-7,-5 8 176 6,5-4 16-6,-1 5 16 10,-5 7-32-10,1-2-16 6,5-5 0-6,3-1 0 8,6-6-176-7,2-4-48 6,5-6 0-7,8-2 0 6,1-5-208-6,10-5-32 7,-3-1-16-7,9-9 0 10,-1-3-224-10,6 0-48 6,1-6-16-5,5 2 0 6,6-4-112-6,-2 0 0 5,0-8-16-6,-2 0 0 10,0 4-240-3,2 0-240-6,-6-1 48 0,0-3-8928 13,-2-4-1792-13</inkml:trace>
    </iact:actionData>
  </iact:action>
  <iact:action type="add" startTime="53179">
    <iact:property name="dataType"/>
    <iact:actionData xml:id="d46">
      <inkml:trace xmlns:inkml="http://www.w3.org/2003/InkML" xml:id="stk46" contextRef="#ctx0" brushRef="#br0">16152 10122 23039 0,'0'0'2048'3,"0"0"-1648"-2,0 0-400-1,0 0 0 6,0 0 272-5,23 2-16 6,2 0-16-7,3-2 0 8,1 0-240-8,2-2 0 7,6-6 0-7,4 0 0 9,-2 2 0-9,6 1 128 5,2 1-128-5,-4 0 0 23,4 2-1136-22,3-4-320 0</inkml:trace>
    </iact:actionData>
  </iact:action>
  <iact:action type="add" startTime="53365">
    <iact:property name="dataType"/>
    <iact:actionData xml:id="d47">
      <inkml:trace xmlns:inkml="http://www.w3.org/2003/InkML" xml:id="stk47" contextRef="#ctx0" brushRef="#br0">17377 9987 16575 0,'-32'0'736'1,"13"0"160"-1,-3 4-720 0,-3 2-176 0,-2 8 0 0,-1-4 0 6,1 5 1280-6,0 1 240 6,-4 3 32-6,1 7 16 8,-1-3-336-7,4-2-64 5,0-3-16-6,1 3 0 7,7 1-16-7,5-7-16 8,2 1 0-8,12-16 0 8,-2 18-528-8,6-5-96 6,6 1-32-6,0-4 0 8,7-8-176-8,-1-2-32 7,3 0-16-7,5 0 0 8,-3 0 16-8,-1-4 16 7,1-2 0-7,1-2 0 8,-1 4-128-7,-3-2-16 4,1 2-128-5,3-1 192 9,-3-3-192-3,-3 4 0-4,-1 0 0-2,-1 2 0 7,0-6 128-7,-14 8-128 7,13-8 0-7,3 3 0 8,-16 5 160-8,16-6-160 7,-1-6 160-7,-1 4-160 7,0 2 0-7,1 2 128 9,1-3-128-9,1-3 0 9,-1 0 0-9,3 2 0 6,7-3 0-6,1 1 0 7,0-8 0-6,3 5 0 6,1-5 0-7,2 5 0 8,-2-5 0-7,4-3-160 4,0-3 32-5,1-1 0 10,3-3 128-10,-6 1-128 5,-4 0 128-5,0-2-128 9,-1-3 128-9,-3 1 0 6,-2 0 0-5,-1-6 0 7,-5-6 0-8,3 4 0 7,-1-6 0-7,-7 0 0 8,-2 6 0-7,0-2 0 4,-5 0 0-5,1 4 0 9,-2 4 0-9,-2 6 0 6,-2 5 128-6,0 5-128 8,0 1 0-8,0 16 0 7,0 0 0-7,0 0-128 8,0 0 128-8,-14 8 0 7,-5 4 0-7,3 11 0 9,-3 4 0-9,-1 3 0 5,5 3 0-5,-5 10 0 9,-3 2 0-9,1 7 0 7,3 5 0-7,-3 9 0 8,-1 0 0-8,5 3 0 8,5-7 160-8,-1-7-160 8,10-10 160-8,4-4-160 6,6 1 160-6,8-4-160 8,-1-3 144-8,9-6-144 7,5-6 128-7,4-1-128 9,6-5 0-9,6-3 0 6,8-6 0-6,6 1-10272 18,1-3-2144-18</inkml:trace>
    </iact:actionData>
  </iact:action>
  <iact:action type="add" startTime="54263">
    <iact:property name="dataType"/>
    <iact:actionData xml:id="d48">
      <inkml:trace xmlns:inkml="http://www.w3.org/2003/InkML" xml:id="stk48" contextRef="#ctx0" brushRef="#br0">19569 9707 14559 0,'-21'5'640'1,"7"5"144"-1,0 8-624 0,-7 1-160 0,1 1 0 0,-1 7 0 6,-5 2 704-5,1 6 128 7,0 2 0-8,-1 2 16 7,-1 2 256-6,4-6 48 7,-3 4 16-8,3-1 0 5,3 4 96-5,1-6 16 8,-3-9 0-8,9-4 0 7,-1-5-320-6,8-1-48 4,6-17-16-5,0 0 0 10,0 0 64-10,0 0 0 6,0 0 0-6,0 0 0 9,24-6-240-9,3-9-32 7,0-3-16-7,5-5 0 8,-3-2-352-8,8-1-64 11,4-1 0-11,-2 2-16 5,2-3-240-5,-6 1 0 6,2 4 128-5,-2-1-128 7,-2 1 0-8,-2 5 0 6,1-1 0-6,-1 7 0 8,-2-4 0-8,-4 11 0 7,-1-1 0-7,-3 6 0 8,-5 6 0-7,0 1 0 6,-5 9 0-7,-1 0 0 8,-6 5 0-8,-4 4-128 6,0-5 128-6,-4 1-160 9,-2 5 160-9,-4-1-128 6,3 0 128-6,-7-3-128 9,2-5 128-9,4-7 0 5,-3 0 0-4,11-10 0 7,0 0 0-8,0 0 128 6,0 0-128-6,0 0 176 8,0 0 176-8,-4-12 32 8,4 12 16-8,8-21 0 8,3-1-224-8,3 5-48 7,4-5-128-7,3 5 192 8,0 1-192-8,1-3 128 7,3 3-128-7,5 2 0 8,-1-3 0-8,0 5 128 7,-2-3-128-7,1 7 0 7,-3 4 0-7,-2 4 0 9,-1 2 0-9,3 4 0 7,-5 7 0-7,-5 1 0 7,3 7 0-7,-6-3-160 8,1-1 160-8,-5 7 0 7,0 1 0-7,-2 6-128 9,-6 8 128-9,-4 0 0 5,2-5-144-5,2 5 144 26,0-4-448-25,2-6 0 0,4-2-16-1,1-1 0 12,3-7-1840-12,8-5-352 4,-5-1-80-3</inkml:trace>
    </iact:actionData>
  </iact:action>
  <iact:action type="add" startTime="54786">
    <iact:property name="dataType"/>
    <iact:actionData xml:id="d49">
      <inkml:trace xmlns:inkml="http://www.w3.org/2003/InkML" xml:id="stk49" contextRef="#ctx0" brushRef="#br0">21085 9845 13823 0,'-20'-10'1216'2,"-1"6"-960"-2,-3 4-256 0,1 2 0 8,-1-2 1760-7,-3 8 304 6,-4 0 64-7,-4 0 16 8,-2 1-848-8,2 1-160 7,-4 2-48-6,2 5 0 6,1 3-96-7,-1-2-32 7,6 3 0-7,6 2 0 7,5-3-384-7,3-3-96 7,5 1-16-7,4 3 0 8,6-3 528-8,6 0 96 7,6-1 32-7,0-7 0 8,7 0-720-8,1-1-144 8,5-3-16-8,3-6-16 23,1-2-800-22,2-4-144-1,0-5-48 4,7 1 0-1,-1 2 768-1,-2-7 256-1,-2-3 0-1,0 0 0 5,-3-1-256-5,-3 1 0 6,-2 5 0-6,1-7-144 8,-3 5 144-8,-3-3 0 5,-1 2 0-5,-1 5 128 10,-6 3-128-10,-10 8 0 6,0 0 0-6,0 0 128 9,0 0-128-9,0 0 0 6,-4 18 0-5,0 1 0 7,-6 4 0-8,4-7 128 7,2 5-128-7,-2 3 128 8,3 1-128-8,-1 3 176 6,8 3-176-6,1-2 192 9,1-4-192-9,4-1 0 7,4-5 0-7,-1-1 128 8,3-3-128-8,5-7 0 7,-1-6 0-7,5 2 0 7,3 2-192-7,3-4-128 7,6-6-32-7,-2-6-14576 12</inkml:trace>
    </iact:actionData>
  </iact:action>
  <iact:action type="add" startTime="55205">
    <iact:property name="dataType"/>
    <iact:actionData xml:id="d50">
      <inkml:trace xmlns:inkml="http://www.w3.org/2003/InkML" xml:id="stk50" contextRef="#ctx0" brushRef="#br0">21845 8979 16127 0,'0'0'704'1,"0"0"160"-1,0 0-688 0,-15 2-176 3,3 6 0-3,-2 4 0 8,5 5 912-7,-5 5 160 5,2 7 16-6,-3 6 16 9,3 0 208-9,-2 8 32 6,1 0 16-6,-3 6 0 8,-2 7-128-8,-3-1-16 7,-6 3-16-7,3 3 0 7,-1 5-368-7,2 0-64 7,3 6 0-6,2-5-16 8,9-3-464-9,-1-9-96 6,2-6 0-2,6-5-16 0,0-10-176-4,2-1 128 8,0 2-128-8,2-6 128 8,0-6-128-8,-2-5 0 6,0-18 0-6,6 18 0 24,-6-18-1024-22,0 0-256-1,0 0-32-1,0 0-11984 0</inkml:trace>
    </iact:actionData>
  </iact:action>
  <iact:action type="add" startTime="55464">
    <iact:property name="dataType"/>
    <iact:actionData xml:id="d51">
      <inkml:trace xmlns:inkml="http://www.w3.org/2003/InkML" xml:id="stk51" contextRef="#ctx0" brushRef="#br0">21451 9878 20271 0,'0'0'1792'1,"0"0"-1424"0,0 0-368-1,0 0 0 22,4-15-512-21,-4 15-192 0,0 0-16-1,12-16-16 0,-2-4 1472 0,5 9 288 6,-1-3 64-5,3 6 16 4,3-1-64-4,-1-3-16 5,9 2 0-6,1-4 0 9,0 5-416-9,3-5-96 6,-3 6 0-6,0 2-16 8,0-3-96-8,1 3-16 8,-1 2 0-8,-4 2 0 7,-3-2-144-7,-7 4-48 7,-15 0 0-7,20 10 0 8,-9 5-48-8,1 5-16 6,-8 1 0-5,0 7 0 7,-4-1 64-8,-2 6 16 8,-2 2 0-5,-2-4 0 4,-5 3 144-7,3-1 32 5,-8 0 0-5,2-2 0 7,-5 0 32-7,5-3 16 7,-5-7 0-7,3-3 0 8,3-1 336-8,-1-5 64 7,14-12 0-7,0 0 16 7,-10 12-160-7,10-12-48 7,0 0 0-7,0 0 0 9,0 0-80-9,0 0-32 6,6-20 0-6,0-1 0 9,6-5-64-9,-3 5-16 7,9-3 0-7,-3-1 0 8,5 0-176-8,1-3-32 7,-1-3-16-7,-3 0 0 8,3 0-224-8,3 0 144 7,-3 3-144-7,-3 1 128 8,3 0-128-8,-1 5 0 7,-1 3 0-7,2-1 0 9,1 5 0-9,-5-3 0 7,-1 12 0-7,-3 0 0 9,-12 6 0-9,17 0 0 6,1 4-192-6,-18-4 192 21,18 6-2000-19,-1 2-288 0,3 4-48-2,-5-5-14368 0</inkml:trace>
    </iact:actionData>
  </iact:action>
  <iact:action type="add" startTime="55986">
    <iact:property name="dataType"/>
    <iact:actionData xml:id="d52">
      <inkml:trace xmlns:inkml="http://www.w3.org/2003/InkML" xml:id="stk52" contextRef="#ctx0" brushRef="#br0">22916 9547 11055 0,'0'0'480'4,"0"0"112"-4,0 0-464 0,0 0-128 1,0 0 0-1,0 0 0 6,0 0 1984-6,0 0 384 7,-14 4 80-7,7 1 16 9,-3 7-720-9,-4-2-144 6,3 7-16-5,-5 5-16 8,4 1-64-9,-5 8-16 5,1 10 0-5,2-4 0 8,-5 6-464-7,3 0-80 5,-3 2-32-6,-3 2 0 8,1-6-400-8,3 6-64 7,-3-6-32-7,5 2 0 8,3-6-272-8,1-2-144 7,4-6 160-7,2-6-160 8,4-7 160-8,2 1-160 6,0-5 160-6,0-12-160 8,0 0 0-7,0 0 0 6,16 6 0-7,2 2 0 33,1-2-1616-33,-1-6-432 0,3-4-64 1,0-8-11872-1</inkml:trace>
    </iact:actionData>
  </iact:action>
  <iact:action type="add" startTime="56261">
    <iact:property name="dataType"/>
    <iact:actionData xml:id="d53">
      <inkml:trace xmlns:inkml="http://www.w3.org/2003/InkML" xml:id="stk53" contextRef="#ctx0" brushRef="#br0">23230 9467 25791 0,'0'0'2304'1,"0"0"-1856"-1,0 0-448 0,0 0 0 6,14-6 336-6,-14 6-16 6,17 6-16-6,1 9 0 8,-6-3 448-7,1 11 80 5,-3 3 32-6,6 3 0 8,-3 2-144-8,5-2-16 9,-4 3-16-9,5 3 0 6,4 4-304-6,3-2-64 8,-1 4-16-8,1-2 0 7,-3 6-304-7,-2-8 0 8,3-2 0-8,-1 0 0 7,1-4 144-7,-3-2-144 8,-3 1 0-8,3-3 144 8,2 0-144-8,3-1 0 6,-3-7 0-6,-3-3 0 23,1 1-944-22,3-3-208 4,-3 5-64-5,0-11-8064 8,-5-8-1632-8</inkml:trace>
    </iact:actionData>
  </iact:action>
  <iact:action type="add" startTime="56530">
    <iact:property name="dataType"/>
    <iact:actionData xml:id="d54">
      <inkml:trace xmlns:inkml="http://www.w3.org/2003/InkML" xml:id="stk54" contextRef="#ctx0" brushRef="#br0">24046 9334 26719 0,'-18'-14'1184'1,"18"14"240"-1,-12-11-1136 0,12 11-288 0,-15 4 0 0,3 9 0 7,-6 1 624-7,3 9 64 8,-7 7 16-8,-3 1 0 8,-4 4 224-8,-3 2 48 7,-5 10 16-7,0-2 0 8,-2-1-32-8,-4 9 0 7,1 6 0-7,-1 3 0 6,-8 2-384-6,0-1-64 8,0-3-32-8,5 8 0 7,-3 1-320-6,2-3-160 5,4-11 160-5,4-5-160 11,8 1 176-12,6-4-176 2,3-6 192-2,9-4-192 11,-1-10 0-11,6-5-144 5,6-3-16-5,0-1 0 23,2-18-1856-21,0 0-368 2,0 0-80-3</inkml:trace>
    </iact:actionData>
  </iact:action>
  <iact:action type="add" startTime="56816">
    <iact:property name="dataType"/>
    <iact:actionData xml:id="d55">
      <inkml:trace xmlns:inkml="http://www.w3.org/2003/InkML" xml:id="stk55" contextRef="#ctx0" brushRef="#br0">22813 9155 39103 0,'-33'-22'1728'1,"13"10"368"-1,4 5-1680 1,5 3-416-1,11 4 0 0,0 0 0 5,0 0 0-4,0 0 0 6,0 0 0-7,0 0 0 9,0 0 0-9,0 0 0 6,-2 13 0-6,2 3-17408 9</inkml:trace>
    </iact:actionData>
  </iact:action>
  <iact:action type="add" startTime="61707">
    <iact:property name="dataType"/>
    <iact:actionData xml:id="d56">
      <inkml:trace xmlns:inkml="http://www.w3.org/2003/InkML" xml:id="stk56" contextRef="#ctx0" brushRef="#br0">6813 9352 3679 0,'0'0'320'3,"0"0"-320"-3,-12-12 0 1,4 2 0 6,4-2 1632-7,-2 1 256 7,-1 5 48-7,7 6 16 10,0 0-928-10,-8-10-176 5,0 0-32-5,8 10-16 7,0 0-336-7,0 0-64 8,-16-2-16-8,16 2 0 6,0 0-240-6,0 0-144 8,0 0 160-8,-8 16-160 9,8-16 208-9,-1 14-48 8,1-14-16-8,3 23 0 6,5 2 160-6,2 1 16 7,-2-5 16-7,2-1 0 8,3 1 112-8,1-1 32 8,3-1 0-8,5 1 0 8,-3 1-48-7,7 3-16 5,-1-3 0-2,2-3 0 1,1-1-208-4,3 7-32 5,4-1-16-6,0 0 0 9,2-1 32-9,2 1 16 6,-4-1 0-6,4-3 0 7,2-5 64-7,2 1 16 8,-2-3 0-8,0-2 0 8,2-4 224-8,2-4 64 7,-6 2 0-7,6-4 0 8,-4-2-16-7,6 0 0 5,-5-2 0-5,5 0 0 6,2-4-208-7,0 0-32 7,-2 2-16-7,3-3 0 7,-1 1-48-7,2 0-16 7,0-6 0-7,-5 5 0 8,1-7-80-8,0 4-16 8,-4 5 0-8,2-7 0 7,0 2-144-7,-4-3 160 6,5 5-160-6,1-2 160 10,0 4-160-10,6 2 160 6,-1-1-160-6,1-1 160 9,-2 2-160-9,-3 2 0 5,-1 2 0-5,2-4-176 9,0-5 176-9,0 5 144 7,-7 4-16-7,5 0-128 7,2-2 0-6,-8-2 0 6,2-2 0-7,-4 4 0 11,4 2-128-11,-2 2 128 3,2 0 0-3,4 0-144 8,-5 4 144-7,3-2 0 6,-4 0 0-7,2 0 0 8,-6-2 0-8,4 4 0 7,-4-4 0-7,0 2 0 8,0-8 0-8,-5 2 0 7,1-2 0-7,-2 1 0 8,0-3 0-8,4-4 0 8,-2 2 0-8,-3-3 0 7,1 3 144-6,2 0-144 5,2-3 192-6,-2 5-192 7,0-4 192-7,5 4-64 8,-1 4 0-8,-2-3-128 9,2-7 160-9,2 6-160 6,-6 0 128-6,2-1-128 9,4 1 0-9,-4 2 128 6,-4-8-128-6,3 6 0 8,-1 3 128-8,2-5-128 6,-4 2 0-6,2 4 128 11,0-6-128-11,4 1 0 5,-5 3 0-4,-1 2 0 7,-4-4 0-7,2 0 0 4,1 4 144-5,-1 0-144 8,-2 1 0-8,2-1 0 8,-1 0 0-8,1 4 128 7,0 0-128-7,1 0 0 7,-1-2 0-7,4-2 0 8,-6 2 0-8,1 0 0 8,1 2 0-8,2-2 0 7,-2-2 0-7,2 2 0 7,-1 0 0-7,-1 2 0 9,0-2 0-9,1 0 0 5,-3-2 0-4,0-1 0 8,2 3 0-9,-1 0 0 6,-1 0 0-6,0 0 0 9,-1-2 0-9,-1 2 128 6,2 2-128-6,1 0 0 9,-1-4 0-9,0 0 0 6,-1 2 0-6,1-2 0 9,4 0 0-9,-2 2 0 6,1-1 0-6,-1-1 128 9,2 2-128-9,-4-2 192 6,1 0-64-6,1-2 0 8,2 0-128-8,0 0-160 8,-1 2 160-8,-1-1-208 8,0-3 208-8,2 2 0 7,3 2 0-7,-3 0 0 7,-2 0 160-7,-2-2-160 8,1 1 128-8,-1 1-128 7,0 0 144-7,-1 2-144 7,-5-2 160-7,4 0-160 9,3-2 128-9,-1 4-128 6,0-2 0-6,1 0 0 9,-1 2 128-9,0-1-128 7,1-1 0-7,-1-2 0 8,0 2 0-8,0-2 128 6,1 2-128-6,-1 0 0 10,0 0 0-10,5 2 128 6,-3 2-128-6,2 0 0 8,-8 0 128-8,5 4-128 6,-3 0 0-6,2-2 0 9,-3 0 0-8,-1 2 0 4,1 0 0-5,1 0 0 9,-2 0 0-9,-3 0 0 6,-2-2 0-6,3 1 0 9,-3-1 0-9,1 2 128 7,1 4-128-7,-7 0 0 7,3-2 0-7,1 0 0 8,-1 1 0-8,2 3 0 9,-7-2 0-9,5 2 0 5,-6 1 0-5,3-1 0 8,-3 4 0-8,2-2 0 7,-12-12 0-7,15 17 0 8,-3-5 0-8,2 1 0 7,-5-5 0-7,7 2 0 8,-4 4 0-8,1-5 0 8,-5 7 0-8,8-6 0 9,-16-10 0-9,13 15 0 5,1-3 0-5,-4 2 0 9,-10-14 0-9,13 11 0 6,-1 3 0-5,0-2 0 6,2-4 0-6,-5 1 0 5,-9-9 0-5,18 8 0 6,-18-8 0-7,13 6 0 8,1 0 0-8,-14-6 0 6,12 2 0-5,-12-2 144 5,17 4-144-6,-17-4 128 9,12-6-128-9,-12 6 0 7,0 0 144-7,18 0-144 8,-18 0 0-8,17 0 144 7,-17 0-144-7,0 0 0 8,12-4 128-8,-12 4-128 7,16 0 0-7,-16 0 0 9,0 0 0-9,11-4 0 5,-11 4 0-5,0 0 0 9,0 0 128-9,18-4-128 7,-8-4 0-7,-10 8 0 9,0 0 128-9,0 0-128 5,11-9 0-5,-11 9 0 10,12-8 0-9,-12 8 0 4,8-10 128-5,-8 10-128 9,8-16 0-9,1 9 0 7,-9 7 0-7,8-14 0 9,0 2 144-9,2-1-144 6,-4 1 0-6,-1 4 144 7,-5 8-144-7,14-12 0 7,-6 5 0-7,-8 7 0 8,10-10 0-8,5 0 0 8,-15 10 0-8,18-8 0 8,-1 2 0-8,1-3 0 7,-6 3 0-6,5 2 0 7,-3 0 0-8,3 0 128 5,3 0-128-5,-5-2 0 9,5 4 0-9,3 0 0 7,1 1 0-7,1-1 0 8,2 2 0-7,1 0 0 4,1 2 0-5,2-1 0 9,0-1 0-9,1 2 0 6,1-2-144-6,4 2 144 10,-2-2 0-10,4 2 0 5,0 2 0-4,-4 0 0 7,2-2 0-8,0 2 0 7,-4-4 0-7,-1 2 0 8,3 0 0-7,2 2 0 6,-4 2 0-7,4 1 0 7,0-3 0-7,-2 0 0 7,-4 4 128-7,6 2-128 7,4-2 0-7,-6-3 0 9,4 3 0-9,-3 6 0 6,-5-2 0-6,4 1 0 7,4-3-128-7,-4 6 128 9,2-5 0-9,2 5 0 6,-4-8 0-6,2 1 0 9,0 1 0-9,0-4 0 6,6 2 0-6,-4-4 0 10,4 2 0-10,-4-1 0 5,6-1 0-5,-4 4 0 9,6 4 0-9,0-4 0 6,-2-1 0-6,1 3 0 10,1-2 0-10,-2-2 0 5,6 2 0-4,-1-1 0 8,-1-7-144-9,-6 0 144 5,2 0 0-4,2 0-144 7,-2 0 144-8,1 0 0 7,-1-1 0-7,-4 1 0 7,6 3 0-7,-2 1 0 8,2-4 0-8,2 2 0 8,-3 0 0-8,-1 2 0 7,2 0 0-7,4-2 0 8,-3-4 0-7,-1 0 0 4,0 2 0-4,0 0 0 7,-4 0 0-8,4 0 0 6,-1-2 0-6,-1 2 0 9,2 0 0-9,4 0 0 6,-2 0 0-6,-1 0 0 9,5 0 0-9,0 2 0 7,-1 2 0-7,3-4 0 9,-2-4 0-9,-1 0 0 5,-1 0 0-4,0-2 0 7,-8-1 0-8,3 1 0 7,3 0 0-7,-4 4 0 8,2 0 0-7,0 0 0 5,-4 2 0-6,5 0 0 8,3 0 0-7,0 0 0 5,3 0 0-5,-1 2 0 6,4-6 0-7,-1 0 0 7,-5-4 0-6,0 1 0 6,-3-1 0-6,3-2 0 6,-2 2 0-7,2 4 0 7,-3-2 0-7,-1 1-128 7,0-3 128-7,4 2 0 7,3 0 0-7,-1-2 0 8,2-3 0-8,1-1 0 9,1-8 0-9,-1 5 0 6,-1 1 0-6,-2-3 0 8,-3 1 0-8,-3-2 0 8,0 5 0-8,2-3 0 8,-4 1 0-8,-4 1 0 6,3-6 0-6,-3-1 128 9,4-2-128-9,-6-1 0 6,2-1 0-6,-4 0 0 9,-2-5 0-8,2 3 0 4,-5 2 0-5,-3-3 128 8,-2 1-128-8,-1 2 0 7,-7-1 0-7,-3 7 0 9,-3 5 0-9,-3-1 0 6,-2 3 0-6,-8 12 0 8,10-12-208-8,-10 12-64 7,0 0-16-7,0 0 0 23,0 0-2208-20,-12 14-448-3</inkml:trace>
    </iact:actionData>
  </iact:action>
  <iact:action type="add" startTime="67546">
    <iact:property name="dataType"/>
    <iact:actionData xml:id="d57">
      <inkml:trace xmlns:inkml="http://www.w3.org/2003/InkML" xml:id="stk57" contextRef="#ctx0" brushRef="#br1">6957 17858 11167 0,'-24'-7'496'4,"13"-1"96"-4,-9 4-464 0,5-2-128 0,-3 0 0 1,-3-4 0 6,1 3 896-6,3 1 176 4,-5 2 16-5,-3-2 16 9,-1-2-160-9,1 4-48 6,6-2 0-5,1 5 0 6,-3-1 320-6,5-2 64 5,4-2 16-6,12 6 0 9,0 0-256-9,0 0-48 7,0 0-16-7,0 0 0 7,0 0-160-7,0 0-48 8,0 0 0-8,22-10 0 8,5 4-416-7,4 0-96 5,4-1 0-6,12 3-16 8,2-2-112-5,2 4 0 2,9-2-128-5,4 2 192 6,11 0 64-6,-1 2 0 7,8 2 0-7,2 2 0 9,3-2 32-9,-1 4 16 7,0 0 0-7,0 1 0 8,5-1-128-8,5-2-32 8,-2 4 0-8,1 2 0 8,-5-3 64-7,0 5 16 4,1 2 0-5,3-4 0 8,7 5-80-8,7-3-16 7,3 5 0-6,-4-3 0 6,-5 2-128-7,1-7 128 7,2 5-128-7,-1-4 128 8,-1 2-128-7,4-3 0 5,-1-1 0-6,-5 2 128 7,-11-4 64-7,3 0 0 8,-3-3 0-8,-2 3 0 7,4 4-48-6,-3-4 0 8,-1-4 0-9,-4 2 0 6,-2 0-16-5,-6-2 0 5,-12 2 0-6,1-4 0 7,1-2-128-7,-8 2 160 9,-5 0-160-9,-4 2 160 7,-6 1-160-7,0-3 192 7,-8-3-192-7,-2 3 192 8,0 0-192-8,-6 0 160 6,-5 0-160-6,-5-2 160 9,-17 2-16-9,0 0 0 6,0 0 0-6,0 0 0 9,0 0 192-9,0-12 48 7,0 12 0-7,-19-16 0 8,-6 5-112-8,-5 1-16 7,-3-4 0-7,0 4 0 8,-12-1-256-8,-2 1 160 7,-1 0-160-7,-9-1 128 8,-3 3-128-8,-9-2 0 7,-7-4 144-7,-6 5-144 8,-4-7 0-8,-5 6 144 8,-7-2-144-8,-1 3 0 6,-3 3 128-6,-5 0-128 9,-6-2 0-9,-10 2 0 7,-6 2 128-7,-1 3-128 7,-1-1 0-7,-2 0 0 8,-5-2 0-8,-3-2 0 7,1 2 0-7,0 0 0 7,3 2 144-7,2 0-144 8,-1 2 0-8,5-2 144 8,1 0-144-8,7 2 0 7,10 2 0-7,5-4 128 9,7 0-128-9,3 0 160 6,-3 0-160-6,9 2 160 9,2 0-160-8,10-3 0 4,12 1 0-5,8 0 128 10,9 0-128-10,4 2 0 5,6-2 0-5,4 0 128 7,8 0-128-7,6 2 0 8,5 0 0-8,4-2 0 7,14 2 0-6,0 0 0 6,0 0 0-7,0 0 0 7,0 0-160-7,30 6 160 8,9 0-208-8,5 1 80 8,9-1 128-8,15-2 0 8,8 4-144-8,14 2 144 6,14-4 0-5,5-3-176 5,4 3 176-6,4 0-128 9,6 0 128-9,11 0 0 7,13 0 0-7,-5 1 0 9,-1 3 0-9,3-2 0 6,8 2 0-6,0 1 0 9,4-5 0-9,0 0 0 7,-6 0 0-7,6 0-128 7,4-2 128-7,-7 0 0 7,-1-4 0-6,-10 0 0 7,-3 2 0-8,-1-2 0 6,1-2 0-6,-7 0 0 8,-11 2 0-8,-4-4 0 7,-6-4 0-6,-5 2 0 6,-9 0 0-7,-5-1 0 7,-10-3 0-7,-8 0 0 8,-6 2 0-8,-11-2 144 8,-16 3-144-8,-2 1 160 7,-16-2-160-6,-7 0 160 5,-16 8-160-6,0 0 160 9,0 0 64-9,-10-11 16 8,-11-3 0-8,-13 4 0 6,-14 2-240-6,-13-1 144 8,-11 1-144-8,-8 4 128 7,-8 0-128-7,-5 2 0 7,-7 0 0-7,-13-4 128 9,-14 2-128-9,-5 4 0 6,-7 4 0-6,-5 2 0 8,-3-2 0-8,-13 0 0 7,-11 6 0-7,-3 1 0 8,3-3 0-8,3 2 0 8,-2 0 0-7,4-3 0 5,6 3 128-6,8 0-128 7,12-4 128-6,7-2-128 6,8 2 192-7,6 1-64 8,12-5 0-8,12 2 0 7,13-2-128-7,13 2 0 8,3-2 0-8,15 4 0 7,12-2 0-7,10 2 0 8,10-3 0-8,19-3 0 7,0 0 0-7,0 0 0 6,0 0 0-6,27 4-176 9,8-2 176-9,12 0-208 7,11-4 80-7,16 2 128 8,14 2-144-8,14-2 144 8,7 2 0-8,6-4 0 8,6 0-144-8,8 2 144 6,7 2 0-5,5 2-144 6,1 0 144-7,2-2 0 7,-3 2 0-7,3 0-128 9,8 0 128-9,-2-2 0 6,-3-2 0-5,-1 0 0 6,-6 2 0-7,-1-2 0 7,-3 0 0-7,-3 0 0 8,-8-2 0-8,-6-4 0 8,-10 2 0-8,-11-6 0 7,-5 4 0-6,-7-1 0 6,-4-3 0-7,-12 2 0 7,-11 0 0-7,-7-4 0 8,-7 3 0-8,-12 1 128 8,-11-2-128-8,-8 6 144 6,-14 4-144-6,0 0 160 8,0 0-160-8,-14-8 192 7,-17 5-192-7,-14-3 192 8,-10 0-192-8,-9 4 0 8,-16 2 0-8,-6 0 128 8,-11 0-128-8,-11 4 0 6,-11 2 0-6,-9-6 0 10,-11 4 0-10,-1-1 0 5,-3 1 0-5,-9 4 0 8,-2 4 0-8,-8-4 0 8,-4 5 0-8,0-1 128 7,-1 4-128-7,1-5 0 8,0-5 144-8,10 4-144 8,6-4 128-8,11 0-128 7,9 0 160-7,3-1-160 8,12 3 128-8,10-2-128 7,7-4 0-7,16 4 0 7,10 0 0-7,10 1 0 8,15-1 0-8,8-2 0 7,11 0 0-7,15-2 0 8,13-2 0-7,0 0 0 5,0 0-176-6,27 4-16 7,10 0-16-7,14-4 0 10,11 6 80-10,20-2 128 6,18-2-208-6,11-4 80 8,18-4 128-8,9-2-128 7,6 2 128-7,16 2-128 8,8 0 128-8,-2-2 0 6,0-3 0-6,5 3 0 9,7 2 0-9,-7-2 0 7,1-8 0-7,-2 5 128 7,-2-5-128-7,-9 2 144 8,3-3-144-8,-8 3 160 7,-15-7 48-7,-4 7 16 8,-11-2 0-8,-7 2 0 8,-15-3-224-8,-10 3 0 7,-13-1 0-7,-16 5 0 7,-12 2 128-7,-20 0-128 8,-8-4 0-8,-13 2 144 8,-10 8-320-8,-10-9-64 6,-15-3-16-6,-26 4-12592 17,-23 6-2512-16</inkml:trace>
    </iact:actionData>
  </iact:action>
  <iact:action type="add" startTime="70339">
    <iact:property name="dataType"/>
    <iact:actionData xml:id="d58">
      <inkml:trace xmlns:inkml="http://www.w3.org/2003/InkML" xml:id="stk58" contextRef="#ctx0" brushRef="#br1">920 19233 9215 0,'0'0'400'3,"0"0"96"-3,0 0-496 0,0 0 0 0,0 0 0 0,-8-6 0 8,0-5 2320-8,8 11 368 8,0 0 80-8,0 0 16 7,-9-6-1264-7,9 6-256 8,-8-6-48-8,8 6-16 8,-16-2-48-8,16 2 0 8,0 0 0-8,0 0 0 6,0 0-208-6,0 0-48 6,0 0-16-6,0 0 0 9,0 0-448-9,0 0-96 7,0 0-16-7,24-4 0 7,1 0 16-6,4-2 0 5,2 1 0-6,10-1 0 9,4 2 80-9,6 0 16 11,2 0 0-11,7-2 0 4,12 2-112-3,8 0-32 5,8 2 0-6,12 0 0 8,-1-7 16-8,2 1 0 7,5 2 0-7,1 4 0 8,4 2 16-8,2 0 0 8,-1 0 0-8,-5 0 0 7,-10 0-320-7,1 0 160 7,-3 4-160-7,1 0 128 9,-6 0 0-9,-1 2 0 6,3 0 0-5,-4-5 0 7,-4-1 32-8,-2-1 0 7,-2-3 0-7,-4 4 0 8,-8-2 16-8,2 0 0 6,-5-2 0-6,1 4 0 10,2 0-32-10,-5 0 0 5,-5 0 0-5,-5 0 0 9,-2-2 16-9,-5 2 0 6,-7 0 0-6,0 0 0 8,-5 2-160-8,-7 2 0 7,0 0 144-7,-2-2-144 9,-3 0 0-8,-6 1 128 5,1-1-128-6,-17-2 0 7,0 0 0-7,0 0 144 7,0 0-144-7,0 0 0 7,0 0 128-7,0 0-128 9,-6 16 0-9,-5-4 0 8,-1-5 192-8,-8 3-192 7,1-4 192-7,-5-2-192 8,-5 2 160-8,-6-2-160 7,-6 2 128-7,-8-4-128 7,-7-2 176-7,-5 0-48 7,-7-2-128-6,0 2 192 7,-6-2-192-8,-6-2 144 7,-4 4-144-7,-8 0 128 8,-9-2-128-8,-9 2 0 7,-7 2 0-7,-2-2 0 8,2-2 0-8,0 0 0 6,-6 2 128-5,1 0-128 6,-7-2 0-7,8 0 160 7,2 0-160-7,6 0 160 9,6-2-160-9,3-2 0 7,3 4 0-7,1-4 0 8,7 3 0-7,5-3 0 5,6 0 0-6,6 0 0 8,6 0 0-8,5 2 0 7,5-2 0-7,5 4 0 9,4 1-128-9,11-1 128 5,2 0 0-5,7 0 0 8,0 2 0-8,6 0 0 8,-1 0 0-8,11 0 0 7,15 0-144-7,0 0 144 7,0 0 0-7,0 0 0 8,0 0-160-7,0 0 160 5,19 4-128-6,5 1 128 9,5-3-144-9,8 2 144 6,6 0-160-6,11-2 160 9,5 6 0-9,13-2 0 6,4-2 0-5,14 2 0 7,6 3 0-8,7-3 0 6,6-2-128-6,2 2 128 9,4-2 0-9,6 4 0 7,2-1 0-7,6-3 0 8,-2 2 0-8,-2 2 0 7,-4 0 0-6,-1-4 0 6,-4-4 0-7,1 4 0 7,-4-1 0-7,-8 5 0 8,-7 0 0-8,-9-4 0 7,1 0 0-7,-8-2 0 7,-4-4 0-7,-2 0 0 8,-2 0 0-8,-9-2 0 8,-5 0 0-8,-3 0 0 8,-7-2 0-8,-7 3 0 7,-12-3 0-7,-7 4 0 6,-7-2 0-6,-17 4 0 9,0 0 128-9,0 0-128 6,0 0 144-6,0 0-144 9,-17-14 192-9,-16 6-64 6,-8 1-128-6,-10-1 192 9,-10 0-192-9,-7 4 128 6,-4-2-128-6,-6 0 0 8,-4-1 176-8,-4 5-176 8,0 2 192-8,-9 0-192 8,-5 0 0-8,-5 2 0 7,-2 1 0-7,0 3 0 8,1-2 0-8,1 2 0 7,0-2 0-6,1 2 0 6,-1 0 0-7,5-2 0 7,11 1 0-7,7 1 0 8,11 0 0-8,11 4 0 7,7-2 0-7,12-1 0 8,6 1 0-8,16-2 0 7,3 0 0-7,16-6 0 7,0 0 0-7,0 0 0 7,0 0 0-7,33 0-144 9,10 0 144-9,10-6-128 7,7-6 128-7,18 3-128 9,8 1 128-9,16-4 0 6,5 2 0-6,2-3 0 8,2 1 0-8,4 2 0 7,0-1 0-7,3 3 0 9,-1-6 0-9,-12 2 0 6,-8 3 0-6,-5-5 0 8,-6 6 0-8,-8-3 0 7,-8 1 0-7,-11 4 0 9,-7-2 0-9,-9 0 0 7,-4 4 0-7,-11 1 0 8,-7 1 0-8,-21 2 0 6,0 0 0-6,0 0 0 9,-21-8 128-9,-9-2-128 7,-17 4 128-7,-7 2-128 7,-9 6 0-7,-13-2 128 8,-9 0-128-8,-7 4 0 7,-10 0 128-7,-7 0-128 7,-2 0 128-7,-4 0-128 8,-2 2 144-8,2 1-144 7,-4 9 192-7,4-6-192 8,-2-4 144-8,11 1-144 6,5 1 0-5,13-2 144 7,4 0-144-8,10 2 0 7,10-2 0-7,5-3 128 8,14 1-272-8,6 0-64 7,10-2-16-7,14-2-12800 16,15 0-2560-15</inkml:trace>
    </iact:actionData>
  </iact:action>
  <iact:action type="add" startTime="73435">
    <iact:property name="dataType"/>
    <iact:actionData xml:id="d59">
      <inkml:trace xmlns:inkml="http://www.w3.org/2003/InkML" xml:id="stk59" contextRef="#ctx0" brushRef="#br1">8781 4960 15375 0,'0'0'672'1,"0"0"160"-1,15-8-672 0,-15 8-160 0,18 2 0 0,-18-2 0 6,17 0 512-6,1 0 64 8,-18 0 0-7,0 0 16 7,0 0 112-8,14 8 0 6,-14-8 16-6,0 0 0 9,0 0-144-9,0 0-48 6,-4 13 0-6,-2 1 0 8,6-14 144-8,-18 8 32 7,-5 0 0-7,-10 1 0 9,-6-1-128-9,-8-2 0 6,2 2-16-5,-8 2 0 6,-3-5-256-7,-5 1-48 7,-3 0-16-7,-4 2 0 12,-4-4 224-12,-8-2 48 3,-4 0 16-2,0-4 0 6,0-4 112-7,2-4 32 7,2 0 0-7,6 3 0 8,4-7 48-8,-1 6 16 8,9-2 0-8,0-3 0 8,-5 3-240-8,7-2-48 6,3 4-16-6,3 1 0 9,3-7-240-9,2 6-32 6,4-2-16-6,2 1 0 9,6 1-144-9,0 4 0 6,6 2 0-5,4 0 0 8,1 0 0-9,9 2 0 6,-1 4 0-6,7 2 0 8,-5 0 0-8,8 5 0 7,0 1 0-7,3 6 0 9,-1-7 0-9,6 11 0 6,4 1 0-6,0 5 0 8,-1 1 0-8,5 2 0 6,-4-2 0-6,4 8 0 9,0 4 0-9,3-2 0 6,3 6 0-6,2 6 0 8,1 7 0-8,-1 3 0 7,1 3 0-7,-1 6 0 8,2-1 0-8,3 7 0 7,-5 6 0-7,1 1 0 9,3 1 128-8,-5 6-128 4,3 4 0-5,-1-5 128 9,-7-3-128-9,0 6 0 6,0-1 0-6,-3 7 128 8,-1-2-128-8,6 3 0 7,-8-3 0-7,-4 1 128 10,-2-7-128-10,-4 5 0 5,-2-1 0-5,2 2 128 9,-3 1-128-9,-3 4 0 7,2-3 144-7,-3-4-144 8,1-11 0-8,-4 1 144 6,5 2-144-5,-5-2 0 7,2 4 144-8,-1-2-144 6,1-8 0-5,-2-2 144 6,5 0-144-7,-5-8 128 7,2 0-128-7,-1-3 128 9,3-1-128-9,-3 2 128 6,3-3-128-6,0-5 128 9,4-7-128-9,4-2 160 7,-1-7-160-7,1 1 160 8,2-11-160-8,4-3 192 6,4-6-192-6,-1-1 192 10,7-7-16-10,4 1 0 5,5-8 0-4,1 1 0 7,5-7-48-8,8-2 0 7,2-2 0-7,8-3 0 8,2-1-128-8,5 0 160 7,3-2-160-7,2-4 160 8,-1 5-160-8,5-7 160 7,-1 0-160-7,-1-1 160 8,1 3 0-7,3-2 0 5,3 1 0-6,-2-1 0 8,8 0-32-8,-3-1 0 6,1 1 0-6,4-3 0 9,-4 3-128-9,0-2 128 7,-9 3-128-7,1-3 128 7,3 6-336-7,-5-3-80 7,-1 3-16-7,-1 0 0 26,3-2-2880-26,3 7-576 3</inkml:trace>
    </iact:actionData>
  </iact:action>
  <iact:action type="add" startTime="74589">
    <iact:property name="dataType"/>
    <iact:actionData xml:id="d60">
      <inkml:trace xmlns:inkml="http://www.w3.org/2003/InkML" xml:id="stk60" contextRef="#ctx0" brushRef="#br1">19356 5203 27071 0,'6'-40'1200'4,"8"18"240"-4,5 3-1152 0,9-1-288 0,7 1 0 0,0 3 0 6,2-4 0-6,6-1 0 6,-2 3 0-5,6 3 0 7,1-3 0-8,1 7 0 6,0-3 160-6,4 4-160 9,1-3 192-9,3 3-64 8,1 2 0-8,5-2 0 7,-3 2-128-7,-1 3 0 6,-5-3 144-6,-3 0-144 9,-10 2 160-5,2 4-32 0,-2 2-128-3,-2 2 192 7,-4 2-32-7,-2 4-16 8,-4 0 0-8,-1 1 0 3,-1 9 64-4,-4-2 16 7,-1 1 0-7,-1 7 0 8,-7-1 32-8,2 6 0 7,-5 2 0-7,3 4 0 7,-8 8-48-7,0 4 0 7,-2 0 0-7,-4 8 0 7,-2 3 32-7,-2 6 0 8,-2-1 0-8,2 7 0 7,-8-4-16-7,5 10 0 7,-1 2 0-7,-4 6 0 9,2 2-16-9,2 2 0 7,-1-2 0-7,1-1 0 8,2-1-80-7,0 2 0 4,-4 4-128-5,5 0 192 10,-1-3-192-10,4 1 128 5,-2-4-128-5,2 4 0 9,2-6 144-9,2-4-144 6,2 2 128-6,0-6-128 10,3-2 160-10,3-4-160 6,-2 6 192-6,4-6-192 8,3 5 256-8,-1-3-64 6,4-6-16-6,1-1 0 9,-3 3 48-9,5-6 16 8,4-1 0-8,-1-1 0 8,-3-3-96-8,-1-2-16 5,-3-5 0-5,3-5 0 9,-4 2-128-9,3 0 0 7,1-6 144-7,-5-2-144 7,3-2 144-7,1-4-144 7,-7-7 192-7,2-3-192 8,-5 1 192-8,3-1-64 7,0-3 0-7,-6-7-128 9,-6-11 256-8,5 18-64 4,-1-6-16-5,-4-12 0 9,0 0 48-9,0 0 16 6,0 0 0-5,-6 17 0 8,-1-5 128-9,-9 0 16 5,0-7 16-5,-5-1 0 11,-4-2 48-11,-5-2 0 5,-3 0 0-5,-8 0 0 8,-2-2-128-7,-5 2 0 4,-3 0-16-5,-4 2 0 9,-1 0-112-9,-5 2 0 8,-9 4-16-8,2 0 0 6,-8-4-176-6,2 3 0 8,-1 5 144-8,-3-4-144 8,-4 2 0-8,4 3 0 7,0 1 0-7,2 4 0 23,-2 7-1920-22,4 4-384 2,-4 4-96-3,-8 6-14800 0</inkml:trace>
    </iact:actionData>
  </iact:action>
  <iact:action type="add" startTime="76524">
    <iact:property name="dataType"/>
    <iact:actionData xml:id="d61">
      <inkml:trace xmlns:inkml="http://www.w3.org/2003/InkML" xml:id="stk61" contextRef="#ctx0" brushRef="#br1">5223 18455 10127 0,'0'0'448'5,"0"0"96"-5,0 0-544 0,0 0 0 0,0 0 0 0,0 0 0 7,0 0 2304-7,0 0 336 7,0 0 80-7,0 0 16 8,12 10-992-7,3-2-192 5,-1 1-32-6,3-5-16 8,-3-2-384-8,6-2-80 7,3 0-16-6,4 0 0 6,1 0-352-6,5 0-80 5,8-2-16-6,-2 2 0 8,0 0-240-8,4 0-48 6,5 0-16-5,-3 0 0 7,-2 0-144-8,-4 2-128 7,0 0 192-7,-8 2-192 8,-3-2 0 0,-3 0 0-8,0 0 0 0,-7 0 0 22,-2 0-1392-20,-16-2-336 3,11 12-64-5</inkml:trace>
    </iact:actionData>
  </iact:action>
  <iact:action type="add" startTime="76753">
    <iact:property name="dataType"/>
    <iact:actionData xml:id="d62">
      <inkml:trace xmlns:inkml="http://www.w3.org/2003/InkML" xml:id="stk62" contextRef="#ctx0" brushRef="#br1">5266 18826 17503 0,'0'0'1552'1,"0"0"-1232"-1,0 0-320 0,0 0 0 7,19 0 2208-7,7 0 384 7,3 4 80-7,4-2 16 8,6 3-2000-8,-2-5-400 8,8 0-80-8,-4 0-16 6,4 2-192-6,0-4 128 7,5 0-128-6,-3 2 0 6,-6 2 0-7,0 0 128 8,-2 0-128-8,2 2-8288 14,-4-2-1696-13</inkml:trace>
    </iact:actionData>
  </iact:action>
  <iact:action type="add" startTime="77156">
    <iact:property name="dataType"/>
    <iact:actionData xml:id="d63">
      <inkml:trace xmlns:inkml="http://www.w3.org/2003/InkML" xml:id="stk63" contextRef="#ctx0" brushRef="#br1">7979 18504 19695 0,'0'0'864'2,"0"0"192"-2,0 0-848 0,6-12-208 1,-6 12 0-1,0 0 0 8,6-15 560-8,-6 15 64 6,0 0 16-6,-12-10 0 8,0 2 112-8,-9-2 16 7,-6 1 16-7,-1 3 0 7,1 0 96-7,-2-4 16 7,-1 2 0-7,-1 4 0 8,-4-1 736-7,2 1 160 6,0-2 16-7,-2 6 16 8,-6 0-1824-8,4 2-144 7,2 2-144-7,1 2-32 7,5-5 464-7,0 3 96 8,2 4 16-8,1 2 0 7,5-6-64-6,1 0 0 6,3-2 0-7,5 0 0 8,12-2 16-8,0 0 0 6,0 0 0-6,0 0 0 9,0 0-80-9,0 0-128 7,0 0 176-7,0 0-176 9,0 0 160-9,6 19-160 5,4-9 128-5,3 5-128 10,-3-3 176-10,4 6-48 5,-5-5-128-4,5 5 192 6,-4-8-192-7,1 9 128 8,1 3-128-5,-4 3 0 3,-2 4 0-5,2 2 128 5,-3 1-128-6,-3 3 0 8,-4 4 0-7,1 0 144 4,-3 6-144-5,-4 1 128 9,-2 1-128-9,-4 2 0 7,3 4 0-7,-5-3 0 9,1 1 0-8,-9 0 0 4,3 1 0-5,-5 5 0 7,-1 0 0-7,0 1 0 9,-1-1 0-8,-3-3 128 4,-2-1-128-5,4-2 0 7,-1-1 0-7,1 1 128 9,-2-4-128-9,-2-6 0 7,4 2 0-7,-1-4 128 7,3 2 0-7,2-4-128 8,-1 4 192-8,7-6-64 8,-1-6-128-8,3-2 0 6,1 1 0-6,-1-1 0 9,5-2 0-9,2-3 0 7,4-5 144-7,4 3-144 8,2-1 144-8,6-5-144 7,4 3 192-7,-4-5-192 8,2 4 128-8,3-3-128 7,-1 3 0-7,4-4 0 8,1 1 0-8,5-3 0 6,-3 4 0-5,5-3 0 6,1 1 192-7,5-2-192 8,1-4 192-8,2 5-192 7,2-5 160-6,6-2-160 6,-4-4 128-7,6-2-128 8,-4 4 0-8,2-4 0 8,0-4 128-8,-4-3-128 7,-1 1-224-7,1 0-80 8,-2-6-16-8,-4 3 0 22,-2-7-2688-21,1 4-560 1,5-13-96-2,0 2-32 0</inkml:trace>
    </iact:actionData>
  </iact:action>
  <iact:action type="add" startTime="77953">
    <iact:property name="dataType"/>
    <iact:actionData xml:id="d64">
      <inkml:trace xmlns:inkml="http://www.w3.org/2003/InkML" xml:id="stk64" contextRef="#ctx0" brushRef="#br1">8574 18477 3679 0,'0'0'160'1,"0"0"32"-1,0 0-192 0,0 0 0 0,0 0 0 0,0 0 0 8,0 0 3856-8,0 0 736 7,0 0 144-6,0 0 16 6,0 0-2640-6,0 0-512 5,0 0-128-6,0 0 0 8,0 0-240-8,8 15-32 8,-8-15-16-8,2 24 0 7,-2-5-160-7,-2-1-16 6,-2 1-16-6,0 3 0 8,0-3-336-8,0 5-64 7,-4-1-16-6,4 4 0 6,-1-1-128-7,1-1-16 8,-6-4-16-8,4 1 0 8,0-3-240-8,2 5-48 6,2-5-128-6,-2-3 192 11,2 1-192-8,-1 1 0-1,1-6 0-2,0 1 0 24,2-13-1632-22,0 12-368-1,0-12-80-1,0 12-16 0</inkml:trace>
    </iact:actionData>
  </iact:action>
  <iact:action type="add" startTime="78502">
    <iact:property name="dataType"/>
    <iact:actionData xml:id="d65">
      <inkml:trace xmlns:inkml="http://www.w3.org/2003/InkML" xml:id="stk65" contextRef="#ctx0" brushRef="#br1">10095 18572 11967 0,'0'0'528'0,"0"0"112"0,-11-13-512 0,3 3-128 6,8 10 0-6,-12-6 0 8,12 6 2576-8,-12-8 496 7,-3 2 80-7,1 6 32 8,-3 6-2096-8,-1 0-432 7,2 0-80-7,-5 4 0 8,0 3-128-7,-3 1 0 6,3 5-16-7,-3 5 0 7,-1 3 224-6,3 2 48 6,3 3 16-7,3 3 0 8,-3 6-32-8,9-2-16 8,2 2 0-8,8-4 0 7,8 2-416-7,2-4-64 8,5-8-32-8,1-6 0 7,7-5 16-7,5 0 0 8,3-10 0-8,8-3 0 8,-4-3 304-5,6-2 64 0,2-3 16-3,4-9 0 7,-4 2-48-7,2-7 0 8,-6 3 0-8,3-5 0 8,-4-5-96-8,-5-1-32 7,-6 0 0-7,-6-4 0 8,-1 1 48-8,-12 1 0 7,-4-6 0-7,-8 2 0 8,-4 0 0-8,-8-2 0 7,-3-1 0-7,-7 1 0 9,-3 2-288-9,0 0-144 6,-6 4 160-6,0 1-160 9,0 9-128-9,-6 5-128 6,4 7-32-6,-6 7 0 25,2 3-2144-23,-2 9-448 1,4 2-64-3</inkml:trace>
    </iact:actionData>
  </iact:action>
  <iact:action type="add" startTime="79001">
    <iact:property name="dataType"/>
    <iact:actionData xml:id="d66">
      <inkml:trace xmlns:inkml="http://www.w3.org/2003/InkML" xml:id="stk66" contextRef="#ctx0" brushRef="#br1">8734 19725 21247 0,'0'0'944'1,"0"0"192"-1,0-14-912 0,0 14-224 4,0 0 0-4,0 0 0 8,0 0 768-8,0 0 128 6,-16-6 0-6,3 6 16 9,-7 4-176-9,1 6-32 6,-5-2-16-6,3 3 0 7,-5 3 144-7,1 4 16 11,0-3 16-11,-1 7 0 4,-1-1-32-4,4 6 0 9,3 3 0-9,3-1 0 6,-5 0-192-6,1 0-32 7,7 5-16-6,0-1 0 7,8 8-304-8,6-10-64 7,4-2-16-7,4-4 0 7,8-1-208-7,1-5 176 7,1-1-176-1,5-2 160-3,5-9 80-3,3-1 16 8,4-4 0-8,4-4 0 8,0-6 80-8,6 1 32 7,-4-7 0-7,2 2 0 9,1-7-112-9,-4 1-32 6,2 1 0-6,-6-5 0 8,-5-1-48-7,-6-1-16 5,-3 3 0-5,-9-2 0 5,-1-3-32-6,-8 1 0 7,-4-1 0-7,-4 1 0 8,-6 2 176-8,-2-1 16 6,-9 1 16-6,-2 3 0 8,-3-1-336-8,1 3 128 8,3 3-128-8,-1-1 0 24,0 8-352-23,5 3-144-1,18 5-16 0,-12-6-16 12,-1 6-2304-11,13 0-464 0,0 0-96 0</inkml:trace>
    </iact:actionData>
  </iact:action>
  <iact:action type="add" startTime="79388">
    <iact:property name="dataType"/>
    <iact:actionData xml:id="d67">
      <inkml:trace xmlns:inkml="http://www.w3.org/2003/InkML" xml:id="stk67" contextRef="#ctx0" brushRef="#br1">10064 19756 31327 0,'0'0'2784'14,"-4"16"-2224"-13,4-16-560-1,-4 19 0 0,2 6 832 0,-2 5 48 6,-3 3 16-6,-3-2 0 8,-2 0-576-8,-5 0-128 7,-1 1 0-7,2 1-16 8,-3 2 160-8,1-2 48 7,3-2 0-7,-5 4 0 8,7 2-128-7,-3-3-32 5,4-3 0-6,1-2 0 9,3 0-224-9,6 1 0 6,0-1 128-5,4-2-128 6,0-4-240-7,6-1-80 7,3-10-32-6,-1-1 0 20,8-3-2256-20,-1-8-448-1,14-10-80 1,6-5-32-1</inkml:trace>
    </iact:actionData>
  </iact:action>
  <iact:action type="add" startTime="79752">
    <iact:property name="dataType"/>
    <iact:actionData xml:id="d68">
      <inkml:trace xmlns:inkml="http://www.w3.org/2003/InkML" xml:id="stk68" contextRef="#ctx0" brushRef="#br1">10893 18274 22111 0,'-17'-12'1968'1,"7"2"-1584"1,2 1-384-2,4-5 0 7,4 14 1200-6,6-12 144 6,-6 12 48-7,16-11 0 8,-3-3-656-8,5 6-128 8,5-2-32-8,-1 4 0 7,-3-1-176-7,4 5-32 8,3-2-16-7,-1 4 0 5,3 2 0-6,1 2 0 8,0-4 0-8,0 2 0 7,1 3 64-7,-1 1 16 8,-2 2 0-8,-3-2 0 8,-1 2-48-8,0 3-16 7,-7-1 0-7,0 8 0 8,-1-8-160-7,-5 5-16 4,-2 3-16-5,-2 5 0 9,-3 4-176-8,-3 7 192 5,0 5-192-2,-5 3 192 1,-3 7-192-4,-2 8 0 5,-6 7 0-6,3 4 128 8,-7-3-128-8,5 7 0 7,1-2 0-7,-4 0 0 8,3-3 0-8,-1 1 0 7,5-10 128-7,-3 1-128 8,8-1 0-8,0 1 0 6,4 1 144-5,2-3-144 6,4-4 160-7,0-1-32 8,4 5-128-8,4-5 192 8,-3-5-64-8,7 4-128 7,-4-2 176-6,3-2-176 6,-3-5 176-7,5 3-176 7,-1-8 160-6,4 4-160 5,-7-4 176-5,3 0-176 6,-1 2 192-7,-3-4-192 7,0 3 272-7,2 1-48 9,-7-8-16-9,5 0 0 7,-4-2 96-7,-2 0 16 6,0 1 0-6,1-1 0 8,-7-2-16-8,0 3 0 7,-4-3 0-7,2 0 0 9,-3-3-32-9,-3-1 0 6,0 2 0-6,-8 1 0 8,1-5 112-8,-1-3 0 7,-7 1 16-6,1 1 0 6,-5-7 48-7,0 3 16 8,-3-8 0-8,-3 5 0 7,-2-5-144-7,-6-2-16 8,2 0-16-8,-2 4 0 7,2-5-160-7,0-1-128 8,0 0 144-8,4-2-144 6,-4 0 0-6,2 4-256 8,2-2 16-8,0 0 16 22,4-2-1984-21,3 0-400-1,1 0-80 0</inkml:trace>
    </iact:actionData>
  </iact:action>
  <iact:action type="add" startTime="82696">
    <iact:property name="dataType"/>
    <iact:actionData xml:id="d69">
      <inkml:trace xmlns:inkml="http://www.w3.org/2003/InkML" xml:id="stk69" contextRef="#ctx0" brushRef="#br1">15918 17776 15599 0,'0'0'688'4,"0"0"144"-4,0 0-656 0,0 0-176 0,-10-7 0 0,10 7 0 6,-12-10 912-5,-3 4 160 5,1 2 16-6,-6 4 16 10,1 0-128-9,-1 6-16 4,-5 2-16-5,2 2 0 8,-5-3-304-8,-1 7-64 8,-2-2-16-8,2 5 0 7,1 1 16-7,3 1 0 5,2 1 0-5,1-5 0 9,5 3-96-9,5-6-16 7,12-12 0-7,-4 17 0 8,0 3-256-8,8-7-48 7,4 3-16-7,9-4 0 8,1 5-144-8,7-3 128 7,6 3-128-7,6 3 128 7,-1-2 16-7,6 1 0 12,-1 4 0-12,8-1 0 5,0-1-144-5,-2 3 160 7,2-3-160-7,-5 3 160 7,-8-3-160-7,-5-1 0 8,-8-3 0-8,-3 5 128 8,-9-3 112-8,-5-1 16 7,-8 1 0-7,-8-1 0 8,-5-5 384-8,-9 9 64 6,-13-7 32-6,-2 3 0 9,-9-1-160-9,-3-3-16 7,-4 4-16-7,1-7 0 8,-1 1-256-8,2-6-48 6,3-4-16-6,7 2 0 10,2-4-96-10,6-2-128 5,5-2 176-5,7-8-176 8,4 1 0-8,7 1-304 7,10-2 48-7,2 12 0 24,8-14-2560-22,9-3-512-1</inkml:trace>
    </iact:actionData>
  </iact:action>
  <iact:action type="add" startTime="83085">
    <iact:property name="dataType"/>
    <iact:actionData xml:id="d70">
      <inkml:trace xmlns:inkml="http://www.w3.org/2003/InkML" xml:id="stk70" contextRef="#ctx0" brushRef="#br1">16864 18063 21183 0,'-26'16'1888'14,"-1"-5"-1504"-14,-2 5-384 0,1-2 0 1,1 1 1408-1,2 7 192 4,1 1 64-4,5-3 0 8,-3 1-832-8,1 3-176 8,5-3-16-8,5 2-16 7,3-3 80-5,4 1 0 3,4 1 16-5,0-22 0 7,10 17-336-7,9-3-64 8,-1 0 0-8,5-5-16 8,4-3 48-8,7-2 16 8,5 0 0-8,-4-4 0 7,2-4 64-7,0-2 16 6,-6 0 0-6,0-5 0 8,-3-1 0-8,-5 0 16 7,-2-3 0-7,-7 5 0 9,-2-6-144-8,-6 5-48 4,-6-7 0-5,-4 3 0 9,-6 1 80-9,0-2 16 7,-3 7 0-7,-3-7 0 8,-4 2-368-7,3-3 128 5,-5 5-128-5,-1-2 0 22,2 5-576-22,1-3-176 0,4-6-32 0,3 9-16 9,3-3-2224-8,10 12-448-1</inkml:trace>
    </iact:actionData>
  </iact:action>
  <iact:action type="add" startTime="83388">
    <iact:property name="dataType"/>
    <iact:actionData xml:id="d71">
      <inkml:trace xmlns:inkml="http://www.w3.org/2003/InkML" xml:id="stk71" contextRef="#ctx0" brushRef="#br1">17544 17611 13823 0,'0'0'1216'2,"0"0"-960"-1,0 0-256-1,-4 13 0 7,3 5 2688-7,-1 1 512 7,-2-1 80-7,0 7 32 7,-2 5-2224-6,0 3-432 5,0-2-80-6,-4 2-32 8,1 0 144-8,-1 6 16 7,-6-4 16-7,5 2 0 7,-7 10-160-7,2-6-48 7,3 2 0-7,-5-6 0 8,7 6-304-6,-3-6-64 3,4 4-16-4,6-8 0 7,2-9-128-8,2-3 0 6,4-5 0-6,4-1 0 25,-8-15-864-24,20 8-96 6,-5-8-32-7</inkml:trace>
    </iact:actionData>
  </iact:action>
  <iact:action type="add" startTime="83641">
    <iact:property name="dataType"/>
    <iact:actionData xml:id="d72">
      <inkml:trace xmlns:inkml="http://www.w3.org/2003/InkML" xml:id="stk72" contextRef="#ctx0" brushRef="#br1">18036 18011 22111 0,'-10'13'1968'1,"2"5"-1584"1,3-3-384-2,1 5 0 8,-2-5 864-8,-2 3 96 7,2 3 0-7,2-5 16 8,0-2-48-8,4-14-16 7,0 0 0-6,-2 19 0 8,2-19-112-9,2 12-32 5,-2-12 0-5,0 0 0 7,8 10-160-7,-8-10-32 10,22 5-16-10,-3-3 0 7,1-5-48-7,1-5-16 7,2-2 0-7,3 2 0 6,-5-4-112-6,-1 1 0 8,-1-7-16-7,3 3 0 5,-3-3-16-6,-1-1 0 9,1-3 0-9,-7 5 0 7,4-7 16-7,-7 3 0 7,3-3 0-7,-4-1 0 11,0-2-16-11,-3-1 0 5,1 1 0-5,-2 4 0 8,-2 3-192-7,0-1-32 5,-2 3-128-6,2 4 192 9,0-3-192-9,2 7 0 6,-2 2 0-6,-2 8-160 24,0 0-1120-22,0 0-240-2,0 0-32 1,0 0-16 9,0 0-640-7,0 0-128-2,0 0-32-1,16 10 0 0</inkml:trace>
    </iact:actionData>
  </iact:action>
  <iact:action type="add" startTime="83957">
    <iact:property name="dataType"/>
    <iact:actionData xml:id="d73">
      <inkml:trace xmlns:inkml="http://www.w3.org/2003/InkML" xml:id="stk73" contextRef="#ctx0" brushRef="#br1">18832 17981 11055 0,'0'0'480'3,"0"0"112"-3,0 0-464 0,17 6-128 0,7-6 0 0,1 0 0 7,0 2 3120-7,1-2 592 7,-1-2 128-7,0-4 32 9,3 2-2528-9,-3-1-512 6,-3-3-112-6,-3-2-16 9,3 0-208-9,-1 4-48 7,-5-5-16-7,-1 1 0 7,-3 2 176-7,0-4 32 7,-12 12 16-7,4-11 0 8,-4-3 128-8,0 14 32 7,-8-12 0-7,-6 6 0 8,0-3-288-8,-5 5-48 6,-3 6-16-6,-3 4 0 8,-2-2-208-7,-1 3-64 5,1 1 0-6,0 8 0 12,0-3 128-12,-3 5 32 4,1-2 0-4,4-1 0 8,7 5-160-8,1-5-48 7,5 5 0-7,0 1 0 9,4 1-16-9,6-5-128 7,2 1 192-7,2 1-64 8,2-1-128-8,4-1 0 7,2-7 0-7,0 6 0 7,7-7 0-7,1 3 0 8,3-4 0-8,3 0 0 22,3 2-512-21,0-3 32 1,0-3 0-2,1 2 0 13,1 4-2160-12,0-6-432 1</inkml:trace>
    </iact:actionData>
  </iact:action>
  <iact:action type="add" startTime="84888">
    <iact:property name="dataType"/>
    <iact:actionData xml:id="d74">
      <inkml:trace xmlns:inkml="http://www.w3.org/2003/InkML" xml:id="stk74" contextRef="#ctx0" brushRef="#br1">21609 17944 10127 0,'0'0'896'2,"10"-13"-704"-2,2-3-192 0,-4-2 0 8,1 3 2064-7,1-7 384 6,-6 3 80-7,0 3 16 7,0-1-1008-7,-6 3-208 7,-4-4-48-7,0 1 0 8,-11 1-304-8,3-1-64 7,-6 7-16-7,-1 0 0 8,-2 4-240-8,-1 3-48 7,1 3-16-6,-1 3 0 6,-1 5-48-7,2 6-16 8,-3 0 0-8,5 3 0 7,-1 6-256-7,3 1-48 7,-5 1-16-7,5 4 0 8,-1 5 48-8,5-3 16 6,1 4 0-5,4 4 0 14,4 0-16-15,3 0-16 1,3-4 0-1,2-4 0 8,-1 0-240-7,3-1 144 4,2-3-144-5,6 0 128 9,-2-1-128-9,7-5 0 7,-3 1 144-7,3-7-144 8,-9 1 128-8,2-6-128 6,-10-10 128-5,14 15-128 7,-7-5 128-7,-7-10-128 5,0 0 128-6,0 0-128 8,4 17 0-7,-4-17 128 4,0 0-128-4,-7 10 0 6,7-10 0-7,-18 14 0 8,0-8-160-8,-1-2 160 7,-2-2-256-7,-1-2 48 8,3-2 16-8,-5 0 0 7,3 0 192-7,1-2 0 8,3-6 0-8,-1 6 0 8,6 0 0-8,12 4-144 6,0 0 144-6,0 0 0 8,0 0 0-8,0 0 0 8,0 0 0-8,14-11 0 8,6-7 0-8,1 10 0 7,0-5 0-7,11 5 0 8,3 0 0-8,0-6 0 6,-6 3 0-6,4-3 128 10,4 6-128-10,-2 0 0 6,-1-3 0-5,1 3 0 5,0 2 0-6,-4 0 0 9,0 2 0-9,-2 0 128 7,-3 0-128-7,-5 2 0 7,1 2 0-7,-9 2 0 7,-13-2 0-7,18 6 0 8,-18-6 0-8,0 0 0 7,10 18 0-7,-2 1 144 8,-5-3-144-8,-1 3 0 8,-2-1 0-8,0-4 0 7,-2 3 0-7,2-5 0 8,0-12 128-8,0 0-128 6,4 17 0-6,-4-17 0 9,8 10 0-9,-8-10 0 7,22 6 0-7,-7 2 0 7,3-8 128-7,1-2-128 8,-3-8 144-8,1 2-144 7,3 1 256-7,-6-7-32 8,-1 4-16-8,-5-5 0 8,0 3-80-8,2-6-128 7,-5 5 176-7,-1-5-176 7,-6 4 160-7,0-1-160 8,0-5 128-8,1 7-128 7,-5-3 128-7,6 16-128 8,-6-12 0-8,6 12 128 7,-6-15-128-7,6 15 0 7,0 0 0-7,0 0 0 8,-2-12 0-8,2 12 0 8,0 0-144-8,0 0 144 8,14-14 0-8,1 7-128 7,5 1 128-6,-5 4 0 5,3 4-128-6,5 2 128 8,3 0 0-8,1-1 0 8,0 1 0-7,1 4 0 5,-1 0 0-6,2-2 0 8,0 2 0-8,1 5 192 6,-3 5-16-6,0-1-16 9,1 5 96-9,-5 3 32 7,-3 1 0-7,-1-1 0 7,-1 0-80-7,-7 1-16 8,3 1 0-8,-6-4 0 9,-2 1 0-9,-2 3-16 7,-4 0 0-7,0-1 0 6,-2-7-176-6,2 3 0 9,0-7 0-9,7 3 0 21,1-1-1520-19,2-5-384 0,7-2-80-2</inkml:trace>
    </iact:actionData>
  </iact:action>
  <iact:action type="add" startTime="85817">
    <iact:property name="dataType"/>
    <iact:actionData xml:id="d75">
      <inkml:trace xmlns:inkml="http://www.w3.org/2003/InkML" xml:id="stk75" contextRef="#ctx0" brushRef="#br1">24560 17987 14735 0,'0'0'1312'0,"0"0"-1056"5,-13-15-256-4,5 3 0 5,-4-4 2064-6,3 5 368 7,3-5 64-7,-6 4 0 8,0-3-1184-8,1 5-240 8,-7-2-48-8,0 4-16 6,1 4-400-5,-7 4-80 6,-1 4-16-7,-4 2 0 7,-4 6 16-7,-4 0 0 8,2 5 0-8,3 1 0 8,1 3 128-8,0 5 32 7,-4 1 0-7,6 2 0 8,1 2-304-8,5 0-48 8,7-1-16-7,1 1 0 5,7-4-160-6,4 2-32 7,2-3-128-7,6-5 192 8,4 1-192-3,9 1 144-2,1-3-144-3,5-5 128 9,5-1 16-9,3-8 0 6,4 4 0-5,0-5 0 6,4-3-144-7,2-4 128 7,0-3-128-7,0 1 128 22,-6-2-1264-21,0 0-256 0,0-4-48-1,-4 0-8400 7,-1 1-1680-6</inkml:trace>
    </iact:actionData>
  </iact:action>
  <iact:action type="add" startTime="86106">
    <iact:property name="dataType"/>
    <iact:actionData xml:id="d76">
      <inkml:trace xmlns:inkml="http://www.w3.org/2003/InkML" xml:id="stk76" contextRef="#ctx0" brushRef="#br1">24806 18321 26783 0,'-17'13'1184'1,"17"-13"240"-1,-6 22-1136 1,-2 3-288 0,2-2 0-1,0 5 0 6,2 1 640-6,-1 0 80 7,-5-1 16-7,2-1 0 7,2-6-80-7,0-3-16 8,-3 1 0-8,3 3 0 7,2-3-256-7,4-3-48 8,0 3-16-8,0-19 0 21,4 16-1088-20,5 0-208-1,5-7-48 0,8 1-12560 3</inkml:trace>
    </iact:actionData>
  </iact:action>
  <iact:action type="add" startTime="86450">
    <iact:property name="dataType"/>
    <iact:actionData xml:id="d77">
      <inkml:trace xmlns:inkml="http://www.w3.org/2003/InkML" xml:id="stk77" contextRef="#ctx0" brushRef="#br1">26507 17899 11055 0,'0'0'480'3,"0"0"112"-3,-6-11-464 0,6 11-128 0,0-16 0 0,0 16 0 7,10-12 3520-7,-10 12 672 8,0 0 144-8,0 0 16 8,0 0-2880-8,0 0-592 5,0 0-112-4,0 0-32 6,0 0-176-7,6 10-48 10,-2 6 0-10,0 1 0 6,0-1-64-6,3 5 0 6,-1-1-16-5,-2-1 0 6,4 5 0-6,2-3 0 7,-3 1 0-8,3-3 0 6,8 5-208-6,-7-3-32 8,1-3-16-8,-4-7 0 8,0 1 64-8,2-2 16 6,-5-1 0-6,-5-9 0 8,0 0 48-8,0 0 16 8,0 0 0-8,0 0 0 7,0 14 0-6,0-14 16 6,-7 8 0-7,-9-2 0 7,-2-2-112-7,-1 3-32 7,-6-3 0-7,-7-4 0 8,-3-2-192-8,2 2 176 7,2 0-176-7,2 0 160 9,-1 0-160-2,5 0 0-7,2 2 0 0,3 0 128 8,4 4-128-8,1-2 0 8,15-4 144-8,0 0-144 8,-10 12 0-8,10-12 0 6,-6 9-160-6,6-9 160 7,0 0-160-6,6 22 160 6,-2-3-128-7,6-3 128 8,1 2 0-8,-1-5 0 7,4 7 0-7,-4-5 0 9,1-1 0-9,1 6-128 5,-4-5 128-5,0 5-128 9,-1-3 128-9,-3-1 0 7,-4-16 0-6,-2 21 128 6,0 3 32-7,-1-9 16 8,-5 3 0-8,2-1 0 7,-2-7 16-7,-4 6 0 8,-1-5 0-8,5 3 0 8,-4-6-48-8,12-8 0 7,0 0 0-7,-8 10 0 7,8-10-144-7,0 0 0 6,0 0 0-6,0 0 0 23,0 0-912-21,0 0-224-2,10 11-32 1,8-3-16 13,1-10-1456-10,1-2-304-4</inkml:trace>
    </iact:actionData>
  </iact:action>
  <iact:action type="add" startTime="86991">
    <iact:property name="dataType"/>
    <iact:actionData xml:id="d78">
      <inkml:trace xmlns:inkml="http://www.w3.org/2003/InkML" xml:id="stk78" contextRef="#ctx0" brushRef="#br1">27541 18184 15663 0,'0'0'688'2,"0"0"144"-2,0 0-656 0,-10-12-176 1,2 5 0-1,8 7 0 8,0 0 2368-8,-17-2 448 6,1 2 96-6,2 2 16 7,-1 0-1200-7,3 1-256 8,-3-1-32-8,15-2-16 7,-12 8-160-7,12-8-48 9,-8 10 0-8,8-10 0 4,0 0-512-5,0 0-96 7,0 0-32-7,0 0 0 8,8 17-224-8,2-9-48 8,-10-8-16-8,19 8 0 7,1-2 16-7,-5 0 0 6,3-4 0-5,1 2 0 8,-3-2-160-9,-16-2-16 6,17 2-128-6,-17-2 192 9,16 0-192-9,-16 0 128 6,0 0-128-6,16 0 0 7,-16 0 128-6,0 0-128 6,0 0 0-7,0 0 144 7,0 0-144-7,0 0 0 8,0 0 0-8,0 0 128 8,0 0-128-7,0 0 0 5,0 0 0-6,0 0 0 7,6-18-240-7,-6 18 32 7,3-12 0-7,-3 12 0 9,0 0-112-9,0 0-32 6,2-9 0-6,-2 9 0 23,0 0-96-23,0 0 0 0,0 0-16 1,0 0 0 14,0-14-112-15,0 14-32 1,0 0 0-1,0 0 0 14,0-8-80-13,0 8-16-1,0 0 0 0,0 0 0 13,0 0-64-13,0-14 0 1,0 14-16-1,0 0 0 15,0 0 144-14,0 0 16-1,0 0 16 0,0 0 0 15,0 0-224-15,0 0-32 0,0 0-16 1,-11-3 0 10,11 3-400-10,0 0-64 0,0 0-32-1,0 0 0 15,0 0 240-13,0 0 48-1,0 0 16 0,0 0 0-1,0 0 688 0,0 0 128 4,0 0 16-4,0 0 16 8,0 0 448-8,0 0 96 6,0 0 0-6,0 0 16 8,-4-6 448-8,4 6 96 8,0 0 16-8,0 0 0 8,0 0 160-8,0 0 32 6,-4-14 16-6,4 14 0 8,0 0 48-8,0 0 16 7,0 0 0-7,0 0 0 9,0 0-240-9,0 0-48 6,0 0-16-6,0 0 0 9,-12-8-96-9,12 8 0 6,-12-2-16-6,-3 6 0 7,1 2-144-7,-3 2-32 7,1-2 0-7,-3 0 0 9,-3 5-64-9,1-1 0 6,-3 2-16-6,1 3 0 9,-8-1-96-9,3 5-16 6,1 5 0-6,4-1 0 9,-3 1-80-4,1-5-32-2,1 3 0-3,7-1 0 8,5 2-80-8,4 1 0 7,3-9-16-7,5 5 0 8,7 3-176-8,1-5 192 7,4-2-192-7,7-1 192 8,5-5-64-8,7 0 0 8,6 1 0-8,4-5 0 7,-2-2-128-7,4 2 160 7,-4 2-160-7,2-4 160 8,-6-4-160-8,0 2 0 7,0 0 0-7,-2-1 0 7,-3-2 0-6,-1-1-320 5,-2-2 48-6,-1-4 16 26,-5 0-1808-25,-5 0-368 3,1-3-64-3,-5-1-12752-1</inkml:trace>
    </iact:actionData>
  </iact:action>
  <iact:action type="add" startTime="87713">
    <iact:property name="dataType"/>
    <iact:actionData xml:id="d79">
      <inkml:trace xmlns:inkml="http://www.w3.org/2003/InkML" xml:id="stk79" contextRef="#ctx0" brushRef="#br1">28077 18365 26607 0,'0'0'1168'0,"0"0"256"0,0 0-1136 0,0 0-288 1,0 0 0-1,14 8 0 7,-14-8 832-7,16 4 128 7,-1-6 0-7,1 6 16 8,1-2 176-8,-3 4 16 7,-14-6 16-7,19 10 0 8,-5-3-352-8,2 1-64 7,-5 6 0-7,1-4-16 6,-12-10-384-6,6 19-80 10,0-5-16-10,-2 7 0 6,-4-3-80-6,-2-1-32 7,-2 5 0-7,-2 1 0 9,-2-3 32-9,-7-3 16 7,1 5 0-7,-4 1 0 6,3-3 112-5,-1-5 32 7,-5 5 0-8,3-7 0 7,3 3 48-7,-3-6 16 12,6 3 0-12,-1-5 0 5,3 2-80-4,10-10-16 3,0 0 0-4,-6 16 0 10,0-5-160-10,6 3-32 6,0-14-128-6,10 17 192 8,-2-5-64-8,9-2-128 7,1 4 176-7,3-7-176 8,5-1 256-8,3 4-48 6,0-2-16-6,4-2 0 10,6-4-48-10,-4-2-16 6,4 0 0-6,-1-2 0 8,1-2-128-7,3 0 0 5,-1-4 0-5,0 0 0 21,-2 0-336-20,2 3-112-1,-6-7 0-1,1 0-16 13,-3 2-2864-13,-6-5-576 2,4-9-128-2,-19 1 0 0</inkml:trace>
    </iact:actionData>
  </iact:action>
  <iact:action type="add" startTime="88671">
    <iact:property name="dataType"/>
    <iact:actionData xml:id="d80">
      <inkml:trace xmlns:inkml="http://www.w3.org/2003/InkML" xml:id="stk80" contextRef="#ctx0" brushRef="#br1">13306 19861 15663 0,'0'0'688'3,"-4"-15"144"-3,0 1-656 0,4 14-176 0,0 0 0 0,-2-14 0 7,2 14 1728-7,0 0 304 9,0-11 64-9,0 11 16 8,0 0-1168-8,0 0-240 6,0 0-32-5,0 0-16 6,4 21-128-7,-2 4-16 8,-2 5-16-8,0 3 0 7,-2 2 16-7,0 8 16 8,-2-2 0-8,2 4 0 7,-4-6-80-7,-1 4 0 7,1 0-16-7,-2-1 0 9,-4 1-96-9,-1-6-16 5,-1-2 0-5,0-3 0 9,4-3 48-8,-1-8 0 10,5-3 0-11,2-8 0 4,4-10 224-3,0 0 48 5,0 0 16-6,0 0 0 7,6-22-48-7,11-5-16 8,3-10 0-8,1 0 0 8,1-8-336-8,3 4-80 7,1-4-16-7,-1 0 0 8,0 0-160-8,1-1 0 7,-5 1 144-7,6 4-144 7,-1-4 0-7,1 6 0 8,2-2 0-8,3 6-192 7,1 2 192-7,-2 2-128 8,-4 3 128-8,1 5-128 8,-5 3 128-8,-2 11-160 6,-1 3 160-6,-1 6-160 8,-7 11 160-8,0 7-208 6,-6 2 80-6,-2 7 128 10,-6 2-192-10,-4 8 192 6,-10 0-192-6,1 6 192 8,-9-6 0-8,-5 6 0 7,-8-4 0-6,-2 0 0 6,-6-2 0-7,2-4 0 7,-6-4 0-7,6-1 128 9,2-5-128-9,8-9 128 6,4 0-128-6,4-13 128 8,3-1-128-8,7-7-224 7,3-9 48-7,6-3 16 23,-2-3-2368-22,12-5-480 3,2-8-80-4</inkml:trace>
    </iact:actionData>
  </iact:action>
  <iact:action type="add" startTime="89125">
    <iact:property name="dataType"/>
    <iact:actionData xml:id="d81">
      <inkml:trace xmlns:inkml="http://www.w3.org/2003/InkML" xml:id="stk81" contextRef="#ctx0" brushRef="#br1">14240 19183 28959 0,'0'0'1280'1,"0"0"272"-1,0 0-1232 0,-13 5-320 0,13-5 0 0,-10 16 0 6,-2-4 608-6,4 7 64 6,-3 7 16-6,-3-1 0 9,0 2-160-8,1 1-16 5,-3 1-16-6,2 2 0 9,-1 8 16-9,1 0 0 5,-5 4 0-5,1 0 0 9,2 6-160-9,1-3-32 6,3-3 0-6,6 8 0 10,-2 2-192-10,3 1-128 5,1-3 128-4,4-6-128 8,2-2-144-9,4-4-112 5,5-4 0-4,-1-8-16 21,6-11-448-20,-3-3-96 1,-13-13-16-3,22 4 0 10,-1-6-1072-8,-3-4-208 0,-1-5-64-2,3-3 0 0</inkml:trace>
    </iact:actionData>
  </iact:action>
  <iact:action type="add" startTime="89346">
    <iact:property name="dataType"/>
    <iact:actionData xml:id="d82">
      <inkml:trace xmlns:inkml="http://www.w3.org/2003/InkML" xml:id="stk82" contextRef="#ctx0" brushRef="#br1">14328 19830 14735 0,'0'0'1312'1,"0"0"-1056"3,-16 14-256-4,9 3 0 8,-3-3 1760-8,4 3 288 6,0 3 64-6,4-6 16 7,2-14-1136-7,-4 19-224 7,4-19-64-7,-2 20 0 8,2-20 112-8,0 0 16 8,4 15 0-8,-4-15 0 7,0 0-112-7,0 0-16 8,14 12 0-8,1-8 0 7,5-8 80-7,-4 0 16 7,3-6 0-6,4 2 0 6,-5-1-304-7,0-7-64 7,1-1-16-7,-5 1 0 7,-1-4-32-6,-3 3-16 7,-2 1 0-8,0-5 0 7,-4 1-176-7,-2 3-16 7,-2-3-16-7,0 9 0 8,0-5-160-3,-2 4 128-2,-2-5-128-2,2 7 128 5,2 10-384-6,0 0-64 7,0 0-32-7,-6-14 0 25,6 14-2160-23,0 0-432-1,0 0-96 1,0 0-16-1</inkml:trace>
    </iact:actionData>
  </iact:action>
  <iact:action type="add" startTime="89616">
    <iact:property name="dataType"/>
    <iact:actionData xml:id="d83">
      <inkml:trace xmlns:inkml="http://www.w3.org/2003/InkML" xml:id="stk83" contextRef="#ctx0" brushRef="#br1">14751 19647 23327 0,'0'0'1024'1,"0"0"224"-1,0 0-992 0,0 0-256 3,-11 11 0-3,-3-1 0 7,2 0 1024-7,-3 6 176 7,3-5 16-6,-4 7 16 7,5-8-448-8,-7 7-80 5,0-3-32-5,3 1 0 9,-3-5-160-9,7 2-48 7,11-12 0-6,-12 10 0 6,12-10 48-7,0 0 0 7,0 0 0-6,0 17 0 6,0-17-224-7,0 0-32 7,14 8-16-7,-3-2 0 8,7-6 64-8,-5-2 16 7,1-2 0-7,4 2 0 7,-18 2-96-7,15-2-16 8,3 0 0-7,-18 2 0 6,15 4-208-7,-15-4 176 6,16 10-176-6,-4 5 160 9,1 1-160-9,-5 3 192 7,-2 3-192-7,0-1 192 12,-4-3 48-12,-2 3 16 5,-2 3 0-4,-4-1 0 4,0 2 0-5,0 1 16 8,-7-1 0-8,1-3 0 9,0-3-112-9,-5 1-32 5,1-3 0-5,4 3 0 9,-3-1-128-9,3-5 0 7,2 1 0-7,10-15 0 23,0 0-1600-20,0 0-240-2,0 0-48 2,0 0-13696-2</inkml:trace>
    </iact:actionData>
  </iact:action>
  <iact:action type="add" startTime="90066">
    <iact:property name="dataType"/>
    <iact:actionData xml:id="d84">
      <inkml:trace xmlns:inkml="http://www.w3.org/2003/InkML" xml:id="stk84" contextRef="#ctx0" brushRef="#br1">15463 19686 20383 0,'0'0'896'1,"0"0"192"1,0 0-864-1,-2 11-224 0,2 1 0-1,-2 6 0 6,0 1 1168-6,-2-3 192 9,-3 3 48-9,-1 5 0 7,-2 1-320-7,-6-2-64 7,3-3-16-7,-5 3 0 7,1 1-96-7,1 1-16 7,-5-1 0-7,3-5 0 8,4-3-352-8,3 3-80 8,-1-5-16-8,6 1 0 7,0-5-448-7,6-10 0 7,-6 18 0-7,6-18 0 24,0 0-1856-23,0 0-320 0,0 0-64 5</inkml:trace>
    </iact:actionData>
  </iact:action>
  <iact:action type="add" startTime="90294">
    <iact:property name="dataType"/>
    <iact:actionData xml:id="d85">
      <inkml:trace xmlns:inkml="http://www.w3.org/2003/InkML" xml:id="stk85" contextRef="#ctx0" brushRef="#br1">15709 19881 9215 0,'0'0'400'2,"-8"10"96"-2,-2 1-496 1,1 1 0-1,1-4 0 0,-4 3 0 6,2-1 4256-6,3 0 752 7,-5 2 160-7,4-5 16 8,0 3-3392-7,8-10-672 5,-11 14-144-5,11-14-16 5,-8 8-64-5,8-8 0 6,0 0 0-7,0 0 0 8,0 0-176-8,0 0-32 7,0 0-16-7,0 0 0 9,13-12-144-9,7-4-16 6,3 3-16-6,3-5 0 8,-5 1-320-8,-1 3-176 6,-1-4 192-6,3 7-192 9,-1-3 0-9,-3 4 0 6,-1 2 0-6,1 1 0 9,-5 5 0-9,-13 2 0 7,22 8 0-4,-9-1 0 3,-13-7 0-6,16 20 0 6,-6 1 0-6,2 3-192 9,-7-3 192-9,-3 4 0 6,-2 1 0-6,0 1 0 8,-2 0 0-8,0 1 0 8,-1-3-128-8,-5-2 128 9,2-5 0-8,0 2-192 3,2-1 192-3,-2-5-192 21,-3 1-1408-21,9-15-288 1,0 0-48-1,-10 6-13136-1</inkml:trace>
    </iact:actionData>
  </iact:action>
  <iact:action type="add" startTime="90625">
    <iact:property name="dataType"/>
    <iact:actionData xml:id="d86">
      <inkml:trace xmlns:inkml="http://www.w3.org/2003/InkML" xml:id="stk86" contextRef="#ctx0" brushRef="#br1">15543 19452 32703 0,'0'0'1456'1,"0"0"288"-1,-4-10-1392 0,4 10-352 1,0 0 0-1,0 0 0 6,0 0 192-6,0 0-16 8,0 0-16-7,0 0 0 20,0 0-1312-21,0 0-272 1,0 0-48 5</inkml:trace>
    </iact:actionData>
  </iact:action>
  <iact:action type="add" startTime="91267">
    <iact:property name="dataType"/>
    <iact:actionData xml:id="d87">
      <inkml:trace xmlns:inkml="http://www.w3.org/2003/InkML" xml:id="stk87" contextRef="#ctx0" brushRef="#br1">16554 19649 12895 0,'0'0'1152'1,"0"0"-928"4,0 0-224-5,0 0 0 6,0 0 2032-6,0 0 352 7,0 0 80-6,0 0 16 6,0 0-1296-6,0 0-256 5,0 0-48-6,0 0-16 9,0 0-96-9,0 0-32 6,-4 19 0-6,-2-5 0 7,2 3-224-7,0 5-32 8,2-5-16-8,-2 5 0 7,0 1 80-7,0 5 16 7,-2 1 0-7,5 0 0 8,-1-2-304-8,2 1-64 8,0-3-16-8,0-2 0 7,2 5-176-6,3-1 0 7,-1-2 0-8,-2-3 0 21,2-9-320-21,-4-13-112 3,6 16-16 6,-6-16-8736-9,0 0-1760 1</inkml:trace>
    </iact:actionData>
  </iact:action>
  <iact:action type="add" startTime="91552">
    <iact:property name="dataType"/>
    <iact:actionData xml:id="d88">
      <inkml:trace xmlns:inkml="http://www.w3.org/2003/InkML" xml:id="stk88" contextRef="#ctx0" brushRef="#br1">17002 19596 9215 0,'0'0'816'1,"0"0"-656"3,-8 10-160-4,8-10 0 7,-9 11 3264-7,3 7 640 7,2 2 112-7,0 1 16 8,0 2-2688-7,-2 3-528 6,-2-3-112-7,3 1-32 9,-1-3 224-9,2 0 64 5,-6 1 0-5,4 1 0 8,0-1-288-8,4-5-48 6,0 1-16-6,2-18 0 9,2 12-176-9,-2-12-48 7,4 13 0-7,-4-13 0 8,0 0 64-8,0 0 0 6,22-2 0-6,-7-4 0 8,1-5 112-8,3-1 16 8,-3-9 16-8,2 1 0 8,-3-1-272-7,1 1-48 5,1-3-16-6,-5-3 0 7,2 5-256-1,-5 1 160-2,3 5-160-4,2-5 128 6,-4 5-128-6,3 1 0 9,-13 14 0-9,0 0 0 6,16-4 0-6,-16 4 0 8,0 0-160-8,17 10 160 7,-3 7-176-7,0 3 176 8,-5-2-192-8,3 3 192 7,-6 2-128-7,0 5 128 9,-2-5 0-9,-2 0 0 7,-2-1-208-7,2-1 64 7,2 1 16-7,-4-1 0 24,0-3-640-23,3-1-128-1,-3-17-32 0,6 18 0 13,-6-18-1472-8,0 0-288-4,18 4-64-1</inkml:trace>
    </iact:actionData>
  </iact:action>
  <iact:action type="add" startTime="91976">
    <iact:property name="dataType"/>
    <iact:actionData xml:id="d89">
      <inkml:trace xmlns:inkml="http://www.w3.org/2003/InkML" xml:id="stk89" contextRef="#ctx0" brushRef="#br1">17736 19580 14735 0,'0'0'1312'3,"0"0"-1056"-3,0 0-256 0,0 0 0 0,1 10 2048 1,3 6 368-1,-4-16 64 0,2 19 16 7,-4 5-1184-7,0 1-224 6,0-2-64-6,1 3 0 7,-7-7-160-7,-4 1-32 6,2 1-16-5,-3 3 0 6,1-5-160-7,-2-3-16 7,5 1-16-7,1-3 0 9,-4 4-288-9,2-3-48 6,4-3-16-6,6-12 0 9,0 0-272-9,-3 17-256 6,3-17 64-5,0 0 0 21,0 0-1248-22,0 0-240 0,0 0-48 1,15 4-11152 1</inkml:trace>
    </iact:actionData>
  </iact:action>
  <iact:action type="add" startTime="92218">
    <iact:property name="dataType"/>
    <iact:actionData xml:id="d90">
      <inkml:trace xmlns:inkml="http://www.w3.org/2003/InkML" xml:id="stk90" contextRef="#ctx0" brushRef="#br1">18153 18906 23039 0,'0'0'2048'1,"-10"7"-1648"0,10-7-400-1,-17 16 0 6,5 2 912-6,-4-1 112 7,5 5 0-7,-7 3 16 6,6 4-528-6,-3 4-128 8,3 1 0-8,-4 3-16 8,5-4-144-8,-5 2-32 8,8 4 0-8,-1-4 0 7,-1 2-192-7,4 4 0 7,-4-2 128-7,4 4-128 7,1-6 0-7,1 4 0 9,4-4-192-9,-2 0-8320 14,2 4-1680-13</inkml:trace>
    </iact:actionData>
  </iact:action>
  <iact:action type="add" startTime="92427">
    <iact:property name="dataType"/>
    <iact:actionData xml:id="d91">
      <inkml:trace xmlns:inkml="http://www.w3.org/2003/InkML" xml:id="stk91" contextRef="#ctx0" brushRef="#br1">17882 19450 20271 0,'0'0'1792'1,"0"0"-1424"-1,6-16-368 0,-6 16 0 7,13-13 1088-7,1 1 128 7,0 6 48-7,1-2 0 8,1 0-832-8,1-1-176 6,-3 3-16-5,2 2-16 6,-5-6-224-6,7 2 0 5,-2 2 128-6,1 3-128 8,3-3 0-8,-7 2 0 8,-13 4 0-8,20 0 0 23,-20 0-1152-22,19-4-320-1,-1-2-64 1,-18 6 0 0</inkml:trace>
    </iact:actionData>
  </iact:action>
  <iact:action type="add" startTime="92657">
    <iact:property name="dataType"/>
    <iact:actionData xml:id="d92">
      <inkml:trace xmlns:inkml="http://www.w3.org/2003/InkML" xml:id="stk92" contextRef="#ctx0" brushRef="#br1">18401 19378 11967 0,'0'0'1072'4,"0"0"-864"-4,0 17-208 0,-2 3 0 0,2-3 1408 0,-2 5 256 6,0 1 32-5,-4 0 16 7,-4-5-432-7,2 2-64 4,1 1-32-5,-5 2 0 10,0 1 48-10,0 1 16 5,1-3 0-4,3-1 0 7,-2 0-144-8,4-5-16 7,1-2-16-7,5-14 0 9,0 11-336-9,0-11-64 5,0 0-16-4,7 12 0 6,-7-12-192-7,18 2-32 8,-3-4-16-8,5-2 0 9,3-5-16-9,1-1 0 6,3-8 0-6,-2 3 0 8,1-5-208-8,-3 3-32 6,-1-1-16-6,-1-3 0 9,1 3-144-9,-5 2 0 6,-1-3 144-6,1 1-144 9,-7 5 0-9,2-3 0 7,-4 4 0-6,-8 12 128 6,0 0-128-7,3-7 0 6,-3 7 0-6,0 0 0 8,0 0 0-8,0 0 0 7,0 0-128-7,0 0 128 8,0 0 0-8,-5 13-128 8,-5 3 128-8,2-4 0 8,8-12 0-8,-6 19 0 7,0-5 0-7,6-14-128 8,-7 17 128-8,7-17 0 7,0 0 0-6,5 20 0 7,-5-20 0-8,8 13 0 7,-8-13 0-7,12 14 0 7,-12-14 0-7,17 6 0 8,3-4 0-8,-6-2 0 7,1-2 0-7,-1-2 0 6,3-6 0-6,3 2 0 8,-4 1 0-8,3-5 0 8,-3 2 0-8,3 2 0 7,3-5 0-7,3 3 0 8,-2-6 0-8,1 5 128 7,-5-9-128-7,3 3 0 7,1-5 0-7,3-1 128 9,-1-1-128-9,0-1 0 7,-1 0 0-7,-3-3 0 8,3-1 0-8,1-2 0 6,0 2 0-5,-1-3 0 7,-1-3 0-8,-5-2 0 7,-1 2 0-7,-1-6 0 8,-6 2 0-7,-5 2 0 5,-1-4 0-6,-2 4 128 7,-2 0-128-7,-2 4 0 8,0 6 0-7,-2 11 0 6,1 2 0-7,3 14 0 8,-8-5 0-8,8 5 0 6,-18 3 0-6,1 9 0 8,-3 2 0-8,-1 9 128 9,-1 6-128-9,3 1 0 6,1 3 0-6,-3 0 0 7,3 4 0-7,3 0 0 8,-5 6 0-8,6-2 0 8,-3 2 0-8,1 6 0 6,4-1 0-6,-3 3 128 9,3-2-128-9,-1-4-128 7,1-2 128-7,0 0-192 23,-5-4-2448-19,1 0-496-1,0-6-112-2</inkml:trace>
    </iact:actionData>
  </iact:action>
  <iact:action type="add" startTime="93264">
    <iact:property name="dataType"/>
    <iact:actionData xml:id="d93">
      <inkml:trace xmlns:inkml="http://www.w3.org/2003/InkML" xml:id="stk93" contextRef="#ctx0" brushRef="#br1">18399 19128 27647 0,'0'0'1216'1,"0"0"256"-1,0 0-1168 0,0 0-304 2,0 0 0-1,19 4 0 6,-19-4 544-7,14 8 48 7,-14-8 16-6,14 11-9168 14,-9 7-1824-15</inkml:trace>
    </iact:actionData>
  </iact:action>
  <iact:action type="add" startTime="93523">
    <iact:property name="dataType"/>
    <iact:actionData xml:id="d94">
      <inkml:trace xmlns:inkml="http://www.w3.org/2003/InkML" xml:id="stk94" contextRef="#ctx0" brushRef="#br1">16538 20620 23951 0,'0'0'2128'1,"0"0"-1696"-1,0 0-432 0,0 0 0 6,0 0 1344-5,0 0 192 7,0 0 48-8,0 0 0 7,0 0-688-6,0 0-128 5,0 0-16-6,4 15-16 8,-4-15-96-8,8 22 0 12,-1 1-16-12,-1-7 0 3,-6-16-32-3,10 19 0 6,2 1 0-6,-3-2 0 9,3-1-176-9,-2 3-32 7,-10-20-16-6,19 15 0 5,-5 3-368-6,2-1 144 8,-16-17-144-8,17 10 0 8,-1-2 176-8,3 2-176 6,-19-10 160-5,20 5-160 7,-3-1 128-8,3-4-128 8,-20 0 0-7,17 0 144 4,-1-4-16-5,-16 4 0 7,18-5 0-7,-7-5 0 12,-1 2-128-12,4 0-256 5,-8-5 64-5,1 3 16 23,1-6-336-22,-4 5-64 0,-4 11 0-1,4-22-16 13,0 1-448-12,0 7-96 1,-4 14-16-2,4-20 0 13,4 3 96-12,-3 3 16 0,-5 14 0-1,6-13 0 11,-6 13 272-10,0 0 48 0,14-10 16-1,-14 10 0 13,10-6 48-11,-10 6 16-1,0 0 0-1,17-8 0 14,-17 8-1024-13,12-12-208 3,-12 12-48-4</inkml:trace>
    </iact:actionData>
  </iact:action>
  <iact:action type="add" startTime="93985">
    <iact:property name="dataType"/>
    <iact:actionData xml:id="d95">
      <inkml:trace xmlns:inkml="http://www.w3.org/2003/InkML" xml:id="stk95" contextRef="#ctx0" brushRef="#br1">17501 20454 20271 0,'0'0'1792'1,"0"0"-1424"2,0 0-368-3,0 0 0 8,0 0 1360-7,0 0 208 4,0 0 32-4,0 0 16 7,0 0-512-7,-11 4-96 5,-5-4-32-6,4 4 0 7,-5 2-96-7,3 4-32 10,-5 3 0-10,3-3 0 5,1 6-208-5,-3-3-64 7,2 5 0-7,-1 1 0 8,3-3-128-8,-1 3-48 7,3 5 0-6,0-7 0 6,4 3-240-7,3 1-160 8,3-1 192-8,2-7-192 7,0-13 128-7,5 18-128 8,-5-18 0-8,10 10 0 6,4 1 0-6,-1-5 160 8,-13-6-160-8,22 0 128 8,-5-2 64-8,-1 0 16 7,4-3 0-7,-7-1 0 8,3 0-64-8,-16 6-16 7,15-6 0-7,-15 6 0 9,0 0-128-9,12-14 0 6,-4 5 0-6,-8 9 128 10,0 0 16-10,0 0 0 6,0 0 0-6,0 0 0 7,0 0-144-7,0 0-192 8,0 0 32-8,0 0 16 8,-2 17 144-8,2-17 0 6,0 0 0-5,-2 18 0 7,2-18-160-7,4 19 0 5,-4-19 0-6,0 0 0 8,0 0-96-8,19 8 0 10,-3-4-16-10,4-4 0 6,1-4 272-6,4-4-160 6,1-2 160-5,3-5-128 6,0-3 128-7,2 1-192 8,-1-7 192-8,-1-1-192 7,-2 2 192-7,1-1 0 7,-5 1 0-7,0-3 0 8,-3 3 0-8,-4-2 0 7,-1-1 0-7,-5-1 0 8,4 0 0-8,-7-3 0 7,3 5 0-6,0 0 0 6,-4-3 0-7,-4 1 0 7,2-2 0-7,-3 2 0 7,1 1 0-7,-2 1 0 8,0-4 0-8,0 1 128 8,0 7-128-8,0 7 0 6,0 14 0-6,0 0 0 9,-3-12 0-9,3 12 0 7,0 0-128-7,-10 10 128 8,-6 2-176-8,6 4 176 7,-3 3-208-6,1 8 80 7,-5 5 128-8,3 3 0 7,-8 0 0-7,3 2-128 7,1 6 128-7,1-2 0 8,-1 4-144-8,7-1 144 7,-7-5 0-7,6 0 0 7,-1 0 0-6,5-7 0 6,4-5 0-7,2-2 0 7,2-5 0-6,4-7 128 7,-4-13 144-8,6 20 32 7,-6-20 0-7,17 10 0 6,-5-1 16-5,7-5 0 5,-1-2 0-6,0-4 0 9,3-2-192-8,2-3-128 5,-5-3 144-6,2 0-144 8,-1-5 0-8,1 3 128 8,-5-4-128-8,3 1 0 8,-5 1 0-8,1-4 0 7,-6 5 0-7,2-1 0 6,-10 14 0-5,13-12 128 6,-13 12-128-7,8-11 0 8,-8 11 0-8,0 0 0 8,0 0 0-8,0 0 0 8,0 0 0-8,0 0-192 6,0 0 192-6,0 0-160 8,0 0 160-8,6 17-160 8,0 1 160-8,-4-3-160 8,-4 3 160-8,4-4 0 7,-2-14 0-7,4 15-128 7,-4-15 128-7,0 0 0 8,7 18 0-8,7-10 0 7,-14-8 0-7,18 3 0 6,-1-3 0-6,5-1 0 10,-7-1 0-10,3-6 0 6,1-4 0-6,-1 4 0 9,1-5 0-9,3-1 0 6,-5 0 0-6,1 1 128 8,-1-1-128-8,-3 2 0 7,4 4 0-7,-9-5 0 8,3 1 160-8,-4-3-32 8,-2 3-128-8,0-4 192 7,1 6-192-7,-5-3 0 7,-4 1 0-7,-2 2 0 8,4 10 0-8,0 0 128 8,-5-11-128-8,5 11 0 7,0 0 0-7,0 0 0 7,0 0 0-7,-14 2 0 8,-2 2-144-8,16-4 144 7,-9 9-208-7,9-9 80 8,-10 10 128-8,10-10 0 7,0 0 0-7,0 0 0 8,0 21 0-7,6-7 0 5,-2 2-160-6,-4-16 160 9,0 0 0-9,13 9 0 6,3 3 0-6,-2-6 0 9,1-2 0-9,5 0 0 6,-3 2 0-6,3 1 0 8,3-1 0-8,-1 0-128 7,-1 2 128-7,0 4 0 8,-1-3 0-8,-2 3 0 8,-5-4 0-8,5 4 0 7,-18-12 0-7,11 17 0 7,-3 1 0-6,-2-5 0 6,-6-13 0-7,-2 20 0 8,-6-6 128-8,-1-1-128 7,-5-3 368-7,-2 0-32 8,-9-2 0-8,-2-3 0 7,-6-1 64-7,-5 0 16 8,3 2 0-8,2-6 0 7,4-4-192-7,-2 0-32 7,1 2-16-7,3-4 0 23,6 1-944-22,1-7-192 1,7 2-48-2,1-2-16192 0</inkml:trace>
    </iact:actionData>
  </iact:action>
  <iact:action type="add" startTime="95757">
    <iact:property name="dataType"/>
    <iact:actionData xml:id="d96">
      <inkml:trace xmlns:inkml="http://www.w3.org/2003/InkML" xml:id="stk96" contextRef="#ctx0" brushRef="#br1">21611 19185 4607 0,'0'0'192'4,"0"0"64"-4,0 0-256 0,0 0 0 0,18-4 0 0,-18 4 0 6,13-4 2800-5,-13 4 512 7,0 0 96-8,0 0 32 7,0 0-2096-7,0 0-400 7,0 0-96-6,0 0-16 6,0 0 192-7,0 0 16 7,0 0 16-6,0 0 0 6,0 0-112-6,-11-6-32 5,-9-4 0-6,1 6 0 9,-3 2-352-9,-3 4-80 5,-2 0-16-5,-5 6 0 8,-3-2-176-8,2-2-32 8,0 0-16-8,-6 0 0 7,2-3 192-7,4 1 32 11,3-2 16-11,3 0 0 6,2 0 32-5,1 4 16 4,3-2 0-5,5-2 0 10,-1 0-272-10,5 2-48 6,12-2-16-6,-16 2 0 7,16-2-192-7,0 0 0 8,0 0 0-8,0 0 0 7,0 0 0-7,0 0 0 8,0 0 0-8,-1 14 0 7,1-14 0-7,5 19 0 8,5-3 0-8,-2 0-160 7,-2 5 160-7,2 0 0 7,1 5 0-7,-1 1 0 8,0 2 0-8,2 3-128 8,-2-1 128-8,-3 6 0 7,1 4 0-7,2 2 0 7,-4 5 0-7,0 3 0 8,-4 4 0-8,0-1 0 8,-2 7 0-8,-2-1 0 8,-4 3 0-8,0 1 0 7,1 0 0-7,-9 3 0 8,2-7 0-8,-5 5 0 6,-1-1 0-6,1-4 128 8,-5-1-128-8,-1-3 0 7,0-3 128-7,1-2-128 8,-1-8 176-8,2 0-48 8,-1-4 0-8,3 0 0 7,-5-6 32-7,3-2 0 8,-1 4 0-8,7-4 0 7,1-9-32-7,1 1 0 8,5 0 0-8,2 1 0 7,-2-5 0-7,5-1-128 7,1-1 192-6,4-3-64 7,0-14-128-8,2 16 0 7,-2-16 0-7,15 11 128 8,1 1-128-8,5-8 192 6,9 0-192-6,3 2 192 9,2-2 0-9,4 2 0 7,2-6 0-7,2 0 0 8,-4 2-192-8,4-2 128 6,-6 0-128-6,4 1 128 10,-4-1-128-10,4-1 0 8,-6-1 144-8,2 0-144 5,-4-2 128-4,0 2-128 6,-6-2 128-7,-5 2-128 7,-1 0 0-7,-1-2 0 7,-3 0 0-7,-5 0 0 22,-12 4-1600-21,12-9-320 0,-12 9-80 0</inkml:trace>
    </iact:actionData>
  </iact:action>
  <iact:action type="add" startTime="97605">
    <iact:property name="dataType"/>
    <iact:actionData xml:id="d97">
      <inkml:trace xmlns:inkml="http://www.w3.org/2003/InkML" xml:id="stk97" contextRef="#ctx0" brushRef="#br1">21910 19167 15775 0,'0'0'704'2,"0"0"128"-2,0 0-656 0,0 0-176 5,0 0 0-4,0 0 0 2,0 0 1216-3,0 0 192 11,0 0 64-11,0 0 0 4,0 0-224-4,0 0-32 11,0 0-16-11,0 0 0 8,-2 14-448-8,2 7-96 2,-4-1-16-2,-2 1 0 8,-4 6-240-7,2 3-48 10,-1 3-16-10,-3-2 0 2,4 0 16-2,0 2 0 5,-1-1 0-6,1 3 0 9,-2-4-32-9,0-2 0 9,2 0 0-9,5-1 0 4,-3-1-160-3,0-2-32 10,2-3-128-6,2-3 192-2,0 1-192-3,2-1 176 8,0-19-176-8,0 0 160 4,6 12-384-3,-6-12-80 9,17 10-16-10,3-4 0 19,-4-8-1984-18,3-2-384 2</inkml:trace>
    </iact:actionData>
  </iact:action>
  <iact:action type="add" startTime="97948">
    <iact:property name="dataType"/>
    <iact:actionData xml:id="d98">
      <inkml:trace xmlns:inkml="http://www.w3.org/2003/InkML" xml:id="stk98" contextRef="#ctx0" brushRef="#br1">22269 19177 11967 0,'0'0'1072'1,"0"0"-864"5,0 0-208-6,13-8 0 7,-1-6 2048-6,4 6 352 11,-5-1 80-11,9-5 16 1,-3 2-1216-2,7-3-224 10,1 5-48-10,4-4-16 6,3 1-336-6,-3-5-64 8,-2 8-16-7,-2-5 0 3,-1 5-192-3,-3-2-64 9,1 3 0-10,-7 3 0 5,-15 6 16-5,16-2 0 7,-16 2 0-7,0 0 0 7,0 0 0-7,10 13 0 7,-6 5 0-7,-4 2 0 8,-4 1-112-8,-2 8-32 10,2 4 0-10,-4 2 0 8,-7-1-64-7,5 5 0 9,-6-2-128-8,6 2 192-2,-5 6 0 0,3-4-16 12,-5-1 0-12,3-1 0 3,-4-1-32-2,5-5 0 10,-3 0 0-11,6-2 0 3,1-4-144-3,1-3 128 10,4-1-128-9,-2-1 128 3,0-3-128-3,4-1 0 9,2-18 0-9,-2 17 0 17,2-17-672-15,0 0-112-3,0 0-32 1,0 0-8352 6,0 0-1680-6</inkml:trace>
    </iact:actionData>
  </iact:action>
  <iact:action type="add" startTime="98251">
    <iact:property name="dataType"/>
    <iact:actionData xml:id="d99">
      <inkml:trace xmlns:inkml="http://www.w3.org/2003/InkML" xml:id="stk99" contextRef="#ctx0" brushRef="#br1">22167 19440 17503 0,'0'0'1552'1,"0"0"-1232"2,0 0-320-3,20-10 0 7,1 2 2064-7,3 5 368 11,3-1 64-10,4-2 0 2,2 0-1664-3,12 2-320 11,2 0-80-11,2 2-16 5,-3-2-96-5,7 0 0 10,2-1-16-10,-3 1 0 4,-5 2 64-3,0 0 16 5,-2 0 0-6,-6 4 0 7,0 0-256-6,-6 4-128 10,-4 3 128-11,-5-3-128 17,-7 0-2208-16,-3 2-512-1</inkml:trace>
    </iact:actionData>
  </iact:action>
  <iact:action type="add" startTime="98599">
    <iact:property name="dataType"/>
    <iact:actionData xml:id="d100">
      <inkml:trace xmlns:inkml="http://www.w3.org/2003/InkML" xml:id="stk100" contextRef="#ctx0" brushRef="#br1">21709 20121 18431 0,'0'0'816'0,"0"0"160"0,0 0-784 1,0 0-192 3,0 0 0-4,0 0 0 5,0 0 1408-4,8 17 224 9,-8-17 48-10,5 24 16 5,1-1-768-5,0 0-160 9,-2-1-16-9,-4 1-16 4,-2 3-80-4,0 1-16 11,-4 0 0-11,4-1 0 5,-2-1 64-5,1 2 0 9,-1 1 0-9,2 3 0 4,0-4-384-3,0-2-80 9,-4 1-16-10,4-5 0 6,0-5-224-6,2 1 144 10,0-17-144-10,4 22 128 4,0-9-128-4,-4-13-256 11,4 16 64-11,-4-16 16 20,0 0-864-19,0 0-176 0,0 0-48 4</inkml:trace>
    </iact:actionData>
  </iact:action>
  <iact:action type="add" startTime="99213">
    <iact:property name="dataType"/>
    <iact:actionData xml:id="d101">
      <inkml:trace xmlns:inkml="http://www.w3.org/2003/InkML" xml:id="stk101" contextRef="#ctx0" brushRef="#br1">21816 20156 6447 0,'0'0'576'0,"0"0"-576"6,0 0 0-6,0 0 0 4,0 0 2384-4,0 0 368 11,0 0 80-11,0 0 16 3,0 0-1520-3,10-12-304 7,-10 12-64-7,4-12-16 8,-4 12 80-8,4-13 32 10,-4 13 0-10,0-12 0 6,-2-2-224-6,2 14-32 11,-6-9-16-11,-4 3 0 4,-6-6-64-4,5 4-16 6,-7 4 0-5,3-3 0 7,-1-1-160-8,-5 4-32 12,-1 2-16-12,-3 2 0 3,-3 0-256-3,3 2-48 10,2 2-16-9,-1 4 0 3,1-1-176-4,-3 1 0 11,3 6 0-3,2-4 0-8,3 3 0 0,-1-1 0 4,1 5 144-4,6-7-144 8,-1 0 192-8,5 4-16 7,8-14-16-7,-4 15 0 9,0 1-160-8,4-16 0 8,2 19 144-9,2-7-144 4,-4-12 176-4,17 14-48 11,-3-7 0-11,8-1 0 5,-1-2 128-5,-1-4 0 7,1-2 16-7,2-2 0 7,3 0-16-7,1-1 0 12,0-5 0-12,-1 2 0 3,-3 0-256-3,-3-3 160 13,-1 1-160-13,1 2 128 4,-5-2-128-3,1 2 128 4,-4 3-128-5,-12 5 128 9,13-12-128-9,-13 12 0 6,0 0 0-6,0 0 128 9,0 0 16-9,0 0 0 12,0 0 0-12,0 0 0 4,8 17 48-4,-2 7 0 7,-6 1 0-7,0 3 0 7,-2-3-192-6,-2 2 160 6,-4-1-160-7,4 3 160 9,-5 0-160-9,1 0 160 6,0 1-160-6,-4-3 160 9,2-2-160-9,5-3 0 6,-1-7 144-5,0 5-144 6,4-7-160-7,2-13-96 7,8 14-32-7,-8-14 0 20,15 4-2352-18,5-6-480 0</inkml:trace>
    </iact:actionData>
  </iact:action>
  <iact:action type="add" startTime="99751">
    <iact:property name="dataType"/>
    <iact:actionData xml:id="d102">
      <inkml:trace xmlns:inkml="http://www.w3.org/2003/InkML" xml:id="stk102" contextRef="#ctx0" brushRef="#br1">22269 20296 15663 0,'0'0'688'1,"0"0"144"-1,0 0-656 2,0 0-176-1,0 0 0 0,0 0 0 6,0 0 2624-7,13-13 480 11,-3 3 96-10,8-4 32 2,-5 0-1856-3,9 7-368 9,-1-7-80-8,-1 8-16 4,-1-2-128-5,3 3-16 8,-7 3-16-8,3 4 0 5,-18-2-352-4,17 11-64 6,-7-1-16-7,-2 9 0 8,-4-1-64-8,-6 0-32 6,-2 3 0-6,-6 4 0 9,-4 3-32-9,-1 1 0 8,-10 0 0-8,1 2 0 6,-1 1 16-6,-1 1 0 19,-1-2 0-19,2-2 0 0,-1-2-32 0,7-1-16 5,-1-5 0-5,5-1 0 8,3-3 128-8,12-17 32 6,0 0 0-6,0 0 0 8,0 14-48-8,0-14 0 11,14 10 0-10,5-6 0 3,5-4 0-3,5-2 0 9,2-6 0-9,6 4 0 4,0-4-144-4,4 2-128 4,2-3 192-5,2 1-192 9,-6 2 0-9,4-8 0 11,-6 1 0-11,0-1-144 17,-2 0-1696-16,-4-1-336 1,-1 1-64-1,-5-5-13472-1</inkml:trace>
    </iact:actionData>
  </iact:action>
  <iact:action type="add" startTime="100186">
    <iact:property name="dataType"/>
    <iact:actionData xml:id="d103">
      <inkml:trace xmlns:inkml="http://www.w3.org/2003/InkML" xml:id="stk103" contextRef="#ctx0" brushRef="#br1">23211 18878 22111 0,'4'-11'1968'4,"1"-7"-1584"-4,3 1-384 2,8 5 0 4,-1 0 864-6,5 0 96 12,1 5 0-12,-3 1 16 4,1 0-352-4,1 4-80 5,-4 2-16-4,-1 0 0 7,1 0 48-8,-1 8 16 7,1 0 0-7,-4-3 0 8,-1 9-112-8,1 0-32 7,-4 5 0-7,0 5 0 8,-2 3-80-8,-3 2-32 9,-1 2 0-9,-4 3 0 5,-1 3 16-4,-5 4 0 6,2 3 0-7,-2 1 0 7,0 2-96-6,-5 4 0 11,3 1-16-12,0 1 0 4,2 2-16-4,4-7 0 7,2-1 0-7,2 4 0 7,4-2-96-6,8-4 0 6,2-1-128-7,5-3 192 8,-1 2-192-7,3 4 0 10,3-6 128-11,3 2-128 5,-2-6 192-5,1 6-16 11,1-4 0-11,0 2 0 1,3-4 0-1,-3-4 0 7,-2 0 0-7,1 0 0 9,-7-1-176-9,1-1 160 10,-1-2-160-10,-5-2 160 6,1 7-160-6,-7-3 160 5,0 0-160-5,0 4 160 8,-4-2 80-7,-2-4 16 10,-2 5 0-11,-2 1 0 4,0 4 0-4,-8-4 0 12,-2-2 0-12,1 2 0 3,-7 0 64-2,0 0 32 9,-1 6 0-9,-6-6 0 4,-5-5 32-5,-3 1 16 9,0-2 0-8,0 0 0 3,0 1-16-4,-4-1 0 6,-4-6 0-6,4-1 0 7,-2-3-176-6,3-5-32 11,5-1-16-12,2-3 0 4,2 2-320-3,3-6-64 7,1-6-16-7,7-4 0 20,5-4-2368-20,7-4-464 2,2-5-112-2,6-9-16 0</inkml:trace>
    </iact:actionData>
  </iact:action>
  <iact:action type="add" startTime="101480">
    <iact:property name="dataType"/>
    <iact:actionData xml:id="d104">
      <inkml:trace xmlns:inkml="http://www.w3.org/2003/InkML" xml:id="stk104" contextRef="#ctx0" brushRef="#br1">24400 19754 25567 0,'0'0'1136'1,"0"0"224"-1,0 0-1088 0,10-6-272 5,6-6 0-4,-1 5 0 3,7 1 576-4,5-2 64 5,4-2 16-5,3 2 0 8,3-3-208-8,-2 1-32 11,4 4-16-10,0-2 0 2,-2 1-592-3,0 1-128 12,-4 6-32-12,-2 6-8144 15,0 3-1616-15</inkml:trace>
    </iact:actionData>
  </iact:action>
  <iact:action type="add" startTime="101613">
    <iact:property name="dataType"/>
    <iact:actionData xml:id="d105">
      <inkml:trace xmlns:inkml="http://www.w3.org/2003/InkML" xml:id="stk105" contextRef="#ctx0" brushRef="#br1">24541 20025 4607 0,'0'0'400'1,"0"0"-400"5,0 0 0-6,0 0 0 5,0 0 5616-5,0 0 1040 9,14 4 192-9,7 0 64 6,2-2-5088-6,7-2-1008 11,5-6-208-11,6 4-32 5,8-4-304-5,5 0-48 5,7-3-16-5,1 3 0 24,4-6-1104-24,-5 0-208 2,-5 3-48 0</inkml:trace>
    </iact:actionData>
  </iact:action>
  <iact:action type="add" startTime="102068">
    <iact:property name="dataType"/>
    <iact:actionData xml:id="d106">
      <inkml:trace xmlns:inkml="http://www.w3.org/2003/InkML" xml:id="stk106" contextRef="#ctx0" brushRef="#br1">26296 19186 11967 0,'0'0'528'1,"0"0"112"-1,0 0-512 0,0 0-128 6,0 0 0-5,10-9 0 3,-10 9 1904-4,0 0 336 10,8-12 80-10,-8 12 16 4,0 0-992-4,0 0-192 9,0 0-32-9,0 0-16 5,-18-4-464-4,1 4-112 9,1 4-16-10,-3 0 0 5,1 2 48-5,-1 0 0 10,-9 1 0-9,1 5 0 2,2-4 64-2,-3 4 16 6,-1-3 0-7,-4 3 0 6,0 4-160-6,-4-5-32 8,-4 5 0-8,0-4 0 8,0 1-144-8,0-1-48 14,0 6 0-14,2-9 0 2,4 1 0-2,4-2-16 10,-1-2 0-10,11 0 0 6,0 3-64-6,5-3-16 6,16-6 0-6,0 0 0 6,0 0 32-6,0 0 0 8,0 0 0-8,0 0 0 8,0 0 80-8,0 0 32 10,21 4 0-10,3 2 0 4,3 4-32-3,2-2 0 6,3-3 0-7,1 5 0 8,2 4-272-8,-4-3 0 12,0 5 0-12,-2 2 0 4,3-3 0-4,-3 9 0 10,-4-1 0-10,-1 4 0 3,-3 5 0-2,-3-1 0 10,-3 8 0-10,-1-2 0 1,-4-4 176-1,-4 8-32 10,-1 2 0-11,-5 6 0 5,-5 1-16-5,1 5-128 12,-4 1 192-11,-6 1-64 0,1 0-128-1,-7-3 160 7,1 1-160-7,-5 1 160 9,-1 1-160-9,-2-1 0 10,-5-1 0-10,-1 0 0 5,-2-5 128-5,-4 1-128 11,0-6 128-10,4 0-128 3,-2-2 128-3,8-6-128 7,3 0 0-7,9-4 128-1,-1-4-128 0,8-7 192 7,1-1-192-7,7 1 192 8,6-1-16-8,7-5 0 7,-1 1 0-7,11-5 0 7,7 0 144-6,7-7 48 6,8 1 0-7,2-4 0 8,3-2-64-7,7-2-16 5,2-2 0-6,1 0 0 8,3-3-128-8,-3-5-32 7,1 0 0-7,-3-1 0 9,3 3-128-9,-3-4 128 10,-3 1-128-9,2 5 128 3,-3-8-128-4,-5 8 0 12,-12 1 0-11,-4-5 0 15,-5 2-2048-14,-5-4-400-1,-11 5-80 2</inkml:trace>
    </iact:actionData>
  </iact:action>
  <iact:action type="add" startTime="104303">
    <iact:property name="dataType"/>
    <iact:actionData xml:id="d107">
      <inkml:trace xmlns:inkml="http://www.w3.org/2003/InkML" xml:id="stk107" contextRef="#ctx0" brushRef="#br1">2352 17892 10303 0,'0'0'448'1,"0"0"112"-1,0 0-560 0,0 0 0 5,-2-12 0-4,2 12 0 3,-2-16 1056-4,2 16 96 11,-6-11 32-11,6 11 0 4,-4-14-96-4,4 14 0 10,-8-10-16-10,2-2 0 5,1 5-144-5,5 7-32 9,0 0 0-9,-12-6 0 5,-2 0-176-5,14 6-32 11,-13-2-16-11,1 4 0 6,2 0-192-6,-4 2-32 9,3 4-16-9,-5 3 0 4,4-1-112-4,-3 0 0 12,1 3-16-12,-3 1 0 3,5 4 16-3,-4 1 16 10,1-1 0-10,-1 5 0 5,0 2 48-5,3 5 0 12,-5-1 0-12,9 4 0 5,-5 4-64-4,6-2-16 5,2 0 0-6,0 6 0 8,4-4-80-8,2 2-16 7,4-5 0-7,2-1 0 7,2 2 96-7,8 0 16 11,-3-6 0-11,5-2 0 5,5 1 112-5,1-7 16 10,-1-1 16-9,2-1 0 3,1-5-96-4,1 1-32 10,0-1 0-9,1 0 0 3,-1-6-96-3,2 1-32 9,0-3 0-10,-1-6 0 4,-3-2 128-4,0-2 32 10,3-5 0-10,-3 1 0 3,-1-6-48-2,-1 0 0 9,2 1 0-10,-3-3 0 5,-7-9-48-5,3 0-16 10,-6-3 0-10,1-1 0 5,-7-4 16-5,0 0 0 11,-2 1 0-11,-2 1 0 5,-4-4-32-5,-2 4-16 9,-2-2 0-9,-4 0 0 6,-5-1 32-6,3 3 0 10,-7 0 0-10,-1 0 0 5,-3 0-96-4,-1 3-16 9,-3 5 0-9,0 2 0 2,-3 1-144-3,1 8 192 11,2-1-192-11,1 5 192 2,5 4-192-2,-2 0 0 11,-1 4 0-11,1 4 128 4,3 0-128-4,5 4 0 12,-3 3 0-11,8-1-176 17,-1 4-1280-17,5-4-256 1,6-10-48-2,6 23-15488 0</inkml:trace>
    </iact:actionData>
  </iact:action>
  <iact:action type="add" startTime="106328">
    <iact:property name="dataType"/>
    <iact:actionData xml:id="d108">
      <inkml:trace xmlns:inkml="http://www.w3.org/2003/InkML" xml:id="stk108" contextRef="#ctx0" brushRef="#br1">26745 19237 5519 0,'0'0'240'5,"0"0"64"-5,0 0-304 0,0 0 0 0,0 0 0 1,10-10 0 6,-10 10 1760-7,8-15 288 10,-8 15 64-10,7-12 16 5,1-2-1040-5,-8 14-192 11,10-11-64-11,-10 11 0 4,0 0 240-4,0 0 32 10,6-14 16-10,-6 14 0 4,0 0 48-4,0 0 16 12,0 0 0-12,0 0 0 4,0 0-304-4,0 0-64 9,0 0-16-8,-2 16 0 4,0-1-16-5,-2-1 0 10,-4 5 0-10,2-1 0 5,-1 2 32-5,-1 3 0 10,-4 4 0-10,2 1 0 4,1-3-48 2,-3 2-16 1,4 1 0-5,0-3 0-2,0-2-112 0,3-1-32 10,1-1 0-10,0 1 0 6,0-5-208-6,-2-3-32 10,4 5-16-9,2-19 0 3,0 14-160-4,0-14-48 10,0 0 0-10,6 18 0 5,-6-18-144-5,6 9 160 11,-6-9-160-11,0 0 160 4,0 0-160-4,0 0-176 10,15 0 48-10,1-4 0 20,-16 4-1632-19,19-5-320 1,-5-7-64-1,2-2-13312-1</inkml:trace>
    </iact:actionData>
  </iact:action>
  <iact:action type="add" startTime="107143">
    <iact:property name="dataType"/>
    <iact:actionData xml:id="d109">
      <inkml:trace xmlns:inkml="http://www.w3.org/2003/InkML" xml:id="stk109" contextRef="#ctx0" brushRef="#br1">27847 19202 13695 0,'0'0'608'1,"0"0"128"0,0 0-592-1,6-17-144 0,-6 17 0 0,2-14 0 5,-2 14 1168-4,0 0 208 4,-2-16 32-5,2 16 16 9,0 0-48-8,-8-11-16 4,8 11 0-4,0 0 0 6,-12-6-384-7,12 6-80 12,0 0 0-12,-17 0-16 4,1 4-256-4,-3 3-48 7,1-1-16-7,3 10 0 8,-3-1-128-8,2 5-32 11,-5 1 0-11,-4 3 0 3,1 1 32-2,3 3 0 7,-1 1 0-8,3 0 0 8,-5 2-176-8,7-2-16 6,5-1-16-2,4-1 0 0,2-7-224-3,6-5 128 6,8 3-128-6,0-9 0 6,-8-9 176-7,18 12-176 10,-3-8 192-6,7-2-192-2,3-4 256-2,2-2-64 12,3-4-16-10,3-1 0 0,8-7 96-2,-4 2 32 10,-2-5 0-9,-2 3 0 1,2-3-176-2,-4 1-128 7,-3 1 144-7,-3-3-144 9,-3-1 208-9,-9 1-48 5,1 1-16-5,-6-3 0 9,-4-1 48-9,-4 3 0 9,-2 3 0-8,-4-5 0 4,-4 5-16-5,0 1 0 10,-1-5 0-10,-7 5 0 5,0 2-176-5,3 5 0 7,-7-1 0-7,-3 4 0 23,0 4-2176-21,-1 2-304-1,-1 2-64-1</inkml:trace>
    </iact:actionData>
  </iact:action>
  <iact:action type="add" startTime="108040">
    <iact:property name="dataType"/>
    <iact:actionData xml:id="d110">
      <inkml:trace xmlns:inkml="http://www.w3.org/2003/InkML" xml:id="stk110" contextRef="#ctx0" brushRef="#br1">26737 20193 13823 0,'0'0'1216'1,"0"0"-960"6,0 0-256-7,0 0 0 5,0 0 1152-5,-10-4 192 7,10 4 48-7,-13-4 0 8,13 4-432-8,0 0-64 9,-14-2-32-9,-1 2 0 8,15 0-112-8,0 0-32 5,-14 4 0-5,-2 2 0 8,5 2 16-8,-3 5 0 12,6-1 0-12,-2 6 0 4,-1-3-80-4,3 3-16 11,-4 1 0-11,4-1 0 3,4 1-224-3,3 3-48 10,1 1-16-10,3-5 0 6,-1 3-112-6,4 1-32 9,4-5 0-8,0-1 0 4,7-1 48-5,1-5 16 10,1 4 0-10,7-7 0 4,-3-5 176-4,1-2 16 13,-3 0 16-8,2-3 0-4,1-1 32-1,-1 0 0 8,3-10 0-7,-5 4 0 3,-5-1-192-3,1 1-16 10,-3-6-16-11,1 5 0 4,-7-5-48-3,0 2-16 7,0-3 0-7,-8 3 0 3,-8-5 96-4,0 1 0 10,0 1 16-10,-5-5 0 5,-1 3-144-5,-3 1-16 9,3-1-16-9,-4-3 0 5,5 5-352-4,-3 3-80 10,1 4-16-11,5 0 0 18,10 10-1392-16,0 0-288-1,0 0-48-1,0 0-16 10,0 0-608-8,0 0-128-1</inkml:trace>
    </iact:actionData>
  </iact:action>
  <iact:action type="add" startTime="108448">
    <iact:property name="dataType"/>
    <iact:actionData xml:id="d111">
      <inkml:trace xmlns:inkml="http://www.w3.org/2003/InkML" xml:id="stk111" contextRef="#ctx0" brushRef="#br1">27646 20148 12895 0,'0'0'1152'2,"0"0"-928"4,0 0-224-6,14 12 0 4,-4-3 1904-4,1 7 336 10,3-2 64-9,-6 5 0 2,0 5-864-2,3-3-176 8,-5 0-48-9,0 5 0 3,-2 1-64-1,2 0-32 9,-2 3 0-11,-4-1 0 3,-4 6 0-3,-4-4 0 12,2 0 0-12,0-1 0 4,2 1-96-3,-2-2-32 9,-3 0 0-10,1-1 0 3,2-5-320-3,-4 1-64 12,4-1-16-12,1-2 0 5,1-5-272-5,0 3-48 8,-2-7-16-8,6-12 0 5,-2 20-256-5,2-20 128 11,0 0-128-11,0 0 0 6,0 0 0-6,0 0 0 10,12 9-192-10,-12-9 48 18,0 0-1440-18,17-3-272 0,1-5-64 0,3 0-8784 13,-5-8-1760-13</inkml:trace>
    </iact:actionData>
  </iact:action>
  <iact:action type="add" startTime="108838">
    <iact:property name="dataType"/>
    <iact:actionData xml:id="d112">
      <inkml:trace xmlns:inkml="http://www.w3.org/2003/InkML" xml:id="stk112" contextRef="#ctx0" brushRef="#br1">28487 19235 21183 0,'-14'-8'1888'2,"14"8"-1504"4,-10-5-384-6,3-5 0 4,-5 2 0-4,12 8 0 8,-8-8 0-8,4-3 0 6,4 11 1264-6,-4-10 224 9,4 10 48-9,4-16 16 6,0 6-304-6,-4 10-64 11,8-15-16-10,6 3 0 3,1 0-400-4,3-3-64 9,-3 7-32-9,5-4 0 5,1 5-48-5,5 1-16 10,-1-4 0-9,0 4 0 3,1 2-96-4,-1 0-32 9,-3 2 0-9,1 0 0 6,-4 2-352-6,1 0-128 11,-20 0 0-11,16 2 0 4,-16-2 128-3,15 6-128 4,-15-6 0-5,0 0 0 8,4 18 144-8,-2-1-144 11,-4 5 128-11,2 3-128 6,-6 2 144-6,-4 5-144 7,-1 9 160-4,-3-2-160 3,0 5 176-6,1 1-176 5,-1 4 192-4,-1 2-192 3,-1 1 192-4,-2 5-192 7,5 5 192-7,-5 3-192 9,1-5 192-9,1-1-192 7,-2 1 192-7,7 1-192 7,-3 1 160-7,6-4-160 7,6-3 128-7,0-2-128 8,0-4 144-8,2-3-144 6,2-1 160-6,2-4-160 10,6 2 128-10,6-4-128 6,-3 4 0-6,3-6 144 10,1 2-144-10,-1-2 160 11,6-2-160-11,-3 4 160 5,1-4-160-4,-1 2 0 3,3-5 144-3,-7 3-144 6,1-4 0-7,-1 0 144 11,-5-4-144-11,-2-1 0 4,2-7 128-3,-6-3-128 5,-1 1 0-6,-1-3 0 8,-2 4 256-8,0-18-64 7,-7 13-16-7,-5 1 0 9,4-2 96-9,-8-1 32 7,3-7 0-7,-7 2 0 7,1 0-16-7,-1 0 0 7,-5 0 0-7,-2-5 0 8,-1 1-64-8,1 0-16 7,0 0 0-7,-3 0 0 8,1 0-208-7,0-2 144 10,2 0-144-11,1 0 128 4,1 0-128-3,2 0 0 10,1-2 0-11,3 0 128 4,3-2-128-4,0 2-224 6,7-3 48-6,9 5 16 23,-8-12-1424-22,2 2-272 1,6-5-64-2,8 1-9888 6,2-4-1968-3</inkml:trace>
    </iact:actionData>
  </iact:action>
  <iact:action type="add" startTime="109604">
    <iact:property name="dataType"/>
    <iact:actionData xml:id="d113">
      <inkml:trace xmlns:inkml="http://www.w3.org/2003/InkML" xml:id="stk113" contextRef="#ctx0" brushRef="#br1">29821 19048 7359 0,'0'0'656'3,"0"0"-528"-3,0 0-128 0,0 0 0 8,14-12 2816-7,-7-3 544 9,-7 15 96-9,0 0 32 2,0 0-1664-2,6-14-336 9,-6 14-64-10,0 0-16 4,0 0-160-4,-4-17-32 7,-1 3-16-7,5 14 0 8,-10-12-224-8,-6 4-32 7,-1 6-16-7,-3-1 0 7,-3-1-256-7,-5 4-48 12,1 0-16-11,-2 0 0 2,0 0-336-3,-1 2-64 11,-1 0-16-11,0 1 0 6,2-1 16-6,1 2 0 4,3 0 0-4,2 0 0 8,-3 4-16-7,5-2 0 9,-3-4 0-10,9 2 0 6,1-2-16-6,14-2-16 6,-14 3 0-5,14-3 0 6,-11 14-32-7,11-14 0 6,0 0 0-5,-4 16 0 6,4 1-128-7,0 5 0 11,2-5 0-11,2 7-176 5,2 5 176-5,3 8 0 10,-3 0 160-10,2 8-160 5,4 0 224-5,-5 3-48 7,1 3-16-7,-2 8 0 7,-4-1-160-7,2 3 0 12,-4 1 0-11,-4 0 0 3,-2 3 0-4,0 1 0 10,2-3-128-9,-1 1 128 3,-5 2 0-4,-2-5 0 11,0-5 0-11,-1-1 128 3,-1-1-128-2,-1 1 0 11,-3 0 0-11,2-3 0 2,-5-3 0-2,1-4 0 8,3-2 144-9,-3-6-144 5,-1 4 128-5,3-8-128 6,3-6 128-6,-1 1-128 5,4-5 0-5,1-7 144 6,1-1-144-6,6-1 0 8,4-14 160-8,0 0-160 6,0 0 128-6,0 13-128 8,0-13 192-8,0 0-64 7,0 0 0-7,12 10 0 9,-12-10 0-8,21 2-128 6,3-4 192-6,-1 0-64 5,-1-4-128-6,-1 3 192 7,2-3-192-7,5-2 192 9,-1 0-192-9,0 4 0 6,1 0 0-6,1-2 128 9,-2-3-128-9,1 3 0 11,-3 2 0-10,-2-2 0 3,1-2-288-4,-3 2-96 5,-3-1 0-4,-1-5-16 22,3 4-1984-22,-7 0-400 1,1-3-80-2,-4-3-16 0</inkml:trace>
    </iact:actionData>
  </iact:action>
  <iact:action type="add" startTime="110247">
    <iact:property name="dataType"/>
    <iact:actionData xml:id="d114">
      <inkml:trace xmlns:inkml="http://www.w3.org/2003/InkML" xml:id="stk114" contextRef="#ctx0" brushRef="#br1">30295 19036 12895 0,'0'0'1152'2,"-8"-15"-928"3,2 1-224-5,2-2 0 4,4 16 1856-4,0 0 336 11,-7-9 64-11,7 9 16 4,-12-16-944-4,0 8-192 11,1 6-48-11,-5 2 0 4,-4-2 48-4,5 4 0 10,-3 2 0-10,1 4 0 6,-1 4-176-6,-3 1-16 5,1 3-16-5,3 4 0 8,-3-1-112-8,1 8-32 11,3 3 0-11,-2-1 0 4,5-2-144-3,1 4-48 8,2-1 0-9,3-3 0 6,3-2-64-6,2-1-16 10,0 1 0-10,4-4 0 5,4 1-192-5,3-3-64 16,-3-5 0-16,4 4 0 1,2-5-64-1,-3-1-32 4,-9-12 0-3,24 8 0 7,-3-2-16-8,3-2 0 10,-3-6 0-9,4-2 0 3,1 0-144-4,1 2 0 12,0-2 0-12,1-6 128 18,-3 0-496-17,0 3-96 0,-1-7-32 0,-1 6 0 12,-3-5-2256-8,-1 1-464-5,1 0-96 1</inkml:trace>
    </iact:actionData>
  </iact:action>
  <iact:action type="add" startTime="110577">
    <iact:property name="dataType"/>
    <iact:actionData xml:id="d115">
      <inkml:trace xmlns:inkml="http://www.w3.org/2003/InkML" xml:id="stk115" contextRef="#ctx0" brushRef="#br1">30638 19311 15663 0,'0'0'1392'1,"0"0"-1120"-1,0 0-272 0,-8 16 0 0,3 1 2976 0,-5 5 544 6,0 1 96-6,2 3 32 3,-5 1-1968-2,1-2-384 11,-8-3-80-12,3 3 0 3,1 2-384-3,-1 1-64 6,5-3 0-6,-4 2-16 10,5 3-496-10,1-3-112 10,4 0-16-10,2-3 0 4,2-1-128-4,2 2 0 10,0 3 0-10,2-3 0 19,0-2-2560-18,2-5-384 0</inkml:trace>
    </iact:actionData>
  </iact:action>
  <iact:action type="add" startTime="110953">
    <iact:property name="dataType"/>
    <iact:actionData xml:id="d116">
      <inkml:trace xmlns:inkml="http://www.w3.org/2003/InkML" xml:id="stk116" contextRef="#ctx0" brushRef="#br1">30315 20341 22399 0,'0'0'992'1,"0"0"208"-1,0 0-960 0,0 0-240 5,-10-6 0-4,10 6 0 4,-12-6 1072-5,-4 4 160 10,5-3 48-10,-5 3 0 4,1 4-240-4,-1 3-32 10,-6-1-16-9,1 6 0 2,2 4-32-3,-3-1-16 10,-3 7 0-10,1 1 0 4,1-1-80-3,5 1-16 10,1 3 0-11,-3-1 0 5,5 0-192-5,1 3-32 6,8-7-16-6,0-1 0 8,2 1-288-8,4 3-64 12,2-7-16-12,4 3 0 4,0 1-112-4,4-5 0 9,3 2-128-8,-1-8 192 3,4-1-64-4,5 1-128 11,-3-4 176-10,3 0-176 5,3-2 0-6,1-2 0 11,-2 0 0-11,1-2 0 17,-3 0-1536-16,5 0-304-1,-3-2-64 0,-1-2-9008 10,1-2-1808-6</inkml:trace>
    </iact:actionData>
  </iact:action>
  <iact:action type="add" startTime="111238">
    <iact:property name="dataType"/>
    <iact:actionData xml:id="d117">
      <inkml:trace xmlns:inkml="http://www.w3.org/2003/InkML" xml:id="stk117" contextRef="#ctx0" brushRef="#br1">30515 20552 22111 0,'0'0'1968'0,"0"0"-1584"8,0 0-384-8,0 0 0 4,0 0 1408-4,12-6 208 9,-12 6 48-8,20-2 0 4,-7-2-512-5,3 2-80 9,-16 2-32-9,21 0 0 4,-3 0 256-4,-1 2 48 10,3 2 16-10,-8 0 0 6,-12-4-432-6,15 11-96 9,-5 5 0-9,0-2-16 5,-2 1-464-5,-3 3-96 11,-3-3 0-11,-2 5-16 6,-2 3-112-6,0-1 0 6,-7-7-128-6,-1 7 192 7,2-3 48-7,-5-3 0 6,1 0 0-6,4-5 0 8,8-11 208-8,-10 18 32 7,2-8 16-7,8-10 0 9,0 0-112-9,0 0 0 11,8 17-16-11,-8-17 0 6,14 10-176-6,0 0-48 6,3-6 0-6,5-3 0 12,-5 3 16-12,5-2 0 8,1 0 0-6,2 0 0-2,-3-2-160 0,-5 0 0 12,3 2 0-12,1-2-176 4,-5-4-80-4,0 0-32 6,-3-3 0-6,1-5 0 25,-4 4-2224-24,3-6-448 2,-5 3-96-2</inkml:trace>
    </iact:actionData>
  </iact:action>
  <iact:action type="add" startTime="111748">
    <iact:property name="dataType"/>
    <iact:actionData xml:id="d118">
      <inkml:trace xmlns:inkml="http://www.w3.org/2003/InkML" xml:id="stk118" contextRef="#ctx0" brushRef="#br1">31153 18886 28559 0,'-21'-12'1264'1,"13"7"272"-1,-4-7-1232 0,4 2-304 6,3-5 0-5,3 5 0 2,2 10 432-3,-2-10 16 7,0-7 16-7,4 9 0 8,-2 8 528-8,6-16 96 10,3 6 32-9,5-3 0 2,2 3-224-3,3 2-64 12,3-2 0-11,5 3 0 2,0-1-176-3,6 2-32 6,8-6-16-6,-4 8 0 8,0-2-160-8,-1 1-48 13,-7-1 0-13,0 4 0 3,-2 0-112-2,-3 2-32 8,-5 0 0-9,-1 4 0 4,-1 4-128-4,-17-8-128 11,10 9 192-10,0 3-192 3,-10-12 0-4,8 21 0 10,-6 1 0-10,-4 5 0 4,-4 4 0-4,0 8 0 10,-2 0 0-10,-4 6 0 7,-1 0 0-7,-3 6 0 10,1 3 0-10,-3 5 0 4,4-2 0-4,-1 5 0 11,1 0 0-11,-1 3 0 5,3 5 0-4,-2-4 0 8,6 2 0-9,3-3 0 5,3-1 0-4,2-1 128 9,-4-3-128-10,10-1 160 5,1-5-160-4,-3 3 0 7,0-5 0-8,2-1 0 5,2-6 0-5,-2 2 0 6,1 2 0-6,1-7 0 8,4-1 0-7,-2 0 0 10,-1 2 0-11,-1-4 0 4,-4 0 0-4,0-4 0 11,0 0 0-11,-4 2 0 3,-2-3 0-3,0-1 0 11,-2 0 0-11,0 0 0 5,-4-4 0-4,-5 1 0 9,1-1 0-10,-4 0 0 3,5-2 0-2,-9-1 128 10,-3-1-128-10,-2-5 128 1,-3 1 144-2,1 1 32 7,-2 1 0-7,-1-6 0 8,1 3 176-8,0-1 32 7,2-7 16-7,-3 6 0 9,1-10-224-9,2 3-48 12,1-3-16-12,-1 2 0 3,0-2-240-3,3-3 176 11,5-1-176-11,3 2 160 18,-3 0-800-16,5-4-176-2,-2 2-16 1,16-4-12496 7,-17 6-2496-6</inkml:trace>
    </iact:actionData>
  </iact:action>
  <iact:action type="add" startTime="116194">
    <iact:property name="dataType"/>
    <iact:actionData xml:id="d119">
      <inkml:trace xmlns:inkml="http://www.w3.org/2003/InkML" xml:id="stk119" contextRef="#ctx0" brushRef="#br2">31235 19089 5519 0,'0'0'240'1,"0"0"64"-1,0 0-304 0,0 0 0 0,0 0 0 0,0 0 0 7,0 0 2416-7,8-12 416 8,-8 12 96-8,0 0 16 7,10-11-2048-7,-1 1-416 7,-9 10-80-7,10-10-16 7,-10 10 560-7,18-8 96 10,-8-1 32-10,3-1 0 4,-13 10 80-4,12-8 0 8,-12 8 16-8,0 0 0 9,14-8-208-9,-14 8-64 6,0 0 0-6,0 0 0 8,3-15-112-8,-3 15-16 7,-2-14-16-7,2 14 0 8,-5-18-144-7,-5 1-32 5,2 3 0-6,-2-1 0 8,-1 3-128-7,1-4-16 6,-6 3-16-7,3-5 0 7,-3 6-32-7,0-3-16 11,-3 1 0-10,-5-3 0 4,-1 1-96-5,-2 2-16 6,0-3 0-6,-3-1 0 8,-1 1-32-8,-2-3-16 8,2 6 0-8,-6-3 0 6,0 1-16-6,-6-1-16 8,0 1 0-8,-4 4 0 8,0-3-176-8,-6 3 192 7,-7-1-192-7,1 5 192 8,1 2-192-8,3 0 0 8,1-2 144-8,3 6-144 7,0 2 144-7,6 2-144 7,1 2 192-7,3 2-192 8,2-2 192-8,2 6-192 7,-4 1 192-7,5 1-192 8,-1 4 128-8,0-1-128 7,4 3 0-7,2 5 0 9,2 3 128-9,-2-1-128 5,1 0 0-5,3 4 0 9,2 3 0-9,3 1 0 7,1 8 0-7,7 0 0 8,0 0 128-8,9 6-128 7,-1 1 0-6,2 3 0 7,0-2 0-8,8 1 0 6,2 9 0-6,1-8 0 8,9-3 0-8,0 1 0 8,7 4 128-8,2-6-128 8,3-4 0-8,1 3 0 6,2-5 128-6,2 2-128 7,2-8 128-7,-1 0-128 8,-5-1 144-7,2-3-144 5,-2-6 144-6,3 0-144 8,-1-3 128-8,4-1-128 8,-2-3 144-8,4-8-144 7,4 1 160-7,-2-3-160 8,8-4 192-8,4 2-48 7,1-2-16-7,7 2 0 8,-1-2 0-8,7-4 0 7,3-2 0-7,-8-2 0 8,-1-2-128-8,-1 0 0 7,1 0 144-7,3-7-144 8,-1-1 0-8,-3-4 128 7,3 3-128-7,1-5 0 8,3 1 192-8,-7-5-16 8,1-5-16-8,-5-2 0 7,-3-2 224-7,-2-2 64 8,-12-8 0-8,-2 0 0 7,-8-4-16-7,-1-4 0 8,-7 3 0-8,-1-5 0 7,-11-4-160-7,-3 3-16 8,-4 7-16-8,-2-2 0 7,-7-2-80-7,-7 7-16 7,0 5 0-7,-1-2 0 9,-9 4-16-9,-3 1 0 6,-2 3 0-6,-6 2 0 9,-2 4-128-9,-8 5 0 6,-4 1 0-6,-1 1 128 9,-3 7-128-8,1-3 0 5,-3 6-160-6,0 1 160 24,3 9-1248-23,-3 4-160-1,3-3-16 0,-1 5-16 11,-2 2-2096-10,-3 4-432 0</inkml:trace>
    </iact:actionData>
  </iact:action>
  <iact:action type="add" startTime="117351">
    <iact:property name="dataType"/>
    <iact:actionData xml:id="d120">
      <inkml:trace xmlns:inkml="http://www.w3.org/2003/InkML" xml:id="stk120" contextRef="#ctx0" brushRef="#br2">23113 18810 14735 0,'0'0'1312'1,"0"0"-1056"-1,0 0-256 0,10-12 0 6,-10 12 1280-6,12-7 192 7,-12 7 32-7,0 0 16 8,5-14-320-8,-5 14-64 7,0-12-16-7,-1 2 0 6,1 10-160-5,-10-11-48 6,0 1 0-7,2-2 0 8,-7 5-144-8,3 3-16 8,-8-2-16-8,7 2 0 7,-7-2 32-7,-3 4 0 7,-3-2 0-7,-1 2 0 8,-2 0-208-8,0 2-48 7,-1 0 0-7,-1 0 0 7,-2 0-64-6,-6 0-32 7,0 2 0-8,-4 0 0 11,0-2-64-11,-4 2-16 5,-5 2 0-4,-1 2 0 5,0-4-80-6,3 0 0 7,-1-2-16-7,2 4 0 8,-3 0 80-8,1 1 0 7,-2 3 16-7,4 2 0 8,5 0-64-8,-3 5-16 7,-4-3 0-7,4 6 0 8,2-1-112-8,0 3-16 8,6 7-128-8,-2 0 192 8,4 1-192-8,0 1 128 6,4 0-128-6,6 4 0 8,2 0 128-8,7-1-128 8,0 1 0-8,9 2 0 7,-1 4 128-7,6-2-128 8,4 6 0-8,4-6 0 7,6 0 0-7,-1 4 128 7,9-2-128-7,0 0 0 8,7-6 0-8,4 4 0 7,4 2 0-7,6-6 0 8,0 0 128-8,6-3-128 7,8-1 0-6,-2-4 0 6,-5-1 0-7,1-5 128 7,2-7-128-7,0 5 0 8,-2-9 0-8,1 0 144 7,1 0-144-7,2-6 128 9,-8-4 0-9,5 0-128 6,3 0 192-6,2-8-64 8,1-2 64-8,1-7 16 7,4-2 0-6,-3-3 0 6,-1 3 0-6,-1-3 0 6,-3-3 0-7,2 0 0 7,-3-3 64-7,-3 1 16 7,-2-6 0-6,-2 2 0 6,-6-2 128-7,-4-2 32 8,-5-4 0-8,-7 4 0 7,-3-4-64-7,-9 4-16 8,-7-6 0-8,-2 6 0 7,-4-2-96-7,-9 0-16 8,-5 4 0-8,-5 1 0 6,-5-1-112-6,-5 6-16 8,-6 0-128-8,0 4 192 8,-9 5-192-8,-1 2 0 8,2 5 0-8,-4 7 0 8,-3 2-160-8,-3 4-128 6,-3 2-32-6,-3 6 0 26,1 5-1824-22,-3 1-368-4,-1 2-80 1</inkml:trace>
    </iact:actionData>
  </iact:action>
  <iact:action type="add" startTime="119177">
    <iact:property name="dataType"/>
    <iact:actionData xml:id="d121">
      <inkml:trace xmlns:inkml="http://www.w3.org/2003/InkML" xml:id="stk121" contextRef="#ctx0" brushRef="#br0">30952 19972 4607 0,'0'0'192'2,"0"0"64"9,16 0-256-9,1 4 0-2,-3-2 0 0,-14-2 0 0,18 0 2800 0,-1 0 512 4,-3 0 96-3,-14 0 32 7,17-2-1584-8,-17 2-320 7,16-4-64-7,0 2-16 8,-16 2-96-5,15-3-16 4,-15 3 0-7,0 0 0 5,0 0-208-5,0 0-48 6,0 0-16-5,0 0 0 5,0 0-224-6,0 0-32 7,0 0-16-6,0 0 0 8,0 0-288-9,0 0-48 7,-13 0-16-7,-3 2 0 7,0 1-112-7,-7-1-16 7,0 2-16-7,-5 2 0 9,1 0 96-9,-4 0 32 10,0-2 0-8,-8 0 0 2,0 0-64-4,-4-1-16 7,-4 3 0-7,-6-2 0 7,-5-2-64-7,-7-2-16 7,3 0 0-7,1-2 0 10,-1-2-48-10,2 2-16 5,3-2 0-5,2 2 0 8,3 1-48-8,3-1-16 7,0 0 0-7,-2 0 0 7,5 0-144-7,3 0 160 8,-4-2-160-8,8 2 160 8,0 0-160-8,4-4 192 7,5 2-192-7,5 2 192 7,2 0-192-7,5 2 0 8,5 2 144-8,13-2-144 8,-14 2 0-8,14-2 144 6,0 0-144-5,0 0 0 8,0 0 128-9,0 0-128 5,0 0 0-5,0 0 0 9,0 0 128-9,0 0-128 6,0 0 0-6,-6 18 0 10,6-18 0-10,0 17 0 6,0-3 0-6,2 5 0 8,2-1 0-8,2 3 0 7,-4 3 0-7,0 1 0 9,0-3 0-9,-2 3 0 6,0 4 0-5,-2 3 0 7,0-3 0-8,-2 6 0 6,-4 2 0-6,2 2 0 7,0 4 0-7,-2-4 0 8,-5-2 0-8,3 4 0 9,-4-2 0-9,5 2 0 6,-7-6 0-6,4-2 0 8,-3 0 0-8,3 0 0 7,-4-3 0-7,7-1 0 7,-5-2 0-7,4-1 0 7,4-7 0-6,-1 1 0 8,-5-1 192-9,4-7-192 5,0-1 192-5,8-11-192 8,-9 10 0-8,9-10 0 7,0 0 0-7,0 0 0 9,0 0 144-9,0 0 32 6,0 0 0-6,0 0 0 9,0 0 16-9,17 2 16 7,-17-2 0-7,22 0 0 7,-7-2-208-7,5 0 0 8,-3 2 128-8,1-2-128 8,3 0 0-8,5 0 0 6,-5 2 128-5,8 0-128 7,3 0 0-8,3 2 0 8,6 2 0-8,-2-4 0 6,4 0 0-6,-3 4 0 8,5 0 0-8,-4 0 0 8,4 2 0-8,2-2 0 7,-4 2 0-6,4-3 0 6,1 1 0-7,1 0 0 8,4 6-128-8,3-4 128 7,3 2 0-6,3 3 0 6,3-3 0-7,1 2 144 7,-5 2-144-7,-5-5 0 7,1 3 0-7,-3 2-176 9,-7-6 176-9,-4 3 0 6,2 3 0-6,-6-4 0 8,0 6 0-8,-6-3 0 7,0 7 0-7,-2-6 0 9,-1 5 0-9,-5-3 0 7,-2 3 0-7,1-3 0 7,-7 2 0-7,-3-5 0 8,0 5 0-8,-5-8 0 7,-9-8 0-7,8 11 0 8,-8-11 0-8,0 0 128 6,0 0-128-6,0 0 0 8,0 0 128-8,0 0-128 7,0 0 256-7,0 0-32 8,0 0 0-8,-8-17 0 7,3 5-64-7,-5-3-16 7,2-5 0-7,4 2 0 9,-4-5 208-9,1-2 32 6,3-3 16-5,2-1 0 7,0-12 0-8,2 2 0 7,0-8 0-6,6-5 0 7,1-9-96-8,1-1-32 7,-4-10 0-7,4 3 0 8,2-5-144-8,-3-2-128 7,-1 0 144-7,2 10-144 8,0 2 0-8,-2 9 0 6,-2 8 0-5,2 4 0 6,-3 6 0-7,5 8 0 7,-4 2 0-7,-2 7 0 8,0 6 0-8,-2 1-288 8,0 13 64-8,0 0 16 20,-8-6-1760-18,8 6-336-2,-21 2-80 1,-1 6-17184 2</inkml:trace>
    </iact:actionData>
  </iact:action>
  <iact:action type="add" startTime="120546">
    <iact:property name="dataType"/>
    <iact:actionData xml:id="d122">
      <inkml:trace xmlns:inkml="http://www.w3.org/2003/InkML" xml:id="stk122" contextRef="#ctx0" brushRef="#br0">23176 19918 21535 0,'0'0'960'2,"0"0"192"-2,0 0-928 0,0 0-224 1,0 0 0-1,0 0 0 7,0 0 896-7,0 0 144 7,0 0 32-7,0 0 0 7,-10-6-176-7,-6-4-48 8,3 4 0-7,-5 1 0 5,4 3 176-6,-3-4 16 9,-5-2 16-8,1 4 0 3,-1 0-16-3,-3 0 0 7,0 2 0-8,-3-4 0 7,-1-1-208-7,0 3-64 7,0 0 0-7,-3 0 0 8,1 0-144-8,-4-2-48 7,-2-2 0-7,-6 1 0 9,-4 1-224-9,-1-2-48 10,-13-2-16-10,5 2 0 7,-1 3-96-7,0-5-32 4,-1 2 0-4,-1 4 0 10,-1-2 0-10,3-2 0 5,3 3 0-5,1-1 0 9,-2 2 32-9,3 0 16 7,-1 0 0-7,0 0 0 9,3 2-80-9,3 0 0 5,2 0-128-4,-2-2 192 8,10 4-48-9,0 0-16 7,2-2 0-6,6 2 0 4,3 2-128-5,7-2 0 8,3 0 0-8,1 0 0 8,15 0 0-8,-14-2 0 8,-2 0 0-8,16 2 0 6,-11 0 0-6,11 0 128 8,-12-3-128-8,12 3 128 8,0 0-128-8,0 0 0 7,0 0 144-7,0 0-144 8,0 0 0-8,0 0 0 7,0 0 0-7,0 0 128 8,0 0-128-8,0 0 0 7,0 0 0-7,0 0 0 7,0 0 0-7,0 0 0 7,0 0 0-7,0 0 0 9,0 0 0-9,0 0 0 6,-2 13 0-5,2-13 0 7,0 18 0-8,0 1 0 7,0-5 0-7,0 5 0 8,0-3 0-8,-2 5 0 8,-4 3 0-8,2 5 0 7,0 2 0-7,-3 8 0 7,-1-2 0-7,0 6 0 8,2 4 0-8,-4 2 0 8,3 0 0-8,-1-3 0 7,-8 1 0-7,6 4 0 7,-1 0 0-7,-1 1 0 8,2-3 0-8,-5-2 0 7,5-2 0-7,-4 1 0 8,5-7 0-8,-3 2 0 7,4-5 0-7,2-7 0 8,-4 0 0-8,1 0 176 7,3-3-176-7,4-1 192 8,-2 0-64-8,2-1-128 8,0-3 192-8,2-3-64 7,0-18-128-7,2 21 128 8,2-5-128-8,-4-16 128 7,4 15-128-7,-4-15 0 6,0 0 144-6,8 20-144 10,-8-20 128-10,15 10-128 7,-15-10 160-7,16 11-160 7,1-5 128-7,5-2-128 7,-5-2 0-7,5-2 144 7,1 0-144-6,5 0 0 7,3-2 0-8,2 2 0 6,2 0 0-6,0 4 0 10,4 2 0-10,4 2 0 6,4-2 0-6,0-1 0 7,3 3 0-7,3 2 0 9,0-2 0-9,-1 0 0 6,5 3 0-6,-2-3 0 8,-1 0 0-8,3-2 0 8,-1 0 0-8,1-3 0 8,-1 1 0-8,-1-4 0 6,-2 0 0-6,3 0 0 9,3 0 0-9,-1 0 0 8,-7-4 0-7,2 1 0 5,-3-5 0-6,-1 2 0 6,-10 0 0-6,2 6 0 8,-10-6 0-8,3 2 0 7,-1-3 0-7,0 3 0 8,-4-2 0-8,-2 4 0 8,-1-4 0-8,-5-2 0 7,-1 4 0-7,-1-2 0 7,-7 2 128-7,2-1-128 7,-14 5 0-6,9-12 0 8,-9 12 144-9,8-12-144 8,-2-3 272-8,-6 3-16 6,-4-6 0-6,2 5 0 8,-4-7 176-8,-1-7 16 7,-1-4 16-7,-4-8 0 8,2 0-128-7,-5-8-16 4,1-6-16-5,-4-3 0 9,-1-3-32-9,-1-3 0 7,-1-6 0-7,-2 3 0 8,1 1-272-8,3 5 160 6,-3 7-160-6,1 5 128 8,1 2-128-8,5 8 0 8,-3 4 0-8,6 5 128 7,-5 7-128-7,5 2 0 8,-4 7 0-8,7 0 0 22,-5 6-928-20,14 6-64-2,-12 0-16 0,12 0 0 13,-15 12-2368-11,3 0-464 0</inkml:trace>
    </iact:actionData>
  </iact:action>
  <iact:action type="add" startTime="125154">
    <iact:property name="dataType"/>
    <iact:actionData xml:id="d123">
      <inkml:trace xmlns:inkml="http://www.w3.org/2003/InkML" xml:id="stk123" contextRef="#ctx0" brushRef="#br2">6495 13857 3679 0,'0'0'320'1,"0"0"-320"4,0 0 0-4,-10-4 0 4,-2-4 2240-4,12 8 384 5,-12-4 80-6,12 4 16 7,-13 0-1488-6,13 0-288 6,0 0-64-7,-14 10-16 7,14-10-288-7,-12 8-48 7,12-8-16-6,-7 15 0 5,1-5-96-5,6-10-32 8,0 0 0-9,-2 19 0 6,2-19 64-6,-2 16 0 8,2-16 0-8,2 18 0 7,2-1-48-7,-4-17 0 7,17 12 0-7,-1 5 0 7,3-3 160-7,7 4 16 7,3-7 16-7,2 7 0 8,4-5 48-8,6 5 16 9,-2-6 0-9,6 3 0 7,6-5-320-7,-4 4-64 6,1-3-16-6,1 3 0 8,0-6-80-8,0 2-32 8,-2-3 0-8,-3-1 0 9,-3-2 112-8,0 0 32 6,0-4 0-7,0-2 0 9,-6-2 144-9,-1 2 16 5,-5-6 16-4,-2-1 0 5,-2 1 16-6,-1-4 0 7,-3-3 0-6,1 5 0 8,-9-6-80-9,5 5-16 6,-6-7 0-6,1 6 0 9,-5 1-80-9,4 3-32 6,-2-6 0-6,-10 14 0 8,4-12-144-8,-4 12-128 6,0 0 192-6,0 0-192 9,3-15 128-9,-3 15-128 6,0 0 0-5,0 0 0 7,0 0 144-8,0 0-144 6,0 0 0-6,-9-4 144 8,-7 2-144-8,16 2 0 7,-12 4 0-7,-3 0 0 8,3 2 0-7,-4-2 0 6,3-1 0-7,-7 1 0 8,1 0 0-8,1 2 0 6,-3 0 0-6,-5-2 0 10,-1 0 128-10,0-2-128 6,-1-2 0-6,1 2 128 7,-2 2-128-7,0-1 0 7,-3-6 0-7,-5 3 0 10,0 0 0-10,2 0 0 5,-8 0 128-5,4 0-128 9,-4 0 0-8,6 0 0 6,-4 3 0-7,2-1 0 7,-2-2 0-7,2 4-144 8,2-2 144-8,-2 2-160 6,2 0-192-6,4-2-32 8,-2 2-16-8,4 0 0 25,0-2-288-25,1 0-48 0,5-2-16 0,5 0 0 12,5-2-80-10,3 0-32-1,12 2 0-1,0 0-8128 7,0 0-1632-5</inkml:trace>
    </iact:actionData>
  </iact:action>
  <iact:action type="add" startTime="127631">
    <iact:property name="dataType"/>
    <iact:actionData xml:id="d124">
      <inkml:trace xmlns:inkml="http://www.w3.org/2003/InkML" xml:id="stk124" contextRef="#ctx0" brushRef="#br0">15420 13913 8287 0,'0'0'736'1,"-13"8"-592"2,-3-2-144-3,2 0 0 7,14-6 1312-7,-11 4 224 7,11-4 64-7,0 0 0 8,-12 5-512-8,12-5-112 7,0 0-16-6,0 0 0 6,0 0 304-7,0 0 48 8,0 0 16-8,0 0 0 7,17 6-256-7,1 2-48 6,5-4-16-6,7 0 0 10,1-2-480-10,8 0-80 7,2 0-32-7,8 0 0 9,1 0 0-9,7 1 0 6,3 1 0-6,9 0 0 8,1 2-16-2,4-4 0-4,0 2 0-2,-4 0 0 8,4 0-144-8,1 2-16 6,-1-1-16-6,-2 1 0 9,-4 2 80-9,2 4 16 7,4-2 0-7,-3 3 0 8,3-3-128-8,-6 2-32 6,0 1 0-6,-3-3 0 8,-7 4-160-8,-1-6 0 7,-6-1 144-7,-3 3-144 7,-1-2 0-7,-8 2 0 7,0-1 0-6,-6-1 128 6,-3-4-128-7,-5 4 0 8,-4 6 128-8,-1-9-128 8,-5-1 0-8,-15-4 144 6,20 6-144-6,-20-6 0 9,0 0 192-9,12 10-64 7,-12-10 0-7,0 0-128 9,0 0 320-9,0 0-64 5,0 0 0-5,0 0 0 9,0 0 32-9,0 0 0 6,-12 4 0-6,-4-4 0 9,5-4 16-9,-7-2 0 7,2-6 0-7,3 5 0 7,-1-7-96-6,2 0-16 6,1-7 0-7,-3-1 0 8,4-3-16-8,-1-2-16 7,1-5 0-7,4-3 0 9,-4 2-160-9,4-8 192 6,5-2-192-6,-1-7 192 8,0-7-192-8,2-3 160 7,-2-9-160-7,2 3 160 8,0-2-160-8,0-2 128 8,0-4-128-8,0 3 128 7,-2 3-128-7,4 0 0 7,0 1 0-7,3 9 0 8,3-1 0-8,2 7 0 6,-2 1 0-6,2 2 0 9,3 8 0-8,-3 2 0 5,2 4 0-6,-5 6 0 9,3 2 0-9,4 3 0 7,-4 3 0-7,1 5 0 8,-3-1 0-8,0 5 0 6,0-4 0-6,0 5 0 8,-5-5 0-8,-3 16 0 7,2-12-144-7,-2 12 144 8,0-17 0-8,0 5 0 7,0 0 0-7,0 12 0 8,0 0 0-8,0 0 0 8,-7-11-128-8,-3 1 128 7,10 10 0-7,0 0-128 7,0 0 128-7,-12 2 0 8,12-2-144-8,-17 8 144 7,7 0 0-7,-6-3-144 8,5-1 144-8,11-4 0 6,-20 10 0-6,6-4 0 8,-3 2 0-8,-1 1-128 7,-1-1 128-7,-3-2 0 9,-1 4 0-9,-2 2 0 7,-3-7 0-7,-1 3 0 8,-2 0 0-8,-6 0 0 6,-6 0 0-5,4 3 0 7,-8-7 0-8,-4 0 0 7,-1-2 0-7,-3 2 0 8,-2-2 0-8,-1-2 0 8,1-2 0-7,-5 2 0 6,-2 2 0-7,-1-2 0 7,-3 0 0-7,0-2 0 7,-5-2 0-7,3 0 0 9,-4-2 0-9,6-3 128 7,-4-7-128-7,9 0 0 6,3 3 0-6,5-3 0 9,6 2 0-9,3-1 0 7,11 3 0-6,-3 0 128 7,5 5-128-8,6-5 0 6,2 0 0-6,7 4 128 7,1-3-128-7,1 5 0 6,16 6 0-6,0 0 0 10,-12-4 0-10,12 4 0 6,0 0 0-6,0 0 0 8,0 0 0-8,0 0 0 8,0 0 0-8,0 0-128 8,0 0 128-8,0 0 0 6,0 0-144-6,0 0 144 8,0 0 0-8,6 18-144 8,0-3 144-8,4 1 0 7,-10-16 0-6,7 15-128 5,1 5 128-6,2 3 0 9,-2-1 0-9,-4-1 0 6,2 5 0-6,-3 7 0 9,3 4-128-9,-4 8 128 7,-2-1 0-6,-4 9 0 6,-3 6-128-7,-1 7 128 8,-2 0 0-8,-4 4 0 6,3-1 0-5,-3 7-128 5,4-2 128-6,-5-4 0 8,3 4 0-8,-4-4 0 7,5 3-128-7,-5-1 128 9,4-8 0-9,-1 6 0 5,3-5 0-5,4-9 0 9,-4-3 0-9,3-1-128 7,1-1 128-7,4-10 0 8,-2-4 0-8,0-6 0 7,-2-3 0-7,4-7 0 9,0 1 0-9,0-3 0 6,2-19 0-5,0 20 144 6,2-5-144-6,2 5 0 5,2-3-192-5,2-7 192 24,-8-10-2336-24,15 18-352 3</inkml:trace>
    </iact:actionData>
  </iact:action>
  <iact:action type="add" startTime="129838">
    <iact:property name="dataType"/>
    <iact:actionData xml:id="d125">
      <inkml:trace xmlns:inkml="http://www.w3.org/2003/InkML" xml:id="stk125" contextRef="#ctx0" brushRef="#br0">6335 8562 4607 0,'0'0'192'3,"-4"-12"64"-2,0-4-256-1,2 1 0 0,2 15 0 0,-2-12 0 8,2 12 2608-8,-2-12 464 6,2 12 112-6,0 0 16 8,0 0-2032-8,0 0-400 6,0 0-64-6,-16-3-32 9,5 1-256-9,-5 7-48 8,6 3-16-8,-3 2 0 7,1 8-112-7,2-3-32 7,-1 7 0-7,3 1 0 7,0 4 80-7,-2 1 16 7,2-3 0-7,4 4 0 9,-1 2-48-9,1 8-16 8,4 0 0-8,6 6 0 7,-1-4-48-2,1 4-16-1,8-2 0-2,0 2 0 3,5 0 0-5,-1-4 0 7,3 4 0-7,4-6 0 8,1 3 80-8,3-5 32 6,2 1 0-6,6 1 0 9,2-2-16-9,0 4 0 6,0-6 0-6,-2-4 0 9,6-2 0-9,-4 2 0 6,6 4 0-5,0-5 0 6,4-9-16-7,4 4 0 8,3 1 0-8,3-3 0 7,3-1 48-7,0-9 0 7,-3-1 0-6,5-4 0 7,3 4 16-7,-3-3 16 6,-4-5 0-7,7 0 0 6,-5-4-96-6,5-2-32 7,-1-2 0-7,8-2 0 9,0-3-48-9,4-1-16 7,0 0 0-7,2-5 0 8,-4 1-16-8,-4-6-128 8,1-1 192-8,1 1-64 7,-4 3 0-7,6-3 0 8,4 3 0-8,-2 1 0 8,0-5 0-8,-4 1 0 6,0 5 0-5,2-3 0 7,-4-3-128-8,1 5 160 7,1-3-160-7,-4 5 160 8,2-4-160-8,4 3 0 6,0 1 144-6,2-3-144 7,0 3 0-7,-2-4 0 8,-7 7 0-8,1-7 128 8,-2 1-128-8,0 3 0 7,1-4 0-7,3 9 128 8,4-5-128-8,-6 2 0 8,0 2 0-8,4-1 0 7,-1 1 0-7,-1-4 0 8,-8 3 0-8,4-3 0 7,-1 6 0-7,1 2 0 7,-4-1 0-7,9-1 0 7,-3 4 0-7,4 2 0 7,-6 0 0-7,2 2 0 8,3-2 0-8,-7 0 0 8,2 2 0-8,2 0 0 8,4 0 0-7,-1-4 0 4,1 2 0-5,4 0 0 10,2-4 0-10,0 3 0 6,-2-1 0-6,-6 2 128 9,-2-2-128-9,-6 4 0 5,-1-4 0-4,-1 2 0 7,-3 0 0-8,-1 0 128 7,-3 2-128-6,5 0 128 6,-1 0-128-7,-1 4 0 7,-1 0-128-7,2-2 128 8,-3 2 0-8,-3 0 0 7,-6 1 0-7,-1 5 0 9,-1-4 0-9,-4 4 0 5,6 5 0-4,-8-5 0 8,2 6 0-9,-6-5 0 7,2 5 0-7,0-2 128 8,-4 1-128-8,-1 3 0 6,-1-6 0-6,-2 5 0 8,0 3 0-8,-1 1 0 6,-3 0 0-6,0-1 0 9,-3-2 0-9,-3 3 0 7,-5 2 0-7,4-5 0 8,-5-4 0-7,1 3 128 4,-6-3-128-5,5 3 0 10,-3-5 0-10,0 2 144 6,-10-14-144-6,0 0 0 8,10 17 160-8,-5-1-160 6,-5-16 128-5,0 0-128 8,2 19 144-9,-2-19-144 5,0 18 160-4,0-18-160 6,0 0 192-7,0 0-64 8,0 0-128-8,0 0 192 8,0 0-48-8,0 0-16 6,0 0 0-6,0 0 0 8,0 0 0-8,6-12 0 8,-2-3 0-8,4 3 0 7,-2-6-128-7,2 3 160 8,-1-5-160-8,3 1 160 8,-4-5-160-8,2 3 128 6,3-3-128-6,1-3 128 9,2-4-128-9,-2 2 0 7,3 3 0-7,-3 3 128 8,5 0-128-8,-3 1 0 7,4 1 0-6,-1 3 128 7,5-3-128-8,1-1 128 6,0 3-128-6,5 1 128 8,-3-3-128-8,4 3 0 7,1 5 0-7,-1-7 0 10,4 2 0-10,6 3 0 6,-4-1 0-6,6 8 0 7,2 3 0-7,6-3 0 7,-4-2 0-7,3 4 0 9,3 4 0-9,0-2 0 5,-2 0 0-5,3 2 0 10,3 1-128-10,-2 1 128 6,-3 0 0-6,5 1 0 8,1 1 0-7,7 0 0 4,-1 0 0-5,3 2 0 9,1 0 0-9,-2 2 0 6,3 2 0-6,-1-4 0 10,-8-2 0-10,7 2 0 6,3 3 0-6,-4 3 0 10,3-4-128-10,1-2 128 5,6 2 0-5,-4 0 0 9,1 3 0-9,3-3 0 5,-4 2 0-5,0 4 0 9,-5-5 0-9,3-1 0 7,-4 0 0-7,3 4 0 8,1-4 0-8,-2 0 0 7,8 5 0-7,-6-1 0 8,3 0 0-8,1 5 0 7,-6-3 0-7,1 2 0 9,1-6 0-8,-4 1 0 5,1 5 0-6,-3-2 0 7,-2 3 0-7,5-3 0 7,1 4 0-7,-2-3 0 9,3 1 0-9,-5-6 0 6,-1 3 0-6,-1-3 0 9,-3-4 0-9,3 2 0 7,-1 2 0-7,-1-2 0 7,-3-3 0-5,-1-1 0 4,-1 0 0-6,4 2 0 7,-1 0 0-7,3 2 0 7,-3-10 144-7,1 2-144 10,1-2 128-10,1 0-128 5,-6 0 128-5,3-3-128 9,1-9 0-8,1 6 144 5,-7-1-144-6,2 1 0 8,-1 0 160-8,5-4-160 6,-1 5 128-5,5-7-128 5,-3 1 144-6,3-5-144 8,-1-5 160-8,-1 1-160 8,-3-1 144-8,-1 0-144 7,0-1 128-7,-3-1-128 8,-1-4 128-8,0 3-128 8,-5 1 128-8,-1 2-128 7,0 1 0-6,-4 1 128 6,0-2-128-7,-2 1 0 7,-2 3 0-7,-4 1 128 7,-5 1-128-7,1-1 0 9,-2-1 0-9,-5 7 128 6,-7-1-128-6,3-1 0 8,-8 2 0-8,-1 5 0 7,-9 9 128-7,0 0-128 8,-5-18-176-8,-3 10-64 7,-6-2-16-7,-5 8 0 25,-3 8-2176-24,-11 4-448 0,-26 2-96-1,-1 3-16 0</inkml:trace>
    </iact:actionData>
  </iact:action>
</iact:actions>
</file>

<file path=ppt/ink/inkAction1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06:25:24.524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595">
    <iact:property name="dataType"/>
    <iact:actionData xml:id="d0">
      <inkml:trace xmlns:inkml="http://www.w3.org/2003/InkML" xml:id="stk0" contextRef="#ctx0" brushRef="#br0">21422 1650 10127 0,'0'0'896'2,"0"0"-704"-2,20-6-192 0,-7 2 0 7,3 3 880-6,-16 1 144 6,19-4 16-7,-3 2 16 7,1-4-272-7,-5 0-48 7,-12 6-16-7,18-2 0 10,-1 0-288-10,-17 2-64 7,12-6-16-7,-12 6 0 7,18-10-32-7,-18 10-16 7,11-5 0-7,-11 5 0 8,12-8-64-8,-12 8-16 6,8-16 0-6,-6 6 0 8,-2 10 96-8,-4-17 32 7,-2-3 0-7,-4 7 0 10,2-7-48-10,-1 5-16 6,-7-5 0-6,4 3 0 8,-5-1-16-8,1-3 0 6,1-5 0-6,-5 3 0 10,1-3 16-5,-1 1 0-1,-3-2 0-3,-3 0 0 5,-1-3-32-5,0 3 0 2,-3 2 0-2,-1-3 0 7,-4-5-48-8,4 4-16 7,-2 0 0-7,-2 1 0 9,-10 1 80-9,-2 0 16 6,0-3 0-5,-4 3 0 7,-3 2-32-8,1-2-16 7,0-3 0-7,1-1 0 9,-1-2-48-9,-3 0 0 6,-5 2 0-6,3 3 0 7,-3 3 0-7,-5 0 0 6,-4 3 0-6,-6-1 0 10,-4-3 64-10,-2 1 0 6,2 0 0-5,-2-3 0 7,-2 3-256-8,0 2 0 7,-2-1 128-7,-9 3-128 7,-3-5 128-7,-5 5 0 7,3-1-128-7,5 3 192 9,-3-1-192-9,4 1 0 7,-7 1 0-7,-2 5 0 8,-7-7 0-8,3 3 0 7,-2-1 144-7,2-5-144 7,1 1 192-7,1 9-32 8,4-1-16-8,-5 4 0 7,-7-7 16-7,4 3 0 7,2-5 0-7,3 7 0 10,-1-2-160-10,-2 10 160 5,-3-2-160-5,1-1 160 9,-2-5-160-9,2 2 0 8,3-3 0-8,1 3 128 7,2-2-128-7,1 4 0 7,-7 2 0-7,-4 1 128 8,-2-3-128-8,2 2 0 6,0 0 0-5,3 4 0 7,1-2 0-8,-4 2 0 7,-4 2 0-7,2 0 0 9,2-6 0-9,-2 4 0 6,3 1 0-6,-1 2 0 8,-2 7 0-8,2-4 0 6,-8-4 0-6,8 4 0 10,4 0 0-10,2 4 0 5,1 5 0-5,-1-5 0 9,-4 0 0-9,-4 0 0 8,0-6 0-8,3 4 0 7,3 1 0-7,2 9 0 8,0-2 0-8,-3 1 0 6,-3-7 0-5,2 4 0 10,6-4 0-11,3 3 0 4,1 7 0-4,1 3 0 7,3-3 0-7,-6 5 0 7,-3 3 0-6,7-3 0 6,-3 0 0-7,7 1 0 8,-1 1 0-8,4 2 0 7,-3 3 0-7,1 1 0 7,-7-2 0-7,3 4 0 8,3 0 0-8,5 5 0 8,2-5 0-8,4-2 0 6,1 4 0-6,1 6 0 9,-2-2 0-9,4 4 0 7,2-4 0-7,2 4 0 8,-2-10 0-8,7 6 0 7,3 4 0-7,0-4 0 7,4 4 0-7,5-2 0 8,0 2 0-8,1 5 0 8,-3 1 0-8,5 0 0 7,1 0 0-6,1-1 0 6,3-3 0-7,0-2 0 7,3 4 0-7,3-2 0 7,6 0 0-7,-2 5 0 8,4-5 0-8,5 0 0 8,3 2 0-8,0 0 0 7,0-2 0-7,3 3 0 7,3 5 0-7,1-2 0 8,7-3 0-8,-1-1 0 7,6 0 0-7,1-4 0 8,1-2 0-8,4 6 0 8,2-2 0-8,2-1 0 6,2-1 0-6,0-4 0 11,6 0 0-11,3 2 0 4,-3-2 0-4,6 4 0 9,3-2 0-9,5 6 0 6,-3 4 0-5,3-5 0 8,3-5 0-9,4 6 0 5,1-6 0-5,5 2 128 9,-2-2-128-8,6 2 0 6,6 4 0-7,0-4 0 8,-2 3 0-8,5-5 128 6,3 2-128-6,2 0 0 7,1-6 128-7,-1 0-128 8,-4 0 0-8,5 0 128 8,3 6-128-8,3-4 0 7,-1-4 0-7,1 4 0 9,3-2 128-9,3 2-128 6,2 0 128-6,7-5-128 9,1-3 160-9,-4-2-160 7,0 0 192-6,2 1-192 6,-2 1 160-7,4-4-160 5,2 0 128-5,4 1-128 9,2 1 128-9,2-2-128 6,2 3 128-6,-2-9-128 10,-4-2 128-10,3 1-128 6,5-4 128-6,2 3-128 9,5 3 128-9,1 1-128 7,5-9 0-7,-7 3 128 6,-1-5-128-6,1 3 0 8,3-1 0-7,7 0 0 6,-3-10 128-7,6 3-128 7,3 7 0-7,1-4 128 8,-6 2-128-8,0-5 0 7,-3-3 0-7,5 2 0 8,8 2 0-8,0 0 0 8,-4-4 0-8,2 1 0 7,-2 1 0-7,4 2 128 7,0-4-128-7,2 0 0 8,8 0 0-8,-8 2 0 7,2-2 0-7,-2 3 0 8,-2-3 0-8,8-2 160 6,0 4-160-6,1-4 160 11,-7 0-160-11,4-2 0 5,-2 0 0-5,6 2 0 8,-2 0 0-8,2-2 0 8,-6 0 0-8,1-2 0 8,-6 0 0-8,3 2 0 6,-1 0 0-5,3 0 0 6,4-4 0-7,-6 0 0 8,-4 0 0-8,-2-2 0 8,-1-3 0-8,7 1 0 8,0 2 0-8,0-6 128 7,0 1-128-7,-4-1 0 6,-4-4 0-5,2 1 0 6,2 1 0-7,4-2 0 8,0 5 144-8,-6-9-144 8,-2-1 0-8,-1 3 144 6,-3-1-144-5,4 1 0 7,4 3 128-8,4-7-128 6,-2-3 0-6,-2-1 0 9,-2 3 128-9,4 2-128 6,0-3 0-6,-2 3 0 9,-1-1 128-9,-1-1-128 7,-10-2 0-7,2-3 0 9,-5-1 0-9,1 2 0 6,3 1 0-6,1 3 0 8,2-2 0-8,-7-3 0 7,-3-5 0-6,-5 2 0 6,0 0 128-7,-1-2-128 7,-3-1 0-7,0-3 0 8,0 2 0-8,-1 2 0 7,-1 0 0-7,-6-6 0 9,-4 0 0-9,-2-2 128 7,1 4-128-6,-9 4 0 4,0-4 128-4,-3 0-128 5,1-2 0-5,0-4 0 7,-7 2 0-8,-1-4 128 7,-1-4-128-7,-4 0 0 8,-10 1 192-7,0-5-64 5,-4-2 0-6,-6 1-128 9,2-3 352-9,-6-1-32 6,-3-5-16-4,-3 5 0 3,-7 5 48-5,-2-3 16 8,-6-3 0-8,-5 3 0 8,-2-3-112-8,-3 1-32 6,-4-5 0-6,-10-1 0 8,-3-3-32-8,-3-1 0 8,-7 4 0-8,-4 1 0 7,-6 5-64-7,-4-1 0 8,-9-1-128-8,-7-1 192 9,-3-1-192-9,-3-2 128 6,-7 1-128-6,-2 3 0 7,-4-4 0-7,2 7 128 8,-8 8-128-8,-3 2 0 8,-3 3 0-7,-3 6 0 5,3 7 0-6,4 2 0 8,2 2-256-8,2 7 16 7,0 9 0-7,5 7 0 23,2 11-1792-21,-3 5-352 2,-3 8-80-4,-5 9-16 1</inkml:trace>
    </iact:actionData>
  </iact:action>
  <iact:action type="add" startTime="4657">
    <iact:property name="dataType"/>
    <iact:actionData xml:id="d1">
      <inkml:trace xmlns:inkml="http://www.w3.org/2003/InkML" xml:id="stk1" contextRef="#ctx0" brushRef="#br0">18526 5441 2751 0,'-16'-11'256'4,"16"11"-256"-4,-10-10 0 0,-2 4 0 7,5-2 3168-7,7 8 592 7,0 0 112-6,0 0 32 7,-8-4-2752-8,8 4-528 6,-12-5-112-6,12 5-32 8,0 0-64-8,0 0-16 7,-14 0 0-7,1 5 0 9,3 1-96-9,0 4-32 5,10-10 0-5,-13 18 0 9,3 5 64-8,-4 0 16 5,5 1 0-6,-3-1 0 8,2 4-80-8,2 1-16 7,-7 3 0-7,5 4 0 9,-6 2 0-9,5 6 0 9,-5-2 0-8,0 6 0 3,-1 7 48-4,3 3 0 7,-5 7 0-7,1 1 0 8,1-5 64-8,-3 3 16 8,1 5 0-8,3 0 0 8,-4 8-80-8,1-4-16 6,5-5 0-6,-3-1 0 9,5 6 32-9,-2 0 0 6,5-5 0-6,-3 3 0 9,4-2 0-9,2 2 16 7,-2-4 0-7,1 7 0 8,1-7-96-8,2 6-32 8,2-6 0-8,-2 7 0 7,2-3-80-7,2 2-128 6,0-6 176-6,2 6-176 10,2 8 128-10,-2-4-128 6,6-3 0-6,-2 3 0 8,1 0 128-8,1-2-128 6,2-2 0-6,6 2 0 10,-3-8 128-10,5 3-128 6,3-7 0-5,-1 6 0 5,-3-5 128-6,5-5-128 7,3 1 192-7,-2 1-192 8,3-3 272-8,1-3-48 7,-7-3-16-7,5 0 0 8,0-1 16-8,3-1 0 7,1-4 0-7,6-2 0 8,0-2 32-8,2 0 16 8,6-6 0-8,-2 4 0 8,6-2-96-8,2-4-32 7,-6 0 0-7,3 1 0 8,5-3-144-8,2-2 0 7,5-2 0-7,-1 1 0 7,1-7-192-7,5-1-80 7,5 1-16-7,2-2 0 26,6-7-1872-25,0 4-368 2</inkml:trace>
    </iact:actionData>
  </iact:action>
  <iact:action type="add" startTime="5438">
    <iact:property name="dataType"/>
    <iact:actionData xml:id="d2">
      <inkml:trace xmlns:inkml="http://www.w3.org/2003/InkML" xml:id="stk2" contextRef="#ctx0" brushRef="#br0">21328 5683 11055 0,'-25'-19'480'3,"8"7"112"-3,3-7-464 0,-2 7-128 1,6 0 0-1,-3 4 0 7,3 2 1984-7,2 1 384 7,8 5 80-7,-13-8 16 9,13 8-1808-8,-8-6-352 4,8 6-80-5,0 0-16 8,0 0-80-7,0 0 0 6,-14 4-128-7,14-4 192 7,0 0 48-7,-10 12 0 7,10-12 0-7,0 0 0 8,-2 17 160-8,4 3 48 7,2 1 0-7,0 1 0 7,4-3 16-7,0 4 16 7,-2 3 0-7,3 5 0 8,3-4-48-8,2 10-16 8,-1 2 0-6,7 4 0 4,-4-4-16-6,3 4 0 7,1 2 0-7,-3 4 0 8,5-2-16-8,3 1 0 7,-2 11 0-7,1-8 0 9,-3-3-96-9,3 3-32 6,-1 2 0-6,2 1 0 8,1 1-64-8,-1-1-32 7,2 5 0-7,1 1 0 9,-1 3-16-9,-4-3 0 6,-3 1 0-6,-1 3 0 10,1 0-144-10,-6-1 0 5,-1-5 0-4,-3 5 128 7,-4-1-128-8,0-1 0 6,-2-3 144-6,-4 5-144 8,-4 1 192-8,-4-4-48 7,-2-1 0-7,-2 1 0 8,-5 9 80-8,-1-5 16 7,1-4 0-7,-5-1 0 9,-1-4 0-9,-1-1 0 7,1-1 0-7,-2 1 0 7,1 5 16-7,1 3 0 7,0-5 0-7,-3-3 0 8,-1-5-16-8,1 2 0 6,-1-2 0-5,2 3 0 7,-1-1-32-8,-1 2 0 7,0-3 0-7,0-1 0 9,-1 0-80-9,3-2 0 5,0-6-128-5,3 4 192 9,-1 1-192-9,-1-3 176 7,1 2-176-7,3-8 160 10,3 0-160-10,-3-6 128 6,3-1-128-6,3-3 128 8,-2-2-128-8,9-1 160 6,-3-3-160-6,0-1 160 8,4-3-160-8,4-3 160 8,2-14-160-8,-2 17 160 6,2-17-160-6,0 0 128 9,2 14-128-9,-2-14 128 7,10 18-128-7,-10-18 0 7,0 0-192-7,20-2 192 24,-1-2-704-23,-1-2-32 0,3-8 0-1,3 3 0 13,1-5-1760-12,4 2-368 2,2-3-64-3</inkml:trace>
    </iact:actionData>
  </iact:action>
  <iact:action type="add" startTime="6325">
    <iact:property name="dataType"/>
    <iact:actionData xml:id="d3">
      <inkml:trace xmlns:inkml="http://www.w3.org/2003/InkML" xml:id="stk3" contextRef="#ctx0" brushRef="#br0">24404 5287 13823 0,'0'0'1216'1,"-7"-7"-960"4,-7 1-256-5,14 6 0 4,-10-4 1360-4,10 4 240 7,0 0 32-7,0 0 16 9,0 0-1280-9,-13 8-368 6,13-8 144-6,-10 11-144 7,10-11 208-6,-6 10-16 4,-2 6-16-4,0-5 0 8,1 7 16-9,-1-2 0 6,0 3 0-6,0 2 0 8,-2 3 96-7,-5 7 32 7,3 4 0-8,-5 0 0 7,-1 0 128-7,2 2 48 7,-5 2 0-7,1 8 0 7,1 0-112-6,-5 6-32 10,-3 3 0-11,2 7 0 6,-2-3-32-5,1 4-16 3,5-3 0-3,5 1 0 6,-1 11-32-7,1-7 0 6,4-2 0-6,-1 2 0 8,3-3 32-8,2 7 0 8,-4-2 0-8,3 8 0 7,3-3-64-7,-4-3-16 7,2 4 0-6,2-4 0 6,2 0-32-7,-1 6 0 7,-3-5 0-7,4 3 0 9,0-2 0-9,2 2-16 6,0 4 0-6,0 0 0 9,0-2 0-9,0-4 0 8,-4 0 0-8,4 6 0 8,0 0-176-8,2 0 160 6,0-4-160-6,0 3 160 8,0 1-160-7,0-4 160 5,2-6-160-6,4 8 160 9,-2 2-160-9,2-4 0 6,2-2 144-5,5 2-144 6,-3-9 192-7,6-1-48 7,-3 0 0-7,7-3 0 8,1 3 96-8,-1-1 16 7,5-5 0-7,5-1 0 8,5-5-80-8,2 3-16 6,8 1 0-5,-1-5 0 7,5-6-160-8,2 2 128 6,4 2-128-5,1-8 128 7,1 0-128-8,5-6 0 7,4 2 0-7,3 2 0 9,5-6-192-9,6-6-80 7,2 0-16-7,3 1 0 26,-1-7-1728-25,0-3-352 0,0-3-64 0</inkml:trace>
    </iact:actionData>
  </iact:action>
  <iact:action type="add" startTime="7182">
    <iact:property name="dataType"/>
    <iact:actionData xml:id="d4">
      <inkml:trace xmlns:inkml="http://www.w3.org/2003/InkML" xml:id="stk4" contextRef="#ctx0" brushRef="#br0">28134 5272 23951 0,'0'0'2128'1,"0"0"-1696"-1,0 0-432 0,0 0 0 8,19 8 0-7,-1 3 0 5,1-1 0-6,5 4 0 8,-3-1 0-8,1 7 0 7,1-3 0-7,1 3 0 7,-1 1-144-7,4 1 144 8,-1-3 0-8,1 9 0 7,0 3 0-7,2 0 0 8,1 0 0-8,3 0 0 7,2-3 0-7,4 1 0 7,-2 6 0-7,4 2 0 10,-2 0 160-10,6 2 32 5,-2 0 16-4,4 2 0 6,1 4 96-7,-3 4 16 11,0-1 0-11,2 3 0 6,-4 6 64-6,0 3 0 6,-4 3 16-6,0 1 0 8,-6 0 16-8,2 1 0 7,-2 7 0-7,2-2 0 7,-4 6-64-7,-1 0-16 8,-1-2 0-8,0 8 0 7,-1 2-96-7,-1 6-32 7,0-4 0-7,-1-3 0 8,-3 1-48-8,-4 2-16 8,-3 4 0-8,4 1 0 8,-5-1 144-8,1 2 32 7,-6 1 0-7,-1-5 0 8,-3 0-64-8,-2 6 0 7,-6-3 0-7,0-1 0 8,-4 4 0-8,-5-5 0 7,-1-1 0-7,-10 4 0 9,3-1 80-9,-3-3 16 6,-3-2 0-6,-4 2 0 8,-6-6 32-8,2-2 16 8,-3-4 0-7,-4 0 0 6,0-8-64-7,-2 4-16 7,3-6 0-6,-2 1 0 7,0-9-64-8,-6 3-32 5,2-7 0-4,-4 1 0 6,-3-4-224-7,1-7 144 7,0-1-144-7,2-4 128 9,6-4-384-9,-3-1-96 7,5-7-16-7,-2-6-10944 16,6-7-2192-15</inkml:trace>
    </iact:actionData>
  </iact:action>
  <iact:action type="add" startTime="8140">
    <iact:property name="dataType"/>
    <iact:actionData xml:id="d5">
      <inkml:trace xmlns:inkml="http://www.w3.org/2003/InkML" xml:id="stk5" contextRef="#ctx0" brushRef="#br0">20888 7524 23951 0,'-22'-10'1056'2,"22"10"224"-2,0 0-1024 2,0 0-256-1,0 0 0-1,0 0 0 6,0 0 336-6,0 0 16 7,0 0 0-7,6 14 0 10,-6-14-160-10,8 18-16 6,3-9-16-6,-1 5 0 8,8-4 0-8,-5 3 0 7,5-3 0-7,3-2 0 7,1 0-160-7,-1 0 0 7,5-4 0-7,-1-2 0 8,0-1 0-8,1 1-224 7,-1 0 32-7,2-2-7536 16,1-2-1488-11</inkml:trace>
    </iact:actionData>
  </iact:action>
  <iact:action type="add" startTime="8907">
    <iact:property name="dataType"/>
    <iact:actionData xml:id="d6">
      <inkml:trace xmlns:inkml="http://www.w3.org/2003/InkML" xml:id="stk6" contextRef="#ctx0" brushRef="#br0">27689 7821 29311 0,'0'0'1296'4,"0"0"272"-4,10-14-1248 0,7 4-320 0,-1 4 0 0,7-1 0 7,1-1 0-7,3 2 0 6,4 0 0-6,2 0 0 8,7 2 0-7,-1-1 0 6,5 1 0-6,3-2 0 22,6-4-496-21,1-2-96 3,1 3-32-4</inkml:trace>
    </iact:actionData>
  </iact:action>
  <iact:action type="add" startTime="9656">
    <iact:property name="dataType"/>
    <iact:actionData xml:id="d7">
      <inkml:trace xmlns:inkml="http://www.w3.org/2003/InkML" xml:id="stk7" contextRef="#ctx0" brushRef="#br0">18527 9053 18367 0,'-27'-4'816'1,"8"2"160"-1,-1 0-784 0,5 2-192 4,-3-2 0-4,6 4 0 8,-3-2 400-8,3 4 48 6,-4 0 0-6,16-4 0 8,0 0-112-8,-11 2-16 7,11-2 0-7,0 0 0 8,0 0-128-8,0 0-16 8,0 0-16-8,0 0 0 7,0 0 112-7,15 12 32 8,5-2 0-8,3-6 0 7,1-3 80-7,5-1 32 7,2 0 0-7,2-1 0 7,8-3-80-7,-4 2-16 7,2-4 0-6,2-2 0 6,-4 0-48 1,6-2-16-8,0-1 0 0,2 5 0 9,0 0-64-9,0-2 0 6,1 4-16-6,3-2 0 8,-4 1-176-7,6-1 0 5,1 0 0-6,3 2 0 8,-2 2 0-8,1 0 0 6,1 2 0-6,-2 2-176 25,-5-4-1616-23,-1 0-320-1</inkml:trace>
    </iact:actionData>
  </iact:action>
  <iact:action type="add" startTime="10576">
    <iact:property name="dataType"/>
    <iact:actionData xml:id="d8">
      <inkml:trace xmlns:inkml="http://www.w3.org/2003/InkML" xml:id="stk8" contextRef="#ctx0" brushRef="#br0">24740 8706 21183 0,'0'0'944'1,"0"0"192"-1,4-10-912 0,7-1-224 0,3 1 0 0,8 6 0 7,5 2 640-6,8 0 96 5,8 0 16-6,6-2 0 8,5-2-224-8,5 1-32 7,-1-5-16-6,3 2 0 6,7 0-144-6,2 4-16 4,6 0-16-4,10 2 0 5,8-1-176-6,3-3-128 11,3-4 144-10,-7 2-144 5,1-2 0-5,4 3 0 5,5 3 0-5,6 4 0 20,4 0-464-19,4 2-96 2,0 0-16-3</inkml:trace>
    </iact:actionData>
  </iact:action>
  <iact:action type="add" startTime="13038">
    <iact:property name="dataType"/>
    <iact:actionData xml:id="d9">
      <inkml:trace xmlns:inkml="http://www.w3.org/2003/InkML" xml:id="stk9" contextRef="#ctx0" brushRef="#br0">25183 9455 8287 0,'0'0'736'1,"15"8"-592"-1,-15-8-144 0,16 4 0 7,1 0 1216-7,3-3 192 6,-6 9 64-6,3-6 0 9,-17-4-640-8,20 6-128 5,-5-2-32-6,3 0 0 8,-5 0 0-8,-13-4 0 7,18 0 0-7,0 0 0 8,-18 0 64-8,17 4 16 7,1 1 0-7,-18-5 0 7,13-1 80-7,-13 1 0 8,0 0 16-8,16 1 0 7,-16-1-144-6,0 0-48 6,0 0 0-7,0 0 0 8,0 0-64-8,0 0-16 5,4-11 0-5,-4 11 0 10,0 0-64-10,0 0 0 6,0 0-16-6,-14-8 0 9,-3 4-64-9,1 0-16 6,0 0 0-6,-3-2 0 9,-3 2-80-9,3 3-16 6,-6 1 0-6,-1 0 0 8,-1-4-64 0,-2 4-32-8,-3 0 0 0,-5 0 0 9,0-2 32-9,-8 2 0 6,1 2 0-6,-5-2 0 8,-4 4-48-8,1-1 0 7,-1-1 0-7,-2 0 0 8,-1-2 32-8,-3 0 0 7,3 0 0-6,-7 4 0 7,-3 0-48-8,-2 0-16 5,-8-2 0-5,-4 0 0 9,0 2 16-9,0-2 16 7,2-2 0-7,-2 0 0 9,-2-2-16-9,0 4 0 6,0 2 0-6,-8-2 0 9,-5-4 16-9,-7 0 0 5,3 2 0-5,3 0 0 9,-5 2-64-9,3 2-16 7,-3 5 0-7,-3-5 0 9,-5 0 0-9,0 0 0 6,2-4 0-5,-1 2 0 6,1 0-128-7,4 0 192 8,-3 10-192-7,-3-10 192 6,-6-2-64-7,4-2-128 7,2 0 192-7,1 0-64 8,1 0-128-8,0 2 192 6,-4-2-192-6,-3 2 192 9,-3 0-64-9,4-4-128 7,2 0 192-7,2 2-64 7,0 2-128-6,-6 0 128 5,-2-4-128-5,-4 0 128 8,0 0-128-9,8-1 0 6,-5-3 0-6,-2 6 128 7,1 0-128-7,0 0 0 8,-2-2 0-8,6 0 0 8,1-8 0-8,-1 8 0 7,0 1 128-7,-2 1-128 9,-2 0 0-9,-2-2 0 6,4-2 0-6,2-2 0 7,2 4 0-7,-4 0 0 8,-4 2 0-8,2-4 0 8,-4-7 0-8,4 5 0 6,4-2 0-6,-2 2 0 9,0 3 0-9,0-1 0 7,-2-8 128-6,-2 4-128 6,6 3 0-7,2 1 0 7,2-2 0-7,-2 2 0 9,-12-2 0-9,4-3 128 6,-4 5-128-6,6 0 0 8,-4 2 0-7,2-2 0 4,0-2 128-5,-9 2-128 9,-1 3 0-9,2-1 0 6,2-2 0-6,-1 0 128 10,-1 2-128-10,-2-2 0 5,-5 4 0-5,1 0 0 10,1 0 0-10,-1 2 0 6,2-2 0-5,-3 2 0 6,-5 0 0-7,3 2 0 6,-1 0 0-6,3-2 0 10,-3 0 0-10,3 0 0 6,-7 0 0-6,7 2 0 8,1-2 0-7,1 4 0 5,-5 0 0-6,3 0 0 8,-7 4 0-8,-1-2 0 7,6-2 0-7,-5 1 0 8,-3-1 0-8,3-2 0 7,-3 6 0-7,4-2 0 7,3 4 0-7,-3 3 0 7,-4-5 0-6,-5 2 0 7,9-2 0-8,4-1 0 6,3-1 0-6,-4 4 0 9,-7-4 0-9,0 0 0 6,5 0 0-6,7-1 0 10,1 1 0-10,1-2 0 6,-13 0 0-6,7-2 0 9,5 4 0-9,8-2 0 7,-2 2 0-7,1-2 0 7,-11-1 0-6,5 1 0 5,-3-4 0-6,8 2 0 8,6 0 0-8,-4 0 0 7,-1 2 0-7,-3-2 0 8,2-4 0-8,6 0 0 8,4 0 0-8,-4 2 0 7,0 0 0-7,2 0 0 7,-4-4 0-7,8 2 0 8,0 2 0-8,6 0 0 8,4 0 0-8,-5 0 0 8,-1-6 0-8,0 3 0 7,4 1 0-7,0-2 0 7,1-2 0-6,9 2 0 5,-1 0 0-6,-1 2 0 8,-5 2 0-8,-1-2 0 8,2-8 0-8,7 5 0 8,-2-1-128-8,11 4 128 6,-1 2 0-5,-4-2 0 7,-1-2 0-8,-3 2 0 6,2 2 0-6,3 0 0 9,-1-8 0-9,2 6 0 5,6 2 0-5,-1 2 0 10,1-2 0-10,-6 2 0 5,-2 2 0-4,5-4 0 7,1-4 0-8,4 4 0 8,2 6 0-8,0-6 0 8,4 0 0-8,0 4 0 6,0 2 0-6,-6-6 0 8,2-2 0-8,2 0 0 7,6 0 0-7,3 2 0 8,1 0 0-7,4-2 0 5,3 0 0-6,5-4 0 9,1 2 0-9,0 0 0 6,1 0 0-5,3 2 0 7,-2-5 0-8,5-1 0 6,-3 2 0-6,4 0 0 9,-2-4 0-9,3 1 0 5,7 1 0-5,0-2 0 10,3-4 0-10,1 9 0 5,0-3 0-4,6-4 0 6,2 6 0-7,-1-3 0 7,-3-5 0-7,4 4 0 9,2-5 0-9,3 5 0 6,-1-4 0-6,1 4 0 9,1-3 0-9,-1 3 0 6,7 0 0-5,-7-1 0 7,-1 1 0-8,1 0 0 8,3-4 0-8,-3 7 0 7,3-3 0-7,-1 4 0 7,5 0 0-7,-7 2 0 9,1-4 0-9,3 1 0 7,-3 1 0-7,1 2 0 6,3 4-128-5,-3 0 128 5,-3 0 0-6,5 0 0 9,3 2 0-9,-5 2 0 6,1 0 0-6,3 1 0 8,-1 5-128-8,3 0 128 8,-4 6 0-8,7-3 0 8,-9 5 0-8,5-5 0 7,1 7 0-7,-4 3 0 7,3 5 0-7,-1 1 0 8,4 0-192-8,-3 4 192 8,5 8-128-8,-2-4 128 8,5 2 0-8,1 0 0 8,-6 6 0-8,4 2 0 6,2 8-144-6,-1-3 144 8,-1 3 0-8,2 3 0 6,2 9 0-6,-2-3 0 9,2 8 0-9,-2-2-128 7,4 3 128-7,2 3 0 7,2-4 0-7,0 4 0 8,4 2 0-8,-2 2 0 8,-2 0-128-8,0-2 128 7,4-4 0-7,0 2 0 8,3 0 0-8,-3-2 0 7,4 0 0-7,0 0 0 9,-4 0 0-9,0-5 0 6,1 1 0-6,3-2 0 8,-2 2 0-8,2-5-128 7,1 1 128-7,-1-4 0 8,4-3 0-8,-5 1 0 7,3-3 0-7,0-4 0 9,-4-3 0-9,1-1 0 5,3-10 0-5,-4 4 0 9,4-6 0-9,-3 2 0 7,3-6 0-7,0-2 0 8,0 2 0-8,3-3-128 8,-5-5 128-8,5 2 0 8,-1 1 0-8,4-3 0 6,-3 0 0-6,1-3 0 8,-1-7 0-8,-1 3-128 7,8 0 128-6,-3-5 0 7,1 5 0-8,3-10 0 7,0-3 0-7,3 5 0 8,1 0-144-8,0-4 144 7,1-2 0-7,-1 0-144 7,2-1 144-7,-1 3 0 6,-1-4 0-6,2 0 0 10,2-2 0-10,1 0 0 6,-1 4 0-6,4-4 0 8,-2-2 0-8,2 0 0 6,6 2 0-6,0-2 0 9,6 2 0-9,2 0 0 7,3 0 0-6,5 0 0 5,1 2 0-6,1-2 0 8,-4 0 0-7,1 0 0 5,1 0 0-6,1 0 0 8,5 2 0-7,3 2 0 6,-4-2 0-7,12-2 0 6,3-2 0-6,1 2-128 9,11 4 128-9,-1-2 0 8,-4-4 0-8,6 2 0 7,5 0 0-7,3 0 0 6,3 2 0-6,8-2 0 8,5 0 0-8,-1 2 0 8,-4 2 0-8,4-4 0 8,6 2 0-8,6-2 0 7,9 2 0-7,-1 0 0 8,-4 0 0-8,-2 0 0 6,3 1 0-6,7 3 0 9,7 2 0-9,2-2 0 7,-9-2 0-7,3 0 0 9,3 0 0-9,7 1 0 6,8 3 0-6,0-2 128 9,-10-4-128-9,8 2 0 7,8-2-128-7,-2 2 128 8,-4 2 0-8,2-2 0 7,6-2 0-6,5 1 0 5,1-1 0-6,6 2 0 6,-1 0 0-6,6 0 0 9,9 4 0-9,-7-2 0 8,-2-2 0-8,8 1 0 7,10 3 0-7,-6 0 0 7,-7-2 0-7,9 4 0 8,7 1 0-8,-3-3 0 6,-8-2 0-5,10 2 0 7,6 0 0-8,2-4 0 7,-14-1 0-7,9 3 0 8,3 0 0-8,0 0 0 7,-10-4 0-7,9 0 0 9,3 2 0-9,-4-2 0 6,-6 0 0-6,5 2 0 8,1 0 0-8,2-3 0 8,-14 3 0-8,8 0 0 8,7-2 0-8,-3 2 0 6,-10 2 0-6,2 2 0 9,10-2 0-9,-8-2 0 7,-4 1 0-7,6-1 0 7,1-2 0-7,-1-2 0 7,-4 0 0-7,2-2 0 9,8 0 0-9,-10-2 0 6,-6 1 0-6,0 1 0 8,8 0 0-8,-6-2 0 7,-4 0 0-7,0-2 0 8,4 0 0-8,-7 2 0 7,-9 0 0-7,-1 2 0 9,1 2 0-9,-5-2 0 6,-3-5 0-6,1 5 0 8,-6 2 0-8,1 0 0 8,3-2 0-8,-2 2 0 8,-2 0 0-8,-2 2 0 6,1 4 0-5,-3-3 0 7,-4-3 0-8,-8 4 0 6,4 2 0-6,1 0 0 10,1 2 0-10,-2-4 0 6,-12 0 0-6,1 1 0 7,-3 9 0-7,4-4 0 7,-3-4 0-7,-7 2 0 9,-5 3 0-9,0-1 0 7,0 6 0-6,-1-5 0 5,3 1 0-6,-4-2 0 8,-10-1 0-8,2 3 0 8,-4-6 0-8,2 0 0 7,0 0 0-7,-2 2 0 8,-4-5 0-8,-4 1 0 7,1 4 0-7,-7-2 0 9,1 2 0-9,-5-2 0 6,5-2 0-6,-5-1 0 8,-3 1 0-8,-7 2 0 6,1 0 0-6,0-2 0 9,-2-2 0-9,0 4 0 6,-3 3 0-6,1-1 0 10,0-4 0-10,-4 0 0 5,-6 0 0-4,-1 4 0 7,-1 0 0-8,-6-3 0 7,4 3 0-7,-7 2 0 8,-3-2 0-8,6-2 0 7,-3 3 0-7,-1 1 0 8,-1-4 0-8,-5 2 0 7,-3 2 0-7,-4-5 0 7,-4-1 0-7,-6 2 0 8,2 2 0-8,-6-2 0 8,-2-2 0-8,2 2 0 7,-2-3 0-7,-4 3 0 8,-1-4 0-7,-3 2 0 4,-4-2 0-5,3-2 128 9,-3 0-128-8,3 0 0 5,-5 0 0-6,-3 0 128 7,3-2-128-7,-3 0 0 9,-16 2 0-9,17-8 128 7,3 3-128-7,-6-1 0 7,1-6 0-7,-1-4 128 8,2-5-128-8,-5-1 192 7,5-5-64-7,-4-6 0 8,-3-8 96-8,-3-8 32 7,2-3 0-7,-2-7 0 8,2-13 16-8,-8-10 16 8,0-13 0-8,-2-9 0 7,-4-5-80-7,-4-4-16 7,-2-10 0-7,-3-4 0 8,1-11-192-8,-5-3 0 8,-5-1 128-8,3 9-128 7,3 3 0-7,-1 3 0 6,1 6 0-6,4 6 0 9,-5-2 304-9,3 10-48 7,1 5 0-7,-3 3 0 8,5 11-64-8,-3 6 0 7,2 2-16-7,-3 6 0 9,3 4-176-9,-2 2 0 7,9 3 0-7,-9 9 0 23,0-1-1152-22,-1 4-176 1,-5 3-16-2,-3 3-17728 0</inkml:trace>
    </iact:actionData>
  </iact:action>
  <iact:action type="add" startTime="16442">
    <iact:property name="dataType"/>
    <iact:actionData xml:id="d10">
      <inkml:trace xmlns:inkml="http://www.w3.org/2003/InkML" xml:id="stk10" contextRef="#ctx0" brushRef="#br0">432 10964 13695 0,'0'0'608'1,"0"0"128"-1,0 0-592 0,0 0-144 3,0 0 0-3,-5 10 0 8,5-10 1104-8,0 0 192 8,0 0 48-8,0 0 0 7,0 12-256-7,0-12-32 8,0 0-16-8,0 0 0 8,0 0 16-8,0 0 0 5,11-8 0-5,1 0 0 9,-6-5-176-9,4-1-48 7,3-4 0-7,-3-1 0 8,4 1-208-8,-3-5-48 7,5-4-16-7,-2-3 0 7,5-5-64-6,1-4-16 6,-3 2 0-7,7-6 0 7,-3 2-96-6,0-3-32 10,-3 6 0-11,1-8 0 6,1-1-80-5,-6 4-16 3,5-2 0-4,-5 0 0 7,3-5-80-7,3-3-32 8,-5 0 0-8,1-1 0 9,-2 5-16-9,-1-2-128 6,-1 0 192-6,4 3-64 9,-5-1-128-9,5 4 128 6,-2 8-128-5,1-2 128 7,-7 0-128-8,6 10 0 6,-3 1 0-6,3 7 0 10,-6 5 0-10,2-1 0 5,1 1 0-5,-5 7 0 8,-6 9 0-8,0 0 0 7,0 0 0-7,0 0 0 7,0 0 0-7,18 11 0 8,-9 5 0-7,-1 5 0 6,2-3 0-7,-2 9 0 7,-4 10 128-7,4 4-128 8,1 4 0-8,-3 2 0 7,-4-2 0-7,4 5 128 8,0 1-128-8,4 2 0 7,-5-1 0-7,-1-1 0 7,2-2 0-6,4 2 0 6,-4-3 0-7,-2 1 0 9,0-6 256-9,-1 4-48 6,1 3 0-6,2-9 0 9,-2 0-48-9,0-6-16 6,0 3 0-5,0-7 0 7,-2-2 48-7,0-4 0 4,-2-1 0-5,0-3 0 9,0 1-64-9,0-1-128 6,0-5 192-6,4-1-64 8,-4-15-128-8,5 18 128 6,-1-6-128-6,-4-12 128 8,0 0-128-8,0 0 0 8,0 0-160-8,0 0 160 22,0 0-1504-21,0 0-208-1,0 0-32 1,0 0-8688 6,0 0-1728-6</inkml:trace>
    </iact:actionData>
  </iact:action>
  <iact:action type="add" startTime="16971">
    <iact:property name="dataType"/>
    <iact:actionData xml:id="d11">
      <inkml:trace xmlns:inkml="http://www.w3.org/2003/InkML" xml:id="stk11" contextRef="#ctx0" brushRef="#br0">733 10508 28559 0,'-26'-8'2544'2,"26"8"-2032"-2,-11-9-512 0,11 9 0 6,-8-12 304-5,8 12-48 5,0 0 0-6,0 0 0 8,14-12 256-8,-3 4 32 8,5 2 16-8,3 1 0 8,-3 1 176-8,7-2 32 6,5 0 16-6,3 2 0 8,4 4-336-8,4 0-80 7,-2 0-16-7,10-2 0 9,0-2-224-9,-4 0-128 5,1 4 128-5,-1 2-128 9,4 2 0-9,2 0 0 7,-2 2 0-6,-2 6 0 24,1-3-2032-24,-1 3-320 3,12 2-64-4,-8 7-16 1</inkml:trace>
    </iact:actionData>
  </iact:action>
  <iact:action type="add" startTime="26070">
    <iact:property name="dataType"/>
    <iact:actionData xml:id="d12">
      <inkml:trace xmlns:inkml="http://www.w3.org/2003/InkML" xml:id="stk12" contextRef="#ctx0" brushRef="#br0">14802 18457 7359 0,'0'0'656'1,"0"0"-528"-1,0 0-128 0,0 0 0 6,0 0 1488-6,0 0 272 7,0 0 48-7,0 0 16 9,0 0-368-9,0 0-80 7,0 0-16-7,0 0 0 8,0 0-192-8,0 0-32 6,0 0-16-6,0 0 0 9,0 0-48-9,0 0-16 7,0 0 0-7,0 0 0 8,0 0-288-8,0 0-64 7,19-2-16-7,-3-4 0 7,4 2-112-7,-5 2-32 7,3-1 0-7,3-1 0 8,1 2-32-8,-3 0-16 7,3-4 0-7,-1-2 0 8,2 4-96-8,1-2-16 6,-5 2 0-1,5 1 0-1,-3 1-64-4,3-4-32 8,-5 4 0-8,-1 0 0 9,1 0-32-9,-19 2-16 5,18-2 0-5,-5 0 0 9,-13 2-64-9,0 0-16 7,0 0 0-7,18-2 0 8,-18 2 16-8,0 0 0 7,0 0 0-7,0 0 0 7,0 0 96-7,0 0 32 8,0 0 0-8,0 0 0 8,-16 6 16-8,3 0 16 7,-9 2 0-6,-3-3 0 5,0-1-48-6,-3 2-16 9,-1 4 0-9,2-4 0 7,-5-2 0-7,1 3 0 8,-2 5 0-8,0-6 0 7,-2-4 0-7,6-2 0 8,1 0 0-8,1-2 0 7,4 0-32-6,1-2-16 6,6-2 0-7,1 4 0 8,15 2-96-8,-10-5 0 6,10 5-128-6,0 0 192 9,0 0-192-9,0 0 176 6,-4-12-176-6,4 12 160 8,0 0-32-8,10-18-128 7,6 10 192-7,-5 1-64 8,5-1-128-8,1 4 0 7,5 2 0-7,3 0 0 9,-3 2 0-9,-3 0 0 7,3 0 0-6,-1 2 0 5,1 2 0-6,-5 0 0 7,1-2 0-7,1 2 0 7,-5 0 0-6,-14-4 0 7,0 0 0-8,15 7 0 7,-15-7 0-7,0 0 0 7,0 0 0-7,0 0 0 8,0 0 0-8,0 0 0 8,0 0 128-8,-11 8-128 7,-1 4 208-7,-2-8 16 7,-1-4 0-7,-1-2 0 8,1 4 32-8,-5-4 0 7,1 0 0-7,-1 0 0 8,-5-6 0-7,1 4 0 6,1 0 0-7,1 2 0 8,1-2-80-7,5 1-16 4,-1-1 0-5,5-2 0 8,-3 4-160-8,15 2 0 7,0 0 144-7,-12-2-144 9,12 2 0-9,0 0 0 6,0 0 0-6,0 0 0 23,0 0-1616-21,0 0-304-1,0 0-48 1,0 0-17344-2</inkml:trace>
    </iact:actionData>
  </iact:action>
  <iact:action type="add" startTime="27103">
    <iact:property name="dataType"/>
    <iact:actionData xml:id="d13">
      <inkml:trace xmlns:inkml="http://www.w3.org/2003/InkML" xml:id="stk13" contextRef="#ctx0" brushRef="#br0">18498 16653 6447 0,'0'0'576'3,"0"0"-576"-3,16-6 0 1,-16 6 0 5,13-11 1216-6,-3 1 144 7,6 4 32-7,-16 6 0 10,0 0-432-10,10-16-64 6,-10 16-32-6,0 0 0 8,0 0 80-8,0 0 16 7,5-13 0-7,-5 13 0 7,0 0-64-7,0 0 0 7,0 0 0-6,0 0 0 7,-9-12-16-8,9 12-16 7,-18 0 0-7,18 0 0 8,-17-2-192-8,-3 0-32 6,1 0-16-6,-1 4 0 8,-1 2-112-8,-5 0 0 8,-3-4-16-8,0 0 0 7,1 4-16-7,1-2 0 13,-4-2 0-13,2-2 0 3,-1-4 128-2,1 2 32 4,2 0 0-4,-1 2 0 6,1-2-64-7,4 0 0 7,1 1 0-7,3-3 0 9,1 2-240-9,18 4-48 6,-11-6-16-6,-1 4 0 8,12 2-48-8,0 0-16 7,0 0 0-7,0 0 0 9,0 0-16-9,0 0 0 6,0 0 0-6,0 0 0 10,0 0-64-10,0 0 0 5,0 0-128-5,6 14 192 9,0 1-64-8,-1 5 0 4,9-7-128-5,-4 9 192 9,2 7-192-9,3 4 0 7,-5 8 0-7,2 2 0 8,-7 6 0-8,-1 5 0 7,2 5 0-6,-2 9 0 5,-4-1 0-6,0 9 0 7,-4 4 0-6,2 5 0 6,-4 3 0-7,-1 2 0 8,-9 5 0-8,2-5 0 7,-5 0 0-7,1 0 0 7,1-1 0-7,-3-7 0 8,1 0 0-8,1-6 128 8,-3-4-128-8,1-2 0 8,3-7 0-8,-1 3 176 6,-5-3-176-6,3-3 160 9,5 1 48-9,-3-3 16 7,8 1 0-7,-3-3 0 7,1-5-96-7,-4 0-128 7,5-3 176-7,-3-3-176 8,4-6 128-8,2 2-128 7,-7-4 0-7,7-4 0 8,-2-3 144-8,2-3-144 7,1 0 0-6,-1-1 144 6,-2-1-144-6,4-2 0 6,2-1 0-7,-2-5 128 7,1 1-128-7,3-1 0 8,2-17 0-8,0 14 128 7,0-14 32-7,0 0 0 7,7 16 0-6,-7-16 0 6,0 0 96-7,12 5 0 7,6-1 16-7,-5-4 0 9,5-2-144-9,-2 0-128 6,1-3 192-6,6-3-192 9,3 0 128-9,1 2-128 6,0-2 0-6,3 1 0 8,1-1 128-8,2 4-128 7,0 4 0-6,8-2 0 8,0 2 0-9,4-2 0 6,0 0 0-6,-2 2 0 8,4 2 0-8,1 0 0 7,-7-2 0-7,4 2 0 9,-2-2 0-9,-2 2 0 6,-4 2 0-5,-2 2 0 19,-2 1-864-18,-3-1-224-2,-5-2-64 0,0-2-10560 11,-5-4-2112-11</inkml:trace>
    </iact:actionData>
  </iact:action>
  <iact:action type="add" startTime="28035">
    <iact:property name="dataType"/>
    <iact:actionData xml:id="d14">
      <inkml:trace xmlns:inkml="http://www.w3.org/2003/InkML" xml:id="stk14" contextRef="#ctx0" brushRef="#br0">20679 16300 19295 0,'0'0'848'2,"0"0"176"-2,-8-10-816 1,8 10-208-1,-6-17 0 0,6 17 0 8,0-14 1072-8,0 14 160 5,8-17 48-4,2 5 0 8,7-2-208-9,1 3-48 6,-2-5 0-6,7 4 0 9,6-1-304-9,4 1-64 6,6-4-16-6,-4 7 0 7,3-7-160-7,1 6-32 7,-2-1-16-7,0 3 0 9,-4 2 80-9,-2 0 0 7,-2-4 16-7,-1 4 0 8,-3 3-64-8,-6 5-16 6,1-2 0-5,-1 3 0 6,-5 3-160-7,2 6-32 7,1 0-16-7,-7 3 0 9,0-1-96-9,-2 3-16 5,-6 7 0-5,-4-1 0 9,-4 5 128-9,-2 5 0 6,0 2 16 0,-6 8 0-1,3 2-80-5,-3 3-32 6,0 3 0-6,1 8 0 8,-1 7-160-8,0 0 128 6,1 0-128-6,-1 5 128 9,1 1-128-9,5 0 0 7,-4 2 0-7,4-2 0 10,2-2 128-10,-1 1-128 5,1-9 0-5,2 2 128 7,2 3-128-7,2-7 0 8,0-5 0-8,4 1 0 7,2 1 0-7,1 3 128 8,-1 1-128-8,-2-1 0 7,2-1 0-7,4-1 0 9,-2-1 0-9,-3-1 0 6,9-3 0-6,-4 0 0 7,-2-3 0-6,3-3 0 6,-3 2 0-7,0 0 0 9,4 3 128-9,-5-3-128 7,3-8 0-7,4 6 0 7,-2 2 144-7,3-6-144 7,-3 1 128-7,2-1-128 8,-5 0 128-8,3 0-128 8,0-2 144-8,-5 2-144 7,5-6 192-7,-2 0-192 8,-4 2 192-8,2-4-192 6,3 2 192-6,-5 4-192 9,0-8 224-9,2 2-64 6,0 1-16-6,-5 1 0 9,3-6 32-9,0 0 0 7,0-4 0-7,0 1 0 7,-4-1-16-7,4-2 0 9,-2-1 0-9,0-1 0 6,1-1-32-6,-3-5 0 7,-2 1 0-7,0-5 0 8,0 3 16-8,0 0 0 7,-2-5 0-7,0 1 0 8,2-12 112-8,-5 16 32 7,-1-5 0-7,6-11 0 9,-6 16 32-9,-2-6 0 6,8-10 0-6,-16 13 0 8,5-5 48-8,-1 0 16 7,2-2 0-7,-5-2 0 9,1-2-48-9,-5-1 0 6,-3 1 0-6,-1 2 0 8,-1-4 0-7,-3 2 0 5,-4 0 0-6,0 2 0 9,-7-2-112-8,-1 2-32 5,-7-4 0-6,-5 2 0 7,0 2-192-7,-3-2 144 7,-5-2-144-7,1 0 128 8,-1 4-128-8,-7 2 0 9,-1 3 0-9,-5 1 0 21,2-4-896-19,-6 8-176-2,-2-1-16 0,-8 7-16 13,-4-7-2096-11,-7 5-400-1</inkml:trace>
    </iact:actionData>
  </iact:action>
  <iact:action type="add" startTime="30511">
    <iact:property name="dataType"/>
    <iact:actionData xml:id="d15">
      <inkml:trace xmlns:inkml="http://www.w3.org/2003/InkML" xml:id="stk15" contextRef="#ctx0" brushRef="#br0">11437 15150 8287 0,'0'0'736'3,"-9"-2"-592"-3,9 2-144 0,-16-2 0 9,4 0 1328-9,2-2 224 6,1-6 48-6,9 10 16 8,-10-4-176-8,10 4-32 7,0 0-16-6,-8-10 0 5,8 10-128-6,0 0-32 8,0 0 0-8,0 0 0 7,-8-7-176-6,8 7-32 5,0 0-16-6,0 0 0 8,0 0-176-8,0 0-48 7,18-2 0-7,-1 2 0 8,-1 0-48-7,6 0-16 4,3 0 0-4,4 0 0 7,2 0-16-8,12 4-16 7,2 1 0-6,8-3 0 12,5 0-192-13,11 2-48 1,1 2 0-1,10 4 0 10,6-6-48-10,1 0-16 6,-1-4 0-5,2 4 0 6,-2 1 32-7,3 5 0 8,5-4 0-8,2 2 0 6,9 2-112-6,0-3-32 7,3-5 0-7,-5 6 0 9,-4-4-16-9,3 4-16 7,3-2 0-7,3-2 0 8,1-1-48-8,-6 1-16 6,-5-4 0-6,1-2 0 10,-5 6-176-10,1 0 160 7,1-4-160-7,9 0 160 8,-1-4-32-8,-3 2 0 6,0-2 0-6,-5-1 0 10,0 3-128-10,-3-2 0 5,3 0 0-4,-3-2 0 6,7 2 0-7,-1-2 0 8,-1 2 0-8,-4-2 0 8,-3-1 0-8,-5 3 0 6,0 2 0-6,4 4 0 8,3 2 0-8,-3 2 0 8,2-1 0-8,-1-3 0 6,-11-2 0-5,-2 0 0 6,4 0 0-7,-2 2 0 9,-6 0 0-9,6-2 128 6,2 0-128-6,2-2 128 8,-4 0-128-8,-4 2 160 8,-8-2-160-8,3 0 160 7,-9 0-160-7,-2 4 128 6,-3 0-128-6,0 0 128 9,-7-2-128-9,-1 2 0 8,2 2 0-8,-6 0 0 8,0-2 0-8,-3 0 128 7,-4-2-128-7,-3 4 0 8,2-2 0-7,-6 2 0 4,-2-2 128-5,-5 0-128 9,-7-2 0-9,-1 0 0 6,-3 4 0-6,-13-4 0 8,0 0 128-8,0 0-128 7,0 0 0-7,0 0 128 8,0 0-128-8,0 0 0 7,0 0 144-7,0 0-144 9,0 0 0-9,0 0 144 6,0 0-144-6,0 0 0 8,-15 5 128-8,-9-1-128 7,-1 2 0-7,0-4 0 9,-3-2 128-9,1 0-128 7,-4-2 0-7,-4 2 0 6,-12-2 128-6,2-4-128 9,4 2 0-9,-8 1 0 8,1-1 176-8,-7 2-176 6,-6-4 160-6,1 0-160 8,-4 4 0-7,-10 2 0 5,-8 2 0-6,-4-4 0 8,-6-2 0-8,-2 0 0 7,3 0 0-7,-7 4 0 8,3-2 0-8,-13 2 128 7,-9 0-128-7,-4-2 0 8,-1-1 144-8,-5 1-16 7,0 2 0-7,-4 0 0 9,-9 0-128-9,-1 0 0 6,-3 0 0-6,2 2 0 8,-1 1 0-8,-9 1 0 8,-6-2-144-8,6 0 144 7,0-2 0-7,6 2 0 7,1 2 0-7,-3-2 0 8,2 0 0-8,5 2 0 8,5-2 0-8,3 0 0 7,6 2 0-7,4-2 0 6,-5 2 0-5,9 1 0 7,11-1 0-8,7 0 0 6,7 2 144-6,5-2-144 10,3 0 0-10,10 2 0 6,0-2 0-5,4-1 0 7,5-3 0-8,7 2 0 6,7 2 0-6,6-2 0 9,10-2 0-9,6 0 0 7,4 4 0-7,5-4 0 7,3 0 0-6,19 0 0 5,0 0 0-5,0 0 0 7,0 0 0-8,0 0 0 7,0 0-128-7,0 0 128 7,17 6 0-7,3 0-176 8,7 2 176-8,12-4-128 7,4-1 128-7,10-1 0 7,3 2-144-7,13 0 144 9,5 4 0-9,0 0 0 6,6-2 0-6,4 1 0 7,3 1 0-7,9-4 0 8,9-4 0-7,6 4 0 6,7 2 0-7,6 4 0 7,-7-4 0-7,8-3 0 8,6-3 0-8,3 0 0 7,5 2 0-7,-2-2 0 9,-3 0 0-9,3 0 0 7,3-4 0-7,4 1 0 7,3-5 0-7,-7 4 0 8,-5 4 0-8,3-4 0 8,3-2 0-8,-3 0 0 6,3 4 0-5,-5 2 0 6,-3-2 0-7,3-2 0 7,-1 3 0-7,-2-1 0 8,-5 2 0-8,-3 0 0 7,-12-4 0-7,-2 0 128 8,-5-2-128-8,3 0 0 7,-6-2 0-7,-7 2 0 8,-4 3 0-8,-3-3 0 7,-7-4 0-7,-10 4 0 8,-5 2 0-8,-9 0 0 7,-3 0 0-7,-6 2 0 9,-8-3 0-9,0 3 0 6,-6 0 0-6,-8-2 0 8,-6 0 0-8,-7 2 0 8,-14 2 0-8,0 0 0 8,0 0 0-8,0 0 0 5,-14-4 0-5,-7 0 128 9,-8-4-128-9,-4 6 0 7,-10-2 0-7,-6-1 128 9,-6 1-128-9,-7 0 128 6,-6 2-128-5,-10-2 128 6,-6 2-128-6,-12-2 0 6,-3-2 0-7,-5 2 0 7,-1 0 0-7,-4 1 0 8,-3-1 0-8,-16 2-176 7,-13 2 176-7,-1-2 0 7,-2-2 0-7,-9 2 0 8,-3 0 0-8,-4 2 0 8,-7 2 0-8,-1 2 0 8,0-2 0-8,-5 0 0 6,-17-2 0-6,7 2 0 10,8 4 0-10,-11-1 0 6,-5-3 0-6,4 2 0 9,7-2 0-9,-3 2 0 6,4 4 0-6,1-4 0 8,6-4 0-8,7 6 0 7,3 1 128-7,0 3-128 9,0-6 0-9,14 2 0 7,9-4 0-7,9 4-192 8,13 0 192-8,1 1 0 6,9-1 0-6,8-4 0 8,11 0 0-8,10 2 0 7,15-2 0-7,11 0 0 8,5-2 0-8,16 2 0 7,5-2-144-7,11 0 144 7,15 0-224-6,0 0 32 6,0 0 0-7,23 4 0 9,10-2-112-9,12 0-16 7,10 0 0-7,17-2 0 7,14-2 128-7,9 2 0 6,9 4 16-5,9-1 0 8,8-4 176-9,12 1-128 6,15 0 128-6,2 0-128 7,4 1 128-7,8 1 0 7,4 2 0-7,5-2 0 8,13-2 0-8,1 0 144 7,-2 2-16-6,9 0-128 7,5 2 0-8,0-2 0 7,-4-2 0-7,4 2-192 8,4-2 192-8,-3 0 0 6,-4 0 0-6,5 0 0 10,-1 0 144-10,-4 0-144 6,-7-2 0-5,0 0 144 6,4-2-144-7,-11 0 0 7,-13 0 0-7,-1 0 0 8,-4 3 0-8,-4-3 0 6,-10-6 128-5,-7 4-128 7,-11 0 0-8,-5 0 0 6,-12 2 0-5,-3-3 0 6,-9 1 0-7,-15 0 128 7,-18-2-128-7,-9-2 0 8,-12 3 0-8,-12 1 0 7,-10 0 0-7,-5 0 0 24,-20 6-1088-22,0 0-208-1,-18-4-48-1,-13 2-16400 0</inkml:trace>
    </iact:actionData>
  </iact:action>
  <iact:action type="add" startTime="34236">
    <iact:property name="dataType"/>
    <iact:actionData xml:id="d16">
      <inkml:trace xmlns:inkml="http://www.w3.org/2003/InkML" xml:id="stk16" contextRef="#ctx0" brushRef="#br0">11644 15095 12895 0,'-21'-2'1152'2,"5"0"-928"-2,-2 0-224 0,-3 0 0 8,1-2 1472-8,5 2 240 7,-5-4 48-7,3 5 16 7,-1-3-320-6,1 0-64 5,3 0-16-6,-4 0 0 8,1 2-480-7,1 0-112 4,-3-6-16-5,7 4 0 9,-4 2-16-9,16 2-16 6,-13-2 0-6,13 2 0 9,0 0-96-8,0 0-32 6,0 0 0-7,0 0 0 6,0 0-32-6,0 0-16 7,15-4 0-7,7 4 0 9,3 0-240-9,5 0-32 6,5 0-16-6,11 2 0 13,9-2 48-13,6 6 16 3,11 0 0-3,8 2 0 9,9-2-16-9,3-2 0 6,6 0 0-6,-3 0 0 9,3-4-176-9,-3 0-144 6,7 5 192-6,5 1-192 9,8 0 128-9,0 4-128 6,-2 0 0-5,4-5 0 7,-4 3 0-8,3 6 0 7,4 1 0-7,5 3 0 8,4-6 0-8,-8 3 128 6,-2-5-128-6,2 6 0 9,-2-9 0-9,10 5 0 7,5-4 0-7,-7-2 0 8,-6 0 128-8,-4 3-128 6,2-5 0-6,4 0 0 9,6-2 128-9,-11 2-128 6,-2 4 0-6,-1-2 0 9,-4-6 128-9,0 2-128 6,-2 2 0-6,6-1 0 9,-3-3 176-9,-11 0-176 7,-4 0 160-7,-5 2-160 7,-4-2 144-7,-2 2-144 7,-10-2 128-7,4 0-128 9,0 0 128-9,-4 0-128 7,0 0 0-7,-12 0 128 7,-3-2-128-7,-9 2 0 8,-5 0 0-8,-8 0 128 8,-8-2-128-8,1 2 0 8,-9-1 144-7,-3-1-144 5,-5-2 0-6,-15 4 144 7,0 0-144-7,0 0 0 7,0 0 128-6,0 0-128 7,0 0 0-8,-19-10 0 7,-3 2 0-7,-5 6 0 8,-4-2 0-7,-6 2 0 5,-10-2 0-6,-4 2 0 7,-7-1 0-7,-7 3 0 9,-9 0 0-9,-2 0 0 7,-2 0 0-7,-4 3 0 7,-4 1 0-7,-5 0 0 7,-11-2 0-7,-7 2 0 9,-10-2 0-9,0 2 0 5,-6-2 0-5,0 4 0 8,0-2 0-7,-11 0 0 5,-14-1 0-6,1 1 0 10,3 2 128-10,-12 4-128 6,-6-4 0-6,-3 0 0 8,-3 5 0-8,-4-1 0 7,3-6 0-7,-7 6 0 8,-9 3 0-8,4-5 0 6,5-4 128-5,-3 4-128 7,-3-2 0-8,15-2 0 6,11 0 0-5,5-1 0 8,5-3 0-9,6 0 160 5,3 0-160-4,15-3 128 7,5 1-128-8,15 0 0 6,7-4 144-6,11 0-144 9,4-4 0-9,8 4 0 6,6 4 0-6,11-3 128 9,8-5-128-8,14 6 0 4,10 2 0-5,7-2 0 11,18 4 0-11,0 0 0 4,0 0 0-4,26-2 0 9,13-4 0-9,13-2-208 6,15 5 80-6,5-1 128 10,12 0-160-10,11 4 160 6,14-2 0-6,12 2-144 8,16-6 144-8,9 4 0 7,0 0 0-7,7 2 0 8,6-4 0-8,17 2 0 7,5 0 0-6,7 0 128 7,-3 0 0-8,8 0 16 6,6 0 0-6,0-1 0 8,-2 1 48-8,4-2 0 6,0-2 0-6,0-2 0 8,-6 0 32-8,2-3 16 8,-2 3 0-8,-4 0 0 7,-6-4-48-6,-3 4 0 6,5 3 0-7,-8-3 0 8,-13-2-192-8,-6 0 176 7,-4 4-176-7,-2-1 160 8,-9-1-160-8,-9 2 0 6,-9 4 0-6,-12-2 128 10,-6 2-128-10,-7 4-256 5,-9-2 64-4,-7 2-12352 16,-10 2-2496-17</inkml:trace>
    </iact:actionData>
  </iact:action>
  <iact:action type="add" startTime="35676">
    <iact:property name="dataType"/>
    <iact:actionData xml:id="d17">
      <inkml:trace xmlns:inkml="http://www.w3.org/2003/InkML" xml:id="stk17" contextRef="#ctx0" brushRef="#br0">11716 15033 5519 0,'0'0'240'1,"6"-12"64"-1,-6 12-304 0,10-6 0 7,7 2 0-7,3 2 0 3,3 0 3680-2,5 2 672 5,1-2 144-6,12 2 32 7,2 0-2992-6,9 0-608 5,7-2-112-5,7 0-32 5,1-4 48-6,11-3 16 10,5 1 0-10,15 0 0 6,3 0-48-6,22 2-16 6,10 3 0-3,7-5 0 5,-3-4-288-8,5 4-64 6,12 2-16-5,2-5 0 6,2 1-240-7,4 0-48 8,-4 0-128-8,10 5 192 6,6-1-48-5,-3-2-16 7,-5 0 0-8,6 2 0 6,-1 6 160-6,-1 0 32 7,-6-2 0-6,-2 2 0 8,0 0-192-9,2 0-128 6,1 0 192-6,-7 2-192 9,-13-2 144-9,-3 2-144 6,-3 0 0-6,-3 2 144 8,-3 6-400-8,-10-2-96 7,-8-2-16-7,-14 5-14624 10</inkml:trace>
    </iact:actionData>
  </iact:action>
  <iact:action type="add" startTime="37462">
    <iact:property name="dataType"/>
    <iact:actionData xml:id="d18">
      <inkml:trace xmlns:inkml="http://www.w3.org/2003/InkML" xml:id="stk18" contextRef="#ctx0" brushRef="#br0">12114 15005 12959 0,'-47'6'576'4,"18"0"112"-4,-4 2-560 0,0-2-128 0,-2-3 0 0,3 5 0 6,5 2 480-5,2-2 64 7,3-4 16-8,1 2 0 7,-1-2 48-7,3 3 16 6,5-1 0-5,1-4 0 8,13-2-48-9,-12 0 0 5,12 0 0-5,0 0 0 8,0 0 256-8,0 0 64 8,-8-4 0-8,8 4 0 7,0 0-48-7,0 0 0 7,16-13 0-7,9 5 0 8,6 6-384-7,8-2-80 5,0-2 0-6,14 0-16 8,11 0-48-3,10 2 0-1,4 1 0-4,6-5 0 6,4-8 96-6,12 4 16 8,3-1 0-8,14 3 0 8,14-2-144-8,-5 3-32 7,3-1 0-7,0-2 0 8,2 6-256-8,15 2 160 8,4-1-160-8,2-1 128 8,-9 0-128-8,5 2 160 5,8 4-160-5,4 2 160 10,-2 0-32-10,-4 2-128 6,0 2 192-6,0-3-64 9,6 3-128-9,-6-6 0 6,-10-4 144-6,-1 2-144 9,-3 1 176-9,7-1-48 5,-3-4 0-5,-4 4 0 10,-9-4 192-10,-4 4 16 6,-8-2 16-6,0 0 0 9,4 0-96-9,-8-2-32 6,-6 1 0-6,-6 1 0 8,-9 2-96-8,-4 0 0 7,-3 0-128-7,-3 2 192 8,-2 2-192-8,-8 0 176 7,-1 0-176-7,-11 0 160 8,-4 0-160-8,-7 1 0 7,-6 5 144-7,-10-2-144 7,-4-4 128-7,-5 2-128 8,-5-2 128-8,-1 4-128 7,-20-6 0-7,13 8 144 7,-13-8-144-6,0 0 0 7,0 0 224-8,0 0-64 7,-5 11-16-7,-9-3 0 8,0 0 80-8,-7 0 16 8,-3-2 0-8,-3-1 0 8,-2-5-48-8,-6 2 0 6,-6 6 0-6,-6-4 0 8,-8-2 0-8,1 2-16 8,-5-2 0-8,-3 2 0 8,-3-2-32-8,1 2 0 6,-8 3 0-6,0-1 0 9,1-4-16-9,-10 2-128 7,-5 0 192-7,-12-2-64 8,-1-4-128-8,-7 2 128 7,-1-2-128-7,-2 4 128 8,-4 2-128-8,-16-2 0 6,-10-4 144-6,-1 4-144 8,-4 6 0-8,-6-3 144 7,-7 5-144-6,-2 2 0 6,-13-4 128-7,2 9-128 7,1 3 0-7,-5-1 0 8,-9-3 0-8,11 1 0 7,6 5 0-7,0 1 0 8,1-3 0-8,8-3 0 7,15 3 0-7,11 1 0 8,14-5 0-8,8 1 0 7,6-1 0-7,7-4 0 8,8-1 0-8,18 1 0 7,6 0 0-6,11 3 0 6,12-9 0-7,6 2 0 8,10 0 0-8,5-2 0 23,9-2-272-21,11-4-176-1,0 0-16-1,0 0-11024 5,17 4-2208-3</inkml:trace>
    </iact:actionData>
  </iact:action>
  <iact:action type="add" startTime="38977">
    <iact:property name="dataType"/>
    <iact:actionData xml:id="d19">
      <inkml:trace xmlns:inkml="http://www.w3.org/2003/InkML" xml:id="stk19" contextRef="#ctx0" brushRef="#br0">18707 16372 4607 0,'0'0'192'1,"0"0"64"-1,17 0-256 0,-17 0 0 5,12-7 0-4,-12 7 0 4,0 0 2384-5,0 0 432 7,0 0 96-6,16-2 16 6,-16 2-1584-7,0 0-320 8,0 0-64-8,0 0-16 9,0 0 16-9,0 0 0 5,0 0 0-5,0 0 0 7,0 0 64-7,0 0 0 7,0 0 16-6,-12 7 0 7,0-1-272-8,-3-2-64 7,-1-4-16-7,-3 0 0 8,-7 6-128-8,-1-4-32 6,-4 0 0-5,-2-2 0 7,-1 0-112-8,-5 0-32 8,0 0 0-4,-2 0 0 0,4-2 64-4,4 0 0 6,-4 0 0-6,6-2 0 8,2 2 96-7,1-2 32 5,3-2 0-5,0 1 0 6,3 1-160-6,1 0-32 5,-1 0 0-5,3 2 0 8,-1-2-192-9,1 0-64 6,1 0 0-6,18 4 0 8,-13-2-128-8,-1 2 0 6,4 0 0-6,10 0 0 9,-15 6 0-9,15-6 0 6,0 0 0-6,0 0 0 9,-14 8 0-9,14-8 0 6,-8 8 0-6,-2 3 0 10,10-11 0-10,-7 14 0 5,3 2 0-5,4-16 0 8,-4 15 0-8,2 5 0 8,-2-3 0-8,4 1 0 8,-2 1 128-8,2 5-128 7,0-1 128-7,0-1-128 8,0 1 128-8,6 6-128 7,-2 6 0-7,0 2 128 8,-4 1-128-8,2 6 0 7,0-3 0-7,1 8 0 7,1 4 128-6,0-1-128 5,2 1 128-6,-2 2-128 9,-2-3 128-9,0 3-128 6,2 1 128-6,-2-1-128 10,0 4 128-10,0-3-128 5,2 3 0-5,1-1 128 10,-1-3-128-10,-2 1 128 6,-2 3-128-6,0-3 128 9,0-1 16-9,0-2 0 6,-2-5 0-6,0 5 0 8,-2 4 48-8,1-3 16 6,-1-1 0-5,0 1 0 6,-2 3-208-7,4 0 176 9,-4-3-176-9,-2 3 160 7,0-1-160-7,3-3 128 7,-7-2-128-7,4-1 128 7,2 1-128-6,2 0 192 6,-5-8-192-7,1 4 192 7,0 5-192-7,0-5 128 8,-5-8-128-7,3 4 128 5,-6-2-128-6,6 2 0 8,-3-6 144-8,1 0-144 7,-2 0 0-7,3-6 144 7,1-2-144-7,0-1 0 10,2 1 160-10,3-2-160 6,-5 1 128-6,4-3-128 7,2 0 128-7,0-3-128 7,2-5 128-7,-2 1-128 8,0-1 0-8,4-17 128 7,-5 12-128-7,5-12 0 8,0 0 128-8,0 0-128 8,0 0 0-8,0 0 128 7,0 0-128-7,0 0 128 8,0 0-128-8,0 0 128 6,0 0-128-5,0 0 128 7,0 0-128-8,0 0 128 7,0 0-128-7,0 0 0 7,0 0 0-7,19 0 0 8,1-2 0-7,-3 2 0 6,5-4 128-7,3 2-128 7,2-2 0-7,3 0 0 7,1 2 0-7,4 2 0 8,0 0 0-8,2 0 0 7,8 2 0-7,-2 4 0 9,4-2 0-9,1 0 128 6,-1 0-128-6,0 2 128 9,2 2-128-9,0-3 0 7,-1 1 0-7,-3 2-176 8,0 0 176-8,-8-2 0 6,-2 0 0-6,-8-2 0 9,-5-1 0-9,-3 1 0 7,-19-4 0-7,18 6 0 7,-18-6-192-7,0 0 0 7,0 0 0-7,0 0 0 23,0 0-2080-21,0 0-416 0,0 0-96-2</inkml:trace>
    </iact:actionData>
  </iact:action>
  <iact:action type="add" startTime="40133">
    <iact:property name="dataType"/>
    <iact:actionData xml:id="d20">
      <inkml:trace xmlns:inkml="http://www.w3.org/2003/InkML" xml:id="stk20" contextRef="#ctx0" brushRef="#br0">20624 16361 16815 0,'0'0'736'2,"0"0"160"-2,-9-6-704 3,9 6-192-3,-12-6 0 0,12 6 0 7,0 0 784-7,0 0 128 8,0 0 32-8,2-16 0 8,4 5-144-8,1-3-32 7,1 2 0-6,10 4 0 5,-3-3 128-6,7 3 0 7,-1 0 16-6,7-4 0 6,5 5-176-6,6 3-32 4,-2-2-16-5,4 0 0 8,-2 2-288-7,2 2-48 6,2 0-16-7,-6 2 0 8,2 2 80-8,-6 2 16 6,-4 2 0-6,-2 0 0 9,-1 0-48-9,-5 5-16 6,-3 5 0-1,-3 5 0 0,-5 3-64-5,4 5-16 6,-6 2 0-6,-1 6 0 10,3 12-32-10,-10 2-16 5,-6 5 0-4,1 5 0 7,-3 9-112-8,0-2-128 7,-6 6 176-7,4 2-176 7,-5 2 192-7,5 2-192 8,-4 0 192-8,3-2-192 8,1 2 192-8,-2-2-192 7,5-4 192-7,-1-3-192 8,-2-1 256-8,2-4-64 8,2 4-16-8,0-3 0 7,1-5-32-7,3 1 0 6,0-5 0-6,4 2 0 9,-2-3 64-9,2 0 16 6,3-3 0-6,-1 3 0 10,0 1-16-10,0-1 0 6,2 1 0-6,4 3 0 8,-2-1-208-8,-1-3 176 6,5 1-176-6,-2 1 160 8,2 1-160-8,3 1 0 7,-3-3 144-7,3 3-144 8,7 1 0-8,-5 4 0 8,5-1 0-8,-1-5 0 8,1 1 0-8,-3 1 0 6,1-3 0-5,1-5 0 6,1-5 0-7,-5-4 0 7,3 4 0-7,1-7 0 8,-5-5 0-8,-1-3 0 8,3 3 0-8,-6-4 128 7,3-6-128-7,-3-5 128 7,-2 3-128-6,0-4 128 6,-5 1 64-7,-1-8 32 7,-4-14 0-7,6 15 0 8,-6-3 128-8,0-12 32 7,-4 13 0-7,-2-5 0 9,6-8 0-9,-13 12 0 6,-1-2 0-6,-5-6 0 8,-3 0-64-8,-1-1-16 7,-8 3 0-7,-1-4 0 10,-5 0-64-10,0 0-16 5,-8 0 0-4,2 0 0 6,2 0-224-7,-1-2 176 7,1 2-176-7,-6-2 160 8,0 0-160-8,2 0 0 8,-6-2 0-8,3 0-176 22,-1 0-1536-20,4-4-304-1,-4-2-64-1,4 3-16 0</inkml:trace>
    </iact:actionData>
  </iact:action>
  <iact:action type="add" startTime="41244">
    <iact:property name="dataType"/>
    <iact:actionData xml:id="d21">
      <inkml:trace xmlns:inkml="http://www.w3.org/2003/InkML" xml:id="stk21" contextRef="#ctx0" brushRef="#br0">14502 18929 17391 0,'0'0'768'4,"0"0"160"-4,0 0-736 0,0 0-192 0,0 0 0 0,0 0 0 8,0 0 800-8,0 0 128 8,0 0 32-8,0 0 0 7,0 0-336-7,0 0-64 6,17-6-16-6,-5-2 0 8,0 1 16-8,1 1 0 8,1-4 0-8,1-4 0 8,3 1-144-8,-4-3-32 7,1 6 0-7,-3-5 0 7,4 1-48-7,-5-1-16 9,3 3 0-9,-4-2 0 6,1 6-48-6,3-3-16 8,-6 3 0-8,4 2 0 7,-12 6-96-6,0 0-32 6,0 0 0-7,13 2 0 8,-13-2-128-8,16 16 128 7,-8 3-128-7,-1 3 128 8,1 3 0-8,-2 4 0 6,-2 2 0-5,0 1 0 6,0 3 32-3,-4 0 0 0,-2-2 0-3,0 2 0 6,0 8 32-6,0-8 0 5,2-2 0-6,-4 2 0 8,0-4-192-8,-2-1 192 8,4-5-192-8,0-2 192 7,0-3-192-7,0-2 128 8,2-18-128-8,-1 19 128 8,-1-5-128-8,2-14 0 6,0 0 0-6,0 0 0 23,0 0-1984-21,0 0-288-1,0 0-48 1</inkml:trace>
    </iact:actionData>
  </iact:action>
  <iact:action type="add" startTime="41593">
    <iact:property name="dataType"/>
    <iact:actionData xml:id="d22">
      <inkml:trace xmlns:inkml="http://www.w3.org/2003/InkML" xml:id="stk22" contextRef="#ctx0" brushRef="#br0">14638 19231 15663 0,'-14'8'1392'1,"3"4"-1120"0,3-2-272-1,-4 9 0 7,4 1 2048-7,3 5 368 7,-5 0 64-7,2 5 16 9,0 3-1424-9,2 0-288 6,-3-6-48-6,1 2-16 7,0 3-112-7,-4-3-32 8,5 0 0-8,-1 6 0 6,-6 8-272-6,4-6-64 8,-1 0-16-8,-1 0 0 8,0 2-224-8,-3 2 0 8,3-4 128-8,-2 4-128 23,6-6-912-22,1 6-240 0,-3-2-32 3</inkml:trace>
    </iact:actionData>
  </iact:action>
  <iact:action type="add" startTime="41996">
    <iact:property name="dataType"/>
    <iact:actionData xml:id="d23">
      <inkml:trace xmlns:inkml="http://www.w3.org/2003/InkML" xml:id="stk23" contextRef="#ctx0" brushRef="#br0">14057 19945 16575 0,'0'0'1472'2,"0"0"-1168"-1,0 0-304-1,0 0 0 8,0 0 1136-8,0 0 160 7,0 0 48-7,0 0 0 7,0 0-288-6,0 0-48 5,-16 8-16-6,8 4 0 9,8-12-112-6,-15 15-32 1,5 5 0-4,2 5 0 8,-5 2-48-7,3 3-16 5,-4-1 0-6,3 4 0 8,1 0-80-8,-2 4-32 7,4-6 0-7,0 7 0 7,-1-3-112-6,3 2-32 5,2 0 0-6,0 2 0 8,0-4-144-8,0 0-16 7,2 2-16-2,0-2 0-1,0-2-160-4,2 0-16 7,0-1-16-7,0 1 0 9,-2-4-160-8,2 0 160 4,0-5-160-5,0-5 160 9,0 1-160-9,2-1 0 6,2-5 144-6,-4-14-144 9,8 17-176-9,-8-17-96 6,8 14-32-6,-8-14 0 24,0 0-704-22,0 0-144-1,0 0-16-1,0 0-16 11,0 0-1952-9,0 0-384-2</inkml:trace>
    </iact:actionData>
  </iact:action>
  <iact:action type="add" startTime="42311">
    <iact:property name="dataType"/>
    <iact:actionData xml:id="d24">
      <inkml:trace xmlns:inkml="http://www.w3.org/2003/InkML" xml:id="stk24" contextRef="#ctx0" brushRef="#br0">13513 20491 19343 0,'0'0'1728'3,"0"0"-1392"-3,0 0-336 0,0 0 0 8,13-6 1696-8,7 2 272 6,3 4 48-6,3-3 16 9,-1 1-1584-9,2 0-304 6,1 2-144-5,1 0 128 7,0-2 160-8,0 0 32 7,4 0 0-7,1 2 0 7,1 0-32-7,-2 0 0 9,-2 2 0-9,2 0 0 6,0-2-288-6,3 4-224 7,-5 1 32-7,0-3-12560 11</inkml:trace>
    </iact:actionData>
  </iact:action>
  <iact:action type="add" startTime="42522">
    <iact:property name="dataType"/>
    <iact:actionData xml:id="d25">
      <inkml:trace xmlns:inkml="http://www.w3.org/2003/InkML" xml:id="stk25" contextRef="#ctx0" brushRef="#br0">14607 20616 3679 0,'-25'4'320'2,"7"2"-320"-2,4-2 0 0,-3 5 0 7,3 5 5424-6,-1 0 1008 6,-1 3 208-7,0 7 32 9,-1-1-5264-9,1-1-1040 6,-5-1-224-6,3 0-144 8,4 3 640-8,1-3 32 7,5-1 0-7,4 1 0 7,2 3 32-6,6-5 16 5,2-7 0-6,11 1 0 9,-1-3-240-8,6-4-48 5,3 0-16-6,2-2 0 9,1-4-64-9,5-4-16 6,6 0 0-5,-4 0 0 6,-6-2-16-7,0-3-16 7,-1-5 0-7,-1 4 0 16,-4-9-48-16,-1 1-16 0,-9 1 0 1,3-3 0 6,-8 1 80-6,-2 1 0 5,-2-2 16-6,-6-3 0 8,-2 2-16-8,-4-3-16 7,-6 1 0-7,1-1 0 8,-11 1-160-8,1 2-16 8,-3 7-128-8,1-4 192 8,-2 5-320-8,1 3-80 6,3 4-16-5,2-6 0 21,-3 3-1584-20,7 3-320-1,3 0-64-1,14 6-13232 0</inkml:trace>
    </iact:actionData>
  </iact:action>
  <iact:action type="add" startTime="42927">
    <iact:property name="dataType"/>
    <iact:actionData xml:id="d26">
      <inkml:trace xmlns:inkml="http://www.w3.org/2003/InkML" xml:id="stk26" contextRef="#ctx0" brushRef="#br0">14909 20320 19343 0,'0'0'1728'3,"0"0"-1392"-2,0 0-336-1,0 0 0 7,0 0 2048-7,0 0 352 8,0 0 64-8,0 0 16 6,0 0-1344-5,16 3-272 7,1-4-48-8,5-1-16 7,-5-4-80-6,5 2-16 5,1 0 0-5,3 0 0 4,1 2-368-5,0-2-80 8,1 0 0-8,-1 4-16 9,-2 0-240-8,-1 2 128 5,-9 0-128-6,1 2 0 8,-16-4-160-8,0 0-128 6,0 0-32-5,0 0 0 20,8 12-1584-20,-8-12-320-1,-10 15-64 0,-10 3-10320 3</inkml:trace>
    </iact:actionData>
  </iact:action>
  <iact:action type="add" startTime="43098">
    <iact:property name="dataType"/>
    <iact:actionData xml:id="d27">
      <inkml:trace xmlns:inkml="http://www.w3.org/2003/InkML" xml:id="stk27" contextRef="#ctx0" brushRef="#br0">14909 20520 11055 0,'0'0'976'1,"0"0"-784"-1,0 0-192 0,0 0 0 5,0 0 2224-4,0 0 400 4,0 0 64-4,0 0 32 4,0 0-1424-4,10 8-272 7,8-4-64-8,-3 0-16 6,3-4-352-6,3-4-64 8,3-2-16-8,-3 0 0 8,4 3-304-8,3-3-64 7,-1-4-16-7,6 2 0 8,0 4-128-8,-2-2 0 7,-3-1 0-7,-1 1 0 26,0 0-1280-25,-1 0-320 1,-9 2-80 1</inkml:trace>
    </iact:actionData>
  </iact:action>
  <iact:action type="add" startTime="43332">
    <iact:property name="dataType"/>
    <iact:actionData xml:id="d28">
      <inkml:trace xmlns:inkml="http://www.w3.org/2003/InkML" xml:id="stk28" contextRef="#ctx0" brushRef="#br0">15810 20082 26655 0,'0'0'1184'4,"0"-18"240"-4,0 18-1136 0,-2-14-288 0,2 14 0 0,0 0 0 6,0 0 368-6,0 0 16 9,-13-7 0-9,1 9 0 8,-6 3-128-8,3 5 0 6,-1 10-16-6,-5 3 0 8,-3 0 144-8,1 5 48 7,2-1 0-7,-1 4 0 7,1 2 384-7,7 5 80 7,-2-3 0-7,9 0 16 9,-3-2-272-9,8 2-64 7,4 0-16-7,6-4 0 7,-1-5-336-7,1-3-64 8,6-3-16-8,2-1 0 7,3-7 128-6,4-1 32 6,1-5 0-7,1-2 0 7,2-6 416-7,1-2 96 11,-5-5 16-11,5-7 0 5,-3 4-16-5,0-3 0 8,-1-5 0-8,-3 1 0 8,-3-9-224-8,-7-1-32 7,-3-2-16-7,-4 4 0 7,-6-5-48-6,-2 1-16 5,-4-2 0-6,-5 0 0 9,-1-6-240-9,-7 6-48 6,-3 2-16-6,-1-1 0 9,0 1-176-8,-3 2 0 4,-1 4 0-5,0 3 0 8,-3 3-160-8,-3 9-112 7,0 2-32-7,-2 4 0 25,2 8-1824-24,0 2-368 0,-10 2-80-1</inkml:trace>
    </iact:actionData>
  </iact:action>
  <iact:action type="add" startTime="46198">
    <iact:property name="dataType"/>
    <iact:actionData xml:id="d29">
      <inkml:trace xmlns:inkml="http://www.w3.org/2003/InkML" xml:id="stk29" contextRef="#ctx0" brushRef="#br0">11486 15503 18303 0,'-27'-20'816'1,"11"10"160"-1,2-5-784 0,1 1-192 3,-1-5 0-3,4 3 0 8,-3-2 768-7,5 3 96 4,0 1 32-5,-4-3 0 8,5 3-304-8,-1 0-48 9,2 6-16-9,6 8 0 7,-4-9-112-6,4 9-32 5,4-18 0-6,4 8 0 8,0-1-96-8,1 3-32 7,9 4 0-7,1-2 0 10,3-4-64-10,7 3 0 5,8 3-16-5,4 0 0 8,8 2-32-8,7-2 0 7,7 4 0-7,9 4 0 11,10 2 32-11,8-2 0 6,9 0 0-6,1 1 0 7,-1 3 128-7,6-2 16 7,5 0 16-7,7 0 0 8,10-2 112-8,3 1 0 6,5 1 16-6,1-4 0 9,3-4-16-9,3 2 0 7,3 2 0-7,1 0 0 8,0 0-208-8,-3-2-48 6,-3 0-16-6,4-2 0 10,6 0-16-10,-7 0 0 6,-5-2 0-6,3 2 0 9,-1-1 0-9,3 1 0 7,-1 0 0-6,-4 0 0 5,-7 0-160-6,6 4 0 8,-3 2 0-8,-1 3 128 7,-2-1-128-7,-8 0 0 7,-5 4 0-7,-6 0 0 8,-7-5 144-8,-6-1-144 8,5 2 160-8,-5 6-160 7,-7-6 0-7,-6 0 0 7,-10 5 0-7,-12-3 0 8,-5-4 0-8,-7 0 0 7,-7-2 0-7,-8 0 0 8,-9 0 144-8,-9 2-144 7,-19-4 128-7,0 0-128 8,0 0 0-7,0 0 128 5,-8 11-128-6,-17 7 0 24,-14-2-1440-22,-4 5-368 1,-10 4-80-2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05:57:11.160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3176">
    <iact:property name="dataType"/>
    <iact:actionData xml:id="d0">
      <inkml:trace xmlns:inkml="http://www.w3.org/2003/InkML" xml:id="stk0" contextRef="#ctx0" brushRef="#br0">8777 371 13823 0,'0'0'1216'1,"0"-12"-960"2,0 4-256-2,2-3 0 5,-2 11 416-5,2-10 32 6,-2-2 16-7,0 12 0 8,-2-13 48-8,2 13 0 6,-4-10 0-5,4 10 0 6,-8-16-224-7,-2 8-32 8,-5 1-16-7,3 3 0 8,-6-2-112-9,1 2-128 6,-1 4 176-6,-1-2-176 6,-5 2 0-5,1 2 0 7,-2-2 0-8,-3 4 0 6,-1 0 176-6,0 2-176 8,-2 1 160-8,-1-1-160 7,-1-4 288-7,-4 2-32 8,4 4-16-8,2 0 0 8,-2-4 192-1,-4-2 32-6,-1 1 16-1,1 1 0 7,-7-2 32-7,5 2 16 8,-4 0 0-8,4-2 0 8,-8 0-144-8,4 0-48 6,2 2 0-6,0-4 0 9,0 2-128-9,0 2-16 7,2 9-16-7,0-5 0 8,-6 0-176-8,6 2 128 7,-2-2-128-7,6-1 128 7,-4 5-128-7,0-2 0 8,2 0 0-8,-6 5 0 7,-2-5 0-6,2 5 0 5,-5-3 0-6,3 4 0 9,0-5 0-9,-2 5 0 7,8-6 0-7,-2 5 0 7,4-3 0-7,-4 6 0 8,2-7 0-8,4 7 0 8,-4-6 0-8,4 5 0 8,4-3 0-8,-3 3 0 7,-1 5 208-7,4-1-32 6,0-1-16-5,0 5 0 7,-2 2 32-8,-5-1 0 6,3-1 0-6,2 1 0 9,-4-1-64-9,4 0 0 6,-2 3 0-6,4 3 0 10,-2 0-128-10,-1 2 128 6,1 2-128-6,4 0 128 8,2 6-128-8,-1 0 0 6,1-6 0-6,2 6 0 8,-1-4 0-8,3 0 0 8,1 2 0-8,-1-2 0 9,0 6 0-9,3-4 0 5,3 6 0-5,-3-2 0 9,1 2 0-9,3 0 0 6,-4-4 0-5,5 4 0 8,1-6 0-9,-3 5 0 6,3-3 0-6,-2 6 0 7,5 0 0-6,-3-2 0 7,4 2 0-8,-1 1 0 6,1-7 0-6,6 4 160 8,0-6-160-8,0 8 160 7,-4 6-160-7,4-3 0 8,2-5 144-8,2 2-144 8,0 2 128-8,4-4-128 6,0-4 128-6,2 4-128 10,0-3 0-10,-4 3 144 6,6-4-144-6,1 2 0 8,1-4 128-8,0 4-128 7,4-6 0-7,-3 4 0 8,3-6 128-8,-2 6-128 7,5-2 0-7,-3 0 0 8,3 0 0-8,3-8 0 6,-4 1 128-6,3 1-128 9,3 8 0-9,-3-6 0 6,2 2 0-6,5 0 0 9,-1-4 0-9,2-2 0 8,3 6 0-7,-1 0 0 6,2-5 144-7,4 1-144 7,0 0 0-7,1 0 144 8,3-2-144-8,-2 0 0 6,2 1 144-6,4-5-144 8,-1 0 0-8,1 0 144 7,2 1-144-7,-6-3 0 8,4-3 192-8,-2-1-192 7,4-1 192-7,0 1-192 8,2 4 144-8,1-1-144 7,5 1 0-7,0-3 144 8,-1-3-144-8,5 3 0 7,1-5 144-7,1-1-144 9,0 3 0-9,-1-3 128 6,-1-1-128-6,-1 3 0 9,1-4 128-9,3 3-128 5,1-1 128-5,-1 1-128 10,4 1 128-10,5-5-128 6,5 5 128-6,-2-6-128 8,2 5 144-8,2-3-144 6,-7 4 192-6,5-1-192 9,-6-3 176-9,4 3-176 7,4-3 160-7,-2 2-160 7,4-5 128-6,0 3-128 6,6-4 0-7,-2 3 144 8,0-1-144-8,-2 0 0 7,-2 1 0-7,-2-5 0 8,2 2 0-8,4 0 0 6,2-5 0-6,2 7 0 10,2-2 0-10,-1-4 0 6,-3 0 0-6,0 1 0 9,-2-1 0-8,0-2 0 4,2-2 128-5,5 2-128 9,3 0 0-9,2 4 0 6,3-8 144-5,-7 0-144 8,-4 4 0-9,2 0 144 5,3-3-144-5,-1-1 0 10,6-3 128-10,-1 1-128 5,5 2 0-4,-5 0 0 6,3 0 0-7,-5 0 0 8,3 0 0-8,-2-2 0 7,3-2 0-7,3-2 0 8,5-2 128-8,-2 6-128 7,-7-2 0-7,3 0 0 7,-9-3 0-7,4 1 0 8,-3 0 0-8,3 4 0 7,7-2 0-7,1-2 0 8,-7-6 128-8,5 5-128 7,-8-5 0-7,3 6 0 9,-5 0 160-9,5 2-160 6,3-7 128-6,3 1-128 10,-5 4 128-10,1-6-128 5,-9 3 128-4,4 1-128 8,4-6 128-9,-5 4-128 6,5-3 0-6,-3 3 128 8,7 0-128-8,-8-3 0 7,-3 1 0-7,3-4 0 9,0 5 0-9,-5-5 0 6,1 4 144-6,6-5-144 8,-1 3 0-8,5-5 0 7,-4-1 0-7,1 4 0 8,-5-1 0-8,-2 3 0 7,-1-3 0-7,9-3 0 8,-4 5 0-8,5-5 0 6,-3-3 0-5,-2-1 128 6,-5 1-128-7,1 1 0 8,-2 1 0-8,4 0 0 8,-7 1 0-8,9 1 128 6,0-7-128-6,-4 3 0 10,-3-1 0-10,-1-1 144 6,-2 0-144-6,-2-1 0 9,0 1 128-9,0 0-128 6,-2-1 0-6,4 3 0 10,2-4 0-10,-2-5 0 5,-4 1 0-4,-6 2 0 6,-2 0 128-6,2-3-128 4,-3 3 0-5,-1-2 0 9,-4 2 128-8,-1 1-128 4,3 1 0-4,-2 2 0 7,3-1 128-7,1-1-128 5,-6 0 0-6,-3-4 0 9,-2-3 0-9,-5-1 0 6,-1 2 0-6,0 2 0 8,-3-2 128-8,-3-2-128 6,0 2 0-6,0-1 0 8,-6 1 0-8,4-2 0 7,-6-2 0-7,2 2 0 8,0-2 0-8,-4-4 0 7,2 4 128-7,0-2-128 8,-6 4 0-8,-3 4 0 7,-1-1 0-6,-6-5 0 7,-1-2 144-8,-2 2-144 6,-1-4 0-6,-7 4 144 8,-2-4-144-8,1 4 0 7,-3 0 0-7,-4-6 0 9,-2 4 128-9,0-4-128 6,-2 4 0-6,0-5 128 11,-7-3-128-11,1 2 0 4,0-2 0-4,-2 2 0 8,-5 6 0-8,-1-2 0 8,-2 2 0-8,-5 0 0 7,-2-4 0-7,-3-1 0 8,1 1 0-8,-2-4 0 7,2 6-160-7,-3-4 160 7,1 2 0-7,0 4-144 8,-1 2 144-8,-3-4 0 7,2 2 0-6,0-4-128 6,-2 6 128-7,2 0 0 7,-3 2 0-7,-3 2 0 8,0 2 0-8,4 1-128 8,-6 3 128-8,2 2 0 7,0-3 0-7,-4 3-160 8,4-2 160-8,-6 1 0 7,0 3 0-7,-4-2-128 7,0-3 128-7,5 1 0 9,-5 2 0-8,4-1 0 4,2-1 0-5,-2 0 0 9,4-1 0-9,-4 1 0 6,2 2 0-6,-4 5 0 9,4-1 0-8,-2-3 0 5,4-1 0-6,-6 4 0 7,-1-1 0-7,1 1 0 9,-4-3-128-9,2 3 128 6,0 5 0-6,-1-3 0 7,-3-5 0-7,0 5 0 8,4 1 0-8,5 1 0 7,-7 3 0-7,4-3 0 9,0-1 0-9,-2 4 0 6,2-1-128-6,2 5 128 9,-5-4 0-9,1 5 0 6,2 1 0-6,-6-4 0 9,-3 2 0-9,-1 3 0 7,0-5-128-7,1 4 128 9,3 0 0-9,0 0 0 6,1 3 0-6,1-1 0 9,-2 0-128-9,0-4 128 6,1 4 0-6,1 2 0 8,2 4 0-8,-4 0-128 6,-1-2 128-6,-3 0 0 9,-1-3 0-9,3-3 0 7,-2-2 0-6,3 6 0 5,-1-6 0-6,2 3 0 8,3 3 0-8,1 0 0 8,-2-2 0-7,0 0 0 5,2-4 0-6,4 6 0 7,-3 3 0-7,-1 1 0 8,2-2 0-8,-4 0 0 7,2-2 0-7,3 0 0 7,-5-4 0-7,4 2 0 9,2 2 0-9,0-2 0 7,4 3 0-7,-4-5 0 8,4 0 0-8,-2 0 0 6,2-2 0-6,-2 5 0 8,2 1 0-8,4 2 0 8,-4-4 0-8,4 4 0 9,-2 0-128-9,-4 2 128 6,0-6 0-6,-6 4 0 9,2-2 0-9,2 4 0 6,-5 0 0-6,-1 0 0 8,6-2 0-8,-2 0-128 8,-4 0 128-8,6 2 0 7,-1 4 0-7,-3-2 0 8,2 0 0-8,-2 2 0 8,4 2 0-8,2 0 0 6,-8 0 0-6,1-4 0 8,-5 0 0-8,-2 1 0 8,-1 1 0-8,-1 2 0 7,1-2-128-7,-1 0 128 7,1-2 0-7,-1 2 0 9,0 0 0-9,1 0 0 6,1 1 0-6,1 3 0 9,-1 0 0-9,-1 6 0 6,-7-6 0-6,-3-1 0 9,1-7 0-9,1 2 0 6,2-2 0-5,1 8 0 6,3-4 0-7,-3 2 0 7,-3-2 0-7,5 4 0 9,1-1 0-9,-1-1 0 6,-3-2 0-6,-4 4 0 8,1 2 0-8,-7-3 0 6,2-3 0-6,-2 2 0 9,5 2 0-9,-1-2-128 7,2-2 128-7,-1 5 0 8,5 3 0-8,0-2 0 7,-7 4 0-7,5-5 0 7,-6-3 0-6,3-2 0 6,-1-4 0-7,2 8 0 8,5 0 0-8,-1-2 0 7,-1-1 0-7,5 3 0 9,1-2 0-9,3-2 0 6,-1 2 0-6,-1 0 0 9,-3 1 0-8,1-3 0 4,-7 0 0-4,7 0 0 7,-1 0 0-8,3 0 0 7,-1 2 0-7,0-2 0 8,3 2 0-8,3-3 0 7,0 5 0-7,1 0 0 7,3-2 0-7,-4-2 0 8,-3 4 0-8,-1 1 0 7,0-3 0-7,1-2 0 8,-1-2 0-8,1 4 0 6,-1 2 0-6,4-2 0 9,0-1 0-9,-1 1 0 7,3-4 0-7,2 2 0 7,-2 2 0-7,8-2 0 8,-3-2 0-8,-1 0 0 7,0 0 0-7,-4-2 0 8,2-2 0-8,1 4 0 7,-1-2 0-7,-2 0 0 9,2 0 0-9,2 0 0 6,2 2 0-6,6 0 0 9,-4 2 0-9,6-3 128 8,4-1-128-8,-2-1 0 7,-4-1 0-7,4 0 0 6,3 0 0-6,1 0 0 10,0-2 128-10,0 2-128 5,1 0 0-5,1 0 0 8,-2 0 0-7,-2 2 0 5,-5 2 0-6,5 2 0 9,0-2 0-9,0 0 0 6,-2 0 0-5,-4 0 0 6,1 4 0-7,5 1 0 7,2 3 0-7,0-2 0 8,-1 6-128-8,1-1-32 7,0 5 0-7,2 3 0 22,-1 1-1472-22,3 3-288 0</inkml:trace>
    </iact:actionData>
  </iact:action>
  <iact:action type="add" startTime="9877">
    <iact:property name="dataType"/>
    <iact:actionData xml:id="d1">
      <inkml:trace xmlns:inkml="http://www.w3.org/2003/InkML" xml:id="stk1" contextRef="#ctx0" brushRef="#br0">1798 6114 20271 0,'-30'-4'896'1,"13"0"192"-1,5 4-880 0,-3 0-208 0,15 0 0 0,-12 0 0 7,12 0 512-7,0 0 64 7,-16 0 16-7,16 0 0 7,0 0-32-7,0 0-16 8,0 0 0-7,0 0 0 6,0 0-160-5,0 0-16 4,0 0-16-6,0 0 0 6,0 0-176-5,20 10-48 5,1-4 0-6,-1-2 0 9,3 0 16-9,4-2 0 7,3 0 0-7,1 4 0 9,4-1 112-9,2-3 0 5,8 2 16-5,0 2 0 10,2 2 112-5,5-2 32-3,5 0 0-2,5 1 0 7,9 3-16-7,-5-2 0 7,4-4 0-7,0 4 0 9,2 1-80-9,5-3 0 5,-5 0-16-4,8 2 0 8,4 2-32-9,7-6 0 6,1 0 0-6,3-3 0 9,-3 1-80-9,0-2 0 7,3-2-16-7,1 1 0 8,5-3-48-8,5 4 0 7,7-2 0-7,-2-2 0 8,-8 0-128-8,-1-4 0 7,5-2 144-7,4 4-144 8,6 3 0-8,0-3 0 7,-3 0 0-7,-1 0 0 8,-4-2 0-8,2-2 0 6,2 5 0-6,8 1 128 9,0 0-128-9,-2-2 0 6,0-4 0-6,-6 4 0 9,4 4 0-9,6-2 0 6,0 1 0-5,6-3 128 7,-6 2-128-8,1 0 0 6,-5 2 0-6,6 0 0 10,0 0 0-10,4 2 128 5,0-2-128-5,-7 2 0 8,-5-2 0-8,4 2 144 6,-2 0-144-5,8 2 0 8,0 0 144-8,-4-2-144 4,-10 2 0-4,0 2 144 6,2 0-144-7,6 0 0 8,-2 2 144-8,-2-3-144 7,0 1 128-7,-4-2-128 8,0 2 128-8,-1 0-128 7,-1 4 0-7,6-2 0 7,6 0 0-6,-8-2 128 7,-10-1-128-8,0 1 0 6,1 2 128-6,3 0-128 9,6 0 0-9,-4 0 128 6,-2-2-128-6,-5 3 0 9,-5-1 128-9,5-2-128 6,-5 4 128-6,6 0-128 9,-1-2 128-9,3-4-128 6,2-2 160-6,-5 2-160 9,-5-2 176-9,1 2-176 5,-1-1 192-5,1 3-192 9,3 0 192-8,4-4-192 5,-3-2 192-6,-5 0-192 9,1 2 224-9,-5 0-64 6,3 0-16-6,9 0 0 8,0-2-144-8,1 0 160 7,-7-1-160-7,4 1 160 9,-3-4-160-9,-1 2 0 5,-1-2 144-5,3 2-144 9,4 0 0-9,3 0 0 8,-7-5 0-8,-4-1 128 7,1 4-128-7,-3 2 0 7,1 0 128-7,5 0-128 8,1-2 144-8,-3 1-144 7,1-1 192-7,-3 2-192 9,-5-2 192-9,3-2-192 5,-5 2 192-5,1 2-192 11,7 2 160-11,-4-1-160 5,1-1 128-5,-5-2-128 9,-6 4 128-9,3 0-128 5,-1 0 0-5,-2 0 128 11,0 0-128-11,3 0 0 5,1 2 144-5,-6-2-144 9,-2 2 0-9,-2 0 128 6,-8-2-128-6,2 2 0 9,0 0 0-9,-3 0 144 6,-1 0-144-6,0 0 0 8,2 0 176-8,2 0-176 7,-7 0 160-7,-1 0-160 9,-6 0 144-9,-3 0-144 7,-6-2 128-7,-3 2-128 9,1-2 128-9,-2 4-128 5,-8-6 128-5,2 4-128 8,-10 0 176-8,0 0-48 7,-1-4-128-7,-5 4 192 10,-2 0-32-10,-3 0-16 5,-6 0 0-5,-14 0 0 8,13-5-16-8,-13 5-128 6,0 0 192-5,0 0-64 6,0 0-128-6,0 0 0 6,0 0 0-7,0 0 0 8,0 0-160-8,0 0-64 7,-17-12-16-7,1 0 0 24,0 4-2128-23,-1 3-448 3</inkml:trace>
    </iact:actionData>
  </iact:action>
  <iact:action type="add" startTime="12034">
    <iact:property name="dataType"/>
    <iact:actionData xml:id="d2">
      <inkml:trace xmlns:inkml="http://www.w3.org/2003/InkML" xml:id="stk2" contextRef="#ctx0" brushRef="#br0">10838 12874 19343 0,'-27'-18'1728'2,"-2"-3"-1392"2,2-1-336-3,-3 3 0 5,-1-1 1088-6,-4-3 128 7,0-3 48-7,-8 3 0 9,-4-4-528-9,0 3-96 6,-5-1-32-6,-5-2 0 8,3-5-384-8,-1 3-80 7,2 2-16-7,-1 0 0 6,-3-1-128-6,0 1 0 8,1-2 0-8,-6 0 0 9,-3-3 0-1,1 5 0-8,-10-2 0 0,0 0 0 7,-6-5 0-7,2 7 0 8,3 0 0-8,-3 1 0 7,2 3 0-6,2 0 0 6,4 1 0-7,-8-3 0 7,-6-1 304-7,0-1-32 6,-6 0 0-6,3 0 0 9,5 5 160-9,0 1 16 7,-2-3 16-7,2 1 0 7,6 5-80-7,-8 3-32 8,-9-5 0-8,3-1 0 8,-6 5-144-8,5-1-16 7,3 1-16-7,2 4 0 9,0-5-176-9,-4 7 192 7,-1-4-192-7,-3 5 192 7,-7 1-192-6,5-4 0 5,2 0 0-6,7 3 128 8,-1-1-128-8,0 2 160 7,0 2-160-7,-1 0 160 9,-7-1-160-9,2 1 128 6,3 4-128-5,-1 0 128 6,4 2-128-6,2 2 0 4,3-2 144-4,-1 4-144 8,0 0 0-9,-4-1 144 6,-6 1-144-6,9 0 0 8,3 0 144-8,2 0-144 7,2 2 0-7,6 0 144 7,-3 3 16-7,3-3 0 9,0 4 0-9,-4 4 0 6,-2-6 32-6,4 5 0 9,4-3 0-9,-2 4 0 8,3 3-64-8,-1 3 0 6,8-5 0-6,-1 9 0 9,7 3-128-9,-7 2 0 6,1-1 0-6,1 1 0 9,-7 4 0-9,4-4 0 6,3 0 0-6,-3 1 0 9,7 1 0-9,3 0 0 6,3 2 0-6,2 4 0 10,0-6 0-10,5 3 0 6,5-1 0-6,-2 6 0 8,4 0 0-8,1-2 0 7,-3 2 0-7,4-4 0 9,2 2 0-9,6 6 0 7,0-4 0-7,-1 4 0 7,1-6 0-7,4 4 128 7,1-6-128-7,6 6 128 8,-1-2-128-8,7-2 0 7,0 2 0-7,5-2 128 9,-1 0-128-9,4 4 0 6,2 0 0-5,2 2 0 5,7 2 0-6,7-6 0 7,-2 2 128-7,1-2-128 9,-1-2 0-9,4 6 0 7,3-2 0-7,2 2 128 8,5-6-128-8,1 2 0 7,0-6 0-7,-1 4 0 9,-3 4 0-9,2-6 0 6,0 0 0-6,1 2 0 9,1-2 0-9,0-2 0 6,6 2 128-6,4 6-128 7,-2-8 0-7,1 6 0 8,4-1 0-8,-1-3 0 9,0 2 0-9,4-2 0 6,4-2 0-6,0 2 0 8,1 4 0-8,3-6 0 7,2-2 0-7,-3-1 128 8,-1-1-128-8,-2-2 0 6,2 1 0-6,3 1 128 8,1 0-128-8,3 0 0 7,1-1 0-7,7-3 0 9,-1-2 128-9,3 1 0 7,0 1 0-7,6-2 0 7,-4 3-128-7,1-3 0 8,-3-3 0-8,2 1 0 7,4 3 0-7,-2-3 0 6,3-1 0-6,3 1 0 9,3-1 0-9,1-3 0 8,2-3 0-8,-2 3 0 7,-6-3 128-7,0 2-128 7,4-7 0-6,0 7 128 8,0-2-128-9,2 1 128 6,4-5-128-6,0 4 128 8,0-5-128-8,-4-1 192 7,-8 4-192-6,4-4 192 6,0-3-192-7,2 5 128 8,4 2-128-8,-2-8 128 8,-1 0-128-8,3 0 128 7,0 1-128-7,-2-3 128 6,-2 0-128-6,-2-2 0 8,0 0 144-8,0 0-144 8,4-2 0-8,4 0 0 7,2 0 0-7,-4-3 128 9,-4-5-128-9,-2 0 0 6,-4-4 0-6,2 3 0 9,0-5 0-9,-6 3 0 6,2-5 0-5,6 0 128 6,-2 5-128-7,-2-7 0 7,2 1 0-7,-1-3 128 9,-11-3-128-7,-2-2 128 2,5-1-128-4,-5-1 128 8,1-4 16-8,1 0 16 7,-4 0 0-7,3 1 0 9,1-1 32-9,1-4 0 7,-9 0 0-7,3-2 0 8,-5-4-64-8,-3 0-128 6,-2 0 192-6,-6-7-64 8,-1-5 0-7,-2 4-128 5,0 1 192-5,-2-5-64 6,1-1-128-7,-4-3 160 7,-6-1-160-7,0 3 160 7,-2-1-160-7,-1-3 192 7,-1-5-192-7,-7 1 192 8,-1-3-48-8,-1 2 0 7,-10-8 0-6,0 2 0 7,-4-4 80-8,-6-2 16 6,0 3 0-5,-8 5 0 7,0-4-48-8,-3 0-16 8,-3 4 0-8,-5-2 0 7,-3 5 32-6,-1 1 16 4,-4 4 0-5,-4 1 0 10,-6 3-16-10,2 1 0 6,-8 3 0-6,-2 3 0 8,-3 2-208-8,-7 6 176 7,-5 4-176-7,-14 2 160 8,-4-6-160-8,-4 10-176 7,-8 2 48-7,3 5 0 23,-3 5-448-21,-9 5-96-2,-7 3-16 0,-5 5 0 14,-11 2-2240-13,3 6-448 1</inkml:trace>
    </iact:actionData>
  </iact:action>
</iact:actions>
</file>

<file path=ppt/ink/inkAction2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06:44:12.115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FFFF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92D050"/>
    </inkml:brush>
    <inkml:context xml:id="ctx1">
      <inkml:inkSource xml:id="inkSrc30">
        <inkml:traceFormat>
          <inkml:channel name="X" type="integer" max="25977" units="cm"/>
          <inkml:channel name="Y" type="integer" max="17318" units="cm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T" name="resolution" value="1" units="1/dev"/>
        </inkml:channelProperties>
      </inkml:inkSource>
      <inkml:timestamp xml:id="ts1" timeString="2021-05-05T06:44:12.115"/>
    </inkml:context>
    <inkml:brush xml:id="br4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097">
    <iact:property name="dataType"/>
    <iact:actionData xml:id="d0">
      <inkml:trace xmlns:inkml="http://www.w3.org/2003/InkML" xml:id="stk0" contextRef="#ctx0" brushRef="#br0">8194 4388 6447 0,'0'0'576'3,"0"0"-576"-3,0 10 0 0,-2 4 0 3,2-5 1472-2,-2 3 176 9,0 2 32-10,0-2 16 4,2-12-592-3,-4 15-112 9,-2-3-32-10,2 1 0 5,4-13 16-3,-4 10 0 7,-2 2 0-8,6-12 0 2,-4 10-16-2,1-1 0 6,3-9 0-7,-6 14 0 9,0-4-192-9,6-10-32 6,0 0-16-6,0 0 0 8,-4 12-128-8,4-12-16 8,0 0-16-8,0 0 0 7,0 0 32-7,0 0 16 11,0 0 0-11,0 0 0 5,0 0 32-4,0 0 16 9,2-12 0-10,-2 2 0 3,2-6-16-1,2 3-16 4,0-7 0-6,1 1 0 8,-1-1-144-8,0-3-32 11,2-4 0-10,2-5 0 10,4 1-64-11,-5-4-32 1,5 0 0-1,-2-2 0 6,-2-4-80-5,5 2-16 7,-5-6 0-6,12-13 0-1,-9 5-32-1,7 2-16 12,-2 1 0-11,-1 3 0 3,-9-4-64-4,6 0-16 10,-3 3 0-10,-1-1 0 4,4 2-128-3,-4-2 192 10,1-3-192-11,5 1 192 5,-2 0-64-5,3 4-128 9,-3-1 192-9,4-1-64 6,-5 6-128-6,7 2 160 10,-8-4-160-9,7 2 160 2,-1-5-160-2,1 1 128 8,1 4-128-9,-4-4 128 5,3 4-128-4,-3 2 0 9,3 0 144-9,-3 2-144 3,2 4 128-3,-1-2-128 8,-3 4 160-9,6 2-160 4,-11 1 128-3,3 3-128 9,0 2 0-10,-2 1 144 4,-2 1-144-4,1 5 0 11,3 1 0-11,-6 3 128 3,0-3-128-2,0 3 128 10,-4 14-128-11,4-14 128 4,-2 1-128-4,-2 13 0 11,0-12 144-11,0 12-144 4,0 0 0-4,0 0 0 6,0 0 0-6,0 0 128 8,0 0-128-8,0 0 0 11,0 0 0-11,0 0 0 4,0 0 0-4,0 0 0 12,9 16 0-12,-3-5 0 5,-6-11 0-5,6 20 0 6,4-5 0-6,-2 3 0 9,-2 3 0-9,3-3 0 10,-1 3 0-10,-2 3 0 4,4 3 0-3,3 0 0 8,-3 3 0-9,8 3-128 5,-7 6 128-5,3 0 0 10,-4 10 0-10,1 1 0 5,3 3 0-5,0 5 0 11,-3 3 0-11,3 3 0 5,0 6 0-4,-6 1 0 9,-1 3 0-10,3 2 0 4,-4-4 0-4,2-6 0 10,2 1 0-10,-3 1 0 4,-3-8 0-4,4 3 0 11,2-1 0-11,-4-3 0 9,1-5 0-8,3-1 0 5,-2 0 0-6,-4-7 128 4,2 3-128-3,-2 0 0 8,1-2 0-8,-1-6 0 2,-2-4 0-3,0 0 0 11,-2-6 128-11,0-2-128 4,0-3 0-3,0-3 128 9,-2 0-128-10,2-7 0 4,0-16 0-3,-2 19 144 10,2-19-144-11,0 0 0 3,-2 14 192-3,2-14-192 6,0 0 192-6,0 0-192 8,0 0 240-8,0 0-64 11,0-14-16-11,4-5 0 5,0-1 16-5,-2-3 0 10,2-10 0-9,0-2 0 3,-2-4-176-4,6-4 160 11,0 0-160-11,-1-2 160 3,5-4-32-2,0 3 0 11,5 1 0-12,-3-2 0 5,5 2-128-5,-1-2 0 9,-2-5 0-9,3-3 0 6,-5 0 0-5,5-1 128 7,3-3-128-7,-5-5 192 2,3 0-192-2,-1-1 0 8,3-1 0-9,-3 4 0 6,5-1 0-6,-3-1 0 10,1 1 0-10,-5 5 0 4,3 1 0-3,1 1 0 9,-1-5 0-10,-7 18 0 4,7 0 0-4,-1 1 0 11,-1-5 0-11,3 4 0 4,-1 0 0-3,-5 2 0 9,3-2 0-10,-4 0 0 4,1 6 0-4,3 4 0 11,-7 0 0-10,1 0 0 3,0 5 0-4,0 1 0 9,-1 4 128-9,-3-1-128 4,2 3 0-4,2-1 0 12,-5 1 0-11,3 7 0 2,0-1 0-2,-4 5 0 10,2-2 0-11,1 1 0 3,-3 5 0-3,-2-4 0 10,-4 10 0-10,0 0 0 4,0 0 0-4,0 0 0 11,10-6 0-11,-10 6 0 5,0 0 336-5,13 0-16 12,-3 6 0-12,4 0 0 4,-4 0-320-4,3 3 0 10,-3 1 0-9,2 2 0 2,1 5 0-3,-3 1 0 11,6 5 0-11,-5 5 0 4,5 3-192-4,-4 6-96 11,5 0-32-11,-5 10 0 4,6 3 320-4,-7 5 0 12,5 4 0-12,-4 5 0 4,1 8 0-4,-1-2 0 12,3 2 0-12,-3-3 0 3,6 1-192-3,-3 0-144 6,1-4-32-6,2-3 0 9,-3 3 608-8,1-5 112 8,-7-3 32-9,9 3 0 5,-6 3-208-4,1-6-48 9,-1-1 0-9,2 0 0 2,-5-1 176-3,1-1 16 6,4-3 16-6,-6-1 0 9,0-4-144-9,3 4-48 11,-7 1 0-11,2-1 0 4,4-4-144-4,-4-4 0 10,-1 5 0-10,1-5 0 4,-2-4 128-4,4 6 0 11,-2-8 0-11,-2 0 0 4,2 2 320-3,-3-6 48 10,1-3 16-11,4-1 0 4,-4 0-512-4,-2-3 0 11,4-1 0-11,-2-4 0 4,-2-3 288-4,0-3-32 11,4 1-16-11,-3-4 0 3,-3-12-240-2,0 0 0 9,2 6 128-10,-2-6-128 4,0 0 160-4,0 0-16 8,0 0 0-8,0 0 0 7,0 0-144-7,0 0 0 7,0 0 0-7,0 0 0 8,0 0 160-8,8-6-160 10,0 0 192-10,-8 6-192 6,8-12 176-6,-4 2-176 12,-4 10 160-12,6-7-160 4,-1-7 128-3,5 4-128 4,-6 2 0-4,-2-3 0 6,-2 11 0-5,6-10 128 4,-2-4-128-6,0 5 0 8,-2 1 0-8,2-4 0 9,-4 12 0-9,5-8 0 5,-5 8 0-4,2-13 0 9,-2 1 0-10,0 12 0 4,0-8 0-3,2-2 0 6,-2 1 0-7,-2 3 0 7,2-4-256-7,0 10-64 11,-2-8 0-11,-2 2 0 18,-5-1-1872-16,3-3-384-1,2 2-80 1</inkml:trace>
    </iact:actionData>
  </iact:action>
  <iact:action type="add" startTime="4289">
    <iact:property name="dataType"/>
    <iact:actionData xml:id="d1">
      <inkml:trace xmlns:inkml="http://www.w3.org/2003/InkML" xml:id="stk1" contextRef="#ctx0" brushRef="#br0">22460 1882 2751 0,'-22'0'256'1,"13"0"-256"-1,-1 0 0 0,-4 0 0 8,4 0 2432-8,-3 0 432 6,1 4 80-6,-4-2 32 10,5 0-832-10,-3 2-160 9,4-2-48-8,10-2 0 6,0 0-1104-7,0 0-240 6,0 0-32-6,0 0-16 5,0 0 176-5,0 0 48 4,0 0 0-4,10 6 0 8,4-4-16-8,1-2 0 9,7 2 0-9,3-2 0 7,4-2-176-6,3 0-48 8,1-2 0-9,6 2 0 5,0-2-176-5,4-2-32 7,0-2-16-1,-1 3 0-2,5-1 32-4,0-2 16 10,4-2 0-10,1 2 0 5,3 2 64-5,4-1 16 11,3 1 0-8,-1 0 0-2,-1 2-48-1,2-2 0 10,5-2 0-10,-7 3 0 5,1 1-64-5,-1 2 0 10,-1-4-16-10,-5 0 0 5,-1 0-80-3,-2 4-16 6,-5-2 0-8,-5 0 0 4,2 2 48-4,-4-1 0 6,0 5 0-6,-7-2 0 8,-1 0-32-7,-4-2 0 9,-4 0 0-10,1 2 0 5,-9 0-96-5,1 2-128 10,-2 0 176-10,-14-2-176 5,0 0 128-4,0 0-128 5,0 0 0-5,0 0 0 5,0 0 0-6,0 0 0 11,0 0 0-10,0 0 0 16,0 0-512-15,0 0-96-1,-10 7-32-1,2 1 0 14,-5 0-1904-13,1-2-384 3,-6-2-80-4</inkml:trace>
    </iact:actionData>
  </iact:action>
  <iact:action type="add" startTime="4767">
    <iact:property name="dataType"/>
    <iact:actionData xml:id="d2">
      <inkml:trace xmlns:inkml="http://www.w3.org/2003/InkML" xml:id="stk2" contextRef="#ctx0" brushRef="#br0">23447 1775 17615 0,'0'0'768'0,"0"0"192"0,0-12-768 0,0 5-192 6,0 7 0-6,0-8 0 5,0-4 1008-5,0 12 160 7,0 0 48-7,0 0 0 8,0 0-288-8,0 0-48 8,-4 12-16-8,-2-1 0 6,-2 1-224-6,2 6-64 10,0 5 0-10,4 2 0 5,-1 7-64-5,1 3-32 7,0 6 0-7,-2 0 0 7,2 5-16-7,0 3 0 11,2 4 0-11,-2 7 0 5,0-1-80-4,-2 5-32 9,0 6 0-6,2-1 0-1,-4 3-64-3,-1 2-16 9,1 2 0-8,2 2 0 2,0-4 176-3,-2 2 16 11,-2 2 16-11,2-8 0 6,1-1 32-6,-1-7 0 8,-6 0 0-7,2 3 0 3,2-7-272-3,-3-1-48 8,3-3-16-9,-2-3 0 6,-2-4-176-6,5-2 192 9,-5-4-192-9,4 0 192 5,2-2-192-4,0 0 128 9,-1-6-128-10,1-2 128 4,0-2-128-3,4-1 0 9,0-3 0-10,-2-2 0 16,0 3-1568-15,0-7-240 0,2-1-48-1,0-3-8128 8,-1-5-1632-7</inkml:trace>
    </iact:actionData>
  </iact:action>
  <iact:action type="add" startTime="5185">
    <iact:property name="dataType"/>
    <iact:actionData xml:id="d3">
      <inkml:trace xmlns:inkml="http://www.w3.org/2003/InkML" xml:id="stk3" contextRef="#ctx0" brushRef="#br0">22267 4283 17503 0,'0'0'768'1,"0"0"176"-1,0 0-752 0,0 0-192 4,0 0 0-3,0 0 0 5,0 0 1424-5,0 0 256 6,0 0 48-7,11 6 16 9,3-2-336-9,4-2-64 11,-1-4 0-11,8 0-16 5,9 0-384-5,5-2-80 8,0 0-16-8,9-2 0 6,7-2 48-5,9 3 0 9,7 1 0-10,3-2 0 5,8-2-112-5,7 0-16 10,5 2 0-10,7 2 0 5,1-1-176-5,-5 3-32 16,1-4-16-16,-6 4 0 1,-3 2 16-1,-1 6 0 8,-10-2 0-8,0 1 0 4,-2-1-32-4,-2 0 0 7,-9 0 0-6,-3 6 0 6,-3-4-144-7,-5-2-48 12,-7 1 0-12,-4 3 0 3,-8-4-160-2,-2 0-48 6,-7-2 0-6,-5 0 0 6,-1-2-128-7,-9 0 0 12,-11 0 0-11,0 0 0 15,0 0-1344-14,0 0-368 1,0 0-64-3,-19 4-16528 0</inkml:trace>
    </iact:actionData>
  </iact:action>
  <iact:action type="add" startTime="6673">
    <iact:property name="dataType"/>
    <iact:actionData xml:id="d4">
      <inkml:trace xmlns:inkml="http://www.w3.org/2003/InkML" xml:id="stk4" contextRef="#ctx0" brushRef="#br0">13316 4605 4607 0,'0'0'400'1,"0"0"-400"4,-4 11 0-3,4-11 0-2,-6 22 2224 1,2-10 352 7,4-12 80-8,0 0 16 8,0 0-1360-8,0 0-272 6,0 0-48-6,0 0-16 8,0 0-80-8,0 0-32 11,0 0 0-11,0 0 0 5,0 0 16-5,0 0 0 9,14-10 0-9,-5 2 0 5,1-4-176-5,2 1-48 12,-6-9 0-12,1 7 0 5,1-7-144-5,0 2-48 10,-2 3 0-9,6-7 0 2,-3-3-64-3,3 0-16 12,2-3 0-12,-4-1 0 4,3 0 0-4,-3 0-16 17,6-8 0-17,-3-2 0 1,5 2-112-1,-5-2 0 9,3 1-16-9,-4 1 0 3,3-7-96-3,-3-1-16 12,4 2 0-12,-5-6 0 3,3-2 0-3,-4 3-128 12,5 1 192-12,-3-4-64 3,2-5-128-3,-3-1 128 8,5 0-128-8,-2 3 128 8,1-3-128-8,-1 3 0 8,1-1 0-8,-3 4 128 8,4 1-128-8,-4 1 0 7,3-2 0-7,-5 4 128 8,4 1-128-8,-5-1 160 9,1 4-160-8,4 0 160 4,-5 2-160-5,5-2 160 12,-6 4-160-12,2-2 160 2,1 6-160-2,-5-4 0 12,2 2 144-12,-2 4-144 3,2-2 0-2,-2 4 0 10,-1 7 0-11,1 3 128 4,2-3-128-3,-2 5 144 9,-4 3-144-10,4 1 160 4,-6 15-160-3,6-12 0 9,1-2 0-9,-7 14 0 4,8-8 0-4,-8 8 0 4,0 0 0-5,10-7 0 4,-10 7 0-4,0 0 0 6,0 0 0-6,0 0 0 8,15-6 0-8,-15 6 0 11,0 0 0-11,14 9-176 6,-14-9 176-5,16 18 0 7,-7 2 0-8,5 3 0 5,-6 0 0-4,2 7-128 9,1 1 128-9,-3 12-128 4,2 2 128-5,2 7 0 9,-6 5 0-8,1 3 0 3,3 7 0-3,-2-1 0 9,-2 10 0-10,0 0-128 4,-1-2 128-3,-3 4 0 9,-2 0 0-10,-2 2-128 3,0 2 128-2,-3-4 0 9,1-8 0-10,2-2 0 5,0-3 0-5,0-7 0 11,0-5 0-11,2-4 0 2,-2-4 0-2,0-6 0 12,0 3 0-11,4-4 0 4,0-5 0-4,0 2 0 7,2-4 160-8,0-2-160 5,2-5 192-4,1-7-48 9,-3 1-16-10,-4-18 0 6,0 0 112-6,8 11 16 10,-8-11 0-10,0 0 0 3,0 0 160-3,18-2 32 7,-9-5 16-7,3-9 0 8,-2-1-96-8,-2-5-32 10,3-3 0-10,-3-1 0 5,2-1-80-5,4 0-32 12,-1-2 0-12,5-3 0 4,-5 1-96-3,3-2-128 4,2-4 176-5,-5 2-176 9,5-2 144-9,-5-4-144 11,3 0 0-10,-2-6 144 2,3-4-144-3,1 16 0 10,-3-10 0-9,5-5 0 3,3-5 0-4,1-1 128 9,-5-5-128-8,5 3 0 4,-1-5 128-5,2-3-128 10,1 1 0-10,-1 1 128 5,0-2-128-5,1 1 0 11,-5-3 0-11,3 4 0 5,-1-4 0-5,1 3 0 9,1 5 0-9,-4-1 0 4,-1 7 0-4,1-1 0 12,-1 0 0-12,1 5 0 4,-3-1 0-4,-1 4 0 9,3 2 0-9,1-17 0 6,-1 11 0-6,-1 5 0 10,1 3 0-10,-5 6 0 4,3 3-144-4,-6 7 144 12,-1 4 0-10,-3 1 0-2,-2 3 0 0,0 7-128 12,2 0 128-12,-8 12 0 6,0 0 0-6,0 0 0 10,0 0-128-10,0 0 128 5,0 0-144-5,0 0 144 7,0 0-208-7,6 24 80 8,-5 1 128-8,3 6-160 10,0 6 160-10,0 2-160 5,-2 6 160-5,4-2 0 11,-2 2 0-11,0 8-128 4,-4 5 128-4,-2 3 0 6,-2-3 0-6,0 8-128 7,-2 1 128-6,4 7 0 5,0 4 0-6,2 2 0 8,0 0 0-7,2-6 0 9,0 0 0-10,4 4 0 5,-2-4 0-4,0-2 0 9,-2 2 128-10,2-23-128 4,2 4 144-3,-1 5-144 5,1 4 192-5,-2 5-192 6,-2-5 192-7,2-2-192 11,0 1 192-11,0-5-192 4,0-1 224-4,0-1-64 10,-2-3-16-9,1-4 0 3,-1-8-144-4,-2 2 160 12,2-6-160-12,0 0 160 4,-2 0-160-4,0-4 128 6,2-4-128-6,-2-1 128 10,2-3-128-10,0 0 128 9,0-5-128-9,0-7 128 4,0 3-128-3,-2-8 160 8,0-8-160-8,0 0 160 5,0 0-336-5,0 0-64 6,0 0-16-7,0-8 0 19,-2-8-2416-17,-2-3-480-1</inkml:trace>
    </iact:actionData>
  </iact:action>
  <iact:action type="add" startTime="8069">
    <iact:property name="dataType"/>
    <iact:actionData xml:id="d5">
      <inkml:trace xmlns:inkml="http://www.w3.org/2003/InkML" xml:id="stk5" contextRef="#ctx0" brushRef="#br0">16487 2344 13823 0,'0'0'608'2,"0"0"128"-2,0 0-592 0,0 0-144 6,0 0 0-3,0 0 0-3,0 0 768 0,0 0 112 7,0 0 16-7,0 0 16 8,0 0 272-7,0 0 48 8,0 0 16-9,0 0 0 4,0 0-224-3,0 0-32 9,0 0-16-10,0 0 0 5,0 0-192-4,0 0-32 4,18-3-16-5,3-1 0 7,-3 2-16-6,7-2 0 10,4 0 0-10,5-4 0 2,1 0-16-2,2 2 0 5,6-1 0-6,-4-5 0 8,4 6-96-3,-3-4-32-2,5-5 0-2,2 5 0 7,-6-4-96-8,-8 9-32 7,4-7 0-7,-2-2 0 8,4 4-64-8,2-3 0 12,-5 5-16-12,-3-2 0 4,0-1-128-4,-6 3-32 6,0-4 0-5,-7 4 0 7,-1 2-208-8,1 1 176 7,-8-5-176-7,1 2 160 8,-5 6-160-8,-8 2 0 7,8-6 0-7,-8 6 0 8,0 0-240-8,0 0-128 9,0 0-16-9,0 0-16 20,0 0-1744-19,0 0-352-1,0 0-64 1,0 0-7008 9,-8-2-1408-8</inkml:trace>
    </iact:actionData>
  </iact:action>
  <iact:action type="add" startTime="8504">
    <iact:property name="dataType"/>
    <iact:actionData xml:id="d6">
      <inkml:trace xmlns:inkml="http://www.w3.org/2003/InkML" xml:id="stk6" contextRef="#ctx0" brushRef="#br0">17913 1155 11055 0,'0'0'976'1,"10"-8"-784"6,-2-2-192-7,1 3 0 4,5 1 1088-3,-4 0 192 7,1-2 16-7,-1 4 16 3,-2 0-64-3,-8 4-16 8,12-2 0-8,-12 2 0 4,0 0-160-5,0 0-48 11,0 0 0-11,0 0 0 3,8 8-320-3,-3 8-80 8,-1-3-16-8,0 9 0 6,0 1-48-6,-4 4-16 12,-6 5 0-12,2 9 0 4,0-2 96-4,1 7 0 10,1 1 16-10,-4 6 0 5,0 3 48-5,0 7 0 13,0-1 0-13,2 1 0 2,-4 5-16-2,1-4 0 12,-1 6 0-12,4-5 0 4,-2-7-96-3,0 1-16 8,2-5 0-9,0-1 0 5,1-4-240-5,-1-8-48 11,2 2-16-11,-2-6 0 4,-2 2-112-3,2-4-32 9,0-2 0-10,2 0 0 3,0 0-128-3,2-3 0 12,0-1 0-12,4-2 0 19,0 0-1376-18,0 1-352 3,2-1-80-3</inkml:trace>
    </iact:actionData>
  </iact:action>
  <iact:action type="add" startTime="15906">
    <iact:property name="dataType"/>
    <iact:actionData xml:id="d7">
      <inkml:trace xmlns:inkml="http://www.w3.org/2003/InkML" xml:id="stk7" contextRef="#ctx0" brushRef="#br0">11065 10670 24351 0,'-18'-8'1088'3,"18"8"208"-3,0 0-1040 0,-10-6-256 0,10 6 0 0,0 0 0 7,-15-8 192-7,7 3 0 5,8 5-16-4,-14-8 0 9,5-4 128-10,1 4 16 5,-2-3 16-4,2-1 0 6,4 0-192-6,-2-3-144 7,-1 3 192-8,3-6-192 6,-2 3 128-5,2-3-128 5,0-3 0-6,-2-3 0 7,-3-1 0-7,1 0 0 7,-2-1 0-7,-2-1 0 9,1-2 0-9,-3-2 160 7,4-1-160-7,-5 3 128 8,-1-2-128-8,-4 0 0 11,3-2 0-10,-1 1 0 3,-3-1 320-2,-3 2-32 2,3-4 0-3,-2 0 0 7,-1-2 112-8,-1 5 32 7,-1 1 0-6,-1-2 0 6,-4-2-64-7,-4 6-16 7,2-2 0-7,0-1 0 7,-5-1-160-6,-1-6-48 5,2 2 0-5,-2 2 0 6,4-8-144-6,2 8 128 6,-6 0-128-6,4-4 128 6,0 4 720-7,0-4 144 6,-4 2 32-5,4 0 0 7,2-6-832-7,-3 2-192 4,3-4 0-4,0 2 0 23,2 6-752-23,-8 2-192 4,-4 0-32-4,0-4-16-1,0 2 800 0,-4-4 192 0,1 4 0 0,1-6 0 9,-2 2 0-8,4-2 0 9,0 2 192-9,-2 0-192 1,4 4 192-2,-4 0-192 5,4 0 192-4,-2 2-192 7,6 2 128-8,-4-4-128 5,4 2 0-5,-7 1 0 11,1-1 128-11,-4 0-128 5,2 4 0-4,0-2 0 6,-8 2 0-7,3-6 0 7,3-2 0-7,2 7 0 8,-4 1 0-8,0 2 0 7,3 0 0-7,3-1 0 8,-6 3 0-8,4-2 160 7,4-4-160-6,-2 3 128 6,2 1-128-7,-6 2 0 7,1 0 144-6,1-1-144 6,-6 1 0-7,-2-2 144 7,1-1-144-6,-1 1 0 7,4 4 128-8,-3-2-128 7,3-5 0-7,0 7 0 9,0 2 0-9,3-1 0 5,1-1 0-5,-4 3 0 8,4 1 0-8,0-1 0 7,-4 7 0-7,-3-7 0 10,-1-1 0-10,-1-2 0 4,-1 1 128-4,0 3-128 9,-1 1 0-9,1 1 0 6,0-5 0-6,3 11 0 9,-1-3 0-9,2 4 0 8,3-3 0-8,-1-1 0 8,-4 1 0-8,3-3 0 6,-5 4 0-6,-2-1 0 8,-1 3 0-8,-1-3 0 7,3-1 0-6,1 0 0 7,2 5 0-8,1-5 0 5,-1 6 0-5,0-1 0 9,3 3 0-9,1 2 0 7,4-4 0-7,-6 2 0 8,3 3 0-8,-3-3 0 8,-4 0 0-8,-1 4 0 8,1 0 0-8,4 2-144 5,3 0 144-5,-3 0 0 10,0-2 0-10,4 4 0 5,3 0 0-5,-1 2-128 10,-2 0 128-10,8 0 0 6,-2-2 0-6,4 2 0 9,4 2 0-9,-4 2 0 6,0 2 0-5,1-4 0 6,-3-2 0-6,4 1 0 5,2-1 0-6,-2 4 0 8,-4 4 0-8,6-2-128 7,4-2 128-7,-1 1 0 8,3 5 0-8,2-4 0 7,-1 2 0-7,5 3-128 8,-1 5 128-8,5-2 0 7,-3 5 0-7,7-3 0 8,-5-3 0-8,5 7-128 6,-1-1 128-6,6 2 0 9,-4-1 0-9,5 5-160 6,3 1 160-6,0 1 0 9,-2 2 0-9,4 0-128 7,2 0 128-7,2 1 0 8,2-1 0-8,0 4 0 6,0 2 0-6,2-2 0 9,3-2 0-9,5 6 0 7,0-2 0-7,1-2 0 10,5 2 0-10,-7-1 0 6,7-3 0-6,3 10 0 7,-1-2 0-7,1 3 0 7,2-5 0-7,3 6 0 9,-1 2 0-9,8-6 0 7,-2 0 0-7,-1-2 0 8,-1 6 0-8,0-4 0 7,6 4 0-7,-2-2 0 7,-2 3 0-7,4 1 0 7,2-10 0-6,-4 6 0 6,6-2 0-7,-3 6 0 7,-1-6 0-7,5 4 0 15,-1 3 0-14,2-5 0-1,-2 2 0 0,4 0 0 7,2-4 144-7,-2 4-144 7,2-4 128-7,1 6-128 8,-1-3 0-8,-2-1 0 6,4 8 0-6,-2-6 0 10,-8-6 0-10,4 4 0 6,-4-2 0-6,4 6 0 8,-4-6 0-8,3 5 0 8,-3-1 0-8,6-2 0 7,-6 4 0-7,6 0 0 7,-4 0 0-7,4 3 0 8,-4-1 0-8,2 0 0 8,2-2 0-8,-4 1 0 6,2 1 0-5,-2-4 0 6,1-4 0-6,-4 6 0 6,-1 1 0-7,4-1 0 7,-4-2 0-6,2-4 0 7,-2 2 0-8,2-2 0 6,0 6 0-6,0-2 0 8,2-8 0-7,-4 6 0 6,2-8 128-7,0 8-128 9,6-3 0-9,-4 7 0 6,3-6 0-6,-1 2 128 8,2-6-128-8,0 4 0 7,-6 0 0-7,0 0 128 8,0-6-128-8,-4 2 0 6,6 2 144-6,-4-4-144 9,0 0 0-9,4 2 144 6,0-3-144-6,2-3 0 8,-2 2 144-8,2 0-144 8,-4 2 0-7,6-4 144 5,4 1-144-6,-6-3 0 7,-1-2 0-7,5 2 0 9,-4 1 0-8,4-1 0 4,-8-2 0-4,2 1 0 7,-6-5 0-7,6 2 0 4,-2-3 0-5,4-3 0 8,-2 3 128-8,4-1-128 7,-6 1 0-7,8-5 128 8,-4 1-128-7,3 1 0 6,5-3 0-7,2 1 0 9,-1-1 0-8,1-4 0 3,-6 5 0-3,2-7 0 8,-3 0 128-9,1 0-128 5,-4-5 128-5,6 1-128 9,0 0 144-9,1 0-144 7,1-2 160-7,2 0-160 9,-1 0 128-8,5 0-128 4,2 1 0-5,1 3 144 8,-3-2-144-8,-1-4 0 7,1 0 0-7,-7-2 128 7,-3 2-128-7,2 0 0 8,0-2 0-8,1 0 0 7,-5 2 0-7,4 0 0 7,-2-2 0-7,2 0 0 8,-6 2 0-8,3 0 128 8,5-2-128-7,-2 0 0 6,-2 0 0-6,1-2 0 5,1-2 128-6,-8-2-128 9,2 2 0-9,-8-2 0 7,-2-4 0-7,4 3 0 8,-3 1 128-8,1-8-128 5,2 2 0-5,-2-3 128 9,-2 3-128-9,4-3 128 6,-2 1-128-6,-2-6 128 9,0-1 0-9,1 1 0 7,3-3 0-6,-4-2 0 7,2-5 16-8,-4 1 0 5,0-4 0-4,1 0 0 7,-5-2 16-8,-4-4 0 7,3-4 0-7,-3 4 0 8,-1-6 0-8,-1-4 0 7,-5-2 0-7,-3 1 0 8,-7-5 96-8,-2-1 32 9,-4-1 0-9,-2-1 0 7,-2-3 112-7,-2 5 32 7,-9-3 0-7,-3 1 0 8,-5 1 32-8,-5 0 16 5,-3 5 0-5,-4 3 0 9,-2-2-192-9,0 5-32 7,-8 5-16-7,0-2 0 8,2 6-240-8,-5-6 0 6,-1 4 0-6,-2-2 0 25,2 2-1120-24,1 6-112 0,-3-1-32-1,4 7-10528 5,2 0-2112-4</inkml:trace>
    </iact:actionData>
  </iact:action>
  <iact:action type="add" startTime="17890">
    <iact:property name="dataType"/>
    <iact:actionData xml:id="d8">
      <inkml:trace xmlns:inkml="http://www.w3.org/2003/InkML" xml:id="stk8" contextRef="#ctx0" brushRef="#br0">7452 8747 11967 0,'0'0'1072'1,"0"0"-864"-1,0 0-208 0,0 0 0 7,0 0 1056-7,0 0 160 5,0 0 48-4,0 0 0 7,0 0-432-8,0 0-96 7,0 0-16-6,0 0 0 6,-11 4-16-7,11-4 0 7,-18-4 0-6,8 4 0 6,10 0 16-7,-17 4 0 6,-3-2 0-6,3 0 0 9,-9-6-16-9,1 0-16 8,-2 0 0-8,-1-2 0 6,-1 2-176-6,0 2-16 7,-2 0-16-6,-1-1 0 6,1-3-160-7,0-6-48 7,2 6 0-7,0 0 0 9,-1-7-16-2,1 1 0-7,-2 2 0 0,3 0 0 7,1 5-48-7,2 1-16 7,-1 0 0-7,1-2 0 9,2-4-192-9,1 4 176 7,5-3-176-7,-3 1 160 8,3 4-160-8,3 0 0 7,-4 2 0-7,7-2 0 8,-5 0 0-7,6-4 0 5,-3 5 0-6,13 3 0 8,-10-4 0-8,10 4 0 7,0 0 0-7,0 0 0 8,-14 2 0-8,14-2 0 6,0 0 0-6,0 0 0 8,0 0 0-8,0 0 128 7,-6 19-128-7,6-5 192 10,4 1-192-10,4 3 0 6,0-4 0-6,-2 7 0 8,2 0 0-8,5-1 0 6,-1 1 0-6,4 1 0 10,-5 3 0-10,5 1 0 5,3-1 128-4,1 4-128 8,1-3 0-9,3 1 192 5,-1 0-192-4,3 2 192 8,-1-1-192-9,2 3 192 6,0 0-192-6,1 2 192 7,-1-3-64-7,2 1 0 8,-1 2 0-8,3-4 0 8,0 0-128-8,2 1 128 6,-2-1-128-5,5 0 128 6,-1 2-128-7,-2 2 0 7,0 5 0-7,2-7 0 9,-4-2 0-9,-1 0 0 7,-1 1 0-7,-2-1 128 8,-2-2-128-8,1 0 0 6,-1 1 0-6,1-1 0 10,-3-4 0-10,2 3 0 6,1-5 0-6,-1-1 0 7,-2-1 0-7,1 3 0 7,-1-3 128-6,-3-1-128 8,1 3 0-9,-1-3 0 6,-1-7 0-6,-3 1 0 8,1 2-272-8,-3-4-96 7,-14-10-16-6,18 13 0 22,-18-13-576-22,15 8-128 0,-15-8-32-1,0 0-11968 0</inkml:trace>
    </iact:actionData>
  </iact:action>
  <iact:action type="add" startTime="18623">
    <iact:property name="dataType"/>
    <iact:actionData xml:id="d9">
      <inkml:trace xmlns:inkml="http://www.w3.org/2003/InkML" xml:id="stk9" contextRef="#ctx0" brushRef="#br0">6939 8681 20271 0,'0'0'1792'1,"0"0"-1424"0,0 0-368-1,20 9 0 7,-3-3 448-6,1 2 0 6,1 6 16-7,5-3 0 7,-3 7 0-7,1-4 0 7,1 5 0-7,4-1 0 8,3 1-16-8,1 1-16 7,2 1 0-7,-2 1 0 8,-1-1-112-8,-1 2-32 8,-2-1 0-8,0 1 0 7,1-1 64-7,-1 3 16 6,0-1 0-6,1 3 0 9,-1 0 64-9,0 0 16 5,1 1 0-5,-1 1 0 9,2 2-64-9,2-7-16 8,3 7 0-8,1-8 0 11,-4 3 800-11,2 1 176 4,-4 0 16-4,6 2 16 25,4-3-1696-23,-3 1-320 0,1 0-80-2,2 1-16 0,-4-1 736 0,0-2 0 9,0 1 192-9,-2-1-32 1,-4 2-160-1,-1 1 0 7,-1-5 144-7,-4-1-144 9,-3 3 0-9,1-4 0 7,1 3 0-7,1-3 128 6,-1-1-128-6,-3 1 0 8,1 1 0-8,1-3 128 8,-5 3-128-8,1-7 0 6,1 3 0-6,-5 1 0 9,1-3 0-9,-2 1 0 7,1-3 0-7,-3 0 0 9,-10-14 0-9,18 19-128 5,-7-5 0-4,1-1 0 21,-12-13-624-18,0 0-112-3,0 0-32-1,14 10-8400 8,-14-10-1696-6</inkml:trace>
    </iact:actionData>
  </iact:action>
  <iact:action type="add" startTime="19120">
    <iact:property name="dataType"/>
    <iact:actionData xml:id="d10">
      <inkml:trace xmlns:inkml="http://www.w3.org/2003/InkML" xml:id="stk10" contextRef="#ctx0" brushRef="#br0">8437 9252 14735 0,'0'0'1312'1,"0"0"-1056"-1,0 0-256 0,0 0 0 6,0 0 2128-6,0 0 368 7,0 0 80-6,0 0 16 7,0 0-1968-7,0 0-400 4,6 22-80-4,2-5-16 6,4-1-128-6,-1 5 160 6,7 1-160-7,-4-3 160 7,3 3-160-7,3 1 0 8,-3 4 144-8,5-1-144 7,1-1 192-7,2 2-16 7,3 3-16-7,-1-1 0 9,0 2 128-9,3 0 32 6,1-2 0-6,0 1 0 9,0-3 48-9,2 4 16 6,-1-3 0-6,-1 1 0 12,-4 2 0-12,2 0 0 5,-1-2 0-5,-1 1 0 8,-4 1 0-8,3-2 0 6,-3-2 0-6,-1 1 0 7,-1-1-176-7,1 0-16 8,-1-1-16-8,-5-3 0 7,1 2 16-7,-5-1 0 7,2 1 0-7,-7-5 0 8,-1-1 0-8,0 1 0 7,-6-7 0-7,-4 5 0 10,0-1 224-10,-2-5 48 5,1 0 16-5,-7 2 0 9,-2-5 96-9,-5 3 32 6,-3-2 0-5,-1 0 0 7,-5 3-128-8,-3-3-32 6,2 4 0-6,-6-7 0 9,0 1-176-9,-8 2-32 6,-2-4-16-6,-2-2 0 8,-5-2-64-8,1-4-16 8,2-2 0-8,4 0 0 7,-4 2-144-7,5 0 160 7,3 2-160-7,-2-2 160 8,6-4-160-8,0 6 0 7,-2-2 0-7,9 0 0 10,3-2 0-10,4 0 0 5,1 3 0-4,7-5-176 24,-3-4-1040-25,8 2-224 2,-1 6-32-2,11 2-14736 0</inkml:trace>
    </iact:actionData>
  </iact:action>
  <iact:action type="add" startTime="20455">
    <iact:property name="dataType"/>
    <iact:actionData xml:id="d11">
      <inkml:trace xmlns:inkml="http://www.w3.org/2003/InkML" xml:id="stk11" contextRef="#ctx0" brushRef="#br0">16124 7871 4607 0,'0'0'400'2,"0"0"-400"1,0 0 0-2,22 2 0 2,-22-2 2096-2,19-4 336 9,-3 1 64-10,3-3 0 6,-3 4-1280-6,0-2-256 9,-1-2-48-9,-15 6-16 5,12-2-432-4,-12 2-80 8,18-4-32-9,-18 4 0 4,0 0 64-3,13-8 16 10,-1-1 0-10,-12 9 0 2,0 0 256-3,0 0 48 13,0 0 16-13,0 0 0 3,10-10 32-2,-10 10 16 9,0 0 0-10,0 0 0 4,0-12-96-4,0 4 0 7,0 2-16-7,-4-3 0 8,-6 3-32-8,2-2 0 8,0 0 0-8,-5-1 0 8,-1 3-160-8,-2 2-48 10,-1 0 0-10,-5 0 0 7,1-4-112-7,-2 2-16 7,-3 2-16-7,1 2 0 5,-2-3-80-5,-3 1-16 6,-1-4 0-5,-2 4 0 6,2 2-208-7,-2 0 0 11,-4 2 0-10,-1 0 0 3,5 4 144-4,-4 0-16 10,4 4 0-10,2-2 0 5,0 1-128-5,-1 9 0 11,1-2 0-11,2 3 128 4,2 1-128-4,3 1 0 8,1 3 144-8,-1 3-144 9,3 2 0-9,3 1 144 9,1 1-144-9,-1 0 0 5,7 2 0-5,-1 1 0 11,4-1 0-11,2 2 0 5,4 0 0-5,0-2 0 10,2 0-192-10,4 1 192 6,4-3 0-6,4-2 0 8,-4-1 0-7,3-3 0 3,5 0 0-3,-4-3 0 8,3-6 0-9,-1 3 0 4,1-5 160-4,3 1-32 10,-4-7 0-9,3 0 0 4,-3-2 64-5,3-4 0 9,3-2 0-8,-4-4 0 3,3-2 96-3,1-5 32 10,-1 1 0-11,3-7 0 3,1-3-32-3,2-3 0 11,3-3 0-11,-1-3 0 5,0-4-128-5,1-4-32 12,3-4 0-12,0 6 0 4,-2-4-128-4,0 4 0 6,1-2 0-6,-1-2 128 8,2-8-128-8,-2 1 128 6,1-3-128-6,-1 2 128 10,0-1-128-10,0-3 128 8,-1-2-128-8,-1 1 128 4,2-5 0-3,-3 3 0 9,-3-1 0-10,2 2 0 5,-3 3-128-4,-1-1 0 10,-1 1 0-11,1-3 0 2,-5 2 144-2,1 1 0 14,-5 3 0-14,4 4 0 2,-6-2-144-2,3 2 0 12,-7 2 0-12,2-1 128 4,2 5-256-4,-5-4-64 11,-3 6-16-11,0-2 0 5,0 3 208-5,-2 5 0 10,0 0 0-10,0 0 0 3,-2 2 0-2,0 3 0 11,0 1 0-11,1 3 0 2,-3 3 0-3,-2 5-144 9,2-1 144-9,0 7 0 5,-2 2 0-4,6 6-128 8,-4-4 128-9,4 4 0 5,-11 4-128-5,1 2 128 11,2 4-128-11,-4 1 128 4,2-3 0-3,5 8-160 5,-7-3 160-6,2 7 0 7,0 1-144-7,-3 3 144 10,3 9 0-10,-2 2-144 5,3 0 144-5,-1 8 0 10,-4 2 0-10,4 4-128 6,-5 1 128-6,3 5 0 11,-4 2 0-11,5 1-128 3,-7 4 128-2,5 7 0 11,-3-5 0-10,4 6 0-1,-5-3 0-1,3 7 0 11,0 0 0-11,5-4 0 4,-3 4 0-3,4-8 0 10,2 3 0-11,0-5 128 3,5 0-128 0,2-3 192 4,-1-1-64-7,4-5 0 5,-2-6 80-4,2-5 32 9,-2 3 0-10,2 0 0 5,2-4-32-5,0 2 0 9,4-8 0-8,-5 2 0 3,5-6-16-3,4-6 0 7,-4 1 0-8,3-3 0 6,-3-4 0-5,6-5-16 9,-5 2 0-10,5-7 0 4,-4-1 32-4,3-4 16 10,-3-2 0-10,3-4 0 5,-3 0-32-5,4 0-16 10,-3-4 0-10,5-2 0 4,-4-2-176-3,1 0 192 8,-5 3-192-9,4-1 192 6,-5-2-192-6,5 2 0 11,-4 0 0-11,2 2 128 4,-1-1-128-3,-1-3 0 10,0 4 0-10,1 2 0 1,-11 2 0-2,12 0 0 9,-12 0 0-9,0 0 0 5,0 0 0-5,14 6 0 11,-14-6 0-11,0 0 0 6,0 0 0-6,6 11 0 10,-6-11-128-10,0 0 128 5,0 0-192-5,0 0 48 9,-2 12 0-9,0 2 0 20,-4-4-1248-19,-2 1-240 0,0-1-48 0,2 0-16 11,-5 3-1568-10,-1-3-304-2</inkml:trace>
    </iact:actionData>
  </iact:action>
  <iact:action type="add" startTime="21626">
    <iact:property name="dataType"/>
    <iact:actionData xml:id="d12">
      <inkml:trace xmlns:inkml="http://www.w3.org/2003/InkML" xml:id="stk12" contextRef="#ctx0" brushRef="#br0">16200 7889 6447 0,'0'0'272'1,"4"-10"80"-1,0 0-352 0,0-3 0 6,-2 3 0-5,0-4 0 1,-2 3 2080-1,0 3 352 8,-2-4 64-8,0 4 0 3,-2 3-1344-4,0-3-256 11,0 2-64-11,-3-2-16 6,-5 2-160-6,4-4-16 9,-5 5-16-9,-1-1 0 5,0 2-176-5,1 0-48 10,-7 2 0-9,2 2 0 2,-1-2-16-2,-4 4-16 9,-3 0 0-10,3 0 0 5,1 2-32-5,1-2 0 10,-3 2 0-10,1-2 0 5,-2 3-48-5,3 3-16 9,1-4 0-9,1 0 0 6,-3-2-48-2,3 4-16 2,1 0 0-6,1 2 0 5,-3-3-208-5,5-1 128 12,3 2-128-12,-1 2 0 4,0-2 128-3,3-2-128 5,-7 3 0-6,4 5 144 9,1-4-16-9,-1 4 0 6,0 1 0-6,1-3 0 8,-1 6 32-8,0-3 0 8,1 5 0-8,3 3 0 8,-6-1-160-8,7 3 192 11,-5 3-192-11,4-1 192 4,-3 0-192-4,3 1 0 12,2 1 144-12,0 0-144 4,4 1 0-4,2-1 0 6,2 0 0-6,4 0 0 8,4-1 0-8,0-1 0 12,0 1 0-12,5-3 0 3,-3-4 192-3,8 3-48 11,-3-1 0-11,5-5 0 4,-1-2 64-4,1-1 16 12,3 1 0-12,1-4 0 4,-3 1 32-4,1-3 16 7,-3-4 0-7,4-2 0 7,1-2 192-7,1-2 48 11,1-2 0-10,-1 0 0 4,0-4 16-4,1-3 16 7,-5 1 0-8,4-8 0 5,1-1-288-5,-1-1-64 11,-1-5-16-7,-1-4 0-4,2-6-16 0,-1 2 0 8,-1-1 0-8,1 1 0 6,1-8 0-5,0 0 0 9,3-5 0-10,-3 3 0 4,0-4-32-3,-1-6-128 10,1 1 192-11,-2-3-64 3,-3-2-128-3,1-1 128 13,-1-8-128-13,3-1 128 3,-1-5-128-3,-3 2 128 6,-1-4-128-6,1 7 128 9,-7 1-128-9,4 4 0 12,-7 1 0-12,3 5 0 4,0 1 0-3,-4 6 128 9,-1 1-128-10,1 7 0 3,-4 0 160-3,-2 10-160 6,-2 5 192-5,0 5-192 3,0 3 128-3,-2 3-128 5,0 3 0-6,2 12 0 8,0 0 0-8,-13 10 0 12,3 9 0-12,-6 5 0 3,3 7 0-3,-5 8 0 12,0 9-176-12,-1 7 176 3,-4 7-192-3,3 16 192 13,1 12-192-13,-3 10 192 4,-1 7-160-4,3 2 160 10,6 0-128-10,1-3 128 4,3-9 0-4,4 1 0 12,0-5 0-12,2-1 0 4,3-6 0-4,2-6 0 11,3-10 0-11,4 0 128 4,-2-9-128-3,6-5 0 9,3-1 0-10,7 17 128 20,1-8-1232-19,-1-7-240 3,1-5-64-4</inkml:trace>
    </iact:actionData>
  </iact:action>
  <iact:action type="add" startTime="22765">
    <iact:property name="dataType"/>
    <iact:actionData xml:id="d13">
      <inkml:trace xmlns:inkml="http://www.w3.org/2003/InkML" xml:id="stk13" contextRef="#ctx0" brushRef="#br0">20917 10783 7359 0,'0'0'656'4,"0"0"-528"-3,0 0-128-1,0 0 0 7,8-4 1792-7,-8 4 320 7,0 0 64-6,7-10 0 6,-7 10-848-7,8-7-176 11,-8 7-48-11,0 0 0 5,0 0-32-5,6-8-16 9,-6 8 0-9,0-10 0 7,0 10-160-7,0-12-48 9,0 5 0-9,-4-1 0 6,-4-2-192-6,3 4-32 10,-3 2-16-9,0-2 0 2,-4-1-64-2,2 1-16 8,-5 2 0-9,1-2 0 6,-7 0-80-6,1-2 0 6,1 2-16-6,-5 5 0 8,-1-3-80-8,0 0-16 7,-3 2 0-7,1 0 0 12,-2-2-16-12,0 2 0 6,-1 2 0-5,3-2 0 5,-4 2-64-6,-2 2 0 8,1 4-16-8,1-2 0 4,-2 2-240-3,-16 1 144 5,6 5-144-6,-2 2 128 7,5 7-128-7,1 3 192 11,5 1-192-11,-5 2 192 5,4 2-64-5,2 5 0 11,2 3 0-10,0 6 0 3,-1-2-128-3,9 1 0 8,2 3 0-9,3-4 0 6,8 4 0-6,4-4 0 6,1 6 0-5,10-4 0 6,3 4 0-7,6-1 0 11,5-5 0-11,5 2 0 4,3-2 160-3,2 0 0 9,3-8 0-10,1-1 0 4,2-3-16-4,0-6 0 10,4-1 0-9,-14-13 0 3,5 3 48-4,3-4 16 13,0-4 0-12,-2-2 0 0,2-4 96 0,2-4 16 5,2 0 0-6,-3-10 0 9,-1 3-32-9,0-7 0 10,2-7 0-10,-4 0 0 5,-2-1-96-5,1-1 0 10,-3-2-16-9,-2-6 0 5,-1-4-48-6,-1 0-128 10,-3 2 192-10,-3 0-64 2,-1-6-128-1,-2-4 160 10,-5 5-160-11,1-1 160 4,-4 0-160-4,-2 8 128 9,0 2-128-9,0 5 128 6,-2-1-128-6,-4 12 0 10,2-1 0-10,0 10 0 6,0 10 0-6,0 0 0 6,0 0 0-6,-4 12 0 9,0 12 0-9,0 3-144 6,2 4 144-5,0 10-160 6,0-2 160-7,4 8 0 10,2 4 0-9,2-1-128 3,2-1 128-3,5 2 0 8,-1 1 0-8,5-1 0 3,9-6 0-4,-1-2 144 11,4-10-16-9,1-2-128 0,3-2 272-2,2-7-48 12,4-3-16-12,-2-9 0 4,8 0 80-4,-6-8 16 10,2-4 0-10,-4-6 0 5,0-2-176-4,0-3-128 3,-6-3 144-4,-2-3-144 25,-3 1-2624-23,-7-5-608 2</inkml:trace>
    </iact:actionData>
  </iact:action>
  <iact:action type="add" startTime="25142">
    <iact:property name="dataType"/>
    <iact:actionData xml:id="d14">
      <inkml:trace xmlns:inkml="http://www.w3.org/2003/InkML" xml:id="stk14" contextRef="#ctx0" brushRef="#br1">18094 7727 9215 0,'0'0'816'2,"-9"-4"-656"2,-3 2-160-3,4 2 0 3,-4 0 1488-4,3-2 272 10,3 0 48-9,-2 2 16 3,-4 0-336-3,5 0-64 7,-5-2-16-7,12 2 0 2,-10 0-160-3,10 0-32 10,-8 0-16-10,8 0 0 6,0 0-192-6,0 0-48 10,0 0 0-10,0 0 0 4,0 0-256-4,10-2-48 10,8 0-16-10,-1-1 0 6,5-1-128-6,3 0-48 8,2-2 0-8,3 2 0 7,-1 0-112-7,2 2-32 7,2-2 0-7,-2 0 0 14,-1 0-32-14,-1 1-16 6,-4 1 0-5,1 2 0 4,-3 0 0-4,-3 0 0 4,-1 0 0-5,-1 0 0 4,-9 2-96-4,-9-2-32 7,0 0 0-6,0 0 0 6,0 0-144-7,0 0 160 12,-2 13-160-12,-7-3 160 4,-7 2-160-4,-2-5 160 12,-1 3-160-12,-4 4 160 3,-5-2-160-3,-1 1 160 6,0-3-160-6,-4 4 160 9,1-5-160-8,-1-1 128 8,0 2-128-9,4-2 128 4,-2 0-128-3,1-1 0 9,5 3 144-10,4-6-144 5,-1 0 0-5,8 0 0 11,1-2 0-11,13-2 128 5,0 0-128-4,0 0 144 3,0 0-144-4,0 0 160 8,13-4 32-7,3-2 0 9,5 2 0-10,7-2 0 4,3-2-64-3,2 3-128 9,2 1 192-9,0 0-64 3,0-2-128-3,4-2 0 9,-3 2 0-9,1 2 0 2,2 4 0-3,-6 0 0 8,-4-4 0-8,-2 3 0 7,1-3 0-7,-7 0 0 10,-5 2 128-10,1 2-128 4,-7 0 0-3,-10 0 0 10,0 0 0-11,0 0 0 4,0 0 128-3,0 0-128 9,0 0 0-10,0 0 128 4,-12 8-128-4,-7-3 0 7,-3-1 0-7,-3 0 128 8,-2 0-128-8,-3-2 0 8,-1 0 0-8,-2 2 0 7,2-2 0-6,-2 2 128 5,0 0-128-6,1-2 0 10,3-4 0-10,2 2 0 11,-1-4 128-11,5 2-128 5,6 0 0-4,-1 0 0 7,8-2 0-7,0 0 0 3,10 4 0-4,0 0 0 6,0-10 0-6,10 3 128 8,0-5-128-8,8 4 192 11,-3 2-192-11,7-5 192 5,1 1-192-5,4 2 0 11,5-2 0-11,1 2 128 4,2 5-128-4,0-3 0 7,0-4 0-7,4 4 0 8,-4 2 0-8,-4 2 0 11,-1-2 0-11,-1 0 0 4,-2 2 0-3,-3-1 0 10,-3 1 0-11,-5 2 0 3,-1-2 0-3,-15 2 0 10,0 0 0-10,0 0 0 7,0 0 0-7,0 0 0 5,-10 7 128-5,-5-1-128 5,-3 0 160-5,-1-2-160 6,-7 2 192-5,-3 2-192 5,-6-4 144-6,0 1-144 10,0-1 0-10,-2 4 144 7,0-4-144-6,4-2 0 10,-3 0 144-11,3 0-144 4,6-2 192-4,4 0-48 9,-3-2 0-9,5-2 0 6,1 0 64-6,9 2 16 12,-1-2 0-12,12 4 0 2,0 0-224-1,0 0 144 8,0 0-144-9,15-6 128 5,-1-1 0-5,6-3-128 12,3 2 192-12,2 4-64 6,5-2-128-6,-1 2 128 9,2-1-128-9,4 1 128 4,4 2-128-4,-4 0 0 11,0 0 0-11,1 0 0 3,-7 0 0-2,-2 0 0 9,-1 2 0-10,-7 0 0 4,1 0 0-3,-5 2 0 11,-15-2 0-12,0 0 0 4,0 0 0-4,0 0 0 10,0 0 0-10,0 0 0 4,-14 6 0-3,1 2 0 8,-9-1 144-9,-3-1-144 5,-8-2 128-5,-4-2-128 10,2 2 160-10,2 0-160 4,-8 2 128-4,3-2-128 12,3 0 0-12,2-2 0 4,2-1 128-4,4-1-128 11,-1 0 0-11,7 0 144 4,1 0-16-4,7 0 0 7,3 0 0-6,10 0 0 6,0 0-128-7,0 0 128 10,10-5-128-10,3-1 128 5,5-4-128-5,0 4 192 12,5 0-192-12,4 0 192 4,4-3-192-3,3 3 128 5,-1 4-128-6,2-2 128 8,0 2-128-8,4 0 0 6,-6 0 0-5,-2 2 0 8,-3 0 0-9,-1 0 0 10,-4 0 0-6,-1 2 0-4,-7 0 0 0,1 2 0 11,-16-4 0-11,0 0 0 4,0 0 0-4,0 0 0 11,-10 4 0-11,-1 6 0 3,-5 1 0-2,-2-5 0 10,-5 2 0-11,-4 2 128 4,-4-4-128-4,-5-3 128 11,-1 5-128-11,2 2 128 3,-4-4-128-3,2-2 0 13,2 2 0-12,-2-1 128 1,6 1-128-2,2-4 0 7,1-2 0-7,5 2 0 8,5 2 160-8,1-2-160 6,9-4 192-6,8 2-192 8,0 0 160-8,0 0-160 10,0 0 128-10,12-4-128 4,7-6 0-4,1 3 128 12,-1 3-128-12,8-2 0 4,7 0 128-4,1 0-128 10,0 2 0-10,8 0 128 5,-4 2-128-5,4 2 0 10,-6-1 0-10,0-1 0 6,0 2 0-6,-4 0 0 9,-6 0 0-9,1 0 0 5,-1-2 0-5,-6 2 0 10,-5 2 0-10,0 0 0 5,-16-2 0-5,0 0 0 10,0 0 144-10,0 0-144 6,0 0 144-6,0 0-144 11,-14 1 192-11,2-1-192 4,-7 0 192-4,1 0-192 10,-3 0 192-10,-3 0-192 4,-3 0 0-4,0 2 0 10,-1 0 0-10,-1-2 0 19,0 0-2208-17,0 0-352 0,-1 0-64 0</inkml:trace>
    </iact:actionData>
  </iact:action>
  <iact:action type="add" startTime="29475">
    <iact:property name="dataType"/>
    <iact:actionData xml:id="d15">
      <inkml:trace xmlns:inkml="http://www.w3.org/2003/InkML" xml:id="stk15" contextRef="#ctx0" brushRef="#br2">9783 6261 11967 0,'0'-12'1072'4,"0"-4"-864"-3,-2 3-208-1,2 13 0 7,0-16 832-7,0 4 112 7,0-3 16-6,0 15 16 6,0 0-304-6,0 0-64 5,0 0-16-6,0 0 0 8,-13-8-192-8,1 4-32 7,-2 4-16-7,1 4 0 8,-1 2-128-8,-2 1-32 6,-3 7 0-6,-3 0 0 9,1 5-192-9,-4 1 0 8,-5-3 0-8,1 5 0 7,-4 1 0-6,0 6 0 5,0-1 0-6,-3 1 0 8,-4 6 192-8,2 6 0 5,-3 0 0-4,1 4 0 10,-9 4 0-11,2 1 0 6,0 1 0-6,-4 2 0 7,-3 1-64-7,-3 1 0 7,-1-2-128-7,-9 1 192 8,3 3-48-8,-4-5-16 7,3-1 0-6,5 4 0 6,-4-1 0-7,3 3 0 7,1-1 0-7,1-3 0 9,-1-2 32-9,-7-1 0 6,1 1 0-6,-2-6 0 9,-1 2-160-8,-1-2 160 5,4-2-160-6,2 1 160 9,-3-3-160-9,5 4 0 6,1-4 144-6,3 2-144 9,-1 6 0-9,1-8 128 6,-5 0-128-5,3-6 0 6,-6 2 0-7,3 4 128 6,3-2-128-6,-1 4 0 9,3-4 128-9,3 4-128 6,2-4 128-6,1 4-128 9,-5-4 0-9,5 5 0 6,1-3 0-6,0 2-128 9,-3 4 128-9,-1-6 0 6,0 4 0-6,1-6 0 8,-3 2 0-8,1-4 0 8,1 6 0-8,2 0 0 7,-1 6 0-7,5-7 0 7,4-3 0-7,-4 0 128 8,2 4-128-8,1 2 0 6,3-4 128-6,-4 0-128 9,4-2 144-9,-4-2-144 7,-3 4 192-7,-3-8-192 9,0-2 320-9,1 5-32 6,-1 3-16-6,6-4 0 9,-2 0-16-9,1 2-16 6,1-2 0-5,4 6 0 8,-6-2-64-9,8 0-16 6,-4 2 0-6,8-2 0 8,-2 6-32-7,2 0 0 5,-6-8 0-6,6 2 0 9,0 0-128-9,0-2 0 6,2 6 0-6,2-4 0 9,-6-4 0-9,0-2 0 8,6-4 128-7,-5 0-128 3,5 3 0-4,2-3 160 7,2-2-160-7,0 0 160 9,-3-1-160-9,3-3 0 6,4-3 0-6,-1 3 0 9,1-1 128-9,-2 3-128 6,-1-2 0-6,5-7 128 8,2 0-128-8,3-7 160 7,-1 3-160-7,1-4 160 9,2 2 64-9,-1-1 16 6,-1-3 0-6,5-2 0 9,-1 0 32-9,14-4 16 5,0 0 0-5,-14 4 0 10,6-4-160-10,8 0-128 6,0 0 144-6,0 0-144 8,0 0 128-8,0 0-128 8,-5-10 0-8,5 10 144 7,0 0-144-6,0 0 0 5,13-12 144-6,-3 1-144 9,-10 11 0-9,20-6 0 6,-1 6 0-6,-3-2 0 9,3 0 0-9,5 6 0 6,-3 2 0-6,2 3 0 8,3 1 0-8,1 4 0 8,2 3 0-8,6 7 0 9,-1-3 0-9,3 7 0 6,4 1 0-6,-4 4-128 8,8 8 128-8,-1 2 0 6,7 4 0-6,2-4 0 9,1 3 0-9,-1-3 0 7,0 0 0-7,-1 2 0 8,-3-4 0-8,0 6 0 6,4 3 0-6,-1-5 0 10,-3 0 0-10,2 4 0 6,3-2 0-6,1-2 0 9,0 3 0-9,3-1 0 6,1 2 0-6,-1-2 0 8,-1 1 0-8,-1-1 0 7,-5-4 0-7,0 4 0 7,-3-2 0-7,3 0 0 7,-6 1 0-7,4-3 0 9,-2 0 0-9,1-4 0 7,-3-2 0-7,0-2 0 7,2 3 0-7,-6-1 0 7,2-4 0-7,-6-6 0 8,0 2 0-8,0-1 0 8,-6-1 0-8,0 0 0 7,-1-1 0-7,-7-5 0 8,-3-2 128-8,-5 1-128 8,5 1 0-8,-7-7 144 6,1 0-144-5,-6-3 0 7,3 3 144-8,-3-2-144 7,-4 1 0-7,6-3 144 8,-10-10-16-8,12 14-128 6,-8-4 192-6,-4-10-64 8,0 0 64-8,0 0 0 7,0 0 0-6,0 0 0 6,0 0 48-7,0 0 16 8,0 0 0-8,19 0 0 8,-19 0 16-7,14-4 16 4,-14 4 0-5,17-16 0 8,-3 1-64-8,1-3-16 8,-1 4 0-8,2-3 0 7,-5-11 16-7,5 1 0 8,4-8 0-8,-3 0 0 8,5 2-224-8,1 0 144 7,2-4-144-7,5-6 128 7,-3-2-128-7,0-4 0 7,2-4 0-7,7 1 0 10,5-1 0-10,-4-2 0 5,4 1 0-5,0-1 0 10,3-5 0-10,-3-5 0 6,4 1 0-6,-4 0 0 9,4-5 0-9,4 3 0 6,2-8 0-5,3 2 0 7,1 0 0-8,3-4 0 5,1 2 0-5,7-2 0 10,6-4 0-10,0-2 0 6,-5-2 0-6,1-2 0 7,-2-2-160-6,-3 0 160 7,3 1 0-8,-4 5-144 7,3 4 144-7,5 0 0 7,-2-4-144-7,6 2 144 7,-5 6 0-7,3-2 0 8,2-2 0-7,-8 6 0 6,1 5-144-7,-7 3 144 7,-1 0 0-7,-3 1 0 8,1 5 0-8,-1-1 0 6,1 3 0-6,-1 1 0 9,1 6 0-9,0-1 0 6,-3-1 0-5,1 2 0 8,-4 2 0-9,-3 0 0 6,-1 5 0-6,-8 3 0 8,4 1 0-7,-4-2 0 5,6 4 0-6,-4 3 0 8,-2-4 0-7,-4 4-128 5,2 2 128-6,4 4 0 9,-6-1 0-8,2 1 0 4,2-2 0-4,-4 1 0 6,2 3 0-7,-2 0 0 7,-3 3 0-7,-3 3 0 8,-4-3 0-8,1 1 0 7,-1 1 0-7,-2 5 0 8,-5-5 0-8,1 5 0 8,1 1 0-8,-6-2 0 7,-1 5 0-7,-3-3 0 7,0 2 0-7,0 5 0 8,-10 7 0-8,0 0 0 6,0 0 0-6,7-12 0 9,-1 0 0-9,-6 12 0 6,2-15 0-6,-2 15 0 8,-2-14 128-7,-2-2-128 6,4 16 0-7,-4-8 0 8,4 8 144-8,-11-9-144 7,1-3 128-7,2 4-128 9,-6-5 144-9,3 3-144 6,3 2 160-6,-6-6-160 7,3 3 240-7,-3-5-48 8,4 2-16-8,-5-5 0 7,3-3 32-6,-4-1 16 5,3 0 0-6,-5-5 0 8,4-3 96-8,-3 0 0 8,-1-2 16-8,1-4 0 7,-5-10 32-7,-3-2 0 8,0-3 0-8,-3-9 0 8,-1-1-16-8,0-12 0 7,0-3 0-7,1 5 0 7,-1-2-128-7,2 10-32 8,-1 0 0-8,1 9 0 8,-4 6 0-8,-4 4 0 6,0 2 0-6,1 8 0 10,-1 6-192-10,-4 4 144 5,-2 3-144-5,-7 7 128 25,-3-1-1136-24,-6 6-224 0,-3-1-48-1,-6 5-10592 7,1 6-2112-6</inkml:trace>
    </iact:actionData>
  </iact:action>
  <iact:action type="add" startTime="31565">
    <iact:property name="dataType"/>
    <iact:actionData xml:id="d16">
      <inkml:trace xmlns:inkml="http://www.w3.org/2003/InkML" xml:id="stk16" contextRef="#ctx0" brushRef="#br2">18018 7727 6447 0,'0'0'576'3,"0"0"-576"-3,-9 6 0 0,-7-2 0 7,2-2 2112-7,-3 2 320 11,-1 0 64-11,1-2 16 4,-7-1-704-3,1-1-144 9,-1-1-16-10,3 1-16 4,2 0-144-3,-3-2-16 8,6 0-16-9,3-2 0 6,3 2-352-6,-2-2-64 7,12 4-16-7,0 0 0 8,-6-6-272-7,6 6-64 5,0 0-16-5,0 0 0 6,6-12 32-7,8 5 0 11,0-3 0-11,7-2 0 3,6 2-304-3,7-3-48 11,7 1-16-10,-1-2 0 9,9 5-144-10,0-3-48 2,-2 0 0-2,4 4 0 8,1-3-144-8,1 1 160 5,0 2-160-5,-1-2 160 10,1 3-32-10,-4 1 0 10,-5 0 0-10,1-2 0 4,-6 4 80-4,-2 0 16 12,-9 2 0-12,-9 0 0 5,-1 2-224-4,-7 2 176 7,-11-2-176-7,0 0 160 3,0 0-160-4,-3 10 160 6,-7 4-160-6,-10-5 160 8,-5 7-160-8,-4-4 192 10,-4 1-192-10,-4-3 192 5,-8 4-192-5,-2-4 192 12,-4-3-192-12,0 5 192 4,-3-4-192-4,1 0 160 11,0 1-160-11,3-1 160 4,-3-4 64-3,6 2 16 9,6 2 0-10,0-4 0 3,6 0-16-2,8-1 0 8,5-3 0-9,7 2 0 5,1 0-224-5,14-2 0 11,0 0 128-11,0 0-128 5,20 0 0-5,5-2 144 6,6 0-144-6,10 2 128 8,4-1-128-8,4 1 128 12,-2 0-128-12,1 1 128 4,5 1-128-4,2 2 0 10,-1 0 0-10,-1 4 0 3,-2-2 0-2,-3 0 0 11,-5 2 0-12,0 3 0 4,-10-5 0-4,-3 6 0 11,-5-1 0-11,-5-1 0 4,-11 4 0-3,-3-4 0 8,-6 5 0-9,-8-3 0 5,-5 4 144-5,-9-5-144 11,-7 5 160-11,-8-4-160 4,-4 3 160-3,-4-5-160 9,-2 0 160-9,-5 1-160 3,-3-3 160-4,-2 2-160 11,-3 2 160-9,1-7-160 0,1 1 176-1,-1 0-176 8,1-2 192-9,5 0-192 4,6 0 304-3,10-2-48 7,8-2-16-8,4 0 0 5,7 0-80-5,8 0-16 11,10 0 0-11,0 0 0 5,0 0-144-5,14-10 160 11,10 0-160-10,7 2 160 3,8-5-160-3,2 1 128 5,6 2-128-6,3-3 128 7,1 3-128-7,2-2 0 10,-1 4 0-9,3 3 0 2,1-1 0-2,-1-2 0 10,-4 4 0-11,-4 0 0 5,-4 0 0-5,-10 4 0 7,-4-2 0-7,-4 2 0 8,-11 0 0-8,-14 0 0 7,0 0 128-7,0 0-128 7,0 0 0-7,-12 8 0 11,-5 0 0-11,-9 2 128 4,-9-4-128-3,-4 1 0 9,-11 1 0-10,-1 0 128 4,-4-2-128-3,-1 2 0 9,-5 3 0-10,-5-5 128 3,0 0-128-3,5 0 0 12,3 0 0-12,5-2 0 3,4-2 144-2,12-4-144 9,0 2 160-10,10 0-160 4,9 0 176-4,3-2-176 11,15 2 192-11,0 0-192 6,7-10 128-6,11 2-128 10,5 0 0-10,8-3 0 3,8-1 0-3,8 2 0 8,6-2 0-8,4 3 0 7,3-7 0-7,4 6 0 11,-1-3 0-11,-1 3 0 5,6 4 0-5,-5 0 0 11,-3-2 0-11,-3 3 0 5,-4 1 0-5,-5 0 0 10,-11 0 0-10,-5 2 0 4,-11 2 128-4,-3 2-128 12,-18-2 0-12,0 0 0 3,0 0 0-3,-14 8 0 10,-4-2 0-10,-9 1 0 5,-8 1 160-5,-4-2-160 11,-12-4 128-11,-3 2-128 4,-3-2 0-3,-1 0 128 6,-3 0-128-7,-3 0 0 8,5-2 0-8,3 0 0 11,3 0 128-10,8 0-128 3,4-2 160-3,10-2 0 9,10 0 0-10,9 0 0 3,2-4-32-2,10-2-128 9,10-1 192-10,3-3-64 5,11 2-128-5,9-3 0 11,10 1 0-11,8-3 128 4,3 5-128-4,5-2 0 7,1 4 0-7,7 3 0 9,1-3 0-9,4 2 0 11,-4 2 0-11,3 0 0 4,-9 1 0-3,-4 3 0 8,-5 2 0-9,-8 5 0 6,-12 1 0-6,-8 0 0 9,-7 2 0-9,-4 4 0 5,-14-12 0-5,-4 13 0 9,-10 7 0-9,-7-1 0 5,-12-1 0-4,-6 1 0 8,-12 1 0-9,-4-6 128 4,-1 3-128-4,-9-5 0 10,-3-1 0-9,4-3 128 3,-7 0-128-4,7 2 0 12,-6-2 144-12,5-4-144 4,5-1 224-4,5-1-32 8,7-2 0-7,7 0 0 5,7-2 16-5,9-1 0 8,10-1 0-9,1-4 0 5,10-2-80-5,6 0 0 11,6-5-128-11,5 1 192 5,7-3-192-5,1 3 0 6,7-6 0-6,5 5 0 9,0 1 0-9,0-3 0 5,8 3 0-5,-4-2 0 9,4 5 0-8,0-3 0 9,-2 6 0-10,2-2 0 4,-4 1 0-4,4 1 0 11,-6 2 0-11,0 0 0 5,-4-4 0-5,-3 5 0 10,-3 1 0-10,-3-2 0 3,-5-2 0-2,-5 4 0 10,2-2 0-11,-14 6 0 5,7-4 0-5,-7 4 0 8,0 0 0-8,0 0 0 5,0 0 0-5,-7 0 0 11,-9 2 0-11,-6 0 0 5,-5 2 0-5,-6 0 0 10,-2 4 0-9,-8 0 0 3,-2-1 0-4,-25 9 0 12,6-4 0-12,-3 5 0 3,3-3 0-3,-1 5 0 10,1-1 0-10,9 0 0 5,11 1-192-5,1 1 32 11,8-5 0-11,3 5 0 19,5 1-1344-16,8-3-272-3,1 1-48 1,10 3-11872 7,4-3-2368-7</inkml:trace>
    </iact:actionData>
  </iact:action>
  <iact:action type="add" startTime="33218">
    <iact:property name="dataType"/>
    <iact:actionData xml:id="d17">
      <inkml:trace xmlns:inkml="http://www.w3.org/2003/InkML" xml:id="stk17" contextRef="#ctx0" brushRef="#br2">14985 10953 12895 0,'-23'-4'1152'1,"23"4"-928"3,-12 2-224-4,12-2 0 5,0 0 1792-4,0 0 320 9,0 0 64-10,0 0 16 4,0 0-896-4,0 0-176 10,0 0-32-10,0 0-16 4,0 0 320-3,10 13 64 8,0-3 16-9,5-4 0 5,1-2-432-5,5-2-80 10,5-2 0-10,3 6-16 6,4-2-288-6,6 0-48 11,-2-4-16-11,0 0 0 4,2 0-208-4,-4 1-32 10,2-1-16-10,-1 2 0 5,-7 0-64-4,-4 0-16 9,-5 2 0-9,-3 0 0 3,1 2-16-1,-8 0-16 3,-10-6 0-5,0 0 0 3,0 10-32-4,-2 3 0 10,-10-1 0-10,-4 4 0 8,-9-3 32-8,-4 3 0 8,-5-3 0-8,-6 3 0 4,-3-4-32-4,-4 3-16 11,-2-5 0-11,2 6 0 5,2-10 80-4,-1 3 0 8,1 1 16-9,-16-2 0 4,5 0 80-3,9-3 16 9,8 1 0-10,8-2 0 5,5 0 48-4,9-4 16 10,5 0 0-9,12 0 0 0,0 0-224-2,0 0-32 9,0 0-16-9,14-14 0 4,7 1-32-4,1 3-128 11,5-4 192-10,6 5-64 1,2-7-128-2,4 4 0 13,-2-5 144-12,8 9-144 2,-2-4 0-2,4 5 0 9,2 1 0-5,-3-2 0-5,-5-2 0 0,2 2 0 10,-6 4 0-10,-2-1 128 4,-5-3-128-4,-5 4 0 9,-5 0 0-9,-5 2 0 4,-15 2 0-4,0 0 0 12,0 0 0-12,0 0 0 5,-13 8 0-5,-1 2 0 10,-10-3 0-9,-5-1 128 2,-6 2-128-2,-4 2 0 9,-4-2 0-10,0-1 0 3,-6 1 0-3,3 0 128 12,1 0-128-12,-4 2 0 4,4-3 0-4,-13-1 128 10,11 0-128-10,10-2 0 5,6 2 160-5,9-2-32 11,10-4-128-11,12 0 192 4,0 0-64-4,0 0-128 10,0 0 176-10,10-12-176 5,8 0 128-5,-3 4-128 10,11-3 0-10,5 3 0 5,8 0 128-5,0-4-128 12,6 3 0-12,4-3 0 5,-1 6 0-4,3 0 0 6,0 0 0-7,1-3 0 4,3-1 0-4,-2 4 0 12,-3 0 0-11,-5-3 0 2,-4 1 0-2,-6 0 0 8,-7 0 0-9,-7 6 0 5,-3 0 0-5,-9 2 0 10,-9 0 0-10,0 0 0 5,0 0 0-5,-11 10 0 12,-9-2 0-11,-5-2 0 1,-8 5 0-2,-6-1 0 13,0-2 0-12,-8 2 0 1,-2-3 128-2,2-1-128 10,-3 0 0-10,-3 4 0 5,-2-2 0-5,5-2 0 10,-1-1 0-10,-14 3 0 5,11 0 144-5,9-2-144 10,10-2 0-10,10-4 144 5,7-4-144-5,18 4 128 11,0 0-128-11,0 0 128 4,4-12-128-4,6 2 0 10,3 1 0-10,9 1 128 5,5-4-128-5,6 4 0 11,6-3 0-11,0-1 0 5,8 4 0-5,0 0 0 10,0-1 0-10,3 1 0 4,1-6 0-4,0 2 0 11,1 5 0-11,-1-7 0 4,-4 2 0-4,0-3 0 10,-4 5 0-10,-8-2 0 4,-6 4 0-3,-4 3 0 5,-5 3 0-6,-8 0 0 9,-12 2 0-9,0 0 0 10,0 0 0-10,0 0 0 5,-12 9 0-4,-8 5 0 6,-7-2 0-6,-8 5 0 6,-8-3 0-7,-2 4 0 9,0-7 0-9,-7 5 0 5,-3-4 0-5,0 1 0 11,-3-5 0-11,1 0 0 5,3 3 0-5,-22-1 128 5,11 2-128-4,11-4 0 7,9-4 128-8,14 0-128 6,3-1 128-6,11 1-128 9,7-8 128-9,10 4-128 10,0 0 0-10,0 0 128 4,8-7-128-4,7 1 0 11,-1-6 0-10,11 2 128 2,7 3-128-2,7-3 0 9,-2 2 0-10,8 2 0 4,-1-6 0-4,5 5 0 12,2 1 0-12,-2 0 0 3,-2-6 0-3,1 2 0 12,1 1 0-12,0-5 0 5,-10 4 0-4,0-3 0 9,-6 5 0-10,-6 0 0 4,-9 0 0-3,-3 4 0 9,-15 4 0-10,0 0 0 4,0 0 0-3,0 0 0 8,-11 4 0-9,-9 6 0 4,-7-4 0-4,-6-2 0 10,-4 4 0-10,-2 1 0 6,-6-3 0-5,0-2 0 8,-4 2 128-9,-1 2-128 4,-1-2 0-3,-17-3 0 9,3 1 0-10,13 0 0 4,9 0 144-4,2-2-144 11,9 2 160-11,9-2-160 3,7-2 192-3,16 0-48 10,0 0-16-10,0 0 0 5,4-14-128-5,10 7 0 11,7-7 0-11,-1 6 128 5,7 0-128-5,3-3 0 11,7 1 0-11,5 4 0 4,1-4 0-3,4 2 0 9,2 3 0-10,2-3 0 6,-6-2 0-5,3 2 0 6,-1 2 0-3,0-3 0-4,-8 1 0 1,-2 2 0 10,-4 0 0-10,-6 2 0 2,-7-2 0-3,-2 4 0 9,-9 0 0-9,-9 2 0 4,0 0-256-4,0 0 32 12,0 0 0-12,0 0 0 17,-9 12-1888-15,-7-2-384 3,-2 6-80-4</inkml:trace>
    </iact:actionData>
  </iact:action>
  <iact:action type="add" startTime="40740">
    <iact:property name="dataType"/>
    <iact:actionData xml:id="d18">
      <inkml:trace xmlns:inkml="http://www.w3.org/2003/InkML" xml:id="stk18" contextRef="#ctx0" brushRef="#br3">24404 9221 9215 0,'0'0'400'3,"0"0"96"-2,0 0-496-1,0 0 0 0,0 0 0 0,0 0 0 5,0 0 1824-4,0 0 272 3,0 0 48-4,0 0 16 9,-7 0-848-8,-5 0-160 8,4 0-48-8,-6 2 0 3,3 6-128-2,3-2-16 7,-6-3-16-9,3 3 0 5,-7-2-48-5,4 2 0 7,-5 4 0-7,1-2 0 9,1 1-256-9,-9 9-48 11,-3 3-16-11,0-1 0 4,-4 3 32-4,2 1 0 6,-1-1 0-6,3 4 0 8,0 5-48-7,1 3-16 9,3 8 0-5,2-2 0-3,1 3-128-2,5 3-32 9,-1-2 0-9,8 2 0 7,1 2-80-7,5-3-32 8,4 1 0-8,4 0 0 6,5 2 32-5,1-4 0 6,8-1 0-7,-3 3 0 4,7-4 0-4,3 2 0 11,4 2 0-11,3-8 0 3,3 2-80-3,0-4-16 12,-4-2 0-12,4 2 0 4,4-6-16-3,-2-2-16 10,6 3 0-10,-2-3 0 1,4-2-48-2,-2-1-128 13,2-5 192-13,2-3-64 2,-3-1-128-2,7 3-176 11,2-7 48-11,3 3 0 20,5-4-1984-19,3-5-400 2,-1 1-80-3</inkml:trace>
    </iact:actionData>
  </iact:action>
  <iact:action type="add" startTime="41536">
    <iact:property name="dataType"/>
    <iact:actionData xml:id="d19">
      <inkml:trace xmlns:inkml="http://www.w3.org/2003/InkML" xml:id="stk19" contextRef="#ctx0" brushRef="#br3">28764 8786 16127 0,'0'0'704'2,"0"0"160"-2,0 0-688 0,0 0-176 5,0 0 0-5,0 0 0 5,0 0 1136-5,0 0 192 11,0 0 32-11,0 0 16 3,0 0-368-3,10 4-80 11,5 0-16-11,-1 4 0 3,3-4-64-3,5-1-16 8,1 7 0-8,3 4 0 8,5-2-128-8,0 5-16 8,0 6-16-8,-1 1 0 4,1 3-160-4,0 6-16 7,0 4-16-7,-2 8 0 9,-1-2-32-9,-5 6 0 10,-1 2 0-10,-5 3 0 8,-7 5-128-8,0 1-16 6,-5 3-16-6,-3-3 0 6,-4-1-32-6,-5-5 0 10,1 3 0-9,-2-5 0 3,-8-1 16-4,3-6 0 12,-9 0 0-11,1-2 0 0,-3-6 48-1,3-6 0 14,-2 2 0-14,-1-4 0 2,-3-1-128-2,2-1-32 12,-3-2 0-12,3 1 0 17,-1-3-976-15,3 0-192-2,0-1-32 3,3-6-14704-3</inkml:trace>
    </iact:actionData>
  </iact:action>
  <iact:action type="add" startTime="42123">
    <iact:property name="dataType"/>
    <iact:actionData xml:id="d20">
      <inkml:trace xmlns:inkml="http://www.w3.org/2003/InkML" xml:id="stk20" contextRef="#ctx0" brushRef="#br3">26287 11388 2751 0,'0'0'256'0,"0"0"-256"5,0 0 0-5,0 0 0 5,4-12 3344-5,-1-4 624 10,1 1 128-9,4 1 32 3,2-2-2368-4,-2 1-480 10,1-7-80-10,3 1-32 4,-2 3-224-3,2-5-48 9,-1-2-16-10,3-3 0 4,0 5-288-3,1-4-48 7,1 1-16-8,3 1 0 3,-3-2-112-3,2 3-32 6,-1 7 0-6,-3-3 0 9,1 7-112-9,-5 3-16 10,2 4-16-10,-1 4 0 7,-11 2-240-7,10 4 0 8,2 4 0-8,-4 5 0 5,1 1 0-5,3 5 176 10,-4 9-176-9,2-3 160 4,0 0-32-4,-3 5-128 5,1 1 192-2,2 4-64 0,-4-2 32-4,-2 4 0 11,1-4 0-11,-1 4 0 4,2 2-160-4,-2-1 192 10,0 1-192-10,-2-2 192 5,4-6-192-4,0-2 192 5,1-2-192-6,-3-1 192 8,0-5-192-8,-2-3 0 11,2-1 0-11,0 1 0 5,0-7-128-5,-2 3-128 10,-2-14 0-9,0 0-16 16,6 10-2048-16,-6-10-416 1</inkml:trace>
    </iact:actionData>
  </iact:action>
  <iact:action type="add" startTime="42464">
    <iact:property name="dataType"/>
    <iact:actionData xml:id="d21">
      <inkml:trace xmlns:inkml="http://www.w3.org/2003/InkML" xml:id="stk21" contextRef="#ctx0" brushRef="#br3">26398 11466 23903 0,'0'0'1056'1,"4"11"224"0,0 7-1024 9,1 3-256-8,3-1 0-2,4 5 0 0,-4 2 352 0,5 3 32 10,-1 5 0-10,4 0 0 4,-5 0 464-4,5 8 112 9,-4-6 0-8,3 4 16 3,-3-4 96-3,4 6 16 9,-5-2 0-10,7 4 0 3,-4-6-400-3,7 6-80 10,1-3-16-10,3 5 0 5,2 2-384-5,2-4-80 10,1 0 0-10,1-2-128 5,4-6 128-5,8 0-128 10,0 4 0-10,6-4 0 6,1-2-128-3,7 0-96 6,5-2-16-9,36 14-10064 15,-7-6-2032-13</inkml:trace>
    </iact:actionData>
  </iact:action>
  <iact:action type="add" startTime="42930">
    <iact:property name="dataType"/>
    <iact:actionData xml:id="d22">
      <inkml:trace xmlns:inkml="http://www.w3.org/2003/InkML" xml:id="stk22" contextRef="#ctx0" brushRef="#br3">28555 13303 14847 0,'0'0'656'1,"0"0"144"-1,0 0-640 0,-6-8-160 8,2-4 0-8,-3 4 0 3,-3-3 1136-2,0 1 192 5,-2 2 32-5,1-2 16 6,-1 3-288-6,-6 1-64 8,1 0-16-9,-1 4 0 4,-3-4-336-3,-6 6-64 8,-1 4-16-9,-1 0 0 5,-2 2-208-4,0 0-64 10,-5 1 0-11,3 9 0 4,0 2 80-4,4-1 16 6,0 5 0-6,5 3 0 7,3 2-208-6,9-1-32 5,2-1-16-6,4 0 0 9,3-7 64-9,4 1 16 10,5 3 0-10,8-9 0 8,2 1 416-8,5-6 96 9,4-2 16-9,7 0 0 4,1-6-288-4,6-4-48 11,-2-4-16-11,4 0 0 3,-6-8-96-2,2 1 0 10,2-5-16-11,-6-1 0 4,0-6-144-4,-1-1-32 10,-3 1 0-10,0 0 0 5,-2-3-128-5,-1-1 128 10,-3 0-128-9,-3 0 128 4,-5 0-128-4,3-4 0 4,-1-1 0-5,-5 1 128 8,0-10-128-8,-4 6 0 12,-7-5 0-12,1 3 128 2,-2-4-128-2,-2 10 0 10,1 4 0-10,-3 3 0 5,0 5-128-4,-2 3 128 10,2 11-160-11,4 9 160 4,-8 3 0-4,-2 5 0 11,-3 10 208-11,3-1-64 4,-6 11-416-3,7 7-96 10,-5 2-16-11,4 8 0 4,-5 0 384-3,1 3-144 8,2 5 144-9,1 0 0 4,1-5 0-4,0-1 0 12,4 2 0-12,2-2 0 3,2-8 0-3,4 0 0 12,2-6 0-11,2-4 0 17,4-2-480-17,0-3-96 0,5-7 0-1,-1 3-16 11,3-5-2096-8,-1-9-432-1</inkml:trace>
    </iact:actionData>
  </iact:action>
  <iact:action type="add" startTime="43411">
    <iact:property name="dataType"/>
    <iact:actionData xml:id="d23">
      <inkml:trace xmlns:inkml="http://www.w3.org/2003/InkML" xml:id="stk23" contextRef="#ctx0" brushRef="#br3">28926 13291 14847 0,'0'0'656'2,"8"8"144"-1,3-6-640-1,1 0-160 1,0 0 0-1,-12-2 0 8,13 2 1216-8,-3 0 224 7,-10-2 32-7,16 2 16 9,-7 1-240-9,5 3-48 9,-4 0-16-9,2-2 0 7,1-2-224-7,-3 0-64 8,4 0 0-8,-3 2 0 5,5-4-320-5,-4 0-80 11,3-2-16-10,-5 0 0 4,-10 2-304-5,14 2-176 9,-5-6 192-8,-9 4-192 3,0 0 160-4,0 0-160 9,0 0 128-9,0 0-128 5,8-4 0-5,-8 4 128 10,0 0-128-10,0 0 0 6,0 0 0-6,6-10 0 11,-6 10 0-11,0 0 0 4,0 0-208-3,0 0 16 8,-2-9 16-9,0 3 0 4,2 6-64-4,0 0-16 13,0 0 0-13,0 0 0 3,-6-10 96-3,2 0 16 9,4 10 0-9,0 0 0 7,-4-6 144-7,4 6-192 5,-3-9 192-5,3 9-192 8,0 0 192-8,0 0-192 8,-8-10 192-8,8 10-192 3,0 0 192-2,0 0 0 6,0 0 0-6,0 0-128 5,0 0 128-5,0 0 0 9,0 0 0-10,0 0 0 5,-8 8 224-5,2 1-32 11,0 1 0-11,-2 8 0 4,3 1 256-4,-1 1 32 12,-2 1 16-12,-2 3 0 4,2 3 64-4,4 0 16 11,-3 0 0-11,-3 1 0 4,2-1-64 0,-2 0-16 5,-3 3 0-9,5-5 0 4,-4-2-224-3,4-1-32 8,3-5-16-9,-1 3 0 5,0-6-224-5,4 1 176 9,0-3-176-9,2 1 160 5,0-13-160-5,0 0 0 10,8 8 0-10,-8-8 0 25,0 0-1488-24,11 2-176 1,5 0-48-1</inkml:trace>
    </iact:actionData>
  </iact:action>
  <iact:action type="add" startTime="43942">
    <iact:property name="dataType"/>
    <iact:actionData xml:id="d24">
      <inkml:trace xmlns:inkml="http://www.w3.org/2003/InkML" xml:id="stk24" contextRef="#ctx0" brushRef="#br3">29273 12942 14735 0,'0'0'1312'0,"0"0"-1056"1,0 0-256-1,0 0 0 3,0 0 1472-3,0 0 256 8,0 0 32-7,0 0 16 6,0 0-288-7,0 0-48 6,0 0-16-5,0 0 0 6,0 0-416-7,-8 6-96 13,8-6-16-13,-6 6 0 3,6-6-464-3,-8 13-112 6,1-1 0-5,3 4-16 7,2-5-304-8,0 7 128 11,0-5-128-11,2 5 0 5,0-2 0-5,2 3 0 9,0 3 0-8,2-1 0 4,0-1-128-4,1 1-144 7,1 2-32-8,0 11-13072 8</inkml:trace>
    </iact:actionData>
  </iact:action>
  <iact:action type="add" startTime="44235">
    <iact:property name="dataType"/>
    <iact:actionData xml:id="d25">
      <inkml:trace xmlns:inkml="http://www.w3.org/2003/InkML" xml:id="stk25" contextRef="#ctx0" brushRef="#br3">29503 13712 15663 0,'0'0'1392'2,"0"0"-1120"4,0 0-272-5,0 0 0 3,-6 8 1168-4,0 2 176 9,6-10 48-9,-5 12 0 5,1-5 16-5,4-7 0 11,0 0 0-11,0 0 0 3,-4 10-304-1,4-10-48 7,0 0-16-9,-4 12 0 5,4-12-288-5,0 0-64 7,-2 10-16-7,2-10 0 8,0 0-96-8,0 0-32 12,0 0 0-12,0 0 0 4,0 0-96-4,0 0 0 7,0 0-16-7,0 0 0 9,10 0-112-8,1-2 0 8,1-2-16-9,-4-2 0 7,4-6-48-7,-3 2-16 5,-1 3 0-5,4-5 0 9,-4 0 32-9,1-3 16 6,3 1 0-6,-2-4 0 7,3 5-32-7,-3-7-16 13,-4-3 0-13,6 1 0 13,-2 3-48-13,-3-3 0 3,3-1 0-3,-2 2 0 0,-2 3-192 1,2-2 128 5,-1 3-128-6,1 3 0 8,-2-3 0-8,2 5 0 6,0-4 0-6,-3 7 0 9,-1-3 0-9,-4 12 0 10,6-10-144-10,-2 2 144 19,-4 8-1104-18,0 0-128-1,0 0-32 1,0 0 0 12,0 0-1872-10,0 0-384-2</inkml:trace>
    </iact:actionData>
  </iact:action>
  <iact:action type="add" startTime="44673">
    <iact:property name="dataType"/>
    <iact:actionData xml:id="d26">
      <inkml:trace xmlns:inkml="http://www.w3.org/2003/InkML" xml:id="stk26" contextRef="#ctx0" brushRef="#br3">30137 13492 11055 0,'0'0'976'1,"0"0"-784"5,0 0-192-6,0 0 0 4,0 0 2368-4,-6 6 448 9,6-6 64-8,-10 11 32 2,1 5-944-1,1-2-192 7,-4 3-48-8,2 3 0 3,1-5-400-4,-5 3-96 11,4 1-16-11,-1-3 0 4,1 0-192-4,4-3-64 11,-4 5 0-11,4-6 0 4,2 1-448-4,2-3-80 10,2-10-32-9,0 0 0 3,2 16-240-4,2-7-160 10,-4-9 192-10,6 14-192 7,-6-14 192-7,12 8-192 9,-4 3 192-8,1-3-192 3,5-8 0-4,-2 0-304 10,3-2 48-10,-1-2 0 17,0 0-2384-16,-1-3-480 0</inkml:trace>
    </iact:actionData>
  </iact:action>
  <iact:action type="add" startTime="44985">
    <iact:property name="dataType"/>
    <iact:actionData xml:id="d27">
      <inkml:trace xmlns:inkml="http://www.w3.org/2003/InkML" xml:id="stk27" contextRef="#ctx0" brushRef="#br3">30828 13517 5519 0,'0'0'240'2,"0"0"64"-2,-6-6-304 0,-2 1 0 7,-2-1 0-6,2 2 0 1,2 2 3296 0,-5-2 608 9,-1-2 112-11,-4 2 16 3,5 0-2416-3,-5 2-480 8,4 2-112-8,-5 0 0 8,3 0-192-8,-3 4-48 5,-1 0 0-5,1 4 0 10,-9-4-208-10,3 0-32 10,-1 0-16-10,1 5 0 4,-2 5-160-3,3-4-48 10,-1 5 0-11,-1-1 0 4,-1 4-128-4,2 1-16 11,1 1-16-11,5 3 0 5,-5 2 32-5,7 1 0 9,3-3 0-9,6 2 0 8,-4-1 96-8,4-7 32 7,6 3 0-7,4-1 0 5,4-5 176-4,0 2 32 9,0-7 16-10,7 1 0 4,1-4-208-4,3-2-32 11,7-4-16-11,-1-2 0 5,2-2-64-5,3 0-16 10,5-6 0-10,2 3 0 4,-4-9-48-4,-2 2-16 10,4-7 0-10,-2-1 0 4,1 3-144-4,-3-4 160 12,0-3-160-11,-2-3 160 5,-1-4-160-6,-1-4 0 9,-2 4 144-9,1-4-144 3,-1-6 0-3,0 2 144 12,1-8-144-11,-5-2 0 2,1-1 128-3,-1-3-128 10,1-4 0-10,-5-3 0 6,1-10 0-6,-1 8 0 9,-5-3 0-9,3 11 0 5,-3 7 0-5,-2 10-192 5,0 6 48-5,-4 7 16 10,-3 5 128-10,-1 9-208 11,-2 12 80-11,0 0 128 5,-9 8-240-4,-7 10 80 8,0-1 16-9,-3 10 0 5,-1 7 144-4,-1 9-160 4,1 3 160-4,-3 9-160 7,-2 3 160-8,1 5 0 7,1 7-144-7,3-2 144 4,-1 6 0-3,1-5 0 5,3-1 0-6,5-10 0 9,6-1 0-9,0-4 128 10,1-7 0-9,5-5 0 4,2-2 96-5,5-2 16 12,-1-7 0-11,0-3 0 0,6-4-16-1,-2-5 0 12,3-2 0-12,1 1 0 3,-2-7-224-3,3 0 0 12,5-5 0-12,-3-3-160 20,3-2-1776-19,1 0-368 3,-1-5-64-3</inkml:trace>
    </iact:actionData>
  </iact:action>
  <iact:action type="add" startTime="45547">
    <iact:property name="dataType"/>
    <iact:actionData xml:id="d28">
      <inkml:trace xmlns:inkml="http://www.w3.org/2003/InkML" xml:id="stk28" contextRef="#ctx0" brushRef="#br3">31370 13847 12895 0,'0'0'576'2,"0"0"112"-2,0 0-560 0,0 0-128 1,0 0 0-1,0 0 0 5,10 4 3376-5,3 0 640 7,-3 0 128-7,7-3 16 7,-3 1-2112-7,6-4-448 10,-1 1-64-10,3-1-32 5,3 0-432-5,0 2-96 10,1-6-16-10,-1-4 0 4,0 0-288-3,1 2-64 9,-5-3-16-10,-3 1 0 5,-1-4-208-5,-1 3-32 10,-6-1-16-10,-1-2 0 4,-1 1-144-4,-4-1-16 7,-4 8-16-7,0 6 0 9,-10-10-160-9,1 3 0 11,-1 1 0-11,-6 6 128 3,-1 2-128-3,1 4 0 7,-5 3-160-7,1-1 160 9,3 2-128-9,-3 5 128 10,4-1 0-10,3 2-144 5,5 3 144-5,-2-3 0 10,6 3-144-10,4 1 144 4,4-3 0-3,4 3 0 10,0-1 0-11,0-3 0 17,5 2-1104-10,-3-1-112-7,2-5 0 0,3 3-15408 0</inkml:trace>
    </iact:actionData>
  </iact:action>
  <iact:action type="add" startTime="45844">
    <iact:property name="dataType"/>
    <iact:actionData xml:id="d29">
      <inkml:trace xmlns:inkml="http://www.w3.org/2003/InkML" xml:id="stk29" contextRef="#ctx0" brushRef="#br3">30902 13037 35007 0,'-10'-5'3120'1,"2"-1"-2496"4,2-6-496-4,6 12-128 3,0 0 688-3,0 0 112 8,0 0 32-8,0 0 0 2,-2-10-832-3,2 10 0 10,0 0 0-9,0 0 0 17,0 0-2240-18,0 0-384 1</inkml:trace>
    </iact:actionData>
  </iact:action>
  <iact:action type="add" startTime="45959">
    <iact:property name="dataType"/>
    <iact:actionData xml:id="d30">
      <inkml:trace xmlns:inkml="http://www.w3.org/2003/InkML" xml:id="stk30" contextRef="#ctx1" brushRef="#br3">31391 18990 0</inkml:trace>
    </iact:actionData>
  </iact:action>
  <iact:action type="add" startTime="46218">
    <iact:property name="dataType"/>
    <iact:actionData xml:id="d31">
      <inkml:trace xmlns:inkml="http://www.w3.org/2003/InkML" xml:id="stk31" contextRef="#ctx0" brushRef="#br3">28777 14167 19231 0,'6'-20'848'1,"-2"10"176"-1,0 3-816 0,0-1-208 6,-4 8 0-6,0 0 0 4,8-8 1312-3,-8 8 224 10,0 0 32-11,0 0 16 6,0 0-560-6,-2 16-128 4,-2-1 0-3,0-1-16 6,-4 11-128-7,-3 1-32 10,-1-1 0-10,-4 0 0 6,3 5-304-4,-5 1-64 6,4 0-16-8,-1 2 0 4,3-2 0-4,-2 0 0 8,7-3 0-8,-3-5 0 6,6 1-80-6,2-3-32 9,4-1 0-9,6-7 0 6,0 3 288-6,-1-8 48 11,7-1 16-11,0 1 0 4,3-6-112-4,1-4-16 8,3-6 0-8,5 1 0 7,1 1-176-7,2-2-32 18,4-2-16-18,2 2 0 1,-1 3-224-1,-7-5 0 30,0 6 128-30,-3 0-128 1,-7 0 0-1,1 4 0 0,-3 2 0 0,-5 2 0 0,-10-4 0 0,0 0 0 7,6 14 0-7,-6-3 0 3,-4 5 0-3,-2-4 0 14,-7 3 0-14,-3-3 0 4,-7 2 0-3,-5-5 0 8,-5 1 0-9,-4 2 144 4,2-6-16-4,2-1-128 8,0-1 192-8,-1-2-64 7,7-2-128-6,6-2 160 9,1 0-160-10,3-3 160 4,7-1-336-3,2-4-64 8,8 10-16-9,2-12 0 18,4 1-2448-16,6-5-496-1</inkml:trace>
    </iact:actionData>
  </iact:action>
  <iact:action type="add" startTime="46596">
    <iact:property name="dataType"/>
    <iact:actionData xml:id="d32">
      <inkml:trace xmlns:inkml="http://www.w3.org/2003/InkML" xml:id="stk32" contextRef="#ctx0" brushRef="#br3">29448 14490 23039 0,'0'0'2048'1,"0"0"-1648"0,-3 22-400-1,-3-1 0 7,2-1 880-6,2 1 80 5,-2 5 32-6,0-1 0 9,0 0 416-8,0-1 64 8,2-1 32-9,2-1 0 5,0 1-544-5,2 2-128 5,4 1 0-4,-2-1-16 7,2 0-576-8,4-1-112 12,-3 1-128-11,5-1 176 2,2-5-176-2,-4 2 0 10,5-1 0-11,-1-6 0 17,3 1-560-16,-1-5-80-1,0 0-32 1,3-6-9376 9,-1 1-1856-9</inkml:trace>
    </iact:actionData>
  </iact:action>
  <iact:action type="add" startTime="46787">
    <iact:property name="dataType"/>
    <iact:actionData xml:id="d33">
      <inkml:trace xmlns:inkml="http://www.w3.org/2003/InkML" xml:id="stk33" contextRef="#ctx0" brushRef="#br3">29885 14660 27183 0,'0'0'1200'1,"-7"18"256"-1,1-1-1168 0,-2 3-288 7,-6 3 0-7,-1 6 0 4,-5 4 1088-4,-3 5 176 13,-6-3 16-13,-1 8 16 2,-1-4-224-1,0 7-48 5,-4-3-16-6,0 2 0 9,1 2-448-9,1-2-96 9,2 2-16-9,-2 3 0 6,0-3-448-6,5-2-160 9,1 2 0-9,2-6-10736 18,3 0-2160-16</inkml:trace>
    </iact:actionData>
  </iact:action>
  <iact:action type="add" startTime="47271">
    <iact:property name="dataType"/>
    <iact:actionData xml:id="d34">
      <inkml:trace xmlns:inkml="http://www.w3.org/2003/InkML" xml:id="stk34" contextRef="#ctx0" brushRef="#br3">28733 15791 19231 0,'0'0'848'1,"0"0"176"-1,0 0-816 0,-10-10-208 3,2 3 0-2,0-3 0 3,-3-2 1264-3,-1 4 208 7,-2-5 32-8,1 3 16 7,-7 0-336-7,2 0-64 11,-1 3-16-10,-4 1 0 1,-3 2-304-1,1 2-64 7,0 4-16-8,-5 2 0 6,1 0-256-6,-2 0-48 6,0 5-16-6,-3 5 0 9,-1-4-192-9,2 7-32 7,0 1-16-6,4-1 0 5,-1 5-32-5,5 1 0 6,2-1 0-7,7-3 0 8,4 5 80-8,9-1 16 8,3 2 0-8,7-5 0 8,7-5 128-3,0 3 32 3,5-6 0-8,8 1 0 3,1-7-96-3,3 0-16 10,4-6 0-10,4-2 0 4,-4-2 32-4,4-2 0 8,2-7 0-8,2-1 0 8,0-5-112-8,2-3 0 8,-4-1-16-8,4-1 0 7,-6-1-176-7,4-4 192 7,-8-4-192-7,2-1 192 8,2 1-192-7,-6-2 160 6,2-2-160-7,-4-2 160 8,0-4-160-8,-7 0 0 12,-3-5 144-12,-1 1-144 3,-3 0 0-3,-7 2 144 8,0 10-144-8,0 4 0 3,-5 3 0-3,-3 9 0 7,-2 1 0-6,0 11 0 6,0 7 0-7,-9 0 0 7,-7 7-128-7,0 11 128 8,-1 5-208-8,-6 9 48 11,-3 3 16-11,-1 11 0 4,0 3 144-3,-1 2-128 5,1 9 128-6,-2 3-128 8,-1-3 128-7,3 9 0 10,0-3 0-11,3 0 0 4,5-2 0-4,5-5-160 11,1-4 160-11,5-3 0 17,4-11-1264-15,4 0-144-1,4-10-16 0,4-1-16 13,3-5-688-13,1-2-144 3</inkml:trace>
    </iact:actionData>
  </iact:action>
  <iact:action type="add" startTime="47735">
    <iact:property name="dataType"/>
    <iact:actionData xml:id="d35">
      <inkml:trace xmlns:inkml="http://www.w3.org/2003/InkML" xml:id="stk35" contextRef="#ctx0" brushRef="#br3">29074 16043 7359 0,'0'0'656'0,"0"0"-528"6,0 0-128-5,16 6 0 3,-5-4 3536-4,9 1 688 10,-1-3 128-10,1 2 16 4,1 0-2096-4,3-2-416 10,-1-2-96-10,0-1-16 4,-1-1-336-4,1 2-64 10,3-4 0-10,-3-2-16 6,0 0-624-6,1 2-112 6,-7-5-16-6,1 1-16 8,0 0-256-8,-9-4-48 11,-9 14-16-11,10-7 0 4,-2-9 48-4,-6 4 16 11,-4-1 0-10,-4 5 0 2,-2 2-16-2,-2 4 0 9,-9-2 0-10,-1 6 0 5,3 2-288-5,-7 4 0 10,-3 6 0-9,2-1 0 3,1 7 0-4,1-3 0 10,-2-1 0-10,5 5 0 5,1 1 128-5,-1-3-128 6,5 1 0-6,1 1 0 9,8 7 128-8,2-5-128 11,6-6 0-8,4 3 0-4,8-1 0 0,-1-7 0 10,9 4 0-10,1-8 0 17,2 3-432-15,5-3-32 0,3-4-16-2,2-4 0 10,0 0-2592-9,2-2-528 3</inkml:trace>
    </iact:actionData>
  </iact:action>
  <iact:action type="add" startTime="48064">
    <iact:property name="dataType"/>
    <iact:actionData xml:id="d36">
      <inkml:trace xmlns:inkml="http://www.w3.org/2003/InkML" xml:id="stk36" contextRef="#ctx0" brushRef="#br3">30233 15387 24879 0,'0'0'2208'3,"0"0"-1760"-3,0 0-448 0,0 0 0 8,-2 14 720-8,-4 6 64 10,-2 5 16-10,-6 2 0 6,1 4 160-5,-9 7 16 7,-1 4 16-7,-1 7 0 3,-1 0 176-2,2 2 48 7,-5 1 0-9,1 1 0 4,0 2-352-4,-1 1-64 10,3-1-16-10,0 1 0 4,-1 5-528-4,1-1-96 11,2-3-32-11,1-5 0 4,7-5-304 6,-1-2-64-10,4 0-16 0,1-10 0 22,3-4-704-21,6-3-160 0,-2-5-32-1,4-4-9424 10,4-5-1904-8</inkml:trace>
    </iact:actionData>
  </iact:action>
  <iact:action type="add" startTime="48291">
    <iact:property name="dataType"/>
    <iact:actionData xml:id="d37">
      <inkml:trace xmlns:inkml="http://www.w3.org/2003/InkML" xml:id="stk37" contextRef="#ctx0" brushRef="#br3">29702 16074 23951 0,'0'0'1056'1,"0"0"224"-1,0 0-1024 0,14 2-256 5,-1 0 0-3,9 4 0-1,-5 0 1360-1,5 1 224 9,1-3 32-9,1-2 16 7,1 4-992-7,2 0-192 9,3 0-32-9,-3-4-16 7,0 2-144-7,-1 1-16 5,-1 3-16-5,0 0 0 7,-1-4-224-6,-5 0-160 7,1 0 32-8,1-2 0 25,-3 0-1952-25,1 0-384 5,-1-2-80-4</inkml:trace>
    </iact:actionData>
  </iact:action>
  <iact:action type="add" startTime="48458">
    <iact:property name="dataType"/>
    <iact:actionData xml:id="d38">
      <inkml:trace xmlns:inkml="http://www.w3.org/2003/InkML" xml:id="stk38" contextRef="#ctx0" brushRef="#br3">30289 16343 13823 0,'0'0'1216'1,"0"0"-960"2,0 0-256-3,14 2 0 6,-1-4 1920-6,3-4 320 10,4 0 80-10,-5 1 16 3,3 1-768-3,-5-4-160 9,3-4-16-8,2 0-16 3,-5-1-176-4,3 3-48 10,-6-4 0-10,3 3 0 6,-3-7-192-6,-4 4-32 10,2-3-16-10,-3 5 0 6,-6-1-208-6,-5 5-64 10,6 8 0-10,-10-6 0 4,0 2-144-4,-7 2-48 11,-1 4 0-10,0 2 0 4,-5 2-224-5,-2 2-48 8,-1 7-16-8,3-1 0 6,0 3 0-6,-1 3 0 9,3-5 0-1,-1 5 0-8,5 3-160 0,3 1 160 10,-2-5-160-10,9 3 160 4,-1 1-160-4,2 1 0 10,4-5 0-6,2 1 0-3,2 1 0-1,8 2-272 9,-1-5 64-9,5-4 16 20,-2 3-2064-19,5-5-416 2,-1 2-80-3</inkml:trace>
    </iact:actionData>
  </iact:action>
  <iact:action type="add" startTime="48800">
    <iact:property name="dataType"/>
    <iact:actionData xml:id="d39">
      <inkml:trace xmlns:inkml="http://www.w3.org/2003/InkML" xml:id="stk39" contextRef="#ctx0" brushRef="#br3">30710 16423 19343 0,'-5'10'1728'1,"-5"-4"-1392"6,0 5-336-6,2-1 0 3,-7 2 1552-4,5 3 240 11,-6 3 64-11,5-6 0 2,-7 5-240-1,2-5-32 5,3 2-16-6,3-3 0 9,-2-5-416-9,5 0-64 9,7-6-32-9,0 0 0 6,0 0-272-6,0 0-48 9,0 0-16-9,0 0 0 6,11-2-96-6,5-2-32 11,3 0 0-11,-3-2 0 4,3-7-144-4,1 1-48 9,-2-4 0-9,3 5 0 6,2-5-208-6,1 2-64 7,-1-7 0-7,-1 7 0 9,-1-1-128-9,3 3 0 16,1-4 0-16,-2 7 0 2,-1-5 0-2,-3 6 0 2,3-3 0-2,1 3 0 10,-1 2-192-10,-5-2-64 6,1 0 0-6,1 4-16 24,-3 4-2160-23,1 0-448 3,-1 0-64-4</inkml:trace>
    </iact:actionData>
  </iact:action>
  <iact:action type="add" startTime="49147">
    <iact:property name="dataType"/>
    <iact:actionData xml:id="d40">
      <inkml:trace xmlns:inkml="http://www.w3.org/2003/InkML" xml:id="stk40" contextRef="#ctx0" brushRef="#br3">31208 16583 12895 0,'0'0'1152'1,"-6"10"-928"5,-6-6-224-6,3 1 0 4,1 9 2304-2,-6-4 400 5,2 2 96-7,-3-1 16 5,1-1-1184-5,-1 8-224 7,1-3-64-7,-2 1 0 8,5-5 32-7,-5 1 0 8,4-4 0-9,-1 6 0 5,7-7-496-5,6-7-112 11,0 0 0-11,0 0-16 5,0 0-32-5,0 0 0 11,0 0 0-11,0 0 0 6,10 2-240-6,5-2-48 9,-1 0-16-9,3-5 0 6,5-9-224-6,-3 6-64 10,3-2 0-10,-1-1 0 4,3 3-128-3,-3-2 0 9,-1 0 0-3,1 4 0-7,0 5 0 0,-1-1 0 8,-2 0 0-8,-1 4 0 4,1 1 0-4,-7 5 0 10,-1 4 0-10,0 0 0 6,-4 1-128-6,-4-3 128 10,-2 2-160-10,-2 3 160 5,0-5-160-5,-6 6 160 6,-4-8-160-5,4 5 160 5,-3-3 0-6,3 2 0 11,8-12 0-11,0 0 0 5,-6 11 0-5,6-11 0 7,0 0 0-7,0 0 0 8,0 0 0-8,10 4 128 8,5-4-128-8,-1 0 0 3,4-2 160-3,3 0-160 8,1-2 128-8,-3 1-128 8,3-3 0-7,1 4 0 10,-4-2 0-10,-1 2 0 1,1 2 0-2,1 2 0 7,-4 2 0-7,1 5 0 9,-5-1 0-9,2 4 0 10,-5 4-144-9,3-3 144 2,-4 5 0-3,-2 3 0 7,-1 1-128-7,-1-5 128 9,0 3 0-9,0-3 0 10,2-3 0-10,-2 4 0 4,0-7 0-3,2 3 0 4,3-4 0-5,-3-1 0 8,4 3 0-8,4-8 0 13,-5 0 0-13,11 0 0 18,1-2-896-17,-3-2-192 0,1-2-16-1,3 0-9968 12,-6-2-1984-11</inkml:trace>
    </iact:actionData>
  </iact:action>
  <iact:action type="add" startTime="49670">
    <iact:property name="dataType"/>
    <iact:actionData xml:id="d41">
      <inkml:trace xmlns:inkml="http://www.w3.org/2003/InkML" xml:id="stk41" contextRef="#ctx0" brushRef="#br3">31504 15908 38703 0,'-17'-6'3440'1,"5"-1"-2752"11,12 7-560-12,-12 0-128 0,12 0 352 0,0 0 32 11,-9 1 16-11,9-1 0 4,0 0-256-4,0 0-144 7,0 0 160-7,0 0-160 8,-12 16 0-7,4-6-256 8,8-10 16-8,-6 17-11600 16,6-17-2336-15</inkml:trace>
    </iact:actionData>
  </iact:action>
  <iact:action type="add" startTime="54549">
    <iact:property name="dataType"/>
    <iact:actionData xml:id="d42">
      <inkml:trace xmlns:inkml="http://www.w3.org/2003/InkML" xml:id="stk42" contextRef="#ctx0" brushRef="#br4">4983 8963 12671 0,'0'0'560'2,"0"0"112"-2,0 0-544 0,0 0-128 6,0 0 0-6,0 0 0 4,0 0 864-4,0 0 144 7,0 0 16-7,0 0 16 7,0 0-352-7,0 0-80 7,0 0-16-7,0 0 0 7,0 0-32-6,0 0-16 5,0 0 0-6,10-11 0 8,1 5 48-8,1 0 16 8,-12 6 0-8,22-2 0 8,-1 0-80-8,-1 0-16 7,1 2 0-7,2 0 0 7,5 0 64-7,1 2 16 8,0 0 0-8,2 0 0 8,3-2-144-8,-1 2-48 9,2 0 0-9,8 0 0 7,-4-2-16-6,4 4 0 5,-4 0 0-6,4-4 0 8,-4-4 48-8,4 4 0 6,-1 0 0-5,1-2 0 7,-4 0-64-8,2-2-16 6,-6 0 0-6,3 2 0 9,1 2 0-9,-6-2 0 6,-4-4 0-5,2 4 0 7,-2 0-80-8,-1 2-16 7,-1 0 0-7,-2 0 0 7,-1-3-96-7,1 1-32 7,-3 2 0-7,-3 0 0 8,1 0-128-8,-1 0 0 7,-19 0 0-7,22 0 128 8,-5-2 0-8,1 0 0 8,-18 2 0-8,13-2 0 7,-13 2 16-7,0 0 0 7,0 0 0-7,0 0 0 9,14-10-144-9,-14 10 128 6,0 0-128-6,0 0 128 8,0 0-128-7,0 0 0 5,0 0 144-6,0 0-144 9,0 0 0-9,0 0-160 6,0 0 16-6,0 0 0 23,0 0-1600-21,0 0-320 0,-18 8-64-2,18-8-16 0</inkml:trace>
    </iact:actionData>
  </iact:action>
  <iact:action type="add" startTime="55526">
    <iact:property name="dataType"/>
    <iact:actionData xml:id="d43">
      <inkml:trace xmlns:inkml="http://www.w3.org/2003/InkML" xml:id="stk43" contextRef="#ctx0" brushRef="#br4">15457 8909 2751 0,'0'0'128'2,"0"0"16"-1,0 0-144-1,0 0 0 0,0 0 0 0,0 0 0 6,0 0 3088-6,0 0 592 7,12-8 112-6,6 2 32 8,-5 2-2144-9,7 0-416 7,3 1-96-7,4 1-16 6,3 0-64-6,5-2 0 8,8 4-16-8,-2 0 0 8,2-2-176-8,5 2-48 6,-1 2 0-5,4-2 0 6,0 4-304-6,-1-2-64 5,-3 1-16-6,0-1 0 8,4 0-48-8,-3 0-16 7,-3 2 0-7,-4 0 0 16,0-4-112-16,-4 4-32 1,2 4 0-1,-4-4 0 8,-7-2-80-8,-1 0-32 6,-6 3 0-6,-3-1 0 9,2 2-144-9,-20-6 0 7,13 0 0-7,-13 0 128 8,0 0-128-8,0 0-144 7,6 14 144-7,-6 3-9600 17,-6-7-1792-17</inkml:trace>
    </iact:actionData>
  </iact:action>
  <iact:action type="add" startTime="56533">
    <iact:property name="dataType"/>
    <iact:actionData xml:id="d44">
      <inkml:trace xmlns:inkml="http://www.w3.org/2003/InkML" xml:id="stk44" contextRef="#ctx0" brushRef="#br4">8788 8919 6447 0,'0'0'576'1,"0"0"-576"-1,0 0 0 0,0 0 0 6,0 0 1248-5,0 0 144 7,0 0 16-8,0 0 16 8,0 0-752-8,0 0-160 7,0 0-16-7,0 0-16 8,0 0-160-8,0 0-16 7,0 0-16-7,0 0 0 7,0 0 256-7,0 0 48 6,12-2 16-5,-12 2 0 8,0 0 32-9,0 0 0 8,16-6 0-8,-16 6 0 7,13-8-48-6,-13 8 0 5,18-4 0-5,-18 4 0 7,14-4-64-8,1 0-16 6,-15 4 0-6,22 0 0 8,-7 0-32-8,3 0-16 7,-3 0 0-7,3 0 0 8,2-2-16-7,-3 2-16 8,3 2 0-9,3 2 0 5,2-2-80-4,3 0-16 5,-1 0 0-6,0 0 0 9,-1-2-16-9,1 0 0 6,2 0 0-5,0 0 0 6,3 0 32-7,-1 0 0 8,2 0 0-8,2-2 0 7,-4 0 48-7,4-2 16 7,1 0 0-7,-1 4 0 8,-4-2-80-8,-2 0-16 6,-4 0 0-6,3 1 0 9,-3-3-80-9,-1-2-32 7,-3 2 0-7,-1 2 0 9,-1 0-208-9,-5 2 144 7,-14 0-144-7,15 0 128 8,-15 0-128-8,20 2 0 7,-20-2 144-7,11 2-144 8,-11-2 0-8,0 0 0 5,0 0 0-5,0 0 128 9,0 0-128-9,0 0 0 6,16 6 128-5,-16-6-128 6,0 0 128-7,0 0-128 7,0 0 160-7,0 0-160 9,0 0 176-9,0 0-176 7,0 0 192-7,0 0-192 8,0 0 128-8,0 0-128 6,0 0 0-6,0 0 0 9,-16 6 0-9,16-6 0 7,0 0-128-7,-11 3 128 25,11-3-768-24,-16 6-48-1,16-6-16 0,0 0-8768 6,0 0-1744-4</inkml:trace>
    </iact:actionData>
  </iact:action>
  <iact:action type="add" startTime="57960">
    <iact:property name="dataType"/>
    <iact:actionData xml:id="d45">
      <inkml:trace xmlns:inkml="http://www.w3.org/2003/InkML" xml:id="stk45" contextRef="#ctx0" brushRef="#br4">15034 12135 10127 0,'0'0'896'1,"0"0"-704"-1,0 0-192 0,0 0 0 7,0 0 1056-7,0 0 176 7,0 0 48-6,0 0 0 8,0 0-144-9,0 0-32 4,0 0 0-4,0 0 0 9,0 0-320-9,0 0-64 8,0 0-16-7,0 0 0 6,16 0 64-7,1 1 0 7,-3 1 0-7,7-2 0 6,3 0-32-5,5 2 0 6,2-2 0-7,2 0 0 10,4 0-224-10,6 0-64 6,8 0 0-6,2 0 0 6,-3-4 32-5,3 3 0 10,6 1 0-11,-5 0 0 5,1-2-128-5,1 0-32 7,3 2 0-7,-1 0 0 8,7-2 0-8,1 0 0 7,-5 2 0-7,3-2 0 8,2 2-64-8,-7 0-32 7,-1-2 0-7,1 0 0 8,-5 0-80-8,-1 0-16 6,-2-2 0-4,-8 2 0 5,2 0-128-7,-3 0 0 7,-6 0 0-7,-1 2 128 8,-2 0-128-7,-6 0 0 4,-3-2 144-4,-5 2-144 6,-1 0 0-7,-18 0 128 7,13-2-128-6,-13 2 0 6,0 0 128-7,0 0-128 8,0 0 128-8,0 0-128 6,0 0 0-6,0 0 0 8,0 0 0-8,0 0 0 7,-11 4 0-7,-9 0 0 9,-1-2 0-9,-5 0 0 7,-1-2 0-7,-2 0 128 7,-3-2-128-7,1 2 0 9,-2 2 0-9,-8 2 144 5,2-8-144-5,-6 4 0 9,2 4 0-9,-5-2 0 7,-5 0 0-7,-2 0 0 8,-5 0 0-8,-4 0 0 7,1-2 0-7,3 0 0 10,-3 0 0-10,7 0 0 6,-3 4 0-6,5 0 0 9,3-3 0-9,2 1 0 5,2 0 0-5,10 4 0 9,4-2 0-9,6 0 0 5,5-2 0-4,5 0 0 7,17-2 0-7,0 0 0 5,0 0 0-5,0 0 0 6,0 0 0-7,19 2 0 8,3-2 0-8,9-2 160 7,4-2-16-7,12 2 0 7,0-2 0-7,7 0 0 8,7-7-144-7,1 5 0 5,2 2 144-6,5-2-144 7,-5-2 0-7,4 0 0 7,-5 3 0-7,-1-5 128 10,-3 2-128-10,-1 2 0 6,1-2 0-6,-10-1 128 9,-7 1-128-9,-1 6 0 6,-6-2 0-5,-5 0 0 7,-7 0 0-8,-7-2 0 5,-16 6 0-5,0 0 0 9,0 0 0-9,0 0 128 8,0 0-128-8,0 0 0 8,-20 6 0-8,-3 0 144 6,-12 0-144-6,-4 2 0 8,-8-3 0-8,-4 5 0 7,-5-4 0-7,-1 2 0 8,2 2 128-8,-3-5-128 7,-3-1 0-6,1 2 0 6,-4 0 0-7,3 2 0 7,1-2 128-7,5 0-128 7,-1 5 0-7,3-3-224 9,0-2 32-9,4 0 16 23,3 2-1616-22,1-1-336 0,4 1-64 0</inkml:trace>
    </iact:actionData>
  </iact:action>
  <iact:action type="add" startTime="59820">
    <iact:property name="dataType"/>
    <iact:actionData xml:id="d46">
      <inkml:trace xmlns:inkml="http://www.w3.org/2003/InkML" xml:id="stk46" contextRef="#ctx0" brushRef="#br4">24001 9081 9215 0,'0'0'816'1,"0"0"-656"-1,0 0-160 0,0 0 0 9,0 0 528-8,-8 15 80 5,-8 3 16-5,5 3 0 6,-3 1 80-7,0-1 0 7,1 2 16-7,-1 5 0 8,0 1-16-8,1 6-16 5,-3 2 0-5,2 6 0 9,-5-4-48-9,3 0 0 8,-3 8 0-8,3 6 0 7,4 5-224-7,-3 1-48 9,3 3-16-9,-2-2 0 6,7 1-64-5,3-5-16 5,4 1 0-6,6 0 0 8,7-1 96-8,1-1 16 10,5-7 0-10,3-1 0 7,3-8-64-7,6 0-16 5,5-4 0-4,10-3 0 6,7 1 112-7,4-4 32 8,1-2 0-8,8-1 0 9,11-1-128-8,4-2-32 5,5-1 0-6,4-5 0 7,6 3-288-7,-3 1 0 7,7-1 0-6,-1-3-7712 15,-5 3-1600-15</inkml:trace>
    </iact:actionData>
  </iact:action>
  <iact:action type="add" startTime="60540">
    <iact:property name="dataType"/>
    <iact:actionData xml:id="d47">
      <inkml:trace xmlns:inkml="http://www.w3.org/2003/InkML" xml:id="stk47" contextRef="#ctx0" brushRef="#br4">28407 8804 9615 0,'0'0'416'3,"0"0"96"-3,15 0-512 0,1-2 0 1,-16 2 0-1,22-2 0 6,-7-4 1024-6,3 4 112 7,1 2 16-6,-3 0 0 7,1 0-208-8,5 2-48 7,-3 4 0-7,3 0 0 8,-1-1-304-7,1 5-64 7,-3 4-16-8,5-1 0 6,-1 3-208-6,0 5-48 7,3 1-16-7,-3-3 0 7,1 3 128-7,-3 3 16 7,1 1 16-6,1 1 0 7,0 2-96-8,3 0-32 7,-9 5 0-7,3-1 0 7,-1 2-80-7,-5-2-32 13,2 0 0-13,1 0 0 3,-5 2-160-2,5-1 192 6,-1-1-192-7,3 2 192 7,-1-10 32-6,-2 4 16 5,3 1 0-5,-5 3 0 7,1-4 32-8,-3 2 16 5,0 0 0-5,-6 3 0 8,-1-1-96-8,-1 4 0 7,-2-2-16-7,-2 0 0 9,-2-4 32-9,-2 4 16 5,-1 0 0-4,-1 1 0 8,-8-3 112-8,4 2 32 5,-3-4 0-6,-1 0 0 7,-4 6 16-6,3-2 0 5,-7-3 0-6,5-5 0 8,1-2 16-7,-3-1 16 6,1-5 0-7,3 3 0 7,-7-3 32-7,3-5 16 8,-1 3 0-8,1-7 0 8,-5 2 32-8,5-6 0 6,1-4 0-5,-1 3 0 7,3 3-80-8,2 0-16 7,14-8 0-7,-13 0 0 9,13 0-80-9,-14 0 0 6,-2 0-16-6,16 0 0 8,-9-10-48-8,9 10 0 6,0 0 0-6,-12-4 0 10,12 4-64-10,-12-7-32 6,6-3 0-5,6 10 0 6,0 0-160-7,-7-12 192 6,-1 2-192-6,8 10 192 8,0 0-192-8,0 0 0 8,0 0 0-8,-6-15 128 7,6 15-128-6,0 0 0 4,0 0 0-5,0 0 128 9,0 0-128-9,0 0 0 7,0 0 0-7,0 0-176 23,0 0-384-21,0 0-80-2,0 0 0 0,0 0-16 13,0 0-2208-12,-8 19-432 1,-9 1-96-1,3-7 0-1</inkml:trace>
    </iact:actionData>
  </iact:action>
  <iact:action type="add" startTime="62025">
    <iact:property name="dataType"/>
    <iact:actionData xml:id="d48">
      <inkml:trace xmlns:inkml="http://www.w3.org/2003/InkML" xml:id="stk48" contextRef="#ctx0" brushRef="#br4">18052 15231 16575 0,'0'0'1472'1,"9"-13"-1168"2,-3-5-304-2,4 3 0 7,2 1 688-8,-5 0 80 7,-7 14 0-7,0 0 16 7,12-13-320-6,-12 13-64 5,0 0-16-6,0 0 0 9,12-8-192-8,-12 8-64 3,0 0 0-4,0 0 0 8,0 0 288-8,0 0 48 8,0 0 16-8,0 0 0 8,0 0 64-8,0 0 16 7,0 0 0-7,0 0 0 9,0 0-48-9,0 0-16 6,4 12 0-6,2 9 0 7,-3-1-176-7,-1 1-48 8,-2 4 0-7,0 5 0 7,0 11-80-8,-2-4 0 11,-1 6-16-11,1 1 0 3,0 5 16-2,-2 10 0 5,0 5 0-6,0-2 0 9,-4 5-32-9,2 1 0 6,0-2 0-6,1 8 0 8,-9-1-32-7,6-7 0 6,2 0 0-7,-3-3 0 8,1-11 176-8,4-3 16 7,0-4 16-6,0-2 0 5,2-6 256-6,-2-6 48 8,2 2 16-8,2-9 0 8,0-5-48-8,0-5-16 6,0 1 0-5,0-15 0 6,0 0 32-7,0 0 0 6,0 0 0-6,0 0 0 8,0 0 96-8,0 0 32 7,0-21 0-7,2-1 0 9,2-3-240-9,0-2-32 6,2-4-16-6,-2-3 0 8,0-3-160-8,0-4-48 9,1 2 0-9,1-5 0 8,-2-1-112-8,-4-6-16 5,4-11-128-5,0 5 192 9,0 0-192-9,2-1 144 7,-2-3-144-7,1-1 128 8,-3-8-128-7,6 4 0 5,4-3 144-6,-2 5-144 9,5-2 0-9,-3 9 0 6,4 6 0-6,-3 5 0 8,3-1 0-8,-3 12 0 6,3 3 0-5,-6 11 0 6,3 5 0-7,-5 7-160 8,0 1 160-8,-8 8 0 7,0 0-160-7,16 14 160 8,-9 7-128-8,1 6 128 7,2 4-160-7,-8 8 160 9,2 6-192-9,-4 10 192 6,-2 9-176-5,-2 1 176 6,-6-3-160-7,1 8 160 7,-1 4-128-7,-6 8 128 8,4-2 0-8,-3-4-144 7,5-2 144-7,-2-9 0 8,3-7 0-8,5-5 0 8,-6-4 0-8,4-12 0 7,0-2 0-7,4-8 0 7,-2-7 0-6,1-3 0 5,3-17 0-6,0 0 128 8,-2 18 0-8,2-18 16 6,0 0 0-6,0 0 0 10,0 0 176-10,0 0 16 6,5-26 16-6,-1 3 0 8,0-6-64-8,0-2-16 8,0-3 0-8,2-3 0 7,-2-2-144-7,0-6-128 8,-2 1 192-8,2-3-192 7,-1 0 144-7,1-4-144 8,2-1 0-8,-2-1 144 8,0 0-144-8,0-1 0 7,4-1 0-7,-2-3 0 7,1-3 0-7,-3 5 0 8,6 1 128-8,2 4-128 8,-4 10 0-8,1 2 0 6,1 12 0-6,-4 9 0 9,2 3 0-9,-8 15 0 7,0 0-176-7,0 0 176 8,6 29-176-8,-5 4 176 6,-1 8-208-6,-1 2 80 9,-3 8 0-9,-2 5 0 7,-2 9 0-7,-8-1 0 8,3 0 128-8,-7 9-160 7,-1-1 160-7,-1-2-160 8,5 8 160-7,-3-6 0 5,3-11-144-6,3-9 144 7,0-11 0-7,3 0 0 8,-1-10 0-8,0-1 0 7,4-11 0-7,1-5 0 9,-5-1 160-9,12-13-160 6,0 0 160-6,0 0-160 7,-8-11 128-7,0-1-128 8,1-7 272-8,3-3-16 8,2-7-16-8,2-2 0 8,0-4-64-8,-2-8-16 6,0 0 0-6,2-4 0 10,-2 0-160-10,0 2 128 6,2 0-128-6,-2-3 128 8,-6-1-128-8,6-6 0 7,2-5 0-7,0 1 128 8,0 3-128-8,6-1 0 7,-2 1 0-7,2 1 0 10,-4 2 0-10,6 7 0 5,1 10 0-5,-1 9 0 8,-2 10 0-7,-6 17 160 5,0 0-160-5,0 0 160 6,0 0-288-7,6 29-64 7,-4 8-16-7,-2 0 0 8,-4 12 208-8,-2 1-192 7,-2 3 192-7,-3 10-192 8,-1 9 192-8,-2-4 0 7,1 2-160-7,-3-6 160 8,2-5 0-8,1-6 0 7,1-3-144-7,4-11 144 9,-2-2 0-9,3-7 0 5,3-11 0-5,4-19 0 9,-6 16 0-9,6-16 0 7,0 0 0-7,0 0 0 8,6-16 240-8,1-1 0 7,7-11 0-7,-2-9 0 8,1-4 48-8,-1 0 16 7,0 0 0-7,0-2 0 9,-5 1-144-9,5-7-32 5,-2 0 0-5,-2 2 0 10,1-1-128-10,-1-3 128 6,-2 2-128-6,0 8 128 9,2 2-128-9,-4 8 0 6,-1 2 0-6,-1 7 0 8,-2 9 0-8,0 13 0 7,0 0 0-7,0 0 0 8,-9 5 0-8,-3 13-192 7,4-1 64-7,-7 7 128 22,-1 5-1168-20,-4 4-112-1,3 2-32-1,1 6-12224 5,-5 14-2448-2</inkml:trace>
    </iact:actionData>
  </iact:action>
  <iact:action type="add" startTime="73571">
    <iact:property name="dataType"/>
    <iact:actionData xml:id="d49">
      <inkml:trace xmlns:inkml="http://www.w3.org/2003/InkML" xml:id="stk49" contextRef="#ctx0" brushRef="#br3">4991 9016 9951 0,'0'0'448'4,"0"0"80"-4,0 0-528 0,0 0 0 0,0 0 0 1,0 0 0 5,-6-15 896-6,6 15 64 6,-2-12 0-5,2 12 16 9,0 0-272-10,0 0-48 5,10-14-16-4,1 6 0 6,-1-3-144-6,8 3-48 5,-3 4 0-5,5 0 0 5,3 0-16-5,3 2-16 6,3 2 0-7,4-4 0 8,0-2-32-8,6 3 0 7,2 1 0-7,6 2 0 8,6-2-80-8,-1 0-32 8,1 0 0-8,0 0 0 12,-3 0 112-12,3 0 0 4,2-2 16-4,-5 0 0 6,-1-2 16-6,2 2 0 7,-6 0 0-7,-4 1 0 8,-8-3-160-8,-4 4-16 8,-4 2-16-7,-3 0 0 5,-1 0-224-6,-21 0 176 7,0 0-176-7,0 0 160 8,0 0-160-8,0 0 192 6,0 0-192-6,0 0 192 9,-11 11 272-9,-7-1 64 7,-9 4 16-7,-10-4 0 8,-6-6-288-8,-8 1-48 7,-4 5-16-7,-5-2 0 8,-8 0 192-8,1 3 16 7,-5-3 16-6,6-2 0 7,-2-2 96-7,3 2 0 5,7-2 16-6,1 0 0 9,5 0-144-9,3-3-48 5,10 1 0-5,2-2 0 7,5 0-80-7,7-2 0 10,8 1-16-10,-1 1 0 6,18 0-48-6,0 0 0 8,0 0 0-8,0 0 0 6,0 0-32-6,0 0-16 8,20-2 0-8,-1-2 0 7,6 0-144-7,9-2 160 8,5 2-160-7,-2 2 160 6,4 0-160-7,0 0 0 6,5 0 0-6,7 2 0 9,2 0 0-8,1 0 0 5,-1-2 0-6,-1 4 0 25,-1 2-1408-23,2 4-352 1,-3 4-80-3</inkml:trace>
    </iact:actionData>
  </iact:action>
  <iact:action type="add" startTime="74620">
    <iact:property name="dataType"/>
    <iact:actionData xml:id="d50">
      <inkml:trace xmlns:inkml="http://www.w3.org/2003/InkML" xml:id="stk50" contextRef="#ctx0" brushRef="#br3">18346 8706 6447 0,'0'0'576'2,"0"0"-576"2,0 0 0-3,18 0 0 5,-5-2 1840-6,5 0 256 6,3 0 48-5,1 0 16 9,3 2-1024-10,2 0-208 4,1 0-32-4,9-2-16 9,2-2-192-9,8 1-48 7,-3-3 0-7,3 2 0 8,0-2-96-8,4 4-32 6,-4 0 0-6,1 2 0 9,1 0-80-9,4 2-32 7,-1-2 0-7,1 2 0 9,2 2-48-9,-3 0-16 6,1 0 0-6,4 0 0 7,-1-8 16-7,1 4 0 12,-7 0 0-12,-3 0 0 5,-4-2-32-4,0 0 0 4,0-2 0-5,0 2 0 8,-6 4 0-8,-6 0 0 6,-2-2 0-6,-1 0 0 9,-5 0-96-9,-1 0-32 7,-9 0 0-7,-13 0 0 8,0 0-64-8,0 0-128 7,0 0 176-7,0 0-176 8,0 0 0-8,0 0 0 6,0 0 0-6,0 0-192 24,-17 13-1952-22,-5-5-384 0,-21 2-80-2,6 4-16 0</inkml:trace>
    </iact:actionData>
  </iact:action>
  <iact:action type="add" startTime="75465">
    <iact:property name="dataType"/>
    <iact:actionData xml:id="d51">
      <inkml:trace xmlns:inkml="http://www.w3.org/2003/InkML" xml:id="stk51" contextRef="#ctx0" brushRef="#br3">9143 8864 3679 0,'0'0'320'2,"0"0"-320"-2,-15-2 0 0,3 2 0 6,12 0 1280-6,-17 0 176 8,5-4 32-8,-4 2 16 8,16 2-768-8,-15 2-160 7,1-2-16-7,14 0-16 8,-14 0-80-8,14 0-16 7,-13 2 0-7,13-2 0 7,0 0-96-7,0 0-32 7,-14-2 0-7,14 2 0 8,0 0 144-8,0 0 32 8,0 0 0-8,0 0 0 8,0 0 176-8,18-4 32 6,3-4 16-6,2 3 0 8,5-1 0-8,3 4 0 6,0 2 0-6,8-4 0 9,4-4-112-5,4 2-32 0,-4-2 0-4,2 5 0 8,3 3-144-8,-3-4-48 6,4-4 0-6,0 2 0 9,-10 0 0-8,4 4-16 4,-6-2 0-5,6-5 0 9,-10-3-112-9,0 6 0 8,-4-2-16-8,-3 2 0 7,-5 1-64-7,-1 3-16 7,-20 2 0-7,13 0 0 8,-13 0-160-8,0 0 0 6,0 0 0-6,0 0 0 24,0 0-928-23,-6 19-272 2,-3-5-48-3</inkml:trace>
    </iact:actionData>
  </iact:action>
  <iact:action type="add" startTime="76439">
    <iact:property name="dataType"/>
    <iact:actionData xml:id="d52">
      <inkml:trace xmlns:inkml="http://www.w3.org/2003/InkML" xml:id="stk52" contextRef="#ctx0" brushRef="#br3">19787 12080 13583 0,'0'0'592'4,"0"0"144"-4,0 0-592 0,18 0-144 0,2 0 0 0,3-2 0 7,-2-2 896-6,1 2 160 5,5 2 32-6,8 0 0 7,0 0-112-6,10-2-16 6,-2 0 0-7,6 2 0 7,6-2-32-6,-1-2-16 5,1-3 0-6,-1 3 0 8,1 0-240-8,2 2-48 8,-3-6-16-8,1 4 0 8,-3 0-48-8,1 2-16 5,-2-2 0-4,-2 2 0 11,-1 0 0-12,-1 2 0 4,-6 2 0-4,0-4 0 8,-8 1-96-8,0-1 0 7,-3 2-16-7,-7 0 0 7,-3-2-192-7,-7 2-48 7,-13 0 0-7,0 0 0 8,0 0-32-8,0 0-16 7,0 0 0-7,0 0 0 9,0 0-144-9,-17 7 128 7,-9 1-128-7,-1 0 128 9,-2-2-128-8,-2-2 0 3,-5 2 0-4,3-1 128 25,0 1-480-23,4-2-96-1,-4-2-32-1,3 2-9152 9,3 2-1824-7</inkml:trace>
    </iact:actionData>
  </iact:action>
  <iact:action type="add" startTime="77279">
    <iact:property name="dataType"/>
    <iact:actionData xml:id="d53">
      <inkml:trace xmlns:inkml="http://www.w3.org/2003/InkML" xml:id="stk53" contextRef="#ctx0" brushRef="#br3">23263 15454 9215 0,'0'0'816'3,"16"-8"-656"-3,-8-2-160 0,1-1 0 10,-9 11 1344-9,8-10 256 3,-4-4 32-3,0 4 16 7,-4 10-432-8,4-15-96 7,-2 3-16-7,-2 0 0 8,-2-1-192-8,-2 5-32 7,4 8-16-7,-6-14 0 7,0 5-96-7,-5-5 0 7,1 2-16-7,2-3 0 9,-6 3-128-9,3 2-32 5,-7-4 0-5,1 7 0 9,-1-5-208-9,-5 2-32 7,1 4-16-7,-3-1 0 8,0-3-112-8,-3 6-32 6,-1 2 0-5,-2 0 0 7,-2 0-48-8,-1 0-16 12,-1 0 0-12,2 6 0 5,-2 2 32-5,4 2 0 6,-2 0 0-5,-4-1 0 6,2 7-16-6,-1 2 0 5,-1 1 0-5,2-3 0 7,4 5-144-8,-4 7 128 7,-2 5-128-7,2 2 128 7,2 2-128-7,-1 6 0 7,1-8 0-7,4 4 0 8,2 4 0-8,3-4 128 8,3 4-128-7,1-4 128 4,3 12-128-5,5-8 0 6,4 2 0-6,0-6 0 9,5 2 0-9,3-4 128 7,2 2-128-7,3 0 192 9,5-4 0-9,0-3 0 6,6 1 0-6,-1-2 0 9,5-2 48-9,3-1 16 7,0-3 0-7,5-1 0 7,1-5 144-7,2 3 48 7,4-3 0-7,4-5 0 10,-2 1-128-10,8-5 0 6,2 0-16-6,4 2 0 7,-1-6-96-7,3 0-16 8,-2-4 0-7,2 0 0 6,3 0-192-7,-1 0 144 7,-1 0-144-7,3-2 128 8,-1-2-128-7,1-6 128 4,2 0-128-4,-3-5 128 7,-1-1-128-7,-5-3 160 5,1-3-160-6,-8 7 160 8,-2-9-160-8,-8-1 160 7,-2-3-160-7,-5 1 160 7,-5-2-16-6,-7-8 0 6,0-4 0-7,-11 4 0 8,-3-2 384-7,-3 2 80 5,-3-6 16-6,-10 2 0 9,0-6-112-9,-7 4-32 6,-8-4 0-6,-8 1 0 8,-2 1-272-8,-4-2-48 7,0-4-16-7,0 6 0 9,-5 2-144-9,-3 3 0 5,0 2 0-5,3 11 0 10,-3 6 0-10,2 5 0 5,2-1 0-4,-1 9 0 6,-3 0 0-7,6 8 0 8,4 8-160-8,-2 0 160 23,2 3-624-23,4 3-16 0,4 0-16 0,4 3 0 15,0 7-2256-13,8 1-448 0,-11 8-96-2,17-2 0 0</inkml:trace>
    </iact:actionData>
  </iact:action>
  <iact:action type="add" startTime="79670">
    <iact:property name="dataType"/>
    <iact:actionData xml:id="d54">
      <inkml:trace xmlns:inkml="http://www.w3.org/2003/InkML" xml:id="stk54" contextRef="#ctx0" brushRef="#br3">14375 6013 11679 0,'19'-6'512'1,"-1"0"128"-1,-5-4-512 0,5 3-128 0,-2-3 0 0,-3 0 0 7,-1 2 720-7,2 0 128 7,-7-3 32-6,3 3 0 6,-10 8-32-7,0 0 0 5,12-8 0-4,-12 8 0 7,4-15-160-7,-4 15-48 5,0-10 0-6,0 10 0 8,-6-12-112-7,-6 2-16 7,1 6-16-8,-3 1 0 6,-2-1-48-5,-3 0 0 5,-7 2 0-5,-1 0 0 6,-4 0-48-6,-2 0-16 5,0 0 0-6,-3-2 0 8,1 4 64-8,2-4 0 11,-8-2 0-11,0 1 0 6,-4 1 32-5,3 2 16 3,-5 0 0-3,2 0 0 8,0-6-16-9,-6-2 0 5,-7 2 0-5,-1 5 0 9,-3-3-48-9,-1-4-16 8,3-2 0-8,-1-1 0 8,5 1 32-8,1 4 0 6,1-2 0-6,3 2 0 8,-2-1-64-8,6 1 0 7,5 8 0-7,-3 0 0 8,0-4-144-8,6 0-48 7,4 2 0-7,0 4 0 8,3 4-192-8,7 0 144 6,6-4-144-5,-1 0 128 8,6 4 0-9,3-1 0 5,11-5 0-5,-8 16 0 9,0-4-128-9,4 7 0 7,0 3 0-7,2-3 0 9,2 3 0-9,0 9 0 6,2 8 0-6,2 2-176 8,-2 8 176-8,2 1 0 7,2-1 0-7,-2 6 0 8,0 5 0-8,2-1 0 5,-1-1 0-5,3 6 0 10,-2 7 0-10,0 1 144 6,2 0-16-6,1 8-128 10,-3 2 176-10,2 4-176 6,-2 1 160-6,4 3-160 8,-4-2 128-7,1-2-128 5,5 0 0-6,-6 7 0 8,4 5 128-8,1 5-128 7,-3 0 0-7,2-7 144 8,0-1-144-8,-4-3 0 7,-1 8 0-7,1-1 0 8,0 8 0-8,-2 1 128 6,2-1-128-6,-2 0 0 9,-4-2 0-9,0 5 0 7,-4-1 128-7,2 2-128 8,-2 0 0-8,0 2 0 6,-2-4 0-6,2 3 0 10,0-3 0-10,1 4 160 5,-1 4-160-5,-2 2 160 10,-2-8 32-10,4-2 16 6,0-1 0-6,2-3 0 8,-2 4-16-8,0-2 0 6,-1 3 0-6,1-5 0 9,-2-2 16-9,4 1 0 7,-2-9 0-7,-2 5 0 9,-4-7-16-9,6 7-16 6,-1-5 0-6,1 3 0 8,-2-10-48-8,-4 3 0 8,0-3 0-7,3-4 0 5,-5-2-128-6,4 0 192 8,4 1-192-8,-4 3 192 8,1-2-192-8,1-2 128 6,4-8-128-6,-2-2 128 8,0 2-128-8,-2-5 128 7,2-1-128-7,0-6 128 9,2-3-128-9,0-1 0 5,0 5 0-5,2-5 0 9,0-5 128-9,0-4-128 7,0-6 0-7,-2 1 128 8,2-6-128-8,0-3 0 7,-1-2 0-7,1-4 128 8,0-8-128-8,0-1 0 6,-2-1 144-6,0-9-144 9,2-10 144-9,0 0-144 6,0 0 192-6,0 0-192 9,0 0 256-9,0 0-48 7,0 0-16-6,0 0 0 6,0 0 16-7,0 0 0 6,0 0 0-6,0 0 0 10,0 0-80-10,0 0 0 6,0 0-128-6,0 0 192 8,7-15-192-8,-7 15 0 7,8-16 128-7,-8 16-128 7,20-12 0-7,-7-3 0 8,3 3 0-8,2 0 0 7,-1 5 0-7,5-1 0 7,3-8 0-7,2 6 0 9,1 1 0-9,1-3 0 7,0 2 0-7,4-3 0 8,2 5 0-8,2 0-128 6,10-2 128-6,0 4 0 9,6 4 0-9,3 0-128 7,1 2 128-7,7 2 0 8,1 2 0-7,7 0-128 5,-2 0 128-6,4 2 0 8,-8-2 0-8,5 2 0 7,3 0 0-7,0-1 0 8,4-1 0-8,4 4 0 7,2-2 0-7,0-4 0 7,-1 0 0-7,-3-2 0 9,-4 0 0-8,2 2 0 5,-1-2-192-6,-1 0-48 6,2-2 0-5,0-2 0 22,0 0-2752-21,2-10-544-1</inkml:trace>
    </iact:actionData>
  </iact:action>
  <iact:action type="add" startTime="81123">
    <iact:property name="dataType"/>
    <iact:actionData xml:id="d55">
      <inkml:trace xmlns:inkml="http://www.w3.org/2003/InkML" xml:id="stk55" contextRef="#ctx0" brushRef="#br3">29684 5400 16575 0,'-3'-21'736'1,"5"3"160"-1,3 3-720 0,5-1-176 2,2 8 0-2,7 1 0 8,5-3 2592-8,3 4 480 6,2 0 112-6,4-4 16 10,6 1-2464-10,0-3-480 6,6-4-112-6,-2 5-16 8,4-5 32-8,4 6 0 6,-4-5 0-6,5 5 0 11,5-4-16-11,3 5 0 4,-1-3 0-4,-1-4 0 8,5 5 48-8,1-3 0 7,-5 8 0-7,-3 0 0 13,-3-2 64-13,-6 5 0 3,-4 3 16-3,-2 3 0 7,-2 3 32-7,-4 0 0 8,4 0 0-8,-2 2 0 7,-6 3-48-7,2-1 0 8,0 6 0-8,-2-1 0 8,-7 7-64-8,1 3-32 6,-1 1 0-6,-3 1 0 10,3 2-160-10,-3 0 0 7,-3 5 0-7,-1 7 0 8,3 3 128-8,-9 7-128 6,-1 2 0-5,2 3 128 8,-4 1-128-9,-1 3 0 5,1 7 144-5,-4 1-144 8,-2 8 160-8,2 2-32 6,-4-2-128-6,-2 0 192 9,0 4-64-9,0 2-128 7,-4-4 176-7,0 2-176 7,2 2 256-7,-1 2-64 9,1 0-16-9,-2 1 0 7,-2 3-176-7,4-2 0 7,0-2 144-7,0 2-144 7,2-1 256-7,2-1-32 8,-4 4 0-8,3 4 0 8,1-3-48-8,1 1-16 7,3 6 0-7,0-5 0 8,0-1 160-8,6 4 16 6,-2-3 16-6,0 1 0 10,3 7-224-10,-1-3-128 6,2 1 128-6,3 3-128 7,-3-8 192-6,4-3-48 5,-7 5 0-6,7-2 0 8,-4 1-144-8,3 5 0 7,-3-7 144-7,4 5-144 10,-5-8 128-10,5-3-128 6,-4 1 160-6,3 2-160 8,-7 4 160-7,0-3-160 4,2 5 160-5,-3-2-160 8,3-7 240-8,0-1-48 8,-4-2-16-8,-2 0 0 9,3 0-176-9,1 2 160 6,-2-2-160-6,-4-4 160 8,2-6-160-8,0 2 0 7,0-2 144-7,2-5-144 8,-3-1 128-8,1-2-128 7,-2 1 128-7,-2 3-128 7,4-2 192-7,0 4-48 7,-2-7 0-6,0-3 0 7,-2-1-144-8,2 1 192 7,2-9-192-7,-2 0 192 7,2-5-192-7,0 5 0 8,-4-8 144-8,4 0-144 8,-3 0 128-8,1-4-128 7,0-4 128-7,0-2-128 8,0 2 0-8,-2-2 128 7,0 0-128-7,0-1 0 9,0-7 192-9,0 0-48 6,0-1 0-6,0 1 0 8,-2-3-16-8,0-5 0 7,0 1 0-6,0-7 0 6,2-11 80-7,0 0 16 8,-3 16 0-8,3-16 0 6,0 0-48-6,-6 16-16 8,6-16 0-8,0 0 0 8,-14 9 80-8,14-9 16 6,-12 2 0-6,-3-2 0 9,3 2-32-9,-4 0 0 7,5-2 0-7,-7-2 0 8,5 0-96-8,-7 2 0 7,1-2-128-7,-1 0 192 8,-5 0-192-8,-3-1 176 7,-1 1-176-7,-8-2 160 10,0 2-160-10,-8 0 160 4,-2-2-160-4,-3 2 160 10,-5 2-160-10,-4 0 192 7,-7 2-192-7,4 0 192 7,-7 0-192-7,1 2 192 7,-10 2-192-6,-4-1 192 7,-6-1-192-8,-3 2 160 6,-3 0-160-5,6 4 160 6,1-4-160-7,3 3 0 7,4 5 0-7,0-2 0 8,0 5 0-8,-4-5-224 7,2 6 48-7,0-7 16 26,4 5-1552-26,4-3-304 1,8 7-64-1</inkml:trace>
    </iact:actionData>
  </iact:action>
</iact:actions>
</file>

<file path=ppt/ink/inkAction2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06:44:12.115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FFFF"/>
    </inkml:brush>
  </inkml:definitions>
  <iact:action type="add" startTime="3560">
    <iact:property name="dataType"/>
    <iact:actionData xml:id="d0">
      <inkml:trace xmlns:inkml="http://www.w3.org/2003/InkML" xml:id="stk0" contextRef="#ctx0" brushRef="#br0">17343 1381 6447 0,'0'0'576'1,"0"0"-576"3,0 0 0-4,0 0 0 5,0 0 960-4,0 0 96 8,0 0 16-8,0 0 0 3,0 0-192-4,-9-4-48 11,9 4 0-11,0 0 0 7,-8-2-192-7,8 2-64 7,0 0 0-6,-10 4 0 3,0 2-192-4,10-6-64 10,-7 12 0-10,1-5 0 5,-6 5 32-4,2 2 0 9,3-1 0-10,-5 3 0 5,4 2 16-5,0-1 0 5,0 5 0-5,1 3 0 8,1 0-80-7,-2 3-16 10,-2 3 0-11,2 4 0 5,3 4 16-3,-5 0 0 8,0 4 0-9,2-2 0 2,-5 4-48-3,5-2-16 10,-6 3 0-10,2 3 0 5,3-4 96-4,-7 2 0 5,2 2 16-6,-3 3 0 9,-3 1 0-9,3 0 0 9,-3-1 0-9,-1 1 0 4,1-1-64-4,3 3-16 11,-3 2 0-11,7 1 0 4,-3 3-32-4,8-5-16 12,-4 1 0-12,7 1 0 4,1 7-80-4,2-5 0 11,0-3-128-11,2-1 192 4,2-1-192-4,0-1 176 12,2-1-176-12,0 19 160 2,1-2-160-1,3-5 192 9,-4-1-192-10,0-7 192 5,2-5-16-5,6 1 0 10,-5 2 0-10,7-7 0 6,0 3 16-6,1-2 0 12,3-4 0-11,1-2 0 1,-1 3 0-2,-1-5 16 10,3 0 0-10,-4-2 0 4,-1 6 16-4,5-6 0 9,-7 2 0-9,5-6 0 6,-4-2 32-6,3 2 16 11,-3-1 0-11,3-3 0 4,5-2 32-4,-3-2 0 12,-1 1 0-12,1-3 0 4,3 2-48-4,-3-1-16 10,3-3 0-10,1 2 0 4,1-3-96-4,-3-1-16 10,-2 1 0-10,1-1 0 5,1-5 16-4,-5 3 0 10,0 3 0-11,1-1 0 2,-7-3-144-1,2 1 0 9,-1 3 0-9,5-5 0 17,0-1-1984-16,1 1-320 1,-5-1-64-2</inkml:trace>
    </iact:actionData>
  </iact:action>
  <iact:action type="add" startTime="4403">
    <iact:property name="dataType"/>
    <iact:actionData xml:id="d1">
      <inkml:trace xmlns:inkml="http://www.w3.org/2003/InkML" xml:id="stk1" contextRef="#ctx0" brushRef="#br0">20051 1586 10591 0,'0'0'464'4,"0"0"112"-4,0 0-576 0,0 0 0 0,0 0 0 0,0 0 0 5,0 0 848-5,0 0 64 6,0 0 16-6,0 0 0 8,0 0-352-7,0 0-80 5,0 0-16-6,0 0 0 8,0 0-64-8,0 0-16 9,0 0 0-8,17 10 0 4,3-1-48-5,-3 5-16 6,7-4 0-6,5 9 0 9,0 3-16-9,3 1-16 10,3 1 0-10,-2 3 0 6,-4 0-128-6,4 10-32 9,2 0 0-9,2 8 0 10,-5-2-144-9,3 4 192 4,0 4-192-4,2-3 192 2,-6-1-32-3,2 6 0 12,0 1 0-12,3 1 0 4,-5-2 96-3,-2 1 0 6,-2 1 16-7,-1 1 0 5,-9 3 48-5,1 1 0 13,-1 1 0-13,-7-1 0 3,-2-1 64-3,0 1 32 11,-8-1 0-11,-4 1 0 4,0 1 48-4,-4 1 16 14,-4-2 0-11,-7 5 0-2,-3-3-80-1,-1 5-16 9,0 5 0-7,-1 0 0-1,-1-8-32 0,-2-3-16 9,-1-7 0-10,1 3 0 4,2-5 0-3,1-1 0 9,-1-6 0-10,1-2 0 4,-3 2-64-4,2-6-16 7,1 2 0-7,5-4 0 8,-3-2-112-8,1 4-16 11,1-4-128-11,3 0 192 4,-5 0-64-3,5-6 0 9,3-3-128-9,-3-1 192 2,7-3-192-2,-4-3 176 10,4 1-176-11,3-7 160 18,7-13-1408-16,-8 14-288-1,8-14-48-1,0 0-11040 1</inkml:trace>
    </iact:actionData>
  </iact:action>
  <iact:action type="add" startTime="5212">
    <iact:property name="dataType"/>
    <iact:actionData xml:id="d2">
      <inkml:trace xmlns:inkml="http://www.w3.org/2003/InkML" xml:id="stk2" contextRef="#ctx0" brushRef="#br0">23002 1326 7359 0,'0'0'320'0,"0"0"80"0,0 0-400 0,0 0 0 6,0 0 0-6,0 0 0 4,0 0 960-4,0 0 128 12,0 0 0-12,0 0 16 6,2 18-352-6,-2-18-80 4,-2 16-16-3,-2-1 0 6,-2 3 80-7,0-3 16 11,1 5 0-11,-1 1 0 5,-6 1-208-5,4 5-32 9,0 0-16-9,-3 7 0 6,-3-1-96-6,0 2-16 11,1 4 0-11,3 0 0 4,-2 4 32-4,4-2 0 11,-5 9 0-11,1 3 0 8,2 6-16-8,-3-3 0 8,3 1 0-8,-4 5 0 4,3 6-32-3,-5-3-16 9,2 1 0-10,-5-2 0 4,-3 1-160-3,1 1-16 10,1-6-16-11,-3-1 0 4,2-1-160-4,3-1 160 6,2 0-160-5,3-3 160 6,-1-3 80-7,6 0 16 8,-2 1 0-8,5-3 0 7,1-6 112-7,0 4 16 9,2 0 16-9,2-3 0 6,0 1-144-6,4 0-48 11,0-6 0-11,2 6 0 4,-1 2-80-3,5 2-128 9,-6-1 176-9,6-1-176 1,5-6 192-2,-3 6-192 12,4-6 192-11,-3 4-192 1,5-4 192-2,3 0-192 11,-3-8 192-11,1 8-192 3,1-4 208-2,-3-2-64 13,1 2-16-13,4-2 0 0,-3-2-128-1,-1 4 128 11,1 2-128-11,4-4 128 4,1 0-128-3,-3 0 160 10,5 1-160-9,-1-7 160 1,0 2-32-3,3-2-128 7,-1-3 192-7,2-1-64 5,1 0-128-5,1 1 0 12,4 1 0-12,0 0 0 18,4 3-1904-16,2-1-352 1,-4 0-80-2</inkml:trace>
    </iact:actionData>
  </iact:action>
  <iact:action type="add" startTime="6021">
    <iact:property name="dataType"/>
    <iact:actionData xml:id="d3">
      <inkml:trace xmlns:inkml="http://www.w3.org/2003/InkML" xml:id="stk3" contextRef="#ctx0" brushRef="#br0">26854 1100 2751 0,'0'0'256'0,"0"0"-256"8,0 0 0-7,18 8 0 3,-18-8 1696-4,19 6 288 7,-19-6 64-7,16 10 16 9,3-4-1040-9,-3 3-192 9,2 3-64-9,5-2 0 4,0 1-16-3,3 1-16 8,1 6 0-9,4-1 0 5,-1 5-224-5,5 3-64 11,4 4 0-11,-2 2 0 5,4 1-176-5,0 5-32 7,0 0-16-7,2 6 0 8,-1 2 32-8,-3 1 16 7,0 3 0-7,0-4 0 8,-3 4 48-8,-1 1 16 11,0 5 0-11,-14-14 0 7,3 6-160-7,-1 2-48 10,-1 3 0-10,1 3 0 5,-2 1 0-5,-3 1 0 11,1-2 0-10,1 3 0 1,-4 2 16-2,3 5 0 11,-5-3 0-11,1 1 0 4,1 1 176-4,-4 0 48 7,3-1 0-6,-5 3 0 6,-4-7 80-7,0 1 0 7,-4-1 16-7,-2-1 0 7,-2-1-16-7,-2-3-16 8,-2-1 0-8,-2 23 0 8,-6 0-16-8,5-10 0 13,-7-3 0-12,2-3 0 0,-3-5 32-1,1-5 0 13,-3-1 0-10,-5 2 0-3,3 2 48 0,-4-7 16 12,-3-3 0-12,1 2 0 2,-2-6 64-2,-1 4 0 6,-3-4 16-5,2 4 0 7,-2-4-96-7,-4 2-32 4,0-8 0-5,4 0 0 8,-4-2-144-8,0-1-16 8,-1-5-16-8,-1-2 0 9,2-1-64-9,2-1-16 5,-2-5 0-4,14-2 0 7,-1-5-48-8,-1 3-16 7,0-4 0-7,-1-2 0 9,1 3-144-9,0 1 160 6,-1-4-160-6,3 0 160 7,1-2-160-7,-3 2 0 7,7-2 0-6,1-2 0 16,17-2-2272-17,-12-2-336 5</inkml:trace>
    </iact:actionData>
  </iact:action>
  <iact:action type="add" startTime="9851">
    <iact:property name="dataType"/>
    <iact:actionData xml:id="d4">
      <inkml:trace xmlns:inkml="http://www.w3.org/2003/InkML" xml:id="stk4" contextRef="#ctx0" brushRef="#br0">18723 4191 9215 0,'0'0'816'1,"0"0"-656"5,0 0-160-6,5-7 0 5,1-1 1152-5,-6 8 192 6,6-6 32-5,4-2 16 6,-4-2-320-7,-6 10-64 10,6-11-16-10,-1-1 0 6,-5 12-192-6,0 0-32 8,8-10-16-8,-8 10 0 7,0 0-112-7,0 0-32 10,0 0 0-10,0 0 0 5,0 0-192-5,0 0-32 7,0 0-16-7,0 0 0 6,0 0-16-6,0 0 0 7,0 0 0-7,8 8 0 8,-8-8 16-7,6 16 0 9,0-3 0-10,0 3 0 4,-6 1 16-4,0 1 16 10,1 3 0-9,1 3 0 3,-2-3-128-4,-2-1-16 12,-1 1-16-6,-3 3 0-5,4-1 16-1,0 0 0 5,0 3 0-5,-2-3 0 8,0 1 0-8,2 1 16 11,-4-2 0-11,-2 3 0 5,1-1-16-4,-1 2-16 8,-6-3 0-9,4-1 0 5,-3-1 160-4,-1 1 48 6,-1 0 0-7,-1 1 0 6,-4-1 0-5,1 1 16 9,3-1 0-10,-5-3 0 3,1-1-48-2,1 1-16 9,-3-5 0-10,-1 5 0 4,3-3-64-4,-1-3-16 11,2 3 0-11,-5-3 0 4,-1 4-80-3,3-5-32 11,1 5 0-12,1 1 0 2,-1-5-80-2,-3 3 0 13,3-3-128-13,3 4 192 4,-1-7-192-4,1 5 176 9,5-4-176-9,-3 3 160 5,4-3-160-5,-3 4 160 12,3-7-160-12,-2 5 160 3,5-6-32-3,3 3-128 11,-4-1 192-10,4-2-64 2,0 6-128-3,4-7 192 11,-1 5-192-11,-1 0 192 4,-2-4-192-4,4 1 192 9,0 5-192-9,0-6 192 6,2 4-192-6,0-5 0 11,0-7 144-11,2 12-144 5,0 2 0-5,0-3 128 8,0 7-128-8,2-8 0 5,-4-10 0-5,2 13 0 11,0-3 0-11,1 2 128 3,-3-12-128-3,0 0 0 11,0 0 0-11,4 12 0 5,2-1-144-5,0 1 0 8,-6-12 0-8,0 0 0 22,0 0-640-21,0 0-128-1,10 14-32 0,-10-14 0 13,0 0-1568-11,0 0-320-2,0 0-64 3,0 0-10528-3</inkml:trace>
    </iact:actionData>
  </iact:action>
  <iact:action type="add" startTime="10450">
    <iact:property name="dataType"/>
    <iact:actionData xml:id="d5">
      <inkml:trace xmlns:inkml="http://www.w3.org/2003/InkML" xml:id="stk5" contextRef="#ctx0" brushRef="#br0">17876 5127 15663 0,'0'0'1392'1,"0"0"-1120"8,0 0-272-9,0 0 0 4,-6 8 1104-3,-2 0 176 8,4 4 16-9,-1-1 16 4,-1 7-272-4,-2-2-48 6,2 1-16-5,2 3 0 6,0-3-304-7,4 3-64 10,0 1-16-10,4 1 0 6,6-3-96-6,-2 3-32 10,0-1 0-10,5 2 0 6,-1-1-16-6,5-1-16 5,-3 1 0-5,4-3 0 10,3-5 16-10,-1 2 0 11,1-5 0-11,1 7 0 3,-1-3-32-3,-3-1 0 12,1 2 0-12,2-7 0 3,-1 1-16-3,-2-2 0 7,1-2 0-7,6-2 0 13,-1-2-48-13,1 0-16 4,2-2 0-4,1-2 0 8,-5 0-32-8,4-4-16 6,1-4 0-6,-1 0 0 8,-2 1-112-8,3-7-32 12,-1 2 0-12,0-3 0 4,-1 5-16-4,-1-4-128 12,0-3 192-11,-1 1-64 2,-1-5-320-1,-1 0-64 5,-5-3 0-7,11-5-16 20,-7 2-2480-20,1 2-480 3,3-14-96-2,-2 9-9312-1</inkml:trace>
    </iact:actionData>
  </iact:action>
  <iact:action type="add" startTime="11578">
    <iact:property name="dataType"/>
    <iact:actionData xml:id="d6">
      <inkml:trace xmlns:inkml="http://www.w3.org/2003/InkML" xml:id="stk6" contextRef="#ctx0" brushRef="#br0">26002 3437 3679 0,'0'0'160'2,"0"0"32"-2,0 0-192 0,0 0 0 4,0 0 0-4,0 0 0 6,0 0 2528-6,0 0 464 9,2-8 80-8,-2 8 32 3,0 0-1888-4,0 0-384 7,0 0-80-7,0 0-16 9,0 0-208-9,13 4-32 10,-5 4-16-10,2 7 0 5,0-3-64-5,-4 5-16 11,1 3 0-11,3 1 0 5,-4 5-16-5,-2 1-16 9,-2 2 0-9,2 8 0 4,-4-2 0-3,0 8 0 11,2 2 0-12,-4 2 0 4,-4-6 0-1,2 2 0 6,-8 2 0-8,3-4 0 2,1 3-48-3,-6-1-16 10,0 2 0-10,-3-6 0 6,3 2 16-6,-5-4 0 8,-5 2 0-8,1-4 0 5,0-2 0-4,-3 1 0 4,3-3 0-4,-5 0 0 8,-3-8-64-9,0 1 0 6,-2-3 0-6,0 3 0 8,-6-3-16-8,2-3-16 8,2 1 0-8,-6 1 0 7,2-7-64-7,-2 5-16 11,-2-8 0-11,-2 3 0 4,2-1-144-4,-4 4 160 12,0-5-160-12,-1 1 160 3,-3-6-32-3,-8-2 0 12,-1-4 0-12,-5 0 0 5,1-2-128-5,-4-2 128 5,3 0-128-5,-3-2 128 10,2 2-128-10,-2 0 0 6,1 0 0-6,-1-3 0 7,2-5 0-7,1 4 0 12,-1-2 144-11,4-1-144 2,1-1 0-3,1-4 0 11,-1 5 0-11,1-5 0 4,3 4 128-4,3-1-128 10,1 3 160-10,0-4-160 6,3 3 0-6,1 1 0 5,-2-4 0-5,0 3 0 7,3-5 0-7,1 2 0 9,0-5 0-9,0 1 0 7,6 1 0-7,0-1 0 7,4 6 0-7,-2-5 0 8,2 1 0-8,6 3 0 7,0-3 0-7,-2 4 0 8,1-1 0-8,1 1 0 8,2 0 0-8,0-1 0 7,-1 3 0-7,5-4 0 12,0 4 0-12,1 3 0 4,-1-1 0-4,3 2 0 6,-1-2 0-6,-2-2 0 4,1 5 0-3,-1 1-128 5,3 2 128-6,1 0 0 8,1 2 0-7,-1 0 0 6,3 0-128-7,3 2 128 9,-7-2 0-9,1 4 0 9,-1-2 0-9,3 3 0 5,-2 5 0-5,-3 0 0 7,3 6 0-7,1-5 0 9,-3 5 0-9,-1-2 0 10,-1 5 0-9,2 1 0 3,1-1-128-3,3 4 128 5,-3 1 0-6,3 3 0 9,1 4 0-9,2 3 0 9,-3 1 0-9,3-2 0 5,-1 0 0-5,1 8 0 6,3-4 144-6,1-2-144 8,0 2 0-8,2 0 128 12,1-2-128-11,1 4 0 2,2-2 128-3,0 2-128 6,-2 4 128-5,4-6-128 6,1 2 128-7,-1-6-128 12,2-3 128-12,0-3-128 5,0 0 176-5,0-1-48 10,2-3-128-10,-2-2 192 4,2-3-64-3,2 0 0 5,0-9-128-6,-2-9 192 8,4 14-16-8,-4-14-16 12,0 0 0-12,0 0 0 3,0 0-32-3,0 0 0 10,0 0 0-10,0 0 0 5,0 0-128-5,0 0-224 11,6-12 48-10,-1-1 16 19,-5-7-816-20,-2 6-176 0,-1-3-16 0,-1-1-16 13,-4 5-1712-11,-2-7-352 0</inkml:trace>
    </iact:actionData>
  </iact:action>
  <iact:action type="add" startTime="12388">
    <iact:property name="dataType"/>
    <iact:actionData xml:id="d7">
      <inkml:trace xmlns:inkml="http://www.w3.org/2003/InkML" xml:id="stk7" contextRef="#ctx0" brushRef="#br0">21707 4831 8287 0,'-20'6'368'1,"13"2"80"-1,-3 5-448 0,0-1 0 7,2 4 0-7,-2 3 0 3,3-1 2224-3,1 5 352 12,-4 2 80-12,6 3 16 4,4-1-1328-4,4 2-272 11,4 2-48-11,-2 5-16 3,5-1-112-3,5-4 0 11,-4 0-16-11,3-2 0 5,1-3-160-5,3-3-16 9,1 2-16-9,5-3 0 5,1-5-48-5,1 1 0 11,0-6 0-11,3-3 0 5,1-7 144-5,6-2 32 10,6-5 0-10,-6-5 0 9,4 2-128-8,-4-8-32 6,8 3 0-7,-2-9 0 2,3 1-240-1,-1-3-48 10,-4 1-16-11,0-2 0 4,-4-1-176-4,-6 1-48 10,-1 0 0-10,-3-1 0 4,-2 1-128-3,-1 3 0 9,-9 7 144-10,3-10-144 20,-4 1-1648-18,-7 9-400 1,-7 15-64-3</inkml:trace>
    </iact:actionData>
  </iact:action>
  <iact:action type="add" startTime="15167">
    <iact:property name="dataType"/>
    <iact:actionData xml:id="d8">
      <inkml:trace xmlns:inkml="http://www.w3.org/2003/InkML" xml:id="stk8" contextRef="#ctx0" brushRef="#br0">24124 6637 8287 0,'0'0'736'1,"0"0"-592"6,0 0-144-7,-12 2 0 5,2-2 1440-5,10 0 256 5,-8 0 48-5,-3 2 16 8,3-2-544-8,8 0-96 12,-8 0-32-12,8 0 0 6,0 0-32-6,0 0-16 8,0 0 0-7,0 0 0 3,0 0-160-4,0 0-48 6,0 0 0-6,0 0 0 8,0 0-256-8,12 0-64 8,5-2-16-8,-3 0 0 8,3-2-48-8,-1 2-16 10,5 2 0-10,5-4 0 4,-1 0-16-4,3 0 0 7,-1-2 0-6,2 5 0 8,0-3-208-8,1 0-32 6,-1-2-16-7,6 2 0 4,0 4-160-4,-4-2 192 7,-1 0-192-7,-3-2 192 9,-4 2-192-9,1-2 0 9,-7 0 0-9,3 1 128 22,-3 1-512-21,-5 0-128 1,-12 2 0-2,0 0-8400 9,14 2-1680-8</inkml:trace>
    </iact:actionData>
  </iact:action>
  <iact:action type="add" startTime="15514">
    <iact:property name="dataType"/>
    <iact:actionData xml:id="d9">
      <inkml:trace xmlns:inkml="http://www.w3.org/2003/InkML" xml:id="stk9" contextRef="#ctx0" brushRef="#br0">24022 6970 15887 0,'0'0'704'1,"0"0"144"-1,0 0-672 0,0 0-176 6,0 0 0-6,12 6 0 3,3 0 1136-2,1-4 192 10,-2-2 32-11,3 0 16 3,-3 0-256-3,5-2-48 10,7-2-16-10,1 0 0 5,0 0-384-5,3 2-80 9,-1-3-16-9,4-3 0 5,0 2-144-5,2 2-48 11,-2-2 0-11,1-4 0 5,1 8-192-4,0-1-32 5,-4-1-16-6,-2 2 0 7,-1 0-144-7,-3 2 0 8,-2 0 144-7,-5 0-144 6,-1 0-208-7,-1-2-112 10,-2 0-32-10,-3 0 0 16,3 2-2144-15,-14 0-448 0</inkml:trace>
    </iact:actionData>
  </iact:action>
  <iact:action type="add" startTime="15824">
    <iact:property name="dataType"/>
    <iact:actionData xml:id="d10">
      <inkml:trace xmlns:inkml="http://www.w3.org/2003/InkML" xml:id="stk10" contextRef="#ctx0" brushRef="#br0">24321 6227 2751 0,'0'0'256'12,"0"0"-256"-11,0 0 0 0,0 0 0 0,0 0 2800-1,0 0 512 8,0 0 96-8,0 0 32 5,0 0-1984-5,0 0-400 10,13-2-80-9,1 0-16 3,-1 1-80-4,3-1-32 7,6-2 0-7,-3 4 0 8,3 6-96-8,5-3-32 11,2 1 0-11,6-2 0 5,0 2-144-5,4 0-16 8,6 4-16-8,2 2 0 7,0-3-96-7,2 7 0 10,-1-2-16-10,-5 3 0 5,0-3-96-4,0 6-16 14,-6-5 0-15,-6 7 0 2,-1 5-128-2,-5-1-16 8,-2 1-16-8,-3 2 0 4,-6 4-16-4,1 3 0 11,-5 3 0-11,-2 2 0 4,-1-6 48-4,-5 2 16 11,-2 0 0-11,-2 0 0 6,-3-2 272-6,-1 2 48 10,-2 0 16-7,-6 1 0-1,1-1-48-2,-5 0-16 10,2 2 0-10,-5-4 0 2,0 0-144-2,-3 0-16 12,-1-2-16-11,-1-1 0 2,5-5-128-3,-2-2-32 10,-3 1 0-10,1-3 0 5,3 1-144-5,3-9 192 9,3 1-192-9,-1-2 192 6,5 1-192-6,-2-1-224 11,5 0 48-11,9-12 16 16,0 0-2320-13,0 0-464-2</inkml:trace>
    </iact:actionData>
  </iact:action>
  <iact:action type="add" startTime="16773">
    <iact:property name="dataType"/>
    <iact:actionData xml:id="d11">
      <inkml:trace xmlns:inkml="http://www.w3.org/2003/InkML" xml:id="stk11" contextRef="#ctx0" brushRef="#br0">25865 5654 10127 0,'0'0'896'1,"0"0"-704"4,0 0-192-5,0-6 0 4,0 6 1200-4,-4-10 208 10,2-1 32-10,2 11 16 5,0 0-384-5,0 0-80 6,0 0-16-6,0 0 0 9,0 0-336-9,0 0-80 6,0 0-16-6,0 0 0 7,0 0 32-7,0 0 16 8,0 0 0-7,-1 19 0 5,-1 1-160-6,2 5-48 11,2 0 0-11,-2 7 0 4,1 7-64-4,3-2 0 12,0 6-16-11,4-1 0 3,0 5 16-4,0 2 0 11,5-4 0-11,-3 2 0 5,2 1-160-4,1-7-32 9,3 0 0-9,0-6 0 0,3 1 96 0,-1-1 16 10,1-4 0-11,3-2 0 4,1-2 144-4,1 1 48 12,-3-5 0-12,4-5 0 4,3-3-112-3,-1-3-32 9,2 0 0-10,0-6 0 5,5-3 32-4,-3 1 16 8,-2-2 0-8,2-2 0 3,2-2 0-4,1-5 0 10,-1-5 0-10,-4-4 0 5,-2 6-64-5,-1-7-16 10,-5-1 0-10,1-1 0 5,-1-5 0-5,1 1 0 11,-5 0 0-9,1-7 0-1,-3-1-32-1,-3-4-16 7,0-6 0-7,1 4 0 7,-3 0-208-7,4 0 176 11,-5 0-176-11,1-4 160 4,2 6-160-4,-4 0 0 13,3-2 0-13,-3 4 128 4,-2 1-128-3,2 3 0 8,2 2 0-9,-6 3-176 19,-3 3-208-18,3-2-64 0,2 7 0-1,-2 0 0 11,0 7-544-9,-4 9-112-1,2-8-32-1,-2 8-8272 10,0 0-1664-9</inkml:trace>
    </iact:actionData>
  </iact:action>
  <iact:action type="add" startTime="17374">
    <iact:property name="dataType"/>
    <iact:actionData xml:id="d12">
      <inkml:trace xmlns:inkml="http://www.w3.org/2003/InkML" xml:id="stk12" contextRef="#ctx0" brushRef="#br0">26419 5461 15599 0,'0'0'688'1,"0"0"144"0,0 0-656-1,0 0-176 2,0 0 0-2,-8 10 0 8,3 5 880-8,1-3 144 12,-4 4 16-12,4-3 16 4,0 7-48-3,0 3-16 4,0 2 0-5,2 5 0 5,-2-3-160-5,3 6-48 6,-5 10 0-6,2 2 0 7,0 2-16-7,0 5 0 12,0 3 0-12,0 2 0 4,-4 3-80-4,4 6-32 12,-3-3 0-12,1 3 0 6,-4 8-144-6,2 6-48 10,0-4 0-2,1-4 0-8,-5 0-80 0,6 1 0 7,-4-5-16-7,1 2 0 4,1-6 32-3,2 1 16 10,-4-3 0-10,2-5 0 0,3-1 80-1,-3-5 16 11,0-4 0-11,2 2 0 5,2 1-80-5,2-3-16 12,-4-6 0-12,-1 2 0 3,1-8-208-2,0-2-32 8,4-5-16-8,-2-1 0 4,-4 0-32-4,4-3-128 9,4-1 192-10,0-4-64 4,-2-3-128-4,2-2 192 10,0-14-192-10,0 0 192 6,6 8-192-6,-6-8-192 9,0 0 32-8,0 0 16 15,14-10-2288-14,-4-4-448 2,3 0-80-4</inkml:trace>
    </iact:actionData>
  </iact:action>
  <iact:action type="add" startTime="18483">
    <iact:property name="dataType"/>
    <iact:actionData xml:id="d13">
      <inkml:trace xmlns:inkml="http://www.w3.org/2003/InkML" xml:id="stk13" contextRef="#ctx0" brushRef="#br0">27594 5566 5519 0,'0'0'496'1,"0"0"-496"5,0 0 0-5,0 0 0 4,0 0 1792-5,0 0 272 10,0 0 48-10,-6 8 16 4,0 2-1040-3,-4 1-192 9,2-3-64-10,2 4 0 4,-3 0-64-4,-3 3 0 9,2-3-16-8,-5 9 0 4,3-1 80-5,-6 5 0 11,5 8 16-11,-7 5 0 3,3 2-32-3,-1 9-16 8,-3 2 0-8,-5 7 0 7,-1 7-320-7,2 1-64 10,-3 8-16-9,1 0 0 4,0 4-208 0,1-2-64 3,5 2 0-8,3-7 0 5,-1-3-128-5,3-10 192 9,4 1-192-8,5-5 192 3,-5-3 16-4,4-2 16 10,4-6 0-10,0-2 0 5,2-6-64-4,2 0-16 7,0 2 0-8,4-8 0 5,0-5 0-4,4-3 0 8,4-3 0-9,-3 1 0 5,3-5-144-5,4 0 128 10,-1-7-128-10,-1 1 128 19,6 2-528-18,-3-6-112 1,5-4-32-2,7 0-11872 0</inkml:trace>
    </iact:actionData>
  </iact:action>
  <iact:action type="add" startTime="18876">
    <iact:property name="dataType"/>
    <iact:actionData xml:id="d14">
      <inkml:trace xmlns:inkml="http://www.w3.org/2003/InkML" xml:id="stk14" contextRef="#ctx0" brushRef="#br0">27894 6058 11967 0,'0'0'1072'1,"0"0"-864"5,0-16-208-6,2 8 0 4,-2 8 912-4,0 0 144 11,0 0 32-11,0 0 0 6,0 0-128-6,0 0 0 10,-10 4-16-10,-6 0 0 3,3 4-320-3,-3 6-64 6,5-3-16-6,-9 7 0 8,1 5 288-8,1 3 64 11,-3 5 16-11,1 2 0 5,2 4-160-5,-1 4-48 11,3-2 0-11,5 6 0 4,3 4-304-4,-2-5-64 6,6 3-16-6,2 0 0 8,2-6-128-8,4 0-16 12,2-10-16-12,4 0 0 4,-2-5 96-4,7-1 32 12,-1-5 0-12,7-5 0 3,-1 1 48-3,-1-8 16 12,3-3 0-12,1-1 0 4,2 0 96-4,-1-4 32 11,1-6 0-11,1 0 0 4,-5-1-96-3,2-7-32 9,1 2 0-10,-1-5 0 9,-1 1-112-8,-7-5-32 3,3-7 0-3,-6 3 0 3,1-2-32-3,-7-3-16 9,-4-3 0-9,-2-4 0 2,-2 2-32-3,-2 0-128 8,-2-8 192-7,-5 0-64 0,1-7-128-1,-4-1 0 9,3 6 0-9,3 6 128 24,-4 2-448-24,2 0-80 2,2 8-32-2,-3 5 0 13,3 7-1456-12,2-1-288 0,-4 8-64 0</inkml:trace>
    </iact:actionData>
  </iact:action>
  <iact:action type="add" startTime="19370">
    <iact:property name="dataType"/>
    <iact:actionData xml:id="d15">
      <inkml:trace xmlns:inkml="http://www.w3.org/2003/InkML" xml:id="stk15" contextRef="#ctx0" brushRef="#br0">28056 5334 11055 0,'0'0'976'1,"0"0"-784"2,0 0-192-3,0 0 0 6,0 0 1056-6,0 0 160 10,0 0 48-10,15 8 0 6,-15-8-432-6,12 10-96 9,4-1-16-9,-5 3 0 6,5-4-112-6,-4 4-32 5,3 1 0-5,-3 1 0 9,6 7 0-9,-3 5-16 11,5-3 0-11,-3 4 0 3,1 5-32-2,1 1 0 10,1 6 0-11,-5 0 0 4,3 10-80-4,-6 3 0 10,1 1-16-9,-5 3 0 4,0 3-160-5,0 3-16 17,-2 7-16-17,-4-5 0 1,-2 4 80 0,0-3 32 2,0 1 0-3,-2 0 0 7,-2-3 272-7,-4-1 48 12,2 2 16-12,-2-3 0 5,0-5 16-5,-3 1 16 9,1-6 0-9,-4-1 0 6,3 3-144-5,-5-6-48 8,2 0 0-9,-3-1 0 4,5-7-208-4,-4 2-32 10,3-5-16-10,-5-1 0 4,5-4-64-3,-7 4-16 10,3-8 0-11,1-1 0 4,-4-7-48-4,5 3-16 10,1 1 0-10,1-7 0 4,-1-1-128-3,2-3 192 9,0 0-192-10,5-9 192 19,7-3-512-18,-12 0-80-1,4-2-32 0,4-3 0 14,0-7-2448-12,4-2-512-2</inkml:trace>
    </iact:actionData>
  </iact:action>
  <iact:action type="add" startTime="19924">
    <iact:property name="dataType"/>
    <iact:actionData xml:id="d16">
      <inkml:trace xmlns:inkml="http://www.w3.org/2003/InkML" xml:id="stk16" contextRef="#ctx0" brushRef="#br0">28756 6278 17503 0,'0'0'768'1,"0"0"176"-1,0 0-752 0,0 0-192 7,0 0 0-7,0 0 0 3,0 0 1088-3,10 2 192 8,7 2 48-8,-3-4 0 7,4-2-368-7,-1 0-64 11,5 0 0-10,1-2-16 3,2-4-496-4,3 1-112 6,-1-1-16-6,-2 0 0 9,1 4-128-8,-1 0-128 4,0 0 192-5,-3 2-192 10,-1-2 0-10,1 1 0 6,-9 1 0-5,1 4-144 20,-14-2-1936-19,0 0-384 0</inkml:trace>
    </iact:actionData>
  </iact:action>
  <iact:action type="add" startTime="20092">
    <iact:property name="dataType"/>
    <iact:actionData xml:id="d17">
      <inkml:trace xmlns:inkml="http://www.w3.org/2003/InkML" xml:id="stk17" contextRef="#ctx0" brushRef="#br0">28818 6508 18591 0,'0'0'832'1,"0"0"160"-1,0 0-800 0,8 8-192 7,6 2 0-7,0-4 0 3,5-1 1664-3,3 1 304 13,-1 2 48-13,2-4 16 3,3-2-800-2,1-2-144 4,0 0-48-5,1-2 0 4,1 0-432-4,0 0-96 9,0-4 0-9,-1 2-16 6,-1-2-336-5,0 3-160 5,-1-3 160-6,-5 2-9504 20,1-2-1920-16</inkml:trace>
    </iact:actionData>
  </iact:action>
  <iact:action type="add" startTime="20498">
    <iact:property name="dataType"/>
    <iact:actionData xml:id="d18">
      <inkml:trace xmlns:inkml="http://www.w3.org/2003/InkML" xml:id="stk18" contextRef="#ctx0" brushRef="#br0">30084 4995 15375 0,'0'0'672'2,"0"0"160"-2,0 0-672 0,0 0-160 0,0 0 0 0,0 0 0 8,-6-14 960-8,-5 8 144 8,1 2 48-8,0 2 0 6,-3 2-320-6,-1 6-64 11,-6-2-16-11,-3 2 0 7,0-4-112-7,-3 2 0 10,-1 0-16-10,-2-2 0 6,-2 2-112-6,-1 0 0 9,-1-1-16-9,2 5 0 4,2-2-160-4,1-2-16 7,3 4-16-7,4 0 0 7,-1-3-96-7,5-1-16 10,3-2 0-10,-2 2 0 6,7 2-32-5,3 2-16 8,6-8 0-9,-6 8 0 5,6-8 48-4,0 11 16 7,4 3 0-7,2-4 0 3,-1 3-64-4,7-1-16 6,-2 4 0-5,7-3 0 6,-3 5-128-7,6-1 0 11,-5 1 144-11,5 3-144 9,1-1 0-9,-1 5 0 7,-3 3 0-7,3 3 128 4,-9 2-128-4,5 6 144 12,-6 4-144-12,2 2 160 4,-7 0-160-4,-1 5 160 12,-2 3-160-12,-2 4 160 3,-4 5-160-3,0 2 192 11,-5 3-192-11,-3 1 192 5,-6-2-192-5,1 0 192 6,-7 5-192-6,1 3 192 9,0-10-192-9,-1 2 128 7,3 5-128-4,-1-5 128-3,-1 0 48 0,3-3 0 9,3 1 0-9,-3 0 0 7,-1-3 16-7,3-3 0 7,5-1 0-6,-7 1 0 6,5 5-192-7,-7-3 160 7,5-3-160-6,1-1 160 6,-6-3-160-7,5 2 192 12,1-5-192-12,-1-5 192 3,1 0-192-2,3-4 128 9,3 0-128-10,-4-8 128 5,6-2 64-5,-3-1 0 8,3-3 0-8,2-4 0 8,4-1 96-8,-2 1 32 10,2-1 0-10,2-9 0 5,4 3-64-4,0-6 0 8,2 1 0-9,6-1 0 4,-1-6 48-4,9 0 0 12,-3-2 0-11,7 0 0 2,5-2-32-3,4 0 0 7,6 0 0-7,-2 0 0 8,8 0-80-8,2 0-32 6,2 0 0-5,1 0 0 7,-1 0-32-8,2 0 0 6,-6 0 0-6,-2 0 0 8,-1 0 0-7,-4 2-128 6,-3 0 192-7,-2 0-64 9,-2-4-128-9,-8 2 0 6,-1 0 0-6,-3 2 0 24,-1 3-1024-23,-6-1-224-1,-12-4-48 0,0 0-15152 3</inkml:trace>
    </iact:actionData>
  </iact:action>
  <iact:action type="add" startTime="22762">
    <iact:property name="dataType"/>
    <iact:actionData xml:id="d19">
      <inkml:trace xmlns:inkml="http://www.w3.org/2003/InkML" xml:id="stk19" contextRef="#ctx0" brushRef="#br0">30465 5244 12207 0,'0'0'528'1,"0"0"128"-1,0 0-528 0,0 0-128 4,0 0 0-4,0 0 0 8,0 0 880-8,0 0 144 11,0 0 16-11,0 0 16 4,0 0-224-3,0 0-32 4,0 0-16-4,0 0 0 7,0 0-192-8,0 0-32 8,-2 12-16-7,-2 2 0 3,-2-2 176-4,2 5 48 10,0 3 0-10,0 3 0 5,2 0-64-5,0 9 0 10,0-1 0-10,0 0 0 6,-1 0-144-6,-3 0-48 10,2 3 0-10,0 3 0 6,0-2-32-6,2 0-16 17,-2 2 0-17,0-2 0 1,-2-4-80-1,3-2 0 8,-1 1-16-5,0-3 0-3,4-4-144 0,-4 3-32 12,0-3 0-12,-2-5 0 4,2-3-192-3,0 3 176 5,0-6-176-6,2 1 160 9,0-1-160-9,2-12 0 10,-3 8 144-10,3-8-144 5,-2 11 144-5,2-11-144 11,0 0 192-11,0 0-192 4,0 0 0-4,0 0-256 7,0 0 32-7,0 0 0 18,0 0-1600-15,0 0-320-2,0 0-64 1</inkml:trace>
    </iact:actionData>
  </iact:action>
  <iact:action type="add" startTime="23408">
    <iact:property name="dataType"/>
    <iact:actionData xml:id="d20">
      <inkml:trace xmlns:inkml="http://www.w3.org/2003/InkML" xml:id="stk20" contextRef="#ctx0" brushRef="#br0">31506 5188 9215 0,'0'0'816'12,"0"0"-656"-11,0 0-160-1,0 0 0 0,0 0 1568 0,-11 6 288 8,1-4 48-8,10-2 16 6,-8 4-656-6,8-4-128 10,-12 3-32-10,12-3 0 8,-9 2-144-8,9-2-16 6,0 0-16-6,0 0 0 6,0 0-224-6,0 0-32 9,0 0-16-8,0 0 0 4,0 0-96-5,0 0-32 9,11-9 0-8,3 1 0 3,2 2-192-4,1-4-32 11,5 4-16-10,-3 1 0 3,1 3-112-3,1-2-32 4,2 2 0-4,1 0 0 6,1 0-144-6,-1 2 0 16,-5 0 0-17,3 0 0 1,1 2 0-1,0 2 128 7,-5 2-128-7,-1-3 0 6,3 5 0-6,-8 4 0 9,-1-4 128-9,-3 3-128 5,-6 1 0-4,0-2 0 10,-2 6 0-11,-2-5 0 3,-2 5 0-3,-2-4 0 12,-3 1 144-12,-1-3-144 2,-4 4 224-1,1-5-32 10,-1 3 0-10,0 2 0 2,-3-5-32-3,5 5-16 10,-2-2 0-10,5 0 0 5,1-5-144-4,8-7 0 5,-8 6 0-6,8-6 0 7,-2 14 0-7,4-4 0 12,4 1 0-12,0 3 0 4,0-2 0-3,3 1 0 8,5-3 0-8,-2 6 0 1,3-3 0-1,3 7 0 6,-6-1 0-7,-1-1 0 9,3-1 0-9,-6 5 128 6,-1-1-128-6,1-1 128 10,-4 1 160-9,-4 3 32 9,0-3 0-10,-4-1 0 5,-4-1 288-5,-1 3 64 10,-3-9 16-8,-6 3 0 0,-1-3 80-2,-2 3 0 6,-5 2 16-6,-1-7 0 10,-6-1-336-9,0 2-80 5,-3-4-16-6,3 3 0 4,-2-3-160-4,2 0-48 8,0-4 0-8,2 0 0 7,1 0-144-7,1-2 0 11,2-2 0-10,1-2 0 18,1-2-256-18,4 2-128-1,-1 0-16 1,7 0-16 12,-5 2-2080-12,6 0-432 3,-3 2-80-4</inkml:trace>
    </iact:actionData>
  </iact:action>
  <iact:action type="add" startTime="24221">
    <iact:property name="dataType"/>
    <iact:actionData xml:id="d21">
      <inkml:trace xmlns:inkml="http://www.w3.org/2003/InkML" xml:id="stk21" contextRef="#ctx0" brushRef="#br0">30036 6863 6447 0,'0'0'576'1,"0"0"-576"3,0 0 0-3,0 0 0 3,0 0 1856-4,0 0 272 10,0 0 48-10,0 0 16 4,0 0-848-4,11-4-160 9,-3-4-32-9,0 1-16 6,4 1-304-6,-3 2-64 9,3-2-16-8,2-4 0 4,-3 2-112-5,7 5-32 10,3-1 0-10,-1 0 0 6,1-4-96-6,3 4 0 10,-1 0-16-10,3 4 0 4,1 2-48-4,2 2 0 9,-2 2 0-9,-1 0 0 6,-5 0-240-5,-1 3-48 8,-1 3-16-8,1-2 0 4,-9 5-16-5,3-1 0 6,-8 6 0-6,-2-1 0 7,-4-1 208-6,-4 5 48 7,-4 2 0 0,-7 5 0-7,-3-1 80-1,0 2 32 9,-7 0 0-9,-2 2 0 5,-4-1-112-5,-1-3-32 12,-3 0 0-12,2 0 0 4,0 3-112-4,0-1-32 11,-2-2 0-9,3-4 0-1,3-5-80-1,4 1 0 12,1-3-128-12,9-3 192 4,-3-1-64-4,10 0-128 10,1-4 176-10,7-10-176 4,0 0 208-3,0 0-64 8,7 11-16-9,7-5 0 6,4 0 192-6,5 0 48 11,4 0 0-11,3-2 0 4,3-1-240-2,6-1-128 7,-2-2 160-9,2 0-160 3,2 0 0-3,0 0 128 10,2-2-128-10,-2 0 0 5,-2 1 0-4,-6-1 0 9,-4-4 0-10,-2 2 0 18,-3 0-400-17,-1 0-128 0,-5 2-32-1,-1-4 0 13,1-5-2320-12,-8 1-480 2</inkml:trace>
    </iact:actionData>
  </iact:action>
  <iact:action type="add" startTime="24912">
    <iact:property name="dataType"/>
    <iact:actionData xml:id="d22">
      <inkml:trace xmlns:inkml="http://www.w3.org/2003/InkML" xml:id="stk22" contextRef="#ctx0" brushRef="#br0">31134 6970 9215 0,'0'0'816'1,"0"0"-656"5,0 0-160-5,0 0 0 2,0 0 2032-3,0 0 368 7,0 0 80-7,0 0 16 4,0 0-832-4,15 0-176 8,-3-2-16-8,4 2-16 6,-3-2-624-5,5 2-112 8,-1-1-16-9,3 1-16 7,-1-8-336-7,3 2-64 7,-5 0-16-7,5 4 0 7,-1-2-144-6,1 0-128 6,-7-2 192-7,3 3-192 8,3-1 128-8,-3 0-128 12,0 2 0-12,3 0 0 16,-3 0-272-14,1 2-176-2,1 0-16 1,-7-2-11216 2</inkml:trace>
    </iact:actionData>
  </iact:action>
  <iact:action type="add" startTime="25212">
    <iact:property name="dataType"/>
    <iact:actionData xml:id="d23">
      <inkml:trace xmlns:inkml="http://www.w3.org/2003/InkML" xml:id="stk23" contextRef="#ctx0" brushRef="#br0">31658 6734 11055 0,'0'0'976'1,"0"0"-784"5,10-5-192-6,-2 1 0 4,4 2 1568-4,1-2 272 11,1 0 48-11,0-2 16 4,3 2-1072-4,-1-2-224 11,3 2-32-11,-3-1-16 4,1 1-32-4,5-2 0 11,-5 4 0-11,3 0 0 4,-1 2 176-3,1 4 16 4,-4 4 16-5,1-1 0 5,-3 5-368-5,-1 4-80 7,-5-3-16-7,0 7 0 9,0 1-32-9,-8 1-16 10,-6 1 0-9,-2 1 0 3,-2 3 256-4,-5 4 48 10,-3 4 16-9,-3-4 0 4,-5 4-208-1,1-1-32 3,-4 1-16-7,2-4 0 4,1-2-112-4,3 0-32 11,1-1 0-10,5-3 0 1,-5-1 176-2,7-3 48 13,3-5 0-12,2 3 0 4,1-3-80-4,5-1-16 6,2-3 0-7,2 2 0 4,0-14-48-3,0 0-16 9,9 7 0-10,5 5 0 6,-2-2 224-6,5-2 32 5,1 1 16-5,1-1 0 8,7-6-192-7,1 2-32 9,0-2-16-10,1 0 0 5,1 0-112-5,2-2 0 9,4 0-128-9,-2-2 192 4,1-4-192-3,1 0 128 11,2-3-128-12,-4 3 0 17,-6 0-272-16,1 2-160 0,-1-4-16-1,-2-2-9936 11,-1 3-1984-10</inkml:trace>
    </iact:actionData>
  </iact:action>
  <iact:action type="add" startTime="25781">
    <iact:property name="dataType"/>
    <iact:actionData xml:id="d24">
      <inkml:trace xmlns:inkml="http://www.w3.org/2003/InkML" xml:id="stk24" contextRef="#ctx0" brushRef="#br0">32015 4810 9215 0,'0'0'816'1,"0"0"-656"6,0 0-160-7,0 0 0 3,0 0 1152-3,0 0 192 10,0 0 32-9,0 0 16 3,0 0-48-4,10-6-16 10,-2-2 0-10,4 0 0 5,1 2-208-5,5 2-32 8,-1 2-16-8,3-2 0 6,5 1-496-6,-3 1-80 7,-5-6-32-7,3 4 0 9,1 0-176-9,-5 2-32 10,-1-2-16-10,3 0 0 6,-6 0-16-6,1-1 0 10,1 3 0-9,-2 0 0 5,-12 2-32-6,13 0 0 10,1 0 0-10,0 2 0 3,-7 1-32-3,5 7-16 11,-4-2 0-11,2 10 0 4,-1-3-144-4,-1 7 192 10,0 5-192-10,4 6 192 6,-4 8-16-6,-3 2 0 16,3 10 0-16,2 5 0 2,-4 6-32-2,2 3 0 5,1 5 0-5,-1-2 0 8,-2 4-144-8,0 6 128 11,2 0-128-11,-2 2 128 2,-3 2-128-2,1 0 192 11,2 0-192-11,-2-2 192 5,0-1-192-4,0-1 160 8,-2-2-160-9,0 2 160 5,0 0-32-5,0-2-128 11,0 0 192-11,0-2-64 5,-2 1 0-4,0-9-128 4,2 4 192-5,1-6-64 8,3 4 0-8,-2-7 0 11,0 5 0-11,0-5 0 4,2 1-128-3,4 4 128 10,-3-4-128-11,-1 5 128 3,2-5-128-2,2 2 128 9,-4-3-128-10,-2-5 128 4,-1 1-128-4,1-3 128 11,-2-1-128-11,2-4 128 3,-2-6-128-2,2-3 0 8,0 1 144-9,-2-4-144 5,2-2 224-4,2 0-32 9,0-5 0-9,-3-5 0 4,1-2 112-5,-2-5 16 11,0-3 0-10,0-1 0 2,-2-4 64-3,0-3 0 10,0-9 16-10,0 0 0 4,-4 12-16-4,4-12 0 10,-6 6 0-10,-3 0 0 5,9-6 0-4,-10 4-16 5,0 0 0-6,-5-2 0 8,1 0 80-8,-4-2 0 8,1 1 16-5,-1-1 0-2,-3 0-16-1,-3 2 0 7,1 0 0-7,-2 0 0 8,-5 2 0-8,-1 0 0 12,0 0 0-12,-4 2 0 3,-4-2-176-2,4 0-32 5,-8-4-16-5,4 4 0 8,2 1-224-9,-4-1 176 11,4 0-176-9,-2 0 160-1,4 0-160-1,3-2 0 6,1 2 0-6,-4 0 0 25,2 2-944-24,4 3-160 0,1-3-48-1,3 2-11136 7,2 2-2240-4</inkml:trace>
    </iact:actionData>
  </iact:action>
  <iact:action type="add" startTime="31368">
    <iact:property name="dataType"/>
    <iact:actionData xml:id="d25">
      <inkml:trace xmlns:inkml="http://www.w3.org/2003/InkML" xml:id="stk25" contextRef="#ctx0" brushRef="#br0">2812 10206 13823 0,'0'0'608'1,"0"0"128"-1,0 0-592 0,0 0-144 6,0 0 0-6,0 0 0 3,0 0 208-3,0 0 16 11,0 0 0-10,0 0 0 3,0 0 480-4,0 0 112 10,-16-4 16-10,16 4 0 6,-9 6-192-5,1 9-16 7,0-3-16-8,0-2 0 6,0 3-16-6,-1 1 0 8,3 6 0-8,2 5 0 7,-2 2-32-7,2 1-16 8,2 5 0-8,2 10 0 4,0 3-192-4,2 5-32 12,2 2-16-12,0 5 0 8,4 5-112-8,2-1 0 8,-3 0-16-8,1 5 0 3,4-5-48-3,-2-3-128 13,5 1 192-13,-3-1-64 2,5-5 0-2,-3 1-128 13,4-6 192-13,-3-3-64 4,5-8 48-4,3 1 0 10,5-4 0-10,-1-4 0 5,2 0 80-5,4-4 32 6,2-1 0-6,4-3 0 9,-5-7 32-9,6-1 0 6,-1-3 0-6,6 0 0 8,-8-6-64-8,2-5 0 10,2-2 0-10,-4 1 0 4,2-2 80-3,-3 0 16 10,3-6 0-11,-12 0 0 5,2 2-128-5,6 0-32 10,-2-3 0-10,1-1 0 3,1-2-16-2,4-3-16 9,-2 3 0-10,4-10 0 5,-6 1-32-5,2-2-128 10,2 1 192-10,-4-5-64 5,0-2-128-5,0-3 192 11,-4 3-192-11,8-12 192 5,-3 0-48-5,-1 2 0 12,-6-4 0-11,-2 4 0 0,1-4 16-1,-1 4 0 7,0-6 0-7,-11 14 0 8,3-4-32-8,3 2 0 12,-1-6 0-12,-1 0 0 4,1-6-128-3,3 2 0 9,-5-4 144-10,-1 1-144 5,1 3 0-4,1 0 128 7,-5 6-128-8,3-4 0 5,3 4 0-5,-5-4 128 6,-1 6-128-5,-3 5 0 6,4-1 0-7,-7 4 0 11,3 0 0-11,-4 1 0 4,-4 7 0-4,0 5 0 11,-4-3-160-11,-2 7 160 18,-2 2-1664-17,-2 2-208 2,-8 8-48-3</inkml:trace>
    </iact:actionData>
  </iact:action>
  <iact:action type="add" startTime="32043">
    <iact:property name="dataType"/>
    <iact:actionData xml:id="d26">
      <inkml:trace xmlns:inkml="http://www.w3.org/2003/InkML" xml:id="stk26" contextRef="#ctx0" brushRef="#br0">3684 10089 13183 0,'0'0'576'1,"0"0"128"-1,0 0-560 0,0 0-144 5,-14-14 0-5,14 14 0 5,0 0 1280-5,0 0 240 10,0 0 32-10,0 0 16 6,0 0-352-6,-6 14-80 6,1-3-16-6,1 9 0 8,-2-2-160-8,4 7-48 6,2 8 0-6,2-10 0 9,4 5-144-9,-2 9-16 10,-1 2-16-10,-1 10 0 5,4 5-96-5,0 5 0 11,0 9-16-11,-2 2 0 4,-2 8-160-4,0 4-16 11,-4 2-16-2,0 8 0-9,-6 1-176 0,2 1-48 4,0 5 0-3,-1 34 0 6,-7-18-48-7,4-10-16 9,-2-13 0-9,5-4 0 5,-1-6-144-4,-4-6 160 3,2 0-160-3,6-10 160 8,1 0 0-8,-1-9 0 5,-4-8 0-6,4-3 0 4,2-1-160-3,-2-8 128 10,2-2-128-11,2 2 128 5,0-7-128-5,2-3 0 11,0-2 0-11,0-9 0 17,0 2-1120-16,4-5-304 1,0 1-64-1,-6-14-12576-1</inkml:trace>
    </iact:actionData>
  </iact:action>
  <iact:action type="add" startTime="32525">
    <iact:property name="dataType"/>
    <iact:actionData xml:id="d27">
      <inkml:trace xmlns:inkml="http://www.w3.org/2003/InkML" xml:id="stk27" contextRef="#ctx0" brushRef="#br0">3017 13240 15087 0,'0'0'656'1,"0"0"160"-1,-4-13-656 0,4 13-160 5,-2-18 0-5,2 18 0 4,0 0 1264-4,8-12 208 7,-2-3 64-7,3 3 0 8,11 2-320-8,1-1-64 9,3 3-16-9,1-2 0 5,2-4-240-3,7 5-32 6,7-5-16-8,-1 4 0 6,3-3-16-6,6 3-16 11,2 6 0-11,0-2 0 3,7-2-128-3,-19 2-32 11,10 1 0-10,4-1 0 3,5-6-96-3,1 2-32 7,5 3 0-7,0-3 0 5,-1 2-240-6,-9 4-48 9,-1-2-16-8,-6 4 0 3,-8-2-224-3,-2 2 0 10,-2 2 0-11,4 0 0 13,-4-2-1616-12,-11 1-368 2,-7-3-80-3</inkml:trace>
    </iact:actionData>
  </iact:action>
  <iact:action type="add" startTime="33016">
    <iact:property name="dataType"/>
    <iact:actionData xml:id="d28">
      <inkml:trace xmlns:inkml="http://www.w3.org/2003/InkML" xml:id="stk28" contextRef="#ctx0" brushRef="#br0">3025 10017 17503 0,'-20'-4'768'1,"14"0"176"-1,6 4-752 0,0 0-192 3,2-8 0-3,2 4 0 8,-4 4 1392-7,20-4 240 8,-1-2 48-8,8 4 16 3,5-9-512-3,5 3-96 8,0-2-32-8,10-3 0 3,1-1-320-4,1-2-64 11,2 3-16-11,1-3 0 3,5 2-144-3,2-3-16 12,1-1-16-11,1 7 0 2,-1-9-256-3,6 10-48 11,5-3-16-11,-3 3 0 3,0 0-160-3,-9 0 0 11,-5 5 144-4,-3 1-144-7,-8-2-144 1,-2 4-112 8,-6 2 0-9,-6 0-13824 6</inkml:trace>
    </iact:actionData>
  </iact:action>
  <iact:action type="add" startTime="33485">
    <iact:property name="dataType"/>
    <iact:actionData xml:id="d29">
      <inkml:trace xmlns:inkml="http://www.w3.org/2003/InkML" xml:id="stk29" contextRef="#ctx0" brushRef="#br0">5439 10260 18431 0,'0'0'1632'3,"0"0"-1312"-3,0 0-320 1,0 0 0 5,14-2 1264-6,6 0 176 8,-3 1 32-8,5 1 16 5,1 1-384-5,2 1-80 6,1-2 0-6,3-2-16 8,2 2-384-8,4-1-80 11,0-3-16-11,-1 0 0 5,-3-4-304-5,2 4-64 9,-2 0-16-9,2-2 0 6,-2-3-144-6,-1 1 0 10,-1 2 0-10,-2-4 128 20,-1 8-1776-19,-3 0-352 0,-5-2-80 4</inkml:trace>
    </iact:actionData>
  </iact:action>
  <iact:action type="add" startTime="33753">
    <iact:property name="dataType"/>
    <iact:actionData xml:id="d30">
      <inkml:trace xmlns:inkml="http://www.w3.org/2003/InkML" xml:id="stk30" contextRef="#ctx0" brushRef="#br0">6399 9500 24879 0,'0'0'2208'1,"0"0"-1760"3,0 0-448-3,0 0 0 3,10 6 384-4,0 3-16 12,3 1 0-12,-5 8 0 4,0-1 144-3,0 7 48 8,-6 5 0-9,-2 0 0 4,-2 4-96-4,-6 2-16 10,2 4 0-10,-2 8 0 5,0 0-128-5,-5-2-16 11,1 0-16-11,-2 4 0 6,3-7-96-5,-3 5-32 7,4 4 0-8,-1-4 0 4,1-10-320-3,4-4-64 10,2 2-16-11,2-2-8928 14,2-6-1792-13</inkml:trace>
    </iact:actionData>
  </iact:action>
  <iact:action type="add" startTime="34173">
    <iact:property name="dataType"/>
    <iact:actionData xml:id="d31">
      <inkml:trace xmlns:inkml="http://www.w3.org/2003/InkML" xml:id="stk31" contextRef="#ctx0" brushRef="#br0">8018 9270 13823 0,'0'0'608'1,"0"0"128"0,0 0-592 0,-10 4-144-1,2-1 0 0,3 3 0 9,-5 4 784-9,0-2 128 12,-2 4 32-12,-5 1 0 3,1-3-240-2,1 6-32 10,-7 1-16-11,3 5 0 5,-1-1-80-5,-3 4-32 9,-3-1 0-9,-1 5 0 5,0 4 64-4,-1 10 16 4,-1-2 0-5,-4 10 0 10,-6 3-64-10,4 5-16 5,-6 5 0-5,2 6 0 8,2 12-160-8,-6 0-16 11,2 6-16-2,-4 8 0-7,0-1-192-1,2 10-32 0,-3 3-128-1,7 1 192 5,0 2-192-5,5 0 176 6,7-2-176-6,2-3 160 8,1-5 32-8,7 1 16 11,-1-1 0-11,1-3 0 3,7-1 128-3,0-3 32 12,0-1 0-12,6-1 0 4,3 2-176-4,1-7-16 12,3-3-16-12,3-2 0 4,6 0-32-3,-4-4 0 9,5-6 0-10,-1 2 0 4,4-2-128-3,-1-3 128 10,7-5-128-11,-3 2 128 4,3-5-128-4,1-3-192 9,3-1 32-9,13 17 16 20,-4-14-560-19,-4-7-96 1,2-4-32-2,-10-18-7712 8,5-2-1552-6</inkml:trace>
    </iact:actionData>
  </iact:action>
  <iact:action type="add" startTime="34697">
    <iact:property name="dataType"/>
    <iact:actionData xml:id="d32">
      <inkml:trace xmlns:inkml="http://www.w3.org/2003/InkML" xml:id="stk32" contextRef="#ctx0" brushRef="#br0">8962 10535 19343 0,'0'0'848'0,"0"0"192"0,-16-2-832 0,3-1-208 7,13 3 0-7,-8 0 0 5,-4 1 864-4,3 3 128 8,-5 0 32-8,0 4 0 2,-1 4-576-3,-1-1-96 8,-3 5-32-8,-3 0 0 11,-1 5-80-11,1 4-32 9,-3 3 0-9,1 5 0 4,-1 8 80-4,2 0 16 11,-3 6 0-11,3 7 0 3,-1 9 128-3,5 7 16 11,-2 2 16-11,3 10 0 4,4 6-176-4,1 1-32 17,3 1-16-17,6 8 0 1,0-9-112-1,4 1 0 9,2-2-128-8,4 0 192 3,2-7-48-4,5-8-16 12,-1-3 0-12,8-10 0 3,3-1 64-3,2-7 0 10,3-7 0-10,5-10 0 4,2-3 192-4,8-5 32 14,-2-6 16-13,6-11 0 0,-1 0 160 0,1-14 48 8,0-2 0-8,2-4 0 4,0-7-304-5,-5-3-48 10,3-7-16-10,2-8 0 4,-4 0-144-4,0-4-128 11,-4-6 144-11,4-2-144 4,1-2 128-4,-3-1-128 11,0-5 0-11,10-29 144 3,-12-4-144-2,-8 1 160 10,-12-1-160-11,-3-4 160 4,-6-5 32-4,-3 7 0 8,-7-2 0-8,-4 5 0 6,-3-1-192-5,-7 10 0 9,2 10 144-10,-2 21-144 4,1 4 0-4,-9 2 0 13,-1 0 0-11,-1 4 0 0,-3 4 0-2,-2 4 0 5,-3 1 0-5,-13-5 0 24,8 8-560-22,-2 3-16-2,4 5-16 1,2 7 0 9,4 0-2288-8,-1 2-464 2</inkml:trace>
    </iact:actionData>
  </iact:action>
  <iact:action type="add" startTime="35313">
    <iact:property name="dataType"/>
    <iact:actionData xml:id="d33">
      <inkml:trace xmlns:inkml="http://www.w3.org/2003/InkML" xml:id="stk33" contextRef="#ctx0" brushRef="#br0">9840 9293 15887 0,'0'0'704'1,"0"0"144"-1,0 0-672 0,0 0-176 6,0 0 0-6,0 0 0 5,0 0 768-5,0 0 128 10,-2 12 32-10,0 1 0 5,2-1-320-5,4 0-64 10,2 5-16-10,3 5 0 4,-1-3 160-4,6 1 16 9,3 3 16-8,13 20 0 4,1-2-256-4,2 8-48 10,4 0-16-11,-4 7 0 4,4 5-128-4,4 1-16 11,0 6-16-11,8 1 0 4,2 3-112-3,3 4-128 10,-1 6 176-6,-2 2-176-5,-4-3 176 0,-1-1-176 8,-1-4 160-8,-10 4-160 5,-2 0 0-5,-1 0 128 11,1-2-128-10,-6 0 0 3,-5-2 384-3,3-1 16 3,0 1 16-4,-1 2 0 9,-5-2 96-9,-3-6 32 11,-1 0 0-11,-1-4 0 3,-2 7-48-2,-4-5-16 8,-3 4 0-9,1-6 0 6,-6 3-16-6,-4-5 0 11,0 2 0-11,1-1 0 3,-3 3-64-2,-8 0-16 5,2 0 0-6,-5 1 0 7,-1-5-128-7,-3 4-16 14,-5 0-16-14,1 1 0 2,-4-7-32-2,2-1 0 11,-3-3 0-11,1-3 0 5,-6-5 0-5,0 1-16 11,-4 2 0-11,2-6 0 4,-4-8-48-4,6-2 0 6,-4 2 0-6,4-10 0 7,3-8-128-6,5-5 0 6,6 0 0-7,5-11 0 26,-2-5-2144-25,18 0-304 1,-9-7-64-1</inkml:trace>
    </iact:actionData>
  </iact:action>
  <iact:action type="add" startTime="36185">
    <iact:property name="dataType"/>
    <iact:actionData xml:id="d34">
      <inkml:trace xmlns:inkml="http://www.w3.org/2003/InkML" xml:id="stk34" contextRef="#ctx0" brushRef="#br0">12204 10719 8287 0,'-18'4'736'3,"18"-4"-592"-3,-13 5-144 0,5-1 0 8,8-4 2048-8,0 0 368 12,0 0 80-12,0 0 0 3,0 0-736-3,13 8-160 10,7-4-16-10,3 0-16 5,3-4-224-5,3-2-64 9,2 0 0-9,8-4 0 5,6 2-560-5,8 0-112 11,-1 0-32-10,5-1 0 4,5-5-256-5,9 4-64 6,-3 0-16-6,4 0 0 7,-2-1-112-6,-1 1-128 5,-7 0 176-6,-5 0-176 9,-5 2 144-9,-3-2-144 11,-4 4 0-11,-10 0 144 21,-4 2-688-20,-6 2-144-1,-1 6-16 0,-7 0-12384 3</inkml:trace>
    </iact:actionData>
  </iact:action>
  <iact:action type="add" startTime="36395">
    <iact:property name="dataType"/>
    <iact:actionData xml:id="d35">
      <inkml:trace xmlns:inkml="http://www.w3.org/2003/InkML" xml:id="stk35" contextRef="#ctx0" brushRef="#br0">12539 11333 15663 0,'-27'25'1392'2,"19"-11"-1120"1,2 2-272-2,1 1 0 3,-3-7 1808-3,6 2 304 10,10-1 64-11,-1-1 16 4,3 0-816-4,8-4-160 6,1-2-48-6,7-2 0 7,3-4 800-6,8 0 144 10,12 0 48-11,3-2 0 4,7-6-2160-4,3 4-208 10,10 0-160-10,-1-1-16 7,3-5 384-7,0 2 224 10,-4-6-32-10,4 5 0 4,6-5-192-4,2 8 0 8,2 1-192-8,-2-3-10064 14,-2 2-2032-5</inkml:trace>
    </iact:actionData>
  </iact:action>
  <iact:action type="add" startTime="37443">
    <iact:property name="dataType"/>
    <iact:actionData xml:id="d36">
      <inkml:trace xmlns:inkml="http://www.w3.org/2003/InkML" xml:id="stk36" contextRef="#ctx0" brushRef="#br0">3555 17521 11055 0,'0'0'976'3,"0"0"-784"-2,-15-2-192-1,-1-4 0 7,-4 0 1456-7,9 2 240 8,11 4 48-8,-22 0 16 7,1-3-576-7,-1-1-112 7,3 0-32-7,-3 0 0 9,-1 4-272-9,-2 6-64 7,-3-2-16-6,-1 1 0 6,-2 1-144-6,0 8-32 5,-1 0 0-6,1 3 0 8,2-1-112-8,0 5-16 7,-1 1-16-7,3 7 0 8,4 4-16-8,3 8 0 7,-1 0 0-6,5 8 0 5,5 3-112-6,7 1-32 10,0 2 0-10,4 1 0 7,4 1-208-7,3-5 176 6,9-9-176-6,0-2 160 8,3-10-160-8,8-1 0 8,1-3 144-8,3-6-144 8,2-11 320-8,4-2-16 7,0-8 0-7,-2-4 0 7,2-4 272-7,-1-1 64 7,-5-11 16-7,4-3 0 9,-2-5-224-9,6 1-48 5,-4 0-16-4,4-4 0 7,-2-6-224-8,-4-8-144 6,2 0 192-6,3 2-192 9,-7-6 0-9,0 6 0 7,-2-4 0-7,0-5 0 8,-1-5 0-8,-1 1 0 7,0-1 0-7,-1-7 0 8,-1-1 144-8,0-7-144 7,-3-4 0-7,-3-4 144 8,1-2-144-8,1 2 0 7,5-2 0-7,-5 8 0 9,-3 8 0-9,1 2 0 5,1 7 0-5,-9 6 0 10,-3 5-224-9,4 5 80 4,-4 4 16-5,0 5 0 8,-1 7 128-8,-3 6-128 7,-4 19 128-7,0 0-128 7,0 0 128-7,0 0 0 7,0 0-144-7,-4 19 144 9,-3 3-160-9,-1 5 160 6,0 6-208-6,-6 4 80 8,1 10 128-8,-7 4-160 7,-1 5 160-7,-1 8-160 9,-3 14 160-9,-1 6 0 7,1 8-144-7,0 2 144 8,-1-3 0-8,-1 3 0 7,2-6 0-7,3-5 0 10,7-5 0-10,-1-7 0 5,8-1 0-5,4-8 128 8,4-3 96-8,6-5 16 6,-2-3 0-6,6-2 0 10,4-8-64-10,-1 0-16 5,3-8 0-5,3-4 0 10,1-3-16-10,1-3 0 6,1-4 0-6,-1-3 0 8,5-2 16-8,1-7 0 8,-2-5 0-8,3-2 0 7,-1-2 96-7,0-1 32 7,-3-9 0-6,1 2 0 6,0-7-32-7,5 3-16 7,1-6 0-7,0 7 0 8,-4-9-240-8,1-3 0 8,1 2 0-8,0-1 0 7,0-3 0-7,1 0 0 7,-1-5 0-7,-2 5 0 8,2 0 128-8,1 1-128 8,-1 1 0-8,-2 0 0 7,-5-1 0-7,-1 5 0 6,-5-3 0-6,-1 3 0 9,-5 2 0-9,2 5 0 6,-4-4 0-6,-4 9 0 9,-1-5 0-9,-3 14 0 7,0 0 0-7,0 0 0 8,0 0-176-8,0 0 176 7,-11-2-160-7,-5 6 160 9,4 4-144-9,-5-2 144 7,3 1-128-7,-5 11 128 7,-1-3 0-7,5 7-160 8,-3 1 160-8,4 3 0 8,1-5-128-8,1 3 128 6,-2 3 0-6,8 0 0 8,1-1 0-8,-1 5-128 7,2-4 128-7,6-4 0 8,6 1 0-8,-1-3 0 7,3 1 0-7,6-7 0 9,-3-1 0-9,7 0 0 6,5-3 0-6,3-5 0 9,1 0 0-9,2-4 0 5,0-4 0-5,4-4 0 9,1 2 144-9,-3-9-144 7,0-1 128-7,4-6-128 9,-2 3 128-9,-2-6-128 6,4-1 0-6,0-5 128 7,-4-4-128-7,3-4 0 9,3 2 0-9,-4-1 128 8,2-8-128-8,4 3 0 7,-4-4 0-7,4-2 128 8,-2-2-128-8,4 0 0 12,-6-1 0-12,2-5 128 5,2-1-128-5,0-9 0 6,0-3 144-6,-10-6-144 6,-6-4 128-6,1 0-128 8,-7-4 128-8,-3-6-128 8,-1 0 0-8,-5 7 128 12,-2 1-128-11,0 13 0 3,-5 7 0-4,-1 9 0 6,-2 4 0-6,0 14 0 8,0 8 0-8,0 9 0 13,0 16 0-12,0 0 0 0,-13-6 0-1,-1 12 0 11,0 10 0-11,1 11-128 4,-7 2 128-4,3 10-160 10,-3 8 160-10,-5 6-160 5,-2 5 160-5,-1 9 0 5,5 3 0-5,-1 12-128 9,-1 7 128-9,2 9 0 7,3 5 0-7,-3-1-128 7,-1-1 128-7,7 3 0 8,3-7 0-8,6 1 0 8,1-1 0-8,3-9 0 12,2-8 0-12,2-6 0 5,4-6-208-5,0-11-16 5,1-9 0-4,-1-9 0 20,0-3-304-17,4-5-64-3,4-10-16-1,-5-3 0 12,-7-18-1648-10,0 0-336 0,0 0-64-2</inkml:trace>
    </iact:actionData>
  </iact:action>
  <iact:action type="add" startTime="38527">
    <iact:property name="dataType"/>
    <iact:actionData xml:id="d37">
      <inkml:trace xmlns:inkml="http://www.w3.org/2003/InkML" xml:id="stk37" contextRef="#ctx0" brushRef="#br0">4928 17607 30399 0,'0'0'2704'2,"0"0"-2160"2,0 0-544-3,0 0 0 2,24-18 752-3,3 7 32 10,4-1 16-10,8 4 0 4,6 2-352-4,8-4-64 11,3 3 0-11,7 3-16 4,5 0-368-3,4 2 144 10,8-2-144-11,0 2 0 3,-4-2 0-2,0 0 0 10,-9 0 0-10,5 0-10352 13,-4 1-1936-5</inkml:trace>
    </iact:actionData>
  </iact:action>
  <iact:action type="add" startTime="39218">
    <iact:property name="dataType"/>
    <iact:actionData xml:id="d38">
      <inkml:trace xmlns:inkml="http://www.w3.org/2003/InkML" xml:id="stk38" contextRef="#ctx0" brushRef="#br0">7407 16132 11967 0,'0'0'528'1,"0"0"112"-1,-5-9-512 0,5 9-128 7,0 0 0-7,0 0 0 6,0 0 1536-5,0 0 256 7,-6-12 64-7,6 12 16 3,0 0-912-3,0 0-176 5,0 0-32-6,-6 18-16 7,-2 3-128-7,4 6-32 11,4 5 0-11,2 1 0 5,0 2 64-5,4 8 0 11,-2-2 0-11,0 7 0 5,2 7-144-5,1 2-32 9,7-3 0-9,-4 5 0 4,3 5-192-4,1 0-32 11,4-3-16-2,3-3 0-9,-1-9-224 0,3-4 144 8,4-8-144-5,1-6 128-3,-1-3 160 0,2-7 32 11,-1-3 0-10,7-9 0 3,-2-1 336-4,0-6 80 10,4-6 16-9,6-2 0 2,6-9 0-2,-2-3 0 9,1-7 0-9,5-4 0 2,0-9-432-3,-3 3-64 10,1 0-32-10,-4-4 0 6,2 0-224-6,-3 2 144 6,-9-2-144-5,4 2 128 8,-7-6-128-9,1 6 0 5,2-2 0-4,-4-2 128 6,-4 0-128-7,2-4 0 8,-1 8 0-8,-1-2 0 7,-4 6-176-6,-1-2-112 9,-5 0-32-10,-3 6 0 18,-1-2-1616-16,-7 5-336 1,0 3-64-3,-2 5-10912 1</inkml:trace>
    </iact:actionData>
  </iact:action>
  <iact:action type="add" startTime="39700">
    <iact:property name="dataType"/>
    <iact:actionData xml:id="d39">
      <inkml:trace xmlns:inkml="http://www.w3.org/2003/InkML" xml:id="stk39" contextRef="#ctx0" brushRef="#br0">8275 15910 11055 0,'-9'-6'976'1,"9"6"-784"3,0 0-192-3,-14 0 0 3,14 0 1872-4,-10 4 336 6,-3-2 64-6,3 8 16 8,4 9-1200-7,-6 1-256 9,3-5-32-10,-1 5-16 5,-6 5 112-5,5 5 32 7,-5 3 0-7,4 12 0 7,-5 5 0-7,3 7 0 12,0 5 0-12,1 12 0 4,-1 6-96-4,-2 4 0 11,-1 6-16-11,-5 0 0 4,-1 9-352-3,-2 4-64 16,-3 7-16-17,3 3 0 1,0 0-192-1,3-2-32 8,-3-2-16-8,3-3 0 4,-1-3 288-3,2-8 48 5,-1-7 16-6,5-6 0 4,-5-4-112-4,4-2-32 7,3-13 0-7,-3 1 0 8,7 0-144-8,-1-11-16 8,4-10-16-7,4 0 0 6,4-10-176-7,0-2 128 12,0-7-128-11,2-7 128 16,-2-17-704-16,0 0-128-1,20 6-48 1,-7-8-15184 1</inkml:trace>
    </iact:actionData>
  </iact:action>
  <iact:action type="add" startTime="41228">
    <iact:property name="dataType"/>
    <iact:actionData xml:id="d40">
      <inkml:trace xmlns:inkml="http://www.w3.org/2003/InkML" xml:id="stk40" contextRef="#ctx0" brushRef="#br0">7111 18352 2751 0,'0'0'128'4,"0"0"16"-4,-14 6-144 0,14-6 0 0,0 0 0 1,0 0 0 5,0 0 3152-5,0 0 608 9,0 0 112-9,0 0 32 1,0 0-1984-2,18 13-400 12,-4-3-80-12,5-4-16 6,1 4-80-6,1-6 0 9,6-1-16-9,8-1 0 4,1-2-240-3,3 2-64 9,0-2 0-10,-2 0 0 5,4 0-320-5,0-2-64 10,7-1 0-10,-1 1-16 4,-2-2-224-3,4-2-32 9,1 2-16-10,5 0 0 10,0 2-144-10,-1-2-16 5,-1 0-16-4,-2 0 0 3,-6-3-176-4,-1 1 0 11,-3-2 0-11,-2-4 0 17,-7 2-2272-15,-5-1-384 1</inkml:trace>
    </iact:actionData>
  </iact:action>
  <iact:action type="add" startTime="41803">
    <iact:property name="dataType"/>
    <iact:actionData xml:id="d41">
      <inkml:trace xmlns:inkml="http://www.w3.org/2003/InkML" xml:id="stk41" contextRef="#ctx0" brushRef="#br0">9812 16238 10127 0,'0'0'896'1,"0"0"-704"4,0 0-192-4,0 0 0 2,0 0 1264-3,0 0 208 9,0 0 64-8,0 0 0 3,-7 6-640-4,-7 1-128 11,2 3-32-10,-7-2 0 4,-1 4 32-5,3 1 16 9,-7-1 0-9,3 6 0 4,-3 3 128-4,-1 4 32 7,-2 5 0-7,-4 1 0 9,-3 2-80-9,1 8-16 9,-4 0 0-9,4 12 0 4,0 1-160-3,2 12-48 10,-4 9 0-11,-1 5 0 4,7 3-384 4,0 7-96-8,0 8-16 0,3-7 0 8,5 5-144-8,5-6 0 13,1 1 144-13,5 3-144 4,8-6 0-4,2-7 144 9,2-6-144-9,4-7 0 4,2 4 144-3,5-12-144 5,9-5 0-6,-3-4 144 9,3-10-144-8,3 0 0 9,2-8 0-10,3-6 128 4,3-5-400-3,6-9-96 4,-2 1-16-5,8-8-8576 20,3-2-1728-19</inkml:trace>
    </iact:actionData>
  </iact:action>
  <iact:action type="add" startTime="42147">
    <iact:property name="dataType"/>
    <iact:actionData xml:id="d42">
      <inkml:trace xmlns:inkml="http://www.w3.org/2003/InkML" xml:id="stk42" contextRef="#ctx0" brushRef="#br0">10519 16819 13823 0,'-16'-4'1216'1,"2"-4"-960"5,-3-2-256-6,3 5 0 4,-3 1 2624-4,1 6 464 11,2 0 112-11,-9 5 0 3,-4 7-2608-2,-3 2-592 9,-1 7 0-10,-2 6 0 5,-4 8 0-4,2 0 176 9,0 6-48-10,-2-2 0 4,3 8 512-4,7-2 112 8,6 2 16-8,3 3 0 4,1-1-176-4,11 0-16 6,6 5-16-6,4-7 0 8,5-6-416-7,7 0-144 10,5-10 0-11,5-4 144 4,3-7-16-4,4-3 0 6,2-11 0-5,10-2 0 10,4-4 272-11,0-4 48 9,1-4 16-9,3-8 0 4,0 1 48-4,-3-9 16 12,-7-3 0-12,-2-4 0 4,-2-5-208-3,-4 3-32 8,-5-2-16-6,-3-2 0-2,-4 2-80-1,-7-2 0 6,0-8-16-6,-11 6 0 8,-3-4-32-8,-4 0 0 12,-3-4 0-12,-7-2 0 4,0-7-144-4,-5-1 0 12,-5 4 0-11,3 1 0 16,-5 1-736-15,3 2-176-1,-3 6-48-1,-1 14-9344 10,0 5-1888-7</inkml:trace>
    </iact:actionData>
  </iact:action>
  <iact:action type="add" startTime="42568">
    <iact:property name="dataType"/>
    <iact:actionData xml:id="d43">
      <inkml:trace xmlns:inkml="http://www.w3.org/2003/InkML" xml:id="stk43" contextRef="#ctx0" brushRef="#br0">10848 15895 19343 0,'0'0'848'1,"0"0"192"-1,0 0-832 0,0 0-208 5,0 0 0-4,10 17 0 2,8 6 1056-3,-3 3 160 12,5 5 48-12,5 2 0 4,0 4-528-4,3 4-96 6,5 6-32-6,4 6 0 7,4 3 224-6,4 7 32 9,-8-1 16-10,2 12 0 6,2 6-80-6,-4 6-16 7,2 0 0-7,-6 5 0 7,-6 5-368-4,-5-2-80 2,-9 5-16-5,1-3 0 8,-6 1-128-8,-8-1-48 7,-2-1 0-7,-12-7 0 9,-1-2 128-9,-9-2 32 6,-3-4 0-6,-6-4 0 8,-8-4-48-8,0-8 0 11,-8-1 0-11,2-9 0 4,-2-7-80-3,7 0-32 10,-9-10 0-11,4-2 0 21,2-6-1232-21,-4-1-240 4,1-7-48-3</inkml:trace>
    </iact:actionData>
  </iact:action>
  <iact:action type="add" startTime="43166">
    <iact:property name="dataType"/>
    <iact:actionData xml:id="d44">
      <inkml:trace xmlns:inkml="http://www.w3.org/2003/InkML" xml:id="stk44" contextRef="#ctx0" brushRef="#br0">7864 15709 4607 0,'0'0'192'0,"-16"-6"64"0,3 4-256 1,-1 1 0 4,0-3 0-4,1 2 0 2,13 2 2960-2,-14 0 560 8,-2 0 96-9,16 0 32 6,0 0-1856-6,-13-4-384 7,13 4-64-7,0 0 0 7,0 0-64-7,0 0 0 11,0 0 0-11,0 0 0 6,15-12-256-6,5 6-64 9,5-4-16-9,10 3 0 5,8-1-240-5,8 6-64 11,0 0 0-11,-1-2 0 4,9-2-320-4,-3-4-64 10,1 5 0-10,0-1-16 10,-1 0-240-10,-1 0 144 7,-1-6-144-7,1 8 128 4,-2 3-320-4,3-1-64 6,3 0 0-5,-5-2-14560 10</inkml:trace>
    </iact:actionData>
  </iact:action>
  <iact:action type="add" startTime="44503">
    <iact:property name="dataType"/>
    <iact:actionData xml:id="d45">
      <inkml:trace xmlns:inkml="http://www.w3.org/2003/InkML" xml:id="stk45" contextRef="#ctx0" brushRef="#br0">12635 16911 23039 0,'0'0'2048'1,"0"0"-1648"6,0 0-400-7,0 0 0 5,23-4 768-4,5 0 64 6,3 4 0-7,4-2 16 6,6 0-464-6,0-2-112 10,4 0-16-10,3-4 0 5,-3-1-112-5,2 1-16 9,0-4-128-9,-4 2 192 6,4 2-192-6,-4-1 128 10,0 5-128-10,1 0 0 19,-5 2-928-18,-2 0-288-1,-1 0-48 1,-7 0-16-1</inkml:trace>
    </iact:actionData>
  </iact:action>
  <iact:action type="add" startTime="44683">
    <iact:property name="dataType"/>
    <iact:actionData xml:id="d46">
      <inkml:trace xmlns:inkml="http://www.w3.org/2003/InkML" xml:id="stk46" contextRef="#ctx0" brushRef="#br0">13064 17228 29487 0,'0'0'2624'1,"0"0"-2112"7,0 0-512-8,0 0 0 3,0 0 1152-2,10 12 112 8,3-2 16-8,7-6 16 3,1-4-784-4,7-2-176 10,5-4-16-10,4-4-16 5,2 2-144-5,2-5-32 10,4 1 0-10,5 2 0 19,1-1-1072-17,6 3-208-2,1-6-64 5</inkml:trace>
    </iact:actionData>
  </iact:action>
  <iact:action type="add" startTime="46302">
    <iact:property name="dataType"/>
    <iact:actionData xml:id="d47">
      <inkml:trace xmlns:inkml="http://www.w3.org/2003/InkML" xml:id="stk47" contextRef="#ctx0" brushRef="#br0">15050 17178 19343 0,'0'0'1728'1,"0"0"-1392"5,0 0-336-5,0 0 0 3,0 0 1728-4,19 0 256 6,-3 0 64-5,5-2 16 6,5 0-1104-7,1-2-208 12,4 0-48-12,4-4-16 3,6 0-176-1,0 1-48 4,4-7 0-6,4 4 0 8,-2 1 32-8,3-5 0 12,1 2 0-11,-2-1 0 2,0 7-160-3,-5 0-16 10,3 0-16-10,0 2 0 4,-6 4-304-4,4 4 0 12,-4-2 0-12,2 2 0 3,-8 0-176-3,4-2 16 13,-4 0 0-8,-4 2 0 9,0-1-848-12,-1 3-160-1,-3-4-48-1,-4-2-12288 0</inkml:trace>
    </iact:actionData>
  </iact:action>
  <iact:action type="add" startTime="46591">
    <iact:property name="dataType"/>
    <iact:actionData xml:id="d48">
      <inkml:trace xmlns:inkml="http://www.w3.org/2003/InkML" xml:id="stk48" contextRef="#ctx0" brushRef="#br0">16632 16314 22111 0,'0'0'1968'4,"13"-12"-1584"-4,7 0-384 0,5-1 0 8,4 3 688-8,4 0 48 7,5-1 16-7,4 5 0 8,-1 0-32-8,6-2 0 6,2 2 0-6,-2 2 0 8,-6 2-160-8,6 2-48 7,-5 2 0-7,1 4 0 7,2 4-128-6,-6 2-16 6,4 7-16-7,-6-1 0 8,-4 3-192-8,-1 1-32 8,-3 1-128-8,-6 6 192 3,1 6-192-3,-3 10 128 8,-3 0-128-8,-5 4 0 8,-7 0 240-8,-6 5-48 11,-4 7-16-11,-2-3 0 4,-9-1 192-4,1 5 32 8,-7 1 16-8,-1 1 0 9,-3-2-176-9,0 1-48 10,-7-3 0-10,1 1 0 4,0-7-48-3,-2 3-16 4,-2 5 0-5,7 1 0 9,7-1 0-9,-3 2-128 6,1-3 192-5,-4-3-64 7,3 1 0-8,1-9-128 10,0-9 192-10,1 2-64 4,-3-8-128-3,3 1 160 4,-1-1-160-5,5-2 160 9,5-6-160-9,5-3 128 12,0-5-128-12,6 1 128 3,2-5-128-2,0-15 192 5,12 12-192-6,3-4 192 9,3-1 48-9,5-5 16 10,3-4 0-9,3 2 0 3,0 0-96-3,2-2-16 10,5-5 0-11,5 1 0 5,-2 4-144-5,7-2 0 10,-3 2 0-9,4-2 0 1,2 0 0-2,4 0 0 6,1 2 0-6,3 0 0 23,-1-1-1424-21,3 1-368 0,1 2-80-2,-3-2-12928 0</inkml:trace>
    </iact:actionData>
  </iact:action>
  <iact:action type="add" startTime="47402">
    <iact:property name="dataType"/>
    <iact:actionData xml:id="d49">
      <inkml:trace xmlns:inkml="http://www.w3.org/2003/InkML" xml:id="stk49" contextRef="#ctx0" brushRef="#br0">18422 17152 18431 0,'0'0'816'1,"0"0"160"-1,0 0-784 0,0 0-192 4,0 0 0-3,0 0 0 3,0 0 1440-4,0 0 240 10,16-2 48-9,3-1 16 2,5-1-592-3,3-2-128 10,4-2-32-10,4 2 0 5,4 2-320-5,-2-4-64 10,2-1-16-10,-2 1 0 5,8 2-96-5,-2-2-32 11,6-1 0-11,2 3 0 4,-1-2-80-3,-1 0-32 9,2 4 0-10,2 0 0 4,-1 2-192-4,-1 0-32 10,0 2-128-10,-7 0 192 11,-1 2-192-11,0 0-256 6,-6-4 48-6,-5 2-9680 11,-3 0-1936-10</inkml:trace>
    </iact:actionData>
  </iact:action>
  <iact:action type="add" startTime="47719">
    <iact:property name="dataType"/>
    <iact:actionData xml:id="d50">
      <inkml:trace xmlns:inkml="http://www.w3.org/2003/InkML" xml:id="stk50" contextRef="#ctx0" brushRef="#br0">21104 16121 20207 0,'0'0'896'1,"2"-18"192"-1,0 5-880 0,-2 13-208 0,0 0 0 0,0 0 0 7,-4-14 560-7,4 14 64 11,-16-6 16-11,-3 2 0 5,-8 0 16-5,-3 10 16 11,1 2 0-11,-4 4 0 6,-2 5-256-6,-8 9-48 6,2-1-16-6,-4 8 0 3,4 8 256-3,-4 0 48 7,2 8 16-7,4 7 0 8,-5 3-144-8,5 3-16 11,-4 4-16-10,4 1 0 3,5 11-240-3,-1 0-64 9,6 2 0-2,4 0 0-8,3 2-192 0,3 0 128 7,3 3-128-5,8-7 0 1,8-11 0-3,4-3 128 12,6 0-128-12,2-9 0 2,3-8 128-2,3 0 0 7,5-6-128-7,5-6 192 8,1-6 144-8,8-4 32 7,4-9 0-7,6-1 0 9,-2-5 80-9,3-2 32 6,5-6 0-6,2-4 0 8,1-6-32-8,-1-4 0 7,-3-1 0-7,1-3 0 9,4-7-96-9,-9 1-32 15,-5 5 0-14,-2-3 0 0,-9-5-64-1,-7-2 0 10,-8 1-16-9,-5 1 0 1,-4-2 16-1,-6 1 16 10,-8 1 0-11,-2 0 0 5,-9-1 160-5,-7 9 16 11,-7-3 16-11,-6 7 0 3,-14-5-80-3,-1 8-32 10,-7 0 0-10,1 7 0 5,-9-1-224-5,5 4-128 12,-1-2 160-12,-1 6-160 4,0 5 128-4,5 5-128 10,3-8 0-10,5 2 144 19,0-1-688-18,8-1-144 0,0-2-16-1,12-4-16 14,4-6-2016-13,17-7-400 2,6-3-64-2</inkml:trace>
    </iact:actionData>
  </iact:action>
  <iact:action type="add" startTime="49008">
    <iact:property name="dataType"/>
    <iact:actionData xml:id="d51">
      <inkml:trace xmlns:inkml="http://www.w3.org/2003/InkML" xml:id="stk51" contextRef="#ctx0" brushRef="#br0">30915 6282 10591 0,'0'0'464'2,"0"0"112"-2,0 0-576 0,0 0 0 5,0 0 0-4,0 0 0 3,0 0 944-4,0 0 80 6,0 0 0-6,0 0 16 9,0 0-16-9,0 10 0 9,0-10 0-8,0 0 0 4,0 0-288-5,10 11-64 10,-2-3-16-9,-2-2 0 2,-6-6-112-3,11 8-32 12,-1 2 0-12,-2-5 0 4,4 3-224-4,-3 2-48 10,3-4-16-10,2 2 0 5,-4 3-224-5,1-1 144 9,-3-2-144-9,2 6 128 5,3-7-128-5,-3 3 0 11,2 2 0-11,0-2-10304 7</inkml:trace>
    </iact:actionData>
  </iact:action>
  <iact:action type="add" startTime="49547">
    <iact:property name="dataType"/>
    <iact:actionData xml:id="d52">
      <inkml:trace xmlns:inkml="http://www.w3.org/2003/InkML" xml:id="stk52" contextRef="#ctx0" brushRef="#br0">30941 6549 3679 0,'0'0'320'0,"0"0"-320"7,0 0 0-7,4-10 0 5,1 3 2496-5,-1-3 448 11,2-4 64-11,-2 4 32 4,2-3-1648-4,4 3-336 10,-3-6-64-9,3 3-16 2,2-7-208-2,-4 5-64 9,1-3 0-9,5 1 0 2,-4 3-304-3,5-4-64 9,-5 7-16-9,4-3 0 7,-4 4-320-7,-1-3 144 6,1 1-144-6,-2 6 0 7,-8 6 0-7,0 0 0 11,0 0 0-10,0 0-9664 7</inkml:trace>
    </iact:actionData>
  </iact:action>
  <iact:action type="add" startTime="50942">
    <iact:property name="dataType"/>
    <iact:actionData xml:id="d53">
      <inkml:trace xmlns:inkml="http://www.w3.org/2003/InkML" xml:id="stk53" contextRef="#ctx0" brushRef="#br0">22165 17117 18879 0,'0'0'832'1,"0"0"192"-1,0 0-832 0,0 0-192 6,0 0 0-6,0 0 0 4,24 2 960-4,3-2 128 11,2 0 48-11,10-2 0 5,0-4-368-5,12-3-80 6,4 1-16-6,3 0 0 7,2-4-240-6,1 5-48 10,-1 1-16-11,-5-2 0 5,-6 0-368-5,2 4 144 8,-1 2-144-7,-1 2-7888 12,-12 4-1648-13</inkml:trace>
    </iact:actionData>
  </iact:action>
  <iact:action type="add" startTime="51121">
    <iact:property name="dataType"/>
    <iact:actionData xml:id="d54">
      <inkml:trace xmlns:inkml="http://www.w3.org/2003/InkML" xml:id="stk54" contextRef="#ctx0" brushRef="#br0">22255 17570 26719 0,'0'0'2368'2,"0"0"-1888"4,0 0-480-6,0 0 0 4,12 11 480-3,9-3 0 9,1 0 0-10,13 0 0 5,6-6-128-5,11-2-32 10,9-4 0-10,5-2 0 4,-2-2-160-4,5 0-32 6,-5-5-128-6,6 3 192 9,-3-2-192-9,3 1-128 10,-6 5 128-10,4 0-8928 17,3 2-1664-17</inkml:trace>
    </iact:actionData>
  </iact:action>
  <iact:action type="add" startTime="51409">
    <iact:property name="dataType"/>
    <iact:actionData xml:id="d55">
      <inkml:trace xmlns:inkml="http://www.w3.org/2003/InkML" xml:id="stk55" contextRef="#ctx0" brushRef="#br0">23952 17513 27119 0,'0'0'1200'1,"23"-8"256"-1,5-1-1168 0,9-5-288 5,2 4 0-5,11-1 0 3,3-1 848-3,2 2 112 10,1-7 32-10,-1 5 0 5,1-2-544-4,3 6-96 9,1-5-32-10,3 5 0 4,-5 4-176-3,1 0-144 10,-3 2 192-11,3 2-192 17,-3-6-496-15,-1 2-208 3,-4 1-32-5,0-1-12832 0</inkml:trace>
    </iact:actionData>
  </iact:action>
  <iact:action type="add" startTime="51696">
    <iact:property name="dataType"/>
    <iact:actionData xml:id="d56">
      <inkml:trace xmlns:inkml="http://www.w3.org/2003/InkML" xml:id="stk56" contextRef="#ctx0" brushRef="#br0">26827 16464 20271 0,'-16'-14'896'2,"1"3"192"-2,-3 3-880 0,-1 0-208 0,-7-2 0 0,-1 4 0 6,-4 3 1200-5,-8-1 192 4,0 4 32-4,-8 0 16 5,-4 4-656-6,-1-3-128 9,-1 3-16-9,2 6-16 7,-1 4 208-7,1 3 32 12,0-1 16-12,6 5 0 4,6 1-64-3,2 1-16 5,0 5 0-6,6-1 0 8,4 0-352-8,1 2-64 6,3 3 0-5,7 5-16 6,1 4-208-7,9-4-32 11,4 0-128-11,6 8 192 7,2 3-192-6,7 3 0 7,1 4 0-8,3-1 0 4,3 1 0-4,-2 3 128 7,5-1-128-7,2-2 0 8,3-5 0-8,5-1 0 8,6 2 128-8,-4-1-128 6,0 1 0-5,2 0 0 10,-4 0 128-10,-2-5-128 3,1 1 0-4,-3 2 0 5,-2-4 128-5,-3 0-128 11,-1-2 0-11,-7-4 0 10,-3 3 128-10,-3-5-128 3,-4 1 0-2,0-7 144 6,-8 0-144-7,-4-4 128 7,-2-5 64-6,-2-1 16 9,-7-1 0-10,-1-7 0 5,3 1 320-5,-5-4 64 11,1-4 16-11,-1 1 0 5,-3-1-96-4,-1-4-32 3,1-4 0-3,1-2 0 6,3-2-256-6,-3-5-48 5,5 1-16-6,3-8 0 8,-3 5-160-8,7-7 192 10,0-1-192-7,8-5 192 0,2-5-192-3,8 0 160 12,0-4-160-9,9-4 160-2,-1 4-160-1,5-4 0 10,5-4 0-10,3-2 0 3,0 2 0-3,6-6 0 8,6 1 0-8,0-5 0 7,6-2 0-7,4-3-192 11,-6-3 64-11,4-5 128 4,-1-10-224-4,1 0 80 12,-8 0 16-12,2 6 0 4,-8-2 128-4,0 7 0 5,0-1 0-4,-2 5-128 7,-3 3 128-8,-5 9 0 11,-3 8 128-11,-7 2-128 4,-1 6 368-4,-8 4 0 10,-6 2 0-9,-2 5 0 3,-10 1-80-4,-2 3-16 7,-9-5 0-7,-4 5 0 8,-5 5-128-8,-5-3-16 11,-9 8-128-10,-5 0 192 5,-8-1-192-6,-9 5 0 4,-2 4 0-3,-8 4 0 23,-4-1-1504-23,0 7-192 2,0-2-32-3</inkml:trace>
    </iact:actionData>
  </iact:action>
  <iact:action type="add" startTime="54468">
    <iact:property name="dataType"/>
    <iact:actionData xml:id="d57">
      <inkml:trace xmlns:inkml="http://www.w3.org/2003/InkML" xml:id="stk57" contextRef="#ctx0" brushRef="#br0">16532 8798 5519 0,'0'0'496'1,"0"0"-496"4,0 0 0-5,0 0 0 6,0 0 1008-6,0 0 96 6,0 0 32-5,0 0 0 7,0 0-304-7,0 0-64 5,0 0-16-6,0 0 0 8,-6 8-208-7,-7-3-32 5,1 3-16-6,-8 2 0 8,-1 0 80-8,-1-1 32 7,-3 3 0-6,-4-4 0 6,-4 0-32-6,-2 3-16 5,-4-1 0-6,-10 4 0 8,-4-6-48-7,-3-1-16 6,-5 1 0-7,-1-2 0 7,3 2-64-7,3 2-16 11,-1 1 0-11,0-3 0 6,1 4-240-6,1-2-48 7,7-3-128-6,3 5 192 4,-2-4-192-4,0-4 176 5,4 0-176-6,0 0 160 10,8 1-160-10,-2-1 0 6,6 0 0-6,4 0 128 9,5-2-128-9,1 2 0 5,-1 0 0-5,7-2 128 8,1 0 112-8,14-2 16 7,0 0 0-7,0 0 0 9,-10 10 32-9,10-10 16 5,0 0 0-5,-4 15 0 11,4 1-160-11,4 3-16 4,-2-3-128-3,4 3 192 9,0 3-192-10,2-3 0 6,1 5 0-6,-3 5 0 9,2 8 0-9,2 2 0 5,-4 6 0-5,-3-2 0 9,-1 2 0-8,2 7 0 4,0 5 0-4,0-1 0 6,2 5 0-7,-4 7 0 8,0 0 0-8,-2 5 0 8,0-7 0-8,0 6 0 6,-2-4 0-6,0 4 0 8,0 3 0-8,-4-5 0 8,2 4 0-7,-2 0 0 6,3-2 0-7,-3 4 0 6,-2 2 0-6,0 2 0 9,0-2 0-9,-3-4 0 7,-1 0 0-7,4 4 0 9,-6-2 128-9,5 4-128 6,-5 2 0-6,4 0 0 9,-3 2 0-9,1 2 128 6,2 2-128-6,-3-3 0 9,3-1 0-9,-4-2 0 7,4 0 128-7,1 2-128 7,-3-2 0-7,2 0 0 7,-4-2 0-7,3 0 0 9,-3 4 0-9,0-4 0 5,-1-4 128-5,3 2-128 9,-3 5 0-9,1-1 128 7,-9-4-128-7,1 2 0 8,3-2 0-8,-1 0 128 6,-3 2-128-6,1 0 0 9,1-11 0-9,3 1 128 7,-1-6-128-7,-1 4 0 7,1-7 128-7,-3-1-128 7,-1 1 0-7,-3-5 0 8,5-5 128-8,0 0-128 7,3-5 0-7,-3-5 0 9,1 0 0-8,4-7 128 4,-1-3-128-5,5-6 0 9,-2-1 0-9,7-11 128 7,-5 1-128-7,12-14 0 8,0 0 128-8,0 0-128 6,0 0 0-6,0 0 144 9,0 0-144-9,12 10 160 8,-12-10-160-8,23 3 160 8,0-3-160-8,5-1 160 6,3-1-160-6,2-4 160 9,6-4-160-9,4-4 192 6,6 3-192-6,2-5 192 9,-1 6-64-9,11-3-128 6,-1-3 192-6,8-2-64 8,9 7-128-8,4-5 160 7,5 4-160-6,4-9 160 6,0 0-160-7,-2 5 192 7,1-2-192-7,7 9 192 8,-5-5-192-8,11 6 0 6,3 0 0-6,-5-1 0 10,-1 3 0-10,-5 4 128 7,-2-2-128-7,-5 2 0 9,-5 4-176-9,2 2-112 5,0-2-32-5,0 4-12048 10</inkml:trace>
    </iact:actionData>
  </iact:action>
  <iact:action type="add" startTime="55795">
    <iact:property name="dataType"/>
    <iact:actionData xml:id="d58">
      <inkml:trace xmlns:inkml="http://www.w3.org/2003/InkML" xml:id="stk58" contextRef="#ctx0" brushRef="#br0">23047 9112 10479 0,'-18'-2'448'1,"5"2"128"-1,1 0-576 0,12 0 0 0,-18 0 0 0,18 0 0 5,-11-4 944-4,11 4 80 5,0 0 0-5,0 0 16 7,0 0-272-8,0 0-64 7,9-10-16-7,9 2 0 8,0 1-128-8,5-5-32 5,4 2 0-4,4 4 0 7,5-2-64-8,1-3-16 7,9 1 0-7,-3-2 0 10,2 4-208-10,6 5-48 4,4 3-16-4,-1-6 0 10,-1-8 80-10,-2 6 0 7,-7 4 16-7,7-2 0 13,0-1 48-13,-8 3 0 2,0-2 0-2,0 6 0 10,-8 0-64-10,0 6 0 4,-2 4 0-4,0-3 0 8,-6-3-256-8,-3 6 0 8,-3 8 0-7,-1-1 0 6,-10 1 0-7,3 5 0 6,-7 6 0-6,0 6 0 9,-6 6 0-9,-2-2 0 7,-2 4 0-7,0 6 0 8,-8 10 0-8,1-3 0 8,1-3 128-8,-4 5-128 8,3 5 0-8,-3 5 0 5,2 0 0-5,-3 8 0 10,5 0 128-10,-2-2-128 7,2 4 0-7,5-2 0 7,-3 2 0-7,0-1 0 6,4-3 0-6,2 6 0 9,0 2 0-9,2 1 0 7,0 5 0-7,4-2 0 8,2 0 128-8,4-2-128 7,-4-2 0-7,7-1 0 9,1 1 0-9,5 2 0 7,-3 0 128-7,5 0-128 8,3 0 0-8,-3 2 128 6,-1-1-128-5,1-1 0 6,3-2 0-7,1-2 0 9,-2-4 0-9,5 6 0 7,1-2 128-6,0 2-128 4,-1-4 0-4,-1 0 0 6,-2-4 128-7,1 0-128 7,-1-2 0-6,0-5 0 5,-1 1 0-6,1-2 160 8,2 1-160-8,1 3 128 7,-3-4-128-7,-2 0 0 7,1-5 0-7,-1-1 0 9,-1 7 128-9,-5-3-128 7,3-8 0-7,-3-1 128 9,-3-2-128-9,2-6 160 5,-9-7-160-5,3 3 160 10,2-4 112-10,-4 2 32 5,-3-4 0-5,1-3 0 10,2-7 16-10,-4 0 16 6,-4 2 0-6,0-3 0 8,-2-5 112-8,0 5 0 7,-2-5 16-7,-2-3 0 8,-1-1-176-8,-1 1-32 7,-8-1-16-7,2 3 0 9,-5-7 64-9,-1 3 16 6,-3 0 0-6,0-5 0 8,-5 1 16-8,-3 2 16 7,0-7 0-7,-2 3 0 8,0-2-16-8,-4 0 0 7,-2 5 0-7,-2-5 0 7,-6-4-80-7,0 2-32 7,2 0 0-6,-2 2 0 7,-1-6-224-8,1-2 144 6,-2 0-144-6,0 2 128 9,-2 0-128-8,5-2 0 5,1 0 0-6,-2 0 0 9,4 0-208-9,4 0-128 5,6 0-32-5,2 0-9792 16,3-2-1952-15</inkml:trace>
    </iact:actionData>
  </iact:action>
  <iact:action type="add" startTime="60433">
    <iact:property name="dataType"/>
    <iact:actionData xml:id="d59">
      <inkml:trace xmlns:inkml="http://www.w3.org/2003/InkML" xml:id="stk59" contextRef="#ctx0" brushRef="#br0">15863 10147 6447 0,'0'0'576'1,"0"0"-576"-1,0 0 0 0,0 0 0 6,0 0 2032-6,0 0 288 7,0 0 64-7,0 0 16 9,0 0-784-9,0 0-144 8,18-2-48-8,3-2 0 7,4-1-320-7,3-1-64 9,1 0-16-9,4-2 0 5,4-2-192-4,0 3-32 6,4-3-16-7,2-2 0 7,2 4-256-6,-4-1-48 4,4-5-16-5,-2 6 0 10,2-4-96-10,-4 5-32 6,-1 1 0-6,0 0 0 8,-3 0-192-8,-4 2-144 7,-2 0 192-3,-2 2-192 3,-2 2 144-7,-3 0-144 6,-1 0 0-6,-5 2 144 7,-1 0-144-6,1 0 0 5,-18-2 0-6,14 2 0 25,-14-2-720-24,0 0-176-1,0 0-48 0,0 0-11504 0</inkml:trace>
    </iact:actionData>
  </iact:action>
  <iact:action type="add" startTime="60807">
    <iact:property name="dataType"/>
    <iact:actionData xml:id="d60">
      <inkml:trace xmlns:inkml="http://www.w3.org/2003/InkML" xml:id="stk60" contextRef="#ctx0" brushRef="#br0">17217 9597 11967 0,'0'0'1072'1,"0"0"-864"0,2-15-208-1,3 1 0 7,5-5 1264-7,0 5 208 7,8 2 32-7,-3 2 16 8,7-7-672-7,1 5-128 5,2 0-16-6,3 5-16 8,1-9 16-7,2 4 16 5,0-3 0-6,4 9 0 8,4 6-192-8,-3 4-32 7,1 0-16-7,0 4 0 7,-6-5-320-6,-2 1-160 6,2 4 160-7,-1 2-160 7,-3 0 0-7,-4 1 0 8,-1 9 0-7,-9 3 0 5,1-1 0-6,-8 3 0 8,0 4 0-8,-6 6 0 9,-4 10 128-5,-2 2-128-1,-10 6 0-3,1 5 144 9,-9 7 48-9,-3-3 0 6,0 0 0-6,-2 3 0 8,-3-5-48-8,-3-5 0 6,-4-6 0-6,2-7 0 9,-4 1 144-9,2-4 32 7,-6 2 0-7,8-4 0 8,-4 0 48-7,6 1 16 5,0-7 0-6,2-4 0 8,2-2 0-8,3-3 0 6,5-5 0-5,5 3 0 7,1-3-64-8,9-3-16 6,0 0 0-6,8-14 0 8,0 0-32-8,0 0 0 8,0 0 0-8,0 0 0 7,16 8 80-7,5-5 16 7,5-3 0-6,1 0 0 7,0-2-112-8,3-1-32 6,3 1 0-6,6-2 0 8,-2-4-80-8,6 4-16 7,2 0 0-7,3 2 0 7,1-4-128-7,-2-1 0 8,0 1 0-8,3 0 0 9,-3 2 0-9,-4-2 0 6,0 0 0-5,-8 2 0 7,-2 0 0-8,-3 2-144 6,-3 2 144-6,-2 0 0 24,-1 2-2128-22,-5 2-320 3,-19-4-64-5,0 0-16 0</inkml:trace>
    </iact:actionData>
  </iact:action>
  <iact:action type="add" startTime="61736">
    <iact:property name="dataType"/>
    <iact:actionData xml:id="d61">
      <inkml:trace xmlns:inkml="http://www.w3.org/2003/InkML" xml:id="stk61" contextRef="#ctx0" brushRef="#br0">21598 11647 12095 0,'0'0'528'3,"0"0"112"-3,-8-12-512 0,8 12-128 0,-4-8 0 0,4 8 0 7,-6-11 896-6,6 11 160 6,0 0 32-7,0 0 0 9,0 0-128-9,0 0 0 6,-6-10-16-5,6 10 0 7,0 0 48-8,0 0 16 6,0 0 0-6,0 0 0 8,0 0-208-8,0 0-32 7,0 0-16-7,6 18 0 7,2-3-192-7,0 5-48 7,-4-1 0-7,1 8 0 8,1 9 0-8,2-3 0 7,0-2 0-7,-2 8 0 8,1-2 0-8,1 8 0 11,0 0 0-11,-4 2 0 5,0 1-80-4,0 3-32 5,-4 6 0-6,0 1 0 8,0-1-32-8,2-3-16 7,-2-3 0-7,2 2 0 9,-2-3 0-8,0-1 0 3,0-6 0-4,0-2 0 11,0 4 96-11,0-6 32 5,0 2 0-5,0-4 0 8,0-4-80-7,2 0-16 5,-2 4 0-6,2-6 0 9,2 1-80-9,-3-1-32 6,-1 2 0-5,0-2 0 7,0-2-80-7,0-1-32 5,2-5 0-6,-2-5 0 7,0-1-160-7,4-3 160 6,-4-14-160-6,0 0 160 9,0 0-32-9,0 0 0 6,0 0 0-6,0 0 0 8,0 0-128-8,0 0-192 8,0 0 32-8,8-12 16 24,0-4-2224-23,-2 1-448 3</inkml:trace>
    </iact:actionData>
  </iact:action>
  <iact:action type="add" startTime="63841">
    <iact:property name="dataType"/>
    <iact:actionData xml:id="d62">
      <inkml:trace xmlns:inkml="http://www.w3.org/2003/InkML" xml:id="stk62" contextRef="#ctx0" brushRef="#br0">16091 12786 11967 0,'0'0'1072'1,"0"0"-864"-1,0 0-208 0,0 0 0 7,16 0 1056-7,1 0 160 7,5 0 48-7,-1 0 0 8,5-4-224-8,-3-4-32 7,0-2-16-7,5 3 0 9,3 3-32-9,2-2 0 6,-2-6 0-6,4 2 0 8,8-5-320-8,-2 5-64 7,4 2 0-7,-4-1-16 7,4 1-336-7,-6 2-64 8,4 2-16-8,-4-2 0 7,-2 0-144-7,-4 0 0 8,-2-1-192-8,-1-1 192 23,-5 6-1856-21,0-2-256-1</inkml:trace>
    </iact:actionData>
  </iact:action>
  <iact:action type="add" startTime="64169">
    <iact:property name="dataType"/>
    <iact:actionData xml:id="d63">
      <inkml:trace xmlns:inkml="http://www.w3.org/2003/InkML" xml:id="stk63" contextRef="#ctx0" brushRef="#br0">17377 12187 21535 0,'0'0'960'2,"0"0"192"-2,0 0-928 0,9-10-224 1,11-7 0-1,-3 9 0 8,3 0 448-8,3-1 32 7,3 1 16-7,7 4 0 7,8 0 144-7,-4 2 16 7,-2 2 16-7,6 4 0 7,-6 0-96-7,0 2-32 8,0 3 0-8,-3 7 0 7,-3 3-288-7,-4 1-48 7,-7 1-16-7,-1 9 0 8,-1 1-192-8,-8 4 128 8,-6-2-128-8,-4 2 0 7,-2 6 176-7,-10 2-176 8,0 10 192-8,-9-4-192 12,-8-1 240-12,-8 3-64 4,-2 0-16-4,-6-3 0 8,-4-7-32-8,5-4 0 6,-1 1 0-6,2-1 0 10,8-4 192-10,6-6 48 5,3 0 0-5,5 1 0 9,1-5-112-9,11 0 0 6,-1-3-16-6,8-3 0 8,4-17-80-8,8 20-16 8,6-8 0-8,9 3 0 7,4-7 176-7,8 0 16 7,10 2 16-7,2-3 0 9,4-1-48-9,3 0-16 6,5 0 0-6,1-4 0 9,-7 0-112-9,0 0-32 6,-3-2 0-6,3 0 0 8,2-2-144-8,-1-2 160 8,-3-2-160-8,0 2 160 7,-8 0-160-6,-2 2 0 7,-4-1 0-7,0-1 0 19,-6 0-1760-18,-2-4-432 1,-2 0-96-3</inkml:trace>
    </iact:actionData>
  </iact:action>
  <iact:action type="add" startTime="65538">
    <iact:property name="dataType"/>
    <iact:actionData xml:id="d64">
      <inkml:trace xmlns:inkml="http://www.w3.org/2003/InkML" xml:id="stk64" contextRef="#ctx0" brushRef="#br0">20228 9958 13823 0,'0'0'608'2,"0"0"128"-2,0 0-592 0,0 0-144 0,0 0 0 0,18-2 0 6,-18 2 1248-6,17-4 224 7,-17 4 32-7,24-2 16 7,-5-7-64-7,-1 5-16 8,1 0 0-8,5 0 0 7,-1 0-480-7,5-2-80 9,-1 2-32-9,2 0 0 6,0-2-352-6,3 3-80 7,-3-3-16-7,2-2 0 8,2 4-96-8,4 0-32 6,-2 0 0-6,0-2 0 8,6-3-32-8,-5 3-16 7,-3 2 0-7,0 2 0 9,0-2-96-9,-2 2 0 10,-3-2-128-10,-1 0 192 7,0 4-192-7,-3 4 0 4,-5-4 0-4,-1 2 0 27,-1 0-1840-26,-17-2-400 2</inkml:trace>
    </iact:actionData>
  </iact:action>
  <iact:action type="add" startTime="66034">
    <iact:property name="dataType"/>
    <iact:actionData xml:id="d65">
      <inkml:trace xmlns:inkml="http://www.w3.org/2003/InkML" xml:id="stk65" contextRef="#ctx0" brushRef="#br0">21459 9252 10127 0,'-31'-8'448'1,"17"2"96"-1,-3 5-544 0,5-5 0 0,12 6 0 0,-16-2 0 5,16 2 2144-4,0 0 320 6,0 0 64-7,0 0 16 10,0 0-1008-10,0 0-208 6,14-12-48-6,2 0 0 7,7 5-512-7,0 1-96 9,5 6-32-9,5-4 0 7,6 0-256-7,-2 4-48 4,6 0-16-4,-4 2 0 8,0 0-128-8,2 2-48 8,4 0 0-8,-8 3 0 8,0 3-144-8,-2-4 128 6,-6 4-128-6,-3 1 128 10,-7-1-128-10,-1 8 160 6,-5-3-160-2,-1 5 160 2,-8-1-160-6,-4-1 0 6,-2 5 144-6,-8 5-144 9,-3-1 192-9,-1-6-48 6,-4-1 0-6,-3-5 0 8,-1 5 128-8,1-1 32 7,-4-5 0-7,-1 4 0 8,3-3 0-8,1 3 0 7,5 1 0-7,3-5 0 8,6 0-144-8,8-14-32 6,-2 13 0-6,2 7 0 9,4-7-128-9,4 5 0 6,10 3 0-6,-1-1 128 9,5-3-128-9,3 9 0 6,2 1 0-6,1 0 0 10,-1 1 128-10,-2 1-128 6,1 2 128-6,-5 0-128 9,-5-3 160-9,-1-5-160 5,-7 1 192-5,-4-1-192 10,-2 0 320-10,-4-3-32 5,-6-7-16-5,-5 5 0 9,-5-2 624-9,-11-1 112 7,-12-3 16-7,-4 4 16 7,-10-3-128-7,-5 3-16 9,-3-5-16-9,-1-1 0 7,-6-8-352-7,6 2-64 8,-3 0-16-8,5 2 0 7,-1 4-256-7,9-5-64 8,1-1-128-8,8 2 192 24,6 8-640-24,8-6-128 1,2-1-16-1,7 5-11600 7,5 0-2320-5</inkml:trace>
    </iact:actionData>
  </iact:action>
  <iact:action type="add" startTime="68493">
    <iact:property name="dataType"/>
    <iact:actionData xml:id="d66">
      <inkml:trace xmlns:inkml="http://www.w3.org/2003/InkML" xml:id="stk66" contextRef="#ctx0" brushRef="#br1">18822 9266 11919 0,'0'0'512'2,"14"-10"128"-2,-14 10-512 0,9-6-128 0,-9 6 0 0,0 0 0 8,0 0 576-7,0 0 64 5,0 0 32-6,0 0 0 8,12 14-160-8,-10 1-48 7,-6 7 0-7,-4 1 0 9,-1 5 48-9,-1 1 16 7,-4 2 0-7,2 2 0 7,-5 8-48-6,-1 2-16 5,3 8 0-6,-9 5 0 8,1 5 48-7,-2 11 16 4,-5 10 0-4,1 2 0 7,0 5-80-7,2 3-32 10,-3-4 0-11,1 3 0 4,0 9-32-4,-2-4 0 7,-1 1 0-6,-1-7 0 7,4-4-32-8,0-7-16 6,1-2 0-6,3-11 0 7,2-10 64-7,3-5 16 7,-3-4 0-7,3-2 0 9,3-6 32-9,-1-4 16 5,-1-4 0-5,3 0 0 9,-4-7-112-9,5-1-32 8,3 1 0-8,-2-3 0 7,1-7-128-7,7 1-16 7,-2 1-16-6,4-4 0 7,4-12-160-8,0 0 192 6,0 0-192-6,0 0 192 9,0 0-464-8,0 0-96 5,0 0-16-6,20 0-8512 17,1-6-1696-16</inkml:trace>
    </iact:actionData>
  </iact:action>
  <iact:action type="add" startTime="68990">
    <iact:property name="dataType"/>
    <iact:actionData xml:id="d67">
      <inkml:trace xmlns:inkml="http://www.w3.org/2003/InkML" xml:id="stk67" contextRef="#ctx0" brushRef="#br1">18678 10902 17615 0,'0'0'768'1,"0"0"192"-1,-8-8-768 0,8 8-192 0,0 0 0 0,-8-6 0 8,8 6 1088-8,0 0 192 7,-4-19 48-7,4 19 0 7,8-10-496-7,0-2-112 7,3 3-16-7,5 1 0 8,2-2-192-7,-1 2-64 5,7 0 0-6,-1-1 0 8,0 1-320-8,5 2-128 7,-1 2 0-7,0-4 0 8,-1 4 176-8,-3-1-176 7,-3 1 192-7,1 4-192 8,0-2 0-8,-1 0-256 7,-4 2 32-7,3 0 0 21,-1 0-2048-17,-18 0-416-3</inkml:trace>
    </iact:actionData>
  </iact:action>
  <iact:action type="add" startTime="69291">
    <iact:property name="dataType"/>
    <iact:actionData xml:id="d68">
      <inkml:trace xmlns:inkml="http://www.w3.org/2003/InkML" xml:id="stk68" contextRef="#ctx0" brushRef="#br1">19550 10147 13471 0,'0'0'592'1,"0"0"128"0,1-15-576-1,-1 15-144 0,0 0 0 1,0 0 0 5,0 0 624-5,0 0 80 4,-17-2 32-5,-1 8 0 7,-3 7-192-6,-4 1-32 6,-7 1-16-7,3 3 0 7,0 0 80-7,0 3 32 7,1-3 0-7,5-3 0 9,-2 3 48-9,3-3 16 5,3 5 0-5,3 1 0 10,2-5-304-10,6 1-64 7,3 1-16-7,1 0 0 7,0 3-128-7,4 0-32 6,0-3 0-6,2-2 0 9,2 5 64-8,0-1 0 4,3-5 0-5,5 5 0 9,0 3 112-8,3-1 16 9,-5-1 16-10,2 2 0 7,2 1-48-7,-3 1-16 5,5-3 0-5,-4-1 0 9,1-1-96-9,-3 1-32 6,2-2 0-6,-5-1 0 10,3 2-16-10,0 1 0 4,-2-5 0-4,-4 3 0 8,0 3 64-8,-1 1 0 8,-1-2 0-8,-2-1 0 7,-2-3-32-7,0 1 0 8,2-18 0-8,-5 18 0 8,-1 1-160-7,-2-7 192 5,8-12-192-6,-14 13 192 8,7-3 0-8,7-10 0 6,-14 14 0-5,14-14 0 7,0 0-32-8,-12 6 0 7,12-6 0-7,0 0 0 9,-15-2-16-9,15 2 0 5,-8-8 0-4,8 8 0 7,0 0 16-8,-2-16 0 7,0-5 0-7,0-1 0 9,2-1 16-9,2-4 0 6,0-6 0-6,2 1 0 9,-2-3 0-9,2 2 0 6,-1-2 0-6,5 0 0 9,-2 0-176-9,2 0 0 5,4 0 144-4,-1 3-144 8,5 5 0-9,-2 2 144 6,5-3-144-6,-5 3 0 9,1 4 128-9,-1-1-128 6,2-1 0-6,-5 3 0 8,1-1 0-8,-6 7 0 6,-6 14 128-6,6-17-128 9,-2-1 0-9,-2 0 0 8,-2 7 0-8,0 11 0 7,-6-12 0-7,6 12 0 7,-14-6 0-7,-3 6 0 25,-3 0-336-25,2 4-128 0,-3 4-32 0,1 4 0 15,3-3-2240-14,-5 5-448 1</inkml:trace>
    </iact:actionData>
  </iact:action>
  <iact:action type="add" startTime="70159">
    <iact:property name="dataType"/>
    <iact:actionData xml:id="d69">
      <inkml:trace xmlns:inkml="http://www.w3.org/2003/InkML" xml:id="stk69" contextRef="#ctx0" brushRef="#br1">22895 9381 12895 0,'0'0'1152'2,"0"0"-928"-2,0 0-224 0,0 0 0 1,0 0 192-1,0 0 0 8,0 0 0-7,0 0 0-1,0 0 192 0,0 0 48 5,-6 10 0-4,6-10 0 7,-12 15 272-7,2-1 48 5,3 5 16-5,-7-1 0 6,2-3-32-7,-3 7 0 7,3 5 0-7,-6 3 0 7,1 5-144-7,-1 9-16 6,-3 3-16-6,-3 6 0 10,-3 2-48-10,-2 7-16 8,-2 4 0-8,1 8 0 9,-1-1-128-8,-4-3-32 4,-2 2 0-5,4-10 0 7,0-5-64-6,1-5-16 5,1-1 0-6,2-4 0 9,0-4 96-9,-1 0 16 7,3-8 0-7,0-4 0 7,1-2-48-7,3-1 0 7,4-1 0-7,-1-6 0 9,4-1-96-8,7-6-32 4,3-1 0-5,6-13 0 24,0 0-816-22,0 0-160 2,14 8-48-3,1-4-11520 0</inkml:trace>
    </iact:actionData>
  </iact:action>
  <iact:action type="add" startTime="70743">
    <iact:property name="dataType"/>
    <iact:actionData xml:id="d70">
      <inkml:trace xmlns:inkml="http://www.w3.org/2003/InkML" xml:id="stk70" contextRef="#ctx0" brushRef="#br1">22532 10555 21183 0,'-16'0'1888'1,"16"0"-1504"4,0 0-384-4,0 0 0 4,0 0 0-5,0 0 0 7,0 0 0-7,0 0 128 8,0 0 752-7,0 0 144 5,0 0 48-6,18-8 0 7,-3 0-432-6,5 4-64 5,3-3-32-6,1-1 0 8,-1 2-224-8,1 0-32 8,1 4-16-8,0-6 0 7,-1-3-112-7,1 3-32 9,2-6 0-9,-3 8 0 6,-3 2-128-5,-3 2 0 5,3-3 0-5,1 1 0 6,-1-2-256-6,-3 4-48 5,-1 0 0-5,1 0-7952 15,-18 2-1584-16</inkml:trace>
    </iact:actionData>
  </iact:action>
  <iact:action type="add" startTime="71016">
    <iact:property name="dataType"/>
    <iact:actionData xml:id="d71">
      <inkml:trace xmlns:inkml="http://www.w3.org/2003/InkML" xml:id="stk71" contextRef="#ctx0" brushRef="#br1">23339 10069 17327 0,'0'0'768'3,"6"-9"160"-3,-6 9-736 0,0 0-192 1,10-18 0-1,-10 18 0 5,0 0 432-4,0 0 48 6,0 0 16-7,0 0 0 7,0 0 144-6,0 0 16 4,0 0 16-4,-18 2 0 9,5 2-112-10,-5 2-32 4,-5 3 0-4,-1-1 0 9,-1 12-272-9,0-5-64 8,-1 3-16-8,7 3 0 6,-3-3 128-6,-1 1 16 8,3 3 16-8,7-7 0 9,-5 3 32-9,9 1 0 6,-3-5 0-6,6 6 0 8,2-3-80-8,4-1-16 7,0-16 0-7,6 21 0 8,4 3 16-8,-1-7 0 6,3 1 0-1,4 1 0-1,3-5 80-4,-1 5 16 8,3 5 0-8,3-3 0 9,1-3-112-9,-2 3-16 5,1 3 0-5,-5 1 0 8,1-4-256-8,-1-1 128 8,-5 1-128-8,2 3 0 7,-9-3 128-6,1 3-128 5,0-7 0-6,-4 3 0 9,-4-1 0-9,-2-5 128 6,-6 3-128-6,0-5 0 9,-1 0 224-9,-11-2-64 6,-1 1-16-6,-5 1 0 9,-1-6 16-9,-2 2 0 6,-1-2 0-6,1-3 0 10,2 1-160-10,2-4 160 5,-1-2-160-5,7-2 160 8,-3-1-160-8,3-1 128 8,5-2-128-8,-2 0 128 7,9-7 0-7,1 1-128 7,0-6 192-7,8-5-64 8,4-4-128-8,0-4 128 8,5-4-128-8,5 0 128 7,0-2-128-7,3-6 0 7,2 2 0-7,7 4 0 8,-1-4 0-8,0 6 0 7,3 4 0-7,3-1 0 8,4 1 0-8,-4 4 0 7,-2-2-144-7,-3 2 144 9,1-3 0-9,-2 5 0 6,-3 0-128-6,-7 5 128 10,-1 7 0-10,-7-3 0 6,1 3 0-6,-8 1 0 8,-2 14 0-8,-10-10 0 6,-3 0 0-6,-5 5 0 23,-5 1-496-22,-5 2-80 1,-3 2-32-2,-8 4-8896 6,-6 3-1776-5</inkml:trace>
    </iact:actionData>
  </iact:action>
  <iact:action type="add" startTime="71934">
    <iact:property name="dataType"/>
    <iact:actionData xml:id="d72">
      <inkml:trace xmlns:inkml="http://www.w3.org/2003/InkML" xml:id="stk72" contextRef="#ctx0" brushRef="#br1">19417 12018 14847 0,'0'0'656'1,"0"0"144"-1,0 0-640 0,-12-2-160 1,12 2 0-1,-15 2 0 7,3-1 848-7,-2 7 144 6,3 6 32-6,-5 0 0 7,0 5-448-7,-3 4-64 7,-1-1-32-7,-1 7 0 8,-3 4 288-8,-1 8 48 8,-2 6 16-8,-1 4 0 7,-1 0-112-7,-2 7-16 6,0 6 0-5,-2 5 0 8,-1-5-272-9,-1 12-64 6,-4 4-16-6,4 0 0 9,2-10-208-9,-2 2-144 11,4-9 192-8,3-3-192-2,3-1 176-1,4-9-176 6,-1-1 160-6,3-2-160 8,1-10 144-8,4 0-144 8,5-4 128-8,-1-5-128 8,2-13 144-8,6 3-144 6,0-1 160-6,2-17-160 23,0 0-1456-22,14 8-384 1,2-6-80-1</inkml:trace>
    </iact:actionData>
  </iact:action>
  <iact:action type="add" startTime="72248">
    <iact:property name="dataType"/>
    <iact:actionData xml:id="d73">
      <inkml:trace xmlns:inkml="http://www.w3.org/2003/InkML" xml:id="stk73" contextRef="#ctx0" brushRef="#br1">18828 13437 20959 0,'0'0'928'1,"0"0"192"-1,0 0-896 0,0 0-224 0,0 0 0 0,0 0 0 9,0 0 928-9,12-15 144 6,9 3 16-6,0-4 16 7,1 5-512-6,5-5-96 5,6 2-32-6,1-1 0 8,1 5-112-7,6-4-32 5,-2 5 0-6,5-1 0 8,-5-2-192-8,4 6-128 6,-4-1 160-5,2-3-160 7,-4 2 0-8,-3 0-192 9,-3 0 16-9,-2 5-8016 14,-4-1-1616-11</inkml:trace>
    </iact:actionData>
  </iact:action>
  <iact:action type="add" startTime="72514">
    <iact:property name="dataType"/>
    <iact:actionData xml:id="d74">
      <inkml:trace xmlns:inkml="http://www.w3.org/2003/InkML" xml:id="stk74" contextRef="#ctx0" brushRef="#br1">20068 12669 15663 0,'0'0'1392'1,"0"0"-1120"5,2-22-272-5,-2 13 0 5,0 9 704-6,0 0 96 7,0 0 16-7,0 0 0 7,-7-12-240-7,-9 8-32 6,-2 4-16-6,-1 0 0 8,-5-2 0-7,-3 4 0 7,0 2 0-8,0 4 0 6,-1 3 80-6,1-3 16 7,0 6 0-7,1 0 0 8,3 3-144-8,3 1-32 8,5 3 0-8,-3 1 0 8,6-3-128-8,3 1-48 6,3 3 0-6,4 2 0 8,0-1-144-8,2 3-128 8,4 0 192-8,6 1-192 7,-1-3 192-6,5 2-192 8,0 1 192-9,5 1-192 6,1 0 256-6,3 0-48 6,1-1-16-6,1 1 0 9,0 0 0-9,1 2-16 7,-5 3 0-7,-3-1 0 8,1-4 0-8,3-2 0 7,-9-3 0-7,3 1 0 9,-8 2-176-9,-3-5 0 5,-5-5 0-5,-1 5 0 10,-5-3 0-10,-2-3 208 6,-8 1-48-6,1-5-16 9,-5 0 128-9,-3-2 32 6,-5 1 0-6,1 1 0 9,-2-8-16-9,0 0 0 7,1 0 0-7,1-2 0 8,0 0-128-8,-1 1-32 7,3-8 0-7,4 1 0 8,-1-2 48-8,8-2 0 7,7-6 0-7,-3-1 0 8,2-3-176-8,4-1 128 6,2-1-128-6,4-3 128 9,4-4-128-9,2-1 0 8,6-1 0-8,1-4 128 7,9 0-128-7,3-2 0 7,2 0 0-7,0-4 128 8,6 3-128-8,1-1 0 7,1-6 0-7,6-1 0 8,-3-3 0-8,3-2 0 6,2 2 0-6,-8 2 0 10,2-1 0-10,0 1 0 6,-9 6-192-6,-5 4 192 8,-7 1 0-8,-3 5 0 6,-5 0 0-6,-2 6 0 8,-8 7 0-8,-8-2 0 6,-2 3 0-6,-2-1 0 10,-5 6 0-10,-5 3-176 6,1 5 176-6,-4 2-128 23,-5 0-1280-21,1 7-240 0,-2 1-48-2,2-2-11488 0</inkml:trace>
    </iact:actionData>
  </iact:action>
  <iact:action type="add" startTime="73430">
    <iact:property name="dataType"/>
    <iact:actionData xml:id="d75">
      <inkml:trace xmlns:inkml="http://www.w3.org/2003/InkML" xml:id="stk75" contextRef="#ctx0" brushRef="#br1">22354 11789 4607 0,'-11'18'400'1,"-11"-1"-400"2,1 3 0-3,-1-1 0 9,3 7 2368-9,-3 5 384 8,1 6 64-8,1 0 32 7,1 6-1504-7,-3 4-320 6,5 7-48-6,1 7-16 8,-7-1-128-7,7 1-48 5,1-3 0-6,-3 11 0 8,3-1-112-8,-3 8-32 8,2-6 0-8,5 0 0 8,-7 2-336-1,4-3-80-7,-3 3-16 0,5-6 0 8,-5 4-80-8,3-7-128 8,-4-7 176-8,3-1-176 7,1 0 192-6,-3-9-64 6,3-11 0-7,-2-1-128 7,5-3 208-6,-1-2-64 5,4-2-16-6,4-3 0 23,-2-7-1280-21,1 1-256 0</inkml:trace>
    </iact:actionData>
  </iact:action>
  <iact:action type="add" startTime="73826">
    <iact:property name="dataType"/>
    <iact:actionData xml:id="d76">
      <inkml:trace xmlns:inkml="http://www.w3.org/2003/InkML" xml:id="stk76" contextRef="#ctx0" brushRef="#br1">22208 13285 23039 0,'0'0'2048'1,"0"0"-1648"0,10-12-400-1,2-3 0 0,-3 3 1056 0,9 0 128 1,-3 3 32-1,7 3 0 3,3-4-256-2,1 2-32 5,1 2-16-5,2-1 0 7,-1-5-560-7,1 6-112 5,-2-2-32-5,0 0 0 5,-1 3-208-5,1 1 128 8,0 2-128-9,1 0 0 6,-1 0 0-6,-4 2-320 7,-5 0 64-7,-1 0 0 25,3 0-1840-24,-6 0-352 1,-14 0-80 1</inkml:trace>
    </iact:actionData>
  </iact:action>
  <iact:action type="add" startTime="74052">
    <iact:property name="dataType"/>
    <iact:actionData xml:id="d77">
      <inkml:trace xmlns:inkml="http://www.w3.org/2003/InkML" xml:id="stk77" contextRef="#ctx0" brushRef="#br1">23224 12616 21535 0,'-17'-17'960'2,"9"11"192"-2,8 6-928 0,0 0-224 0,-16-4 0 0,5 0 0 4,-1-4 880-3,-6 6 128 5,-1 6 16-6,1 6 16 8,-3-6-656-8,-4-2-128 8,-1 4-16-8,1 3-16 7,-2 1 160-7,1 4 16 6,3-1 16-5,1 1 0 6,7 0 16-7,-1-1 0 7,8 7 0-7,4 1 0 9,4-21-112-9,0 24-32 7,2-1 0-7,6-1 0 7,6 1-160-6,-1 0-128 6,5 1 192-7,2 3-192 7,-3 0 192-7,5 1-192 7,1-3 192-7,-2 0-192 12,-1-1 208-12,3 1-64 6,1 2-16-6,-1 1 0 6,2-1 32-5,-1-5 0 4,-5-1 0-4,1 2 0 8,1-3 32-9,-3-1 16 5,-4 3 0-4,1 1 0 8,-7 5-208-9,0 1 176 6,-2-4-176-5,-1 1 160 7,-7-1 16-7,-5-2 0 3,-1-3 0-4,-2 1 0 9,-9-1-176-9,-1-3 0 7,-5-1 144-7,-1-1-144 9,1-7 368-9,-2 2 0 6,-1 0 0-6,5-2 0 9,-4-6 32-9,3 3 16 6,1-1 0-6,3 0 0 8,1-8-192-8,3 0-32 8,-3-3-16-8,5-3 0 7,-1-10 0-7,7 1 0 7,0-3 0-7,2 1 0 8,4-6 128-8,4-7 16 7,6-1 16-7,0-2 0 8,-2-8-144-8,3 5-48 6,5-5 0-5,4 0 0 7,-3 0-144-8,5-4 0 7,-1 2 0-7,-1 3 0 8,-1-3 0-8,5 2 0 7,-5 8 0-7,1 2 0 10,1-4 0-10,-5 8 0 6,2 1 128-6,-7 9-128 8,5 3 0-8,-6 1 0 6,-4 7 0-6,-4 10 0 8,0 0 0-8,0 0 0 7,-2-16 0-7,2 16 0 7,-16-6-256-6,2 3-96 6,-7 1-16-7,0 6 0 23,-5 1-2320-22,-1 3-448 2</inkml:trace>
    </iact:actionData>
  </iact:action>
  <iact:action type="add" startTime="76107">
    <iact:property name="dataType"/>
    <iact:actionData xml:id="d78">
      <inkml:trace xmlns:inkml="http://www.w3.org/2003/InkML" xml:id="stk78" contextRef="#ctx0" brushRef="#br2">24574 11021 22687 0,'0'0'1008'2,"0"0"208"-2,0 0-976 0,18-14-240 0,-1 8 0 0,7-1 0 7,1-3 416-7,2 0 32 7,8 8 16-6,4-4 0 6,8-3-192-7,-2-1-32 7,4 2-16-7,2 0 0 9,-5 2-96-9,-3 3 0 4,0 1-128-4,-6 0 192 9,0 0-192-9,-2 4-128 6,-5 0 128-6,-5 0-11360 11</inkml:trace>
    </iact:actionData>
  </iact:action>
  <iact:action type="add" startTime="76284">
    <iact:property name="dataType"/>
    <iact:actionData xml:id="d79">
      <inkml:trace xmlns:inkml="http://www.w3.org/2003/InkML" xml:id="stk79" contextRef="#ctx0" brushRef="#br2">24734 11423 23903 0,'0'0'1056'1,"0"0"224"2,0 0-1024-3,0 0-256 1,14-2 0-1,3 2 0 7,5-2 192-7,7-2-16 6,2 2 0-6,6-6 0 9,4-5 64-9,0 5 16 6,6-6 0-6,2 4 0 8,-2 3-64-8,-3-5-16 7,3 2 0-7,4-4-11680 10</inkml:trace>
    </iact:actionData>
  </iact:action>
  <iact:action type="add" startTime="76707">
    <iact:property name="dataType"/>
    <iact:actionData xml:id="d80">
      <inkml:trace xmlns:inkml="http://www.w3.org/2003/InkML" xml:id="stk80" contextRef="#ctx0" brushRef="#br2">27160 9233 11967 0,'-15'-12'528'1,"1"8"112"0,1 0-512-1,-5-4-128 0,4 6 0 0,-5 0 0 7,-1-1 928-7,1 1 160 6,-5 2 16-5,-3-2 16 8,0 0-384-9,1 2-80 7,1-2-16-7,2-2 0 6,-3 0 64-5,-1-2 0 6,0 2 0-7,-1-2 0 7,-1 2-16-7,2-1 0 7,0-3 0-7,5 2 0 9,5 0-192-8,-3 0-48 5,-1-2 0-6,7 3 0 8,-2-1-96-8,3 2-32 7,-1-2 0-7,4-2 0 6,-5 4-128-5,15 4-16 6,-12-2-16-7,12 2 0 9,0 0-160-8,0 0 0 5,0 0 0-6,0 0 0 7,0 0 0-7,0 0-192 8,-8 20 64-8,8-5 128 7,6 3-144-6,0 3 144 5,-2 3 0-6,4 3 0 8,-1 2 0-8,-1 5 0 6,-2 5 0 0,0 7 0-2,0 5 0-4,0 4 0 8,-4 1 0-8,0 7 0 7,0 5 0-7,-2 4 0 6,0 10 0-6,0 4 0 10,-2 2 0-10,2-3 0 6,-2 3 0-6,0 4 0 8,-3 5 0-8,1-1 0 6,0 3 0-6,6 7 0 11,-2-5 0-11,4 0 0 5,4 3 0-5,0-1 0 7,-1-7 0-7,-1 7 0 6,0 2 0-6,-2 3 0 10,2-5 0-10,-2-4 0 6,-4 1 0-6,0-8-160 9,0-1 160-9,0 1 0 7,-6-2 0-7,-1 3 0 7,3 1 0-7,-2-6 0 8,-6 5 0-8,5-9 128 9,-5-4-128-9,2-4 0 6,2 0 0-6,-3 4 0 8,5 0 0-8,2-8 144 7,-2-7-144-7,4 1 160 8,-1 4-160-8,3-11 0 6,0-7 0-6,2 3 0 9,2-6 320-9,0-5-32 6,0 1 0-6,-2 0 0 9,0-10-128-9,-2-4-32 7,0 1 0-7,2-3 0 10,0 2 64-10,0-4 0 5,-4-3 0-5,2-1 0 7,0 1-64-7,-2-3-128 8,0-3 192-8,0-3-64 7,0-3 16-7,4-12 0 8,-4 12 0-8,4-12 0 8,0 0 48-8,0 0 0 7,8 9 0-7,-8-9 0 7,14 12 80-7,-1-4 32 8,7-4 0-8,3 0 0 8,5-2-112-7,3 0 0 4,-2 0-16-4,6 3 0 7,4-1-176-8,-2 2 0 7,2-2 144-7,2 2-144 8,-6-6 0-7,6 0 0 5,-4 0 0-6,6 0 0 9,-4 2 0-9,6-4 144 7,-4 0-144-7,2 0 0 8,-6 0 0-8,4 0 0 6,-4 2 0-6,-2-2 0 25,4 0-1472-23,-4 0-256 1,2 0-64-2</inkml:trace>
    </iact:actionData>
  </iact:action>
  <iact:action type="add" startTime="78431">
    <iact:property name="dataType"/>
    <iact:actionData xml:id="d81">
      <inkml:trace xmlns:inkml="http://www.w3.org/2003/InkML" xml:id="stk81" contextRef="#ctx0" brushRef="#br2">28134 9055 13295 0,'0'0'576'4,"0"0"144"-4,10-12-576 0,-10 12-144 0,9-13 0 1,-9 13 0 6,0 0 832-7,0 0 144 5,0 0 32-4,0 0 0 8,0 0-144-9,0 0-32 7,0 0 0-7,0 0 0 8,8-8-144-8,-8 8-48 7,0 0 0-7,0 0 0 6,0 0 0-6,0 0-16 7,0 18 0-7,-2-1 0 9,-2 1-64-9,-2-1-16 6,1 7 0-5,-1 3 0 7,2 2 0-8,0 2 0 8,-6 6 0-8,4-3 0 7,-1-5-96-7,3 6 0 12,-6 4-16-12,4-6 0 3,2-6-16-2,0 3 0 6,0-3 0-7,-4 0 0 8,3-1 32-8,-1-1 16 6,2-2 0-6,-2-3 0 8,0-1-64-8,2 1-16 7,0-5 0-7,0 1 0 8,1 2-128-8,1-5-48 8,-4 5 0-8,6-18 0 7,0 0-80-7,0 0-128 7,-8 12 176-7,8-12-176 8,0 0 256-8,0 0-48 7,0 0-16-7,0 17 0 9,0-17-368-9,0 0-80 7,0 0 0-7,0 0-10336 15,0 0-2064-13</inkml:trace>
    </iact:actionData>
  </iact:action>
  <iact:action type="add" startTime="79001">
    <iact:property name="dataType"/>
    <iact:actionData xml:id="d82">
      <inkml:trace xmlns:inkml="http://www.w3.org/2003/InkML" xml:id="stk82" contextRef="#ctx0" brushRef="#br2">27484 10262 11055 0,'0'0'976'1,"0"0"-784"2,0 0-192-3,0 0 0 7,0 0 1152-7,0 0 176 7,20 2 32-7,-7-4 16 8,1-2-288-8,4-1-48 6,-5-3-16-5,7 2 0 7,-5 2 0-8,7-4 0 7,3-5 0-7,3 7 0 8,1 0-304-8,4 0-64 8,6-4-16-8,-2 4 0 7,6-3-192-7,-2-1-32 7,4 4-16-7,0 2 0 8,3-2-208-8,-1-1-64 7,-4 1 0-7,-2 0 0 8,-4 6 0-8,0-2-128 6,-4-4 192-1,-3 4-64 0,-3 4-128-5,-2 0 0 6,-5 0-160-6,-7 0 160 23,-13-2-1632-22,0 0-224 2,18 2-64-3</inkml:trace>
    </iact:actionData>
  </iact:action>
  <iact:action type="add" startTime="79336">
    <iact:property name="dataType"/>
    <iact:actionData xml:id="d83">
      <inkml:trace xmlns:inkml="http://www.w3.org/2003/InkML" xml:id="stk83" contextRef="#ctx0" brushRef="#br2">27882 10453 21183 0,'0'0'1888'0,"0"0"-1504"0,0 0-384 1,0 0 0 21,0 0-320-20,0 0-144-2,0-9-32 1,0 9 0-1,0 0 1168 0,0 0 224 3,0 0 64-3,0 0 0 8,0 0 0-8,0 0 16 7,-4 13 0-7,4-13 0 9,-6 22-400-9,4-3-96 7,2-1-16-7,0-1 0 6,0-17-64-6,2 20-16 8,4-4 0-7,-2 1 0 5,0-1-64-5,0 1 0 6,4 3-16-7,2-7 0 8,-3 3-80-8,3-2-16 7,4 3 0-7,-3-3 0 8,5 1-208-8,-2 1 144 6,3-4-144-5,7-1 128 7,-1 3-128-8,-1-6 192 12,1 0-192-12,2 1 192 4,1-3-192-4,-3 2-272 5,0-4 64-5,1 2 16 26,-3-8-2144-25,3-2-416 1,11-4-96-2,-8-2-16 0</inkml:trace>
    </iact:actionData>
  </iact:action>
  <iact:action type="add" startTime="79616">
    <iact:property name="dataType"/>
    <iact:actionData xml:id="d84">
      <inkml:trace xmlns:inkml="http://www.w3.org/2003/InkML" xml:id="stk84" contextRef="#ctx0" brushRef="#br2">28475 10545 20671 0,'0'0'912'1,"-12"20"192"-1,-1 1-880 0,-1 2-224 3,-1 3 0-3,1 3 0 9,-4 4 720-9,3-2 112 7,-5 1 0-7,-1-1 16 6,1-2 496-5,3 2 80 6,-3 2 32-6,7 1 0 6,-3-3-240-7,6 2-64 6,-3-2 0-6,7-4 0 10,2-5-576-10,2 1-128 6,0 1-32-6,2-3 0 8,4-5-288-8,0 3-128 7,3-5 128-7,7 2-128 8,-2-7 0-8,7 1 0 6,1-4-144-6,1-4-10144 16,7 0-2016-15</inkml:trace>
    </iact:actionData>
  </iact:action>
  <iact:action type="add" startTime="80296">
    <iact:property name="dataType"/>
    <iact:actionData xml:id="d85">
      <inkml:trace xmlns:inkml="http://www.w3.org/2003/InkML" xml:id="stk85" contextRef="#ctx0" brushRef="#br2">30638 9515 2751 0,'-2'-17'256'2,"2"17"-256"-2,0 0 0 0,0 0 0 5,2-12 2704-4,2-2 496 5,-4 7 112-6,0 7 16 9,0 0-1792-9,14-10-336 6,-4-4-80-5,5 8-16 7,-5 1-144-8,8-1-48 7,-1 0 0-7,3 0 0 7,1 2-208-7,-1-2-32 6,-1-2-16-6,3 3 0 9,1 1-240-9,0 2-48 7,-1-2-16-7,-3 2 0 11,3 2-80-11,1 0-16 5,-1-2 0-5,-7 6 0 7,-15-4-80-7,18 8-32 6,-7 1 0-6,1 5 0 10,-12-14-144-10,0 0 160 7,4 18-160-7,-6-5 160 9,2-13-160-9,-14 20 0 6,1-7 0-6,-7 7 0 7,1 1 0-7,1-7 128 7,-3-2-128-6,1-2 128 6,1 7-128 2,-1-5 0-9,1 1 144 0,5-3-144 8,-1-6 0-8,15-4 128 5,-8 14-128-5,8-14 0 9,0 0 0-9,0 0 0 7,0 0 0-7,0 0 128 8,9 15-128-8,9 1 0 8,-2-8 0-8,3 3 128 8,5 3-128-8,-3-2 0 7,2 3 0-6,1-1 0 6,-3 2 0-7,1 1 0 7,-1-3 0-7,-5 1 0 7,-1-5 0-6,-3 4 0 4,-12-14 0-5,10 15 0 9,-6 3 320-9,-4-18 0 6,-6 14 0-6,-6 1 0 10,-1-5 144-10,-9 2 32 5,-1-3 0-4,1-1 0 8,3 2-128-9,-7-2-32 6,-1-2 0-6,2 1 0 8,1 1-176-8,3-2-32 8,1-2-128-8,7 0 192 7,-3 0-192-7,16-4 0 6,-12 2 0-6,12-2 0 22,-15 6-2224-19,15-6-336-1,0 0-64-1</inkml:trace>
    </iact:actionData>
  </iact:action>
  <iact:action type="add" startTime="80834">
    <iact:property name="dataType"/>
    <iact:actionData xml:id="d86">
      <inkml:trace xmlns:inkml="http://www.w3.org/2003/InkML" xml:id="stk86" contextRef="#ctx0" brushRef="#br2">30521 10399 19743 0,'0'0'880'3,"0"0"176"-3,0 0-848 0,18 0-208 0,-1 0 0 0,5 0 0 7,1-6 864-7,3-2 128 7,1-2 32-6,4 5 0 6,2-1-128-7,4-2 0 7,2 0-16-7,-4 2 0 9,4-2-368-9,0-3-80 6,6 1-16-6,0 2 0 7,2 0-256-7,2 5-160 9,-6 3 192-9,2 0-192 7,-8 0 0-7,-2 0 0 8,-8-2 0-7,-4 0 0 19,-1 7-1648-19,-3-1-432-1,-19-4-96 3,0 0-8272-3</inkml:trace>
    </iact:actionData>
  </iact:action>
  <iact:action type="add" startTime="81088">
    <iact:property name="dataType"/>
    <iact:actionData xml:id="d87">
      <inkml:trace xmlns:inkml="http://www.w3.org/2003/InkML" xml:id="stk87" contextRef="#ctx0" brushRef="#br2">31206 10522 15663 0,'0'0'688'5,"0"0"144"-5,-16-2-656 0,5 0-176 1,-5 0 0-1,4 4 0 7,-5 2 1152-7,1 4 192 6,-3-10 32-6,3 5 16 8,2 1-208-8,-5 4-32 7,-3 4-16-7,5-4 0 8,-7 3-288-8,7 5-48 6,1-2-16-6,-1 1 0 7,3 1-336-7,0-4-64 7,9 3 0-7,-3-1-16 9,0 5-176-9,4-3-48 7,4 1 0-7,2-1 0 8,0 0-144-8,6-1 0 7,2-3 144-7,-1 4-144 8,5-5 160-8,0 7-32 8,3-5-128-7,7 5 192 5,-1-2 32-5,-2 3 0 5,3 1 0-5,-1-5 0 10,3 7-96-11,-3-3-128 3,-4-1 176-3,-3-3-176 9,0 5 192-9,-7-5-192 7,1 1 192-7,0 2-192 7,-10-18 192-7,4 17-64 8,-4 3 0-8,0-1-128 6,-4-5 224-6,-2 3-64 8,-8-3-16-8,1 4 0 9,-7-1 48-9,1-3 0 6,-3-5 0-5,3 5 0 7,-5-2 0-7,-1 0 0 5,-2-9 0-6,3 1 0 9,7-4-32-9,1 0 0 6,-1 0 0-6,5 0 0 8,-2-4-16-7,14 4 0 5,-9-7 0-6,3-5 0 8,2 0-144-8,4-3 192 6,4-1-192-6,2-3 192 9,3-5-32-9,7 3 0 7,-2 3 0-7,7-5 0 8,2-3-160-7,5 1 0 4,3 0 0-5,2-3 128 11,2-1-128-11,-2 0 0 5,-1 2 0-5,5-1 0 8,7 1 128-8,-5 0-128 5,0-1 192-5,-5 1-64 11,-1 0-128-11,-4-1 0 6,-6 1 144-6,-1 0-144 9,-8 0 240-9,-1 1-32 6,-3 5 0-6,-4 3 0 8,-6-3 112-8,-6 1 32 7,-4 7 0-7,-3-3 0 8,-3 8-160-8,-5-2-16 7,-1 3-16-7,-5 3 0 9,-6 2-160-9,-3 2 0 6,-3 4 0-6,0 2 0 23,2 1-1712-21,-4 5-368 0,4 8-80 0,-6-9-13040-1</inkml:trace>
    </iact:actionData>
  </iact:action>
  <iact:action type="add" startTime="82260">
    <iact:property name="dataType"/>
    <iact:actionData xml:id="d88">
      <inkml:trace xmlns:inkml="http://www.w3.org/2003/InkML" xml:id="stk88" contextRef="#ctx0" brushRef="#br2">27707 12277 12895 0,'0'0'1152'3,"0"0"-928"-3,-2-14-224 0,2 14 0 7,0 0 1728-7,6-13 320 8,5-1 48-8,3 6 16 7,3-4-1136-6,5 5-208 7,-5-1-64-8,7-4 0 7,3 2-96-7,4-3-32 8,5 3 0-8,-1 2 0 7,9-4-16-7,-1 5-16 7,4 5 0-7,0 0 0 8,-6 2-160-8,2 0-48 5,-6 2 0-4,-4 0 0 8,-6 5-208-9,-5 3-128 6,-5-2 160-6,-9 4-160 8,0 3 0-7,-4 5 0 5,-6-3 0-6,-4 9 0 8,-6 1 0-8,-7 2 0 7,-4 3 0-4,-7 1 0 4,-1-2 128-7,-8 0-128 6,-4-4 0-6,-4 1 144 7,6-1-144-7,-2-4 192 10,6-5-192-10,0-1 192 6,6 1 112-5,4-10 16 5,3-2 16-6,9 1 0 8,-1 5 160-8,16-12 16 7,0 0 16-7,0 0 0 8,0 0-16-8,0 0 0 7,14 4 0-7,1-2 0 9,5-4-192-9,5 0-64 7,3 2 0-7,5-2 0 8,8-2-256-8,-2 0 0 7,6-3 0-7,-4 1 0 9,1 4 0-9,-1-2 0 6,2-2 128-6,-4-2-128 7,-2 2 0-7,-3 2 0 7,-5 3 0-7,-2 1 0 25,-1-4-304-25,-5 2-112 1,-3 2-32-1,-1 2 0 12,-17-2-1968-11,20 4-400 4,-7 1-64-4</inkml:trace>
    </iact:actionData>
  </iact:action>
  <iact:action type="add" startTime="82774">
    <iact:property name="dataType"/>
    <iact:actionData xml:id="d89">
      <inkml:trace xmlns:inkml="http://www.w3.org/2003/InkML" xml:id="stk89" contextRef="#ctx0" brushRef="#br2">27863 13112 20895 0,'0'0'928'1,"0"0"192"-1,0 0-896 0,0 0-224 0,0 0 0 0,17-8 0 6,-3-2 912-5,5 2 144 4,1 2 32-5,1-1 0 10,5-1-192-10,5 2-48 7,8-2 0-6,0-2 0 6,6 1-128-7,2 1-16 7,1-4-16-7,3 4 0 6,0 4-368-6,0-1-80 7,-7-1-16-6,-1 4 0 7,4 0-224-7,-6 0 0 7,2 2 128-8,-8-2-128 6,0-2-208-6,-2 4-96 7,-7-2-16-7,-7 2 0 23,-1 0-2480-22,-18 0-496-1</inkml:trace>
    </iact:actionData>
  </iact:action>
  <iact:action type="add" startTime="83056">
    <iact:property name="dataType"/>
    <iact:actionData xml:id="d90">
      <inkml:trace xmlns:inkml="http://www.w3.org/2003/InkML" xml:id="stk90" contextRef="#ctx0" brushRef="#br2">28534 13242 16575 0,'0'0'736'4,"-14"0"160"-4,14 0-720 0,-16 2-176 1,3 0 0-1,-1 2 0 5,0-2 1152-5,-1 2 208 7,1 2 48-7,-3 4 0 9,1-3-592-9,-3-1-112 6,-1-2-32-6,2 6 0 8,-1-2 48-8,-1 3 16 7,5 3 0-7,-3-4 0 8,10 5-160-8,-3-5-48 7,3 2 0-7,4-2 0 9,4-10-192-9,0 0-32 6,-4 13-16-6,2 5 0 8,2-18-32-8,6 15 0 6,-6-15 0-6,14 18 0 9,3-1-128-9,3 3-128 7,1-8 144-7,3 7-144 8,-1-1 192-8,2 1-64 8,1 3-128-3,1 1 192-1,-2-7-64-4,3 7 0 6,-5 2-128-6,1 3 192 8,-3-5-192-8,-1 4 128 8,-3 1-128-8,-5-1 0 6,-1-4 144-6,-3 1-144 7,-4-3 128-7,0 3-128 9,-4-3 256-9,-2 3-48 6,-2-3 0-6,2-5 0 10,-6-1 144-10,-3-3 32 5,1 2 0-5,-8-5 0 9,-1 3 128-9,3-4 48 6,-3-4 0-6,3 0 0 9,-5-2-96-9,1-4-16 6,3-2 0-6,1-4 0 10,1 0-48-10,3-2-16 5,-2-1 0-5,4-7 0 9,5 1-112-9,-1-1-16 7,-2-5-16-7,6-3 0 8,4-1-112-7,4 0 0 4,0-1-128-5,-1 1 192 9,7 6-192-9,4-1 0 7,3 1 0-7,-1-1 0 7,3 1 0-7,5 3 0 8,3 5 0-8,0-5 0 8,-2 2 0-8,1-3-192 6,-1 3 192-6,0 3-160 9,-1-5 160-9,-3 2 0 6,-3 1 0-6,-5 7 0 10,1 0 0-10,-16 8 0 6,8-11 0-6,-8 11 0 8,6-12 0-7,-6 12 0 5,0 0 0-6,-6-16 0 8,0 7-240-8,-6-1 48 7,0 4 0-7,1 0 0 23,-7 2-256-22,3 0-32 1,1 2-16-1,-4 0 0 9,5-2-432-8,-1 4-96-2,6-3 0 0,-5 3-16 12,1 2-1344-11,12-2-272-1,0 0-48 0,0 0-9600 4</inkml:trace>
    </iact:actionData>
  </iact:action>
  <iact:action type="add" startTime="84136">
    <iact:property name="dataType"/>
    <iact:actionData xml:id="d91">
      <inkml:trace xmlns:inkml="http://www.w3.org/2003/InkML" xml:id="stk91" contextRef="#ctx0" brushRef="#br2">30055 12815 18255 0,'0'0'800'4,"0"0"176"-4,0 0-784 0,0 0-192 1,0 0 0-1,0 0 0 6,0 0 1376-6,0 0 224 7,0 0 64-7,20-2 0 9,-5-6-80-9,5 1-16 6,-7 3 0-5,5 0 0 6,3 0-736-7,3 2-128 8,-3-4-48-8,5 2 0 7,-1 0-240-7,2 4-48 7,1 0-16-7,-1-2 0 7,0-3-96-7,2 3 0 8,1 4-16-8,1-4 0 8,-2-2-240-8,-2 2 0 6,1 2 128-6,-9 2-128 23,-1-2-304-22,-1 0-96-1,-3-4-32 1,-14 4 0 14,0 0-2272-14,18 4-464 5,-18-4-96-5</inkml:trace>
    </iact:actionData>
  </iact:action>
  <iact:action type="add" startTime="84440">
    <iact:property name="dataType"/>
    <iact:actionData xml:id="d92">
      <inkml:trace xmlns:inkml="http://www.w3.org/2003/InkML" xml:id="stk92" contextRef="#ctx0" brushRef="#br2">31206 11947 21183 0,'0'0'1888'1,"8"-11"-1504"-1,-8 11-384 0,11-12 0 8,-1-2-128-8,-10 14-112 6,0 0-16-6,14-6 0 7,-14 6 1088-6,13-5 224 6,-13 5 32-7,0 0 16 7,0 0-80-7,0 0 0 7,0 0-16-7,8 13 0 9,-4 5-128-9,-4 3-32 6,0-3 0-6,0 5 0 8,0 3-304-8,0 1-64 6,-2 0-16-5,0 4 0 7,-2 4 32-8,0 4 0 6,3-3 0-6,-5 5 0 9,-2-2-224-9,2 0-32 6,0-4-16-2,0 0 0 2,4 2-224-6,-3 4 176 8,-1-6-176-8,2-2 160 8,0-2-160-8,2-4 128 6,-2 1-128-5,0-7 128 6,0-1-128-7,2-3 0 6,0-1 0-6,2 3 0 9,0-19-160-9,0 14-64 6,0-14-16-6,0 0 0 24,2 20-2160-22,-2-20-432 0,0 0-96-2,0 0-16 0</inkml:trace>
    </iact:actionData>
  </iact:action>
  <iact:action type="add" startTime="84752">
    <iact:property name="dataType"/>
    <iact:actionData xml:id="d93">
      <inkml:trace xmlns:inkml="http://www.w3.org/2003/InkML" xml:id="stk93" contextRef="#ctx0" brushRef="#br2">30761 12932 18431 0,'0'0'1632'4,"0"0"-1312"-4,0 0-320 0,0 0 0 7,0 0 1568-7,0 0 240 6,0 0 48-6,0 0 16 9,16-6-576-8,3 2-112 4,1-3-32-4,-3-1 0 7,3 2-64-8,5 2-32 5,3 2 0-5,1 0 0 9,4-4-512-9,6-1-96 8,-2 1-32-7,4 0 0 5,0 4-256-6,4 0-160 8,-2 0 192-8,5 2-192 8,-1 0 128-8,-6 0-128 8,0 0 0-8,-6 2 0 21,-3 2-1136-21,-3-4-272 1,-2 0-64-1,-4 2-8016 14,1 2-1600-14</inkml:trace>
    </iact:actionData>
  </iact:action>
  <iact:action type="add" startTime="85141">
    <iact:property name="dataType"/>
    <iact:actionData xml:id="d94">
      <inkml:trace xmlns:inkml="http://www.w3.org/2003/InkML" xml:id="stk94" contextRef="#ctx0" brushRef="#br2">31239 13467 3679 0,'0'0'320'3,"0"0"-320"-2,0 0 0-1,0 0 0 7,0 0 3264-6,0 0 576 7,8-12 112-8,-8 12 16 7,0 0-1888-7,0 0-384 7,0 0-80-7,0 0-16 8,8-12-208-8,-8 12-48 7,0 0-16-7,0 0 0 7,0 0-416-7,0 0-80 7,-2-8 0-7,2 8-16 8,0 0-400-8,-16 0-80 6,1 0-16-5,-1 2 0 7,-6 2-144-7,1 0-48 6,3 2 0-7,-5 0 0 8,-2 2 96-8,1-3 16 7,3 5 0-7,3 2 0 8,-1-4 48-8,1 1 16 7,8 3 0-7,1 0 0 8,-1 3-128-8,6-3-32 14,4-12 0-14,0 0 0 1,0 24-144-1,4-1 128 8,2-4-128-8,5-1 128 7,-1 2 0-7,8-1 0 7,-5-1 0-7,7 3 0 7,3 2 48-7,1 1 0 7,-1-3 0-7,1-1 0 10,-1 1-176-10,0 5 0 6,-1 1 0-6,1 0 128 9,-5-1-128-9,-1 1 0 5,1 0 0-5,-4-2 0 9,-1-1 0-9,-5 1 0 7,0-3 0-7,0 5 0 8,-4-4 0-8,-4-1 128 6,-4-1-128-6,-2-3 0 10,2 3 192-10,-4-3-32 5,-9-8-16-4,1 1 0 6,-4-3 240-7,1 0 32 9,-1-2 16-9,-3-2 0 7,-2-14-32-7,-1 4 0 8,3 2 0-8,1-4 0 7,1-5-32-7,3 1-16 6,-1-4 0-6,5-1 0 10,-1 1-80-10,5-7-16 7,-4-2 0-7,6-3 0 7,5-1 0-7,1 0-16 8,2 1 0-8,3-3 0 8,-1-8-64-8,10 6-16 6,6 2 0-5,3 0 0 8,-3-3-160-9,5 3 0 5,2-2 0-4,5 6 128 7,3 0-128-8,2 7 0 7,-4 1 0-7,4 3 0 8,10 4 0-8,-6 2 0 7,2-3 0-7,-4 1 0 8,0-7 0-8,2 7 0 6,-4 0 0-6,-3 4 0 8,-5-7 0-8,-6 3 0 8,-1-4 0-8,-8 7 0 6,-1-1 0-6,-5-6 0 9,-4 1 0-9,-2 1 0 6,-4-1 0-6,-6 3-144 8,1-4 144-8,-3 3 0 8,-6-9-384-8,-5 5 16 8,-2 3 16-8,-1-4 0 22,1 5-240-20,0-5-48-2,-1 1-16 0,5 1 0 14,-1-3-1664-12,1 1-336-1,1-3-64-1,5-5-16 0</inkml:trace>
    </iact:actionData>
  </iact:action>
  <iact:action type="add" startTime="86059">
    <iact:property name="dataType"/>
    <iact:actionData xml:id="d95">
      <inkml:trace xmlns:inkml="http://www.w3.org/2003/InkML" xml:id="stk95" contextRef="#ctx0" brushRef="#br2">31551 8856 15999 0,'-21'-10'704'3,"7"5"160"-3,14 5-688 0,-12-6-176 0,1-4 0 0,1 0 0 7,10 10 864-6,0 0 144 5,0 0 16-6,-4-9 16 8,2-5-112-7,2 14-32 5,0 0 0-6,10-12 0 9,7-1 112-9,1 1 16 5,3 0 0-5,5 0 0 9,1 7-384-9,0-3-64 6,1-2 0-6,-1 2-16 9,2 4-288-9,0 0-48 7,3 1-16-7,1-1 0 9,-2 4-80-8,0 4-128 4,-2-1 176-5,-1 1-176 7,-5-4 160-7,1 2-160 9,-5 2 128-7,3 6-128 4,-3 4 160-6,-3-3-160 7,-1 5 192-7,-3 1-192 6,0-1 0-6,-6 7 0 8,-1 5 0-8,1 5 0 8,0 4 0-8,-4 2 0 8,0 4 0-8,-2 2 0 7,0 3 0-7,0 5 0 7,0-2-192-7,0 0 192 8,2 5 0-8,0 3 0 7,-2 1 0-7,0 0 160 9,0 3-160-9,0 5 0 7,0 6 0-7,-2-2 0 8,0 4 0-8,0 4 0 6,-2 0 0-6,-2-4 128 8,0-1 0-8,3 1 0 7,1 2 0-7,2-2 0 7,-2-2-128-6,2 2 192 6,0 2-192-7,2 0 192 8,-2-2 32-8,0 4 16 7,0-2 0-6,2-2 0 6,-2-2 0-7,0 2 0 8,-2 4 0-8,2 2 0 8,0 0-112-8,-2 0 0 6,0-4-128-6,0 4 192 8,0 2-192-8,2-4 128 8,0-6-128-8,2 4 0 6,0-2 144-6,2-2-144 8,-4 2 128-8,3 0-128 8,1-2 128-8,0-2-128 7,4 2 128-7,-2-5-128 8,-2-3 256-8,4-4-16 6,3 5-16-6,-5-7 0 11,2-1 0-11,2 1 0 5,0 8 0-5,-5-3 0 9,3-5-80-9,0 2-16 5,-2-1 0-5,-4-4 0 11,2-1-128-11,0-1 160 5,-4-3-160-5,0 1 160 9,2-6-160-9,3 2 0 6,-1-1 144-6,0 1-144 9,-2-2 0-9,2 6 128 7,0-3-128-7,2 1 0 8,2-6 176-8,-3-4-48 6,5 0 0-6,2-2 0 9,-6-4 128-9,0 4 32 7,1-4 0-7,3 0 0 6,-6-6-128-6,2-1-32 8,0-1 0-8,-2-2 0 8,0-1-128-8,-1-1 128 7,1 0-128-7,0-5 128 9,-4 1-128-9,0 1 0 6,0-4 144-6,0-1-144 8,0-15 0-8,0 20 128 7,0-7-128-7,0-13 0 8,0 0 128-8,-4 20-128 7,4-7 160-7,0-13-160 8,0 0 272-8,0 0-32 6,0 0-16-6,-4 16 0 10,4-16 32-10,0 0 0 7,-3 12 0-7,3-12 0 7,0 0-32-7,0 0 0 8,0 0 0-8,0 0 0 6,0 0 80-6,-14-4 16 8,14 4 0-8,-8-6 0 7,8 6 32-7,-14-10 16 9,3 1 0-9,1-1 0 6,-4 2-128-6,3-4-32 8,-7 4 0-8,1 1 0 7,-3-3-80-7,-3 4 0 8,-3 2-128-8,1 0 192 8,-2-2-32-8,-3-1-16 7,-3 3 0-7,-4 0 0 8,-2 4-144-8,0 2 0 8,-2 0 0-8,2 0-176 7,-6 5 176-7,4-1 0 8,0 0 0-8,-4 0 0 8,1 4-144-8,-5 0 0 6,-2-3 0-5,-3 7 0 22,-7-2-2288-22,-1 5-464 2,-32-1-96-3,8 1-16 0</inkml:trace>
    </iact:actionData>
  </iact:action>
</iact:actions>
</file>

<file path=ppt/ink/inkAction2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06:44:12.115"/>
    </inkml:context>
    <inkml:brush xml:id="br0">
      <inkml:brushProperty name="width" value="0.05292" units="cm"/>
      <inkml:brushProperty name="height" value="0.05292" units="cm"/>
      <inkml:brushProperty name="color" value="#FFFFFF"/>
    </inkml:brush>
    <inkml:brush xml:id="br1">
      <inkml:brushProperty name="width" value="0.05292" units="cm"/>
      <inkml:brushProperty name="height" value="0.05292" units="cm"/>
      <inkml:brushProperty name="color" value="#FFFF0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692">
    <iact:property name="dataType"/>
    <iact:actionData xml:id="d0">
      <inkml:trace xmlns:inkml="http://www.w3.org/2003/InkML" xml:id="stk0" contextRef="#ctx0" brushRef="#br0">17537 4718 4607 0,'0'0'192'2,"0"0"64"-2,13-2-256 0,5 0 0 0,-5-2 0 0,-13 4 0 7,18 0 1600-7,-18 0 256 6,16-6 64-5,-16 6 16 7,15-4-928-8,-15 4-192 8,0 0-48-8,0 0 0 7,0 0-144-6,0 0-48 5,0 0 0-6,0 0 0 8,0 0 64-8,0 0 0 6,0 0 0-6,0 0 0 9,-11-13-112-8,-7 1-16 5,-4 6 0-6,1 2 0 8,2-2-80-8,-7 2-32 7,-1-3 0-7,0 3 0 9,-3 6-16-9,-3 0-16 7,-2 2 0-5,0 1 0 4,-6 1-144-6,4-2-32 6,2 2 0-6,-6 0 0 9,4 2-32-9,-6-2-16 7,2-3 0-7,2 3 0 8,2-2-16-8,4 0 0 7,1-4 0-7,1 0 0 9,-2 4 32-9,4-2 0 7,3-2 0-7,7 0 0 8,-2 0-16-8,3 0 0 6,2 0 0-6,1 0 0 7,5 0 16-7,10 0 0 8,0 0 0-7,0 0 0 6,0 0-160-6,0 0 192 5,0 0-192-6,0 0 192 9,0 0-192-9,0 0 0 5,0 0 0-5,0 0 128 9,0 0-128-9,0 0 0 6,0 16 0-6,0-16 0 9,4 17 0-9,2 3 0 6,0-5-192-6,1 3 192 9,-1 1-128-9,-2 3 128 7,2 3 0-7,0 2 0 9,2 1 0-9,-4 3 0 6,-2 6 0-6,-1 0 0 9,5 6 0-9,-2 0 0 6,-2 4 128-5,4 1-128 6,0-5 128-7,-2 4-128 7,2 4 0-7,-1-2 128 9,3-1 0-9,-2 1-128 7,0-2 192-7,-2-2-64 7,4-2-128-7,-4 1 0 7,-2-3 0-7,-1 6 0 8,-1-6 144-8,0 4 0 6,0 2 0-6,-1-2 0 10,-1 1 48-10,-2 3 0 5,-2-6 0-5,2 4 0 10,0 2-16-10,0-1 0 6,-2-9 0-6,-2 6 0 8,5 4-48-8,-3 0-128 7,2 0 192-7,-2 1-64 8,2-3 16-8,-2-2 0 7,2 4 0-7,0 1 0 9,1 1-144-9,1-2 192 6,-4-4-192-5,-2 3 192 6,2 7-64-7,2-4 0 7,0-6 0-7,0-1 0 10,2 1-128-10,0-4 0 5,-1 4 0-5,1-6 0 8,0 0 0-7,0-2 192 6,0 2-192-7,4 2 192 7,-4-8-192-7,2 2 128 7,-2 1-128-7,0-3 128 8,0-2-128-8,0-2 160 6,-4-3-160-6,4 1 160 10,-4 0-160-10,2 0 160 6,0-1-160-6,3-3 160 9,-1-1-160-9,0-3 192 6,-2-1-192-6,0-1 192 10,4-17-192-10,-6 16 160 5,6-16-160-5,-2 17 160 8,2-17-32-7,-2 16-128 5,2-16 192-6,-2 16-64 8,2-16 0-8,0 0 0 7,0 0 0-7,0 0 0 8,0 0-128-8,0 19 128 8,0-5-128-7,0-14 128 5,0 0-128-6,0 0 128 6,0 0-128-6,0 0 128 10,0 0-128-10,0 0 0 5,0 0 0-5,0 0 0 9,0 0 0-9,20 11 0 7,-7-5 144-7,5-6-144 9,1-4 160-9,-1 2-32 6,3-1-128-6,5 1 192 9,1-4-64-9,2 0 0 6,-1 2-128-6,5 2 192 9,4 0-192-9,-2 0 128 6,4-4-128-6,2 0 0 9,-2 1 0-9,6 1 0 6,-4-2 0-6,4-2 0 9,3 2 0-9,-1 2 128 6,0 2-128-5,2 0 0 8,0 0 0-9,-1 0 176 5,-1 1-176-4,-2 1 160 7,-8 3-160-8,4-1 0 6,-6 0 144-5,-2 0-144 8,-2 0 0-9,3 2 0 5,-7 0 0-5,-4 0 0 8,-1-4 0-8,-3 0 0 7,1 4 0-7,-5 0 0 9,3 2 0-9,-18-6 0 6,0 0 0-6,0 0 0 8,0 0 0-8,14 2 0 7,-14-2 0-7,0 0 128 8,0 0-128-8,0 0 0 6,0 0 128-6,0 0-128 9,0 0 128-9,0 0-128 7,-8 11 128-7,-2-1-128 10,-8-6 0-10,5-4 128 6,-5 2-128-6,-1 2 0 8,-5 0 0-8,-1 0 144 7,2 1-144-7,-3-1 0 9,1-2 128-9,0 0-128 6,-1-2 0-6,1 0 0 9,-1 0 128-9,-1 0-128 7,0 0 0-7,-2 0 0 7,-3 0 0-7,3 0 0 8,-2-2 0-8,-4 2 0 7,2-2 128-7,1 0-128 7,1-2 0-7,-2 4 0 8,-6 0 0-8,4 2 0 6,2 0 128-6,-4-2-128 8,4-2 0-8,-1 0 0 7,3 2 128-7,2 0-128 9,-2 2 0-9,1 2 0 6,5 0 0-6,2-4 0 8,-1-2 0-8,5-2 0 7,1-3 0-7,1 3 0 8,5 2 0-7,-2 0 0 4,3 0 0-4,11 2 0 7,-16-6 0-8,6-2 0 7,-3 0 0-7,13 8 0 8,-8-11 128-8,2-7-128 8,-2 2 0-8,6-1 0 7,0 1 0-7,2 1 128 7,0-9-128-7,0-1 0 8,2 0 128-7,0-3-128 5,2 1 0-6,0-2 0 8,0-4 0-8,0-10 0 7,2 0 0-7,-1-4 0 8,3 0 128-8,-2 0-128 7,2-7 0-7,2-3 0 9,-3-7 128-9,-1-2-128 5,2-11 0-5,2 5 0 10,-4 4 0-10,-4-8 0 6,2-4 0-6,1 6 0 10,3 0 0-10,-2 2 0 5,-4 7 0-5,4-3 0 9,0-2 0-9,2-2 0 7,-3 5 0-7,-1 1 0 9,0 4 0-9,2 3 0 5,4-1 0-5,-4 1 0 9,0-1 0-8,-1 3 0 4,5 1 0-5,-4 5 0 8,-4 6 0-8,2 0 0 7,-2 8 0-6,-2-8 0 8,-2 0 0-9,-2 1-144 5,0 1 144-5,0 6 0 8,-4 5 0-8,4 1-128 7,-1-4 128-7,1 4 0 8,-2 0 0-8,-2 3 0 8,4 5 0-8,2 5-128 7,0-1 128-7,2 1 0 8,0 3 0-8,0-3 0 7,0 7 0-7,2-3-160 8,0 4 160-8,0-5 0 9,0 5 0-9,4-4 0 5,0 1 0-5,-2 5 0 9,-4 8-128-9,9-12 128 6,3 4 0-6,-2-2 0 9,5-1 0-9,-3 5-128 7,4-2 128-7,-7 0 0 8,-9 8 0-8,18-7-128 7,-4 3 128-6,1 0 0 6,-15 4 0-7,14-10 0 8,4 2 0-7,-7 2 0 6,-11 6 0-7,18-6 0 5,-8-1 0-5,-10 7 0 9,0 0 0-9,15-6 0 7,-15 6 0-7,0 0 0 8,10-6 0-8,-10 6 0 7,14-6 0-7,-14 6 0 8,0 0 0-8,0 0 0 6,0 0 0-6,11-2 0 9,-11 2-144-9,18 0 144 6,-18 0 0-6,11 4-144 8,-11-4 144-8,18 2 0 8,-4 2 0-8,-14-4 0 8,0 0 0-8,17-4 0 6,3 0 0-6,-7 2 0 9,-13 2 0-9,20 0 0 6,-1-4 0-6,-3-2 0 9,2 1 0-9,-5-1 0 6,3 4 0-6,-4-2 0 9,3 0-352-9,-15 4 16 7,16-2 0-7,-16 2 0 23,0 0-1344-21,0 0-272-1,0 0-48 0,0 0-16-1</inkml:trace>
    </iact:actionData>
  </iact:action>
  <iact:action type="add" startTime="6682">
    <iact:property name="dataType"/>
    <iact:actionData xml:id="d1">
      <inkml:trace xmlns:inkml="http://www.w3.org/2003/InkML" xml:id="stk1" contextRef="#ctx0" brushRef="#br1">17927 4285 5519 0,'0'0'240'1,"0"0"64"-1,0 0-304 0,0 0 0 5,0 0 0-4,0 0 0 4,0 0 1456-5,0 0 224 10,0 0 48-10,0 0 16 6,-22 2-576-6,3 2-112 5,-1 6-32-4,-7-5 0 7,-8 1-160-8,0 4-32 7,2 2-16-7,-10-5 0 7,-2 7-128-7,-6-2-32 7,-4 3 0-7,1-3 0 9,-1 4-32-9,3-3-16 10,-3 3 0-10,2-4 0 4,4-4-144-3,5 3-16 7,-3-5-16-8,2 4 0 6,4-2-80-3,0-3-16-2,6-3 0-1,6 2 0 9,1 0-64-9,1-2-16 5,4 0 0-5,3 4 0 9,3 0-96-9,-3-2-32 7,4 2 0-7,5-1 0 8,11-5-128-8,0 0 0 11,-8 12 0-11,8-12 0 5,-10 12 0-5,10-12 0 10,0 0 0-10,2 23 0 4,2 3 0-3,2 1 0 6,0 0 0-7,4-1-176 8,1-1 176-8,-1 4 0 10,4 2 0-10,-3 6-128 5,3 4 128-4,-4 2 0 10,-2 8 128-11,5 0-128 3,-5 1 128-2,2 5-128 10,0 3 128-11,-5 7-128 3,3-5 0-2,2 4 144 10,-2 3-144-11,-4-3 0 3,-2 6 176-2,-2 0-176 10,-2-4 160-11,0 9-160 5,0-7 176-5,-2 0-176 9,0 2 192-8,0-2-192 5,2 6 224-6,0-1-64 9,-2-9-16-9,2 4 0 4,0-4 0-4,0 3 0 6,2-5 0-6,0 2 0 8,0 6-144-8,0 1 192 10,0-5-192-10,0 2 192 4,0-2-192-4,0 6 0 12,0-5 144-12,-2 1-144 4,0-12 128-3,1-3-128 9,-3 2 128-10,-2 1-128 4,2 2 0-4,-2-3 128 8,2-6-128-8,-2-2 0 7,-2-3 128-7,1-3-128 11,1 2 128-11,-2 0-128 4,-8-8 144-3,5-6-144 9,-7 0 192-9,3-1-192 3,1-3 192-4,-6-2-192 6,5-1 192-6,-3-1-192 8,-1-1 192-8,5-7-64 12,-4 1 0-12,7-6-128 3,-5-1 208-3,4-1-64 10,-5-4-16-10,5 2 0 6,-1 0 32-6,13-6 0 10,-12 6 0-10,12-6 0 4,-14-2 0-3,14 2 0 8,0 0 0-8,0 0 0 3,0 0 0-4,0 0 0 11,-4-16 0-11,4 16 0 5,4-16 0-5,4 5 0 10,4-5 0-10,-3 4 0 5,9 1 0-5,7-1 0 11,5 6 0-11,5-4 0 5,8-1 0-5,2 1 0 6,1-8 0-6,9 5 0 7,5-3-160-7,7 4 128 12,-3-5-128-12,8 1 128 3,-2 1-128-2,5-1 128 9,1 4-128-10,0 1 128 5,2 5-128-5,-2 0 0 11,0 4 0-11,-10-2 0 4,1 0 0-4,-9-2 128 11,-5 2-128-11,-3 6 128 4,-5 6-128-4,2 0-176 6,-8-2 48-6,0 6 0 22,-8-3-1760-20,-1 3-352 2,-3 4-64-3</inkml:trace>
    </iact:actionData>
  </iact:action>
  <iact:action type="add" startTime="7869">
    <iact:property name="dataType"/>
    <iact:actionData xml:id="d2">
      <inkml:trace xmlns:inkml="http://www.w3.org/2003/InkML" xml:id="stk2" contextRef="#ctx0" brushRef="#br1">24363 4689 11343 0,'0'0'496'2,"0"0"112"-2,0 0-480 0,0 0-128 8,-9-6 0-7,9 6 0-1,0 0 912 1,0 0 176 4,-4-14 16-5,4 14 16 9,4-14-192-9,3-1-32 10,5-1-16-10,0 3 0 6,3-1-192-6,3 2-48 9,4 3 0-8,3-7 0 4,0 4-64-5,4-3 0 9,3 5-16-8,3-4 0 2,0 3-160-3,-2-5-16 7,2 2-16-7,4-1 0 8,-2 3-80-8,4-4-16 10,-4 5 0-10,-2-5 0 5,-1 4-16 0,-1-1 0-1,-4 3 0-4,0 0 0 3,0-2 0-3,1 7 0 6,-1-3 0-5,0 0 0 7,-1 4-112-8,-1 0-16 12,0 2-128-12,-1 2 192 5,-3-4-192-5,-2 2 0 10,-1 0 128-10,1 4-128 5,3 2 0-5,-5-2 0 6,-3 0 0-6,3 2 0 9,1 2 128-9,-6 2-128 7,-14-8 0-7,19 8 0 8,-5-1 0-7,1 7 0 10,-5-4 0-11,4 7 0 4,-5-1 144-3,1 2-144 8,0 3 128-9,-4-2-128 5,2 5 160-5,-1 5-160 6,-3 6 192-6,-2 0-192 9,-2 2 224-9,0 4-64 10,-2-4-16-10,0 8 0 4,-5-4 32-4,1 8 0 10,0 6 0-10,2-1 0 5,-2-1-32-5,-2 3 0 11,0 1 0-11,5-1 0 4,-3-1-144-4,0 4 192 12,4 1-192-12,2-1 192 3,0-9-192-3,0 3 0 13,0 0 0-11,0 3 128-1,0 3-128-1,0 3 192 11,0-1-192-11,-2-5 192 4,2 3-192-3,-2-3 160 5,0-3-160-5,0 1 160 7,-2 3-160-8,2-1 128 7,2 3-128-7,0-4 128 9,0-5-128-9,0 3 0 6,0 0 144-6,0 1-144 7,2 1 0-7,2-3 0 12,2 3 0-11,2-4 128 3,-2-2-128-3,-1-5 0 8,5 3 128-9,2-10-128 4,-4 2 128-4,5-4-128 7,-3 2 128-7,2-1-128 8,2-7 128-8,-5 2-128 12,5-4 128-12,-4 1-128 2,-1-3 144-2,3 0-144 13,-4-3 192-12,4 3-192 1,-3-1 144-2,-1 3-144 12,6 0 0-12,-6 0 144 5,1 1-144-4,3-3 0 3,-4-2 0-4,2 1 0 9,-3-3 0-9,-1 1 128 6,-2-3-128-5,2 1 0 8,2-7 128-9,-8-13-128 9,0 0 128-9,6 18-128 5,-2-8 320-5,-4-10-32 10,0 0 0-10,0 0 0 4,0 0 32-4,0 0 0 10,-2 15 0-10,2-15 0 5,0 0-32-5,-12 10 0 10,2 2 0-9,0-4 0 2,-5-3-64-3,1-1-16 11,-5 0 0-11,-1 2 0 5,5-4 64-5,-5 0 16 12,-5-2 0-11,1-2 0 2,-1 0 64-2,-2 0 16 5,-3-2 0-6,1 4 0 8,-2-2-48-8,-2 2 0 10,-8 0 0-8,4 0 0 1,0 2-112-3,-4 4-16 10,4-2-16-9,-4 0 0 3,2 0-176-3,-2 2 0 9,4 1 0-10,4-3 128 4,3 0-128-4,1 0 0 7,-4 0 0-7,6 0 0 7,-1-2 0-6,9 4 0 10,-1-2 0-11,9 2 0 3,11-6-256-3,-14 9-48 13,14-9 0-13,0 0 0 17,-4 18-1888-17,4-18-384 4,0 19-80-3,2-3-12512-1</inkml:trace>
    </iact:actionData>
  </iact:action>
  <iact:action type="add" startTime="10631">
    <iact:property name="dataType"/>
    <iact:actionData xml:id="d3">
      <inkml:trace xmlns:inkml="http://www.w3.org/2003/InkML" xml:id="stk3" contextRef="#ctx0" brushRef="#br1">17868 4457 3679 0,'0'0'320'3,"0"0"-320"-3,0 0 0 0,0 0 0 8,-13-4 1936-8,-1 0 320 7,-6 0 64-7,3 0 16 8,-3 2-1200-8,-1 0-240 7,-5-2-64-7,1 2 0 7,-4-2-192-6,-4 0-32 10,-4 1-16-11,2 1 0 5,-1-4-160-5,-3 0-48 7,2 0 0-7,2 2 0 4,-4 0 0-4,4 2-16 7,2-4 0-7,2 1 0 6,2-3-96-6,1 2-16 8,5 0 0-8,-1 0 0 8,5-4 48-8,3 5 0 8,-3 1 0-8,5 0 0 7,0 2-112-6,14 2 0 10,-13-2-16-11,13 2 0 4,0 0-176-4,0 0 128 6,-14 0-128-6,14 0 128 8,0 0-128-8,0 0 0 8,-8 12 0-8,-1-1 0 7,9-11 0-7,-4 24 0 12,0 1 0-11,2 0 0 3,2 3 0-4,0 3 0 7,0 8 144-7,0 2-144 11,-2 8 0-11,0 1 144 4,-4 3-144-4,-2 5 0 7,0 3 144-7,-1 9-144 13,-7 0 0-13,4 8 144 4,-5 2 16-4,1 4 0 6,3 4 0-6,-3 0 0 8,0-4-160-7,-3 1 0 9,3-1 0-9,-1 0 0 1,-5 4 0-2,1-6 0 7,1-2 144-7,1-2-144 9,-1-2 128-8,5 0-128 9,-5-8 160-10,3-2-160 3,-1 7 192-2,-1-3-48 6,3 2-16-7,2-4 0 9,1 0-128-9,1-3 160 6,2 3-160-6,-1-2 160 8,3-1-160-8,-4-1 0 7,0-5 144-7,5-1-144 8,-5-3 0-8,2-3 144 12,4 3-144-12,0-4 0 3,-5-3 128-2,5-1-128 9,4-2 0-10,-2-6 0 5,0-2 144-5,0-4-144 10,2-3 0-10,2-3 144 5,0 0-144-5,2-1 160 12,4-7-160-11,-4-3 160 1,-2 1-16-2,0-17 0 12,0 0 0-12,4 12 0 3,-4-12 48-3,0 0 0 6,4 14 0-6,-4-14 0 8,0 0 0-8,0 0 0 14,0 0 0-14,19 3 0 4,-7-1-192-3,6-2 192 7,-18 0-192-7,23-4 192 2,-2 1-192-3,3-5 160 7,-1 0-160-7,4 4 160 9,5-4-160-9,1 4 0 12,6-1 0-12,-2 1 0 3,2 0 0-3,2 0 0 7,8-2 0-7,1-2 0 8,-3 0-160-8,2 4-64 12,0 1-16-12,-1 3 0 18,-7 3-1680-16,2 1-320 2,12 2-80-3,-12 4-16 0</inkml:trace>
    </iact:actionData>
  </iact:action>
  <iact:action type="add" startTime="11680">
    <iact:property name="dataType"/>
    <iact:actionData xml:id="d4">
      <inkml:trace xmlns:inkml="http://www.w3.org/2003/InkML" xml:id="stk4" contextRef="#ctx0" brushRef="#br1">24742 4519 9215 0,'0'0'816'1,"0"0"-656"5,0 0-160-6,0 0 0 4,0 0 1008-4,0 0 160 7,4-14 48-7,4 3 0 8,-3-3-240-8,3 6-32 11,4-4-16-11,-2 3 0 4,1-1-192-4,5-4-32 7,-4 5-16-7,3-3 0 9,7 0-208-9,-3 4-32 11,3-1-16-11,1 1 0 5,2 2-112-5,3-2-32 7,-1-2 0-7,4 5 0 8,2 1-16-8,4-2 0 11,-3-2 0-11,1 4 0 5,-4 0-80-5,4 2-32 11,-2 0 0-11,-2 2 0 9,-1 0-16-9,1 2 0 6,0 0 0-6,-4 4 0 6,-1 2-144-6,-3-2 160 4,1-2-160-3,-1 1 160 7,-7 9-160-8,1 0 0 11,-3 3 0-11,-2 1 128 4,-7 5-128-3,-1 3 0 9,-6 1 144-10,-2 6-144 4,1 8 256-4,-5 0-32 11,-8 4 0-11,1 6 0 3,-5-3 80-3,-3 5 16 7,-1 4 0-7,1 1 0 8,-1 1-320-7,-1 1 128 6,2-2-128-7,-3 1 0 7,1 1 192-7,3 1-64 12,5 1 0-12,3-1-128 4,-3-3 144-3,5 1-144 9,0-3 0-9,4 3 144 2,3-3-144-2,-5 3 192 5,2 1-192-6,2 1 192 9,0 1-192-8,-1-3 192 7,3-5-192-8,0 5 192 5,2-1-192-5,0 1 192 12,0-3-192-12,4-1 192 3,0-2-192-3,2-1 128 14,2-1-128-13,1 0 128 0,-1 1-128 0,4 1 192 4,2-6-192-5,-5 4 192 9,5-1-48-9,2 3 0 6,-4-8 0-6,1 0 0 8,-5 3-144-7,4-1 160 9,4-2-160-10,-7 0 160 4,1-8-160-4,2 4 0 12,-4-8 0-12,2 6 0 4,1 2 128-4,1-4-128 6,-4 0 0-6,0-2 128 8,0-2-128-8,-2-1 160 12,-1-3-160-10,1 0 160 0,0-7-160-2,0 1 160 11,0 0-160-10,2-1 160 2,-4-7-16-3,0 5 0 12,-2-6 0-10,2 1 0-1,-2 3 0-1,2-5 0 5,-2-13 0-4,0 0 0 7,0 20-144-7,0-5 160 4,0 1-160-4,0-16 160 6,0 0-160-7,0 0 0 12,0 0 144-12,0 0-144 4,2 18 128-4,-2-18-128 11,0 0 128-11,0 0-128 4,0 0 0-4,0 13 144 7,0-13-144-6,0 0 0 6,-4 18 128-7,-2-8-128 7,6-10 0-6,-12 13 0 6,2-5 128-7,-5-2-128 11,1 0 0-11,-3 2 0 5,3-3 0-5,-4 1 128 10,1 0-128-9,-1 4 0 3,-3-2 128-3,-6-3-128 9,-1 3 0-10,-1 2 0 4,-2-4 192-4,-4 2-192 10,0 1 192-7,3-3-192-1,1-2 160-2,4 2-160 7,-2-2 128-7,-1-2-128 8,3-2 128-8,4 0-128 7,1 0 0-7,7 0 128 4,-3 0-128-3,2 2 0 4,3 4 0-5,13-6 0 8,0 0 128-8,-8-6-128 7,8 6 0-7,0 0 128 9,0 0-128-9,0 0 0 6,0 0 144-6,0 0-144 9,0 0 0-9,0 0 0 11,12-12 0-11,3 6 128 5,-15 6-128-5,18-2 0 12,1 2 0-10,1-2 0 0,-3-3 0-2,3 1 0 10,-1-2 0-10,-3 2 0 3,1 4 0-3,5-2 0 12,-6-2 0-12,3 2 0 4,3 0 0-3,-3-4 0 8,2 0 0-8,1 3 0 3,-1 1 0-3,1 2 0 4,-5 0 0-5,3 0 0 8,1-2 0-8,-3 2 0 10,-1 0 0-9,1 0 0 3,-4-2 0-4,-14 2 0 10,17-4 0-10,-3-2 128 5,-14 6-128-5,17-8 0 12,-3 0 0-12,0 1 0 5,-4-5 0-5,1 2 144 12,-5-7-144-11,2 3 0 0,-2-4 128-1,0 1-128 7,-4 1 0-7,-2-3 0 8,0-7 160-8,0 1-160 10,0-4 128-10,-2-2-128 5,-6-1 128-4,2-9-128 8,0-2 0-9,-2-9 128 6,-3-3-128-6,3-3 0 11,0-11 144-9,-2 1-144 0,4-6 0-2,4-4 128 10,0-6-128-9,2-4 0 3,2-3 0-3,2-5 144 7,0 3-144-8,4-5 0 4,-2 4 0-4,0-3 0 11,2 3 0-11,1-1 0 4,-3 7 0-4,-2 2-192 11,0 2 16-11,0 6 16 5,-4 2 0-4,0 6 0 9,0 4 0-10,0-1 0 3,0-7 32-2,0 10 0 10,2 0 0-11,-2 3 0 4,-2 5 128-4,2 1-128 11,0 0 128-11,-2 9-128 5,-2-1 128-5,2 0-128 12,2 8 128-12,0 2-128 3,-2 8 128-3,2 3-160 6,0 7 160-5,0-3-160 7,4 5 160-8,0 5 0 10,-4 12-144-10,6-15 144 4,0 3 0-3,-6 12 0 9,0 0 0-10,0 0 0 6,0 0-160-6,0 0 160 9,0 0 0-9,0 0-144 4,0 0 144-4,0 0 0 11,0 0-144-11,0 0 144 5,0 0 0-5,0 0-144 9,13 8 144-8,-13-8 0 3,0 0 0-4,12 13-128 10,-12-13 128-10,0 0 0 5,6 16 0-4,-6-16 0 8,2 19-128-8,-2-19 128 3,0 0 0-4,0 0 0 12,-12 10 0-12,-2 2 0 5,-7-6 0-5,1 0 0 10,-1-1 0-10,-6-3 0 3,-3-4 0-2,-9 2 0 10,-2-2 0-10,-7 2 0 3,-3 0 128-4,-2 0-128 10,-1-1 0-10,-3-5 0 5,1-2 144-4,1-6-144 9,4 2 128-8,2-1-128 1,5 1 144-3,-3-2-144 8,6 3 160-8,2 1-160 4,8-4 128-4,1 5-128 11,3-7 0-10,4 8 144 3,1 2-144-4,8-1 0 10,1-1 0-10,13 8 128 4,0 0-128-4,0 0 0 11,0 0-160-11,19 2-9648 15,7 2-1936-13</inkml:trace>
    </iact:actionData>
  </iact:action>
  <iact:action type="add" startTime="13397">
    <iact:property name="dataType"/>
    <iact:actionData xml:id="d5">
      <inkml:trace xmlns:inkml="http://www.w3.org/2003/InkML" xml:id="stk5" contextRef="#ctx0" brushRef="#br1">18200 4718 13823 0,'0'0'1216'0,"10"-8"-960"0,-10 8-256 1,13-12 0 6,-13 12 0-7,0 0-192 6,0 0 48-6,0 0 0 8,-2-15 544-8,-6-1 112 11,1 6 32-11,-5 3 0 4,-6 3-160-3,-5 2-16 9,-2 2-16-10,-3 0 0 3,-3 2-128-3,-4 2-32 8,-8 5 0-8,-4-3 0 7,-2-2-16-6,-3 0-16 9,-3 0 0-10,-1-2 0 6,-3-2 48-5,-1-2 16 8,3-2 0-9,2 2 0 5,5 2-32-5,3 2-16 15,-2 0 0-15,4 2 0 1,4 2-176-1,0-2 0 9,4 1 144-9,8-1-144 5,2 0 0-5,1 4 144 12,7-2-144-12,7-2 0 3,12-4 208-3,-13 2-64 7,13-2-16-7,0 0 0 7,0 0-128-7,0 0 0 12,0 0 0-12,0 0 128 4,15 11-128-4,5 3 160 12,-1-4-160-11,5 7 160 3,1 1-32-3,0 0 0 9,1 5 0-9,1 4 0 1,0 4-128-2,1 8 128 6,-3-1-128-6,-6 12 128 8,-5 3-128-8,2 3 0 10,-10 5 0-10,-1 7 0 5,-3 12 0-5,-4 4 0 11,-3 2 0-11,-3 3 0 4,-6 3 0-4,0 8 0 10,-5-7 0-9,-4 5 0 2,-1-5 0-3,-3 5 0 8,-2-10 0-8,-3 3 0 8,-3 1 0-8,-6-2 0 6,2-7-144-5,-2-1 144 6,2-2 0-7,0-6 0 8,0-3 0-8,0-3 144 8,-6-4-144-8,2-5 0 9,3-1 0-8,-1-3 0 5,2-6 0-5,5 1 128 8,1 1-128-9,2-4 128 4,4 0-128-4,5-2 128 5,1-5-128-5,1 1 128 10,5-5-128-10,-1 1 0 11,6 4 0-11,1-6 0 3,3-2 0-2,2-2 0 9,2 0 128-9,6-2-128 4,4-7 0-5,5-3 0 11,1 1 0-10,3-6 0 1,5 1 320-2,1 3 16 7,1-9 16-7,11 3 0 7,0 0 32-7,8-6 0 12,-2 0 0-12,10 3 0 3,1-1-112-3,5-2-16 12,-3-2 0-12,7-4 0 4,1-4-16-4,7 2-16 7,-5-2 0-7,8 2 0 8,-6 2 48-8,8 4 16 7,5 0 0-7,-1 2 0 8,-4-2-288-8,2 2 0 8,0-1 0-8,-10 1 0 7,-2 2 0-7,-7 4 0 7,-6 0 128-7,-10 5-128 25,-8-3-1408-23,-8 7-320-2,1 6-80 0,-13-1-16 0</inkml:trace>
    </iact:actionData>
  </iact:action>
  <iact:action type="add" startTime="15732">
    <iact:property name="dataType"/>
    <iact:actionData xml:id="d6">
      <inkml:trace xmlns:inkml="http://www.w3.org/2003/InkML" xml:id="stk6" contextRef="#ctx0" brushRef="#br1">10996 7160 8287 0,'0'0'736'2,"0"0"-592"4,0 0-144-5,-11 0 0 3,11 0 528-4,0 0 80 7,-14 0 16-7,14 0 0 8,-10-8 224-8,10 8 48 10,0 0 16-10,0 0 0 4,-6-14 80-4,6 14 16 10,0 0 0-10,0 0 0 4,0 0-256-4,0 0-48 8,0 0-16-8,0 0 0 9,0 0-240-9,0 0-32 11,0 0-16-11,12-4 0 4,-12 4-80-3,20-2-32 9,-7 4 0-9,5 4 0 3,3 2 32-4,-1 6 0 6,1-5 0-5,7 9 0 7,1-1 0-8,0-1 0 6,4 2 0 0,0-5 0-2,-1 5-96-4,5-1-16 9,4-1 0-9,-2 1 0 6,2-5-32-6,-2 6-16 10,6-3 0-10,-1 5 0 5,-1-5 32-5,2-3 16 7,-4 4 0-7,8-5 0 8,2 3 0-8,1-4 0 12,-1 0 0-12,2-1 0 2,-3-5-16-2,3 0 0 13,2-4 0-13,-1 0 0 4,1 0 16-4,-2 0 0 11,-3-4 0-11,5-2 0 3,-2-1-48-3,-1-1-16 8,-1 2 0-8,-2-4 0 9,3 2-16-9,1 2 0 6,2-1 0-6,-3-5 0 8,1 2-128-8,0-1 0 12,1 1 144-9,-3 2-144-3,-2-6 0 0,-4 5 0 11,1 1 0-10,-5-4 128 1,0 4-128-1,-2-1 0 5,0-5 0-6,-4 6 128 8,-1-4-128-6,-5 5 0 3,-2 3 0-5,-1-2 0 8,-3 0 0-7,0 0 0 9,-3 4 0-10,-5-2 0 4,3 0 160-3,-18 4-32 9,14 0-128-10,-14 0 192 4,15-4-192-3,-15 4 0 8,0 0 0-9,0 0 0 6,0 0 0-5,0 0 0 4,0 0 0-5,0 0-160 7,0 0 160-7,0 0 0 13,0 0 0-13,0 0 0 2,0 0 128-2,-11 10 16 13,1 2 0-13,0-2 0 4,-6-4-144-4,3 5 128 7,-9-1-128-7,3-2 128 8,-3 3-128-7,3-1 160 5,-6 4-160-6,-1-2 160 8,1-5-160-8,-3 5 0 11,1-2 0-8,-2 2 128 0,-6-1-128-3,-2-3 0 9,0 6 144-9,-4-5-144 4,0 1 0-4,-4 2 144 10,-6-4-144-10,2 1 0 5,-1 1 160-4,-3-2-160 4,-2 2 128-5,-3 1-128 8,-6-1 128-8,1 2-128 8,3-4 0-8,-3 1 128 7,-1 1-128-7,3-2 0 7,1 2 144-7,3-1-144 8,-1-5 0-8,-1 0 0 7,-1-4 0-7,3 0 128 9,3-2-128-9,1-2 0 6,4-3 0-6,1 1 128 9,-1 0-128-9,4 0 0 7,-2-6 0-7,-2 3 0 8,2-1 0-8,7-4 144 7,-3 4-144-7,4-3 0 4,-4 1 128-4,8-5-128 7,-1 3 0-7,3-4 0 8,4 1 0-8,0-1 0 7,2-1 128-7,-1 1-128 7,5 1 0-7,5-3 0 8,-3 5 0-8,5-3 0 8,1-3 0-7,3 5 0 11,0-2 128-12,4-1-128 4,-3 1 0-4,3 1 160 6,2-3-160-6,0 7 128 8,-2-5-128-8,2 8 0 6,3 1 0-6,3 9 0 9,0 0 0-9,0 0 0 10,0 0 0-10,0 0 0 5,-2-12 0-5,2 12 0 11,0 0 0-11,0 0-176 5,0 0 176-5,0 0-128 9,0 0 128-9,0 0-128 4,0 0 128-3,0 0 0 5,19-2 0-6,-3 0 0 8,3 6 0-7,1 0-160 8,-3 4 160-9,9 3 0 6,3-3 0-5,2 6-128 4,4-1 128-5,0 3 0 8,0-6 0-8,10 1 0 12,2 5-128-12,0-4 128 4,2 1 0-4,1 1 0 7,3 2 0-7,0 3 0 7,1-3 0-6,5 3 0 10,-3 3 0-11,5-5 0 3,3 1 0-3,1 1 0 12,-7-3 0-12,7 0 0 4,3-9 0-4,-6 1 0 11,3-2 0-11,1-2 0 5,-6-2 192-5,3 0-64 11,-1-2-128-11,3 0 192 4,-3 0-64-3,0 0-128 7,3-2 176-8,-7-2-176 5,7 0 128-5,-1-4-128 12,-2 0 0-12,-3 3 0 4,-2-7 144-4,-1 0-144 6,-1 2 0-6,-3-3 144 8,-1-1-144-8,0-1 0 7,-2 3 0-7,-5-4 0 8,1 3 128-8,-6-3-128 9,0 6 0-9,-6-7 128 6,1-1-128-6,-3 4 0 11,-2 1 0-10,-4 3 0 3,-3-6 0-4,-1 5 128 6,-7-5-128-6,2 6 0 7,-9 3 0-7,-7 7 0 12,12-16 128-12,-12 16-128 5,0 0 0-5,0 0 0 10,0 0 144-10,0 0-144 5,-4-12 0-5,4 12 0 10,0 0 0-10,0 0 128 5,-15-4-128-5,-1 4 0 10,2 0 0-10,-3 4 0 6,1 0 0-6,-1 0 0 4,-3 0 0-4,6 0 0 9,-5 2 0-9,3-2 0 10,3 0 0-10,-1-2 128 5,0 1-128-5,1 3 0 11,1 4 0-11,12-10 0 4,-16 4 0-3,16-4 0 9,-13 4 0-10,13-4 0 4,-14 2 0-4,14-2-160 10,-13 0 160-9,13 0-208 17,0 0-560-17,-14 8-128-1,14-8 0 1,-12 7-13456 2</inkml:trace>
    </iact:actionData>
  </iact:action>
  <iact:action type="add" startTime="17505">
    <iact:property name="dataType"/>
    <iact:actionData xml:id="d7">
      <inkml:trace xmlns:inkml="http://www.w3.org/2003/InkML" xml:id="stk7" contextRef="#ctx0" brushRef="#br1">13491 6048 8287 0,'0'0'736'4,"0"0"-592"-4,0 0-144 0,0 0 0 9,0 0 1344-9,0 0 256 10,0 0 32-10,0 0 16 7,0 0-560-7,0 0-128 9,0 0 0-9,14-10-16 6,-14 10-144-6,13-8-32 9,5-1 0-9,-2 3 0 5,3 0-64-5,5 0-32 6,-3 4 0-6,-1-6 0 8,-1 2-256-8,2 3-48 7,5-5-16-7,-1 4 0 7,-1-2-112-7,-3 4-32 12,2 0 0-12,1 0 0 4,-1 0-64-4,-1 2-16 11,-3 0 0-11,3 0 0 5,-3 0-128-5,-5 0 160 5,-14 0-160-5,19 0 160 13,1 2-160-13,-20-2 0 8,0 0 144-4,14 4-144-3,-14-4 128-1,0 0-128 10,0 0 160-10,0 0-160 4,0 0 320-4,0 0-48 10,0 0 0-10,0 0 0 6,-10 18 64-6,-6-9 16 9,-1 3 0-9,-7-4 0 7,-1 0-176-7,-1 1-48 9,1 1 0-9,0-6 0 3,-3 2-128-2,3 0 0 10,2-4 144-10,3 2-144 2,-1 0 0-3,5-3 0 8,2 1 0-8,-1 0 128 3,15-2-128-3,-12 4 0 7,12-4 0-7,0 0 0 9,0 0 0-9,0 0 0 5,0 0 0-4,0 0 128 7,0 0-128-8,0 0 0 7,0 0-176-7,0 0-8400 21,16 4-1696-19</inkml:trace>
    </iact:actionData>
  </iact:action>
  <iact:action type="add" startTime="18062">
    <iact:property name="dataType"/>
    <iact:actionData xml:id="d8">
      <inkml:trace xmlns:inkml="http://www.w3.org/2003/InkML" xml:id="stk8" contextRef="#ctx0" brushRef="#br1">14498 5605 6447 0,'0'0'576'4,"0"0"-576"-3,0 0 0-1,0 0 0 6,0 0 1328-5,0 0 144 10,0 0 48-11,0 0 0 4,-14-4-512-3,14 4-112 9,0 0 0-10,0 0-16 5,0 0-192-5,0 0-48 9,0 0 0-8,0 0 0 2,0 0-128-3,0 0-16 11,0 0-16-10,0 0 0 3,0 0 48-4,-2 20 16 9,0-5 0-9,2 5 0 6,2 5-112-5,2 1-32 9,-2-1 0-10,2 6 0 5,-4 0-48-5,0 6-16 10,-4 4 0-10,2-2 0 8,0 6-16-8,0-2-16 7,0-4 0-7,0 0 0 4,0-2-48-3,0-4 0 9,2-3 0-9,-2-1 0 3,2-6 32-4,-2 1 0 11,0-9 0-11,2 3 0 5,-2-3 48-5,2-15 16 9,-2 12 0-9,2-12 0 4,0 0 32-4,0 0 0 10,0 0 0-9,0 0 0 4,0 0-32-4,0 0 0 7,0 0 0-8,0 0 0 5,0 0-96-5,0 0-32 10,-5-12 0-10,5 12 0 5,0 0-224-5,0 0 0 6,0 0 0-6,-2-17-14032 13</inkml:trace>
    </iact:actionData>
  </iact:action>
  <iact:action type="add" startTime="19576">
    <iact:property name="dataType"/>
    <iact:actionData xml:id="d9">
      <inkml:trace xmlns:inkml="http://www.w3.org/2003/InkML" xml:id="stk9" contextRef="#ctx0" brushRef="#br1">27188 3754 9839 0,'0'0'432'1,"0"0"96"-1,0 0-528 1,0 0 0 2,0 0 0-2,0 0 0 6,0 0 768-7,0 0 64 13,0 0 0-13,0 0 0 4,0 0-480-4,0 0-96 9,0 0 0-9,-10 0-16 7,2-1 16-7,-3 1 0 8,1-6 0-8,2 6 0 6,-6 0 192-6,7 0 32 9,-7-2 16-9,2 0 0 6,2 0 144-6,-3 0 16 10,3-2 16-9,-4 2 0 2,3-2-160-3,-5 0-16 8,6-4-16-8,-5 3 0 6,3-1 0-6,-4 2 0 11,3-6 0-10,-3 4 0 3,4-2-160-4,-5 5-48 11,1-3 0-11,-3-2 0 4,-1 2-144 0,3 2-128 4,-3 0 144-8,1 0-144 4,3-3 144-4,-1 1-144 7,1 0 128-7,-4-4-128 8,-1-4 256-7,5 7-48 5,5-5 0-6,3 4 0 8,-2 0 176-8,10 8 48 12,-8-15 0-12,4 5 0 3,-1-4 16-3,5 14 0 11,0 0 0-11,-10-9 0 4,10 9-208-4,0 0-48 7,-6-8 0-7,6 8 0 8,-8-10-192-8,8 10 0 6,0 0 0-6,-15 0 0 9,15 0 0-9,-14 10 0 11,-4-4 0-11,7 1 0 4,-5 5 0-4,6-2 0 11,-3 2 0-10,3 3 0 2,-4 3 0-3,4-3 0 7,5 5 0-7,-1 1 0 8,-2-1-128-8,2 3 128 8,0 3 0-8,4 1 0 6,-2 0 0-6,-1 4 0 13,3 6 0-11,0-2 0 0,0 1 0-2,2 1-128 11,0-2 128-11,4 2 0 4,1 6 0-3,-1-2 0 5,-2 2 0-6,-2-2 0 8,0 5 0-8,0 3 0 6,-2-2 0-6,0 0 144 8,0 1-144-8,-1 5 0 10,1-4 0-10,0 2 128 6,-2-3-128-6,0 3 0 10,0-2 0-10,2 1 0 4,-2 3 0-4,-2 4 0 7,2-1 0-7,2 1 0 7,0 3 128-7,0 1-128 12,-1 1 0-11,1-3 128 2,-2-3-128-3,-4 3 0 12,2-5 144-12,0 5-144 3,2-1 0-2,-2 1 128 10,-3 1-128-11,1 1 0 4,4 1 128-4,-4 3-128 6,-2-1 128-6,3-4-128 8,1 1 176-7,0-1-48 4,-4 5 0-5,2-5 0 9,3-3 16-9,-5-1 0 12,0 5 0-12,4 5 0 3,-5-2-16-3,1 1 0 12,4 1 0-12,-6-2 0 3,2-1-128-3,5 1 0 6,-1-3 144-6,-4-3-144 10,2 2 128-10,0 5-128 5,-5-5 160-4,3 1-160 7,-6 1 144-8,9 6-144 11,3-1 128-11,-6-1-128 4,-4-6 128-3,6 1-128 9,-1-3 128-10,1 1-128 4,0-1 128-4,-4-1-128 7,1-2 0-7,-1-1 128 8,2 1-128-8,2-1 128 10,-1 5-128-10,1-2 128 5,0-1 64-5,2-1 0 7,-4-7 0-7,5 1 0 9,-1-4-64-9,2-6 0 6,-4 4 0-6,4-2 0 8,0 4-128-8,0-8 160 8,0 0-160-8,4-4 160 8,-3-4-32-8,1-1-128 6,0-3 192-6,-2-2-64 7,4 1 0-7,0-5 0 13,0 1 0-13,0-1 0 3,0-3-128-3,0-16 192 7,0 0-192-7,6 19 192 3,-4-3-64-3,-2-16-128 7,0 0 192-7,3 14-64 9,-3-14 16-9,8 17 0 13,-8-17 0-13,0 0 0 3,0 0-16-3,18 8 0 11,-18-8 0-11,15 8 0 3,1-4 0-2,2 1 0 6,-5-3 0-7,5-2 0 8,-5-2-128-8,7 2 160 13,-1 2-160-13,1-2 160 3,5-2-160-3,1 1 0 6,-1-3 0-6,4 2 128 9,4-2-128-9,5 2 0 10,-5 0 0-10,8 0 128 4,3 0-128-4,5-2 0 11,2 0 0-10,0 2 0 2,-3-4 0-2,5 2 128 9,0-1-128-9,-3 3 0 2,1-2 128-2,0 0-128 9,2 2 0-10,-5-2 128 4,3 0-128-4,-2 2 0 12,2 0 0-12,-3 2 0 4,1 0 0-3,-2 0 0 8,-2 0 128-8,-8 0-128 4,4 2 0-5,-6 0-256 11,-2-2 64-10,-2 0 16 16,-2-2-1360-16,-3 0-288 0,-3 2-48-1,-1-4-7888 11,-7-2-1568-10</inkml:trace>
    </iact:actionData>
  </iact:action>
  <iact:action type="add" startTime="20884">
    <iact:property name="dataType"/>
    <iact:actionData xml:id="d10">
      <inkml:trace xmlns:inkml="http://www.w3.org/2003/InkML" xml:id="stk10" contextRef="#ctx0" brushRef="#br1">30656 3899 11055 0,'0'0'976'1,"-10"-8"-784"6,2-4-192-7,0 4 0 4,5-9 1168-3,-5 7 192 8,8 10 48-8,-6-8 0 4,6 8-432-5,-4-15-80 9,2 3 0-9,2 12-16 5,4-16-112-5,-4 16 0 9,8-11-16-9,3-3 0 6,1 2-160-6,4-1-16 12,5 3-16-12,-1 2 0 4,3-5-112-4,4 3 0 10,3-2-16-9,1 0 0 2,2 3-128-2,-2-3-32 9,1 2 0-10,1 0 0 4,8 3-32-4,-4 1-16 10,0 2 0-9,2-6 0 3,-2 6-64-4,0 2-16 12,-2 0 0-12,-2 2 0 3,2 2-144-2,2 2 128 10,-5 4-128-11,-3-2 128 3,-4 0-128-2,-1 3 0 6,-7 3 0-7,3-2 0 8,-1 4 0-7,-5-3 0 10,3 7 0-11,-3-3 0 3,0 3 0-3,-5 3 0 12,5 1 0-12,-4 1 128 3,0 8-128-3,-1 1 0 11,-3 1 144-10,0-2-144 2,-2 2 0-3,-2 6 144 7,-2-2-144-7,0 10 0 9,0 0 128-9,0 6-128 6,-2 3 0-6,0 5 0 8,0-3 0-8,0 1 0 13,-2-1 128-11,4 3-128 0,-2-1 0-2,0 2 0 9,-2-1 0-8,0-3 0 3,3 3 0-4,1-1 0 9,-2 7 0-9,2-1 0 4,3 4 0-3,3-6 0 9,0 3 0-10,-2-3 0 4,0 4 0-3,2 1 0 10,0-7 0-11,-2 4 0 4,-1-1 0-4,-1 1 0 12,0 4 0-12,2 4 0 3,0-3 0-3,0 3 0 12,0-10 0-11,0 8 0 0,0-2 0 0,-2 3 0 7,2-3 0-8,0-4 0 7,-1 4 0-7,3-3 0 6,-2 3 0-5,0-4 0 7,-2 4 0-8,2-3 0 7,0-5 0-7,0 4 0 8,2-3 128-8,-3 1-128 6,1 0 0-6,-2 1 0 9,0-5 0-9,2 8 0 7,2-3 0-7,0 1 0 8,-2-3 144-8,0-5-144 8,-2-1 0-8,2-1 144 7,-1 1 48-6,1-1 0 6,-2-1 0-7,4-2 0 5,-2-1 112-5,0 3 16 5,-4-1 16-5,2 3 0 8,0-2-144-8,0-1-48 7,-2-1 0-7,2-4 0 9,-2-5 32-9,2 3 0 7,0-2 0-7,0-2 0 9,2 0 16-9,-3-4 0 12,3 2 0-12,0-6 0 3,-2-2-48-1,4 2 0 6,0 0 0-7,2-2 0 4,-2-3 0-5,-3-1 0 5,5 0 0-4,2-1 0 5,-4-5-16-5,-4 0 0 10,2 1 0-11,0-5 0 5,0 1 48-5,3-1 0 11,-3-3 0-11,0-1 0 5,-4-15 16-5,8 14 16 6,-8-14 0-5,10 16 0 5,-10-16 80-6,7 15 16 12,-7-15 0-12,10 10 0 3,-10-10-32-2,14 10 0 9,-14-10 0-10,0 0 0 4,0 0-64-3,0 0-16 6,10 10 0-7,-10-10 0 8,0 0-32-8,0 0-16 10,0 0 0-10,0 0 0 5,0 0-16-5,0 0-128 11,0 0 192-11,0 0-64 4,0 0 16-4,0 0 0 9,0 0 0-8,0 0 0 3,0 0-16-4,0 0 0 11,0 0 0-11,0 0 0 6,-10-16 96-6,-4 8 16 9,3-2 0-9,-5 5 0 4,4 1 16-4,-7 0 0 7,-3 2 0-6,3-4 0 5,-3-2-32-6,-3 2 0 12,0 0 0-12,-1 5 0 4,1-11-48-3,-4 6-16 5,-3 0 0-6,-3 0 0 9,-2-2-160-9,0 1 160 11,2 1-160-11,-6 4 160 3,-2 2-160-3,-4 4 0 8,3 0 0-8,3 3 0 6,0-3 0-6,4 2 0 12,-1-2 0-12,1 4 0 19,4 4-1520-18,2-3-272 2,4 5-64-3,1-4-15744 0</inkml:trace>
    </iact:actionData>
  </iact:action>
  <iact:action type="add" startTime="23947">
    <iact:property name="dataType"/>
    <iact:actionData xml:id="d11">
      <inkml:trace xmlns:inkml="http://www.w3.org/2003/InkML" xml:id="stk11" contextRef="#ctx0" brushRef="#br1">9894 14447 11967 0,'0'0'528'1,"-7"-11"112"0,7 11-512-1,0 0-128 4,-14-6 0-4,14 6 0 3,0 0 1216-2,0 0 224 9,0 0 32-9,0 0 16 4,-12 4-880-5,12-4-176 9,-11 17-48-9,3-1 0 4,2 3 352-4,0 1 64 10,0-2 16-10,4 3 0 6,0 2 48-6,2 5 16 10,0-1 0-10,0 2 0 6,0 1-224-6,2 1-32 6,0-2-16-6,-2 2 0 8,0 4-176-8,0 0-48 11,0 4 0-11,0 0 0 8,-2-5-112-7,0-1-16 2,0 0-16-2,2 2 0 7,0-4 0-8,0-4 0 13,0-3 0-12,0-5 0 0,2 1 80-1,0-3 0 10,4-5 16-10,-6-12 0 5,0 0 48-5,8 20 0 11,0-9 0-11,-8-11 0 5,13 12-96-4,-1-4-16 11,4 0 0-11,-16-8 0 0,17 5-96-1,7-3-32 12,3-2 0-11,0-2 0 0,-3-1 0 0,5-1 0 4,2 0 0-4,6 2 0 8,0 0-144-9,2 0 160 11,4 2-160-11,6 0 160 4,-4 0-160-3,5 2 0 9,1 0 0-10,4 2 0 3,3-2 0-2,1 0 0 6,-1-2 0-7,7 0 0 7,-1 0 128-6,6 2-128 9,1-2 0-10,3 0 128 4,4 0-128-3,4 0 0 11,5 3 144-12,-5-3-144 3,-4-3 0-3,2 3 144 12,4 3-144-12,0 1 0 4,0-2 144-4,2 0-144 6,1 0 0-6,3 0 144 8,0 0-144-7,-2 2 0 4,-6 2 144-5,2-6-144 9,-3-2 128-9,5 2-128 12,4 2 128-12,4 2-128 5,-7-2 128-5,5 0-128 10,2-2 160-10,-7 0-160 3,-1 0 144-3,0 4-144 6,-2-4 128-6,2 2-128 9,4-1 0-9,-5-1 128 11,1 4-128-11,-4 0 0 4,-2 4 128-4,-2-2-128 11,-2-2 0-11,0-2 128 3,0-2-128-3,4 0 0 12,0 0 0-11,2 0 128 3,0 0-128-4,-2 4 0 6,-6 0 144-6,0-1-144 7,-2 3 0-7,-1-2 0 13,-1 0 0-12,-6-4 128 1,5 0-128-2,-3 0 192 11,4 2-64-10,-2-2 0 3,5 0-128-3,-9 2 0 10,0 4-128-11,3-2 128 3,-9 2 0-3,1-2 0 6,-3-1 0-6,3-1 0 8,-1-2 0-8,7 0 0 6,-3 0 0-6,-2 2 0 9,-1 0 0-9,3 2 0 10,-1 0 0-10,-7 2 0 6,1-4 0-6,-4 0 0 11,1-2 0-10,-5 2 0 1,-2 0 0-2,0 2 0 11,-6-4 0-11,4 4 128 3,-4-3-128-2,4 3 0 11,-4 0 0-11,4 0 0 1,-6 2 0-2,0-2 0 12,-2 0 0-12,-2 2 0 2,-2-4 128-2,-3 3-128 12,1-3 128-12,-2 2-128 4,-1-2 160-3,-3-2-32 5,-5 0-128-6,1 0 192 8,1 2-64-8,-7-2 0 7,3 0-128-7,-16 0 192 8,12-2 0-8,-12 2-16 10,17 0 0-9,-17 0 0 3,0 0 64-4,14-4 16 11,-14 4 0-11,0 0 0 4,0 0 0-4,11-13 0 7,-3 3 0-6,0-2 0 6,-8 12 32-7,8-17 16 7,-4-7 0-7,-2 1 0 7,0-2 16-7,-2-3 0 12,-2 1 0-12,2-2 0 4,0-2-48-4,0-3 0 13,0-5 0-13,0 0 0 2,0 2-32-2,0-10-16 11,-2 1 0-11,2 1 0 4,2-2-48-3,-2 0-16 8,-2 4 0-8,0-2 0 2,0 3-160-2,0 1 160 10,0 6-160-11,-2-4 160 4,4 3-160-3,-2 5 0 9,0 4 0-7,0 2 0 0,-2-1 0-3,0 5 0 5,2 3 0-5,-1 1 0 8,-5-1 0-8,2 6-192 11,-2-1 32-11,8 13 16 18,-6-12-1584-17,6 12-304 0,0 0-64 0,0 0-16080 1</inkml:trace>
    </iact:actionData>
  </iact:action>
  <iact:action type="add" startTime="25251">
    <iact:property name="dataType"/>
    <iact:actionData xml:id="d12">
      <inkml:trace xmlns:inkml="http://www.w3.org/2003/InkML" xml:id="stk12" contextRef="#ctx0" brushRef="#br1">19645 14416 14335 0,'0'0'640'1,"0"0"128"-1,10-17-624 0,-2-3-144 4,5 3 0-4,-3 3 0 8,-4-4 928-8,2 9 160 7,-8 9 16-5,11-14 16 4,-11 14-320-6,8-14-64 9,-8 14-16-8,8-9 0 4,-8 9 144-5,0 0 32 9,0 0 0-9,0 0 0 6,0 0-272-6,0 0-48 9,0 0-16-9,0 0 0 6,0 0-144-6,0 0-32 10,8 17 0-9,-4 7 0 3,-2-1-112-4,-2 4-16 10,2 1-16-10,0 3 0 6,-2 4 32-6,2 6 16 10,-2 0 0-10,1 2 0 5,-1-2-48-5,2 2-16 11,-2 1 0-11,2-1 0 4,0 4-48-4,2-6-16 11,-2 4 0-11,0-2 0 4,0-2 0-3,2 4 0 9,-2-6 0-10,4 2 0 4,0-4 80-4,3-6 16 11,-1 2 0-9,2-6 0-2,4-5 0 0,-5 1 16 12,5-1 0-12,0-7 0 4,3-1 144-3,-3-2 32 10,3 3 0-11,5-3 0 4,-5 0-144-4,5-3-32 12,1-3 0-10,5 0 0 0,-1 2-96-2,0-2-32 9,1-2 0-9,3 0 0 5,6-3-144-4,0 1 128 8,0-2-128-9,6 2 128 5,-4-2-128-5,6 4 160 10,3-10-160-10,-3 4 160 5,4 1-160-5,2-3 128 10,1 0-128-10,5 2 128 4,2 0 16-4,5 0 0 11,4-2 0-10,-1-2 0 2,5-2-144-2,2 4 0 8,-4 1 0-9,4-1 128 4,6-4 0-4,0 2 0 11,0 2 0-11,2-4 0 4,2-1-128-4,4 3 192 12,-1 4-192-11,1 0 192 3,2-2-192-4,-4 0 0 8,0-4 0-7,1 4 0 5,3-2 0-6,4 4 0 8,-3-1 128-7,1-3-128 5,-2-4 0-6,-1 4 0 9,-3 2 0-8,2-2 0 1,-2 2 0-1,4-1 0 11,-1 1 0-12,-1 0 0 4,0 0 0-3,-2 2 0 8,0 0 0-9,-5-2 0 3,1-2 0-3,-2 4 0 13,0 2 0-13,0 0 0 4,0-2 0-4,2 0 128 11,-2-1-128-10,-4 1 0 2,-2 2 0-3,-3 0 0 7,5 0 0-7,-4 2 0 7,-2-1 0-7,6 3 0 12,-2 0 0-10,-2 2 0-1,-1-4 0-1,-5 2 0 13,4 0 0-13,-7 4 0 6,-1-6 0-6,2 5 0 9,-1 1 0-9,-1-2 0 4,-1 0 0-3,5 4 0 8,-4-3 0-9,1-1 0 3,-3 0 0-3,-1 4 0 10,-1-2 0-9,-3 5 0 2,-4-1 0-3,-5-4 0 12,-1 2 0-12,2-1 0 5,-4-5 0-4,2 2 0 5,-6 2 0-6,4-2 0 6,2-2 0-6,-6-2 0 11,-2 3 128-11,4 3-128 4,-2-4 0-4,0 2 0 14,-6-2 0-14,-4 2 0 3,0-2 0-3,-1 2 0 15,-3-3 128-14,-2 1-128 0,3-2 0-1,-3 0 128 5,-5 0-128-4,1 2 128 6,-5-2-128-7,3 0 128 11,-17-2-128-10,18 2 128 2,-18-2-128-3,14 6 192 10,-14-6-192-9,17 2 192 4,-17-2-64-5,14 0 0 9,-14 0 0-9,0 0 0 5,0 0 64-5,16-4 0 7,-3-4 0-7,-13 8 0 8,14-10 96-8,-6 2 32 12,3-5 0-12,-3 3 0 5,0-4 16-5,0 3 16 9,1-7 0-9,1 3 0 5,6-5-96-5,-4-3 0 11,1-3-16-11,-5 1 0 3,0 0-48-2,4-3 0 9,-5 1 0-10,-1-2 0 4,2 3 16-3,4-1 0 6,-6-2 0-7,1 4 0 8,3 3-208-8,-4 1 144 10,0-1-144-10,0 3 128 4,1-3-128-3,-1 3 0 10,-4 1 0-11,2 4 0 5,-2-1 0-4,-2 15-176 3,-2-16 48-3,2 16 0 22,0 0-2544-21,0 0-496 0,-14-6-96-2,-3 12-32 0</inkml:trace>
    </iact:actionData>
  </iact:action>
  <iact:action type="add" startTime="28210">
    <iact:property name="dataType"/>
    <iact:actionData xml:id="d13">
      <inkml:trace xmlns:inkml="http://www.w3.org/2003/InkML" xml:id="stk13" contextRef="#ctx0" brushRef="#br1">2621 17964 9215 0,'0'0'816'1,"0"0"-656"-1,0 0-160 0,-14-6 0 7,14 6 1280-7,0 0 240 8,0 0 32-8,-10-8 16 7,10 8-272-6,0 0-48 7,0 0-16-8,0 0 0 6,0 0-16-6,0 0-16 9,0 0 0-9,0 0 0 7,0 0-48-7,0 0 0 7,0 0 0-7,0 0 0 7,18-8-448-7,-2 4-112 7,3-1-16-7,6-1 0 8,5 0 32-8,1 2 0 8,2 0 0-8,6-2 0 7,-2 2-64-7,12-2-16 7,2 3 0-2,3 1 0 0,5 0-160-5,-1 0-48 6,3 2 0-5,-3-2 0 8,-1 0-64-9,-1 2 0 6,-3 0-16-6,-4 0 0 7,-2 0-16-7,-6 0 0 8,3 0 0-7,-5 0 0 6,1 0 32-7,-5 2 16 7,-2 0 0-7,0 0 0 9,-2-2-272-9,-4 0 0 6,-3 0 0-6,-1 0 0 8,1 0 160-8,-5 2-160 6,-19-2 128-6,16 2-128 8,-16-2 0-8,17 3 0 7,-17-3 0-7,0 0 0 24,0 0-672-23,18 6-16 0,-18-6 0-1,0 0 0 12,0 0-1776-10,0 0-352 0,8 12-80-2,-8-12-16 0</inkml:trace>
    </iact:actionData>
  </iact:action>
  <iact:action type="add" startTime="28677">
    <iact:property name="dataType"/>
    <iact:actionData xml:id="d14">
      <inkml:trace xmlns:inkml="http://www.w3.org/2003/InkML" xml:id="stk14" contextRef="#ctx0" brushRef="#br1">3307 18194 16575 0,'0'0'736'0,"-9"-4"160"0,-5 2-720 0,14 2-176 1,0 0 0-1,0 0 0 7,-8-4 1760-7,8 4 320 6,0 0 64-6,0 0 16 7,-15-2-944-6,15 2-192 7,0 0-48-8,-10 0 0 7,10 0-16-7,0 0-16 8,-12 8 0-8,12-8 0 8,-6 19-240-8,4-1-32 6,2 1-16-6,4 7 0 8,4-3-160-7,-2 5-48 5,-2-1 0-6,2 4 0 7,0 2-64-7,3 10 0 9,-3-2-16-9,-4 8 0 8,2 3-96-1,0 3-16-7,-2 2 0 0,0-1 0 8,-2 5-16-8,-2-1-16 6,0 1 0-5,0-3 0 6,0 1-32-7,0-1 0 8,0 3 0-8,-2 3 0 7,-4 0-64-7,-1-3-128 8,1-1 176-8,2-3-176 7,-4 1 176-7,2-7-176 8,3-2 160-8,-3-1-160 7,-4-3 128-7,2-4-128 8,-5 4 0-8,7-10 144 8,2 0-144-8,-4 0 0 7,3-5 0-7,1-3 128 8,-6-6-128-8,4 1 0 6,0-3 0-6,3-1 0 25,-3-4-496-24,2 3-16 0,6-17-16-1,-6 10 0 12,6-10-1984-10,-10 8-400 2,10-8-80-4</inkml:trace>
    </iact:actionData>
  </iact:action>
  <iact:action type="add" startTime="29079">
    <iact:property name="dataType"/>
    <iact:actionData xml:id="d15">
      <inkml:trace xmlns:inkml="http://www.w3.org/2003/InkML" xml:id="stk15" contextRef="#ctx0" brushRef="#br1">2496 19945 23951 0,'0'0'2128'1,"18"-2"-1696"0,1-8-432-1,3 3 0 8,3 3 352-7,8 0-16 5,0 2 0-6,4 2 0 8,8-4-32-8,0 2-16 7,2-2 0-7,4-4 0 7,3 2 448-7,5 3 96 8,1-1 0-8,5 2 16 7,-3 0 176-7,-6 0 48 8,-3-2 0-8,-2 8 0 8,-6-4-624-8,-4 2-128 7,-8 0-32-3,0-2 0 1,2 0-288-4,-6 2-224 5,-3 2 32-5,-5-2 16 22,-1-1-1824-21,-1-1-368 1,-5 0-80-3</inkml:trace>
    </iact:actionData>
  </iact:action>
  <iact:action type="add" startTime="29454">
    <iact:property name="dataType"/>
    <iact:actionData xml:id="d16">
      <inkml:trace xmlns:inkml="http://www.w3.org/2003/InkML" xml:id="stk16" contextRef="#ctx0" brushRef="#br1">3914 18637 17103 0,'-12'-16'752'4,"3"4"160"-4,-1 2-720 0,2-3-192 0,-2 3 0 0,1 0 0 6,-5-5 832-6,0 3 128 8,-3 0 16-7,1 3 16 6,-5 1-48-6,-3-4-16 4,3 4 0-5,-3 0 0 10,1-1-144-10,-4 3-16 6,-1 2-16-6,-3-4 0 8,-4 2 16-8,2 2 0 7,4 1 0-7,-3 3 0 7,3-2 0-7,-6 4 0 7,0-1 0-6,0 5 0 7,-8-2-288-7,4 2-48 5,-4 0-16-6,2 4 0 7,-6 1-96 2,6 1 0-9,-2 8-16 0,8-3 0 7,-2-3 16-7,6 5 16 6,0-3 0-6,1 3 0 9,5 5 32-9,2 1 0 7,3 2 0-7,1 3 0 8,1-1-144-8,5 4-32 8,-5 0 0-8,10 8 0 7,2-2-192-7,2 6 0 7,4-8 0-7,8 6 0 9,0-2 0-9,8 4 0 6,-5 2 0-6,9-4 0 9,-1 3 0-9,7-7 0 6,7 0 0-5,4-4 0 6,2-5 128-7,10-1-128 6,5-2 0-6,5-3 144 9,5-3-144-9,-3-9 0 7,-3 0 144-7,1-9-144 8,-3-1 128-8,1-6-128 6,1-7 160-5,-1-1-160 7,-3-7 176-8,-1-3-176 8,-2 1 192-8,3-7-192 7,1-9 320-7,-2 0-64 7,-3 4 0-7,-3-6 0 8,-6 2 128-8,-4-10 32 7,-5 0 0-7,-11-1 0 8,-5-3 80-8,-7-2 16 8,-1-3 0-8,-12-1 0 7,-2-3-192-7,-5 1-16 6,-13 1-16-6,-1 3 0 10,-2 6-96-10,-3 3-32 6,-3 9 0-6,-8-1 0 8,-2 5-32-8,-3 6 0 8,1 4 0-8,2 5 0 8,-2 4-128-7,6 9 0 4,-4 1 0-5,4 4 0 9,-4 4-288-9,6 3-96 5,4 9 0-5,-2 0-16 28,3 3-2288-26,5 4-464-1,2 1-96-1</inkml:trace>
    </iact:actionData>
  </iact:action>
  <iact:action type="add" startTime="32935">
    <iact:property name="dataType"/>
    <iact:actionData xml:id="d17">
      <inkml:trace xmlns:inkml="http://www.w3.org/2003/InkML" xml:id="stk17" contextRef="#ctx0" brushRef="#br2">10651 9868 10303 0,'14'-15'448'1,"-4"9"112"0,1-6-560 11,1 2 0-11,0 1 0-1,-3-1 0 0,-3 2 896 0,4 4 64 6,-10 4 0-6,0 0 16 8,0 0 48-7,0 0 0 4,0 0 0-5,0 0 0 8,-14-13-16-8,5 5 0 6,-11 4 0-6,1 4 0 10,-3 0-192-10,-9 2-48 7,-4 2 0-7,-4 2 0 7,-8 1-192-6,-4 1-32 5,-1-2-16-6,-5 4 0 9,1-2-16-9,-1-4-16 6,4 1 0-6,-1-1 0 13,-3-4-176-13,3 0-48 2,-1 0 0-2,0 0 0 10,-1-4-16-10,1-1 0 7,2-3 0-7,5 0 0 7,3 0 0-7,-2 2-16 5,6-2 0-5,2-1 0 10,4 3-32-10,4 2 0 5,1-4 0-5,5-2 0 10,2 3 0-10,3 5 0 6,7 0 0-6,-3-2 0 9,8-8-64-9,8 12-16 5,0 0 0-5,0 0 0 8,0 0-128-8,0 0 160 8,0 0-160-8,0 0 160 8,-12 12-160-7,5 0 0 6,3 3 0-7,2 1 0 8,2 5 0-7,0 6 0 6,0 7 0-6,0 9 0 6,-2 5 0-7,0-1-144 6,0 2 144-6,2 7 0 8,-2 15 0-8,0 3 0 6,-4 4 0-6,2 6 0 10,0 5 0-10,0 1-128 7,3-2 128-7,-7 3 0 7,-4 7 0-7,6-2 0 5,-2-1 0-3,-3-1 0 6,-1 5 0-8,-4-5 0 6,7 3 0-6,-5-5 0 8,2 3 240-8,-1-5-48 8,1-6-16-8,2 0 0 9,-5-2 96-9,3 4 32 6,-6 1 0-6,7 5 0 8,-5-8-48-8,6 2 0 6,-5-2 0-6,5 1 0 10,-6-1-64-10,7 2 0 5,-5-4-16-5,4 0 0 10,0 0-32-10,-1-2 0 5,3-4 0-4,2 2 0 8,-2-8 16-9,4 0 0 6,2-3 0-6,-2-3 0 8,1-4-32-8,1-1 0 7,-2-1 0-7,-2 1 0 8,2-1 16-8,0 1 0 6,2-5 0-5,2 1 0 6,0 0-144-7,0-1 192 7,-4-3-192-7,2 0 192 8,2-4-192-8,-2 1 160 8,-2-5-160-8,-3 2 160 8,1 0-160-8,0-4 128 7,2 4-128-7,-2-4 128 8,-4 7-128-8,3-1 0 7,1-6 0-7,0 2 128 9,-4-6-128-9,2-4 0 5,2-3 144-5,-1-1-144 10,1 2 0-10,0-4 144 6,2-3-144-6,-2-3 0 7,-4-1 192-7,5-1-192 7,-1-3 192-7,0-1-192 10,-2-5 160-10,8-10-160 6,-8 14 128-6,8-14-128 7,-4 13 128-7,4-13-128 7,0 0 128-7,0 18-128 8,0-18 0-8,0 0 0 7,12 12 128-7,4-1-128 9,-16-11 0-9,21 4 0 6,3-2 0-6,-1-2 0 8,2-4 0-8,10-3 0 7,1-3 128-6,3 4-128 7,2-4 0-8,-2 2 0 6,5 1 0-6,3-1 128 10,0-2-128-10,6 6 0 6,1 0 0-6,5-2 128 9,-1-3-128-9,9 3 0 7,-3 2 0-7,6 0 0 8,-2-6 0-8,3 0 0 6,-7 3 0-6,4-3 0 8,-1-4 0-7,1 6 0 4,-4-3 0-4,1 5 0 8,1 4 0-9,-6 6 0 6,3 0 0-6,-5 4 0 9,-3-8 0-9,-4 1 0 5,-3 1 0-5,-9 2 0 9,-1-2 0-9,-5 2 0 7,-6-2 0-7,0 2 0 8,-7 4 0-8,-5 0 0 7,3-6 0-7,-18-2 0 8,14 2 0-8,-14-2 0 6,0 0 128-6,0 0-128 8,0 0 0-8,0 0 0 7,0 0 0-7,0 0 128 9,0 0-128-9,0 0 160 6,0 0-160-6,-10 9 160 9,-8-1-160-9,3-4 128 6,-7-2-128-6,1 0 128 10,-3-2-128-10,-3 4 0 6,-4 0 0-6,-4-2 128 8,0-4-128-8,-6 2 0 7,2 2 0-7,-4-4 128 8,0 0-128-8,-4-2 0 8,2-2 0-8,2 2 0 7,-5 6 0-7,-1 0 0 7,-2-2 0-7,0 0 0 8,3 4 0-8,-5-2 0 7,-2 4 0-7,-1 1 0 8,-5-10 0-8,-1 6 0 6,-1 1 0-6,1-2 0 9,2-4 0-9,3 2 0 6,0 0 0-6,3 0 0 9,5 0 0-9,0 2 0 7,-1-2 0-7,-1 2 0 9,4 0 0-9,2 0 0 6,-4-4 0-6,5 0 0 9,3-4 0-9,0-1 0 6,2 3 0-6,2-2 0 9,-2-2 0-9,5-6 0 7,7 1 0-7,0-3 0 7,-1 3 0-7,7-5 0 7,0-3 0-7,3 3 0 9,-2-2 0-9,5-1 0 6,1 0 128-5,6-5-128 6,-3-3 0-7,3 0 0 8,0-2 0-8,0-1 0 6,1-3 0-6,3-6 0 8,0-4 0-8,0 1 0 8,2-7 0-8,-2 0 0 8,2-3 0-8,0-5 0 7,0-1 0-7,2-9 0 7,0 1 0-7,0-6 0 9,0-4 0-9,4-4 0 6,2-4 0-6,2-2 0 9,-2-3 0-8,3-9 0 5,3-1 0-6,-4 0 0 7,7-7 0-7,-1-5 0 6,6-4 0-6,3 2 0 10,-2-2 0-9,-1-6 0 3,1 2 0-4,3 8 0 10,3 2-144-10,-4 4 144 5,-1 3 0-5,-6 7 0 10,1-6-256-10,-7 5 64 6,-4 6 16-5,3 7 0 6,-3-3 16-7,-2 8 0 6,2 2 0-6,-2 0 0 9,0 4 32-9,0 2 0 8,0-5 0-8,-2 5 0 7,-2 8 128-7,2-4-128 6,1 1 128-6,3 3-128 9,2-6 128-9,-2 7-208 8,0 1 80-8,2 2 128 7,3 5-208-7,-3-2 80 7,4-1 128-7,0 5-208 9,-3 6 208-8,3 5-192 5,-2 4 192-6,-1 1-192 8,1 4 192-8,-4 6-144 6,2 2 144-6,-2 5-128 9,2 4 128-9,-5 1 0 6,1 5 0-6,-4 10-128 8,4-12 128-8,-4 12 0 8,4-11-144-8,-4 11 144 7,0 0 0-7,0 0-144 8,0 0 144-7,0 0 0 5,0-10 0-6,0 10-128 7,0 0 128-7,0 0 0 8,0 0 0-8,0 0 0 8,0 0 0-8,0 0 0 8,0 0 0-8,0 0 0 5,0 0-128-5,0 0 128 9,0 0 0-9,0 0 0 6,8-12 0-5,-8 12 0 8,8-9 0-9,-2 3 0 7,-6 6 0-7,13-10 0 9,-1 0 0-9,4 2 0 5,-5-1 0-5,7 1 0 9,-5 0 0-9,9-6 0 6,1 3 0-6,5-5 0 10,-1 0 0-10,4-3 0 6,8-2 0-6,4 3 0 8,6-2 0-8,-2 3 128 6,7 5-128-6,-1-7 0 9,0-5 160-9,3 1-160 7,1 1 160-7,-1 3-160 8,-3 1 128-7,-2 5-128 5,-3-5 0-6,-7 8 0 8,0 3 0-8,-2-3 0 7,-4 4 0-6,-3 4 0 21,-1 2-1152-20,0 2-320-1,2 4-64 2,0 4-13760-2</inkml:trace>
    </iact:actionData>
  </iact:action>
  <iact:action type="add" startTime="35053">
    <iact:property name="dataType"/>
    <iact:actionData xml:id="d18">
      <inkml:trace xmlns:inkml="http://www.w3.org/2003/InkML" xml:id="stk18" contextRef="#ctx0" brushRef="#br2">26353 10038 14735 0,'-18'-19'640'1,"9"11"160"-1,-3-8-640 0,0 8-160 3,6-7 0-3,3 3 0 8,1-2 1152-8,0 3 208 8,2 11 48-8,4-12 0 7,1-4-496-7,5 9-80 7,4-5-32-7,1 2 0 9,7-2-192-8,5-1-32 4,4 1-16-5,8-2 0 8,0 3-64-8,6-1-16 7,-2 6 0-7,6 0 0 9,2-7-64-9,1 3-16 7,3 4 0-7,0-4 0 7,-1-3 48-7,3 3 0 7,1 0 0-7,1 6 0 12,-1-2-16-12,1 6 0 4,1 2 0-4,-5 2 0 7,-10 0-176-7,0 2-16 7,-4 4-16-7,-2 0 0 8,-6 7-224-8,-2-1 128 7,-4 5-128-7,-1 3 0 8,-5 3 0-8,-5 2 0 6,-1 6 0-6,1 4 0 10,-8-4 128-10,-1 10-128 7,1 0 0-7,-2 6 0 7,-8 1 160-7,-2 7-160 7,2 5 160-7,-2 4-160 8,-3 11 192-8,-1 0-64 7,-4 1-128-6,2 2 192 7,-3-2-192-7,1 2 144 5,-2 0-144-6,3 0 128 8,-1 0-128-8,-2 2 0 7,3 2 144-7,-1-3-144 7,2 3 0-7,0-2 0 8,3-4 0-8,3 0 128 8,0 4-128-8,2-2 0 7,0-4 0-7,2 6 0 7,2-2 0-7,0 1 128 7,2 3-128-7,-2 0 0 8,0 2 128-8,-1-4-128 8,1-4 128-8,2 0-128 8,-8-2 128-8,2 4-128 6,1-1 160-6,-3 3-160 8,0-4 176-8,2 4-176 7,2-2 192-7,-2-4-192 8,0-6 192-8,-2 0-64 6,-2 2 0-6,4-5-128 10,2 3 240-10,0-6-64 6,0 2-16-6,2-5 0 8,4-3 16-8,-2 3 0 7,0-5 0-7,-2 1 0 8,4-7-48-8,-3 3 0 7,3 0 0-7,-2-9 0 8,0-5 0-8,-2 4-128 7,4-4 192-7,-2 4-64 8,-4-6-128-8,4 4 160 8,2-2-160-8,-2 2 160 8,-4-6-160-8,1-4 160 6,1-4-160-6,-2 6 160 8,0 2-160-8,2-2 192 8,0 4-192-8,2-5 192 6,-2-5-192-6,0 0 192 8,-2 0-192-8,2-3 192 9,4-5-192-8,-4 1 128 4,-2-1-128-5,2 1 128 9,-2-3-128-9,0 1 0 5,0-3 0-5,0 3 128 10,0-3-128-10,0 1 0 7,-2 3 0-7,2-1 128 8,0-20-128-8,0 23 0 6,-2 4 144-6,0-5-144 9,-2-5 0-9,4 3 0 7,0-6 0-7,-2 3 128 8,-2-3-128-8,0 3 0 6,4-17 128-6,-4 18-128 8,2-5 160-8,-3 1-32 7,-5-4-128-6,10-10 192 5,-8 10 0-6,8-10 0 8,-12 13 0-8,12-13 0 9,-13 6 0-9,13-6-16 7,-12 8 0-7,-2 0 0 7,14-8-48-7,-11 6 0 7,-5-4 0-7,4 0 0 8,12-2-128-8,-17 1 128 7,3-1-128-7,-3 2 128 9,1 0-128-9,0 0 0 6,-1 0 144-6,1-2-144 9,-3 0 0-9,-1 0 128 7,1-2-128-7,3 2 0 8,-3 0 0-7,3 0 144 4,-4 0-144-5,1 0 0 9,3 0 144-9,-3 0-144 7,1 0 0-7,3 4 144 8,-5 2-144-8,5 0 128 6,1 0-128-6,-2 0 128 8,3-4-128-8,-3 1 0 8,4 5 0-8,-3-2-176 7,3 0 176-7,-4 0 0 8,7 0 0-8,9-6 0 7,-16 7 0-7,16-7 0 7,-10 8 0-7,10-8 0 9,0 0 0-9,0 0 0 6,0 0 0-6,0 0 0 8,0 0 0-8,0 0 0 7,0 0 0-7,22 4 0 10,-5-4 0-10,3-2 0 4,1 0 0-3,3 0 0 9,-1 0 0-10,2 2 0 5,3 0 128-5,1-2-128 8,0 2 0-8,4-2 128 7,-1 1-128-6,5-3 0 6,2-2 0-7,-4 2 0 8,0 2-160-8,0-2 160 8,-2 0 0-8,-2 2 0 7,1-4 0-7,-3 0 0 7,-4 3-128-7,-1 1 128 8,-1 0 0-8,-1-2 0 8,-7 2 0-8,5 0 0 6,1 0 0-6,-5 0 0 9,1 0 0-9,-1 0 0 7,-1 2 0-7,-15 0 0 8,0 0-128-8,0 0 128 6,20-6 0-6,-20 6 0 8,0 0-192-7,0 0 64 5,0 0 128-6,0 0-208 8,0 0 80-8,0 0 128 7,0 0-208-7,0 0 80 9,-18 6 128-9,18-6 0 6,-13 2 0-6,-3-4 0 8,16 2 0-8,-15-10 0 8,-1 3 0-8,-2-1 0 8,5-8 0-8,-3 2 0 7,4-5 0-7,-3-4 0 8,3-3 0-8,-3-1 0 7,3-2 0-7,-6-1 0 7,3-7 0-7,-3-4 0 9,2 4 0-9,3-11 0 7,-7-7 0-7,7-5 0 8,-3-13 0-8,2-3 0 7,-3-8 0-7,-3-5 0 7,7-11 0-7,-9-3 0 8,5-6-192-8,1-10 32 6,-3-4 16-6,1-10 0 9,0 1-112-9,3-3-32 7,5 4 0-7,0-3 0 10,5-5 112-10,1 1 32 5,0-4 0-5,2 5 0 8,-2 1 144-8,2 3 0 8,0-2 0-8,2 1-128 9,0-5 128-9,0 9 0 5,0 3-144-5,0 8 144 8,-4 2 0-8,2 6-144 8,-2 3 144-8,0 3 0 7,2 0-144-6,-2 11 144 5,1 3 0-6,-5 5-144 8,4 4 144-8,0 10 0 7,0 3 0-7,0 7-128 9,2 2 128-9,-2 5 0 6,0 4-144-6,-1 3 144 8,1 1 0-8,2 4 0 7,0 2 0-7,0 6 0 8,0 7 0-8,2-1 0 6,-2 4 0-5,0 1 0 9,4 7-128-10,0 3 128 6,0-5 0-6,2 7 0 8,-2-2 0-8,-2 14 0 6,0 0 0-6,11-9 0 8,-3-1-144-7,-8 10 144 7,0 0 0-8,10-12 0 7,-10 12 0-7,0 0-128 7,16-6 128-7,-16 6 0 7,0 0 0-7,15 0 0 8,-15 0 0-7,0 0 0 5,16 0 0-6,-16 0 0 7,0 0 0-7,0 0 0 8,0 0 0-8,0 0 0 7,0 0 0-7,0 0 0 8,0 0 0-8,0 0 0 7,0 0 0-7,0 0 0 8,0 0 0-8,0 0 0 6,-16-2 0-5,2-2 0 7,-5-1 0-8,1-3 0 6,-7 4 0-6,-4-2 0 10,-4-4 0-10,-2-3 128 7,-1 5-128-7,-7-2 144 9,-1-2 32-9,-5 1 0 5,-6-3 0-5,-1 6 0 8,-9-1 16-8,1 1 16 7,-4-2 0-7,-4-6 0 8,1 5-80-8,3-3 0 7,-2 4-128-7,3 6 192 8,5-1-192-8,-2-1 0 8,5 4 0-7,3 2 0 23,-1 0-960-23,2 0-304 0,1 0-48 0</inkml:trace>
    </iact:actionData>
  </iact:action>
  <iact:action type="add" startTime="39363">
    <iact:property name="dataType"/>
    <iact:actionData xml:id="d19">
      <inkml:trace xmlns:inkml="http://www.w3.org/2003/InkML" xml:id="stk19" contextRef="#ctx0" brushRef="#br2">2410 17977 13823 0,'0'0'608'3,"0"0"128"-3,0 0-592 0,0 0-144 0,-11 4 0 0,11-4 0 7,0 0 1312-6,0 0 224 6,0 0 64-7,0 0 0 7,0 0-496-7,0 0-80 7,-10-8-32-7,10 8 0 9,0 0 96-9,0 0 32 8,0 0 0-8,8-5 0 8,1-1-416-8,7-2-96 6,1 0-16-6,3 4 0 8,1-2-16-8,3 1-16 6,-1-5 0-5,28 0 0 7,-6 2-160-8,4 0-16 8,-5 5-16-8,7-1 0 11,2 2 16-11,1 2 0 4,-1 2 0-4,6 0 0 7,1 2 32-7,6-1 16 8,-1 3 0-8,-7-2 0 8,-3 2-48-8,0-4 0 8,-1 0 0-8,-1 2 0 7,-4 2-96-7,-1 1-32 7,-5-3 0-7,2 0 0 8,-8 2-64-8,2 4-32 7,-6-4 0-7,-3 0 0 8,-1-4-160-8,-2 1 160 7,-3 3-160-7,-5-2 160 7,-5-8-160-6,3 2 160 5,-17 2-160-6,14-4 160 8,-14 4-160-8,0 0 0 8,0 0 0-8,0 0 0 24,12-7-1264-22,-12 7-336-2,-2-14-64 0,-6 6-8896 6,8 8-1792-6</inkml:trace>
    </iact:actionData>
  </iact:action>
  <iact:action type="add" startTime="39772">
    <iact:property name="dataType"/>
    <iact:actionData xml:id="d20">
      <inkml:trace xmlns:inkml="http://www.w3.org/2003/InkML" xml:id="stk20" contextRef="#ctx0" brushRef="#br2">3270 17895 18367 0,'0'0'816'1,"0"0"160"-1,-11-9-784 0,5-1-192 1,6 10 0-1,0 0 0 5,0-16 880-5,0 16 128 9,0 0 16-9,0 0 16 6,0 0 48-5,0 0 16 5,0 0 0-5,0 0 0 6,0 0-208-6,0 0-32 7,0 0-16-8,2 18 0 7,0-4-128-7,0 5-16 5,0 1-16-4,2 3 0 7,1 8-128-8,-1 0-32 6,-4 4 0-6,0 3 0 8,0 2 32-8,0-1 0 7,0 8 0-7,0 2 0 12,0 4-64-12,0-1-16 5,0 5 0-5,-2 3 0 8,0 3-176-8,-2-1-48 6,3 1 0-6,-1 1 0 8,0 2-32-8,0 1-16 8,-2-7 0-8,4 0 0 8,-2 1-48-8,2-1-16 7,0-1 0-7,0 1 0 7,-4 1 0-7,0-1 0 7,-4 3 0-6,2-5 0 7,1-3 64-8,1-1 16 6,-6-1 0-6,2 0 0 9,0 3-80-9,0-3-16 6,1-2 0-5,1-5 0 6,2 1-128-7,-2-6 0 7,-2 2 0-6,6-6 128 6,0 2-128-7,2-4 0 7,-2 0 0-7,2-1 0 8,0-1 0-8,2-6 0 7,0-6 0-7,4-1 0 25,0 1-512-24,-2-3 0 0,2-4 16-1,-2-1 0 12,-4-13-1664-11,0 0-336 0,0 0-64-1,0 0 0 10,0 0-432-7,0 0-80-2</inkml:trace>
    </iact:actionData>
  </iact:action>
  <iact:action type="add" startTime="40205">
    <iact:property name="dataType"/>
    <iact:actionData xml:id="d21">
      <inkml:trace xmlns:inkml="http://www.w3.org/2003/InkML" xml:id="stk21" contextRef="#ctx0" brushRef="#br2">2344 20372 23327 0,'0'0'1024'2,"0"0"224"-2,4-15-992 0,2 5-256 0,7-4 0 0,3 6 0 7,7 1 192-7,3-3 0 8,1 2 0-7,4-6 0 5,-2 1 336-5,5-7 64 5,3-1 16-6,2 3 0 8,7-1 192-8,1-1 32 7,0 1 16-7,6-3 0 8,1-1-144-8,3 3-16 7,-2 7-16-6,-3-3 0 6,-1 6-432-6,0 3-96 6,-10-3-16-6,0 4 0 20,-6 4-576-20,-4-2-112-1,-6 0-16 0,-3 2-13120 2</inkml:trace>
    </iact:actionData>
  </iact:action>
  <iact:action type="add" startTime="40473">
    <iact:property name="dataType"/>
    <iact:actionData xml:id="d22">
      <inkml:trace xmlns:inkml="http://www.w3.org/2003/InkML" xml:id="stk22" contextRef="#ctx0" brushRef="#br2">3744 18812 12895 0,'-17'-27'1152'1,"9"7"-928"3,-6 3-224-4,3-1 0 7,3-5 1536-7,-4-1 256 6,2-1 48-5,1 4 16 8,-7 5-896-9,0-2-160 6,1 7-32-6,-5-5-16 9,5 6 144-9,-7-1 16 5,-7 3 16-5,0 2 0 9,3-4-16-9,-3 6 0 8,-4 2 0-8,2 6 0 6,0 4-96-6,-3 0-32 8,-1 6 0-8,-4-1 0 8,2 1-272-8,-4 5-48 6,4 5-16-5,4 1 0 5,0 4 0-5,0-1 0 7,3 3 0-8,3 10 0 11,0 2-64-11,1 5 0 4,7 1-16-4,-2 4 0 7,5 5-192-7,4 1-48 8,8-3 0-8,4 1 0 7,2-4-128-6,12-1 0 6,5-9 0-7,7 0 0 8,3-4 0-8,8-4 0 8,4-7 0-8,8-9 0 6,2-3 192-6,3-9-64 8,3-3 0-8,1-4 0 8,1-7 128-8,-5-5 32 7,3-8 0-7,0-1 0 9,-5-4 32-9,-1-1 0 7,-6-1 0-7,0-2 0 7,-1-6 48-7,-5 1 16 7,-1-1 0-7,-5-2 0 7,-8 4 96-7,-7-2 32 8,-3-2 0-8,-9 0 0 8,0-2-96-8,-6-4-16 8,-8 4 0-8,-2-4 0 7,-7 4-208-7,-3 0-32 7,-3 6-16-6,-2 6 0 6,1 3-144-7,-3 5 0 7,0 5 0-7,-1 4 0 23,1 4-1312-20,2 6-144-3,-1 6-16 0,3 2-10816 5,1 2-2144-3</inkml:trace>
    </iact:actionData>
  </iact:action>
  <iact:action type="add" startTime="41315">
    <iact:property name="dataType"/>
    <iact:actionData xml:id="d23">
      <inkml:trace xmlns:inkml="http://www.w3.org/2003/InkML" xml:id="stk23" contextRef="#ctx0" brushRef="#br2">5553 17464 10127 0,'0'0'448'3,"0"0"96"-2,-12-15-544-1,6 5 0 0,6 10 0 0,0 0 0 7,-6-14 2240-6,6 14 320 6,-14-11 80-7,1 3 16 7,-1 8-1504-7,0 0-288 6,-7 0-64-6,2 8-16 8,-1 0-144-7,-1 7-16 5,-1 1-16-6,-1 7 0 8,-3-5 112-8,-1 9 32 7,0 8 0-7,-1 4 0 9,3 10-112-9,-2 7 0 6,-4 7-16-5,1 9 0 7,5 8-128-8,2 4-32 8,3 6 0-5,-3 5 0 3,-3-1-144-6,5 9-16 6,-1 4-16-6,5-3 0 9,-5-5-160-9,7 3-128 5,3-7 144-5,2-1-144 8,-3-10 288-8,5-3-32 7,0-4-16-7,2-7 0 7,2 0 96-7,4-10 32 8,6-3 0-8,4-2 0 8,-2-1-144-8,9-3-32 7,-1-6 0-7,3-6 0 8,3-6-192-8,1-2 176 7,3 0-176-6,-1-5 160 5,2-5-160-6,6 1 0 8,1-11 0-8,1 3 0 24,6-6-416-23,-2-2-112 0,2-1-32-1,-2-5-9712 6,0-5-1952-5</inkml:trace>
    </iact:actionData>
  </iact:action>
  <iact:action type="add" startTime="41690">
    <iact:property name="dataType"/>
    <iact:actionData xml:id="d24">
      <inkml:trace xmlns:inkml="http://www.w3.org/2003/InkML" xml:id="stk24" contextRef="#ctx0" brushRef="#br2">6298 18568 26719 0,'-20'-29'1184'2,"12"11"240"0,-1 1-1136-2,-1 3-288 1,2-3 0-1,6 7 0 6,2 10 400-5,0 0 32 5,-16-10 0-6,5 2 0 9,-9 6-192-8,5 4-48 4,-5 8 0-4,-3 0 0 6,1 9 0-7,-1 1 0 8,1 3 0-8,-1 5 0 6,0-1 128-6,3 12 32 8,-3 0 0-8,5 10 0 9,-1 1-128-9,5 7-32 6,4 0 0-6,6 3 0 7,4 0-192-7,8 3 0 8,10-5 128-2,-5-1-128-3,3-6 0-2,5-10 0 5,5-6 0-6,3-6 0 8,2-4 144-8,4-5-16 6,6-1 0-6,4-9 0 8,8-2 320-7,1-2 64 5,1-8 16-6,0-6 0 9,1-2 48-9,-5-3 16 7,-2 1 0-6,-8-4 0 4,-2-3-128-5,-6-7-16 9,0-1-16-9,-4 0 0 8,-7-3 16-8,-3 1 0 6,-7-2 0-6,-4-4 0 7,-4-2 128-6,-10-4 16 6,-2 2 16-6,-6-4 0 6,-9-6-160-7,-4-3-16 10,-3-1-16-10,-5-4 0 5,-4-3-240-4,0 1-48 5,-6 5-128-6,0 9 192 8,5 2-192-8,-1 8 0 9,3 4 0-9,5 3 0 21,-2 5-448-20,4 6-16 0,6 1-16-1,7 0 0 14,1 8-2512-13,9 3-496 1,8 5-96-2,0 0-32 0</inkml:trace>
    </iact:actionData>
  </iact:action>
  <iact:action type="add" startTime="42203">
    <iact:property name="dataType"/>
    <iact:actionData xml:id="d25">
      <inkml:trace xmlns:inkml="http://www.w3.org/2003/InkML" xml:id="stk25" contextRef="#ctx0" brushRef="#br2">6721 16891 11055 0,'0'0'976'1,"0"0"-784"-1,-12 0-192 0,12 0 0 7,0 0 1904-7,0 0 336 8,0 0 64-8,0 0 0 8,0 0-1232-7,0 12-256 6,0-12-48-7,8 17-16 7,6-5-32-7,-1 4 0 8,7-5 0-8,3 9 0 6,5-6-128-6,3 7-16 7,2 6-16-7,10 3 0 8,0 1-112-8,9 14-32 7,5 7 0-7,9 3 0 8,3-1-160-8,3 5-48 7,-8 7 0-7,6 4 0 9,-3-1-208-3,-3 3 128-6,-2 2-128 0,-3 2 0 8,-3 2 128-7,1 4-128 5,-2 2 0-6,-1 4 144 8,-3-12 64-8,-8 0 16 8,0-2 0-8,-8 6 0 8,-2 0 256-8,0-2 48 7,-11-4 16-7,-5 2 0 7,-5 4-80-7,-2-2-16 7,-6-8 0-7,-4 2 0 8,-4 4-48-8,-2-6-16 8,-10 3 0-8,-1-5 0 8,-3 2 64-8,-3 0 0 6,-3-3 0-6,-1-1 0 9,0-4 48-8,-1-5 16 4,-1-6 0-5,-2-3 0 9,0-1-64-9,0-4 0 6,3-6 0-5,5-2 0 7,-2 0-64-8,1-2-32 7,1-5 0-7,5-7 0 8,3-5-192-8,-3-1-32 6,8-5-128-6,10-10 192 8,0 0-192-8,0 0 0 8,0 0 0-8,-11-8 0 23,7-9-1888-22,6 1-320 0,3-5-64-1,7-5-8704 7,0 1-1744-6</inkml:trace>
    </iact:actionData>
  </iact:action>
  <iact:action type="add" startTime="42924">
    <iact:property name="dataType"/>
    <iact:actionData xml:id="d26">
      <inkml:trace xmlns:inkml="http://www.w3.org/2003/InkML" xml:id="stk26" contextRef="#ctx0" brushRef="#br2">9192 18034 11055 0,'0'0'976'1,"0"0"-784"-1,0 0-192 0,-13 10 0 6,13-10 1840-5,0 0 320 7,-8 11 64-8,8-11 16 6,-6 18-704-5,6-18-128 6,6 14-16-7,-6-14-16 8,11 9-96-8,11-5 0 7,-1-4-16-7,5 0 0 8,1 0-128-8,4 0-32 7,2-2 0-7,6 0 0 7,4-5-560-6,6 5-112 5,4 2-32-6,1-2 0 8,-3-2-272-7,2 2-128 5,-3-2 0-6,-3 2 128 9,-4 0-128-9,-4 2 0 10,-6-6 0-10,-1 10 128 23,-5 2-1280-23,-6-2-272 1,-1 2-48-1,-20-6-7808 4,0 0-1568-2</inkml:trace>
    </iact:actionData>
  </iact:action>
  <iact:action type="add" startTime="43136">
    <iact:property name="dataType"/>
    <iact:actionData xml:id="d27">
      <inkml:trace xmlns:inkml="http://www.w3.org/2003/InkML" xml:id="stk27" contextRef="#ctx0" brushRef="#br2">9393 18502 19343 0,'-21'14'1728'1,"21"-14"-1392"0,0 0-336-1,0 0 0 4,2 9 2272-3,7 3 384 5,7-4 80-6,7 0 16 8,5 1-1296-8,7-5-256 7,10 0-48-7,1-2-16 8,5-2-560-8,2 0-96 7,3-2-32-7,3 2 0 8,-4-2-288-8,1 0-160 7,5-2 160-7,-3-1-160 26,-1-1-1296-25,-1 0-368 4,-1 4-64-4</inkml:trace>
    </iact:actionData>
  </iact:action>
  <iact:action type="add" startTime="44994">
    <iact:property name="dataType"/>
    <iact:actionData xml:id="d28">
      <inkml:trace xmlns:inkml="http://www.w3.org/2003/InkML" xml:id="stk28" contextRef="#ctx0" brushRef="#br2">6112 5935 10943 0,'0'0'480'3,"0"0"96"-3,-4-12-448 0,2-2-128 0,2 14 0 0,-3-9 0 8,-3-5 640-8,6 14 96 5,-10-14 32-5,2 7 0 11,8 7-128-11,-10-8 0 5,-5 2-16-5,-1 4 0 7,1 2-176-6,-3 2-16 5,0 4-16-6,-3 6 0 8,-4-3-208-8,-3 9-32 7,5-3-16-7,-2 7 0 9,-3 3-16-9,3 3 0 7,0 3 0-7,-1 6 0 8,-1 0-144-8,2 6 192 6,3 7-192-6,1 5 192 13,-1 2-192-13,9 5 128 5,-3-2-128-5,8 3 128 7,0-1-128-7,6 1 0 6,8-3 0-6,2-5 0 9,0-6 0-9,11-10 0 6,3-6 0-6,7-6 128 10,0-4 32-10,3-3 0 6,-3-12 0-6,4-2 0 9,4-3 288-9,0-5 64 4,0-5 16-4,4 1 0 9,-4-10 176-9,4 3 16 7,-2-7 16-7,0-1 0 8,2-7-208-8,-4-1-32 7,2-2-16-7,-6-2 0 8,0-8-32-8,-3 0 0 7,-5-4 0-6,0 4 0 7,-1-2 64-8,-9 6 16 7,-1-10 0-7,-4 6 0 8,-2-2-48-8,-6 6-16 7,-4-6 0-7,-6 6 0 8,-2-4-176-8,0 6-32 7,-5 4-16-7,-1 4 0 8,-1-1-112-8,-7 3-128 7,-1 2 176-7,-1 5-176 8,1 3 0-7,0 5 0 4,-1 2 0-4,1 6 0 24,4 2-688-25,-1 8-32 0,1 0-16 0,11-1-8384 7,10-7-1680-6</inkml:trace>
    </iact:actionData>
  </iact:action>
  <iact:action type="add" startTime="45774">
    <iact:property name="dataType"/>
    <iact:actionData xml:id="d29">
      <inkml:trace xmlns:inkml="http://www.w3.org/2003/InkML" xml:id="stk29" contextRef="#ctx0" brushRef="#br2">10224 5849 2751 0,'0'0'256'3,"0"-14"-256"-2,2 1 0-1,-2 1 0 8,0-2 2560-8,0 14 480 6,-4-13 96-5,2-3 0 7,-4 2-1776-8,-2-1-352 5,1 9-80-4,-1-4-16 7,-4 2-208-8,0 3-32 7,-1 3-16-7,-1 2 0 8,-1 2-288-8,-1 5-64 9,-5 7-16-9,1 0 0 6,2 5-96-6,-3 1 0 7,-6 1-16-7,1 6 0 7,1 5 32-7,0 5 16 9,1 2 0-9,5 6 0 8,-1 1-16-8,3 3 0 8,7 10 0-8,4-5 0 7,0-3-80-7,12 2-128 7,0 1 176-7,8-3-176 8,5-4 240-8,4-8-64 6,3 0-16-6,3-8 0 9,0-2 320-9,6-5 64 7,4-9 16-7,0 1 0 9,6-6 64-9,0-1 16 5,2-3 0-5,2-10 0 9,5-7 48-9,-3 1 16 7,0-6 0-7,-4 1 0 7,3-9-112-7,-5-1-16 8,-8-4 0-8,0-1 0 8,-4-5 128-8,-5-4 0 7,-7 2 16-7,-3 2 0 8,-5 2-48-8,-5-2-16 6,-6-4 0-5,-4-2 0 9,-6 4-240-10,-5 0-48 4,-1 6-16-3,-5-1 0 7,-7-1-192-8,1 6-32 7,-4 0-128-7,-1 5 192 8,-9 8-192-8,2 1 0 6,0 7-192-5,-10 6 192 22,-1 4-1680-22,-5 8-240 2,-2-1-32-3,3 7-13472 0</inkml:trace>
    </iact:actionData>
  </iact:action>
  <iact:action type="add" startTime="47049">
    <iact:property name="dataType"/>
    <iact:actionData xml:id="d30">
      <inkml:trace xmlns:inkml="http://www.w3.org/2003/InkML" xml:id="stk30" contextRef="#ctx0" brushRef="#br2">11492 17347 11967 0,'0'-13'1072'4,"-2"-5"-864"-4,0 5-208 1,0-7 0 6,0 1 1152-7,2 3 192 7,0-4 48-7,-2 5 0 9,0 3-304-9,0 2-48 6,0-5-16-6,2 15 0 9,-2-10-96-9,2 10-32 7,0 0 0-7,0 0 0 7,0 0-368-7,0 0-80 6,0 0 0-6,0 0-16 9,0 0-80-9,0 0-16 7,0 0 0-7,0 0 0 9,4 27-16-9,0 5-16 6,2 1 0-5,2 2 0 5,2 8-32-6,-5 4 0 7,5 1 0-3,6 5 0 1,-3 4-128-5,5 5-16 7,3 2-128-7,1 3 192 8,-1 1-192-8,5-8 0 7,3 1 128-7,6-5-128 9,0-1 0-9,0-8 128 6,4-4-128-6,2-10 0 8,8-2 288-8,4-8-32 7,-3-7-16-7,5-2 0 8,2-12 336-8,-1-4 64 7,1-6 0-7,1-6 16 8,5 1-144-8,5-5-48 6,-4-3 0-6,6-3 0 9,1-1-208-9,1-8-64 6,-6-4 0-6,2-4 0 9,-1 4-32-9,-5 0-16 6,-3-6 0-6,-5 4 0 11,-3-6 96-11,-2 2 16 5,-2 0 0-5,-4-4 0 9,-3 6-32-9,-1-4 0 6,-1 0 0-6,-5 5 0 9,-6-3-96-9,2 6-128 6,-3-6 176-6,-1 6-176 8,-7 3 160-8,-3 3-160 7,1-4 128-7,-8 8-128 8,1 3 0-8,-3 5 0 8,0 3 0-8,-6 16 0 6,0-11-272-6,0 11-96 7,0 0-16-7,0 0 0 26,0 0-816-26,-10-8-160 0,1 2-48 0,9 6-8528 9,0 0-1712-9</inkml:trace>
    </iact:actionData>
  </iact:action>
  <iact:action type="add" startTime="47679">
    <iact:property name="dataType"/>
    <iact:actionData xml:id="d31">
      <inkml:trace xmlns:inkml="http://www.w3.org/2003/InkML" xml:id="stk31" contextRef="#ctx0" brushRef="#br2">12578 16950 16527 0,'0'0'720'1,"4"-18"176"-1,0 4-720 0,2-3-176 4,4 1 0-4,-4 3 0 7,-1-1 976-6,-5 14 176 5,0 0 16-6,0 0 16 9,8-14-176-9,-8 14-48 6,0 0 0-6,0 0 0 8,0 0-112-8,0 0-16 8,0 0-16-8,0 0 0 6,-6 14-144-6,1 2-32 7,1 3 0-7,-2 1 0 8,-2 5 16-8,4 8 0 9,0 4 0-9,2 4 0 6,0 4-240-5,2 8-48 6,0 9-16-7,-4 4 0 12,0-3 0-12,-1 11 0 4,1 2 0-3,-2 6 0 6,0 6-96-7,-6 1-32 7,3 1 0-7,-1 7 0 7,-4-1-64-7,6 3-16 8,-7-3 0-8,3 2 0 7,2-9 16-7,-1 3 0 8,5 0 0-8,0-9 0 7,-6-3 192-7,0-2 32 7,1-11 16-7,1 3 0 8,2-4-80-8,-2 4 0 7,1-3-16-7,-1-9 0 9,-4-5 0-9,5 0 0 7,-7-1 0-7,4-9 0 9,4-4-48-9,-3-4 0 6,3-2 0-6,0-3 0 7,-2 1-80-6,5-10-32 5,1-1 0-6,0-3 0 9,2-5-144-9,2-12 0 7,0 0 0-7,0 0 0 21,0 0-288-20,0 0-144-1,11-8-16 0,9-9-16 15,-6-1-2464-14,1-3-480 3,5-3-112-4</inkml:trace>
    </iact:actionData>
  </iact:action>
  <iact:action type="add" startTime="48251">
    <iact:property name="dataType"/>
    <iact:actionData xml:id="d32">
      <inkml:trace xmlns:inkml="http://www.w3.org/2003/InkML" xml:id="stk32" contextRef="#ctx0" brushRef="#br2">14632 17028 16815 0,'0'0'736'1,"0"0"160"-1,0 0-704 0,0 0-192 3,0 0 0-3,0 0 0 6,0 0 848-6,0 0 144 8,0 0 32-8,0 0 0 8,-15 11-96-8,3 9-16 7,-6-3 0-7,1 7 0 9,-1 1 144-9,-5 6 32 5,-1 8 0-5,1 0 0 9,-2 10-128-9,-5 4-32 6,-3 5 0-6,2 3 0 9,-2-1-176-9,2 10-48 6,-1 10 0-6,3 2 0 9,0 4-384-9,2 4-64 8,-1 3-32-4,5-1 0 0,1 0-224-3,1 1 128 4,2-5-128-5,5 0 0 9,-2-10 128-9,5-2-128 6,-5-6 0-6,8 0 144 8,-2-11-144-8,5-3 0 6,1-5 0-5,6-4 0 6,-2-6 0-7,4-2 0 10,-1-10 0-10,5-2 0 6,0-1 0-6,4-5 0 7,3-1-160-6,3 1 160 22,-8-11-1280-22,7 4-176 0,-1-7-16-1,3-3-7840 6,5-4-1568-5</inkml:trace>
    </iact:actionData>
  </iact:action>
  <iact:action type="add" startTime="48611">
    <iact:property name="dataType"/>
    <iact:actionData xml:id="d33">
      <inkml:trace xmlns:inkml="http://www.w3.org/2003/InkML" xml:id="stk33" contextRef="#ctx0" brushRef="#br2">15334 17796 26719 0,'-11'-21'1184'1,"7"5"240"-1,-4 4-1136 0,4-1-288 3,4 13 0-3,0 0 0 8,-6-10 512-8,6 10 32 6,0 0 16-6,-17 10 0 10,-1 5-320-10,-5 5-64 5,-3 5-16-5,-1 6 0 8,-2 2 64-8,0 4 16 7,1 8 0-7,-1 4 0 7,2 4 144-7,1 1 48 8,1 3 0-8,5 5 0 7,5-1-176-7,-1 5-48 7,7 0 0-7,-1 3 0 8,4-3-80-8,2-8-128 8,4-3 176-4,4-4-176 0,0-8 176-4,8-2-176 7,-1-12 160-7,7-2-160 9,-3 0 480-9,7-9 0 7,-1-8 0-7,5-2 0 7,3-6 160-6,4-4 16 5,6-6 16-6,-2-2 0 8,0-6-128-8,4-3-32 8,-4-6 0-8,4-3 0 7,-8 1-192-6,1-2-64 5,-5-6 0-6,-2 1 0 8,-5-1-80-8,-1-6-32 7,-5-3 0-7,-1-1 0 9,-7-4 64-9,-2-2 16 7,-4-1 0-6,-2-3 0 5,-8-4-64-5,-2-1-16 6,-7-12 0-7,3 7 0 8,-5 9-144-8,1 1 0 7,0 1 0-6,-3 3 128 5,-6 6-128-5,1 8-272 5,1 8 64-6,0 3 16 25,-1 9-1040-24,-1 3-208 0,2 6-32-1,-1 1-16 12,-1 5-1840-10,2-2-384 0</inkml:trace>
    </iact:actionData>
  </iact:action>
  <iact:action type="add" startTime="49066">
    <iact:property name="dataType"/>
    <iact:actionData xml:id="d34">
      <inkml:trace xmlns:inkml="http://www.w3.org/2003/InkML" xml:id="stk34" contextRef="#ctx0" brushRef="#br2">15584 16901 23039 0,'-10'-27'1024'1,"8"15"192"-1,2 12-960 0,0 0-256 1,0 0 0-1,0 0 0 5,0 0 400-4,20 2 48 5,-4 0 0-6,1 4 0 9,-3 5 64-9,3 9 32 6,5 5 0-6,1 1 0 8,-3 3-32-7,5 0-16 6,2 12 0-7,3-2 0 6,-1 6 80-6,8 2 32 7,-2 7 0-7,10 5 0 9,-2 7 32-9,2-2 0 8,1 7 0-8,-5 1 0 6,4 8-304-5,-10 6-48 10,-3 7-16-11,-9 1 0 6,-4 7-80-6,-9 1-32 5,-2-7 0-4,-6 5 0 7,-6-5 96-8,-2 3 0 6,-2-11 16-6,-5 1 0 8,-1-2-32-8,-5-8-16 7,-3-6 0-7,3-9 0 9,-7-3-224-9,-1-7 176 6,-2-5-176-6,-6-5 160 8,-2-6-16-8,3-1 0 6,1-1 0-6,0-8 0 9,4-8-144-9,2 1-176 6,3-10 48-6,7 3 0 24,-3-7-2096-23,6-6-400 4,-1 0-96-4</inkml:trace>
    </iact:actionData>
  </iact:action>
  <iact:action type="add" startTime="49559">
    <iact:property name="dataType"/>
    <iact:actionData xml:id="d35">
      <inkml:trace xmlns:inkml="http://www.w3.org/2003/InkML" xml:id="stk35" contextRef="#ctx0" brushRef="#br2">17336 18319 15663 0,'-24'0'1392'2,"11"-2"-1120"-2,-7-6-272 0,6 6 0 6,-1 2 2048-5,15 0 368 6,-12 0 64-7,12 0 16 9,-15-8-1168-9,15 8-240 6,0 0-32-5,-6-12-16 6,4-3-16-7,4-1-16 9,0 3 0-9,5-5 0 5,3 4-272-5,2-3-48 7,5 1-16-7,-1-1 0 9,2-3-192-9,1 5-32 7,-5-5-16-7,5 3 0 8,-5 3-176-8,2-2-48 6,-3 8 0-6,1 1 0 10,-14 7-16-9,0 0-16 5,0 0 0-6,0 0 0 8,10 9 32-7,-5 9 16 5,-7-2 0-6,-3 5 0 7,-3 2-64-7,-8 1-16 6,1-5 0-5,-7 1 0 7,1 1 48-8,-1-3 0 9,1-6 0-8,-1-3 0 7,3-1 240-8,7-2 48 5,12-6 16-4,-15 2 0 5,5-4 160-6,10 2 48 7,-10-8 0-7,6-4 0 8,4 12-368-8,0-13-64 8,2-7-16-8,6 3 0 7,-2-1-256-7,2-1-176 7,5-3 32-7,1 7 0 25,5-9-2432-24,1 3-496 3,-3 3-80-4,5 5-32 1</inkml:trace>
    </iact:actionData>
  </iact:action>
  <iact:action type="add" startTime="50176">
    <iact:property name="dataType"/>
    <iact:actionData xml:id="d36">
      <inkml:trace xmlns:inkml="http://www.w3.org/2003/InkML" xml:id="stk36" contextRef="#ctx0" brushRef="#br2">18586 16952 10127 0,'0'0'896'0,"-4"-14"-704"1,-4 2-192-1,6-3 0 6,4 3 2064-6,-2 12 384 7,0 0 80-6,14-18 16 6,-2 7-1344-6,1-1-272 7,-13 12-48-8,14-6-16 6,-14 6-336-5,16-4-64 6,-16 4-16-7,15 2 0 7,-15-2-128-7,16 16-48 7,-5-3 0-7,1 9 0 10,-4 7-16-10,4 6 0 6,-5 8 0-6,5 4 0 8,0-4-48-8,-2 9-16 6,7 9 0-6,-5 5 0 9,2-3 32-3,-5 7 0-5,1-4 0-1,6 0 0 9,-5 5-96-9,5-5-128 5,3-4 176-5,-3-3-176 10,2-10 208-10,-3-8-64 7,7 2-16-7,-1-10 0 8,4-6 576-8,3-2 96 8,-1-7 32-8,4-3 0 5,6-9 256-4,6-2 64 6,8-4 16-6,4-6 0 6,3-3-288-7,1-9-64 7,1-3-16-7,1-1 0 8,3-5-544-8,-7 0-96 7,1-9-32-7,1 3 0 8,-3 2-128-8,-1-4 160 7,-1-8-160-7,3 4 160 8,-1-6 192-8,1-4 32 6,3-1 16-6,-5-1 0 10,-8-4 32-10,0-5 0 6,1-4 0-6,-7 3 0 9,0 1-224-9,-5-1-32 6,1 3-16-6,-2 5 0 9,-8 6-160-9,-2 2 0 5,-7 6 0-5,1 0 0 10,-1 6 0-10,-6 6 0 6,-5 0-192-6,1 1 192 23,-4 5-624-22,-2 9 0 0,-2 12 0-1,0 0 0 13,-12-12-2384-11,1 7-464 0</inkml:trace>
    </iact:actionData>
  </iact:action>
  <iact:action type="add" startTime="50668">
    <iact:property name="dataType"/>
    <iact:actionData xml:id="d37">
      <inkml:trace xmlns:inkml="http://www.w3.org/2003/InkML" xml:id="stk37" contextRef="#ctx0" brushRef="#br2">19799 16801 19343 0,'0'0'1728'0,"0"0"-1392"4,-10 2-336-4,-3 6 0 8,13-8 1152-8,-12 14 176 6,-2 5 16-6,3 5 16 8,-5 3-848-7,4 6-192 5,-3 10-16-5,1 2-16 6,-3 6 96-7,5 7 32 7,-4 8 0-7,7 3 0 8,-7 5 336-8,4 6 64 7,-5 6 16-7,3 3 0 8,-5 11-80-8,1-1-16 11,4 5 0-11,-5 3 0 5,5 0-352-5,-3-2-64 7,-1-9 0-7,4 3-16 8,1 5-112-8,1-13 0 7,4-5-16-7,-3-2 0 7,3-6 112-7,0-2 32 8,-2-8 0-8,4-3 0 7,0-11-64-7,-1-1 0 8,-3-8 0-8,2 2 0 7,4-8-96-7,-2 2-32 8,-1-6 0-8,1-2 0 8,2-2-128-8,0-7 0 6,4-7 0-6,0 1 0 25,0-18-1920-24,0 0-400 2,0 0-96-3</inkml:trace>
    </iact:actionData>
  </iact:action>
  <iact:action type="add" startTime="52230">
    <iact:property name="dataType"/>
    <iact:actionData xml:id="d38">
      <inkml:trace xmlns:inkml="http://www.w3.org/2003/InkML" xml:id="stk38" contextRef="#ctx0" brushRef="#br2">21207 17250 20495 0,'0'0'896'3,"0"0"208"-3,0 0-880 0,0 0-224 0,0 0 0 0,-5-12 0 7,5 12 1536-6,-4-10 272 6,4 10 48-7,0 0 16 9,0 0-240-9,0-13-48 6,0 13-16-6,6-10 0 7,-6 10-336-7,15-8-64 8,-1-3-16-8,3 3 0 8,5 2-256-8,1-2-48 6,5-2-16-6,-1 3 0 10,0-1-320-10,2-2-64 6,1 0 0-6,-1 4-16 9,0-5-48-9,0 1-16 6,3 2 0-6,1-2 0 8,4 1-96-7,-6 1-16 10,-4-2 0-11,1 4 0 5,-5 2-128-5,-3 0-128 6,-5 1 192-6,5-1-192 7,-7-4 0-7,5 4 0 6,-4 0 0-6,-14 4 0 24,17-2-1008-22,-17 2-144-2,14-4-48 0,-14 4 0 12,0 0-1216-9,0 0-240-1,0 0-48 1,0 0-12208-3</inkml:trace>
    </iact:actionData>
  </iact:action>
  <iact:action type="add" startTime="52531">
    <iact:property name="dataType"/>
    <iact:actionData xml:id="d39">
      <inkml:trace xmlns:inkml="http://www.w3.org/2003/InkML" xml:id="stk39" contextRef="#ctx0" brushRef="#br2">22352 16636 18431 0,'0'0'1632'3,"0"0"-1312"-3,8-12-320 0,-8 12 0 6,14-18 1952-5,-4 11 320 7,-10 7 64-8,15-6 16 7,-15 6-1008-7,0 0-208 7,0 0-48-7,12 6 0 7,-12-6-192-7,4 17-64 7,-8 1 0-7,0 5 0 7,-2 10-128-7,0-2-48 8,-7 5 0-8,3-3 0 8,-2 2-80-8,2 6 0 9,3-2-16-9,-5 6 0 7,2-8-192-7,4 4-48 7,-3-4 0-6,1 2 0 6,2 0-192-7,-2-4-128 6,-4 0 128-1,5 2-128-1,3-4 0-4,0-4 0 7,4-3 0-7,0-7 0 24,2-5-1280-24,-2-14-160 1,6 17-32-1,5-9-9312 8,7-4-1856-7</inkml:trace>
    </iact:actionData>
  </iact:action>
  <iact:action type="add" startTime="52860">
    <iact:property name="dataType"/>
    <iact:actionData xml:id="d40">
      <inkml:trace xmlns:inkml="http://www.w3.org/2003/InkML" xml:id="stk40" contextRef="#ctx0" brushRef="#br2">23618 16692 21247 0,'0'0'944'4,"0"0"192"-4,0 0-912 0,0 0-224 0,0 0 0 1,0 0 0 4,-11 8 336-4,-3 0 32 6,2 3 0-7,-5 5 0 9,-3 4 176-9,-5-1 32 6,-8 6 16-6,1 1 0 8,-3 1 384-7,0 12 80 4,-6 4 16-4,4 10 0 7,-8 3 48-8,4 9 16 8,-1 1 0-8,1-2 0 7,-4 8-448-7,-2 4-96 8,0 6-16-8,-2 2 0 8,4 0-288-8,4 4-64 10,-5 3-16-10,5 3 0 6,-4-2 16-6,4-4 0 5,2-7 0-4,4-1 0 6,-4-4 64-7,6-3 16 7,1-3 0-7,7 2 0 8,2-2 0-8,7-2 0 7,-2-5 0-7,9 5 0 8,-3-5-144-7,4-5-32 5,4 2 0-5,2-3 0 6,-2-4-128-7,4-1 0 7,4-1 0-7,2-2 0 8,-2-2 0-8,6 1-144 8,4 1 144-8,5-4-208 21,1-6-1456-20,5-2-272-1,0-4-64 0,4-6-8208 9,3-5-1632-8</inkml:trace>
    </iact:actionData>
  </iact:action>
  <iact:action type="add" startTime="53235">
    <iact:property name="dataType"/>
    <iact:actionData xml:id="d41">
      <inkml:trace xmlns:inkml="http://www.w3.org/2003/InkML" xml:id="stk41" contextRef="#ctx0" brushRef="#br2">23946 17812 24879 0,'-14'-18'1088'1,"1"2"256"-1,1-1-1088 0,-4 5-256 3,1 2 0-3,-1 3 0 7,4 5 1312-7,-5 8 208 7,-1 5 32-7,1 3 16 9,-7 1-1072-8,-3 9-224 5,0 1-32-5,1 6-16 5,-3 1 96-5,2 7 32 7,-6 6 0-8,-2 7 0 6,1 7-32-6,3-1 0 8,-2 3 0-8,6 3 0 7,-1-2-64-7,5 7-32 7,2-3 0-7,7 0 0 8,2 3 32-8,8-11 0 7,8-3 0-2,6-1 0-1,2-7 80-3,9-6 32 6,5 2 0-7,3-10 0 6,2-6-64-6,6-5-16 8,6-12 0-8,-2-3 0 8,2-1 160-8,6-6 16 8,-1-6 16-8,1 1 0 7,0-5-80-7,0-8-16 6,1 3 0-6,-3-5 0 9,0-7-64-9,0-2-32 6,-8-3 0-6,0-5 0 9,-8 0 96-9,-2-10 0 6,-3 1 16-6,-5-9 0 8,-5-5-96-8,-3-3-32 8,-7 1 0-8,-6-8 0 7,-2 1-144-7,-7-3-128 7,-3 2 144-7,-4-2-144 9,1 11 0-9,-5 5 0 7,1-1 0-7,-1 8 0 7,-5 3-224-7,-1 11-96 7,1 1 0-7,-2 7-16 23,-3 2-1888-22,3 5-368-1,-2 5-80 2,0 1-13936-2</inkml:trace>
    </iact:actionData>
  </iact:action>
  <iact:action type="add" startTime="53701">
    <iact:property name="dataType"/>
    <iact:actionData xml:id="d42">
      <inkml:trace xmlns:inkml="http://www.w3.org/2003/InkML" xml:id="stk42" contextRef="#ctx0" brushRef="#br2">24190 16484 20271 0,'-6'-24'896'3,"0"8"192"-2,-2 1-880-1,4-1-208 0,4 16 0 0,0 0 0 6,0-11 1136-5,0 11 176 6,0 0 32-7,0 0 16 8,0 0-528-8,0 0-96 8,0 0-32-8,0 0 0 7,18 0-64-7,-4 3-32 8,1 5 0-8,5 8 0 7,-3-2-160-6,5 7-48 5,1 8 0-6,3 2 0 8,1 1-80-8,2 7 0 7,-2-2-16-7,7 11 0 9,1 7 96-9,6 7 32 10,-2 7 0-8,4-1 0 2,-1 8-112-4,1 6-32 6,0 4 0-6,-2 9 0 7,6-3-160-7,-8-4-128 9,2 1 144-9,-8 9-144 7,-6 1 144-6,1-3-144 5,-9 2 128-5,-5-7-128 7,0 3 336-8,-9-1-16 6,-5-9 0-6,-3 0 0 8,-7 0 208-8,0-2 48 7,0 0 0-7,-9 0 0 7,-7-2-96-7,-3-2-16 8,-6-6 0-8,-6 0 0 8,2-6-80-8,-4 4-32 6,2-1 0-6,-4-3 0 10,2-7-160-10,1 1-16 6,-7-3-16-6,6-3 0 6,0-3-160-6,4 2 192 9,-2-7-192-9,6-5 192 7,-2-2-192-7,6-7 0 8,3-5 0-8,11-4 128 22,-3-9-928-21,7-4-192 1,13-10-32-2,0 0-11008 8,0 0-2208-7</inkml:trace>
    </iact:actionData>
  </iact:action>
  <iact:action type="add" startTime="54361">
    <iact:property name="dataType"/>
    <iact:actionData xml:id="d43">
      <inkml:trace xmlns:inkml="http://www.w3.org/2003/InkML" xml:id="stk43" contextRef="#ctx0" brushRef="#br2">26289 17888 1839 0,'-18'0'160'1,"6"0"-160"1,-3 0 0-2,15 0 0 8,0 0 5360-8,0 0 1040 8,0 0 192-8,0 0 64 6,0 0-4480-5,0 0-896 7,17-2-192-8,1 0-16 7,3-2-240-7,5 0-32 7,3-2-16-6,8 2 0 5,6 0-272-6,8 2-48 8,-3 0-16-8,3 0 0 9,2-1-288-9,-1 1-160 6,-3-4 160-6,2 4-160 9,-4 0 128-9,-2 0-128 6,1 2 0-6,-1 4 0 8,-6 2-208-8,-2-1-144 6,-2 1-32 0,-7 4-9584 6,-9 0-1920-12</inkml:trace>
    </iact:actionData>
  </iact:action>
  <iact:action type="add" startTime="54585">
    <iact:property name="dataType"/>
    <iact:actionData xml:id="d44">
      <inkml:trace xmlns:inkml="http://www.w3.org/2003/InkML" xml:id="stk44" contextRef="#ctx0" brushRef="#br2">26310 18354 27647 0,'0'0'1216'1,"0"0"256"-1,0 0-1168 0,0 0-304 6,0 0 0-6,20 0 0 7,3 0 1856-7,8 2 320 6,6 0 64-6,8 4 16 8,6-5-1520-8,5-1-304 6,3-3-64-6,-1-1-16 9,1 0-128-9,-2 2-32 8,1-4 0-8,-3 2 0 22,-1 0-944-20,-3 4-192-2,0 6-32 1,-5-2-14800-1</inkml:trace>
    </iact:actionData>
  </iact:action>
  <iact:action type="add" startTime="55997">
    <iact:property name="dataType"/>
    <iact:actionData xml:id="d45">
      <inkml:trace xmlns:inkml="http://www.w3.org/2003/InkML" xml:id="stk45" contextRef="#ctx0" brushRef="#br2">11537 19924 10127 0,'0'0'896'3,"-6"-12"-704"-2,-2 0-192-1,2 3 0 7,6 9 1152-6,0 0 192 6,-4-12 32-7,4 12 16 7,0 0-432-7,-4-14-96 8,4 14-16-7,0-10 0 5,0 10-208-6,0 0-64 8,0 0 0-8,0 0 0 8,0 0 16-8,0 0 0 7,0 0 0-7,0 0 0 7,0 0-240-7,0 0-48 8,-3 16-16-8,1 7 0 8,2 1 0-8,0 3 0 5,-2 0 0-5,2 3 0 10,0 7-32-10,0 2 0 6,-4-8 0-6,4 6 0 13,0 4-112-13,0-4-16 3,0-2-128-2,4 0 192 6,0-6-192-7,-1-1 176 7,3-5-176-7,0-5 160 8,-2 5-160-8,4-3 192 7,0-9-192-7,3 3 192 8,1-6 48-8,4-2 16 7,3-2 0-7,3-4 0 9,1 0 64-9,2-4 32 6,5-2 0-6,3 0 0 8,6-2-144-8,6-2-16 7,5 1-16-6,7-3 0 7,3 4-176-8,3 2 0 6,3-7 144-6,-3 3-144 8,-1 0 0-8,4 0 0 8,-1 5 0-8,5-1 0 7,-2 4 0-7,10-2 0 6,8 2 0-6,8 0 0 8,1 2 0-8,7-4 0 7,-9 0 0-6,7 2 0 8,-3 0 0-9,9 0 0 6,7 0 0-6,4 0 0 9,-6-2 0-9,-2 1 0 6,-5-3 0-6,1 2 0 9,-2 2 0-9,5 0 0 6,5 2 0-6,-4 0 0 8,-4 4 0-8,-3-4 0 7,-11 0 0-6,1 2 0 6,-4 6 0-7,3-5 0 7,1 1 0-6,2-4 0 5,-5 6 0-6,-7-4 0 8,-6-2 0-8,-3 0 0 8,1 0 0-8,-8 0 0 7,2 0 0-7,-5 2 0 8,-3-4 0-8,5 0 0 7,-1 0 0-6,-2 0 128 6,-3 0-128-7,-4 0 0 7,-5 0 0-7,-3 1 0 9,-2-1 0-9,-6 2 0 6,0-2 0-5,2 2 128 7,-6-4-128-8,-2 2 0 6,0 0 0-6,-5 0 0 8,-7 2 0-8,1-2 0 8,-1-2 0-8,0 2 0 7,-7-4 128-7,2-2-128 7,-7 1 128-7,3-3-128 8,-6-8 432-8,-4 3 16 8,2-5 0-8,-4-1 0 7,-2-1 480-7,0-1 96 8,2-2 32-8,-2-3 0 8,-4 1-448-8,-2-4-96 7,1 1 0-7,1-1-16 8,-4 4-304-8,2-4-64 7,-2 0-128-7,-1 1 192 8,1 5-192-8,4 4 0 7,0-1-144-6,-4 8 144 20,1 1-1536-20,9 13-224 1,-16-8-32-2,16 8-12944 0</inkml:trace>
    </iact:actionData>
  </iact:action>
  <iact:action type="add" startTime="56959">
    <iact:property name="dataType"/>
    <iact:actionData xml:id="d46">
      <inkml:trace xmlns:inkml="http://www.w3.org/2003/InkML" xml:id="stk46" contextRef="#ctx0" brushRef="#br2">18424 19204 5519 0,'-6'-18'496'4,"6"18"-496"-4,-4-11 0 0,4 11 0 7,2-20 3312-7,6 9 560 7,-2-3 112-6,8 6 32 6,-14 8-2656-6,13-4-528 4,3-4-96-5,-4 3-32 8,-12 5-224-8,19 0-48 8,-19 0-16-8,16 2 0 8,-1 3-80-8,-15-5-16 6,22 8 0-6,-9 2 0 8,5 6 16-8,-6-1 0 7,3 5 0-7,-3 3 0 8,4 4-112-8,-5 5-32 8,3 9 0-8,-4-2 0 7,1 5-192-7,-3-1 128 9,4 4-128-7,-2 4 0 4,-5 1 160-6,1 3-160 7,2 0 160-7,2-3-160 7,-6-7 0-7,6 2 128 7,3 2-128-7,-1-8 0 8,3 0 0-8,-1-6 128 7,6-2-128-7,-1-2 0 8,-1-2 320-8,3-3-16 7,3-7-16-7,1 1 0 8,-2-7 112-8,5 3 32 7,-1-6 0-7,2 1 0 8,2-5-48-8,5-2-16 7,8 0 0-7,1-2 0 8,2-2-160-8,6 0-16 7,1-2-16-7,1-2 0 9,-2 2-176-9,-1-2 160 7,1 0-160-7,0 1 160 7,3 1-160-7,1 0 0 7,-1-2 0-7,7 2 0 9,5 0 0-8,0 2 0 4,6-2 0-4,4 0 0 5,-3-4 0-6,-1 4 0 8,2 2 0-7,0 0 0 7,0-4 0-8,4 2 0 6,2 0 0-6,7 2 0 9,1 2 0-9,0 0 0 6,0 2 0-6,-1-2 0 7,-3 0 0-7,-2 2 0 8,-2-2 0-8,2 2 0 7,8-2 0-7,1 2 0 9,-3-2 128-9,-2 3-128 7,-8-3 0-7,2 2 0 7,-2-2 0-7,1 0 0 8,1 2 0-8,0 0 0 7,4 0 0-7,-2 2 128 9,-2-6-128-9,-2 0 0 6,-4 0 0-6,-6 0 0 9,0 0 0-9,-1 0 0 6,-1 0 0-6,-6 2 0 8,5 0 0-8,-3 0 0 7,-2 0 0-7,5-2 0 8,-5 0 0-8,-5 1 0 7,-3-1 128-7,1 2-128 7,-4-2 0-7,1 2 0 9,-1 0 0-9,-4 0 0 7,2 2 0-6,-1 2 0 6,-5-2 0-7,2 0 128 8,2-2-128-8,-4 4 0 7,2-2 0-7,2 3 0 6,-10-3 0-5,0 2 0 7,2-2 0-8,-6 0 0 7,-2 0 0-7,-2 2 0 7,-1-4 0-7,-3 0 0 9,-2-1 208-9,5-1 16 6,-5 0 0-6,1 2 0 8,-5-2 80-8,1 0 16 7,-1 0 0-7,-3-2 0 9,-1-3 128-9,-3-3 16 6,4 0 16-6,-5 4 0 8,3-10 224-8,-4 3 32 9,1-9 16-9,-3 7 0 6,-2-7-112-6,2 5 0 8,0 1-16-7,-4-4 0 5,-3 3-256-6,1-5-48 8,2 3-16-8,0 1 0 7,-2-5-64-7,0 3-16 7,0 2 0-7,4-3 0 8,-2 5-224-8,-2-3 0 8,0 1 0-8,0 4 0 7,0-3 0-7,-2 15 0 6,4-12 0-6,-1 0 0 9,-3 12 0-9,0 0 0 6,0-17 0-6,0 17 0 9,0 0 0-9,0 0-128 7,0 0 128-7,0 0-160 22,0 0-1152-19,0 0-224-3,0 0-64 0,0 0-10240 9,0 0-2064-9</inkml:trace>
    </iact:actionData>
  </iact:action>
  <iact:action type="add" startTime="58251">
    <iact:property name="dataType"/>
    <iact:actionData xml:id="d47">
      <inkml:trace xmlns:inkml="http://www.w3.org/2003/InkML" xml:id="stk47" contextRef="#ctx0" brushRef="#br2">28692 16944 12895 0,'-18'-4'576'3,"18"4"112"-3,-17 0-560 1,3 0-128-1,14 0 0 0,0 0 0 7,0 0 1952-7,0 0 352 6,0 0 80-6,0 0 16 8,0 0-704-8,0 0-144 8,0 0-16-8,0 0-16 7,17-2-464-7,7 2-96 8,3-2 0-8,4 0-16 7,12-6 16-7,4 2 16 7,10 4 0-7,5-3 0 8,1-3-160-8,3 2-48 7,0-4 0-7,-1 0 0 7,1 5-64-7,-2 1-32 8,4-8 0-3,3 6 0-1,-3-2-64-4,6 2-16 6,2 3 0-5,2-5 0 6,-8 0-144-7,-1 2-48 7,-9 0 0-7,-3-2 0 9,-5 5-160-9,-1-1-48 5,-6 2 0-5,-2 2 0 9,-4 0-64-9,-2 4-128 7,-6-2 176-7,-4-1-176 9,-3 3 0-9,-3 2 0 7,-3 0 0-7,-1-2 0 7,-17-4-352-7,10 8 32 8,-10-8 0-8,10 15 0 24,-10-15-1952-23,0 14-384 3,0-14-80-4,-14 18-13328 1</inkml:trace>
    </iact:actionData>
  </iact:action>
  <iact:action type="add" startTime="58610">
    <iact:property name="dataType"/>
    <iact:actionData xml:id="d48">
      <inkml:trace xmlns:inkml="http://www.w3.org/2003/InkML" xml:id="stk48" contextRef="#ctx0" brushRef="#br2">29835 16955 17503 0,'0'0'768'3,"0"0"176"-2,-2-7-752-1,2 7-192 1,0 0 0-1,0 0 0 6,0 0 2688-6,0 0 496 7,0 0 96-7,0 0 32 9,0 0-1840-9,0 0-352 6,0 17-80-6,-4 5-16 9,-4 1-192-9,2 8-32 7,0 4-16-7,2 6 0 6,-1 0-160-5,-3 6-48 5,2 4 0-6,0 7 0 8,4 7-32-8,-4 5-16 7,-5 0 0-7,3 4 0 9,-4 8-144-9,0 0-48 7,-1 2 0-2,-3 8 0 0,4-5-128-4,-3-1-16 4,3-2-16-5,-4 0 0 8,7-2-48-8,-5 0-128 6,4-6 192-5,-1-4-64 6,1-2 0-7,4 0-128 9,-4-3 192-9,4-5-64 6,1-4-128-6,3 3 128 8,0-6-128-8,2-7 128 8,2-1-128-8,-2 4 0 7,4-4 144-7,-1-6-144 8,1 0 0-8,4-4 0 7,-4-8 0-7,0 0 0 23,2 0-512-21,2-5-64-1,-1-1 0-1,-1-3-16 12,2-5-1712-12,-2 3-320 1,2-5-80-1,-4 3-7728 8,-4-16-1552-8</inkml:trace>
    </iact:actionData>
  </iact:action>
  <iact:action type="add" startTime="59051">
    <iact:property name="dataType"/>
    <iact:actionData xml:id="d49">
      <inkml:trace xmlns:inkml="http://www.w3.org/2003/InkML" xml:id="stk49" contextRef="#ctx0" brushRef="#br2">28532 19668 24879 0,'0'0'1088'0,"0"0"256"0,0 0-1088 0,0 0-256 1,0 0 0-1,0 0 0 4,0 0 704-3,0 0 96 6,0 0 16-7,0 0 0 9,17 4-512-9,5-2-112 6,-5-2 0-6,5 0-16 8,1-4 576-8,4-2 112 6,5 0 32-5,9 1 0 7,0 1 64-8,11-2 0 5,9 2 16-5,9-2 0 9,0-4-16-9,2 4 0 6,0 1 0-5,1-1 0 8,5-2-192-9,4 4-64 10,5 2 0-10,9 2 0 5,1 0 32-4,3 0 0 5,-1-4 0-6,-5 4 0 9,-2-2-160-9,3 0-16 5,7 0-16-5,-1 2 0 9,4 2-256-8,-5 0-48 5,-12-2-16-6,-8 2 0 8,-6 2-224-8,-10 0 0 7,-9 6 0-7,-3-4 0 23,-7-2-912-22,-4 3-176 0,-6 5-48-1,-7-2-11968 7,-9 7-2384-6</inkml:trace>
    </iact:actionData>
  </iact:action>
  <iact:action type="add" startTime="62619">
    <iact:property name="dataType"/>
    <iact:actionData xml:id="d50">
      <inkml:trace xmlns:inkml="http://www.w3.org/2003/InkML" xml:id="stk50" contextRef="#ctx0" brushRef="#br2">12303 10233 6447 0,'-9'12'576'4,"-3"3"-576"-4,-4-3 0 0,1 6 0 7,-3-3 608-6,2 5 16 6,-5 5 0-7,0 0 0 8,-3 1 64-8,7 1 16 6,-3 2 0-6,1 3 0 8,7 1-384-8,0 4-80 6,6-2-16-6,4 2 0 9,4-2-224-9,6-6 0 7,4-5 0-7,0-9 0 8,5 1 368-8,3-8-32 8,1-2 0-8,4-5 0 6,3-2 256-5,-1-5 48 4,0 0 16-4,5-8 0 8,3 1-144-9,-4-9-16 6,0 3-16-5,0-1 0 12,0-7-208-13,-1-1-32 3,-5-1-16-3,0 2 0 9,-3 0-64-9,-3-1-16 6,-5 1 0-6,-2 0 0 8,-6-4 64-8,-6 3 16 7,-6 5 0-7,-6-3 0 8,0 3-16-8,-7 0 0 7,-5 5 0-7,1 6 0 9,-2 3-80-9,-3 1 0 6,-1 2-128-6,0 6 192 23,0 6-768-21,1 6-144-1,-7-1-48 0,18 3 0-1</inkml:trace>
    </iact:actionData>
  </iact:action>
  <iact:action type="add" startTime="63208">
    <iact:property name="dataType"/>
    <iact:actionData xml:id="d51">
      <inkml:trace xmlns:inkml="http://www.w3.org/2003/InkML" xml:id="stk51" contextRef="#ctx0" brushRef="#br2">16715 10430 10127 0,'0'-29'896'1,"0"13"-704"-1,-2 3-192 0,-1-5 0 7,1 8 768-7,-2-1 128 7,-2-1 32-7,-2 6 0 9,-8 2-224-9,3 4-64 6,-9 4 0-6,-1 0 0 7,-4 4-416-7,-3 3-96 7,1 5 0-6,2 2-128 6,-8 1 256-7,5 1-64 8,7 5-16-8,2 0 0 7,-1 3-48-7,10 3-128 7,-1 4 192-7,7-2-64 8,4-2-128-8,6 4 0 7,4 4 0-6,5-7 128 8,1-7-128-9,5-6 0 5,5-1 144-5,3-2-144 9,0-9 368-9,1-3 0 7,1-2 0-2,4-4 0-1,2-2 272-4,4-2 64 5,-6-9 16-5,3 1 0 10,-1-5-64-10,-4-7-16 5,-2-1 0-5,-3 0 0 10,-9-1-128-10,-3 1-48 6,-6-2 0-6,-3 0 0 9,-1 1-176-9,-10-3-32 5,-1 4-16-5,-7 2 0 10,-6-1-112-10,-5-1 0 7,-4 1-128-7,-4 7 192 23,-4 9-864-22,-2 4-176 4,-6 2-48-5</inkml:trace>
    </iact:actionData>
  </iact:action>
  <iact:action type="add" startTime="72483">
    <iact:property name="dataType"/>
    <iact:actionData xml:id="d52">
      <inkml:trace xmlns:inkml="http://www.w3.org/2003/InkML" xml:id="stk52" contextRef="#ctx0" brushRef="#br3">7963 7349 8287 0,'0'0'736'3,"-11"-6"-592"-3,1 0-144 0,10 6 0 8,0 0 1152-8,-14-4 192 7,14 4 32-7,0 0 16 8,0 0-128-8,0 0-32 8,0 0 0-8,0 0 0 7,6-12 112-7,-6 12 32 8,0 0 0-8,16-5 0 7,1-3-528-7,1 6-96 8,3 2-32-8,3 2 0 8,-1-2-320-8,4 2-64 6,7 0-16-6,-1 4 0 7,2-3 0-7,2 1 0 9,0 0 0-9,8 0 0 7,-4-4 128-7,8 0 0 12,1 0 16-12,5 2 0 5,3 2 32-4,3 0 0 4,1-2 0-5,1 2 0 7,-1 0-160-7,4 1-16 7,-1 3-16-7,1 0 0 9,0-4-48-9,-3-2 0 6,1-2 0-5,3 2 0 7,-5-2-96-8,6 0-32 7,-1 0 0-7,-3 0 0 9,-4 0 48-9,-1 0 0 6,-1 0 0-6,-1 0 0 8,-4-4-48-7,-3 0 0 4,-1 2 0-5,-2-2 0 9,-4 4-128-9,-8-2 192 7,-2-2-192-7,-2 0 192 8,-3 1-192-7,-5 1 128 5,-3-4-128-6,-1-2 128 9,-5 8-128-9,-14 0 128 5,0 0-128-5,0 0 128 9,0 0-128-9,0 0 192 6,0 0-192-6,0 0 192 8,0 0 112-8,0 0 16 9,0 0 16-9,-20-2 0 7,1-2-96-7,-9 2-32 7,-3-2 0-6,-4 4 0 7,0 0-64-8,-2 0-16 6,-10 6 0-6,0-6 0 8,-7-4-128-8,-5 2 128 6,-1 2-128-6,-13 0 128 9,1 0-128-9,-6 0 0 7,-4 0 0-7,-2 0 128 9,-1 4-128-9,-5 0 0 6,0-2 144-6,2-2-144 7,3-2 0-7,-1-2 0 8,-4 0 0-8,8 4 128 9,8 2-128-9,4 4 0 7,11 4 0-7,7-4 0 6,5-6 0-6,8 0 176 9,10 0-176-9,5 2 192 7,9 2-192-7,15-4-144 7,0 0 144-7,0 0-208 8,0 0 208-8,21 9-144 7,8 1 144-7,14-4-128 8,10-6 128-8,7 0 0 6,12-4 0-6,6 2 0 9,8 0 0-9,2 2 0 6,0 0 0-6,0-6 0 8,-1-4 0-8,3 3 0 8,0-5 0-8,-2 4 0 8,-1 4 0-8,-1-2 0 6,0 1 0-6,-2-3 0 9,-6 2 0-9,-2 2 0 6,-4-2 0-6,-9-2 0 9,-7 3 0-9,-5-1 0 7,-6 2 0-7,-10 2 0 8,-4 2 0-8,-8 0 0 6,-1 0 0-6,-22 0 0 8,0 0 0-8,0 0 0 8,0 0 0-8,0 0 128 9,-18 8-128-9,-7 5 0 6,-10-1 0-6,-12-4 0 8,-13 0 128-8,-11 1-128 6,-5 1 128-6,-8 2-128 9,-7-4 0-9,-3-3 0 7,-5 3 0-6,1 4 128 6,-5-2-128-7,-3 3 0 6,1-5 0-5,6 0 0 7,-3 0 0-8,11-2 0 7,1-1 0-7,16 3 128 9,7 2-128-9,11-2 0 6,5 0 0-6,14 3 0 9,8-3 0-9,7-4 0 5,9 0 0-5,13-4 0 9,0 0 0-9,0 0 0 6,0 0 0-6,19 12 0 11,10-5 0-11,14-5 0 5,8 0 0-5,10 0-128 7,13-8 128-7,2 6 0 8,4-2 0-8,6-1 0 8,5-7 0-8,-1 0 0 7,0 2 0-7,1-3 0 8,-3 1 0-8,2 2 0 7,0-4 0-7,-5 4 0 8,-3-5 0-8,-6 1 0 6,-2 4 0-6,-7-1 0 8,-9-1 0-8,-9 4 0 8,-4 0 0-8,-8 0 0 9,-10 6 0-9,-7 0 0 6,-3-2 0-6,-17 2 0 8,0 0 0-7,0 0 0 4,0 0 0-5,-21 4 0 10,-12 4 0-10,-12-2 0 6,-10 4 0-6,-7 1 0 8,-14-5 0-8,-4 2 0 6,-6 2 0-6,-4-1 0 9,-11-3 0-9,-1 8 0 6,1-4 0-6,-6 5 128 10,-3-5-128-10,7 2 0 5,8 1 0-5,9-5 0 9,10 0 0-8,9 2 0 4,15-2 0-5,13-1 0 8,7 3 0-8,11-4 0 8,21-6 0-8,0 0 0 8,0 0 0-8,16 8 0 7,9-2 0-7,16 1-128 7,10-3 128-6,9-2 0 5,12-2 0-6,6-2 0 8,12-4 0-8,0-1 0 7,5 1 0-7,3-2 0 8,5-6 0-8,-3 3 0 7,-1 1 0-7,5-4 0 10,-5 3 0-10,-1-7 0 5,-9 2 0-5,-1 3 0 8,-6 3 0-8,-8-4 0 7,-4 3 0-7,-11-1 0 9,-10 6 0-9,-12 4 0 7,-10 0 0-7,-10 0 0 8,-17 2 0-8,0 0 0 7,0 0 0-7,-17 6 128 8,-10-2 0-8,-20 2 0 7,-14 4 0-7,-11-5 0 8,-10 5-128-8,-9 4 0 9,-5-2 0-9,-9 1 0 6,-8-3 0-5,-6 6 0 5,-2-5 0-6,-2 7 0 8,0-3 0-8,-2 3 0 6,4 0 0-6,6-5 0 8,4 1 0-8,9-2 0 7,17-1 0-7,12 3 0 10,15-6 0-10,9 3 0 6,10-1 0-6,14-4 0 8,13 4 0-8,12-10 0 7,0 0 0-7,20 8-128 8,15-5 128-8,10-3 0 7,11-3 0-7,16 1 0 9,16 0 0-9,12-2 0 6,1-4-128-6,10 0 128 9,8-2 0-9,-4-1-128 7,0 5 128-7,2-4 0 7,0-4 0-7,-2 5 0 8,-3-7 0-8,-5 4 0 7,-10-1 0-7,-3 5 0 8,-10 2 0-7,-6 0 0 6,-12-2 0-7,-9 5 0 6,-10 1 0-6,-14 2 128 8,-8 0-128-8,-5 0 0 7,-20 0 0-7,0 0 0 8,0 0 0-8,-22 5 0 7,-9 3 0-7,-20 0 128 9,-9-2-128-9,-16 4 144 7,-8-1-144-7,-16 3 160 8,-11 6-160-8,-8-5 0 6,-8 1 0-6,-1-2 0 9,-5 3 0-9,-3-1 128 6,-3 3-128-6,4-1 0 10,9-4 0-10,7 3 0 5,9-3 128-5,15 2-128 9,13-1 0-9,14-1 0 6,11 2 0-6,16-6 0 9,12-1 0-9,13 3 0 7,16-10 0-7,0 0 0 7,22 6 0-7,13 0 0 7,12-2 0-7,15-2 0 8,10-4 0-8,18 0 0 8,4 0 0-8,11 0 0 7,6-4 0-7,4-2 0 7,0-7 0-6,6 3 0 7,-2-2 0-8,-2 3 0 6,-2-7 0-6,-11 4 0 8,-7-3 0-8,-9 1 0 7,-8 3 144-7,-10-1-144 8,-15 2 0-8,-14 6 0 7,-8-3 0-7,-12 1 128 9,-7 4-128-9,-14 4 128 6,-12-8-128-6,-9 4 128 10,-14 0-128-10,-12 10 0 5,-10-2 0-4,-9 2 0 20,-16 2-256-18,-2 5-128-3,-11-3-32 1,-1 4 0 10,-5-3-1792-10,1 9-352 2,-3 1-80-3</inkml:trace>
    </iact:actionData>
  </iact:action>
  <iact:action type="add" startTime="74501">
    <iact:property name="dataType"/>
    <iact:actionData xml:id="d53">
      <inkml:trace xmlns:inkml="http://www.w3.org/2003/InkML" xml:id="stk53" contextRef="#ctx0" brushRef="#br3">18217 4256 13695 0,'0'0'608'7,"0"0"128"-7,20 0-592 0,-1 0-144 1,-5 0 0-1,2 0 0 1,-1 0 832-1,1 2 144 5,-16-2 32-4,17 7 0 5,-17-7-176-6,12 12-16 7,-12-12-16-7,0 0 0 7,10 10 80-7,-10-10 16 6,0 0 0-6,0 0 0 9,0 0-16-9,0 0 0 6,-14 12 0-6,-3-7 0 8,-7-1-304-8,-3-2-64 7,-4-4-16-6,-4 0 0 7,-4 0-176-8,-8 0-16 6,0-1-16-6,-8-5 0 13,-3 2 32-13,-3-4 0 4,-5-9 0-4,2 1 0 7,-1 4 64-7,-1-5 32 6,0-2 0-6,5 1 0 10,-3-3 96-10,5-1 32 6,1-1 0-6,3 3 0 8,2 5-224-8,9-1-64 6,-1 3 0-6,2 1 0 11,2-7-96-11,2 3-32 6,4 2 0-6,6-1 0 7,1 5-128-7,5-3 0 7,3 5 0-7,-1 0 128 7,-1-2-128-6,5 5 0 6,3-7 0-7,2 6 0 9,12 8 0-9,0 0 0 6,0 0 0-6,0 0 0 8,0 0 0-8,0 0 0 7,-5 18-176-7,3-3 176 8,2 5-128-8,2-1 128 6,2 1-128-6,3 7 128 9,-3 8 0-9,0 0 0 6,0-2 0-6,2 6-128 9,2-1 128-9,-2 6 0 6,-3 3 0-6,1 4 0 9,2 3 0-8,2 1 0 5,-2 0 0-6,-2 3 0 8,2 3 0-8,-1 1 0 6,3-1 0-6,-2-1 0 9,-2 4 0-9,2 5 0 8,-2 5 0-8,4 0 0 7,-5 4 0-6,1-2 128 5,-2-2-128-6,2 0 0 8,2 2 0-8,2 2 0 7,-2-2 0-7,-2 0 0 8,1-2 0-8,3 8 0 7,2 2 0-7,-4 0 128 8,2-2-128-8,1-2 0 8,-1-4 128-8,0 4-128 6,2-2 0-6,-2 2 0 8,-3 6 0-8,1-2 128 7,2-1-128-7,-2 1 0 8,-4 0 0-8,0-6 0 8,0-8 0-8,0 2 0 7,-2 5 0-7,0-1 0 8,0 4 0-8,-2 0 0 8,0-4 0-8,0-2 128 9,0-8-128-9,-2 2 0 5,-4-3 0-5,4 1 0 9,-2-8 0-9,3 1 0 6,-3-4 0-6,-2-1 0 9,0-1 0-9,0-1 128 6,-3 1-128-6,1-4 128 7,0-4-128-7,-4 0 0 8,5-6 128-8,-3-4-128 7,2-6 0-6,4-2 144 5,-1-1-144-6,-1-3 0 9,2 0 128-8,2-1-128 6,0-3 0-7,0-3 0 6,2 0 128-6,2-16-128 7,-4 15 144-7,4-15-144 9,0 0 256-9,0 0-32 7,0 0-16-7,0 0 0 8,12 16 112-7,-12-16 32 4,14 8 0-5,1-1 0 10,5-9-112-10,-5-1-32 6,7-1 0-6,5 0 0 9,2-4-208-9,3-2 176 7,1 2-176-7,6 1 160 9,-2-7-160-9,10 2 0 5,3-3 0-5,5 5 128 9,2-4-128-9,3 4 0 6,6-5 0-6,5 3 0 9,-3 0 0-9,6-1 0 7,2 5 0-7,2-6 0 7,-6 3 0-6,2-1 0 5,1 6 0-6,-7 2 0 9,0 0 0-9,-6 4 0 7,1 0 0-7,-5 0 0 8,-3 0 0-8,0 0 0 6,-3 0 0-5,-3 0 0 6,-2 0 0-6,-8 0 0 5,0 4 0-6,-8-2 0 8,-7 0 0-8,-5 0 0 7,-3 0 0-7,-16-2 0 8,0 0 0-8,0 0 0 7,0 0 0-7,0 0 0 8,0 0 0-8,0 0 0 6,-2 16 0-6,-10-9 0 10,-4-1 0-10,-7 0 0 6,-4-2 0-5,-5 0 0 7,-9-2 0-8,1 0 0 6,-7 0 0-6,-2-2 0 8,-2-2 0-8,-7 0 0 8,-1-2 0-8,1-2 0 7,1 4 0-6,-3-4 0 6,-9 0 128-7,3 3-128 7,0 1 0-7,-3-2 0 8,3-2 144-8,0-2-144 7,5 2 0-7,3 0 0 7,1-1 0-7,3-7 0 8,1 4 0-8,4-4 0 7,2 7 0-7,5-7 128 10,-5 0-128-10,8 1 0 6,-4 1 0-6,6 2 0 8,-2-3 0-7,4 5 0 4,0-4 0-5,3 0 0 9,-3 1 0-9,4-5 0 6,2 4 0-6,1 1 0 10,5 5 0-10,2-2 0 6,-1-2 0-6,-1 3 0 9,3-3 0-9,5-2 0 5,-5 4 0-5,4-1 0 9,3-1 0-9,-5 4-128 7,7 2 128-7,-3-2-128 8,4-2 128-8,2 3-208 7,-3-1 80-7,11 6 128 7,-10-4-176-6,10 4 176 6,-10-6-128-7,10 6 128 8,0 0-144-8,-12-10 144 6,5 2-160-6,7 8 160 9,-8-9-128-9,8 9 128 6,-10-14 0-6,4 4-144 9,2-3 144-9,0 1 0 6,1-6 0-6,-3 7 0 9,6 11 0-9,-2-20 0 7,0 1 0-7,0 1 0 9,2-3 0-9,0-1 176 5,0-1-48-5,0-5 0 10,0-1-128-10,0-2 0 6,2 0-192-6,0-4 192 8,0-4 0-8,4 0 0 7,-3-10 0-7,1 0 0 7,-2-5 0-7,4-5 0 8,-4-1 0-7,4-5 0 5,4-7 0-6,-4-4 0 7,3-10 0-6,5 0 0 6,-4-3 0-7,5-9 128 9,-1-3-128-9,4-3 0 6,-1-3 0-6,-1-2 128 7,3 0-128-6,-3-1 0 7,-1-3 0-8,3 6 0 7,-8 4 0-7,-1 11 0 9,1 10 0-9,-4 2 0 5,0 0 0-5,0 4 0 9,2 4-128-9,-3 4 128 7,-3 3 0-7,0-1 0 8,0 4 0-8,-2 3 0 6,0 5-144-6,0 3 144 9,-4 4 0-9,2 10 0 6,-3 0 0-6,-5 0 0 9,0 4-160-8,-4 2 160 4,1-5-128-5,-5 5 128 9,3 10-336-9,-5 1 16 7,1-1 0-7,1 5 0 8,-1-1 0-8,-1 1 0 7,2 2 0-7,-1-1 0 7,1 5 160-7,3-4 160 8,-5 3-208-8,5 3 80 8,1-2 128-8,2 4-128 7,1 1 128-7,11 5-128 7,-12-6 128-7,12 6 0 7,-14-8 0-7,14 8-128 8,-6-12 128-8,6 12 0 7,-3-8 0-7,3 8 0 8,0 0 0-7,0 0-128 6,0 0 128-7,9-13 0 9,5 5-128-9,0 2 128 6,5 0-128-6,4 0 128 9,5 2 0-9,3 2-128 5,4-1 128-4,8 1 0 7,0-4 0-8,8-2 0 7,3 0 0-7,5 0 0 8,3-5 0-8,5 3 0 7,1-6 0-6,2 5 176 6,-8 1-48-7,9-4 0 7,-5 3 0-7,8-3 0 8,-4 8-128-8,4-2 160 7,2-3-160-7,1 1 160 7,-7 4-160-7,2-2 0 8,-2 4 144-8,-2 0-144 8,-5 0 0-8,1 4 0 6,-1 2 0-6,-3 4 128 26,3 6-1024-25,7-2-192 1,4 5-32-2,-4-1-13856 0</inkml:trace>
    </iact:actionData>
  </iact:action>
  <iact:action type="add" startTime="76464">
    <iact:property name="dataType"/>
    <iact:actionData xml:id="d54">
      <inkml:trace xmlns:inkml="http://www.w3.org/2003/InkML" xml:id="stk54" contextRef="#ctx0" brushRef="#br3">24457 4135 8287 0,'-16'8'736'2,"3"-5"-592"-2,-5 3-144 0,7 0 0 6,-3 4 1376-6,14-10 240 8,-14 6 48-8,1 4 16 7,3 3-848-6,10-13-160 5,0 0-32-5,0 0-16 6,0 0 208-6,0 0 64 5,0 0 0-6,12 10 0 9,3 0 160-9,-1-4 32 8,3-1 16-8,5-5 0 6,-5 0-160-5,7-5-48 6,3-7 0-7,4 2 0 7,4-2-320-7,1-1-64 8,1 3 0-8,2-4-16 8,-2 7-112-8,4-7 0 7,-2 0-16-4,5 4 0 3,-1 1-48-6,2 1-16 7,-8-2 0-7,2-2 0 9,-4 5-48-9,-1-5-16 6,-1 0 0-5,-2 6 0 6,-4-3-32-7,-3 3 0 6,-3 4 0-6,1 2 0 9,-7 4-208-9,3 4 176 6,-18-8-176-5,19 9 160 7,-9 5-160-8,-2 2 0 7,-2 1 0-7,-4 5 0 9,-2 3 128-9,-4 8 0 7,-4 0 0-7,-2 4 0 6,-4 6-128-6,1 2 0 8,-7 6 0-8,5 3 0 7,-7 3 0-7,1 1 0 6,-3 7 0-6,1-3 0 8,-2 4 0-8,3 5 0 8,-1 3-144-8,-1 0 144 9,5 4 0-9,3 2 0 5,-3 0 0-5,3 2 0 9,2 2 0-8,1-1 0 5,-1-3 0-6,4 2 0 9,1 0 0-9,3 6 0 5,4 0 0-5,2 0 0 9,0-7 0-9,6 1 0 6,2 2 0-5,3-4 0 6,-1-4 0-6,6 0 0 6,-5 2 0-7,7 4 0 9,-3 0 0-9,7 0 0 6,1-10 0-6,3 0 0 9,-1 6 240-9,4 2-48 6,1-11-16-6,-1 1 0 9,0 0 48-9,0-2 16 6,1 2 0-6,5-5 0 8,0-1-64-8,-2-1-16 6,-2-5 0-5,0-3 0 7,-1-1 0-8,-1-7 0 7,2-4 0-7,-2 4 0 8,-1-4-160-7,-1 3 192 5,-2-7-192-6,-1 2 192 9,-3-9-192-9,-1 3 128 5,-1 4-128-5,-7-8 128 10,-2-2-128-10,-3-1 0 6,-3-5 0-6,-4 0 0 9,-4-1 304-9,-5-1-32 5,-3 1 0-5,-7-5 0 10,-3-1 384-10,-1 1 80 6,-9-9 16-6,-3 2 0 8,-2 2-208-8,-10-7-32 6,-3 3-16-5,-7 0 0 8,-3-2-48-9,-5 0-16 7,-9 2 0-7,0-1 0 8,-4-1-112-8,-6-2-32 7,-6-4 0-7,1 2 0 9,-9 4-128-9,9 2-32 6,3-2 0-6,0-1 0 7,0 3-128-7,6 2 0 7,2-2 0-7,4-2 0 9,6 1 0-9,1 9-224 6,5 2 32-6,3 1-13152 17,1 6-2624-17</inkml:trace>
    </iact:actionData>
  </iact:action>
  <iact:action type="add" startTime="78177">
    <iact:property name="dataType"/>
    <iact:actionData xml:id="d55">
      <inkml:trace xmlns:inkml="http://www.w3.org/2003/InkML" xml:id="stk55" contextRef="#ctx0" brushRef="#br3">10725 7099 6447 0,'0'0'576'1,"0"0"-576"-1,4-12 0 0,-4 12 0 6,0 0 1424-6,0 0 176 8,6-7 48-8,-6 7 0 7,0 0-800-7,10-4-144 8,-10 4-48-8,0 0 0 7,0 0-176-7,21 4-32 9,-3-1-16-9,-1 3 0 7,-17-6 16-7,22 12 0 5,-3-4 0-5,1 9 0 8,1-3-176-8,3 6-16 7,-1-5-16-7,1 7 0 10,1 5-48-10,0 2-16 6,8 0 0-6,1 5 0 8,5-3-16-7,2 2 0 8,-2-4 0-8,7 0 0 5,1-1 48-6,2-3 16 7,2-2 0-7,3-7 0 7,3 0 288-7,-1-7 48 6,-3 1 16-6,0-2 0 8,1-4-64-8,3 2-16 7,-1 2 0-7,3-5 0 9,3-3-160-9,-3-2-16 7,1-3-16-7,1-1 0 8,1-2-112-8,1 2 0 7,-3-4-16-7,1 1 0 8,-3-1-176-8,3-4 128 6,-5 6-128-6,1-3 128 9,-1-1-128-9,-1 4 160 6,0-2-160-6,1 1 160 10,3-1-160-10,1-2 0 5,-3 4 144-5,-1-1-144 9,-1-5 0-9,-1 2 128 6,-1-5-128-6,-2 5 0 9,0-2 0-9,-3 7 0 7,-3-7 0-7,2 4 128 8,2-5-128-8,-8 3 0 7,2-4 0-7,-4 5 0 10,2-1 0-10,-6 0 0 4,2 6 0-3,-2-7 128 6,-4-1-128-7,-2-1 0 7,-5 3 0-7,-5 4 0 9,1 2 0-9,-1 4 0 7,-19 2 0-7,0 0 0 7,0 0 0-7,0 0 0 6,0 0 0-6,0 0 0 10,0 0 0-10,0 0 0 6,2 16 0-6,-2-16 0 8,-8 12 0-8,-7 5 128 7,-3-1-128-7,1-3 128 10,-7 5-128-10,-3-4 144 4,-4 3-144-4,-2-1 160 10,-3 1-160-10,1 5 0 6,-4-5 144-6,-4 5-144 10,-1-1 0-10,-1 4 0 5,-6-1 0-4,0-7 128 7,4 1-128-8,-1 1 0 7,-7-3 0-7,-3 2 128 8,-3 1-128-8,-3-3 176 7,-5-3-176-7,1-1 192 8,-10 2-48-8,2-4 0 6,-2-1 0-6,2 3 0 8,-8-4-144-8,2 7 0 7,-2-5 144-6,-1 4-144 6,-1-6 128-7,-2-5-128 8,0-1 128-8,4-2-128 8,0-2 160-8,4 2-32 6,2-3-128-6,4-3 192 8,0-2-192-8,0 2 0 7,4 0 0-7,7-2 0 10,7-5 0-10,3 3 0 5,3-8 0-5,5 3 0 9,2-3 0-9,10-3 0 6,3 1 0-6,5 5 144 9,2-5-144-9,5 7 0 7,4-5 0-7,8 2 128 9,3 3-128-9,3 3 0 6,0 10 0-6,9-14 0 9,9 7 0-9,1-3 0 6,9 4 128-6,5 0-128 7,6 2 0-7,8-2 0 8,-2-1-192-7,5 5 192 6,9 0-144-7,7 2 144 6,-2 2 0-6,9 0 0 8,-3 0-144-8,6 5 144 7,0-3 0-7,4 0-144 10,4 2 144-10,2 4 0 6,-1-1 0-6,1 3 128 8,4 0-128-8,2-2 0 7,-5 3-176-7,-1-3 176 9,2 0 0-9,0 0 0 5,2-5 0-4,-3 3 0 7,-1-2 0-8,-4 0 0 7,-4-2 128-7,-8-4-128 9,-3 0 176-9,-9-2-176 6,-5-2 160-5,-4 0-160 5,-8 2 128-6,-6 2-128 8,-4 0 0-8,-10 0 144 9,1-2-144-9,-22 2-144 7,0 0 144-7,0 0-13456 9</inkml:trace>
    </iact:actionData>
  </iact:action>
  <iact:action type="add" startTime="79467">
    <iact:property name="dataType"/>
    <iact:actionData xml:id="d56">
      <inkml:trace xmlns:inkml="http://www.w3.org/2003/InkML" xml:id="stk56" contextRef="#ctx0" brushRef="#br3">12818 5820 8287 0,'0'0'736'1,"0"0"-592"0,0 0-144-1,0-10 0 7,0 10 624-7,0 0 80 7,0 0 32-7,-4-16 0 7,4 16-176-7,0 0-48 8,0 0 0-8,0 0 0 7,-9-7-112-7,9 7-16 6,-12-6-16-6,-2 0 0 9,14 6-16-9,-13 0 0 7,-3 0 0-7,6 6 0 8,10-6-96-8,-17 8-32 6,5-1 0-5,-4 1 0 7,5-2-16-7,-5 0 0 5,2 0 0-5,-3 2 0 7,-1 1-16-8,3-3 0 6,-5 4 0-6,7 4 0 10,-5-5-16-10,0 7-16 6,3-4 0-6,-3 5 0 7,7-3-160-7,-5 3 192 10,4 1-192-9,-3-3 192 4,3 7-192-5,-4-3 160 6,5-1-160-5,-3 3 160 8,6 5-160-9,-4-3 160 6,3 1-160-6,1 3 160 8,-2 0-160-7,2-5 160 5,1-1-160-6,3 3 160 8,0 3-32-8,-2 2-128 6,2-2 192-6,4-3-64 8,-2-3 64-8,0 1 0 7,0-1 0-7,2 3 0 8,2-1-32-8,2 2 0 7,0 3 0-7,-2-5 0 9,2-5-16-9,0 1 0 7,0-1 0-7,-2-1 0 8,1 3 0-8,3 1 0 6,4-1 0-6,-2-7 0 10,0 5 112-10,3-5 32 5,-3 5 0-5,4-4 0 9,1-1-96-9,1-3 0 5,0 4-16-5,-4-5 0 10,-10-9-48-10,17 16-128 6,-3-8 192-6,1 0-64 8,3-1 64-8,-18-7 16 7,17 0 0-7,3 0 0 8,-1 0 32-8,-1 0 0 7,0 0 0-6,3 0 0 6,-3-7-64-7,1 1-16 7,1 0 0-7,-3 0 0 8,5-4-160-8,-1 3 0 7,2-3 144-7,-1-6-144 9,-5 5 0-9,3-5 144 7,0 4-144-7,-7-3 0 7,3 3 144-7,-3-4-144 8,5 5 0-8,-6-5 144 8,-1 2-144-8,-1-3 160 6,0 1-160-6,4 1 160 8,-7-5-160-8,3 1 192 7,-4-1-192-6,-2 1 192 6,0 1-64-7,-2 0-128 7,0-3 192-7,-2-2-64 8,-2 1-128-8,0 3 192 6,0 1-192-6,0-5 192 9,-4 1-192-9,-2 3 0 8,2-5 144-8,0 1-144 8,3-2 0-8,-3-1 128 7,-2-3-128-7,0 2 0 9,2 5 0-9,-2 1 144 6,-1 1-144-6,1-1 0 8,2-3 0-8,-6 3 0 7,5-2 0-7,1 3 0 8,-6-1 0-8,2-1 0 7,-1 7 0-7,-3-1 0 7,4 0 160-7,-5 5-160 7,1-1 128-7,-4 0-128 8,3 6 0-8,-1-1 0 8,1-1 0-8,1 2 0 8,-4 2 0-7,5 2 0 4,-5 0 0-5,4 2 0 9,-3 2 0-9,-1 0 0 6,3 0 0-6,-5 2 0 10,3 2-128-10,3 4 128 6,-5-7 0-6,3 5 0 9,-2 4 0-9,1-2-176 5,5-4 176-4,-4 5-128 7,3-1 128-8,-5 2 0 7,7 1 0-7,-3-1 0 8,4 4 0-8,4-3 0 7,-5 3-128-7,1 3 128 7,2-3 0-7,-4 3 0 7,5-7 0-7,-1 6 128 8,-2 3-128-8,2 1 0 8,2-5 0-8,-1 7 0 7,3 3 0-7,-2 0-128 8,2-3 128-8,2 3-128 8,0-8 128-8,0-1 0 7,0 3 0-7,2 5 0 8,0-3 0-8,2 3 0 6,2-3 0-6,-2-2 0 10,2 3 0-10,0-1 0 7,0 1 0-7,1 1 0 8,1-4 0-8,-2-1 0 7,4 1 0-7,4 1 0 8,-4-3 0-8,3-3 0 6,1 1 0-6,-2-3 0 8,3 2 0-8,-1 1 0 7,6-5 0-7,-5-2 0 8,5 1 0-8,-5-5 0 7,5 2 0-7,2 0 0 8,-5-4 0-8,3-2 128 7,-5-2-128-7,3 0 128 8,1-2-128-8,-1 0 0 7,2-4 0-7,-3 2 0 8,3-2 0-8,1 4 144 6,-3-9-144-6,1-1 0 9,3 4 144-9,-4-4-144 7,3-1 0-7,3-1 144 8,-5 0-144-7,3 1 0 5,-1-1 144-6,-3-2-144 9,1-3 128-9,3-1-128 5,-7-1 128-5,7 2-128 10,-6 1 0-10,1-2 144 5,3 1-144-5,-7-1 0 10,3-5 144-10,-4 0-144 6,-2-1 0-6,1 1 144 9,-1 4-144-9,-4-1 0 6,0 5 144-6,-2-9-144 8,0-3 0-8,0 0 128 7,-2 0-128-7,-2 1 0 8,0 1 0-7,0 0 0 5,0 1 0-6,-2 3 128 8,-2-3-128-8,-3-1 0 7,-1 2 0-7,2-1 128 9,-8 5-128-9,5 3 0 8,-5-1 0-8,4-1 0 6,-3 5 0-6,3-3 0 7,-5 7 0-7,5-3 0 8,-4 0 0-8,5 5 0 7,-5 3 0-7,4 2 0 9,-5-4 0-9,-1 0 0 6,2 4 0-5,-3 2 0 7,1 4 0-8,3 4 0 7,-3 2 0-7,3-2 0 8,-5 0 0-7,3 0 0 5,1 1 0-6,-4 1 0 8,3-2 0-8,3 8 0 7,-3-5 0-7,3 3-128 7,-5 2 128-7,5-5 0 8,-4 5 0-8,1-4-128 7,7 4 128-7,-6-1 0 7,5 9 0-7,-7-5 0 10,3 1 0-10,-3 3 0 7,6-3 0-7,-3-1 0 7,5 5 0-7,-4 3 0 6,5-2 0-6,1 5 0 8,-4-1 0-7,4 0 0 5,2-1-128-6,-3 1 128 8,3 2 0-8,0 1 0 7,4 1 0-6,2-4 128 7,2-4-128-7,0-1 0 5,4-3 0-6,0 3 0 8,3 3 0-8,-1 1 0 6,4-3-128-5,0-2 128 8,-5-3 0-9,5 1 0 6,-2-5 0-6,3 2 0 7,-1 1 0-7,2-5 0 9,-1 2 0-9,1-5 0 7,2-1 0-6,-7 2 0 4,-9-10 0-5,18 10 128 10,0-4-128-10,-5-1 0 6,5-3 0-6,-5-2 0 8,5-2 0-8,-2 0 144 8,3-3-144-8,3 1 0 6,-3 0 144-6,1-2-144 7,1-6 0-7,1 6 144 9,-1-1-144-9,0-3 0 6,3 2 0-5,-1 0 0 7,1-7 0-8,-1 1 0 7,-1-4 128-7,-3 3-128 8,2 1 0-8,5-3 0 6,-3 3 0-6,3-6 0 8,-7-3 0-8,-1 4 0 8,1-3 0-8,-5 1 128 8,-1-5-128-8,-1 3 160 6,0 1-160-6,-4 1 160 9,-1-4-160-9,1-5 192 6,-4-3-192-6,0 4 192 8,-4 0-192-7,0-1 128 6,-2-1-128-7,-2 2 128 8,-4 2-128-7,1-1 0 4,-1 1 0-5,-4 0 128 8,2 0-128-8,3 1 128 8,-7 5-128-8,2-1 128 7,-5-3-128-7,3 3 0 9,-4-3 0-9,1 6 0 6,-1-3 0-6,-1 7 0 8,-3-3 0-8,5 2 0 9,-5 1 0-9,-1 7 0 6,-4-2 0-6,-1 4 0 9,-1 2 0-9,0 4 0 6,2 2 0-6,-5 2 0 8,1 4 0-8,2 2 0 7,-2-2-160-7,3 11 160 7,5-1 784-6,-4-1 256 6,-1 3 48-7,3 3 16 24,2 1-1808-23,-1-3-352 3,3 2-80-4,1 5-16 0,5-1 928 0,-1 2 224 5,4 1 0-5,1 1 0 4,3-6 0-3,4 2 0 5,0 1 0-6,4 5 0 8,0 2 0-8,4-2 0 7,2-6 0-7,5 1-144 7,-1-3 144-7,8 0 0 8,-7 3 0-8,7-1 0 22,-2 0-368-20,5 5-32-1,2 1-16 0,5 2 0-1</inkml:trace>
    </iact:actionData>
  </iact:action>
  <iact:action type="add" startTime="82482">
    <iact:property name="dataType"/>
    <iact:actionData xml:id="d57">
      <inkml:trace xmlns:inkml="http://www.w3.org/2003/InkML" xml:id="stk57" contextRef="#ctx0" brushRef="#br3">15254 4211 10367 0,'0'0'448'2,"18"-2"112"-1,2 0-560-1,-1 0 0 1,2 0 0-1,3 0 0 7,-1 2 352-7,3-2-32 8,-5 2-16-8,-1 0 0 7,1 0 80-7,1 2 32 7,-1 0 0-7,-2 0 0 9,1 0-80-9,-1 2-16 7,-3 2 0-7,4 0 0 7,1-1 96-7,-3 3 16 8,-3 0 0-8,3 0 0 7,-18-8 0-7,17 8 0 7,1-1 0-7,-3 3 0 9,-15-10 192-9,0 0 32 7,12 6 16-7,-12-6 0 8,0 0 112-8,0 0 32 5,0 0 0-5,0 0 0 9,0 0 144-9,0 0 48 6,0 0 0-6,0 0 0 9,-12 4-240-9,-5-2-32 6,-1-2-16-6,1 2 0 10,-7 2-192-10,-1-4-32 6,-2-2-16-6,-1 0 0 7,-7 0-144-1,-6 2-16-4,0 2-16-2,-7-2 0 9,-7 0 0-8,-3 0 0 5,-9 0 0-6,3 0 0 8,3-2 16-7,-5 4 16 4,0 2 0-4,-3-4 0 7,1-4-64-8,-2 0-16 7,-4 0 0-7,-6 0 0 8,-4-8 0-8,0 3-16 6,0 1 0-6,0 2 0 10,-5-2-240-10,3 2 144 5,2 2-144-5,-4-1 128 9,-13-3-128-9,1 2 192 5,-7 0-192-5,0 0 192 11,-1 4-192-11,1 4 160 5,-2 2-160-5,-2-2 160 9,-12-4-160-9,0 0 192 6,8 0-192-6,0 2 192 9,-2 0-192-9,0 2 192 6,-4 0-192-6,-6-2 192 7,0-2 48-7,4 4 16 8,4 0 0-8,-3 0 0 9,-1-2-256-9,-4 0 144 7,-2 0-144-7,2 2 128 7,-3 2 0-7,5-2-128 7,4 0 192-7,-8 2-64 8,-3 0-128-8,3-2 160 8,0-1-160-8,8 3 160 7,-2-2-160-7,0 2 0 7,-7-2 0-7,3 0 128 8,4-2-128-8,0 6 128 7,8 0-128-7,-2 0 128 9,-6-4-128-9,2 0 192 7,2 1-192-7,-2 5 192 8,6-2-192-8,2 0 0 6,4 0 0-5,-4 0 128 8,-6 0-128-9,6 1 0 5,5 1 0-5,5-2 0 9,0 0 0-9,-1-2 0 7,3 2 128-7,1-3-128 9,-7 1 0-9,6-2 0 5,3 0 0-5,0 4 0 8,3-2 0-8,-3-4 0 8,5-2 128-8,-5 2-128 9,3 0 0-9,-3 2 0 5,6 0 0-5,1 0 0 9,1-2 0-8,4 2 128 4,6-2-128-5,-2-2 0 9,-3-4 0-9,-5 2 0 7,-4 0 128-7,8 2-128 7,6-2 0-7,2-1 0 7,2-5 0-7,2-2 0 10,6 6 0-10,0-2 128 6,-3-5-128-6,1 5 0 8,-4 0 176-8,6-3-48 6,0 1-128-6,5-4 192 10,5 4-192-10,1 1 176 6,2-3-176-6,5 2 160 9,-1-3-160-9,4 1 0 6,2 2 144-6,2-4-144 9,0 5 0-9,3-5 128 6,2 6-128-5,-2-2 0 7,2-7 0-8,-3 1 0 6,4 1 0-6,4-1 0 8,2 6 0-7,4-5 0 5,-4 1 0-5,7-1 0 6,1 7 0-7,-1 0 0 7,5-6 0-7,1 5 0 8,1-5 0-8,-1 4 0 6,5-2 0-6,-5 3 0 8,4 3 0-8,1-2 0 7,3 0 0-6,10 8 0 7,-14-8 0-7,4 4 0 4,-3 1 0-5,13 3 0 9,-14-2 0-9,14 2 0 6,-10 0 0-6,10 0-128 8,-15 5 128-7,5 5 0 4,-2 4-144-4,5-2 144 7,1 3 0-8,-4-1-176 8,4 3 176-8,-2 3-128 7,0 1 128-6,-1 7 0 6,1 3 0-7,2 0-128 8,-4 0 128-8,3 4 0 7,1 6 0-7,-2 2-128 8,-4 6 128-8,4 0 0 7,3-2-144-7,-3 3 144 7,2 1 0-7,2 2 0 8,0 3 0-8,2 3 0 8,0 3 0-8,0 2 0 6,0 1 0-6,-2 3 0 9,2-6-128-8,2 9 128 4,-2 1 0-5,2 4 0 9,0-2 0-8,2-2 0 4,4 0 0-4,-2 4 0 7,-2-3 0-8,0 1 0 6,2 4 0-6,0 2 0 9,0-2 0-9,0-2 0 7,2 0 0-7,-1 0 0 8,-1 2 0-8,2-6 0 7,0 0 0-7,2 4 0 8,-4 2 0-8,0-2 0 7,-2 2 0-7,3 0 0 8,3-2 0-8,-2-2 0 7,0-1 0-7,0 1 0 8,0-2 0-7,1-2 0 4,-1 6 0-5,0-4 0 9,0-5 0-9,0-3 0 7,0 6 0-7,0-6 0 9,-1 5 0-9,5-7 0 7,-4-1 0-7,-2-5 0 8,0-5 0-7,0 2 0 4,2 1 0-5,1-1 0 7,-3 3 0-6,0-1 0 6,0 0 0-7,0-5 0 9,-2-5 0-9,-2-2 128 6,0 2-128-6,0-6 0 8,0 2 0-8,0-4 0 6,0 0 128-6,-2 0-128 11,-2-4 0-11,2-2 0 5,2-3 0-4,0-1 0 8,0-4 0-9,0 1 0 5,-2-5 0-5,2 5 0 8,0-5 0-8,2 1 0 7,-2-20 128-7,4 17-128 8,-2 3 0-8,0-1 0 7,0-3 0-7,2-1 0 8,-4-15 128-8,4 12-128 7,0 6 0-7,-4-18 128 7,0 0-128-7,0 0 0 8,0 0 0-8,15 9 0 10,-15-9 0-10,20 16 160 7,-1-8-160-7,-19-8 160 7,20 2-160-6,-1 0 0 4,1-2 0-5,3 2 0 9,0 4 0-9,5-5 0 6,1-1 0-6,0-1 0 9,3-3 0-9,5 0 0 6,4 0 0-6,1 2 0 9,5 0 0-9,4 0 0 6,0-4 0-6,1-2 0 10,1 1 0-10,4 1 0 6,3-2 0-6,2 0 0 7,7 2 128-7,1 2-128 7,4-2 0-6,8 1 128 6,2-7-128-7,-2 4 0 8,0-6 0-8,0 3 0 8,5 1 0-8,9-2 0 6,-2 5 0-6,9 1 0 7,4-2 0-7,-3-2 0 8,-1-2 0-7,2 1 0 8,1 3 0-9,5 0 0 7,2 0 0-7,4 2 0 7,6-1 0-7,-6-3 0 6,2 0 128-6,4 6-128 9,-2-5 0-8,7-5 0 6,7 2 0-7,-6 0 0 7,-8 5 0-7,7-1 0 7,-3-2 0-7,8 4 0 8,5 0 0-8,-3-3 0 7,-6-5 0-7,-2 6 0 8,5-2 0-8,3 5 0 7,3-1 0-7,-3-2 0 10,-3-2 0-10,-1 2 0 6,-2 3 0-6,7-1 0 7,9-2 0-6,-7 2 0 5,-9-2 128-6,4 0-128 8,3 1 0-8,3 1 0 6,-1 2 0-5,-3-4 0 7,-5-2 0-8,5 3 0 7,-2 1 0-7,-1 0 0 7,3 0 0-7,-4 0 128 8,-3 0-128-8,-3 0 0 9,-2-3 128-9,0 3-128 6,4 0 128-6,-6-2-128 8,-2-2 0-8,-6 5 0 7,-2 1 0-6,0-2 0 5,0-2 0-6,0 2 0 8,1 0 0-8,-3 4 0 8,-6 0 0-8,-5 0 0 7,1-1 0-7,1-3 0 8,-5 2 0-8,3 0 0 7,-8 0 0-7,-3 2 0 8,-3 2 0-8,-2 0 0 8,-4 0 0-8,0 0 0 8,-4 0 0-8,-4 0 0 7,3 2 0-7,-7 0 0 7,4 0 0-6,-5 2 0 6,3-2 128-7,-8 4-128 8,-7-1 0-8,-2-1 0 5,-6 2 0-5,1-2 0 9,5 0 0-9,-10 2 0 6,0-2 0-6,-6 0 128 9,0-2 0-9,0 2-128 7,-4-1 192-7,-1-1-64 8,-1 0-128-8,-2-2 0 7,-3 0 0-7,-1 4-176 8,-1-4 176-8,-3 0 0 6,1-4 128-6,-7 2-128 9,5-2 0-9,-6-1 128 6,1-1-128-6,-3-4 0 8,4 0 144-8,-7 2-144 7,3-3 192-7,4-1-192 9,-4-5 224-9,3 1-64 6,-3-6-16-6,6 1 0 9,-5-2 32-9,5 1 0 6,-4-3 0-6,3-4 0 9,-3-5-176-8,5-1 192 5,-3-2-192-6,8-6 192 7,-5 0-192-7,1-5 0 9,3-5 144-9,4-2-144 7,3-9 0-6,-1-6 128 4,2-8-128-5,3-6 0 9,-1-6 160-9,0-9-32 6,4-1-128-6,-2-5 192 10,-4-2 16-10,3-4 0 5,-1-4 0-4,2-4 0 8,6 5 0-9,-8 1 0 5,-1 0 0-5,-1-2 0 9,-2-6 48-9,-2 6 0 5,1 6 0-4,-1 6 0 9,-5 7 0-10,-5-1 0 6,3 5 0-6,-5 0 0 7,1-5-64-7,-6 13-16 8,0 4 0-7,1 6 0 5,-5 4-176-6,-2 1 128 8,-2 11-128-8,0 3 128 8,0 3-128-8,0 7 0 8,-2 0 0-8,-2 10 0 6,-3 0-192-6,1 3 16 9,-2 3 16-9,2 8 0 23,-6 3-384-21,1 3-80-2,-3 7-16 1,-1 8 0 9,-7 2-1920-8,1 13-384-1,-7 5-64 0,-3 9-14688-1</inkml:trace>
    </iact:actionData>
  </iact:action>
  <iact:action type="add" startTime="86240">
    <iact:property name="dataType"/>
    <iact:actionData xml:id="d58">
      <inkml:trace xmlns:inkml="http://www.w3.org/2003/InkML" xml:id="stk58" contextRef="#ctx0" brushRef="#br2">10877 9258 22111 0,'0'0'976'1,"0"0"208"-1,0 0-944 0,0 0-240 0,0 0 0 0,0 0 0 7,0 0 624-7,0 0 80 6,0 0 0-6,0 0 16 7,0 0 16-7,0 0 0 8,0 0 0-8,0 0 0 7,0 0-96-6,-21 12 0 6,-6-5-16-7,-1 3 0 8,-1 2-384-8,-2 0-80 7,-8 5-16-7,-4 1 0 7,-8-1-144-7,-3 5 0 8,-3-5 144-8,-3-3-144 7,-7 0 0-7,3-5 0 6,3 3 0-6,-3 0 128 14,0-6-128-14,3-1 0 2,-1 3 128-2,-4 0-128 10,1-2 144-10,-1 2-144 5,-4 0 192-5,-1-5-192 9,3-5 288-8,0 1-48 4,5-3-16-5,5 2 0 9,3-2 80-9,5 2 16 7,1 2 0-7,8 2 0 9,2 0-128-9,4 0 0 6,2 4-16-6,5-3 0 9,1 1-176-8,0 0 160 4,3 0-160-5,3 8 160 7,1 0-160-7,1 5 0 7,1-3 0-7,5 5 0 9,-1 3 0-9,4 5 0 8,-1 4 0-8,3 6-176 6,0 6 176-6,4 12-128 8,-2 7 128-8,0 6-128 8,6 5 128-8,0 7 0 7,2 3-144-7,4 7 144 9,-2 6 0-9,0-1 0 7,2 5 0-6,7 5 0 6,-3 2 0-6,4 1 0 5,-1-3 0-6,5-2 0 6,-8-1 0-6,3-1 0 10,1 4 0-10,-2 1 0 8,1-3 0-8,-3 2 0 6,2-9 0-6,-6 3 128 8,-4-1-128-8,2 3 192 6,-2 8-192-6,-2 5 192 7,-2 3-192-7,0-2 0 8,2-2 144-8,-4 8-144 8,-2 5 0-8,-4 1 0 9,2-2 0-9,-1 6 128 7,-7-3-128-7,2-1 0 7,-3 0 0-7,1-6 0 8,3 0 0-8,-3-6 128 7,4-4-128-6,-1-2 0 7,1-11 128-8,0 3-128 7,-5 4 128-7,3-5-128 7,0-8 224-7,1-1-32 6,-1 1 0-5,0-8 0 7,1 0-32-8,-5-4-16 7,3-6 0-7,-1 0 0 8,4 0-16-7,-1-12 0 5,1-3 0-6,-2-7 0 7,4-1 0-7,1-6 0 6,-3-2 0-6,4-4 0 10,2-10 32-10,-1-4 0 6,1-7 0-6,2 2 0 8,0-9 64-8,4-11 16 8,0 0 0-8,-2 18 0 7,0-5-16-7,2-13 0 7,0 0 0-7,0 0 0 7,0 0-32-7,0 0 0 7,0 0 0-7,14-2 0 9,3-3-32-9,-3-1-16 7,5-8 0-6,5 2 0 6,3 3-144-7,4-5 0 6,4 4 0-6,6-3 128 9,-2 5-128-9,6-2 0 7,6-6 0-7,0 5 0 10,-3-5 0-10,9 4 0 5,5-3 0-5,3 7 0 9,9 0 0-9,-2-1 0 6,10 3 0-6,2 0 0 9,2 2 0-9,-1 4 0 6,-1-2-144-6,2-2 144 9,0 2 0-9,6 2 0 5,5 6 0-5,1-2 0 10,3-2 0-10,3 0 0 6,-1-2 0-6,-4 0 0 9,3 2 176-9,1-2-176 6,1 0 192-6,-3-2-192 7,0 0 192-7,-1-2-64 7,-8-4 0-6,-1 2-128 7,-3 2 144-8,-2 2-144 7,-8 2 0-7,2 0 144 8,-2 0-144-8,-4 0 0 6,-6 0 0-6,-1 0-176 26,-9 0-1360-25,-1-3-288-1,-5-1-48 0,-5-4-14320 1</inkml:trace>
    </iact:actionData>
  </iact:action>
  <iact:action type="add" startTime="87557">
    <iact:property name="dataType"/>
    <iact:actionData xml:id="d59">
      <inkml:trace xmlns:inkml="http://www.w3.org/2003/InkML" xml:id="stk59" contextRef="#ctx0" brushRef="#br2">25967 9907 25791 0,'-4'-13'2304'3,"6"-1"-1856"-3,-2 14-448 0,10-8 0 8,3-3 896-7,3 3 96 5,3 4 16-5,7-2 0 5,1-4-640-5,4 2-128 5,8 1-32-5,6-3 0 7,6 2 48-8,5 0 16 6,3-5 0-6,9 1 0 9,0-6-16-9,7 7 0 6,-3-9 0-6,-4 7 0 9,-4-7-16-9,1 3-16 7,-3-1 0-7,-1 2 0 12,3 7 48-12,0-5 16 3,-5 4 0-3,-1-1 0 9,7 1-32-9,-3 4-16 6,-3 0 0-6,-9-2 0 8,-5 4 16-8,-2-1 0 7,-8-1 0-6,-2 4 0 6,-5 2-256-7,-5 4 0 7,-1-2 0-7,-1 3 0 9,-5 3 0-9,-1 6 0 6,-3-2 0-6,0 5 0 10,-6 3 0-10,-1-1-128 6,-1 6 128-6,-2 5 0 7,-4 3-144-7,-2 4 144 7,-1 0 0-7,1 8-144 9,-6 0 144-9,0 5 0 7,0 5-144-7,-5 7 144 9,1 1 0-9,-3 7 0 6,1-2 0-6,2 8 0 8,1-5 0-8,-1 5 0 7,0 0 0-6,3 6 0 8,-1 1-128-9,-2 1 128 6,6 6 0-6,-3-4 0 7,3 2 0-7,2-5 0 7,-2-1 0-7,0 6 0 9,5 2 0-9,1 7 0 6,0-5 0-6,0 0 0 7,2 1 0-6,4-3 0 4,0 2 0-5,3 3 0 9,1-1 0-9,0 5 192 6,6-3-192-6,-5 3 192 9,7 5-192-9,-4-9 0 7,1 5 144-7,3-1-144 7,0-1 0-7,-5 5 128 7,9-2-128-7,-7-5 0 11,3 1 0-11,-4-3 0 5,3 0 0-5,-3 1 128 8,4-3-128-7,-5 3 128 6,5-5-128-6,-4 2 128 5,1 1-128-6,-1-7 192 7,2-2-64-6,-3-4 0 5,3-2 32-6,-4 0 16 8,-1-4 0-8,3 0 0 8,-4-7-16-8,2 1 0 9,1-6 0-9,-3 1 0 6,0-5 0-6,2-7 0 6,-4-2 0-6,0-1 0 10,-1 5-160-10,1-6 192 5,-2-4-192-5,-2 0 192 9,-2-6-192-9,0-2 160 7,-2 2-160-7,0-4 160 9,0-4-32-9,-2 1-128 6,2-5 192-6,-2-4-64 10,-1-5 64-10,1 2 16 5,-4-7 0-5,-4 3 0 8,2-6 96-8,-5-1 16 7,1 1 0-7,-5-2 0 10,-1-4 0-10,-3 2 0 5,-5-4 0-5,1 0 0 8,0-2 0-8,-4-2 16 7,-4 2 0-7,-1-6 0 8,-6-5 32-8,-9 3 0 7,-8-8 0-7,-5 7 0 7,-14-5-112-6,-2 4-32 6,-6-5 0-7,-4 5 0 8,-7-3-64-8,-7 5-16 7,-7-2 0-7,-12 4 0 9,-13 4-144-9,-3 0 160 6,-1-1-160-6,-14 3 160 9,-12 2-160-9,-2 6 0 6,-5-1 0-6,-7 1 0 8,-1 12 0-8,-6-3-224 6,-10 5 48-6,0 5 16 25,-2 1-1840-23,0 1-368 2,-6 4-80-4</inkml:trace>
    </iact:actionData>
  </iact:action>
  <iact:action type="add" startTime="94839">
    <iact:property name="dataType"/>
    <iact:actionData xml:id="d60">
      <inkml:trace xmlns:inkml="http://www.w3.org/2003/InkML" xml:id="stk60" contextRef="#ctx0" brushRef="#br1">6499 18553 8287 0,'0'0'736'2,"0"0"-592"-2,0 0-144 0,0 0 0 7,5-12 1312-7,-5 12 224 7,8-14 64-6,-8 14 0 7,4-11-432-8,-4 11-80 7,0 0 0-7,0 0-16 8,2-16-144-8,-2 16-32 6,0 0 0-6,4-14 0 9,0-1 32-9,-4 15 0 7,0 0 0-7,0 0 0 9,-4-16-160-9,0 3-48 6,4 13 0-6,0 0 0 8,-8-12-144-8,-3-2-48 6,3 6 0-6,0 3 0 9,-8-1-64-9,5 0-16 7,-5 2 0-7,4 0 0 8,-3 2-144-8,1 2-48 6,-5 0 0-6,1 0 0 10,4 2-32-10,-7 2-16 5,-3 0 0-5,3 4 0 13,3-1-32-13,-3 1-16 5,2 6 0-4,1 0 0 5,-2 5-16-6,-1 1 0 6,1-3 0-5,3 5 0 6,-5 1-144-7,3 2 192 7,-2 3-192-7,3 1 192 8,-2 2-192-8,3 6 160 8,1 4-160-8,-3-2 160 7,5 8-160-7,0-2 160 7,9-2-160-7,1 5 160 8,-6 3-160-8,4 0 0 8,4-6 0-8,6 1 128 8,4-3-128-8,0-4 128 6,5 0-128-6,3-2 128 8,1-3-128-8,1-7 128 8,3-4-128-8,3 1 128 8,1-5 0-8,1 1-128 7,1-1 192-7,2-5-64 7,2-1 16-7,3-5 0 8,1-2 0-8,6-2 0 7,-4-6 48-7,6-2 16 8,-2-2 0-8,1-1 0 8,-4-9-48-8,2 2-16 6,-4-5 0-6,-1-3 0 8,0 7-144-8,-2-7 160 7,-2-5-160-7,0 0 160 8,1-3-160-8,-3-1 128 8,-2-2-128-8,0 2 128 7,-1 0-128-7,-3-1 128 7,3 5-128-7,-5 0 128 9,-3-4-128-9,-1 1 160 6,1 1-160-6,-5 0 160 9,3 0-32-9,-8-3-128 6,-2 1 192-6,-2 0-64 9,1 0 16-9,-5 2 0 6,-5-1 0-6,-1 1 0 8,0-2-16-7,-8 4-128 5,1-1 192-6,-7 3-64 9,2 0-128-9,-1-1 128 6,-4 1-128-6,1 1 128 8,-1-1 16-8,1 2 0 8,-1 1 0-8,-4 5 0 8,-5-5 16-8,-1 11 0 8,2-1 0-8,2 4 0 7,-3 6-160-7,1 0 0 6,-6 4 144-6,-4 2-144 9,2 0 0-9,-2 6 144 6,2-1-144-6,-4 11 0 9,2-6 0-9,-3 5 0 6,3-3 0-6,-2 3 0 8,6 3 192-8,0 1-192 7,3-2 192-7,3-3-192 9,2 1 0-9,5 3 0 6,5-5 0-6,3 3-192 10,-5 1-16-10,7-5 0 5,8 0 0-4,3 1 0 22,3-17-2176-21,0 0-432-1,0 0-96 0</inkml:trace>
    </iact:actionData>
  </iact:action>
  <iact:action type="add" startTime="95877">
    <iact:property name="dataType"/>
    <iact:actionData xml:id="d61">
      <inkml:trace xmlns:inkml="http://www.w3.org/2003/InkML" xml:id="stk61" contextRef="#ctx0" brushRef="#br1">2769 18110 16991 0,'0'0'752'1,"0"0"144"-1,0 0-704 0,0 0-192 0,0 0 0 0,0 0 0 6,0 0 832-5,0 0 128 6,0 0 16-7,0 0 16 8,0 0-160-8,0 0-16 7,0 0-16-7,0 0 0 7,0 0-16-6,18-6 0 7,-18 6 0-7,21-4 0 4,-3-6-16-5,9 3-16 7,2 3 0-7,8 0 0 9,2-6-80-9,8 4-16 6,6-2 0-6,1 5 0 10,3-1-128-10,0-4-16 6,-1 0-16-2,1 2 0 2,-5-2-112-5,1-1-32 4,-6 1 0-5,-2-2 0 8,0 0-48-8,-8 3-16 6,0-1 0-6,-4-4 0 8,-2 2-144-7,-4 1-16 6,-1-3-128-7,-5 6 192 8,-7 0-192-8,1-2 0 6,-15 8 0-6,0 0-10624 17,6-11-2080-15</inkml:trace>
    </iact:actionData>
  </iact:action>
  <iact:action type="add" startTime="96238">
    <iact:property name="dataType"/>
    <iact:actionData xml:id="d62">
      <inkml:trace xmlns:inkml="http://www.w3.org/2003/InkML" xml:id="stk62" contextRef="#ctx0" brushRef="#br1">3364 18102 10127 0,'0'0'448'1,"-10"-10"96"-1,-1-3-544 0,3 5 0 1,8 8 0-1,0 0 0 5,-6-14 2560-5,6 14 384 7,0 0 96-7,0 0 16 10,0 0-1776-10,0 0-368 6,0 0-64-6,-14 18-16 8,5-3-80-8,1 5-32 6,-2 1 0-6,6 5 0 7,0 1 16-7,2 4 0 7,-2 6 0-6,2 6 0 8,0 4-160-9,-2 4-16 6,1 11-16-6,-1 1 0 9,0 3-128-8,2 8-32 5,-2 4 0-2,-2 6 0 0,-2 2-192-3,2 5-32 6,1 3-16-7,-3-4 0 7,-4-3-144-7,4-3 0 6,-5-2 0-6,3-2 0 9,2-4 0-9,-6-2 0 7,3-11 0-7,-7-1 0 7,5 1-352-7,-5-9 0 8,0-7 0-8,5-2 0 22,-1-6-640-20,0 0-128-1,-1-8-32-1,1-4-7584 5,-3-3-1520-2</inkml:trace>
    </iact:actionData>
  </iact:action>
  <iact:action type="add" startTime="96504">
    <iact:property name="dataType"/>
    <iact:actionData xml:id="d63">
      <inkml:trace xmlns:inkml="http://www.w3.org/2003/InkML" xml:id="stk63" contextRef="#ctx0" brushRef="#br1">2732 20156 22111 0,'0'0'1968'4,"14"-6"-1584"-4,3-4-384 0,7 4 0 8,3-2 1296-8,6-5 176 6,8 5 48-5,2-8 0 7,6 1-912-8,3-5-176 6,5 5-48-6,0 1 0 10,1-7-240-10,-3 1-144 4,-7 5 160-4,-1-7-8784 17,-6 3-1744-17</inkml:trace>
    </iact:actionData>
  </iact:action>
  <iact:action type="add" startTime="96835">
    <iact:property name="dataType"/>
    <iact:actionData xml:id="d64">
      <inkml:trace xmlns:inkml="http://www.w3.org/2003/InkML" xml:id="stk64" contextRef="#ctx0" brushRef="#br1">4891 17525 2751 0,'0'0'256'3,"0"0"-256"-3,-15 2 0 0,15-2 0 8,-18 4 4384-8,4 6 832 8,-1 7 160-8,3 3 48 7,-1 1-3600-7,-1 6-720 6,-4 6-144-5,3 3-16 8,-7 3 16-9,1 11 0 7,-3 7 0-7,5 9 0 7,-1 2-160-7,1 8-32 7,-1 4 0-7,5 4 0 8,-1 8-320-8,4 4-80 6,-3-3-16-3,5 7 0 4,4-5-224-7,0 3-128 5,1-7 128-4,5 5-128 6,1-6 0-7,9-7 0 9,0-3 0-9,8-4 0 8,-1-11 0-8,10-3 0 8,7-3 0-8,3 3-128 6,11-5-64-6,5-3 0 8,6-3 0-8,-1-6 0 22,-3 2-192-20,5-8-32-2,5-2-16 0,1-6 0 13,2-4-1632-12,4-1-336 2,38 1-64-3,-7-12-16 0</inkml:trace>
    </iact:actionData>
  </iact:action>
  <iact:action type="add" startTime="97270">
    <iact:property name="dataType"/>
    <iact:actionData xml:id="d65">
      <inkml:trace xmlns:inkml="http://www.w3.org/2003/InkML" xml:id="stk65" contextRef="#ctx0" brushRef="#br1">6571 16848 23039 0,'0'0'2048'4,"0"0"-1648"-4,21 16-400 0,5-1 0 7,5 5 176-7,6 1-48 8,12 5-128-8,1 3 192 7,3 2 32-6,9 4 0 5,5 10 0-6,11 4 0 9,7 0-32-9,3 13 0 6,4 4 0-6,-4 6 0 8,1-1-64-8,1 9-128 12,-4 4 176-12,2 3-176 6,3 3 0-6,-3 0 0 5,-4 1 0-5,-10 7 0 8,-6-3 272-8,-13 7-48 7,-12 1-16-7,-4-3 0 9,-8-3 400-9,-5 5 80 5,-9-1 16-5,-3-2 0 8,-12 1 160-8,-8-5 32 7,-8 7 16-6,-3-8 0 7,-11-5-128-8,-9 3-16 7,-6-2-16-7,-13 7 0 7,-14-3-240-7,-8 3-64 8,-10-7 0-8,2-4 0 8,-4-4-272-8,-3 0-176 7,-3-2 192-7,-7-2-192 22,-8-4-832-21,1 0-256 0,3-2-64-1,15-8-8960 8,10-3-1792-6</inkml:trace>
    </iact:actionData>
  </iact:action>
  <iact:action type="add" startTime="98937">
    <iact:property name="dataType"/>
    <iact:actionData xml:id="d66">
      <inkml:trace xmlns:inkml="http://www.w3.org/2003/InkML" xml:id="stk66" contextRef="#ctx0" brushRef="#br1">28614 16815 5519 0,'-14'-8'240'4,"2"2"64"-4,-1 4-304 0,-1 2 0 0,0 0 0 1,14 0 0 5,-13-2 2272-6,-1 2 400 7,-2 2 80-7,3-2 0 10,13 0-1216-10,-16 0-240 5,4-2-48-5,12 2-16 8,-15 2 48-7,15-2 0 6,-10-3 0-7,10 3 0 6,0 0-176-6,0 0-16 7,0 0-16-7,0 0 0 8,0 0-240-8,20-6-64 8,-1 4 0-8,10-2 0 9,8-4-80-9,0 2-32 7,8 0 0-7,6 4 0 6,8-2-224 0,7-1-48-4,10-7-16-2,4 4 0 9,2-6-128-9,2 5-32 6,-8 3 0-6,4-8 0 8,4 4 128-8,3 1 32 7,5 1 0-7,6 4 0 8,-5-2-48-8,-3-2-16 7,-8-5 0-7,-2 7 0 8,-4 2-16-8,0 0 0 7,-8-4 0-7,1 6 0 8,-1 2-96-8,2 2-32 8,-4 4 0-8,1-4 0 8,-9-4-160-7,-7 4 0 5,-10 2 144-6,0-2-144 8,-8-2 0-8,-6-2 128 6,-3-2-128-6,-7 2 0 8,-1 4 0-7,-16-2-208 5,12-4 16-6,-12 4 16 21,0 0-1456-20,0 0-288-1,0 0-64 0,0 0-8448 10,-14 2-1696-9</inkml:trace>
    </iact:actionData>
  </iact:action>
  <iact:action type="add" startTime="99405">
    <iact:property name="dataType"/>
    <iact:actionData xml:id="d67">
      <inkml:trace xmlns:inkml="http://www.w3.org/2003/InkML" xml:id="stk67" contextRef="#ctx0" brushRef="#br1">29864 16532 11967 0,'-6'-33'528'2,"2"19"112"-2,-2-1-512 1,4 3-128-1,0-7 0 0,2 7 0 5,0 12 2752-5,0 0 528 8,0 0 112-8,0 0 0 8,2-14-1904-8,-2 14-384 6,0 0-80-6,0 0 0 8,0 0-272-8,0 0-48 8,0 0-16-8,0 0 0 7,0 20-176-7,0 3-16 7,0 1-16-7,2 7 0 9,0 4-16-9,2 6 0 6,-2-2 0-6,0 4 0 7,-2 4 0-7,0 5 0 8,0 5 0-8,2 3 0 13,0 9-80-13,-2-1 0 4,0 4-16-4,-2 6 0 6,0 6-112-6,0-2-32 7,-4 2 0-7,2-1 0 8,0-1-96-8,-1 2-128 7,-1 0 176-7,-2 4-176 9,2-4 224-9,-2-2-64 6,1-1-16-5,-5-1 0 7,2-4 16-7,4 2 0 4,-4-11 0-4,1 3 0 8,-1-8 80-9,-4 5 16 6,5-5 0-6,-5 1 0 8,4-1 0-7,2 0 16 5,-5-3 0-6,3-3 0 9,-2-1-96-9,1 0-32 5,3-7 0-5,-4-3 0 9,4 2-144-9,2 0 160 6,-5-2-160-5,3 0 160 8,2-10-160-9,-4-2 0 6,2 2 144-6,3-2-144 7,-3-6 160-6,0 3-32 5,4-7-128-6,0-2 192 8,0-3-192-8,4 3-160 8,-2-1 32-8,2-8 0 21,0-12-272-19,0 15-48-2,0-15-16 1,0 0 0 12,0 14-1136-11,0-14-240-1,0 0-32-1,0 0-16 12,0 0-1104-10,0 0-208-2,0 0-64 1,0 0 0-1</inkml:trace>
    </iact:actionData>
  </iact:action>
  <iact:action type="add" startTime="99927">
    <iact:property name="dataType"/>
    <iact:actionData xml:id="d68">
      <inkml:trace xmlns:inkml="http://www.w3.org/2003/InkML" xml:id="stk68" contextRef="#ctx0" brushRef="#br1">28479 19647 21183 0,'0'0'1888'1,"-14"4"-1504"2,14-4-384-3,0 0 0 7,-9 9 912-7,9-9 112 9,0 0 32-9,0 0 0 6,0 0-704-6,0 0-144 8,0 0-16-8,0 0-16 7,0 0 400-6,13 10 64 5,7-8 32-6,-3 2 0 7,3-4 32-6,5 0 0 7,3-2 0-8,5 0 0 8,6 0-80-8,4 0-16 6,7-4 0-6,13-1 0 7,9 3-160-7,6 0-48 8,4-2 0-8,2-2 0 8,-4-2-128-3,4 4-16-2,3 5-16-3,13-3 0 9,7 0 176-9,2 0 32 5,1-2 16-5,-5 0 0 8,-2 2 16-7,3 4 0 6,-1-2 0-7,6 2 0 9,8 2-176-9,-6-2-48 6,-9 0 0-6,-5 0 0 7,-9 2-128-7,-6 2-128 8,-4-2 192-8,-4 2-192 7,-10 2 128-7,2 0-128 9,-5-2 0-8,-7-1 0 5,-7 3 0-6,-8 0 128 8,-2-4-128-8,-8 2 0 7,-5 2 128-7,-11-2-128 7,-15-4 0-7,0 0 0 8,0 0 0-8,0 0 0 7,-8 15 0-7,-5-7 0 8,-9-2 128-8,-9 0-128 7,-10 2 0-7,-4-3 0 9,-5-1 0-9,-9-2 0 6,-7-2 0-6,1 0 0 9,-9 6 0-9,2-2 0 7,0 0 0-7,-10-2 0 7,-8 0 0-7,-11 0 0 6,-8 0 0-5,-1-2 0 7,1 0 0-7,4 2 0 5,1-2 0-6,-3 0 0 8,-14 0 176-8,4 0-176 7,-2-6 160-7,8 4-160 8,4 2 192-8,7-2-48 8,1-4-16-8,5 4 0 6,-1 0-128-6,9 2 192 8,8-2-192-8,11-2 192 8,11 0-192-8,5-1 0 7,14 1 0-7,10-2 128 8,7 0-128-8,10 2 0 7,10 4 0-7,2-10 0 8,-2 10 0-8,22-11 0 6,9 1 0-5,8-2 0 7,12 2 0-8,7 3 0 7,16 1-144-7,3-2 144 8,8 0 0-8,5 4 0 7,2-2 0-7,9-1 0 10,3 1 0-9,11 2 0 3,6 2 0-4,1-2 0 8,-6 0 0-8,-5 2 0 7,0-2 0-7,2 4 0 8,2-2 0-8,-6 2 0 8,-3 0 0-8,-11-2-160 21,-13 0-1616-20,-8-1-320 2,-3 1-64-3</inkml:trace>
    </iact:actionData>
  </iact:action>
  <iact:action type="add" startTime="100755">
    <iact:property name="dataType"/>
    <iact:actionData xml:id="d69">
      <inkml:trace xmlns:inkml="http://www.w3.org/2003/InkML" xml:id="stk69" contextRef="#ctx0" brushRef="#br1">28900 16669 5519 0,'0'0'496'2,"-17"0"-496"-1,17 0 0-1,0 0 0 6,0 0 2560-6,0 0 400 7,0 0 96-7,0 0 16 9,0 0-1408-9,19-4-256 6,9 0-64-6,-1 4-16 8,4 2-160-8,8-2-16 7,4-4-16-6,6 0 0 6,-4 6-320-7,9-2-64 7,5-2-16-7,1 0 0 8,3 0-96-8,7 4 0 7,0 2-16-7,10 4 0 8,4 2-176-7,0-6-16 7,-2-3-16-8,-6-1 0 8,-8 2 112-2,0 0 32-4,-5-2 0-2,-5 4 0 6,-3 4-240-6,-2-4-32 7,-3 0-16-7,-1 0 0 8,-8 0-272-8,2 0 0 7,-8-2 128-7,-6 1-128 23,-5-5-464-22,-5 2-160 0,-19 0-16-1,0 0-9328 9,0 0-1856-9</inkml:trace>
    </iact:actionData>
  </iact:action>
  <iact:action type="add" startTime="101056">
    <iact:property name="dataType"/>
    <iact:actionData xml:id="d70">
      <inkml:trace xmlns:inkml="http://www.w3.org/2003/InkML" xml:id="stk70" contextRef="#ctx0" brushRef="#br1">30063 16562 27647 0,'0'0'1216'2,"0"0"256"-2,0 0-1168 0,0 0-304 1,-8 15 0-1,4 7 0 7,0 5 240-7,2 4-16 6,-2 12 0-6,1 0 0 9,-3 4 144-9,0 5 16 5,-6 5 16-5,2 5 0 9,1 9 224-9,-7 5 32 6,4 2 16-6,-5 5 0 7,-1 7-32-6,5 0 0 7,-5 0 0-5,4 7 0 4,-3-1-224-7,1 3-48 5,-3-5-16-5,3 5 0 9,4-7-96-9,-5-1-32 7,-1-3 0-7,-1-4 0 9,1 0-32-9,5-2 0 5,-5-6 0-5,6-2 0 7,-3-2-48-7,7 2-16 8,0-9 0-8,-2 3 0 9,4-8-128-9,5-3 0 7,-3-4 0-7,2-5 0 7,2-7-160-7,0 2-112 8,0-6-32-8,2-4 0 21,2-1-2352-19,-3-5-480-1</inkml:trace>
    </iact:actionData>
  </iact:action>
  <iact:action type="add" startTime="101386">
    <iact:property name="dataType"/>
    <iact:actionData xml:id="d71">
      <inkml:trace xmlns:inkml="http://www.w3.org/2003/InkML" xml:id="stk71" contextRef="#ctx0" brushRef="#br1">28891 19346 32255 0,'27'-7'1424'1,"0"5"304"-1,12 2-1392 0,14-2-336 0,5 0 0 0,9 2 0 8,7 4 720-8,8 2 80 8,8-3 16-8,9 1 0 6,6-4-592-6,5 0-224 9,-3 0 176-9,-6 0-176 30,-3 4-1152-30,-5 2-336 0,3-2-64 0,-6-4-16 0</inkml:trace>
    </iact:actionData>
  </iact:action>
  <iact:action type="add" startTime="102239">
    <iact:property name="dataType"/>
    <iact:actionData xml:id="d72">
      <inkml:trace xmlns:inkml="http://www.w3.org/2003/InkML" xml:id="stk72" contextRef="#ctx0" brushRef="#br1">2779 17936 18431 0,'-10'-3'1632'4,"6"-3"-1312"-3,-2 0-320-1,6 2 0 6,0 4 768-6,0 0 96 8,0 0 16-8,12-12 0 8,2 1 32-8,1 5 16 7,5 2 0-7,5 0 0 8,2 0-224-8,7-2-64 7,3 0 0-7,2 4 0 7,8 0-128-7,3 2-16 7,-1 0-16-7,6 0 0 9,1-4-64-9,3 1-16 7,-7-5 0-7,1 4 0 8,2 2-144-8,-5 0-48 7,-1-2 0-7,0 4 0 8,-8 0-208-8,2 2 176 11,-8 2-176-11,-2 0 160 4,-4 4-368-4,-1-3-80 8,-7-1-16-8,-1 2-8832 16,-20-6-1760-15</inkml:trace>
    </iact:actionData>
  </iact:action>
  <iact:action type="add" startTime="102616">
    <iact:property name="dataType"/>
    <iact:actionData xml:id="d73">
      <inkml:trace xmlns:inkml="http://www.w3.org/2003/InkML" xml:id="stk73" contextRef="#ctx0" brushRef="#br1">2180 20121 12895 0,'0'0'1152'2,"0"0"-928"-2,0 0-224 0,0 0 0 8,0 0 1360-8,0 0 240 8,0 0 32-8,14 4 16 7,5-12-256-7,7 0-48 7,1 0-16-7,6-4 0 7,2 3-240-6,6 1-32 5,4-6-16-5,-2 6 0 6,2 1-592-7,0-3-128 7,3 2-32-7,3-6 0 8,2 3-64-8,-1 1-16 8,3-4 0-8,2 7 0 7,-3-5 48-7,3 4 16 7,-1 4 0-6,-3 0 0 6,-2-4-272-7,-6 1 0 12,-1 1 0-12,-3 2 0 21,-5 4-1664-19,-7-2-304-2,-4 0-48 0</inkml:trace>
    </iact:actionData>
  </iact:action>
  <iact:action type="add" startTime="102976">
    <iact:property name="dataType"/>
    <iact:actionData xml:id="d74">
      <inkml:trace xmlns:inkml="http://www.w3.org/2003/InkML" xml:id="stk74" contextRef="#ctx0" brushRef="#br1">3725 18539 4607 0,'0'0'400'2,"-2"-16"-400"-1,-2 3 0-1,0-5 0 6,-2 3 2880-6,-2 1 512 9,1 0 80-8,-1 1 32 7,-6-9-2000-8,3 9-400 6,-9-5-80-6,2 6 0 7,3-3-224-7,-7 7-32 7,3-4-16-7,-3 4 0 10,-1 4-144-10,-4 1-32 5,-3 3 0-5,-3 0 0 8,0 3-144-8,-2 3-48 6,0 6 0-6,-4 2 0 9,-2 1-96-9,-4-1-32 7,4 5 0-7,-4 5 0 9,0-3 32-9,4 7 0 10,-1 7 0-10,3 2 0 5,3 6-80-5,1 0-16 6,6 5 0-6,6 3 0 8,9 6-192-8,4-1 176 8,2-1-176-8,12 1 160 7,8 1-160-6,2-4 0 6,9-3 0-7,6-7 0 7,8-2 0-7,4-10 0 8,8-1 0-8,4-7 0 7,-1-4 0-7,5-7 0 8,2-4 0-8,-3-6 0 7,3-6 256-7,-1-4-48 8,6-3 0-8,-3-7 0 8,-4-5 48-7,-5-1 0 4,1-3 0-5,-6 1 0 9,-1-1-128-9,-1 0 0 7,-8 0-128-7,-3-3 192 9,-7 1-64-9,-4-2-128 5,-3 0 176-5,-7-1-176 9,3-1 128-9,-8-4-128 6,-4 4 0-5,2-2-9584 15,-12-6-1952-16</inkml:trace>
    </iact:actionData>
  </iact:action>
  <iact:action type="add" startTime="103501">
    <iact:property name="dataType"/>
    <iact:actionData xml:id="d75">
      <inkml:trace xmlns:inkml="http://www.w3.org/2003/InkML" xml:id="stk75" contextRef="#ctx0" brushRef="#br1">5359 17320 16175 0,'0'0'704'1,"-15"2"176"0,-1-2-704 0,-1 0-176-1,1 2 0 1,0 6 0 6,-3 0 928-7,-1 1 160 7,3 3 16-6,-5-2 16 6,3 5-160-7,-3 1-16 7,-1 6-16-7,-2 3 0 9,1 2 96-8,3 4 32 5,-1 3 0-6,1 8 0 6,1-3-224-6,-1 6-32 9,1 6-16-9,3 6 0 7,-3 3-288-7,1 2-64 8,5 5-16-8,-1 1 0 6,7 6-240-6,-4 2-48 8,4 2-128-4,2-2 192 1,6 4-192-5,0 0 0 6,2-2 0-6,8 0 0 7,8-2 128-7,1-6-128 9,1 5 0-9,3-5 0 6,1 2 0-6,7 0 0 8,2-8 0-8,6 9 0 8,8-5 0-8,2 4 0 8,3-10 0-8,7-1 0 24,5-7-448-23,4-1-176 0,6 0-32-1,6-6-8496 6,-4-12-1712-5</inkml:trace>
    </iact:actionData>
  </iact:action>
  <iact:action type="add" startTime="104012">
    <iact:property name="dataType"/>
    <iact:actionData xml:id="d76">
      <inkml:trace xmlns:inkml="http://www.w3.org/2003/InkML" xml:id="stk76" contextRef="#ctx0" brushRef="#br1">6629 16690 4607 0,'-27'-10'192'3,"9"9"64"-3,1-5-256 0,-3 2 0 1,5 0 0-1,15 4 0 8,0 0 2016-8,0 0 352 6,0 0 80-6,0 0 16 8,0 0-1440-7,13-4-272 5,1 2-64-6,5 4-16 8,3 8-128-8,5-1-32 7,1 3 0-7,9 6 0 7,7 3-64-7,7 6-32 7,4 5 0-7,3 7 0 9,7 4 96-9,9 1 0 7,2 11 16-7,-2 2 0 9,2 1-16-9,0 5 0 5,-4 9 0-1,-5 0 0 2,-3 4-128-6,-2 2-48 5,-3-2 0-5,-4 0 0 9,-5 10-64-9,-1 0-16 7,-2 3 0-7,0-1 0 8,-14 2 224-8,-4 1 32 6,-6-1 16-6,-3 0 0 8,-12 0 128-8,-8-1 32 8,-2-1 0-8,-10-2 0 7,-2 0-48-7,-5-4-16 7,-6-4 0-7,-5 0 0 10,1-2 0-10,-2-6 0 6,2 2 0-6,-6-10 0 7,-4-3-176-6,1-2-48 7,5-3 0-8,-4-3 0 7,2 0-208-6,2-3-32 5,-2-7-16-6,-2 2 0 7,2-6-144-7,7-6 0 7,1-3 0-7,4-7-176 25,-1-1-2128-23,-1-13-448-2</inkml:trace>
    </iact:actionData>
  </iact:action>
  <iact:action type="add" startTime="104600">
    <iact:property name="dataType"/>
    <iact:actionData xml:id="d77">
      <inkml:trace xmlns:inkml="http://www.w3.org/2003/InkML" xml:id="stk77" contextRef="#ctx0" brushRef="#br1">6571 18053 1839 0,'0'0'160'1,"0"0"-160"-1,0 0 0 0,0 0 0 7,0 0 3248-6,0 0 608 5,2-11 128-5,-2 11 32 6,0-16-2528-6,0 16-496 4,0 0-96-5,0 0-32 9,-4-12-32-9,-2 1 0 9,6 11 0-9,-16-6 0 5,-1 0 64-5,1 2 0 7,-5-2 0-7,1 4 0 9,-3 0-208-9,-1 4-48 6,-1 0 0-6,-2 4 0 8,-3-2-208-8,-3 2-48 7,2 4-16-7,0 5 0 9,-2-1 0-9,3 5 0 6,1 3 0-6,0 1 0 9,0 3-48-3,1 3 0-5,1 2 0-1,2 4 0 9,1 8-80-8,1 2-32 4,-1 6 0-5,3 5 0 10,2 5-64-10,-1 3-16 5,6-2 0-5,1 7 0 7,3-3-128-7,0 4 0 9,6-4 144-9,4 1-144 7,4-1 128-7,6-5-128 8,-2-5 128-8,3 1-128 7,5-5 208-7,6-1-16 7,-3-10-16-7,6 0 0 8,3-10 80-8,7 0 0 7,0-3 16-7,2-3 0 9,6-6-80-9,-2-7 0 7,4-2-16-7,3-4 0 7,-3-4 64-7,2-4 16 7,2-4 0-7,-4-8 0 8,0 3-64-8,-1-9 0 7,-6-5 0-7,3-1 0 8,-4-3-32-7,2-4-16 5,2-10 0-6,-4 2 0 8,4-4-144-8,-4 2 160 7,0-2-160-6,2 3 160 6,-6-1-160-7,0-4 0 7,-4-2 0-6,-1 2 128 6,-3-1-128-7,-4-3 0 8,-3 2 0-8,-4 0 0 6,-3-1 128-6,-5 1-128 9,-2 0 0-9,-4 6 128 8,-2 2-128-8,-4 6 0 6,-5-2 0-6,-1 4 0 9,-8 0 0-9,1-2 0 6,-7 2 128-6,3 3-128 8,-4 3 0-8,-8 2 0 7,-2-3 0-7,-6 7 0 8,2 1 128-7,-4 1-128 5,2 5 0-6,-6-1 128 9,0 7-128-9,-1 2 0 6,-3 4 0-6,0 6 0 9,-1 4 0-9,-1 7 0 6,-1-1 0-6,5 7 0 8,-2 5 0-8,2 1 0 7,1 2-128-7,1 3 128 8,8 5 0-8,-4 4 0 7,2-2-144-7,4 7 144 9,6 5 0-8,4-2 0 4,2-4 0-5,3 3 0 9,7 3 0-9,7 0 0 6,4 0 0-6,4 3 0 8,6 3-128-8,2-3 128 8,9-3 0-8,1-4 0 7,5 0 0-7,5-6-128 8,3 0 128-8,0-6 0 7,4-2 0-7,6-4 0 7,0-2 0-7,8-5 0 9,-2-5 0-9,4-7 0 6,2-2 0-6,1-4 0 9,-5-8 0-9,0-2 128 7,0-4-128-7,2-3 0 7,-7-1 0-7,1-7 0 8,-2-1 128-8,2-3-128 9,-4-5 0-9,2-1 176 6,-6-2-176-6,6-2 160 8,-4-2-160-8,2 2 0 7,0 2 144-7,-4-2-144 8,1-4 0-8,-1 4 0 8,-6-6 0-8,-2 2 128 7,-1 3-128-7,-3-5 0 8,-4 1 0-8,1-5 128 6,-6 4-128-6,-3-2 0 7,-1 4 0-7,0-2 0 9,-6 6 0-9,-4-8 0 6,-4 4 0-5,-6 0 128 8,0 2-128-9,-7 4 0 6,-1-2 0-6,-7-3 0 8,-2 3 0-8,-3 6 0 7,-5 2 0-7,-2 1 0 9,0 1 0-9,-6 6 0 6,2 7 0-6,-6 4 0 9,1 2 0-9,3 10 0 6,-4 4 0-6,-4 4 0 8,2 9 0-8,-3 6 0 6,-7 7 0-6,3 3 0 9,-3-2 0-9,3 0 0 6,-1 6 0-6,0 0-128 8,3 7 128-8,1 5 0 8,8 6 0-8,2-5 0 8,-3 3 0-8,7 1 0 7,0 3 0-7,9 3 0 8,7 1 0-8,7-1 0 7,1-4 0-6,9 1 0 6,4-5 0-7,4-1-160 8,8-2 160-8,7-3-208 23,7-5-2048-21,5 0-416 1</inkml:trace>
    </iact:actionData>
  </iact:action>
  <iact:action type="add" startTime="106141">
    <iact:property name="dataType"/>
    <iact:actionData xml:id="d78">
      <inkml:trace xmlns:inkml="http://www.w3.org/2003/InkML" xml:id="stk78" contextRef="#ctx0" brushRef="#br1">28980 16792 2751 0,'-15'-2'256'2,"-1"2"-256"1,-3 2 0-2,-3 0 0 6,3-4 2112-7,3 2 368 8,-3 4 80-8,3-1 0 9,-2-3-1456-9,3 2-288 6,-1-2-64-6,-1 2-16 7,3 2-48-7,-4-2-16 7,3-2 0-7,1 0 0 7,1-2 352-7,-1-2 64 7,0 2 0-7,14 2 16 9,-13-4 16-8,13 4 0 4,-16-3 0-5,16 3 0 9,0 0-400-9,0 0-80 7,0 0 0-7,0 0-16 9,0 0-256-9,0 0-48 5,16-6-16-5,1-2 0 8,3 0 16-7,7 0 16 7,2 6 0-8,8-2 0 7,0-9 80-2,12 3 16-1,0 2 0-4,5-1 0 7,5 1-192-7,-1-2-48 6,-1-8 0-5,4 7 0 7,-3-1-64-8,8 6-128 6,-1-2 176-6,5 4-176 8,-2-1 288-8,8 5-48 8,2 5-16-7,2-5 0 6,-2-7 112-7,-4 1 32 8,-5 0 0-8,-7 2 0 8,1 2-112-8,-1 0 0 6,0-4-16-6,-3 8 0 9,-3 6-240-9,-1 0 128 6,0-2-128-6,-7 0 0 8,-9-1 0-8,-2 1 0 7,-3 0 0-7,-9 0 0 24,-7-4-704-23,-1 0-48-1,-17-2 0 0,0 0 0 11,0 0-2016-10,0 0-416-1,0 0-80 5,-19 23-7888-2</inkml:trace>
    </iact:actionData>
  </iact:action>
  <iact:action type="add" startTime="106578">
    <iact:property name="dataType"/>
    <iact:actionData xml:id="d79">
      <inkml:trace xmlns:inkml="http://www.w3.org/2003/InkML" xml:id="stk79" contextRef="#ctx0" brushRef="#br1">29802 16772 21183 0,'0'0'944'1,"0"0"192"0,-6-14-912 0,6-3-224 0,0 17 0-1,9-14 0 7,-9 14 1344-6,8-13 240 6,-8 13 32-7,0 0 16 8,0 0-960-8,0 0-192 6,0 0-32-5,0 0-16 6,0 0 80-7,6 21 32 7,-4 2 0-6,-2 5 0 7,-4 1-112-8,0 4-32 6,0 10 0-6,2 4 0 9,-2 4-48-9,-3 1-16 6,-3 1 0-6,2 7 0 9,-6 11-144-9,1-1-48 9,-7 0 0-8,-1 2 0 4,1 2-144-5,-1 2 192 7,-1 0-192-7,3-3 192 9,1 1-192-9,-1 2 0 6,7-8 144-6,-3 2-144 8,5-4 0-8,-2-1 0 7,4-5 0-7,0-1 0 8,-1 3 144-8,1 1-144 7,2-1 192-6,2-5-192 6,-4-5 192-7,4 3-192 7,3-3 192-7,-1 1-192 8,0 2 128-8,2-5-128 8,2-3 0-8,1 4 0 7,1-2 0-7,2-2 0 8,0-7 0-8,-2 3 0 6,2-8 0-5,2-3-176 6,3-1 32-7,-1-2 0 25,2-2-1648-21,-4-1-320-3,-1-3-64-1</inkml:trace>
    </iact:actionData>
  </iact:action>
  <iact:action type="add" startTime="107002">
    <iact:property name="dataType"/>
    <iact:actionData xml:id="d80">
      <inkml:trace xmlns:inkml="http://www.w3.org/2003/InkML" xml:id="stk80" contextRef="#ctx0" brushRef="#br1">28955 19298 35935 0,'0'0'1600'1,"0"0"320"-1,0 0-1536 0,0 0-384 0,23-4 0 0,7 2 0 7,3 2 448-7,6 4 0 7,4 4 16-6,5-5 0 6,-3-3-256-7,6 0-48 7,6-2-16-7,7 1 0 7,-4-5-16-7,5 2-128 8,5-2 192-8,-2 6-64 9,4-2-128-9,-5 2 0 6,1 0-192-6,-7 2 192 30,-7 2-2416-30,-1 0-352 1,7 0-80-1,-1 0-16 1</inkml:trace>
    </iact:actionData>
  </iact:action>
  <iact:action type="add" startTime="107884">
    <iact:property name="dataType"/>
    <iact:actionData xml:id="d81">
      <inkml:trace xmlns:inkml="http://www.w3.org/2003/InkML" xml:id="stk81" contextRef="#ctx0" brushRef="#br1">30584 17880 11967 0,'0'0'1072'4,"0"0"-864"-4,0 0-208 1,0 0 0 6,0 0 3200-7,15 8 608 8,1-4 112-8,5-1 32 7,1 1-2800-7,3 0-544 7,1-4-112-7,1 0-32 7,2-4-272-6,0 2-64 5,1-1-128-6,-3 1 192 8,2-2-192-7,-2 4 0 5,-1 0 128-6,-1 0-128 8,1 0-192-7,-7 2-64 6,-1 2-32-7,-18-4 0 22,0 0-2288-21,0 0-464-1,0 0-96 1,0 0 0 0</inkml:trace>
    </iact:actionData>
  </iact:action>
  <iact:action type="add" startTime="108061">
    <iact:property name="dataType"/>
    <iact:actionData xml:id="d82">
      <inkml:trace xmlns:inkml="http://www.w3.org/2003/InkML" xml:id="stk82" contextRef="#ctx0" brushRef="#br1">30804 17981 22511 0,'0'0'992'2,"0"0"224"-2,0 0-976 0,0 0-240 0,0 0 0 0,0 0 0 0,18 0 960 0,-3 0 160 4,7 0 32-3,1 0 0 6,2-2-816-7,3 2-144 8,3 0-48-8,0 0 0 7,0-2-144-7,5 0 0 7,-1 2 144-7,0 0-144 24,-4 2-1280-22,2-2-336-1</inkml:trace>
    </iact:actionData>
  </iact:action>
  <iact:action type="add" startTime="108320">
    <iact:property name="dataType"/>
    <iact:actionData xml:id="d83">
      <inkml:trace xmlns:inkml="http://www.w3.org/2003/InkML" xml:id="stk83" contextRef="#ctx0" brushRef="#br1">31832 16944 16863 0,'0'0'752'3,"0"0"144"-3,0 0-704 0,0 0-192 1,0 0 0-1,0 0 0 8,0 0 576-8,-14 10 64 5,3-3 32-4,-1 7 0 8,2-4 224-9,2 9 32 6,-5-1 16-6,3 5 0 7,-4 6 0-7,3 5 0 8,-3 3 0-8,0 4 0 7,1 9-240-7,-1 7-64 8,-4 1 0-8,5 9 0 7,-7-5-272-7,1 6-64 7,-3-3-16-7,1 9 0 9,-1 0-288-9,5 2 128 7,3-2-128 0,-1 0 0-7,7 0 0 0,2 0 0 9,-4-7 0-9,6 3 0 7,2-10 160-7,2-1-160 7,4-5 128-7,4-3-128 9,-2 0 240-9,2-4-48 7,5-10 0-7,1-4 0 7,6-4-192-7,-1-4 144 7,1-3-144-7,1-3 128 8,2-3-128-8,1-2 0 7,-1-6 0-7,-1-1 0 26,-1 1-1920-24,1-6-400 2,5-14-96-4,-2 5-16 1</inkml:trace>
    </iact:actionData>
  </iact:action>
  <iact:action type="add" startTime="108785">
    <iact:property name="dataType"/>
    <iact:actionData xml:id="d84">
      <inkml:trace xmlns:inkml="http://www.w3.org/2003/InkML" xml:id="stk84" contextRef="#ctx0" brushRef="#br1">32185 17147 11967 0,'0'0'1072'1,"0"0"-864"2,0 0-208-3,0 0 0 7,0 0 1472-7,0 0 240 8,12 3 48-7,-12-3 16 5,0 0-400-6,10 14-80 8,-10-14-16-8,9 18 0 7,-5 3-208-6,-2 3-48 5,0-3-16-6,0 0 0 8,0 13-400-8,2-7-80 8,0-2-16-7,2-1 0 5,-6 1-208-6,2 0-48 7,0 3-16-7,-2-1 0 8,0-4-240-8,0 1 0 8,-2-1 128-8,0-1-128 22,0-5-384-21,-2 3-112 0,4-20-16-1,-4 17-16 1</inkml:trace>
    </iact:actionData>
  </iact:action>
  <iact:action type="add" startTime="109150">
    <iact:property name="dataType"/>
    <iact:actionData xml:id="d85">
      <inkml:trace xmlns:inkml="http://www.w3.org/2003/InkML" xml:id="stk85" contextRef="#ctx0" brushRef="#br1">32472 18416 26207 0,'0'0'1152'1,"0"0"256"-1,0 0-1136 0,0 0-272 0,0 20 0 0,0-3 0 6,-2-3 480-5,0 3 32 6,-2-3 16-7,0 6 0 8,-2-7 48-8,2 5 0 7,0-1 0-7,1-3 0 7,3-14-256-7,-2 19-32 7,0 3-16-7,2-5 0 9,2 3-272-9,0-1 128 5,-1-5-128-5,3 4 0 8,-4-18 0-8,6 11-176 7,-6-11 0-7,10 14 0 26,-10-14-2176-25,10 10-432-1,-10-10-96 0,21 11 0 0</inkml:trace>
    </iact:actionData>
  </iact:action>
  <iact:action type="add" startTime="109507">
    <iact:property name="dataType"/>
    <iact:actionData xml:id="d86">
      <inkml:trace xmlns:inkml="http://www.w3.org/2003/InkML" xml:id="stk86" contextRef="#ctx0" brushRef="#br1">32721 17287 17391 0,'-1'-18'768'2,"1"18"160"-2,0 0-736 0,0 0-192 0,0-13 0 0,0-1 0 8,0 14 896-8,0 0 128 7,0 0 48-7,0 0 0 8,0 0-176-8,-12 8-16 7,-2-2-16-7,6 7 0 8,1 5-224-8,-3 3-64 7,2-1 0-7,4-1 0 7,0 5-64-6,-2 3 0 6,0 0-16-7,5 3 0 8,1-5-192-8,3 2-48 8,5 1 0-8,-2-5 0 6,-2-1-32-6,0-5-16 7,4 1 0-6,3-3 0 7,-11-15 96-8,14 10 16 7,4-2 0-7,-5-2 0 7,5-2 192-6,1-4 32 5,-5-4 16-5,4 0 0 6,-5-4-32-7,3 0 0 7,-3-7 0 0,-1 3 0-4,0-6-80-3,0 1 0 6,-5 1-16-5,-1-3 0 6,-4 3-48-7,-2-5-16 7,-2-5 0-7,-2 1 0 11,-2 3-176-11,-5 1-16 5,1 1-16-5,0-3 0 9,-7-2-160-9,3 1 0 6,-5 5 0-6,3 3 128 7,2-1-128-7,-3 7-272 7,1 0 64-7,-3 4 16 24,-1 6-1472-24,6 2-272 2,-3 2-64-2,3 6-8000 7,-3 0-1600-6</inkml:trace>
    </iact:actionData>
  </iact:action>
  <iact:action type="add" startTime="109941">
    <iact:property name="dataType"/>
    <iact:actionData xml:id="d87">
      <inkml:trace xmlns:inkml="http://www.w3.org/2003/InkML" xml:id="stk87" contextRef="#ctx0" brushRef="#br1">32136 18194 11055 0,'-23'19'480'4,"7"-5"112"-4,3 4-464 0,-3 3-128 0,4 2 0 1,1 3 0 5,1-3 2544-6,2 4 480 7,-4 1 112-7,5-1 0 9,1 0-1984-9,0 1-416 7,-2-1-80-6,4-4-16 5,4-3 16-6,4-1 0 8,4-5 0-8,0 4 0 8,5-7 112-8,5 3 0 6,3-8 16-6,3 0 0 8,3-1-160-8,4 1-48 6,0-4 0-6,3-2 0 10,-1-8-256-10,2 5-64 7,-4-1-16-7,-2-2 0 6,1-8-32-5,-3 4 0 10,-2 1 0-11,-1-9 0 5,-9-3 320-5,3 3 64 7,-8-1 16-7,1-3 0 7,-5-1-272-7,-2-1-48 8,-2-3-16-8,-2 4 0 9,-4-3-272-9,2 1 0 7,-4-2 0-6,-3 1 0 21,-3 3-512-22,4-2-144 2,-6-5-48-2,5 5-9760 6,-7 2-1952-5</inkml:trace>
    </iact:actionData>
  </iact:action>
  <iact:action type="add" startTime="110318">
    <iact:property name="dataType"/>
    <iact:actionData xml:id="d88">
      <inkml:trace xmlns:inkml="http://www.w3.org/2003/InkML" xml:id="stk88" contextRef="#ctx0" brushRef="#br1">32487 16848 11055 0,'-7'-12'976'2,"3"-3"-784"-2,4 15-192 0,0 0 0 10,4-12 2688-10,-4 12 512 5,9-13 80-5,-9 13 32 7,0 0-1856-7,14 0-368 9,4 3-80-9,-5 7-16 6,3 4-96-6,-3 7-32 8,5 7 0-8,3 5 0 7,1 6-192-7,-3 0-32 6,3-2-16-6,1 8 0 9,5 3 0-9,-1 7 0 7,0 4 0-7,1 3 0 8,1 10-144-8,0-2-32 7,0 4 0-7,-1 6 0 8,-5 2-208-4,0 0-48 0,-9 2-16-4,-4 6 0 9,-10 5-176-9,-10-5 0 6,-4 0 0-6,-7 1 128 8,0-1 48-8,-7-4 0 7,-5-2 0-7,-2 0 0 9,-8 1-176-9,2-1 0 5,-8-6 0-5,-1 0 0 9,1 2 0-9,4-6 0 7,-2-5 0-6,-2 3 0 21,-3-8-800-22,-5 6-144 1,-1-5-16-1,-1 11-9456 9,-3 4-1872-8</inkml:trace>
    </iact:actionData>
  </iact:action>
  <iact:action type="add" startTime="114041">
    <iact:property name="dataType"/>
    <iact:actionData xml:id="d89">
      <inkml:trace xmlns:inkml="http://www.w3.org/2003/InkML" xml:id="stk89" contextRef="#ctx0" brushRef="#br1">8406 7245 9151 0,'0'0'400'2,"-15"2"96"0,1 0-496-2,-2 2 0 0,16-4 0 1,-11 8 0 5,-5-6 1312-6,16-2 160 6,-12 0 48-5,12 0 0 9,-13 0-240-10,13 0-64 5,0 0 0-5,0 0 0 8,0 0-512-8,0 0-96 7,0 0-32-7,0 0 0 7,15 8 48-7,7-2 0 7,5-1 0-7,6 3 0 8,6-2-112-8,12-2 0 9,7 2-16-9,11 4 0 6,3-5-256-6,6 1-48 12,2 2-16-11,-2 0 0 4,0-4-48-5,-6 0-128 7,0 0 192-7,0-1-64 6,-7-1-128-6,3 2 0 8,0 0 0-8,-1 6 0 8,-1-2 0-8,-4 0 128 6,1 1-128-6,-5-3 192 10,1 0 0-10,-9 2 0 5,-1 2 0-4,-6-5 0 6,-10 1-192-7,-1 0 0 6,-5 2 0-6,-6-4 0 10,-1-2 0-10,-20-2 0 5,0 0-144-4,0 0 144 7,0 0 0-8,-16 10 256 7,-5 1-64-6,-10-5 0 7,-12 2 240-8,-12 2 32 6,-9-3 16-6,-1-1 0 9,-9 0-288-9,-4 2-48 6,-4 0-16-6,0-4 0 8,0 0-128-8,2 1 192 7,4 1-192-7,-4 0 192 9,-2-2-64-9,2 4-128 6,8-4 192-6,8 2-64 8,5-6-128-8,9 0 128 8,3 0-128-8,12 0 128 8,7 0-128-8,11 0 0 5,17 0 144-5,0 0-144 9,0 0 0-9,0 0 128 6,21 1-128-6,13-1 0 10,10-1 160-10,9-3-32 5,8 0-128-4,9-2 192 8,6-2-64-9,8-2 0 5,5 3-128-4,3 1 192 8,8-2-192-9,-1-2 0 6,4 4 0-5,1 0 0 6,-9-5 0-7,-1 1 0 7,-8 4 0-6,-6 0 0 5,-8-2 0-6,-4 5 128 8,-11 1-128-8,-5 2 0 7,-11 4 0-7,-5-3 0 8,-15-1 0-6,-5 2 0 4,-16-2 0-6,0 0 0 6,0 0 0-6,-26 14 0 9,-7-4 0-9,-14 5 0 7,-9-3 0-7,-7 4 144 9,-9-7-144-9,-4 7 0 6,-10-4 144-6,-2 1-144 9,1-3 0-9,-9-2 144 6,-1 0-144-6,-3 0 0 9,6-1 160-9,-1 3-160 5,5-2 128-5,4-2-128 10,1 4 176-10,5-1-48 6,9-3-128-6,15-2 192 9,11 0-192-9,8 4 128 6,11-2-128-6,13-1 0 8,13-5 0-8,0 0 128 8,0 0-128-8,29 0 0 8,12 0 0-8,12 0 0 6,9-3 0-6,8-3 0 9,10-6 128-9,4 6-128 7,2 0 0-7,8-3 0 7,1 1 128-7,5 2-128 7,-3-4 0-6,1-3 0 6,-3-1 0-7,-1-2 0 7,-10 1 0-7,-6 1 0 8,-10 4 0-8,-4-1 0 6,-13 3 0-6,-8 0 0 10,-10-2 0-10,-11 4 128 6,-22 6-128-6,0 0 0 9,0 0 0-8,-10-2 0 4,-17 0 0-5,-16 2 0 10,-12 2 128-10,-7 4-128 6,-12 0 0-6,-8 4 144 6,-6-4-144-6,-8 0 0 8,1-1 0-8,-7 3 0 8,3-2 0-8,-3 0 128 8,1 2-128-8,1 5 0 8,-1-3 0-8,2 4 0 6,5-6 0-6,8-3 0 8,8 1 0-8,12 2 0 7,17-4 0-7,10 0 0 8,12-2 0-8,11 0 0 8,16-2 0-8,0 0 0 7,0 0 0-7,29 0 0 7,6-2 0-7,16 0 0 8,14 2 0-8,11-4 0 6,8-4 0-6,7-4 0 10,7 1 0-9,1-5 0 5,-3 4 0-6,7-1-176 8,1 1 176-8,-3-2 0 6,0 5 0-6,-1-7 0 10,-8 4 0-10,-9-3 0 5,-7 3 0-5,-13-2 0 8,-12 5 0-8,-10 5 0 7,-12 0 0-7,-10 2 0 8,-19 2 0-8,0 0 144 7,0 0-144-7,-31 4 0 8,-10 0 128-8,-19 5-128 9,-14 5 0-9,-14-4 0 6,-8 4 128-6,-9-5-128 8,-10 7 0-8,2-4 0 7,-2 3 0-7,-6-1 128 7,-2 7-128-7,-2-7 0 8,4 0 160-8,0-5-160 7,8 5 128-7,8-2-128 10,9 3 160-10,10-3-160 6,10 2 192-6,20-5-192 8,11 1 128-8,15 2-128 6,15-6 0-6,15-6 0 7,0 0 0-7,21 6 0 8,18-3 0-8,14-3 0 9,9-5 0-8,16-1 0 5,6 0 0-6,16-4 0 8,9 2 128-8,6-1-128 6,2-7 0-6,4 2 0 8,2-5 0-7,-2 3 0 7,4 3 0-8,-6-7 0 7,-6 3 128-7,-8-3-128 6,-7-1 0-6,-13 7 0 9,-10-4 0-9,-13 5 0 7,-13 1 0-7,-12 4 0 9,-8-2 128-9,-9 5-128 5,-20 5 0-5,0 0 0 10,0 0 144-10,-28 0-144 4,-13 4 0-4,-15 3 144 9,-14 3 32-9,-18 0 0 7,-6 3 0-7,-9-1 0 8,-10 4-176-8,-2-3 160 7,1 3-160-6,-8 4 160 6,-5-1-32-7,-2 1-128 7,2-3 192-7,8-1-64 9,6 5-128-8,14-3 0 5,9-5 0-6,16 5 128 8,11-6-128-8,17 3 0 8,14-3 0-8,17 0 0 7,15-12 0-7,0 0 0 7,27 5 0-7,12-5 0 8,18-3 0-8,13-7 0 7,6 0 0-6,18 4 0 6,15-5 0-7,4 1 0 7,8-10 0-7,2 5 0 8,-4-5 0-8,9 1 0 6,3 1 128-5,-4-3-128 7,-2-5 0-8,-10 1 0 7,-6 2 0-7,-7 1 128 8,-15 5-128-8,-9-3 0 6,-15 4 0-6,-13 3 0 10,-9 5 0-10,-13-4 0 6,-13 4 0-6,-15 8 0 8,0 0 0-8,-21-3 0 7,-12 1 0-7,-12 2 128 8,-12 0-128-8,-7 4 128 7,-14-1-128-6,-8 5 128 6,-11 2-128-6,-3 0 160 4,-7 5-160-5,-2 1 160 9,-3 3-160-9,-1 3 128 7,-8-3-128-7,10 3 128 9,6 1-128-9,9-5 0 5,12-6 0-5,10 1 0 9,16-3 0-9,15-2 128 7,14 3-128-7,15-3 0 7,14-8 0-7,0 0 0 6,19 6 0-6,13 0 0 10,9 0 0-10,11-10 0 7,9-2-144-7,11 0 144 9,8-2 0-9,4-5-192 6,0 1 192-6,3-6-160 10,5 5 160-9,-2-5-192 3,-2-1 192-4,-5 3-192 8,-5-5 192-8,-13 5 0 7,-9 4 0-7,-7-1 0 9,-8-1 0-9,-18 6 0 7,-5-1 0-7,-18 9 0 8,0 0 0-8,-12-6 0 6,-15 2 0-6,-16 4 0 8,-10 0 0-8,-9 4 0 7,-8-2 0-7,-4 2 0 10,-8 3 0-10,-6 1 0 5,0 0 0-5,-3 6 0 8,-13-5 128-8,7 7-128 7,-1-6 160-7,10 3-160 8,4-1 0-8,8-4 128 8,12 4-128-8,7-1 0 7,9-3 0-7,7 4 0 7,11-4 0-7,11-1 0 8,3 1 0-8,16-8 0 6,0 0 0-6,0 0 0 9,24 2 0-8,5-2 0 5,6-6-144-6,10 2 144 25,6 0-576-24,5 1 0 0,7-3-16-1,1-4 0 10,2 2-1584-7,-3 2-304-3,3-2-64 2</inkml:trace>
    </iact:actionData>
  </iact:action>
  <iact:action type="add" startTime="117148">
    <iact:property name="dataType"/>
    <iact:actionData xml:id="d90">
      <inkml:trace xmlns:inkml="http://www.w3.org/2003/InkML" xml:id="stk90" contextRef="#ctx0" brushRef="#br1">11732 5008 8287 0,'0'0'736'4,"0"0"-592"-3,0 0-144-1,-10-1 0 6,-6-1 784-5,7 2 128 5,-7-2 32-6,4 2 0 9,-3 0-368-9,-1 2-64 6,-7 1 0-5,-1 5-16 6,-3-2-160-7,2 0-16 7,-5 2-16-7,1-2 0 9,-4-4-96-9,-4 0-16 5,0 1 0-4,0-1 0 7,-2 4 144-8,6-4 32 7,-4-6 0-7,-2 2 0 7,3 2 0-6,1-2 0 7,2 2 0-7,4-2 0 5,2 0 16-6,3 1 0 7,5-1 0-7,-3-2 0 9,5-2-208-9,3 4-48 11,-2 0 0-10,16 2 0 3,-11-2 0-4,11 2 0 6,0 0 0-5,0 0 0 6,-14 0-128-7,14 0 0 7,0 0 0-7,0 0 0 8,0 0 0-8,0 0 0 8,-6 16 0-8,4-3-176 7,2 5 176-7,2 1-128 7,0-1 128-7,2 5-128 9,2 3 128-9,-4 5 0 5,0 2 128-5,-2 8-128 10,0 0 128-10,0 10-128 6,-2 1 128-6,-4 7-128 8,2-1 128-8,-2 9-128 6,2 1 160-6,-1 6-160 10,-3 2 176-10,2-4-176 6,-2 0 192-6,2-2-192 8,-3 1 224-8,-1 3-64 7,0-4-16-7,-8 0 0 8,1 2 16-8,3-3 0 7,-3 3 0-7,3-8 0 7,-4 0 0-7,5-3 0 8,-3-4 0-8,6-5 0 7,-3-3 16-7,5 2 0 7,0 1 0-7,0-1 0 9,3-4 16-9,1-6 16 6,2 4 0-6,-2-4 0 9,2 3-80-9,2-7-128 6,0 2 176-6,2-3-176 9,0-5 128-9,0 2-128 6,2-2 0-6,0 0 0 9,-1-7 128-8,1-3-128 4,2-1 0-5,-2-1 0 9,-4-19 160-8,0 0-160 4,0 0 128-5,0 0-128 9,0 0 384-9,14 8 0 6,1-8 0-6,1-2 0 9,-2-6 16-9,5-3 0 8,1-1 0-8,3-6 0 8,0 5-224-8,3-5-48 6,-1-3-128-6,2 5 192 8,1-2-192-8,-1 3 0 7,0 1 128-7,1-1-128 8,3 1 0-8,2-2 0 6,4 5 0-5,-2-3 0 7,0 4 0-7,6 4 0 5,-4-5 0-6,6 3 0 9,-2 2 0-8,4 0 0 5,-4-2 0-6,4 5 0 8,-6-3 0-8,6 6 0 6,-4-2 0-5,2 4 0 6,-6-2-192-7,4 6 32 6,-6 3 0-6,2 1 0 27,0-2-1680-26,-2 4-336 2</inkml:trace>
    </iact:actionData>
  </iact:action>
  <iact:action type="add" startTime="118124">
    <iact:property name="dataType"/>
    <iact:actionData xml:id="d91">
      <inkml:trace xmlns:inkml="http://www.w3.org/2003/InkML" xml:id="stk91" contextRef="#ctx0" brushRef="#br1">14652 4837 11055 0,'0'0'976'3,"0"-12"-784"-2,0-1-192-1,0 13 0 9,0 0 720-9,8-14 112 6,-3-6 0-6,7 9 16 7,4-3-96-7,1 6-32 8,1-4 0-8,3 3 0 7,5-1-208-6,1-2-64 4,0 4 0-5,4 3 0 8,3-5-48-8,-1 2-16 7,-2 4 0-7,-2 0 0 9,-1 2-64-8,-1 2 0 4,0-2-16-5,-5 4 0 9,1 4-80-9,-3 0-16 6,-1 4 0-6,-5 0 0 8,1-3-208-8,-15-7 176 7,8 20-176-7,0-1 160 8,-2-1-160-7,-6 5 0 5,-6 1 144-6,-2 5-144 9,-2 2 128-4,-7 8-128-2,-1 0 128-3,-1 6-128 9,-7-4 144-9,1 8-144 6,-2-2 192-6,1-3-192 9,1 3 192-9,4 6-64 6,3 1 0-6,-2 3-128 8,5-2 176-8,3-3-176 6,0 1 160-6,5 3-160 9,-1 3 128-9,0-1-128 7,-2 1 0-7,4 0 144 7,3-3-144-7,1 5 160 7,-2-5-160-7,-2 3 160 9,4-1-160-9,0 3 0 6,0-1 0-6,0 0 0 9,0-9 0-9,4 8 128 7,2 1-128-7,4-3 0 9,-4-3 144-9,0-3-144 5,3-4 160-5,-1 0-160 9,0-3 208-9,0-5-48 7,0 2-16-7,4-4 0 9,1 1 48-9,-3 1 0 5,0 0 0-5,2 0 0 8,-5-4-64-7,1-4-128 5,0 2 192-6,0 0-64 9,-4 0-128-8,0 0 160 4,0-1-160-5,-2-1 160 9,0 0-160-8,2-2 160 5,-2-1-160-6,2-3 160 8,0-2-16-8,0 1 0 6,2-3 0-6,-1-3 0 8,3 1 80-8,-2 1 16 7,-4-20 0-7,2 17 0 9,0 3-80-9,-2 1-16 6,0-3 0-6,0-4 0 9,0-14-144-9,-2 19 160 7,0-5-160-7,0 1 160 8,-4-1 0-8,6-14 0 6,-5 17 0-5,5-17 0 7,-10 10 192-8,2 2 32 6,-6-4 16-6,3 1 0 9,-7 3 16-9,1-4 0 7,-1 0 0-7,-5 3 0 9,-1-3-64-9,-1 0-16 5,-3 0 0-4,-1-2 0 7,0-4-32-8,0 4-16 6,-4 1 0-6,-5-1 0 9,1-4-144-9,4 0-16 7,0-2-128-7,0 0 192 8,2 0-192-8,-2 0 144 7,-3 0-144-7,-3 0 128 23,4 0-1200-22,2 0-240 1,-2 0-48-2,0 2-12800 0</inkml:trace>
    </iact:actionData>
  </iact:action>
  <iact:action type="add" startTime="119223">
    <iact:property name="dataType"/>
    <iact:actionData xml:id="d92">
      <inkml:trace xmlns:inkml="http://www.w3.org/2003/InkML" xml:id="stk92" contextRef="#ctx0" brushRef="#br1">12848 5753 4607 0,'0'0'400'2,"0"0"-400"-2,0 0 0 0,0 0 0 6,-18-7 1472-6,6 3 224 8,-3 0 32-8,3 4 16 7,-4 0-848-7,5 0-192 8,-5 0-16-8,4 2-16 7,-3-2-224-6,3 2-64 6,12-2 0-7,-19 2 0 7,3-2 32-7,2 6 0 7,-3 1 0-7,5 1 0 7,-6 0-48-7,5 2-16 7,-5-2 0-7,3-3 0 9,1 9-80-9,0-6-16 8,3 4 0-8,-1 3 0 7,-4 5 0-7,5-1 0 6,-5 6 0-6,4 5 0 9,-1 5 0-9,3 0 0 11,-6-2 0-11,5 10 0 5,-5 0-16-5,8 4-16 7,-4 1 0-7,5-5 0 8,1 2-48-8,2-6-16 6,0 0 0-6,2-4 0 8,2 0-32-8,2 2 0 7,0-5 0-7,2-3 0 8,0-2 112-8,4-3 16 8,5-1 0-8,-1-3 0 7,2-1 96-7,-5 3 32 7,5-7 0-7,-2 1 0 8,5-3-112-8,-1 1-16 7,3-8 0-7,-1 0 0 8,-4 0 112-8,7-4 16 7,2-2 0-7,1-6 0 9,-3-2 0-9,5 2 0 6,-3-4 0-6,4-3 0 9,3 1-112-9,-3-6-16 6,0 3 0-6,-1-1 0 9,-1-5-96-9,0 1-32 7,3 3 0-7,-1-5 0 7,-2 1 0-7,3-1 0 7,-3 1 0-7,-2-5 0 9,-5-1 32-9,1 0 0 7,3-2 0-7,-7-1 0 7,1 7 32-7,-4-2 0 7,-2-1 0-7,-5-3 0 8,1 0-64-8,-2 0 0 8,-2 1 0-8,-2-1 0 8,0 2-128-8,-2-1 128 6,-4 3-128-6,2 0 128 9,-3-3-128-9,-3 1 0 6,0 2 0-6,0 1 0 11,-5-3 0-11,-1 4 128 5,2-1-128-5,-5 5 0 8,1-1 0-8,-1-1 0 7,-6 3 0-7,1 5 0 8,1-3 128-8,-3 4-128 6,1-3 0-6,0 7 128 10,-3 4-128-10,1 2 0 6,-4 2 0-6,0 2 0 7,-1 0 0-7,3 4 0 8,0 0 0-8,2 7-176 8,-3 5 176-8,3-5 0 8,0 5 128-8,1-4-128 7,3 3 0-7,1-1-128 6,3 3 0-6,-4 3 0 8,-1-1 128-8,3 5 0 8,3-7 0-7,3 8 0 6,-1 1 0-7,4 5 0 8,1-8 0-8,3 6 0 7,2 2 0-7,4 1-128 7,-2 3 128-7,4 2-128 9,4-8 128-9,0-2 0 6,4 2 128-6,5-1-128 7,-1-3 0-7,6-2 0 8,-7-1 0-8,7 3-192 8,3 0 192-8,-1-3 0 6,-1-3 0-6,3-3 0 9,3 1 784-9,-1-5 192 6,-1-1 48-5,-2 1 0 23,5-4-1648-23,-1-4-320 4,2 2-64-4,-1 1-16 0,-3-5 832-1,3-4 192 0,1-4 0 0,0-4 0 7,0 1 0-6,1 3 0 5,-3-2 128-6,2-6-128 7,1-1 0-7,3-5 0 7,-4 6 0-7,1-7 0 8,-1-3 144-8,-4-1-144 7,-1 2 0-7,-3-5 144 8,-1-1-144-8,1-2 192 7,-5-5-192-7,2 5 192 8,-7 0-32-7,1-2 0 4,2-2 0-5,-6-1 0 8,-3-1-160-8,1 2 160 7,-2 0-160-6,-4 2 160 6,-2-4-160-7,-3-2 128 8,-1 2-128-8,-6 1 128 9,1-3-128-8,-7 2 0 3,1 2 0-3,1 4 128 7,-3 2-128-8,-5 1 0 8,-1 1 0-8,0 7 0 8,-3 5 0-8,3 1 0 7,-2 8 0-7,0 4 0 7,-7 4 0-7,1 8 0 6,0-1 0-6,-4 9 0 8,0 5 0-8,4 1 0 8,-4-1-144-8,4 6 144 8,4 2 0-8,1 6 0 6,1-2 0-6,2 0 0 8,2 4 0-8,-1-2 0 8,7 6-128-8,5-2 128 8,-2 0 0-8,5-6 0 7,-3 2 0-7,6-6 0 9,4 0 0-9,0-1 0 6,4-1 0-6,2 2 0 9,2-2 0-8,2 0 0 4,6-1 0-4,3 3 0 21,5 2-1104-21,-1 4-112 2,7-4-32-2</inkml:trace>
    </iact:actionData>
  </iact:action>
  <iact:action type="add" startTime="123033">
    <iact:property name="dataType"/>
    <iact:actionData xml:id="d93">
      <inkml:trace xmlns:inkml="http://www.w3.org/2003/InkML" xml:id="stk93" contextRef="#ctx0" brushRef="#br1">17923 3955 8975 0,'0'0'384'4,"19"-2"112"-3,3 2-496-1,-1-2 0 0,3 1 0 1,-3-1 0 6,-3 2 672-7,1-2 32 6,-1-6 16-6,-5 8 0 8,5 6-192-8,-4-2-32 6,-14-4-16-5,17 3 0 7,-17-3-208-8,14 8-32 7,-14-8-16-6,13 14 0 5,-13-14-64-5,0 0-16 5,0 0 0-6,0 0 0 8,4 19 80-8,-4-19 16 8,0 0 0-8,0 0 0 7,-6 16 208-7,-7-4 64 7,1-3 0-7,-11-5 0 8,-3-2 16-8,-3-2 16 7,-2 0 0-7,-8 0 0 8,0 0-96-3,-8 0 0-1,-4-2-16-4,1-2 0 7,-1-3 16-7,-2-1 16 7,-1-2 0-7,-1-5 0 9,0 3-16-9,3-4-16 6,3 8 0-6,2 1 0 9,2-5-48-9,0 4-16 6,6-7 0-6,0 7 0 9,4 2-112-9,4-2 0 6,4-10-16-6,-1 9 0 8,5-3-80-7,2 6-16 5,1-4 0-6,1-3 0 9,-1 1-144-9,6 0 160 6,-3 7-160-6,7 3 160 9,-2-8-160-8,12 10 0 3,-9-10 144-3,9 10-144 7,0 0 0-8,0 0 144 7,0 0-144-7,0 0 0 8,0 0 0-8,0 0 0 6,0 0 0-6,0 0 0 9,-2 18 144-9,2 3-144 7,2 2 0-7,0 7 144 8,2-3-144-8,1 2 0 7,3 3-192-6,-2 1 192 6,-4 6-128-6,2 4 128 5,0 1 0-6,0 5 0 9,-2 10 0-9,0 3 0 6,1 0 0-6,1 3 0 8,0 1 0-8,0 0 0 7,0 7 0-7,2-1 0 9,2-8 0-9,-2 2 0 6,-3 9 0-6,3 1 0 10,-2-6 0-10,-2 4 0 5,2 0 128-5,-2-2-128 9,0 2 0-9,0-2 0 6,-2-7 0-6,0 3 128 8,0 0-128-8,0 6 0 7,0 1 0-7,0 3 0 8,0-4 0-8,0-4 128 8,2-4-128-8,-2 0 0 7,0 5 0-6,2-7 0 6,0 2 0-7,-2-1 0 7,-2 3 0-7,2-2 0 7,0 3 128-7,0-1-128 9,-2 4 0-9,2-8 0 6,0-5 0-5,2 1 0 8,0 1 0-9,2 1 0 5,-2-1 0-4,-2-5 0 7,0 1 0-8,0-1 0 6,0 3 0-5,-2-3 128 8,0 1-128-9,2-4 0 7,-4-3 0-7,2-1 0 8,-4-10 0-8,-4 6 128 6,2-8-128-5,1 4 0 5,-7-4 0-6,4-2 0 8,-3-2 128-8,1-6-128 8,-2-5 0-8,1 3 160 7,1-5-160-7,-2 3 160 8,3-3 0-8,-3-1 0 7,4-1 0-7,-2-1 0 7,1-3-160-7,5 2 192 7,-4-7-192-7,10-9 192 8,0 0-192-8,-6 16 160 7,6-16-160-7,0 0 160 8,2 16-160-8,-2-16 160 7,0 0-160-7,20 15 160 9,-3-5-160-9,1 2 0 6,3-5 0-6,7-3 0 8,5-2 0-8,6-2 0 7,-4-2 176-7,6 0-176 9,2-4 192-9,6-3-64 6,3 1-128-6,3 0 192 10,1-7-16-10,5 3-16 6,1-6 0-6,8 5 0 8,1-5-160-8,7-3 0 5,4-3 0-4,0 3 0 7,-1-5 0-8,1 5 192 7,0-1-192-6,-2 5 192 7,0 3-192-8,2-1 0 6,2 1 0-6,-2-4 0 23,-2 5-448-21,-4-1-160 0,-10 6-32-2,1 3-16 0</inkml:trace>
    </iact:actionData>
  </iact:action>
  <iact:action type="add" startTime="124178">
    <iact:property name="dataType"/>
    <iact:actionData xml:id="d94">
      <inkml:trace xmlns:inkml="http://www.w3.org/2003/InkML" xml:id="stk94" contextRef="#ctx0" brushRef="#br1">24174 4228 14735 0,'-19'-27'1312'1,"7"10"-1056"-1,2 1-256 0,6-4 0 7,4 20 832-7,-2-11 96 7,2-7 32-7,2 3 0 8,0 1-320-8,4-4-64 7,-6 18-16-6,14-11 0 5,-4-7-288-6,7 6-48 7,-3-1-16-7,5 3 0 8,1 0-64-8,-1-3-16 6,9 1 0-6,-1-2 0 10,-4 6-128-10,5 3 0 6,-1-7 0-6,4 2 128 9,0-3-128-9,6 1 0 5,-1-8 0-5,4 7 128 9,-2-7 48-9,-3 6 0 9,0-3 0-7,2-1 0 4,-4 5 112-6,4-3 32 5,2 6 0-5,-6-1 0 9,0 3-80-9,1 2-16 7,-7 0 0-7,0 2 0 9,0-2-48-9,-1 6-16 7,-5 0 0-7,3 6 0 8,1 0-160-8,-4-2 0 6,-5 2 0-6,2 2 128 8,-3 5-128-8,-1-1 0 7,-6 6 0-7,1 1 0 8,-1 6 0-8,-4 3 0 6,0 1 0-5,-4 2 0 7,-2 0 0-8,0 6 0 6,-2 10 0-6,2 4 0 9,-4-2 0-9,-1 3 0 6,-1 7 0-6,4 1 0 10,-2 1 0-10,0-1 0 5,2-1 0-5,2 7 0 10,0-2 0-10,2 3 0 5,0-7 0-5,2-1 0 10,0 1 0-10,0 6 128 6,4-1-128-6,-4-1 0 9,-2-1 160-9,2-5-160 5,2-3 192-4,-4 1-192 7,0 1 272-8,0-1-48 7,0-5-16-7,2 6 0 8,0 1-16-7,-2 1 0 6,0-1 0-7,0 1 0 7,0 3-32-7,2-3-16 7,-2-1 0-7,2 1 0 8,-2-5-144-8,2 3 160 7,0 5-160-7,2 1 160 8,1-7-160-8,-1 1 128 7,-2 1-128-7,4 1 128 8,0 3-128-8,2-1 0 7,-4 1 0-7,2-4 128 8,-3-1-128-8,3 0 0 7,2-7 0-7,2 1 0 9,-4 2 128-8,1-5-128 3,3-1 0-4,-4 4 128 9,0-6-128-9,4-4 0 6,-4 4 0-5,-1-6 128 8,3 9-128-8,0-7 128 4,-2 0-128-5,0-6 128 8,2 0 16-8,1 1 0 7,-3-5 0-7,-2-2 0 9,0 0 64-9,0-3 16 7,-2-5 0-7,0-1 0 7,4 1-16-7,-4 0 0 7,-2-3 0-7,0 0 0 8,0 3 64-8,0-1 16 7,-2-5 0-7,0 3 0 8,2-18 16-8,-8 17 0 8,-2-3 0-8,2 1 0 8,-5-5 48-8,1 0 16 6,-4 2 0-6,3-3 0 9,-7 3-48-9,-1-2 0 6,-7 2 0-6,-1 3 0 9,-4-3-32-9,-10 3-16 6,-2-3 0-6,-4 4 0 10,-3 1-80-10,-3-5 0 5,-1 0-16-4,-1 1 0 6,2-3-176-7,1 6 192 7,-1-5-192-7,1 5 192 8,-1-6-192-8,2 5 0 8,5-5 0-7,-1 4 0 6,2-4 0-7,0-5 0 7,10 1 0-7,0 2 128 8,6-4-128-8,5-2 0 7,11 0 0-7,-1-2 0 21,16 0-1360-18,0 0-208-2,0 0-32-1,0 0-8480 9,0 0-1696-9</inkml:trace>
    </iact:actionData>
  </iact:action>
  <iact:action type="add" startTime="126397">
    <iact:property name="dataType"/>
    <iact:actionData xml:id="d95">
      <inkml:trace xmlns:inkml="http://www.w3.org/2003/InkML" xml:id="stk95" contextRef="#ctx0" brushRef="#br1">27599 3450 6447 0,'0'0'272'3,"0"0"80"-3,0 0-352 0,0 0 0 0,0 0 0 0,0 0 0 9,0 0 1024-9,0 0 128 7,-9-9 16-7,9 9 16 7,0 0-496-7,0 0-112 6,-10 3 0-6,10-3-16 8,-18 6-256-8,7 0-48 8,-7-2-16-8,6 2 0 8,-5 0-32-8,1 3 0 7,1-1 0-7,-3 0 0 7,4 0 64-7,-5 2 16 7,1-6 0-7,1 1 0 9,-9-3 160-9,-1 0 16 6,-4 2 16-6,0-2 0 9,-1-2-64-9,1 0-16 6,-4 0 0-2,2 2 0 1,-6 2-48-4,2-2-16 4,-6-2 0-5,4 2 0 10,-6 0-32-10,0 2-16 6,-5 0 0-6,-5-2 0 10,-4-2 32-10,-5 3 0 6,2-1 0-6,1-2 0 6,-1 0-64-6,3 0-16 8,9-2 0-8,-1-1 0 8,0 1-16-8,6 0 0 7,8-2 0-7,0 2 0 8,0 0-48-8,4 0-16 8,4 2 0-8,1 0 0 6,3 0-160-6,2 0 0 8,1 0 0-8,5 2 0 8,-5-2 0-8,5 2 128 7,5 0-128-7,12-2 0 7,-14 6 0-7,14-6 128 7,0 0-128-7,0 0 0 8,-8 15 160-8,8 3-160 7,4-5 192-7,6 7-192 9,-2 1 0-9,4-3 0 6,1 3 0-5,-3 5 0 7,6 1 0-8,-5 2 0 7,7 6 0-7,-5 4 0 8,5-2 0-7,2 6 0 4,-3-4 0-5,1 8 0 9,-1-4 0-8,1 8 0 4,3 3 0-5,3 3 0 9,-5-1 0-9,-1-1 0 7,1-4 0-7,3 3 0 8,-7 3 0-8,3 3 0 7,-1 7 0-7,-5-5 0 7,-2-3 0-7,2 5 0 8,-7 4 0-8,1 6 0 8,-2-1 0-8,2 3 0 7,-4 2 0-6,-2-2 0 6,-2 2 0-7,-4-2 0 6,2 0 0-6,0 4 0 8,0 0 0-8,-1 4 0 8,-3 3 0-7,2-3 0 7,2-2 0-8,0 2 0 6,2 6 0-6,-2-3 0 9,0-1 0-9,-1 0 0 6,-1 6 0-6,2 1 0 9,2-7 144-9,-2 0-144 6,0-4 0-6,-2 2 144 9,4 0-144-9,0 3 0 7,0 5 144-7,0-4-144 7,0-2 128-7,0-3-128 8,0-1 160-8,1 2-160 7,-3-2 128-7,0-2-128 7,-4-4 0-7,2 2 0 8,2 4 0-8,-4 0 128 7,-3-2-128-7,1-4 0 9,-6-2 0-9,5 2 0 7,-3-4 128-7,2 2-128 8,-1-1 0-8,-1-3 0 6,0 2 0-6,1-4 0 9,-3-5 144-9,2-3-144 6,-3-3 128-5,3-1-128 7,-3 1 0-8,5-7 0 7,-2-11 128-7,5 0-128 9,-5-4 0-9,6-1 0 4,4-11 0-4,2-2 128 10,2-21-128-9,4 14 0 3,4 0 0-4,-8-14 0 8,0 0 128-7,19-2-128 5,3-4 0-6,-3-4 128 9,3 4-128-9,3-1 0 7,1-9 0-7,3 6 128 8,4-1-128-8,6 1 0 7,-2 0 0-7,8-4 0 8,0 7 128-8,5-3-128 7,7-4 192-7,7 8-64 8,3-7-128-8,7 1 128 8,2-2-128-8,-4 3 128 7,2-1-128-7,8-2 0 8,2 5 144-8,8-1-144 9,5 4 0-9,1 2 0 6,3 2 0-6,1 0 128 8,-13-2-128-8,5 0 0 6,3-2 0-6,11 3 0 9,1-1 0-9,0 2-256 6,0 0 64-6,-13 2-7840 17,-6-2-1568-16</inkml:trace>
    </iact:actionData>
  </iact:action>
  <iact:action type="add" startTime="127552">
    <iact:property name="dataType"/>
    <iact:actionData xml:id="d96">
      <inkml:trace xmlns:inkml="http://www.w3.org/2003/InkML" xml:id="stk96" contextRef="#ctx0" brushRef="#br1">30732 3780 8287 0,'-10'-12'736'3,"0"4"-592"-2,3 1-144-1,-5-3 0 7,4 0 1408-6,8 10 240 6,-2-16 48-7,0 5 16 8,0-5-640-8,4 4-128 7,2-5-32-7,6 3 0 8,4-1-176-8,-1 3-32 6,7-6-16-6,1 3 0 8,-1-7-320-7,3 3-64 6,0 7-16-7,5-3 0 7,-1 1-64-7,4-4-16 7,4 3 0-6,-1-1 0 5,-3 1-48-5,6 1-16 6,4-4 0-7,-2 7 0 7,4-3-144-6,-2 6 192 6,4-2-192-3,-5 1 192 1,3 3-64-5,-6 0 0 8,1 0 0-8,-5 2 0 7,-2 4-128-7,0 4 160 6,-6 0-160-6,-1 4 160 9,-5 0-160-9,-5 5 0 7,0-1 0-7,-5 9 0 8,-5 5 0-7,0 3 0 5,-2 8 0-6,-4 8 0 8,-2 2 0-7,0 1 0 5,1 5 0-6,-7 10 0 8,2 3 0-7,0 6 0 5,-5-2 0-6,1 4 128 9,4 2-128-9,-4-2 0 7,3 4 144-7,3 0-144 10,-2-1 0-10,2 1 128 5,2 3-128-5,2 1 0 7,2-4 0-7,0-3 0 7,0 1 0-7,4 4 128 8,0 3-128-8,0-1 0 8,4-2 0-8,-2 4 128 7,1 2-128-7,1 2 0 8,2 3 0-8,-2-7 0 7,0-2 0-7,3 4 128 6,-3 2-128-6,2-1 0 9,1-5 0-8,-1 4 0 6,6 4 0-7,-6-2 0 8,3-5 0-8,-1 3 128 6,4 2-128-6,-3-2 0 9,3-4 0-9,-1 2 0 6,3-1 0-6,0 7 0 10,-3-6 0-10,5 0 0 5,-5-2 0-5,3 0 128 9,-1 2-128-9,-1-8 0 5,1-6 0-5,-3 6 128 10,0 0-128-10,-1-2 0 6,1-6 0-6,-4-1 0 9,2 5 0-9,-5-6 0 8,3 4 0-8,2-5 0 7,-4 1 0-6,1-4 128 4,3-5-128-5,-4-2 0 8,2-1 192-8,1 1-16 7,-3-3-16-7,4-1 0 8,0-6 48-8,-3 2 16 7,1 3 0-7,-4-9 0 7,0-2-80-7,-2-2-16 8,-2 2 0-8,0-1 0 9,1 6 0-9,-3-5 0 6,-5 4 0-6,-1-6 0 10,-2-2 0-10,-4-1 0 4,4 1 0-4,-1-2 0 10,-7-2-128-10,4 0 0 6,-3-1 0-6,3-3 128 10,-4 0 16-10,5-2 0 6,-7-1 0-6,3 1 0 8,-5-3-16-7,1-3-128 5,-1 3 192-6,1-3-64 8,-5 1 0-8,-3-5 0 7,-2 5 0-7,-3-7 0 8,-3 1-128-8,2-4 128 7,0 0-128-7,-4-3 128 7,-12-5-128-7,-2 2 160 8,-3-2-160-8,-5-2 160 7,-1-2-160-6,-6-2 0 6,1 2 0-7,3-3 0 25,-3-3-2048-25,5 0-352 1</inkml:trace>
    </iact:actionData>
  </iact:action>
  <iact:action type="add" startTime="130273">
    <iact:property name="dataType"/>
    <iact:actionData xml:id="d97">
      <inkml:trace xmlns:inkml="http://www.w3.org/2003/InkML" xml:id="stk97" contextRef="#ctx0" brushRef="#br1">27400 1330 3679 0,'0'0'160'1,"0"0"32"-1,0 0-192 1,-3-9 0-1,3 9 0 0,-2-16 0 6,2 4 2240-6,0 12 416 7,-2-15 80-6,2 3 16 7,0 0-1600-8,0 12-320 7,0-15-64-7,2-1-16 7,-2 4-160-7,0 12-16 8,0 0-16-7,0 0 0 4,5-15-96-5,-5 15-16 9,0 0 0-9,0 0 0 6,0 0 48-6,0 0 0 8,0 0 0-8,0 0 0 7,-3 23 224-7,1 5 48 7,-2 1 16-7,0 4 0 8,2-2-272-8,-2 4-64 11,2 4-16-11,4 4 0 6,6-6-192-6,-2 4-48 7,-3-2 0-7,5 2 0 7,6-8-64-6,-2-3 0 5,1-1-128-6,1-2 192 9,3-2-64-9,1-3-128 6,-4-7 176-6,7 3-176 9,-1-10 384-9,-1 4-48 7,3-5 0-7,3-5 0 7,2-4 96-6,1-2 16 6,-3-1 0-7,4-7 0 9,2 0-112-9,1-5-16 5,-3 3 0-5,2-4 0 8,2-5-128-8,-3 2-16 7,-3 1-16-7,-2-1 0 8,-7-1-160-8,-1 3 128 8,1 3-128-8,-6-3 128 7,-1 1-128-7,1 2 0 8,-6-1 0-8,0-1 128 7,-2 1-128-7,-4-3 0 7,-2 5 0-7,0-3 0 24,0 6-320-23,0-1-112 0,-4 3-16-1,2-2 0 13,-6 3-2016-12,2-1-416 3,3-2-64-3</inkml:trace>
    </iact:actionData>
  </iact:action>
  <iact:action type="add" startTime="130780">
    <iact:property name="dataType"/>
    <iact:actionData xml:id="d98">
      <inkml:trace xmlns:inkml="http://www.w3.org/2003/InkML" xml:id="stk98" contextRef="#ctx0" brushRef="#br1">27792 1065 11055 0,'0'0'480'1,"0"0"112"11,0 0-464-12,0 0-128 1,0 0 0 0,0 0 0-1,0 0 576 0,0 0 112 4,14-10 16-4,-14 10 0 6,0 0-144-5,0 0-32 7,0 0 0-8,0 0 0 6,0 0 208-5,6 18 32 8,-4 3 16-9,-2-1 0 7,-2 1 192-7,-2 3 48 6,0-1 0-6,-2 4 0 9,-3 1-128-9,1 1 0 6,2 4-16-6,-4 6 0 9,2-2-368-9,1 8-64 6,1-2 0-5,-2 6-16 6,0 5-16-2,2-1 0-2,-5 2 0-2,-1 3 0 7,2 3-48-8,-4-1-16 7,3 2 0-7,-3-5 0 9,4-4-48-9,6-5-16 6,-5 1 0-6,1 0 0 8,2-4-32-8,-2-4 0 7,0 2 0-7,5-6 0 7,-3-6-64-7,4-2 0 7,-2 0-16-7,4-1 0 8,-2-3-176-8,2-3 192 7,0-3-192-7,0-5 192 7,2 1-192-7,-2-15 0 9,4 14 0-9,-4-14 0 7,0 0 0-7,0 0 0 6,0 0 0-6,15-2 0 26,1-4-304-26,0-6-144 1,-7-7-16-1,9-3-16 13,-5 1-1760-11,3 1-336 0,-8-5-80-2</inkml:trace>
    </iact:actionData>
  </iact:action>
  <iact:action type="add" startTime="131694">
    <iact:property name="dataType"/>
    <iact:actionData xml:id="d99">
      <inkml:trace xmlns:inkml="http://www.w3.org/2003/InkML" xml:id="stk99" contextRef="#ctx0" brushRef="#br1">28703 1114 1839 0,'0'0'160'2,"0"0"-160"1,10-8 0-3,-10 8 0 7,10-10 2480-7,-10 10 464 8,0 0 80-8,0 0 32 8,10-13-1712-8,-10 13-352 8,0 0-64-8,0 0-16 7,0 0-64-7,0 0-16 7,0 0 0-7,-18 15 0 8,4 1-192-8,-3 3-32 8,-3 3-16-8,3 5 0 7,-5 2 112-7,-3 5 32 7,2 5 0-6,3 0 0 6,4 7-160-6,-3-1-48 5,1 6 0-6,3 4 0 9,-5 3-176-9,7-1-32 9,-5 3-16-9,8-1 0 8,-1 1-304-7,3-3 128 2,4 1-128-2,0-1 0 7,2-3 144-7,4-3-144 5,2-2 0-6,2-6 144 7,2 1-144-6,3 1 0 6,-3-8 0-7,12 0 128 8,-1 0 64-8,3-3 16 7,-3-7 0-7,6 0 0 8,3 3-208-8,1-9 128 7,2-3-128-7,2-3 0 7,1 1 128-7,3-5-128 9,-6-3 0-9,2 0 0 7,2-4 0-7,0-4 0 7,-2 0-128-7,-3-2 128 25,-5-4-1296-23,2-2-160-2,-3-1-16 1</inkml:trace>
    </iact:actionData>
  </iact:action>
  <iact:action type="add" startTime="132131">
    <iact:property name="dataType"/>
    <iact:actionData xml:id="d100">
      <inkml:trace xmlns:inkml="http://www.w3.org/2003/InkML" xml:id="stk100" contextRef="#ctx0" brushRef="#br1">29329 1449 11055 0,'0'0'976'1,"0"0"-784"3,-11-2-192-4,11 2 0 6,-16 2 720-6,3 2 112 8,13-4 0-7,-12 4 16 5,-4 4-208-6,8 4-64 8,-3-5 0-8,1 7 0 8,2 4-112-8,-4 5-16 8,5 0-16-8,-3 3 0 5,-2 3 112-5,4 2 32 7,-3 2 0-6,3 6 0 8,2-2 0-9,-2-1 16 6,0 3 0-6,3-2 0 8,1 4-176-7,4 0-32 5,-2-2-16-6,4 0 0 8,0-8-128-7,3 0-32 4,5-6 0-4,-2-5 0 11,0-8 224-12,5-1 32 5,-1 1 16-5,6-8 0 8,-5 0-16-7,7-6 0 4,3 0 0-5,-1-2 0 10,-3-2-80-10,3-6 0 6,-3 1-16-6,-1-9 0 8,1-1-128-8,1-1-32 7,1-1 0-7,-1-2 0 8,-3-5-80-8,3-1-128 6,-8-6 176-6,1 2-176 8,-5 0 208-8,-2-4-64 7,-4 2-16-7,-2 0 0 9,-4-8 0-9,0 2-128 7,-4 0 192-7,-5 0-64 8,-1 2-128-8,-4 2 0 6,1 2 144-6,1 8-144 9,-5 3 0-9,3 7 144 7,4 5-144-7,-3 1 0 8,-1 5-192-8,-1 6-160 7,-3 2-32-7,3 4 0 27,3 2-1600-26,-1 3-320 1,3-3-64-2</inkml:trace>
    </iact:actionData>
  </iact:action>
  <iact:action type="add" startTime="132600">
    <iact:property name="dataType"/>
    <iact:actionData xml:id="d101">
      <inkml:trace xmlns:inkml="http://www.w3.org/2003/InkML" xml:id="stk101" contextRef="#ctx0" brushRef="#br1">29312 919 3679 0,'0'0'320'2,"0"0"-320"-2,-12-12 0 0,2-3 0 6,5 5 1520-5,5 10 224 6,0 0 48-7,-4-16 16 7,2 5-544-7,2 11-112 7,0 0-32-6,8-8 0 6,-8 8-576-7,9-8-112 6,-9 8-32-5,18-2 0 7,-4 4-16-8,1 6-16 6,3-2 0-6,-3-1 0 10,5 7 112-10,3-2 32 7,-3 0 0-7,3 7 0 7,1 1 96-6,3-1 32 6,2 5 0-7,2 3 0 7,4 2 64-7,1 3 32 6,-3-1 0-6,2 8 0 14,2 4-64-14,-6 2-16 4,-4 8 0-4,3-3 0 8,-1 3-208-7,-4 2-32 4,1 3-16-5,-11 1 0 7,1-3-16-7,1 3 0 8,-5 3 0-8,2-1 0 7,-6 3-16-7,-5-3-16 8,3-5 0-8,-6 3 0 7,-4-2 32-7,0-3 0 8,-3-5 0-8,-5 2 0 7,4 0 176-7,-9 1 32 8,-1-1 16-8,-3-4 0 7,-7 2-80-7,1-3-16 7,-2-3 0-7,-4 0 0 8,-3-4-256-8,3-1-48 7,-2 1-16-7,2-4 0 10,4-2-64-10,3-4-128 5,1-3 176-5,4-7-176 8,3-1 0-8,6-4 0 8,12-12 0-8,0 0 0 22,0 0-1120-19,0 0-336-3,0 0-64 1,4-26-13248-1</inkml:trace>
    </iact:actionData>
  </iact:action>
  <iact:action type="add" startTime="133603">
    <iact:property name="dataType"/>
    <iact:actionData xml:id="d102">
      <inkml:trace xmlns:inkml="http://www.w3.org/2003/InkML" xml:id="stk102" contextRef="#ctx0" brushRef="#br1">30350 903 6447 0,'0'0'576'3,"0"0"-576"-3,0 0 0 0,0 0 0 8,0 0 1808-8,0 0 256 7,0 0 48-6,0 0 16 5,0 0-784-5,15 6-176 7,7 0-16-8,1-4-16 6,-1 0-64-6,-1-2-16 7,2-2 0-6,5-2 0 6,3 0-112-7,4 2-32 8,-4-4 0-8,0-1 0 7,7-1-304-7,-3 2-64 8,-4-8-16-8,0 3 0 8,-2 1-208-8,6-4-64 7,6 6 0-6,-7 1 0 6,-3-3-96-7,2 4-32 6,0-2 0 0,2 0 0-2,-6 2-128-3,1 1 0 5,-5 3 144-6,-2-2-144 7,-5 2 0-7,1-2-208 8,1-4 16-8,-20 8-8208 15,0 0-1648-15</inkml:trace>
    </iact:actionData>
  </iact:action>
  <iact:action type="add" startTime="133933">
    <iact:property name="dataType"/>
    <iact:actionData xml:id="d103">
      <inkml:trace xmlns:inkml="http://www.w3.org/2003/InkML" xml:id="stk103" contextRef="#ctx0" brushRef="#br1">31703 269 21183 0,'0'0'944'3,"0"0"192"-3,0 0-912 0,0 0-224 1,0 0 0-1,0 0 0 7,0 0 768-7,0 0 128 7,-2 22 0-6,-4 1 16 6,-1 5 112-7,-1 1 32 7,0 6 0-6,-6 2 0 5,3 2-544-5,1 6-128 7,-4 0 0-8,5 2-16 7,-5 5-80-7,4 3-16 7,-2 1 0-7,1-3 0 8,1-2-80-8,-4-1-32 6,5-3 0-5,-5-4 0 7,4 0-160-7,4-6 0 4,-3 4 0-4,3-6 128 7,0-4-128-4,4-3 0-1,0-3 0-3,0-2-176 26,0-7-544-25,-4 0-112-1,6-16-32 0,-6 11-12064 0</inkml:trace>
    </iact:actionData>
  </iact:action>
  <iact:action type="add" startTime="135739">
    <iact:property name="dataType"/>
    <iact:actionData xml:id="d104">
      <inkml:trace xmlns:inkml="http://www.w3.org/2003/InkML" xml:id="stk104" contextRef="#ctx0" brushRef="#br1">16448 3834 2751 0,'0'0'256'1,"0"0"-256"-1,-10 0 0 0,10 0 0 6,-17-5 2384-6,17 5 432 6,-8-8 96-5,8 8 16 7,-8-16-1504-8,8-1-288 7,6-3-64-7,2 3-16 10,0-3-400-10,5-5-80 5,1-1 0-5,4-3-16 7,-5 0-320-7,5-6-64 7,3-4-16-7,-5 4 0 9,9-2-160-8,1-2 128 5,-3 5-128-6,2-3 128 9,3-6-128-9,-1 8 0 5,2 4 0-5,2-6 0 9,5 0 128-9,1-6-128 6,-4 2 128-6,2 0-128 12,6 6 144-12,-6 2-144 5,2-2 160-5,0 0-160 8,-2 2 176-8,2 3-176 6,2 3 192-6,-4 2-192 9,-2 1 176-9,5 7-176 6,-3-1 160-6,0-1-160 9,0 5 0-9,4-2 0 7,-4 7 0-7,2-3 0 7,2 2 0-7,0 4 0 7,2 4 0-7,-4 1 0 9,4-3 128-9,-2-2-128 7,6 4 0-7,-8 4 0 7,-2 0 128-7,2 4-128 7,-4-3 0-7,-1 3 0 8,-1 4 0-8,0 8 0 7,0-1 0-7,2 1 0 9,-3 3 128-9,-1 5-128 6,-2-1 0-5,4 2 144 8,-3 2-16-9,1-1-128 6,0-1 192-6,2 4-64 8,1 4 32-8,3 4 0 5,0 0 0-5,-2 0 0 11,2-4-160-11,4-1 0 6,0 1 144-6,2 0-144 9,-4-2 0-9,2-4 128 5,0-3-128-5,0-5 0 9,2-3 0-9,-4 1 0 7,2 4 0-7,-2-3 128 8,0-2-128-8,2 1 0 6,-4-5 128-6,4 1-128 9,2-9 128-9,0 0-128 7,4-2 160-7,4-8-160 7,-4-2 304-7,4 0-48 8,1-1 0-8,1-9 0 8,-6 0 64-8,-6-3 0 7,-2-3 0-7,0-1 0 7,-4-2-128-7,0-3 0 7,-1-1-16-7,-3 0 0 9,-2 0 0-9,0 1 0 7,-3-1 0-7,-3 0 0 9,3-4-176-9,-7-4 128 5,-1 1-128-5,1 5 128 8,-1 0 16-8,2 0 0 7,-7 2 0-7,3-7 0 8,-6-1 0-8,1 2 0 7,5-4 0-7,-4 4 0 9,4 4-16-9,-5 0 0 7,1 3 0-6,2 1 0 5,-6 4-128-6,1-1 0 8,3 1 0-8,-4 5 0 8,0 3 0-8,2 3 0 7,-1 0 0-7,-7 12 0 7,8-9 0-7,-8 9 0 7,16-10 0-7,-16 10 0 8,14-4 0-8,-14 4 0 7,19 0 0-7,-1 8 0 9,-3 2 0-9,7-1-176 6,-7 7 176-6,3-2-128 9,3 3 128-9,1 3 0 6,-3-3-144-6,5 5 144 8,-1 1 0-8,2 4 0 7,3 1 0-6,3-1 0 7,4-2 0-8,4 3 0 6,-4 1-144-6,4 0 144 10,4-2 0-10,2 1 0 6,-4-3 0-6,10 2 0 7,5 1 0-7,3-1 0 8,1 0 0-8,3-3 0 7,-1-7 0-7,-4 1 0 9,1 1 0-9,1-5 0 6,5 2 0-6,-5-5 0 8,3 3 0-8,5-4 0 7,2 3 0-7,4-3 0 7,2-6 0-7,-1-4 0 8,-1-4 128-8,2-4-128 8,-2-3 0-8,0 1 0 7,4-6 0-7,2 4 128 7,0 1-128-6,2-3 0 7,0-1 0-8,0 1 0 7,-2-6 0-7,-4 7 0 9,-4-5 0-9,0 5 0 6,-8-3 0-6,5 6 0 8,-7-3 0-8,4 5 0 6,3-4 0-6,-1 2 0 11,0 4 0-11,-3-1 0 5,3-1 0-5,-8 2 0 8,-3 0 0-8,1 0 0 7,1 0 0-7,-1 6 0 8,-1 0 0-8,2 6 0 7,-5 0 0-7,3 0 0 7,-1 2 0-7,3 3 0 9,-3-1 0-9,1 8 0 6,-2-1 0-6,-3 7 0 8,-5 1 0-8,-2 2 0 8,2 3 0-8,-6 1-128 6,0 2 128-5,-2 2 0 6,2 0 0-7,-10 6 0 9,-2-4-128-9,-2 2 128 7,-1 2 0-7,-3-6 0 7,-7 4 0-7,-1-6 0 9,-1-1 0-9,-4-3 0 5,-8 2 0-5,0-2 0 9,-4-3 0-9,-6-3 128 7,-6 0-128-7,3-7 0 7,-9-2 0-7,-3-5-336 8,-7 1 48-8</inkml:trace>
    </iact:actionData>
  </iact:action>
  <iact:action type="add" startTime="137161">
    <iact:property name="dataType"/>
    <iact:actionData xml:id="d105">
      <inkml:trace xmlns:inkml="http://www.w3.org/2003/InkML" xml:id="stk105" contextRef="#ctx0" brushRef="#br1">18719 878 13823 0,'0'0'1216'1,"0"0"-960"1,0 0-256-2,0 0 0 8,0 0 368-8,0 0 16 7,0 0 16-7,-6 16 0 8,4 5 176-7,0 2 48 6,2 1 0-7,2 1 0 7,4 0-48-6,1 5-16 6,-1 1 0-7,4 4 0 6,4 6-240-6,3-4-32 7,-1 0-16-7,3 0 0 8,5-6-112-7,1-3-32 5,2-3 0-5,1-4 0 7,-3-1 128-8,2-2 0 8,1-5 16-8,1 1 0 6,0-6 288-5,1 1 48 6,1-5 16-7,0-4 0 12,6-2 0-12,2-5 0 5,-6-5 0-5,4-2 0 7,2 1-144-7,-2-7-32 7,4 1 0-7,-6-5 0 7,0-1-112-7,1-3-16 8,-3-1-16-8,-2-2 0 8,-2-4-96-8,-1 0-16 6,-1 0 0-6,0-4 0 9,-7 0-64-8,-3 0-128 6,3 2 176-7,-3 2-176 6,-5-4 192-6,5 7-192 7,-7 5 192-7,0 2-192 8,2-1 0-8,-6 3 0 8,-3 0 0-8,-1 1 0 24,-2 6-368-22,-2 5-80-2,2 11 0 1,-5-16-16 10,-3 4-1984-10,-4 5-400 2</inkml:trace>
    </iact:actionData>
  </iact:action>
  <iact:action type="add" startTime="137551">
    <iact:property name="dataType"/>
    <iact:actionData xml:id="d106">
      <inkml:trace xmlns:inkml="http://www.w3.org/2003/InkML" xml:id="stk106" contextRef="#ctx0" brushRef="#br1">19046 644 13823 0,'0'0'1216'4,"-15"10"-960"-3,7-3-256-1,-4 11 0 6,4 2 1568-6,3 3 272 7,-3 4 48-7,-2 4 16 9,2 5-784-9,2 3-160 7,-3 5-16-7,3 5-16 7,0 2-160-7,2 7-48 6,-2 9 0-5,-2-5 0 8,2-1-288-9,1 7-64 6,-3-2-16-5,-2 4 0 6,2-3-208-7,0 7-144 7,-3-4 192-4,3 2-192 4,2 0 128-7,-4-9-128 7,4-5 0-7,3-3 0 8,1-3 0-8,-2-7 0 6,2-8-208-6,2-5 80 25,6-3-512-24,-2-4-80 0,1-1-32-1,5-7-7056 6,0-7-1408-4</inkml:trace>
    </iact:actionData>
  </iact:action>
  <iact:action type="add" startTime="137991">
    <iact:property name="dataType"/>
    <iact:actionData xml:id="d107">
      <inkml:trace xmlns:inkml="http://www.w3.org/2003/InkML" xml:id="stk107" contextRef="#ctx0" brushRef="#br1">21003 470 16575 0,'-33'-2'1472'0,"9"4"-1168"1,-1 6-304-1,-3 4 0 6,-1 0 400-5,-2 5 32 5,0 5 0-6,-2 1 0 8,-1 6 208-7,1 8 64 5,2-2 0-6,-2 8 0 7,-2 2-80-7,2 8-16 8,-1 5 0-8,3 9 0 7,2 3-288-7,2 6-64 9,-1 4-16-9,5 2 0 8,2-2-240-8,7-2 0 6,0-4 0 2,8 2 0-6,2-6 128-2,1-8-128 6,1-3 0-6,4-4 0 8,1-3 128-8,3-1-128 6,4-4 0-6,6-8 0 9,-5-4 0-9,5-2-240 6,5-10 32-6,1-3 0 27,9-4-576-27,0-9-112 4</inkml:trace>
    </iact:actionData>
  </iact:action>
  <iact:action type="add" startTime="138349">
    <iact:property name="dataType"/>
    <iact:actionData xml:id="d108">
      <inkml:trace xmlns:inkml="http://www.w3.org/2003/InkML" xml:id="stk108" contextRef="#ctx0" brushRef="#br1">21535 605 21183 0,'-21'2'1888'2,"3"4"-1504"-2,-3 9-384 0,1 9 0 0,3 7 0 0,-5 4 0 4,1 4 0-3,-1 6 128 2,3 6 80-3,-5 3 32 7,-1 3 0-7,4 7 0 8,5 6-32-8,-2-3 0 6,5 1 0-6,1-4 0 10,4 6-208-10,0-7 128 7,5-3-128-7,1-1 0 7,4-8 144-1,5-3-144-5,-1-3 128-1,2-6-128 8,0-6 0-8,5-2 0 7,-1-3 0-7,4-7 0 9,3-1-176-9,-3-9-112 6,3 1-32-5,1-6 0 23,-3-4-384-23,3-4-64 2,1-2-32-1,-1-4-8224-2</inkml:trace>
    </iact:actionData>
  </iact:action>
  <iact:action type="add" startTime="138606">
    <iact:property name="dataType"/>
    <iact:actionData xml:id="d109">
      <inkml:trace xmlns:inkml="http://www.w3.org/2003/InkML" xml:id="stk109" contextRef="#ctx0" brushRef="#br1">20966 1350 23951 0,'-18'-14'2128'2,"18"14"-1696"-2,0 0-432 0,0 0 0 6,0 0 0-6,20-6-320 7,-1 6 48-7,6 0 16 8,7 0 384-8,1 0 96 7,0-2 16-7,0 2 0 8,8-2 80-8,0 1 32 6,10-1 0-6,3 2 0 10,-1 0-352-10,4 0 128 5,-1 0-128-4,9-2-7440 13,5 2-1536-13</inkml:trace>
    </iact:actionData>
  </iact:action>
  <iact:action type="add" startTime="138874">
    <iact:property name="dataType"/>
    <iact:actionData xml:id="d110">
      <inkml:trace xmlns:inkml="http://www.w3.org/2003/InkML" xml:id="stk110" contextRef="#ctx0" brushRef="#br1">22284 264 26719 0,'0'0'2368'3,"18"13"-1888"-3,3 9-480 0,6 5 0 7,5 6-224-7,7 6-144 7,-2 6-16-7,10 2-16 8,-3 0 640-8,5 7 128 7,2 9 16-7,2-1 16 7,-5 2-16-6,-1 11 0 6,2 8 0-7,-2 7 0 7,-8 8-192-7,-2-1-64 11,-6 5 0-11,-6 5 0 7,-7 8-128-6,-4 0 0 5,-11 6 144-6,-4-8-144 7,-3-4 0-6,-12-5 144 5,-3-5-144-5,-11-2 0 7,-11-5 128-8,-7 4-128 6,-9-5 0-6,-11 9 0 8,-18-9 0-8,-10 3 0 7,-11 2 0-7,-6 3 0 24,-6 1-1520-23,-12 5-208 3</inkml:trace>
    </iact:actionData>
  </iact:action>
  <iact:action type="add" startTime="145599">
    <iact:property name="dataType"/>
    <iact:actionData xml:id="d111">
      <inkml:trace xmlns:inkml="http://www.w3.org/2003/InkML" xml:id="stk111" contextRef="#ctx0" brushRef="#br1">9931 14362 12031 0,'0'0'528'4,"0"0"112"-4,0 0-512 0,0 0-128 0,14-8 0 0,-14 8 0 8,4-14 1008-8,2 1 160 6,-6 13 48-6,10-10 0 9,-10 10-192-8,4-16-48 4,-4 16 0-5,0 0 0 9,3-13-320-9,-3 13-64 6,2-16-16-6,-2 16 0 9,0 0-48-9,0 0-16 6,0 0 0-6,0 0 0 8,0 0-208-8,0 0-48 6,0 0-16-5,0 0 0 7,-2-8 16-7,2 8 0 4,0 0 0-5,0 0 0 9,0 0 0-9,0 0 0 8,0 0 0-8,0 0 0 6,0 0 48-5,-2 20 16 6,2-3 0-7,2 3 0 7,-2 1 48-6,0-1 16 5,0 3 0-6,0 4 0 9,2 1-32-9,-2 3 0 10,0 8 0-10,2-4 0 7,0 4 32-6,-2 0 0 4,-2 0 0-5,0 2 0 9,2-4-112-9,-2 4-16 6,-3-6 0-5,-1 4 0 6,2 2 32-7,2-4 0 6,-4 2 0-6,0-4 0 9,-7-8 0-8,5 3 0 5,2 5 0-6,-4-6 0 9,2-5-16-9,2 3 0 6,3-2 0-6,-3 1 0 8,-2-3-80-8,4-2-32 8,2-3 0-8,2 1 0 8,0-1-160-8,2-4 160 6,2 1-160-6,0-3 160 9,-4-12-160-9,0 0 128 6,0 0-128-6,13 12 128 8,1-3-128-8,-14-9 160 6,18 2-160-6,3 0 160 8,1-2-32-7,-1-2-128 5,0 0 192-6,3 0-64 9,-1-3-128-9,5-7 192 6,1 4-192-6,4-2 192 10,0-3-192-9,6 5 0 4,-2-6 0-5,6 4 0 8,-2-1 0-8,6-3 128 7,2 6-128-7,-2-3 0 9,3-1 0-9,3 4 0 6,3-4 128-6,1 5-128 8,-2-3 0-8,3 0 0 7,5 4 0-7,-1 4 128 8,4 0-128-8,3 2 0 7,-5 2 0-7,4-2 0 9,-3-2 0-9,3 2 0 7,-4 2 0-7,-5 2 0 8,-1 0 0-8,1 0 0 7,-1 2 0-7,1 0 0 9,-5 0 0-9,5 3 0 5,1 1 0-5,-3-2 0 8,0 2 0-8,3 1 0 7,0-5 0-7,1 2 0 9,-6 2 0-9,1-1 0 6,-1-1 0-6,1 2 0 10,1-4 0-10,-1-2 0 5,1 0 0-5,1 0 0 8,3-1 0-8,3 5 0 8,-1-2 0-8,3-2 0 9,4 0 0-9,-3 2 0 5,5 0 0-5,-6 1 0 9,4-3 0-8,-1 0 0 5,1-2 0-6,6 0 128 8,-2 0-128-8,2 4 0 6,-2-4 0-6,2 0 128 9,-6-2-128-9,1 0 0 7,-5 2 0-7,4 2 128 8,-5-2-128-7,9 0 0 6,-4-2 0-7,2 2 128 5,2-1-128-5,-4 1 0 7,5 0 0-7,-3 2 128 9,-8-2-128-9,2 0 0 7,1 0 0-7,-7 0 0 8,1-2 128-8,1 0-128 7,2 2 0-7,-1 0 128 9,5-2-128-9,-4 2 0 6,1 0 0-6,3-2 0 8,-5 0 0-8,1 0 0 8,0 0 0-8,-3 0 0 8,-3-2 0-8,3 2 0 6,-1 2 128-6,5 0-128 7,-3-4 0-7,-2 2 0 8,-1 0 0-8,1 2 0 7,-1 0 0-7,-2-2 0 8,-3 0 0-8,-1 2 128 7,-6 2-128-7,1 1 0 7,-1-1 0-7,0-2 0 9,-6 2 0-9,4 0 0 7,-4-2 0-7,4 2 128 7,-4 4-128-7,3-4 160 7,-5-2-160-6,2 0 160 6,-4 0-160-7,3-1 160 7,-5-1-160-7,0 0 160 8,-2-1-160-8,0 1 128 8,-6 0-128-8,3 0 128 8,-7 0-128-8,0 0 128 7,1-2-128-7,1 2 128 8,-1 0-128-8,-1 0 0 6,-5 0 0-6,-3 0 0 9,5 0 0-8,-7 0 0 5,5 0 128-6,-18 0-128 8,17-2 0-7,-17 2 128 4,12-6-128-4,-12 6 128 7,16-8-128-8,-16 8 128 7,0 0-128-6,9-8 128 7,-9 8 96-8,8-8 16 7,-8 8 0-6,4-17 0 6,-4 5 16-7,0-3 16 6,-2 1 0-6,0-6 0 8,-4 1 64-7,1-1 16 6,-3-5 0-7,-2 0 0 7,2-1-112-7,-2-1-32 7,-3-4 0-6,3-6 0 8,-4 4-48-9,5 1-16 6,-5 3 0-6,2-4 0 8,-3-6-144-8,3 4 0 6,-2-4 0-6,3 0 128 9,1 4-128-9,-2 0 0 6,4 3 0-6,3 9 0 10,-7 2 0-10,6-3 0 4,2 5 0-4,2 1 0 9,-4 1 0-9,0 7 0 7,6 10 0-7,0 0 0 8,-3-14 0-8,3 14 0 6,-6-10-176-6,6 10 176 24,0 0-1648-23,0 0-240 0,0 0-48-1,0 0-10272 10,7 12-2048-9</inkml:trace>
    </iact:actionData>
  </iact:action>
  <iact:action type="add" startTime="147029">
    <iact:property name="dataType"/>
    <iact:actionData xml:id="d112">
      <inkml:trace xmlns:inkml="http://www.w3.org/2003/InkML" xml:id="stk112" contextRef="#ctx0" brushRef="#br1">19038 13987 11055 0,'0'0'480'1,"0"0"112"-1,0 0-464 0,0 0-128 0,0 0 0 0,0 0 0 6,0 0 608-6,16 0 96 7,-16 0 32-7,0 0 0 10,18 2-352-10,-18-2-80 6,0 0-16-6,0 0 0 7,0 0-64-6,13 4-16 6,-13-4 0-7,18 4 0 7,-18-4-208-7,0 0 0 7,0 0 128-6,12 12-128 6,-12-12 0-6,13 11-240 4,-13-11 48-5,0 0-4320 16,10 16-864-15</inkml:trace>
    </iact:actionData>
  </iact:action>
  <iact:action type="add" startTime="147314">
    <iact:property name="dataType"/>
    <iact:actionData xml:id="d113">
      <inkml:trace xmlns:inkml="http://www.w3.org/2003/InkML" xml:id="stk113" contextRef="#ctx0" brushRef="#br1">19657 14130 15663 0,'-6'-22'1392'1,"6"22"-1120"-1,-2-10-272 0,2 10 0 7,4-17 1024-7,-4 17 160 8,0 0 32-8,6-8 0 6,-6 8-320-5,0 0-64 6,11-6-16-6,-11 6 0 6,0 0-192-7,0 0-48 8,16 6 0-8,-16-6 0 6,8 10-128-6,4 7-16 7,-5 1-16-7,1-2 0 8,-2 1-96-8,2-1-32 6,-2 1 0-5,-2 7 0 8,-1-3 80-9,1 1 16 5,-4 5 0-5,2 0 0 9,-2 2 32-9,0 6 16 6,-2 3 0-6,-2 4 0 14,-1-6-96-14,1-1-16 3,-2 6 0-3,-4-6 0 10,2 2-64-10,-3 2-32 5,-7-6 0-5,2-4 0 9,5 0 64-9,-3 1 16 5,0-3 0-5,-1 2 0 10,1 0-64-9,-1-1-16 5,3-5 0-6,-4 1 0 7,5 1 16-7,-5-4 0 8,2 1 0-8,-1-5 0 8,5-1-64-8,4-4-16 7,-6 3 0-7,5-5 0 7,7-10-160-7,-8 12 192 7,8-12-192-7,-10 15 192 8,4 3-192-8,6-18 0 6,0 0 0-5,0 0 128 7,0 16-128-8,0-16 0 6,8 15 0-6,2-7 128 9,-10-8-128-9,0 0 0 7,13 10 144-7,5-1-144 9,-2-5 0-9,3 2 144 6,1 0-144-6,1 2 0 9,-3-4 128-9,3-2-128 6,4 0 0-6,3 0 0 10,1 0 0-10,2 1 128 6,2 3-128-6,4-6 0 7,-1 0 128-6,4-2-128 5,-1 4 0-6,10 2 0 7,2-2 144-7,4-2-144 8,1 0 0-8,3 0 144 8,-1 2-144-8,-3-2 0 7,-1 0 0-7,5 0 128 8,1-2-128-8,7 0 0 8,-5-2 144-8,6 2-144 7,7 0 0-7,1 0 0 7,4-1 0-7,0-1 128 8,-1 2-128-8,1-2 0 7,-5 0 0-7,3-2 128 8,0 2-128-8,4 2 0 7,1 4 0-7,3-2 0 8,-2-4 0-8,0 0 0 7,-2 4 0-7,0-2 0 8,-4-2 0-8,0 3 0 7,0 2 0-7,2 3 0 8,4-2 0-8,2 2 0 7,-1 0 0-7,-1 0 128 7,-4 2-128-7,-4-2 0 7,2 2 0-7,-6-2 0 10,3-1 0-10,1 3 0 7,-2 2 0-7,2 0 0 7,0 2 0-7,0-1 0 8,-2-3 0-8,-2 0 0 7,0 2 0-7,-5 4 0 7,3-3 0-7,-6 1 0 8,3-6 0-8,1 4 0 7,6 0 0-7,-4 3 128 9,4-1-128-9,-3 4 0 6,1-5 0-6,-2 1 0 8,-6 6 0-8,3-6 0 7,1-1 0-7,-4 1 0 9,5-4 0-9,-3 4 0 6,6 1 0-6,-4-3 0 9,3 0 0-9,-7 2 0 5,6-6 0-5,-9-1 0 10,-5 1 0-10,3 0 0 6,1 2 0-6,-1-2 0 8,-5 0 0-8,7-2 0 7,-1 4 0-7,1-2 0 8,1-2 0-8,1-2 0 7,-5 0 0-7,-1 0 0 8,-5 5 0-8,-5-3 0 7,0-4 0-7,0 2 0 8,-6 0 0-8,2 2 128 8,-6 0-128-8,2 0 0 6,-4-2 128-6,-2 0-128 8,2 0 128-8,-2 2-128 8,-2-2 144-8,1 0-144 7,-5 0 192-7,2 0-192 8,0 0 176-8,-3 0-176 7,-3 0 160-7,-5 0-160 8,-1 0 176-8,3-2-176 8,-7 2 192-8,3-2-192 8,-16 2 240-8,14-7-64 7,-14 7-16-7,15-6 0 7,-15 6 80-7,10-8 16 7,2-2 0-7,-6-4 0 8,0 5 16-8,-6 9 16 7,5-18 0-7,3 6 0 8,-2-5-48-8,-2 3-16 8,4-1 0-8,1-5 0 7,-1 1-96-7,0-1-128 7,4 1 176-7,-4-1-176 8,1-3 176-8,5-3-176 8,-2 1 160-8,1 0-160 6,-1-1 176-6,4-3-176 8,-5-2 192-8,5-2-192 8,-4 2 224-7,3 1-64 5,-7 1-16-6,6-4 0 9,3-6-16-9,3-2-128 7,-7 4 192-7,3 2-64 8,-8 0-128-8,6 3 192 7,-5 1-192-7,1 0 192 7,0-4-16-7,-4 4 0 7,-1 2 0-7,1-1 0 10,0 1-176-10,-4 2 0 5,-2 1 0-5,0 3 0 9,-2 5 0-8,-2-1 0 4,2 7 0-5,-2 0 0 8,4 12 0-7,0 0-176 5,-7-5 48-5,7 5 0 21,-16 4-1616-21,4 11-320-1,-3 3-64 1,1 9-9952 8,-5 10-1984-9</inkml:trace>
    </iact:actionData>
  </iact:action>
</iact:actions>
</file>

<file path=ppt/ink/inkAction2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06:59:36.038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92D050"/>
    </inkml:brush>
    <inkml:brush xml:id="br2">
      <inkml:brushProperty name="width" value="0.05292" units="cm"/>
      <inkml:brushProperty name="height" value="0.05292" units="cm"/>
      <inkml:brushProperty name="color" value="#FFFFFF"/>
    </inkml:brush>
    <inkml:brush xml:id="br3">
      <inkml:brushProperty name="width" value="0.055" units="cm"/>
      <inkml:brushProperty name="height" value="0.055" units="cm"/>
    </inkml:brush>
  </inkml:definitions>
  <iact:action type="add" startTime="3125">
    <iact:property name="dataType"/>
    <iact:actionData xml:id="d0">
      <inkml:trace xmlns:inkml="http://www.w3.org/2003/InkML" xml:id="stk0" contextRef="#ctx0" brushRef="#br0">17975 16017 12895 0,'-7'-21'576'3,"7"21"112"-3,-6-10-560 0,6 10-128 1,-6-17 0-1,2 9 0 5,4 8 1856-5,-8-14 320 8,8 14 80-8,-8-13 16 7,1-5-1456-7,3 6-304 8,-4-1-48-7,2 5-16 5,-4-6-272-6,4 1-176 7,-1-9 192-7,-1 6-192 8,0-1 128-7,-6-1-128 4,1 5 0-5,-5-5 0 8,5 5 128-8,-7-5-128 7,1-2 0-7,-5 5 0 9,-3-7 256-9,0 3-64 6,-1 1-16-6,-1 1 0 9,0-5 144-9,-3 3 16 10,3 1 16-10,0-5 0 6,-2-1-32-6,0 5-16 6,-7 1 0-6,3-3 0 10,2 1 32-10,-4 3 16 6,-4-3 0-6,4-1 0 8,-6 1-48-8,4 5-16 7,-4-5 0-7,-3 7 0 8,-5-5-32-8,-8 3-16 8,3-3 0-8,-1-1 0 7,1-1-80-7,1 1-16 7,0-5 0-7,-1 3 0 7,-1 3-16-7,3 4 0 8,-5-3 0-8,1 1 0 9,1-7 0-9,-9 1 0 6,-5 5 0-5,-3-1 0 7,-6-5 48-8,6-2 0 6,0 5 0-6,0 4 0 7,0-3 64-7,4 1 16 8,-1 3 0-8,-1-3 0 7,-4 7-112-7,-2-5-16 8,-4 4 0-8,2-3 0 8,4 1 0-8,2-2-128 8,-2 3 192-8,2-3-64 7,2 1-128-6,-2 1 0 5,-8 0 144-6,0 5-144 8,-2 3 128-8,-2-6-128 6,2 2 160-6,2 2-160 9,-2-3 192-9,4 5-48 7,2 4-16-7,-3-2 0 8,-5 4-128-8,-6-2 128 7,-2-2-128-7,5 4 128 7,-3 0-128-7,4 0 0 7,2 2 0-7,1 2 128 8,1-2-128-8,-4 4 0 7,-10 0 0-7,3 3 0 9,-1-3 0-9,7 2 0 6,-1 2 0-6,0-2 0 10,4 3 0-10,-2 5 0 6,3-4 0-6,-11 3 0 8,0-1 0-8,1 1 0 7,3 1 0-7,4-2 0 8,5 3 0-8,3-1 0 6,0 3 0-6,-2-1 0 9,-4-1 0-9,2 5 0 7,-2-1 0-7,2-1 0 7,4-3 0-7,2 7 0 7,2 1 0-7,10 2 0 8,0-3 0-8,1 1 0 8,1 1 0-8,-6-1 0 8,-2 2-128-8,5-3 128 7,5-3 0-7,-3 3 0 7,7 1 0-7,3 2 0 7,1-1-144-7,1 1 144 8,0 2 0-8,7-2 0 7,-1 1 0-7,2 1 0 9,2 2 0-9,-6 2 0 7,-2 2 0-7,7 1 0 8,-5-1 0-8,0 2 0 5,2 0-176-4,6 2 176 8,0 4-128-9,2-2 128 6,4 3 0-6,-4 3 0 9,2-4 0-9,4 4 0 6,0 4 0-5,2-1 0 7,-1 1-144-7,1-2 144 5,2-2 0-6,2 3 0 7,-1 1 0-7,1 0 0 8,-2-3 0-8,0 7 0 7,-3 2 0-7,3 1 0 8,-2-9 0-8,0 4 0 8,-3 1 0-8,3 1 0 6,2 1 0-6,2 1 0 9,1-1 0-9,-1 3 0 7,2-2 0-7,1 3 0 7,3-2 0-7,1 3 0 8,-1-3 0-8,3-1 0 7,5 0 0-7,-3 1 0 7,4-1 0-7,-1 1 0 9,1 1 0-9,6-1 0 6,-4 3 0-6,3 3 0 9,1-2 0-9,2 3 0 7,-2-3 0-7,4 4 0 9,2-1 0-9,2-1 0 6,2-3 0-6,0-1 0 7,0 2 0-7,0 3-128 9,3-7 128-9,3 3 0 6,-2-3 0-6,4 5 0 8,1 1 0-8,-3-3 0 7,6-3 0-7,-3 2 0 7,3-1 0-7,3 1 0 8,-3-1 0-8,4 1 0 8,-1-1 0-8,1 1 0 7,1-5 0-6,4 2 0 5,1 1 0-6,1 1 0 8,-2-5 0-8,3 3 0 7,1-3 0-7,2-5 0 9,0 0 0-9,-1 2 0 6,-3-1 0-5,0-1 0 8,-1-2 0-9,1 0 0 6,2-1 0-6,2-1 0 7,2 4 0-7,1 0 128 8,-3 0-128-8,0-5 0 8,6 1 0-8,4 0 0 7,-2-6 0-6,4 6 0 5,6-4 128-6,-2 4-128 8,3-6 0-8,1 0 0 8,0-8 0-8,1 0 0 7,-1-2 0-7,-4 1 0 7,0-3 0-7,1 2 128 7,1-1-128-7,0-3 0 9,6-2 0-9,-1 1 0 7,3 1 0-7,3 0 0 7,3-3 0-6,3 5 0 5,2 0 0-6,-3 1 0 10,5 1 0-10,-8-2 0 5,1 5 0-5,1-9 0 8,-2 0 0-8,-1-1 0 7,5-3 0-7,1-1 0 8,7 1 0-8,-2 3 0 8,4-5 0-8,0-1 0 8,-10 1 0-8,3-3 128 6,-5 0-128-6,0-3 0 9,1 5 0-9,-1-4 144 6,4 3-144-5,1-3 128 6,3 2-128-7,-2-5 0 7,2 3 0-7,-4 2 0 8,1-10 0-8,-3 2 0 8,0 1 0-8,-3 1 0 8,1-4 0-8,4 0 0 7,-3 0 0-7,5 0 0 7,0 0 128-7,4-4-128 8,4 0 0-8,-4-4 128 7,-9 4-128-6,1-4 0 6,2-4 0-7,-3 4 0 8,5-4 128-8,-4-1-128 7,5 1 0-7,-1 2 128 8,4-4-128-8,2 2 0 7,-6 1 0-7,0-7 0 8,-7 2 0-8,3-1 0 6,-1 3 0-6,-1 0 0 8,6-5 0-8,-4 3 0 7,3-4 0-7,1 3 0 8,6-5 0-8,0-3 0 7,-6 5 0-7,0-2 0 8,-9-3 0-8,-1 7 0 8,1-5 0-8,-1-3 0 8,-1 1 0-8,-3 1 0 7,1-1 0-7,2-4 0 7,1-1 0-7,2 3 0 8,-3 1 0-8,-3 3 0 7,1-3 0-7,-2 5 0 8,-7 1 128-8,-1-3-128 7,4-1 0-7,-2 1 0 8,1-3 144-8,-1-1-144 9,-2-2 0-9,2 1 0 6,0-1 0-5,1 1 128 6,1 3-128-6,-2-4 0 5,3-3 0-6,1 1 128 8,-2 2-128-8,-1-5 0 6,-3-1 0-6,-8-2 0 9,0 2 128-9,2-2-128 8,-4 1 128-8,4-3-128 8,-4-2 0-8,8 2 128 6,-10-2-128-5,4-4 0 5,0 4 144-5,2 0-144 6,2 4 192-7,-4-2-192 7,4 0 176-7,2-4-176 9,-6 2 160-9,4-4-160 7,-4 2 144-7,0-6-144 7,0 0 128-7,-6-4-128 8,2 4 128-8,0 1-128 8,-2-5 128-8,-1-2-128 7,1 0 144-7,0 1-144 7,4 3 160-7,-4-2-160 9,-4-4 160-9,1 1-160 6,-3-1 160-6,-2 2-160 9,1 1 192-9,1-5-64 6,-4-3-128-6,1-1 192 9,-5 1 0-9,3-3-16 6,1-5 0-5,-3 5 0 6,-5 3 48-7,3 1 16 8,-4-5 0-8,1-4 0 8,-1 1-64-8,-1 3-16 6,-1-6 0-6,0-1 0 9,-6-7-32-8,-2 2 0 4,0 2 0-5,-4-2 0 9,-2-4 16-9,-2 4 0 7,0 2 0-7,-4-4 0 7,-4 0 48-6,4 5 0 6,-5-1 0-7,1 0 0 7,-3 6 96-7,1-3 32 8,-2 7 0-7,1 5 0 6,-5 3-176-7,3 3-16 6,-1 4-128-6,-1 1 192 8,1 1-192-8,0 6 0 6,-3-2 0-6,1 6 0 9,1 1-256-9,-1 1 16 7,-3 0 0-7,4 2 0 23,-1 4-400-20,1 1-64-2,-5 5-32-1,3 1-11328 5,1 1-2272-4</inkml:trace>
    </iact:actionData>
  </iact:action>
  <iact:action type="add" startTime="6503">
    <iact:property name="dataType"/>
    <iact:actionData xml:id="d1">
      <inkml:trace xmlns:inkml="http://www.w3.org/2003/InkML" xml:id="stk1" contextRef="#ctx0" brushRef="#br0">17256 4823 7647 0,'0'0'336'1,"0"0"80"-1,0 0-416 0,-8 2 0 5,2 0 0-4,6-2 0 5,-12 0 736-6,3 0 64 10,3 0 16-10,6 0 0 6,0 0 16-6,0 0 0 11,0 0 0-11,0 0 0 5,0 0-208-4,0 0-48 7,0 0 0-8,0 0 0 4,0 0-64-3,0 0-32 5,0 0 0-6,0 0 0 10,8 6 0-10,5 0 0 8,-13-6 0-8,12 6 0 6,5 1 0-6,-3-3 0 8,6-2 0-7,7 2 0 4,-2 0 96-4,1 0 0 7,1 2 16-8,0-4 0 10,3-8-160-10,-1 4-48 5,2 2 0-5,2 0 0 7,0-2 16-7,2 0 0 10,-1 0 0-10,3 0 0 6,4 0-48-6,-4 0-16 11,-2 2 0-11,2 0 0 4,-4-4-80-4,0 2 0 11,0 2-16-11,4-1 0 4,-2-5-80-3,3 4-16 8,1 0 0-7,-4 2 0 1,6-2-16-2,-2 2-128 7,2 0 192-8,1 2-64 6,5 0 0-6,-4-2 0 10,2-2 0-10,2 2 0 6,0 2 0-6,3 4-128 6,-1-4 192-4,2-2-64-1,-8-6 48-1,6 2 0 8,-1 4 0-8,5 0 0 7,-2-2 0-7,-1 0 0 13,1 0 0-13,4 0 0 5,1 8 16-5,3-2 16 11,-3-4 0-10,5 0 0 1,-3-2-16-2,3 0-16 10,-5 4 0-10,-1-4 0 4,-2 0-32-3,1 2 0 5,3 2 0-5,-1 0 0 7,-1-2-144-7,2 0 160 5,-1 4-160-6,-1 2 160 8,-3-5-160-8,5 1 192 6,3 0-192-6,-5-2 192 8,-6-2-64-8,2 0-128 11,-3 1 192-9,5-1-64 0,-2-2-128-2,1 4 160 11,-3 0-160-10,4 0 160 3,-2 0-160-4,1 0 0 10,1 0 0-10,0 0 0 4,-1 0 128-3,3 0-128 4,-1-4 128-5,-1 0-128 9,-4 0 128-9,0 2-128 7,-3 0 0-7,5-2 128 8,-2 0-128-8,-2-2 128 11,1 3-128-10,3 1 128 1,0 0 0-2,0 0 0 12,-1 0 0-12,-3 2 0 5,0-2-128-5,4 0 0 10,-6-2 0-10,3 0 0 5,-3-2 0-4,-4 6 0 9,2-2 144-9,-4 0-144 3,4-2 0-3,-4 2 0 3,4 2 0-3,-4-2 128 6,4 2-128-7,-4-2 0 11,2 1 0-11,-4 1 0 4,4 0 0-3,-4-2 0 4,2 2 0-5,2 0 0 10,-6-2 0-10,4 2 128 11,-2-2-128-11,0-2 0 3,0 0 0-3,-4 0 128 11,-2 0-128-11,1 2 0 5,-1-4 0-5,4 2 144 11,-4-1-144-11,0 1 0 4,-1 2 128-4,1 0-128 12,-2 0 0-12,2 2 0 3,-1-2 0-3,-1 2 0 11,0 0 128-11,2 0-128 3,-3-2 0-2,-1 0 0 10,0 2 0-10,1 0 0 2,-1-4 128-3,0-2-128 11,-3 2 0-11,1 0 0 5,-2 2 0-4,1 0 0 8,1 2 0-9,4-1 0 4,-3-5 0-3,-1 2 0 8,0 0 128-9,-1 4-128 5,-5-4 0-5,3 0 0 10,-1 0 0-10,3 2 0 4,-3-2 0-3,1 2 0 9,1-5 0-10,0 5 0 5,1 2 0-5,-1-2 0 6,-3 0 0-6,1 0 0 8,1 0 0-8,1 2 0 12,-3 2 0-12,-3-2 0 4,7-2 0-3,-3 0 0 8,-2 0 0-8,-1 0 0 2,3 0 0-2,3 0 0 10,-1-2 0-11,-3 4 0 4,-1 0 128-4,3 2-128 6,-1-2 0-6,-3 0 0 8,1-2 0-8,3 2 0 7,-7 0 0-7,5 0 0 9,1-4 0-9,-5 4 0 9,1-2 0-9,3 2 0 5,-6 0 0-5,1-2 0 11,1 0 0-11,-1 0 0 5,-15 2 128-4,22 0-128 2,-7-1 144-2,1 1-144 7,-16 0 0-8,20 3 0 12,-7 1 0-12,3-2 0 3,-16-2 128-3,14 0-128 11,-14 0 0-11,19 0 144 5,-1 4-144-5,-5-8 128 7,-13 4-128-7,18-2 128 8,-18 2-128-8,15 0 0 7,-15 0 144-6,18 0-144 5,-18 0 128-6,17-2-128 6,-5 0 128-6,-12 2-128 10,0 0 128-10,18-3-128 5,-18 3 160-5,13-2-160 10,3 0 144-10,-16 2-144 6,12-2 128-6,-12 2-128 8,0 0 144-8,15-2-144 7,-15 2 160-7,0 0-160 8,0 0 128-7,0 0-128 5,0 0 0-6,0 0 0 9,0 0 144-9,0 0-144 6,0 0 128-6,0 0-128 8,-19-10-144-8,-1 4-112 8,3 0-32-8,-9 4 0 23,-3-2-2064-22,0 1-400 2,-4-5-96-2</inkml:trace>
    </iact:actionData>
  </iact:action>
  <iact:action type="add" startTime="8186">
    <iact:property name="dataType"/>
    <iact:actionData xml:id="d2">
      <inkml:trace xmlns:inkml="http://www.w3.org/2003/InkML" xml:id="stk2" contextRef="#ctx0" brushRef="#br0">28255 535 10703 0,'0'0'464'1,"0"0"112"-1,0 0-448 0,-8-12-128 4,4 2 0-4,-4-1 0 4,-2 3 544-4,3-4 96 6,-3 0 0-5,-2 3 16 7,4-7-192-8,-7 6-32 7,3-1-16-7,-5 1 0 6,1-6-96-5,-4 4-32 9,1-5 0-10,1 5 0 7,-3-1 48-7,-1 1 16 5,3-2 0-5,1 3 0 8,-3 3-80-8,1-6-16 11,3 4 0-11,-3-3 0 4,-3 1 16-4,2 4 0 12,-1-4 0-12,3 3 0 4,-5-5 48-4,1 4 0 10,3 3 0-10,1-7 0 5,-7 2 0-2,3-2 16 6,0 5 0-9,1 3 0 3,-1-2-80-3,-1 2 0 14,1 2-16-14,-2 0 0 2,-1 2-112-2,1-1 0 7,-1 1-128-7,1 2 192 8,2 0-16-8,1 2-16 11,3 1 0-11,-7-1 0 5,1-2-160-5,2 0 0 11,3 2 0-11,3 2 0 6,-3 0 0-6,1 0 0 7,3-4 0-7,-2 8 0 5,3-2 0-5,1 2 0 12,4 1 0-12,-3-1 0 3,1 0 0-2,-2 8 192 8,3-3-192-9,-3 5 192 5,4-5-64-4,-3 5 0 9,1 5 0-10,2-1 0 5,-3-3-128-5,3 5 128 12,-4 3-128-12,6 0 128 4,-1 1 0-4,-1 1 0 10,2 0 0-10,-2 0 0 3,-1-1-128-2,5 5 192 10,-2-2-192-11,-2 2 192 5,2 4-192-4,2 4 160 7,-5-10-160-7,5 6 160 4,2 2-160-4,0-2 0 8,-4 6 144-9,1-4-144 4,1 4 0-3,0 0 128 6,-2 6-128-7,-2 2 0 7,2-10 128-7,5 3-128 10,-3-3 128-10,-4 2-128 4,2 0 256-4,4-2-32 12,-2 10 0-12,-3-8 0 4,1 0-16-4,2 4 0 11,-2-7 0-10,2 9 0 2,0-2-80-2,3-2-128 5,-3 2 176-6,-2 3-176 8,4 1 160-8,0 0-160 13,0-2 128-13,2-1-128 1,-2 1 144-1,2-2-144 12,0-2 160-12,1 3-160 4,-3 3 208-4,8-2-48 6,-3-4-16-6,3 4 0 8,0 1 48-8,-2-1 0 13,2-2 0-12,2 4 0 1,-2-1-48-2,4 5 0 10,-2-1 0-10,1-3 0 5,3-2 0-5,-2-4 0 10,4 2 0-10,-1 1 0 6,-3 1-16-5,2-6 0 8,2 4 0-9,-5-4 0 5,1 2 0-5,4 1-128 10,-6-3 192-10,2 4-64 4,-1 2-128-4,-1-6 160 11,-2 0-160-11,4-2 160 3,4 0-32-3,-5-2-128 11,-1 1 192-11,2-1-64 4,2 4-128-4,-6 0 160 11,2 0-160-11,-1 0 160 4,1-6-160-3,-4-2 160 8,0 4-160-9,0 0 160 5,0 0-160-5,0 2 0 11,0-2 0-11,0 4 0 5,-2-4 0-5,0 2 128 12,0-6-128-12,0 4 0 4,-2-2 0-3,2-2 0 3,2 6 128-3,-2-6-128 6,-4-3 0-7,4 1 0 11,0 2 144-11,0-2-144 5,0-2 128-4,0 0-128 3,0 3 128-4,2-3-128 7,-2 0 192-7,2-2-48 7,-2 1 0-7,2-1 0 7,0 0-144-7,0 0 0 8,0-1 0-8,0 1 128 8,2-2-128-8,-2 4 0 7,-1 1 0-7,-1-3 128 10,0-2-128-10,4-2 0 7,-2-1 0-7,2 1 128 8,-2 1-128-8,2-3 0 6,0-4 0-6,2 3 128 7,-2 1-128-7,0 1 0 7,-2-1 0-7,3 2 0 9,-1 3 0-9,2-1 0 6,-2 0 128-6,2-1-128 8,-2-7 0-7,2 3 0 5,1-1 0-5,-1-1 0 8,-2-5 0-9,0 5 0 5,0-3 144-4,2 1-144 7,2 3 128-8,-2 1-128 7,-1-7 128-7,1 3-128 8,4 1 128-8,-4 1-128 6,0-3 160-6,1 3-160 8,-7-20 144-8,14 19-144 7,-2 3 128-7,3-3-128 9,-5-7 160-9,6 4-160 7,-6-5 192-7,7 3-192 8,-3-6 176-8,3 4-176 6,1-5 160-6,-3-1-160 10,5 2 144-10,-4 0-144 6,-1-2 128-6,7 0-128 8,-5-1 0-8,3-1 128 6,1 2-128-6,3-4 0 10,-1-2 128-10,-2 2-128 6,1 0 0-6,-1-2 128 8,5-4-128-8,-3 2 0 6,-3 0 0-6,1-4 0 10,2 0 128-10,3 3-128 7,-1-5 0-7,1-2 128 8,1 2-128-8,0 0 0 6,0-3 0-6,3 3 128 8,-3-4-128-8,0-3 0 6,1 1 0-6,1-6 128 8,4-1-128-8,0 3 0 8,2 3 0-8,-3-5 128 8,-3 1-128-8,2-3 0 6,0-1 0-6,-2 0 128 8,-1-5-128-8,-1 3 0 7,-2-2 0-7,1-3 128 9,-3 1-128-9,-1-4 0 6,-5-4 144-6,3 0-144 9,3-2 0-9,-3-2 128 7,-3 0-128-7,3-4 0 9,-1-4 128-9,-3 1-128 6,3-1 128-6,-1-4-128 8,-6-5 0-8,3-3 144 6,-3 3-144-5,3-1 0 8,-3 1 128-9,4 1-128 5,-6-5 0-5,1 1 0 8,3 3 144-7,-6-3-144 6,0 1 0-7,3-6 144 7,-3-3-144-7,4 3 0 7,-4-2 0-7,-3 3 0 9,3-3 0-9,2 4 128 6,-4-6-128-6,0 5 0 8,-1 3 128-8,3-5-128 7,-4 3 0-6,0 4 128 6,-2-7-128-6,2 5 192 5,-2 0-192-6,2 3 192 9,2-1-16-9,-4 3 0 6,-4 2 0-6,-2-1 0 10,2-1-48-10,-4-1-128 6,2-1 192-6,2-1-64 9,0-5 0-9,-2 1-128 5,-6-2 192-5,5-4-64 10,-1-1-128-10,0 3 160 5,-8 6-160-4,5-5 160 8,-5 3-160-9,2 2 0 5,-1-7 0-5,1 7 0 8,0-2 0-8,-2-5 0 8,3 3 128-8,-5-4-128 7,4 4 0-7,-3-3 0 8,5 7 0-8,-6 3 0 7,3-3 0-7,-5 3 0 8,7 3 144-8,-7 1-144 7,2 1 128-7,1-3-128 9,-5 1 128-8,1 1-128 5,1 2 128-6,-3 5-128 6,1-1 128-6,1 0-128 10,-3 8 0-10,1-2 144 6,-3-4-144-6,1 8 0 8,0-2 128-8,3 6-128 7,-3 4 0-7,-3 0 0 8,1 0 0-8,-2 1 128 7,-4 3-128-7,1 2 0 7,-1 1 0-7,0 3 0 8,-2 1 0-8,3 5 0 7,-1-5 0-7,0 7 0 8,2-3 0-8,-2 6 0 9,-1-3-320-9,-1 7-32 6,2-2 0-6,-2 0 0 23,0 4-1424-21,1 8-272-1,-3 6-64 0,-2 0-13616-1</inkml:trace>
    </iact:actionData>
  </iact:action>
  <iact:action type="add" startTime="11907">
    <iact:property name="dataType"/>
    <iact:actionData xml:id="d3">
      <inkml:trace xmlns:inkml="http://www.w3.org/2003/InkML" xml:id="stk3" contextRef="#ctx0" brushRef="#br0">12647 14403 6447 0,'0'0'576'1,"0"0"-576"5,-6 11 0-4,6-11 0 0,0 18 1440-1,0-18 176 5,-2 17 48-5,2-5 0 6,0-12-576-6,0 20-96 11,0-9-32-12,0-11 0 3,-2 18-64-3,2-18-32 9,0 15 0-9,0-15 0 6,0 18 0-6,0 0 0 12,0-18 0-12,0 15 0 4,0 3-16-4,0-18 0 6,-2 13 0-6,2-13 0 7,0 0-32-7,0 16-16 7,0-16 0-7,-2 18 0 8,2-18-32-7,0 0-16 9,0 0 0-10,0 0 0 5,0 0-48-5,0 0 0 10,0 0 0-10,0 0 0 6,0 0-16-6,0 0-16 9,0 0 0-8,0-18 0 3,0-1-112-4,0-1-32 10,0-5 0-10,0-1 0 5,0-1-48-5,0-2-16 10,2-1 0-10,-2-3 0 9,0-2-96-9,-2 0-32 10,0-6 0-9,2 2 0 1,-2 0-80-2,0-2 0 11,-4-6-16-10,2 6 0 1,-2-3-112-2,3 1-128 11,-1-4 176-11,0-4-176 5,-2 2 128-4,2-1-128 7,0-7 0-8,0 3 0 4,2-1 128-4,-4 2-128 12,-1 5 0-12,-1-1 0 4,2 0 0-3,4 4 0 10,-2 4 128-11,0 0-128 4,0 4 0-4,0 6 0 6,2 2 128-6,1 1-128 8,-1 3 0-8,2 0 0 11,0 5 0-11,0 5 0 3,0-5 0-3,2 6 0 12,-2-1 0-12,3 3 0 5,1-3 0-5,-4 15 0 10,6-10 0-10,-6 10 0 5,4-16 0-5,-4 16 0 9,4-11 0-9,-4 11 0 5,0 0 0-4,0 0 0 8,0 0 0-9,0 0 0 5,0 0-224-5,0 0 0 10,0 0 0-9,0 0 0 17,0 0-464-17,0 0-80 0,0 0-32 1,0 0 0 9,0 0-1440-9,-6 13-272-2,6-13-64 1,0 0-16 12,-8 18-512-12,8-18-96 0</inkml:trace>
    </iact:actionData>
  </iact:action>
  <iact:action type="add" startTime="12555">
    <iact:property name="dataType"/>
    <iact:actionData xml:id="d4">
      <inkml:trace xmlns:inkml="http://www.w3.org/2003/InkML" xml:id="stk4" contextRef="#ctx0" brushRef="#br0">12017 13472 13823 0,'0'0'608'1,"0"0"128"-1,-12-2-592 0,12 2-144 0,-14-5 0 0,4-3 0 8,10 8 816-8,-7-8 128 10,-7 0 16-9,4-4 16 3,2 1-160-4,-1-1-48 10,1-4 0-10,2 5 0 4,-4-7 48-3,4 1 0 9,-1 1 0-10,5-3 0 4,2 1 16-4,2 2 0 12,2-5 0-12,1 1 0 5,3 3-144-5,0-5-32 10,-4-3 0-10,6-2 0 6,3-2-96-6,1 1-32 7,0-1 0-7,-3 0 0 7,5-2-64-7,0 1-16 12,-1 3 0-7,3 2 0-4,-5-3 64-1,5 1 0 4,-4 0 0-4,3-1 0 10,5 1-128-10,-7 4 0 5,3-1-16-5,-5 3 0 10,3 3-128-10,3 1-32 7,-3-3 0-7,2 5 0 8,-3-5-32-8,1 1-16 13,1 5 0-13,-3-2 0 2,4 7 0-2,-7-5 0 8,3 2 0-8,-2 4 0 8,3-1-16-8,-15 9 0 10,14-6 0-10,-14 6 0 4,0 0 0-4,17-2 0 11,-17 2 0-11,20 4 0 4,-20-4-16-3,18 15-128 5,1-1 192-6,-5 4-64 8,-1-3-128-8,5 3 160 7,-4 7-160-7,5 0 160 8,-3 1 32-8,1 5 16 7,1 0 0-7,-3 6 0 9,5 4 80-9,1-2 16 7,-5 4 0-7,2-2 0 8,1 6 48-8,-3-2 16 11,1-6 0-10,-3 4 0 1,1-6-48-2,-1 0-16 8,0-4 0-8,-6-2 0 5,-1-2-96-5,3-1-16 5,-4-5 0-5,2-3 0 9,3 3-48-9,-7-3-16 11,2-1 0-11,0-7 0 4,-6-12-128-3,10 13 128 8,-2-3-128-9,-8-10 128 4,0 0-128-4,0 0-176 7,0 0 48-6,0 0 0 21,0 0-2032-20,0 0-400 1,0 0-64-3</inkml:trace>
    </iact:actionData>
  </iact:action>
  <iact:action type="add" startTime="16711">
    <iact:property name="dataType"/>
    <iact:actionData xml:id="d5">
      <inkml:trace xmlns:inkml="http://www.w3.org/2003/InkML" xml:id="stk5" contextRef="#ctx0" brushRef="#br0">8498 6403 5519 0,'0'0'496'2,"0"0"-496"2,0 0 0-4,0 0 0 7,0 0 2032-6,0 0 304 6,0 0 64-7,0 0 16 8,0 0-1216-8,0 0-240 11,0 0-64-11,0 0 0 6,0 0 0-6,0 0 0 10,0 0 0-10,0 0 0 4,0 0-192-4,0 0-64 10,0 0 0-9,0 0 0 2,0 14-96-3,0-14-32 10,-2 9 0-10,0 5 0 6,0-4-128-6,2 5-16 8,-2-1-16-7,0 5 0 3,0-1 0-4,0 3 0 11,2 3 0-11,0 1 0 6,0 4 96-6,0 1 32 10,4-1 0-9,-2 0 0 2,0 0-48-3,-2 7-16 8,2-1 0-8,-2-4 0 8,0 0-96-8,0 2 0 10,0 2-16-10,0 0 0 5,0-3-64-5,0-1-16 7,-2-2 0-7,2 0 0 8,0 1-48-8,0-1-16 8,-2-2 0-8,0-1 0 3,0-3-16-3,2 0 0 8,0 3 0-8,0-9 0 8,0-3-144-8,0 3 160 11,0-5-160-9,0 0 160 0,0-12-32-1,0 0 0 8,0 0 0-9,0 0 0 5,0 0 0-4,0 0-128 8,0 0 192-9,0 0-64 23,0 0-576-22,0 0-112-1,0 0-16 0,0 0-16 10,6-14-624-8,-6 14-112-2,0-12-16 1,0 12-7504 10,0-11-1504-9</inkml:trace>
    </iact:actionData>
  </iact:action>
  <iact:action type="add" startTime="17205">
    <iact:property name="dataType"/>
    <iact:actionData xml:id="d6">
      <inkml:trace xmlns:inkml="http://www.w3.org/2003/InkML" xml:id="stk6" contextRef="#ctx0" brushRef="#br0">7893 7737 3679 0,'0'0'320'1,"0"0"-320"7,0 0 0-8,0 0 0 4,0 0 2720-4,0 0 480 8,0 0 80-8,0 0 32 9,14 8-1616-9,-4-3-320 6,-10-5-64-6,13 4-16 10,3-2-80-9,3-2-32 7,-1-2 0-8,3-2 0 6,5 1-208-6,1-3-32 9,2 2-16-9,4-2 0 6,3-4-176-6,-1 4-48 11,-2 2 0-11,4-1 0 3,4-1-192-2,-4-2-32 6,4 2-16-7,-4 2 0 7,0 0-144-7,2 0-48 8,-4 2 0-5,0-1 0 2,4 3-128-5,-8-2-16 12,-1 0-128-12,-3 2 192 3,-2 0-192-2,1 0 144 6,-3-2-144-7,4 0 128 18,-5 2-496-17,-7 0-96 0,-15 0-32-1,0 0 0 12,0 0-2384-9,0 0-464-2</inkml:trace>
    </iact:actionData>
  </iact:action>
  <iact:action type="add" startTime="17627">
    <iact:property name="dataType"/>
    <iact:actionData xml:id="d7">
      <inkml:trace xmlns:inkml="http://www.w3.org/2003/InkML" xml:id="stk7" contextRef="#ctx0" brushRef="#br0">8236 8064 12895 0,'0'0'1152'2,"0"0"-928"5,0 0-224-7,0 0 0 6,0 0 1680-6,0 0 304 6,0 0 48-6,0 0 16 9,0 0-560-9,0 0-96 5,0 0-32-4,0 0 0 6,0 0-400-7,0 0-96 14,4 10-16-14,-2 4 0 3,-4-2-192-3,2 5-32 6,-2-1-16-6,2 1 0 6,0 9-112-6,-2-1-32 10,-1 2 0-10,1 3 0 3,0-1-96-2,0 0-32 6,0 2 0-7,2 0 0 7,0 1-80-7,2 1-32 11,0-4 0-11,5 0 0 9,-3-3-64-9,0-1-16 8,-2 0 0-8,4-5 0 4,2-1-16-4,4-3 0 12,-5-4 0-12,5-1 0 4,-2 5 0-4,0-10-128 9,3 0 192-9,-3 0-64 6,6-5 0-5,-3 1 0 9,5 0 0-10,-5-4 0 5,5-1-320-5,2-3-64 11,-3 0 0-11,8-2-16 17,-3-8-944-14,-1 7-176-2,-7-3-32-1,0-2-16 12,-5 5-1616-10,3-5-320 0</inkml:trace>
    </iact:actionData>
  </iact:action>
  <iact:action type="add" startTime="17988">
    <iact:property name="dataType"/>
    <iact:actionData xml:id="d8">
      <inkml:trace xmlns:inkml="http://www.w3.org/2003/InkML" xml:id="stk8" contextRef="#ctx0" brushRef="#br0">8650 8178 16575 0,'0'0'736'3,"0"0"160"-3,0 0-720 1,0 0-176-1,0 0 0 0,0 15 0 10,0 1 1792-10,0 5 320 10,0 5 64-10,-6 1 0 6,2 2-704-6,-2 0-128 9,2 6-48-9,-1 4 0 4,-3-1-240-4,2 6-48 9,-2 3-16-9,2 2 0 6,-5 2-96-5,3 1-32 9,4 3 0-10,-4 3 0 5,-2 1-176-5,3-1-48 7,1-1 0-7,-4-4 0 6,2-3-368-5,2 1-80 11,4-2 0-12,-2-8-16 7,-3 2-176-7,3-6 192 8,2 2-192-8,-2-6 192 4,2-6-192-4,0 0 160 12,2 1-160-12,0-7 160 4,0-7-160-4,0 2-144 10,0-7 144-10,0-9-208 19,0 0-2272-17,0 0-448 1,0 0-80-3</inkml:trace>
    </iact:actionData>
  </iact:action>
  <iact:action type="add" startTime="18487">
    <iact:property name="dataType"/>
    <iact:actionData xml:id="d9">
      <inkml:trace xmlns:inkml="http://www.w3.org/2003/InkML" xml:id="stk9" contextRef="#ctx0" brushRef="#br0">10388 5989 3679 0,'0'0'320'1,"0"0"-320"4,0 0 0-5,0 0 0 3,0 0 2432-3,-10-2 432 13,-5 1 80-13,3-1 0 3,-6 0-1616-3,3 0-336 11,-3 0-64-11,-3 0-16 4,-1 0-304-4,1 2-64 10,-1 0-16-10,-1 0 0 5,-2 2 0-5,-1 0 0 9,1 0 0-8,-1 0 0 4,-1 0 64-5,0 1 16 11,-2 1 0-11,1 0 0 4,-1 4-96-4,2-2 0 7,-1-2-16-7,3 2 0 7,2-2 16-7,-1 1 0 9,3-3 0-9,-3 0 0 3,1-2-48-2,0 0 0 9,3-2 0-9,4 2 0 3,-1 0-128-3,5 0-16 8,-1-2-16-9,13 2 0 5,-8 0-16-5,8 0 0 11,0 0 0-11,0 0 0 5,0 0-80-5,0 0-16 11,0 0 0-11,0 0 0 4,0 0-192-4,4 12 128 9,1 4-128-9,7-3 0 7,-2 7 0-7,4 3 0 10,-5 5 0-10,5 7 0 4,0 6 0-4,5 7-160 12,-7 7 160-12,3 5-128 4,-3 11 128-4,0 1 0 10,0 6-144-9,-9 4 144 3,1 6 0-4,-2 1 0 11,0 1 0-11,-4 5 0 4,-2 1 0-3,-1 4 0 8,-1-3 0-9,-6 2 0 5,2 1 0-5,-3-4 0 11,1 1 0-11,2-5 0 4,-7-1 160-3,1 5 0 9,2-6 0-10,-3-1 0 4,3 1-160-4,-3-4 160 11,1 0-160-11,-2-4 160 4,-1-2 0-4,3-2 0 10,-3-6 0-10,3 0 0 5,3-6 48-5,-3 2 16 11,4-3 0-11,-1-3 0 4,1 1-64-4,4-5-16 11,-2-1 0-11,3-5 0 4,1-7 48-4,0 2 16 12,-2-2 0-11,4-6 0 0,2 2 64-1,0-6 16 12,2-2 0-12,2-2 0 5,2-2-48-4,2-1-16 8,2-3 0-9,-2 0 0 4,1-1-64-3,3-1-16 5,2-3 0-6,5-3 0 8,-1-1 0-8,4-6 0 12,1 1 0-11,-3-1 0 1,5-2-144-2,2 4 128 9,3-5-128-9,1-1 128 6,0 2-128-6,2 0 128 9,4-2-128-8,-1-2 128 6,-3 0-128-7,4 1 0 9,2-5 0-9,-2 0 128 4,-4-2-128-4,2 1 192 10,3-3-192-9,5-2 192 18,-1-8-2320-18,-4 0-464 2,-7-3-96-3</inkml:trace>
    </iact:actionData>
  </iact:action>
  <iact:action type="add" startTime="19518">
    <iact:property name="dataType"/>
    <iact:actionData xml:id="d10">
      <inkml:trace xmlns:inkml="http://www.w3.org/2003/InkML" xml:id="stk10" contextRef="#ctx0" brushRef="#br0">10653 6894 2751 0,'0'0'256'2,"2"14"-256"4,-2-14 0-6,0 10 0 4,2 1 2592-3,0 3 480 9,2-6 80-10,2 4 32 4,0-5-1616-3,5 1-320 8,-3 2-64-9,6-4-16 4,-6-2-64-3,5-2-16 11,3-2 0-12,3 0 0 3,-1 0-336-3,1-2-80 7,1 0-16-7,-4-2 0 9,3 0-144-8,2-2-48 9,-1 0 0-10,-1 0 0 5,1 1-32-5,3-9-16 7,-3 6 0-7,-1 0 0 7,1-3 16-7,1 1 0 7,-3-8 0-6,1 7 0 8,3-5-64-9,-7 2-16 6,1-5 0-6,0 1 0 13,-9 3-144-13,1-3-16 7,-2 3-16-6,0-3 0 4,-6 2-176-5,-4 3 192 5,0-5-192-5,-4 5 192 8,-1-5-192-7,-9 6 0 6,2-5 144-7,1 7-144 7,-7-4 0-7,3 6 0 11,1 1 0-11,-5 1 128 4,1 6-128-3,-1 8 0 6,0-3 0-7,1 9 128 7,-1 2 688-7,-1 5 144 13,-3 3 16-13,-6 11 16 19,-2 0-1616-18,6 4-320 2,-1-2-64-3,15-10-16 0,-5 4 848 0,3 6 176 7,1 2 0-5,-1-2 0-1,3 4 144-1,0-4-16 12,6 4 0-11,3-5 0 1,-1-5 160-2,4 2 32 11,2-4 0-11,6-2 0 3,-3-1 0-2,3-3 0 10,2 1 0-11,6-5 0 3,-4-3-80-3,5 1-16 12,1-5 0-12,1 2 0 4,5-9-32-4,-3 1-16 10,7-2 0-10,-1 0 0 5,0-4-176-5,5-2 0 7,-1-2 0-6,16-4 0 21,-4-5-544-22,0-1-192 1,-2-1-32-1,-10 5-9520 7,6 0-1888-3</inkml:trace>
    </iact:actionData>
  </iact:action>
  <iact:action type="add" startTime="20377">
    <iact:property name="dataType"/>
    <iact:actionData xml:id="d11">
      <inkml:trace xmlns:inkml="http://www.w3.org/2003/InkML" xml:id="stk11" contextRef="#ctx0" brushRef="#br0">11439 5681 8287 0,'0'0'736'1,"0"0"-592"3,0 0-144-4,0 0 0 4,0 0 1536-4,0 0 288 11,0 0 48-11,0 0 16 4,0 0-592-4,0 0-112 9,0 0-32-9,20-4 0 7,-1-5-320-7,-1 1-64 8,3 0 0-8,3-2-16 7,-1-3-144-6,0 3-32 10,1-4 0-11,-3 4 0 4,3-7-112-4,-1 7-16 10,1-2-16-10,-3 3 0 5,-1 1-96-5,1-4-16 10,-2 2 0-9,1 5 0 4,-4-1-32-5,1 0-16 10,-17 6 0-9,16 0 0 2,-16 0-128-3,17 8-16 10,-17-8-128-10,16 11 192 5,-8 7-192-4,-1 0 176 8,-3 7-176-8,-2 4 160 5,-2 6-160-6,-2 2 192 4,-2-2-192 2,1 12 192-1,-1 0-64-5,-2 0-128 6,-8 0 192-5,4 3-64 3,-5 1 48-3,3-2 0 5,-3-4 0-6,7-12 0 8,0 2-48-8,-6 0-128 12,5-4 192-12,-3 0-64 4,2 1 0-4,2 1-128 6,-1-4 192-6,1-2-64 9,2-1-128-9,-2-5 0 12,-2 3 0-11,4-3 128 0,3 2-128-1,1-7-176 8,-2 0 48-8,2-5 0 24,2-11-688-23,0 0-128 0,0 0-16-1,0 0-7424 9,0 0-1472-7</inkml:trace>
    </iact:actionData>
  </iact:action>
  <iact:action type="add" startTime="20764">
    <iact:property name="dataType"/>
    <iact:actionData xml:id="d12">
      <inkml:trace xmlns:inkml="http://www.w3.org/2003/InkML" xml:id="stk12" contextRef="#ctx0" brushRef="#br0">11359 6286 18431 0,'0'0'1632'1,"20"-6"-1312"7,1-6-320-8,3 5 0 4,-5 1 800-4,6-2 96 8,5-2 0-8,-7 2 16 7,2 1 0-7,5-5 0 10,-1 4 0-10,6-6 0 3,0 1-416-2,0-1-96 11,6 0-16-11,-2 1 0 3,4 1-256-3,-6 0-128 7,0-3 128-8,2 5-128 5,-7-4-144-5,-3 7-112 10,-4-3-32-10,8-6-7424 16,-3 1-1488-16</inkml:trace>
    </iact:actionData>
  </iact:action>
  <iact:action type="add" startTime="21009">
    <iact:property name="dataType"/>
    <iact:actionData xml:id="d13">
      <inkml:trace xmlns:inkml="http://www.w3.org/2003/InkML" xml:id="stk13" contextRef="#ctx0" brushRef="#br0">12565 5350 22111 0,'0'0'1968'1,"0"0"-1584"2,0 0-384-2,-4 10 0 2,0 5 320-3,0 1-32 11,0 7 0-11,-6 1 0 4,-1 3 544-4,-1 4 96 11,-4 6 32-11,-7 12 0 5,1-2-304-5,5 3-48 10,-5 1-16-10,13-14 0 4,-7 6-224-3,6-4-48 6,-1 6-16-7,3-2 0 7,4 4-176-7,0-3-128 7,2 1 144-7,2 2-144 9,2-6 144-9,2 0-144 10,0-2 128-10,4-2-128 4,3-6 0-4,1 0 128 13,8-1-128-3,-7-3 0-10,5-2-176 0,-5-1-112 0,3-9-32 0,0 3 0 22,-5-2-448-20,5-7-112 2,-6-3-16-4</inkml:trace>
    </iact:actionData>
  </iact:action>
  <iact:action type="add" startTime="21263">
    <iact:property name="dataType"/>
    <iact:actionData xml:id="d14">
      <inkml:trace xmlns:inkml="http://www.w3.org/2003/InkML" xml:id="stk14" contextRef="#ctx0" brushRef="#br0">12229 6227 16575 0,'0'0'1472'1,"12"-7"-1168"-1,-2-5-304 0,5 6 0 0,3-2 1152 1,5 0 192 6,3 3 16-7,3-1 16 2,2-2-544-2,2-2-128 10,4 0 0-9,0 5-16 3,6-5-368-4,-2 0-80 10,4 6-16-10,0 0 0 21,4 0-1424-20,-1-2-272 0</inkml:trace>
    </iact:actionData>
  </iact:action>
  <iact:action type="add" startTime="21681">
    <iact:property name="dataType"/>
    <iact:actionData xml:id="d15">
      <inkml:trace xmlns:inkml="http://www.w3.org/2003/InkML" xml:id="stk15" contextRef="#ctx0" brushRef="#br0">10144 8392 15663 0,'0'0'688'1,"0"0"144"-1,0 0-656 1,0 0-176 1,0 0 0-2,0 0 0 7,0 0 1664-6,0 0 320 10,0 0 48-11,10-14 16 4,2 5-1152-4,-12 9-208 10,13-14-48-10,5 4-16 5,1 2-240-5,-3-1-64 10,-1-1 0-10,5 6 0 6,1-2 0-6,3 2-16 6,-3-2 0-6,5 6 0 9,-3 2 0-9,2 6 0 10,-1-2 0-10,-1 6 0 4,3 7-304-4,-1 5 0 9,0-1 128-8,-1 4-128 5,-3 5 0-6,-5-1 0 10,-1 4 0 1,-3 8 0-11,-2 4 128 0,-6-1-128 0,0 7 192 0,-4 2-192 8,-4 1 256-8,-2 3-48 8,-10 3-16-8,5-1 0 8,-11-3 32-8,-3 3 0 10,-1-5 0-10,-1-3 0 5,0-4 32-5,-3-3 0 11,1-7 0-11,0 2 0 4,2-6 48-4,1-5 16 7,7-3 0-7,5-2 0 8,-3-1-192-8,7-1-128 10,0-3 144-9,4-1-144 3,6-19 240-4,0 20-48 11,4-5-16-11,6 3 0 3,-10-18-176-2,14 13 192 10,-14-13-192-11,19 18 192 6,6-4-192-6,1-5 160 9,1-5-160-9,0 2 160 3,3-2 32-3,-1 2 16 13,0-6 0-13,-2 2 0 2,1-4-208-2,-1 0-288 10,-2-2 64-10,-1 0 16 21,-5 0-1328-20,3 0-256 0,-1 2-48 0,1-2-11504-1</inkml:trace>
    </iact:actionData>
  </iact:action>
  <iact:action type="add" startTime="22240">
    <iact:property name="dataType"/>
    <iact:actionData xml:id="d16">
      <inkml:trace xmlns:inkml="http://www.w3.org/2003/InkML" xml:id="stk16" contextRef="#ctx0" brushRef="#br0">11176 9082 16575 0,'0'0'1472'0,"0"0"-1168"6,-4 20-304-6,-2-8 0 0,6-12 992 0,0 17 144 9,6-3 16-9,2 0 16 8,-8-14-400-8,15 9-96 7,3-1-16-7,3 0 0 7,1-6 32-7,3-2 0 11,4-2 0-11,1-4 0 5,-3-2-96-5,0 2-16 6,1-1 0-6,-1-1 0 8,0 0-112-8,-1 2-16 8,-5-8-16-7,-5 7 0 5,3-3 48-6,-3-4 16 7,1 5 0-7,-5-7 0 9,0 2-176-9,-4-1-16 10,-3 1-16-10,-1-4 0 5,-2 5-144-5,-4-3-16 10,-4 6-128-10,-1-7 192 4,-11 5-192-4,4 4 128 7,-7 4-128-7,0 4 0 8,-7 4 0-8,1 8 0 12,0 0 0-12,-3 5 0 5,-1-1 0-5,2 7 0 16,-4 7 0-16,3-1 0 1,5 0 0-1,4 4 144 10,3 0-144-10,4-1 128 3,-1-1 48-3,9 0 0 12,4 4 0-12,2-4 0 4,2-1 80-4,8-5 0 10,5-2 16-9,5-3 0 3,-3 1 0-3,9-1 0 9,3-9 0-10,0 1 0 4,1-2-272-4,-1-8 0 6,4 0 0-6,-12-2 0 23,5-2-304-19,3 0-112-3,6 0-32-1,-2-2-9776 9,-3-6-1952-7</inkml:trace>
    </iact:actionData>
  </iact:action>
  <iact:action type="add" startTime="22793">
    <iact:property name="dataType"/>
    <iact:actionData xml:id="d17">
      <inkml:trace xmlns:inkml="http://www.w3.org/2003/InkML" xml:id="stk17" contextRef="#ctx0" brushRef="#br0">11708 7700 15663 0,'0'0'1392'2,"0"0"-1120"3,0 0-272-5,0 0 0 6,0 0 1120-6,0 0 160 10,0 0 48-10,0 0 0 4,0 0-432-3,0 0-64 8,0 0-32-9,0 0 0 4,22-4-32-4,-3 0-16 9,1-4 0-9,3 2 0 5,3-3-256-5,-1 1-48 10,-2 4-16-9,5-4 0 3,3-2-112-3,-2 3-32 10,-3 3 0-11,-3-2 0 4,2-2 48-4,-1 4 16 6,-7 2 0-5,3 2 0 6,-3 2-96-6,-17-2-32 9,16 8 0-10,0 2 0 6,-9-1-96-5,1 9-128 8,0-1 176-9,-4 3-176 4,-2 3 192-3,-2 9-64 8,-4 5 0-7,0 0-128 4,-4 4 288-6,-2 2-48 11,1 1-16-10,-7-1 0 0,4 4-32-1,-3-6 0 10,3 2 0-10,0-16 0 5,5 6-32-5,-7 3-16 11,2-1 0-11,4-2 0 4,-3-4-144-4,1 0 160 11,4-1-160-10,-4-1 160 2,3-4-160-3,3 1 128 7,0-7-128-7,2 1 128 7,0-1-128-7,2-5 0 11,4 4 0-11,0-9 128 19,-4-7-592-17,0 0-128-1,0 0-32-1,11 2-9104 6,3-4-1808-4</inkml:trace>
    </iact:actionData>
  </iact:action>
  <iact:action type="add" startTime="23213">
    <iact:property name="dataType"/>
    <iact:actionData xml:id="d18">
      <inkml:trace xmlns:inkml="http://www.w3.org/2003/InkML" xml:id="stk18" contextRef="#ctx0" brushRef="#br0">12510 7386 17503 0,'0'0'1552'2,"8"-8"-1232"4,-2-4-320-5,-6 12 0 2,0 0 848-3,0 0 112 7,0 0 32-7,0 0 0 9,0 0 0-9,-2 14 0 11,-4 2 0-11,-4 7 0 3,0 4-176-3,-3 2-48 11,1 7 0-11,-2-1 0 5,1 4-64-5,-3 6 0 10,4 5-16-10,5-3 0 7,-7 0-112-7,6 2 0 9,4 1-16-9,-4 1 0 3,3 0-304-3,3-3-48 8,0 3-16-7,4-2 0 5,2-6-192-6,-1-4 176 18,5-8-176-18,-2-2 160 1,4-1-160-1,2-3 192 9,-5-2-192-9,3-5 192 5,2-4-192-4,-4-1 0 8,1-3 0-9,3 0 0 19,-12-10-400-18,8 8-176 0,-8-8-16-1,0 0-16 11,0 0-2016-9,0 0-416-1,0 0-80 1</inkml:trace>
    </iact:actionData>
  </iact:action>
  <iact:action type="add" startTime="23456">
    <iact:property name="dataType"/>
    <iact:actionData xml:id="d19">
      <inkml:trace xmlns:inkml="http://www.w3.org/2003/InkML" xml:id="stk19" contextRef="#ctx0" brushRef="#br0">12171 8142 11055 0,'0'0'976'2,"0"0"-784"3,0 0-192-4,11-7 0 3,3 3 2960-4,0 0 560 7,1 0 96-7,7 2 32 6,1-4-2064-6,4-2-416 7,1 1-80-7,3 1 0 7,2-2-528-6,2-2-112 9,4 2 0-10,-4 2-16 5,4-5-272-4,2 1-160 9,-4 4 192-10,6 0-192 20,-2 0-704-19,2 3-256-1,-8-1-64 1</inkml:trace>
    </iact:actionData>
  </iact:action>
  <iact:action type="add" startTime="24460">
    <iact:property name="dataType"/>
    <iact:actionData xml:id="d20">
      <inkml:trace xmlns:inkml="http://www.w3.org/2003/InkML" xml:id="stk20" contextRef="#ctx0" brushRef="#br0">13659 7275 6447 0,'6'-6'576'3,"4"-8"-576"-3,-5 4 0 1,3-5 0 6,2 3 1984-7,-4 0 272 8,4-1 64-8,1 5 16 7,-3-2-976-6,-8 10-192 6,8-8-32-7,-8 8-16 11,0 0-240-10,0 0-48 4,12 6-16-5,-7 4 0 6,-1 0 48-5,0 7 16 9,-4 1 0-10,0 5 0 4,0 5-128-3,-2 1-32 10,0 6 0-11,0 2 0 4,-2 2-112-4,1 6-32 7,-5 0 0-7,4-2 0 6,2 3-128-6,-2-3-48 18,0 2 0-18,-2 0 0 1,0-6-224-1,2 2-48 9,-1-4-128-9,1-6 192 4,2-2-192-3,0-3 0 10,-2-3 0-11,-2 4 0 18,2-7-560-17,4-20-144 1,0 0-48-2,0 0-8128 7,0 0-1616-5</inkml:trace>
    </iact:actionData>
  </iact:action>
  <iact:action type="add" startTime="24732">
    <iact:property name="dataType"/>
    <iact:actionData xml:id="d21">
      <inkml:trace xmlns:inkml="http://www.w3.org/2003/InkML" xml:id="stk21" contextRef="#ctx0" brushRef="#br0">13339 7721 19343 0,'0'0'1728'1,"0"0"-1392"6,0 0-336-6,10 8 0-1,7-2 1152 0,-3-2 144 5,7-4 48-4,1 0 0 7,-1-4-528-7,7 0-112 7,5-4 0-8,2 0-16 5,6 1-272-4,4-7-48 8,2 4-16-9,-5-5 0 7,1 1-352-7,-4-4 0 9,2 5 0-8,8-11-12416 7</inkml:trace>
    </iact:actionData>
  </iact:action>
  <iact:action type="add" startTime="25314">
    <iact:property name="dataType"/>
    <iact:actionData xml:id="d22">
      <inkml:trace xmlns:inkml="http://www.w3.org/2003/InkML" xml:id="stk22" contextRef="#ctx0" brushRef="#br0">15311 5818 7359 0,'0'0'320'1,"0"0"80"-1,0 0-400 0,0 0 0 8,0 0 0-8,12-10 0 4,-12 10 2320-4,8-10 384 10,-8 10 80-9,0 0 16 3,7-7-1520-4,-7 7-320 9,0 0-48-9,0 0-16 6,0 0-304-6,0 0-64 9,0 0-16-9,0 0 0 6,0 0 48-6,0 0 0 6,0 0 0-6,0 0 0 8,12 13-64-7,-6 5-16 8,-2 3 0-8,0 1 0 3,2-1-144-4,-3 10-16 10,-1 2-16-9,0 3 0 2,-2 6-16-3,0-3 0 17,-2 6 0-17,0 0 0 2,0 4-64-2,-3 4-16 7,-1-1 0-7,-2 1 0 5,2 0-64-5,-4-3-16 13,3-3 0-13,1 0 0 4,-2 0-128-3,-2-6 128 9,2 3-128-8,3-5 128-1,-5 0 16-1,4-5 0 10,0-7 0-9,4-2 0 4,0-5-144-4,0-5 0 8,2 3 0-8,0-18 0 16,4 14-2160-15,-4-14-464 1</inkml:trace>
    </iact:actionData>
  </iact:action>
  <iact:action type="add" startTime="25678">
    <iact:property name="dataType"/>
    <iact:actionData xml:id="d23">
      <inkml:trace xmlns:inkml="http://www.w3.org/2003/InkML" xml:id="stk23" contextRef="#ctx0" brushRef="#br0">14829 7255 21183 0,'0'0'1888'1,"0"0"-1504"3,0 0-384-4,0 0 0 5,0 0 768-5,16 2 96 5,1 2 16-5,5-4 0 8,-1-6 112-7,5 2 32 8,3 0 0-8,4 0 0 4,2-3-272-5,8-3-48 9,2 6-16-9,4-2 0 6,1-4-304-6,3-3-48 10,2 1-16-9,-3-4 0 2,1 5-160-3,-2-3-32 11,-2 4-128-10,-3-1 192 2,-3 3-192-3,-6 2 0 10,2 0 0-9,-4-2 0 5,-7 2 0-6,-3 3 0 9,-5 1-176-9,-1 2 176 20,-1-2-2192-11,-9 2-320-9</inkml:trace>
    </iact:actionData>
  </iact:action>
  <iact:action type="add" startTime="26049">
    <iact:property name="dataType"/>
    <iact:actionData xml:id="d24">
      <inkml:trace xmlns:inkml="http://www.w3.org/2003/InkML" xml:id="stk24" contextRef="#ctx0" brushRef="#br0">15075 8010 4607 0,'0'0'400'2,"0"0"-400"5,0 0 0-7,0 0 0 6,0 0 2240-6,0 0 384 10,0 0 64-10,0 0 0 5,0 0-1616-5,0 0-336 6,0 0-64-5,0 0-16 8,0 0-272-9,0 0-64 7,0 0-16-7,0 0 0 3,0 0-48-3,0 0 0 7,0 0 0-7,0 0 0 8,0 0 64-8,0 0 16 11,0 0 0-10,0 0 0 3,0 0 0-4,0 0 0 6,0 0 0-6,0 0 0 8,-4-12-16-8,0 2-16 12,4 10 0-12,0 0 0 3,0 0-144-3,0 0-32 11,0 0 0-11,0 0 0 5,0 0-128-5,0 0 192 8,0 0-192-8,0 0 192 8,0 0-192-8,0 0 160 6,0 0-160-6,0 0 160 9,-4-7 64-9,4 7 16 11,-2-10 0-11,2 10 0 3,0 0 80-3,0 0 0 7,0 0 16-7,0 0 0 10,0 0-48-10,0 0-16 6,0 0 0-6,0 0 0 10,0 0-80-10,0 0 0 6,0 0-16-6,-4 12 0 8,4-12-16-8,-3 9 0 7,-1 5 0-7,2-2 0 9,0 3 96-9,0-3 32 9,-2 5 0-9,4-5 0 6,-4 4 0-6,2-4 0 10,0 5 0-10,0-1 0 5,0-1-32-5,2-3-16 6,0 2 0-6,0-5 0 12,0 7 48-12,0-6 16 9,2 3 0-9,-2-13 0 3,0 0-32-2,10 10 0 10,-4 2 0-11,0 1 0 4,3-5 16-4,3 4 0 11,-4-4 0-11,6-2 0 4,-5-1-80-4,5 3-16 11,2-4 0-11,1 0 0 3,-3-2-192-2,3 2 144 12,-3 0-144-11,3-4 128 0,-3-2-128-2,2 0 160 10,3 2-160-8,-3-2 160 0,1-2-160-2,5 0 192 6,-5-6-192-6,7 3 192 4,-3-5-192-4,3-6-176 11,-7 5 48-11,1-5 0 19,1 3-832-18,-3-1-144-1,0-4-48 1,1-1 0 12,-5 5-1600-12,3-5-320 2,-3 1-64-2</inkml:trace>
    </iact:actionData>
  </iact:action>
  <iact:action type="add" startTime="26562">
    <iact:property name="dataType"/>
    <iact:actionData xml:id="d25">
      <inkml:trace xmlns:inkml="http://www.w3.org/2003/InkML" xml:id="stk25" contextRef="#ctx0" brushRef="#br0">15707 7772 19983 0,'0'0'880'1,"0"0"192"-1,0 0-864 0,0 19-208 5,-2 3 0-5,2 3 0 6,-4 4 1344-6,-2 7 208 9,0 3 48-9,3 7 16 4,1 7-400-4,0 2-64 9,0 7-32-8,2 4 0 4,-2-3 16-5,0 1 0 9,-2 2 0-9,4-1 0 7,-6-5-224-7,4-1-32 10,-2 3-16-10,2-5 0 8,0-3-560-8,-2-3-112 9,2-4-32-8,-1 0 0 1,-5-1-304-2,2-7-64 12,0-3-16-12,0-7-10784 15,-6-6-2176-13</inkml:trace>
    </iact:actionData>
  </iact:action>
  <iact:action type="add" startTime="27043">
    <iact:property name="dataType"/>
    <iact:actionData xml:id="d26">
      <inkml:trace xmlns:inkml="http://www.w3.org/2003/InkML" xml:id="stk26" contextRef="#ctx0" brushRef="#br0">12801 5562 13823 0,'0'0'1216'1,"0"0"-960"4,0 0-256-4,9-13 0 3,7 3 832-4,0-6 112 8,1 3 16-8,5-5 16 6,1 4 48-6,2-3 16 10,3-1 0-9,-1 1 0 3,-2-3-304-4,-3 3-64 11,1 1-16-11,1-1 0 4,-1 5-48-4,-1 0-16 11,-5 4 0-11,1 1 0 4,-5-3-144-4,1 4-16 11,-14 6-16-11,14-2 0 4,-14 2-224-4,13 8-32 13,-13-8-16-13,12 17 0 3,2 7-16-3,-10 7 0 5,-1 6 0-5,-3 8 0 9,-3 6-128 0,-3 5 0-9,-8 10 0 0,2 14 0 8,-3 10 0-8,1 6 128 9,-5-1-128-9,-1 9 0 6,1 7 0-6,-3 4 0 10,-1 4 0-9,3-4 0 2,1 0 0-2,-1 0 0 8,-3 2 0-9,3-8 0 4,5-5 0-3,-1-1 0 9,4 2 0-10,1-3 0 5,3-3 0-5,4 3 0 11,2-5 0-11,0-3 0 4,0-1 128-4,0 1-128 11,-6-6 0-11,6 1 128 5,-2 3-128-5,1-2 0 6,1-4 0-6,0-1 0 8,-2-1 0-8,0 2 128 12,-2-2-128-11,0-2 0 2,0-2 128-3,4-4-128 9,0 0 0-9,0-10 128 5,2 0 0-4,0-21-128 9,2 4 192-10,0 2-64 5,2-1 288-5,0 1 48 10,2 0 16-10,2-2 0 3,0-3-192-2,-3 3-32 10,9-4-16-11,-6 4 0 5,4 0-32-4,1-3 0 7,-3-3 0-8,6 2 0 4,-7-8 0-4,5 6 0 12,-6-6 0-12,0 0 0 4,1 0-208-3,1-4 144 10,-6 1-144-9,2-5 128 0,2 0 64-2,-2-2 16 13,-3-1 0-12,-1-1 0 0,2-3 240-1,2-1 32 10,0-5 16-10,-4 1 0 3,0-3 16-2,-2-1 16 12,0-13 0-12,0 12 0 0,0-12-80-1,-2 12-32 10,-4-6 0-9,2 3 0 3,4-9 0-4,-8 12 0 12,1-6 0-12,-9 2 0 4,2 0 16-4,-5-4 0 9,-5-1 0-9,1-1 0 5,-2 0 48-4,-5 4 16 9,-1-6 0-10,-2 2 0 4,0-2-176-4,-4 2-16 11,2-2-16-11,4 2 0 4,-3-4-160-4,3 4-128 12,-2-2 144-12,6 0-144 2,1 0 864-2,5-4 80 12,-1-2 16-12,-5-3 0 18,2-7-3328-17,9 2-672 2,6-7-128-3,10-6-15408 0</inkml:trace>
    </iact:actionData>
  </iact:action>
  <iact:action type="add" startTime="28364">
    <iact:property name="dataType"/>
    <iact:actionData xml:id="d27">
      <inkml:trace xmlns:inkml="http://www.w3.org/2003/InkML" xml:id="stk27" contextRef="#ctx0" brushRef="#br0">17006 5566 12431 0,'0'0'544'2,"0"0"128"-2,0 0-544 0,-12-4-128 6,12 4 0-6,-17-2 0 4,3-2 704-4,-1 1 128 11,1-3 0-11,-2 0 16 6,3 4-112-6,-5-2-32 8,2-2 0-8,1 2 0 5,-9 0 64-5,-1 2 0 9,0 0 0-9,-1-3 0 5,-5-1 48-5,2-2 16 10,0 2 0-10,1 4 0 6,3 0-208-6,0 2-48 9,-1-6 0-8,7 4 0 4,3-3-112-5,-1 3-16 11,1 2-16-11,-2 2 0 4,3 1-240-4,1 1-64 12,14-4 0-12,0 0 0 3,0 0 16-3,0 0 0 11,0 0 0-11,0 18 0 4,0-1 48-4,6 1 16 9,6-2 0-8,-3 9 0 5,-1 4-208-5,8 8 176 6,0 2-176-5,-1 8 160 3,5 10-160-5,-5 3 0 11,5 6 0-10,-5 9 0 2,1 1-144-3,3 5 144 10,-5 7 0-10,2 10 0 4,-7-1 0-3,3 9 0 10,-4 1 0-11,0 2 0 5,-2 2 0-5,-1 0 0 9,-5-3 0-5,0 3 0-2,-3 0 0-2,3-2 0 5,-2-2 0-5,-2-1 0 8,0-7 0-8,-2 1 0 11,0 1 0-10,-6-5 0 2,1 3 0-3,-5-5 0 13,2-1 0-13,-5-5 0 3,1 0 0-3,1-2 0 5,-5-4 0-5,-1-1 144 10,0 3 48-10,-3-2 0 12,1 0 0-11,3-2 0 2,1 0-32-3,-2-4 0 8,1-4 0-8,6 0 0 5,1-7-160-5,3 1 128 7,-2-5-128-7,5-1 128 8,-3-3-128-8,4-1 128 12,4-3-128-12,2-4 128 5,0-10 32-5,2 3 0 11,2-8 0-10,0-3 0 0,0-8 176-1,4-1 48 12,-2 1 0-12,4-7 0 3,-2-1-80-2,0-5-16 10,3 4 0-11,5-5 0 4,-6 7-96-4,7-6-32 11,-1 0 0-11,4-1 0 3,3-5-160-3,2 2 128 11,1 0-128-11,7-6 128 4,-2 0-128-3,1-2 0 9,1-4 0-10,0 2 0 5,0-2-240-5,2-7-128 12,4 3-16-12,-1-10-9760 14,3 5-1952-12</inkml:trace>
    </iact:actionData>
  </iact:action>
  <iact:action type="add" startTime="29221">
    <iact:property name="dataType"/>
    <iact:actionData xml:id="d28">
      <inkml:trace xmlns:inkml="http://www.w3.org/2003/InkML" xml:id="stk28" contextRef="#ctx0" brushRef="#br0">17185 6253 12031 0,'0'0'528'0,"0"0"112"0,-13-4-512 0,13 4-128 4,-12-10 0-1,12 10 0-3,-12-8 1136 1,12 8 192 5,-9-11 32-5,5-3 16 6,4 14-112-7,-2-12-32 7,2 12 0-6,2-17 0 6,6-1-192-6,3 4-32 7,1-3-16-8,7 5 0 5,-3-5-544-4,6 3-128 9,5-6 0-10,0 5-16 5,4 1-112-5,4-3 0 11,-3 3-16-11,1-4 0 5,2 7 16-5,0-5 16 10,2 6 0-10,-2 1 0 5,2 3-208-1,-4 2 176 4,-7 2-176-8,-7 4 160 3,-1 4-160-2,-1 5 0 10,-7-1 0-11,-4 8 128 4,-2-3-128-4,-4 5 0 11,-4 5 0-11,-2 1 0 4,-2-1 0-4,-5 4 0 11,-1 2 0-11,-5-1 0 5,-7-3 0-5,1 0 0 10,-1-1 144-9,3-3-144 4,4-5 128-5,-1-1-128 8,1 3 128-8,7-5-128 5,-2 3 0-5,8-7 128 10,6-11-128-10,0 20 0 5,2 3 0-5,6-3 0 12,4-5 0-10,-2 5 0-1,5-4 0-1,1-1 0 11,3 5 0-11,7-3 128 4,-3 5 32-4,0 3 16 11,-3 0 0-11,-1 3 0 4,3-1-176-4,-10 0 128 10,1 1-128-10,-7-1 128 6,-2 0 32-6,-2 1 0 11,-4-3 0-10,-2-2 0 2,-2-3 304-3,-5-3 64 11,-1 5 16-11,-10 1 0 4,-3-1 176-3,-2-3 48 8,-3 1 0-9,-3 1 0 5,-2-3-272-5,-4-1-48 11,2 3-16-11,-4-9 0 4,0 3-224-3,4-6-32 8,-8 2-16-9,2 1 0 5,6-7-160-5,4 2 128 10,2-4-128-10,4-2 128 19,3 0-544-16,3-2-112-2,5-4-32-1,16 6 0 9,0 0-2400-6,0 0-496-2</inkml:trace>
    </iact:actionData>
  </iact:action>
  <iact:action type="add" startTime="29913">
    <iact:property name="dataType"/>
    <iact:actionData xml:id="d29">
      <inkml:trace xmlns:inkml="http://www.w3.org/2003/InkML" xml:id="stk29" contextRef="#ctx0" brushRef="#br0">18106 6604 14335 0,'0'0'640'1,"0"0"128"-1,-4 15-624 0,2 3-144 5,2-18 0-4,4 12 0 2,-4-12 1072-3,0 0 176 8,10 11 32-8,-2-3 16 7,3-4-176-7,5 0-32 10,-2-4-16-10,3-2 0 5,7 0-448-5,-3-2-96 10,1-4-16-9,3-1 0 1,0-1-176-2,1 2-32 8,1-4-16-8,0 4 0 8,-1-7-48-8,-1 3-16 10,-2-3 0-10,1 3 0 4,-9 2 112-3,3-5 32 9,-2 3 0-9,-7-4 0 3,1 5-144-4,0-5-32 10,-6 6 0-9,-2-2 0 4,-4 5-32-5,-2-1-16 5,4 8 0-5,-14-8 0 8,2 2-144-8,-5 2 192 11,-3 4-192-11,-1 4 192 5,-10 2-192-5,0 4 0 10,-1-2 0-10,1 7 0 4,0-1 0-3,0 7 0 12,-1 1 0-13,-8 13 0 3,6 0 0-3,5 4 0 6,-2-4 0-6,6 0 0 9,3 2 272-9,6-2-16 7,5-1-16-7,5-1 0 8,2-2 272-8,4 0 48 11,6-9 16-11,0 1 0 4,2 0-80-3,7 1-16 9,3-5 0-10,-5-9 0 6,9 4-192-6,-1-1-32 9,1 1-16-7,5-2 0 1,4-7-240-2,2 1 128 8,1 2-128-9,5-4 0 19,3-2-1184-18,5-4-336 1,-4-6-64-2,18-3-12448 0</inkml:trace>
    </iact:actionData>
  </iact:action>
  <iact:action type="add" startTime="30494">
    <iact:property name="dataType"/>
    <iact:actionData xml:id="d30">
      <inkml:trace xmlns:inkml="http://www.w3.org/2003/InkML" xml:id="stk30" contextRef="#ctx0" brushRef="#br0">18711 5931 18543 0,'0'0'816'1,"0"0"176"-1,0 0-800 0,0 0-192 7,0 0 0-7,0 0 0 3,13 8 992-2,-3-2 160 6,4-3 16-6,-2-1 16 5,5-2-416-6,-3-2-96 11,3 1-16-11,5-1 0 5,1-2-288-5,-1 0-64 10,3-2-16-9,0 0 0 4,1-2-160-5,-1-1-128 5,2 3 192-5,-1-4-192 9,-1-2 0-9,2 4 0 6,-3 5 0-6,-5-3 0 23,3-4-592-23,-3 2-128 0,1 2-32 0,-1-5-10256 4</inkml:trace>
    </iact:actionData>
  </iact:action>
  <iact:action type="add" startTime="30781">
    <iact:property name="dataType"/>
    <iact:actionData xml:id="d31">
      <inkml:trace xmlns:inkml="http://www.w3.org/2003/InkML" xml:id="stk31" contextRef="#ctx0" brushRef="#br0">19590 5408 5519 0,'0'0'496'2,"0"0"-496"2,0 0 0-4,0 0 0 6,0 0 2912-6,0 12 480 9,0 2 112-9,-1 3 16 5,-5-3-2144-4,-2 7-416 4,2 1-96-4,-6-1-16 6,3 6 48-7,-5 5 16 8,0 1 0-8,1 0 0 8,-3-2-272-8,-2 6-48 10,7 4-16-10,-3 4 0 7,4 0-160-7,3 4-32 7,1-3-16-7,4-1 0 8,2 0-192-8,6 0-48 6,-1-6 0-6,1-2 0 8,4-2 0-8,4-4-128 10,-3-5 192-10,7-3-64 10,-4-5 176-10,3 1 16 11,5-7 16-10,-5 2 0-1,3-7-112 0,1-1-32 10,5 0 0-10,-3-4 0 5,0-2-464-5,-3-2-112 11,-1-4 0-11,1 2-16 18,-8-2-2208-16,1-3-432 1</inkml:trace>
    </iact:actionData>
  </iact:action>
  <iact:action type="add" startTime="31037">
    <iact:property name="dataType"/>
    <iact:actionData xml:id="d32">
      <inkml:trace xmlns:inkml="http://www.w3.org/2003/InkML" xml:id="stk32" contextRef="#ctx0" brushRef="#br0">19314 6147 18431 0,'0'0'816'1,"0"0"160"-1,0 0-784 0,0 0-192 5,0 0 0-5,15-4 0 4,-1 3 1536-3,7-1 272 8,5 0 48-9,3-2 16 5,2 0-1184-5,6 0-240 11,-2 0-64-11,4 0 0 5,2-4-192-5,0 1-64 6,2 1 0-6,2 2 0 22,-2 4-1344-21,4-2-288 0</inkml:trace>
    </iact:actionData>
  </iact:action>
  <iact:action type="add" startTime="31682">
    <iact:property name="dataType"/>
    <iact:actionData xml:id="d33">
      <inkml:trace xmlns:inkml="http://www.w3.org/2003/InkML" xml:id="stk33" contextRef="#ctx0" brushRef="#br0">16873 9194 2751 0,'0'0'128'1,"-11"11"16"-1,-1 1-144 0,-2-4 0 6,7 4 0-6,7-12 0 6,-10 9 3904-6,10-9 768 6,0 0 128-6,0 0 48 7,0 0-2816-6,0 0-560 9,10 18-128-9,1-12 0 3,7-6-256-3,1-2-32 9,3-2-16-10,5-2 0 5,2 0-464-5,6 0-80 9,-1-3-32-8,-1-3 0 3,4 4-96-4,2-6-32 10,-4 1 0-9,6-1 0 2,-6 4-128-3,2 4-16 11,-2 1-16-10,-2-3 0 2,-3 2-176-2,-3 2 128 13,-6 0-128-14,-3 0 128 17,-1-4-496-17,3 5-96 0,-20 3-32 0,16-4-8832 11,1 0-1760-10</inkml:trace>
    </iact:actionData>
  </iact:action>
  <iact:action type="add" startTime="32030">
    <iact:property name="dataType"/>
    <iact:actionData xml:id="d34">
      <inkml:trace xmlns:inkml="http://www.w3.org/2003/InkML" xml:id="stk34" contextRef="#ctx0" brushRef="#br0">17765 8490 21823 0,'0'0'480'0,"6"-10"96"0,7 0 32 0,1-2 0 1,5 3-480-1,-3-3-128 4,4 2 0-3,1 2 0 5,-1-3 752-6,-1 1 128 6,2 2 16-6,1-2 16 3,-1 5-224-3,-1 3-48 8,3 2-16-8,-3 3 0 8,-3 7-368-8,-1 0-80 10,2 4-16-10,-5 1 0 4,5 7-160-4,-7-1 192 13,3 3-192-13,-6 7 192 3,0 4-16-3,0 0 0 11,-7 6 0-11,-2 4 0 4,-7 7 80-4,-6 28 32 16,-2-2 0-16,-5-2 0 2,-10-3 16-2,0-1 0 10,-1 0 0-10,1-4 0 4,-2 4-48-4,0-7-16 10,-4 3 0-9,2-10 0 4,2-9-80-4,1-2-16 7,5-2 0-7,6-8 0 2,-1-4 144-2,10-4 32 8,3-5 0-8,3-3 0 3,2 3 64-4,4-7 32 12,6-5 0-12,2 3 0 3,1-3-32-2,1 0-16 5,8 0 0-5,-1-5 0 6,5 3-160-7,5 4-16 10,2-4-16-10,2 1 0 5,4-5-48-5,-1 4 0 10,-1-2 0-10,4-1 0 5,4-5 16-5,-14 2 0 12,4 0 0-12,1 0 0 5,1-2-144-4,2 2 0 8,-6-4 0-9,0 0 0 17,1-4-864-15,-3 2-256-1,-2-2-48-1,1-2-9392 9,-3 4-1888-7</inkml:trace>
    </iact:actionData>
  </iact:action>
  <iact:action type="add" startTime="32553">
    <iact:property name="dataType"/>
    <iact:actionData xml:id="d35">
      <inkml:trace xmlns:inkml="http://www.w3.org/2003/InkML" xml:id="stk35" contextRef="#ctx0" brushRef="#br0">18728 9315 15999 0,'0'0'704'0,"-5"13"160"0,-5-3-688 0,10-10-176 7,-10 19 0-7,4-7 0 4,6-12 816-4,-6 18 128 10,-2-3 16-9,8-15 16 2,-3 14-144-3,3-14-16 6,-2 19-16-6,2-19 0 8,0 0 144-7,11 12 16 8,-3 2 16-9,6-8 0 4,3-1-64-4,5 1-16 12,1 2 0-12,-1-2 0 6,3-6-336-6,4 0-80 9,4-4-16-9,-11 2 0 4,5-2-128-3,4-2-16 9,-1 1-16-10,-1 1 0 4,2 2-64-4,-2-4-16 18,5-4 0-18,-3 2 0 1,-2 0-32-1,0-1-16 9,-1 1 0-9,-3 0 0 4,-2-7-16-4,-1 3 0 11,-1-4 0-11,-7 5 0 3,2-5-32-3,-9 4-128 11,-1-3 192-11,-2 3-64 4,-6-2-128-4,-2 3 0 11,-2-3 0-11,1 4 128 5,-9 2-128-4,2-1 0 9,-5 3 0-10,-1 4 0 5,-5 4 0-4,-3 4 0 8,-1 3-128-9,-14 5 128 4,4 4 0-4,6 1 0 11,-2 1 0-10,-1 5 0 2,5 4 0-3,4 0 0 10,3 3 0-10,-1 1 0 5,0 0 0-5,1 2 0 11,8 4 0-11,1-6 0 4,7-4 0-4,2-1 240 10,4 1-16-9,4-2 0 2,6-1 176-3,3-3 48 7,-1 0 0-7,4-9 0 10,-1 6-128-10,7-9-32 8,-1 3 0-7,6-6 0 2,1 0-80-2,3 1-16 12,4-3 0-13,4-4 0 3,-2-4-192-3,6-2 0 6,-4-2 0-6,6-1 0 22,-2-3-1664-21,2 0-288 1,0-2-48 0,9-7-12960-2</inkml:trace>
    </iact:actionData>
  </iact:action>
  <iact:action type="add" startTime="33349">
    <iact:property name="dataType"/>
    <iact:actionData xml:id="d36">
      <inkml:trace xmlns:inkml="http://www.w3.org/2003/InkML" xml:id="stk36" contextRef="#ctx0" brushRef="#br0">19559 8267 12895 0,'0'0'1152'0,"0"0"-928"6,0 0-224-6,-11 10 0 4,11-10 1376-4,0 0 224 9,0 0 64-8,0 0 0 4,0 0-128-5,0 0 0 10,0 0-16-10,9 12 0 5,7-4-432-4,-2-5-96 6,-14-3-16-7,23 0 0 6,2 0-464-6,-3 0-80 11,-3-2-32-11,3-1 0 5,3-1-144-5,0 0-16 9,1 0-16-9,1-2 0 6,2-2-224-6,-1 2 144 11,-1 1-144-11,-2-1 128 4,1-2-128-4,-1 2 0 7,0 0-192-7,-3 2 192 23,-6-5-1744-20,1 1-240 3,-1 2-32-6</inkml:trace>
    </iact:actionData>
  </iact:action>
  <iact:action type="add" startTime="33649">
    <iact:property name="dataType"/>
    <iact:actionData xml:id="d37">
      <inkml:trace xmlns:inkml="http://www.w3.org/2003/InkML" xml:id="stk37" contextRef="#ctx0" brushRef="#br0">20437 7682 20671 0,'0'0'912'1,"0"0"192"-1,0 0-880 0,0 0-224 4,0 0 0-4,0 0 0 5,0 0 768-5,0 0 96 10,0 0 32-9,0 0 0 3,-6 22-16-4,-2-3 0 11,-7 5 0-11,1 1 0 4,-7 2-336-3,1 4-64 5,3 6-16-6,1-11 0 7,-2 1 176-7,3 6 16 12,-5 2 16-12,5 6 0 4,-3-2-80-3,1 8-16 7,5-2 0-8,0 2 0 6,4 4-256-6,3-9-48 9,5 1-16-8,0-4 0 4,2 0-48-1,3-7-16 3,9 1 0-6,-4-6 0 3,7-4 144-4,-3 1 32 9,4-3 0-8,-5-1 0 4,5-5-176-5,1 1-16 9,-5-4-16-9,3-5 0 4,-1-1-160-4,0 0 0 12,1-6 144-11,-5-2-144 17,0-4-1088-17,-1 2-272 0,-1-3-64-1,0-1-16 11,-6-8-1456-9,-2 3-304 1</inkml:trace>
    </iact:actionData>
  </iact:action>
  <iact:action type="add" startTime="33918">
    <iact:property name="dataType"/>
    <iact:actionData xml:id="d38">
      <inkml:trace xmlns:inkml="http://www.w3.org/2003/InkML" xml:id="stk38" contextRef="#ctx0" brushRef="#br0">20035 8308 20271 0,'0'0'896'1,"0"0"192"9,0 0-880-9,0 0-208-1,10-2 0 1,6 2 0-1,-3 0 1088 0,7 0 192 9,-3 0 16-9,5 0 16 4,5-6-784-4,2 3-144 11,3-3-48-11,1 0 0 5,-2-6-176-5,0 4-32 10,0 2-128-10,2 1 192 3,1-9-192-2,3 4 0 9,-6-5 0-10,18-5-11856 8</inkml:trace>
    </iact:actionData>
  </iact:action>
  <iact:action type="add" startTime="34264">
    <iact:property name="dataType"/>
    <iact:actionData xml:id="d39">
      <inkml:trace xmlns:inkml="http://www.w3.org/2003/InkML" xml:id="stk39" contextRef="#ctx0" brushRef="#br0">20837 5634 19919 0,'-12'-15'880'2,"10"5"192"-2,0 0-864 0,2-1-208 4,0-3 0-4,4 0 0 5,4 1 656-5,-4 1 96 11,4-2 16-11,3 7 0 3,-1-5-64-2,8 2-16 9,-3 2 0-10,7-1 0 4,1-3-240-3,3 2-64 6,3-4 0-7,2 5 0 6,-2-3-80-6,4 4-32 11,1 2 0-11,1-1 0 4,-4-1 96-4,-2 2 16 12,2 2 0-12,3 4 0 6,-1-4 0-6,0 2 16 10,-4 2 0-10,0 0 0 4,1 0-16-4,-1 0-16 11,-2 0 0-11,8 4 0 6,-4-2-48-6,-3 4 0 9,-7 0 0-9,-1 3 0 5,-9-1-192-4,1 4-128 7,-6 2 160-8,0 5-160 6,-4-1 192-6,-4 5-48 8,-4 6-16-8,0 3 0 4,-8 3-128-3,1 2 0 11,-7 4 0-12,1 11 0 3,-1 17 0-2,-1-1 0 11,-3 8 0-12,-3 8 0 2,4 3 0-2,-1 7 0 12,-1-2 0-12,2 9 0 4,3 1 0-4,-3-3 0 10,-5 2 0-10,5 1 0 4,2-3 0-3,5 1 0 10,-2-7-128-11,7 5 128 4,-5-6 0-3,8 7 0 7,-2-5 0-8,3 3 0 6,1-5 0-5,4-1 0 8,-2 3 0-8,2 0 0 3,2 3 0-3,0-1 0 10,-2 5 0-11,2-1 0 4,2-5 0-4,0 5 0 7,2-7 0-7,0 5 0 7,2-7 0-7,1 1 0 10,5 0 0-10,-2-3 0 4,2-5 0-3,-3 2 0 4,7-2 144-4,-2-2-144 6,5-6 0-7,-3 0 0 7,3-6 0-7,1 4 128 8,-7 2-128-8,5-7 128 6,-1-3-128-6,-3-4 128 9,2-1-128-9,-5-3 192 6,5-1-64-6,-4-6 0 10,1-3 160-10,-3-1 32 6,0-8 16-6,0 2 0 9,-3-4 16-9,-3-2 0 5,2 2 0-5,-2-5 0 9,-4-3 0-9,-2 0 0 7,-2 0 0-7,-2-1 0 10,1-7 288-10,-5-3 64 6,0 1 16-6,2 3 0 8,-7-7-32-8,1 3-16 6,-6-3 0-5,3-5 0 7,-1 2-192-8,-3 1-32 5,-6-5-16-5,1 0 0 10,-3 2-240-10,0-4-32 7,1 1-16-7,-3 1 0 7,0-2-16-7,-4-2-128 6,-2-4 192-6,2 0-64 25,-6-2-1184-24,4 0-240 0,-8-4-48-1,0-4-11344 6,-8 1-2272-3</inkml:trace>
    </iact:actionData>
  </iact:action>
  <iact:action type="add" startTime="35358">
    <iact:property name="dataType"/>
    <iact:actionData xml:id="d40">
      <inkml:trace xmlns:inkml="http://www.w3.org/2003/InkML" xml:id="stk40" contextRef="#ctx0" brushRef="#br0">7382 9295 16927 0,'0'0'752'2,"0"0"144"-2,0 0-704 0,0 0-192 7,0 0 0-7,0 0 0 4,0 0 672-4,0 0 96 11,0 0 32-11,0 0 0 3,0 0-288-3,0 0-48 10,-2 10-16-9,0 5 0 5,2-1 32-6,0 4 0 8,0-3 0-8,2 5 0 6,-2 3 16-6,2 2 0 10,4 5 0-10,-2 1 0 5,0 6 32-5,0 6 16 10,3 8 0-10,5 5 0 6,-4 3-208-6,6 7-32 8,-3 4-16-5,7 6 0 0,-3 2-160-3,5 0-128 11,3-2 192-10,1 4-192 2,-3 2 208-3,5 0-64 10,1-4-16-9,4 0 0 2,4-2 256-2,-4-2 32 9,5 2 16-9,18 28 0 2,-3-19-80-2,0-7-16 9,-5-11 0-9,-1-5 0 2,2-3-96-2,4-5-32 9,0-3 0-9,-5-2 0 3,1-6 32-3,4-6 0 8,0 2 0-9,3-6 0 4,1-4 32-3,1-2 16 9,1-3 0-9,1 1 0 4,1-7-32-5,-1 1 0 10,1-7 0-10,0 0 0 5,1-7-32-5,0 1-16 10,-3-6 0-10,3-2 0 5,1-2-16-5,5 1 0 9,-1-5 0-9,9-4 0 5,-2 0-192-5,2-3 176 12,2 3-176-12,-2-7 160 3,-4-5-160-3,5 1 160 11,1-3-160-11,-6 3 160 6,-2-4-160-6,0 3 0 8,7 1 0-7,-1-4 128 3,0-3-128-3,4 5 0 10,0 2 0-8,0 1 0-3,-8 1 0 0,4 3 0 13,-4-1 0-12,-1 1 0 1,3 4 0-2,-2-1 0 8,4 3 0-8,0 2 0 5,-7-1 0-4,3 3 0 5,-8-4 0-6,1 4 0 6,-3 10 0-6,1-2 0 6,-5 0 0-6,-1 0 0 10,-3-2 0-10,1 6 0 6,2 4 0-6,1 2 0 8,-5-2 0-8,0 3 0 7,-3-1 0-7,1 8 0 7,-2-3-128-7,-4 7 128 7,0-1 0-7,-8 5 0 8,-2 1 0-8,2 4 0 9,0 0 0-9,-3 4 0 9,1 4 0-9,-4-2 0 5,-6 0 0-4,1 6 0 8,-3-8-144-9,-3 6 144 6,-1-4 0-5,1 4 0 6,-6-4 0-6,-1-1 0 5,-1-5 0-6,-6 6 0 8,-2 0 0-8,-2-2 0 6,-2 0 0-6,2 0 0 9,-6 0 0-9,-2 0 144 7,1 2-144-7,1-5 128 8,-2-5-128-8,-2-2 192 6,0-1-192-5,5-1 192 7,-5-3-192-8,4-1 128 8,0-3-128-8,-2-5 128 7,-2 1-128-7,10-12 128 7,0 0-128-7,-9 16 128 9,-1-10-128-9,10-6 160 5,0 0-160-5,0 0 160 8,0 0-160-8,0 0 128 7,0 0-128-7,0 0 128 9,0 0-128-9,-10-12 160 8,6-4-160-8,4 5 160 6,6-7-160-6,4 4 128 7,-2-3-128-7,-2 1 128 9,7 5 16-9,-1-7 0 6,6 2 0-6,-5-5 0 10,7-3-144-10,-1 3 0 6,-1 3 0-6,5-3 0 8,1 0 0-8,3 1 0 7,2 3 0-7,4-3 0 7,4 6-128-7,-2-3 128 7,4-1 0-7,4 1 0 10,6-3 0-10,-4-3 0 5,4 1 0-4,0 5 0 7,-3-3 0-8,3 1 0 7,4 3 0-7,1-1 0 9,1 3 0-9,3-2 0 6,3 1 0-6,1 1 0 8,3 4 0-8,7-1 0 6,-4 3 0-6,4 0 128 9,-7-4-128-9,5 7-176 7,-2 1 48-7,4 2 0 8,2-2 128-8,1 0 0 6,5 4 0-6,2 0 0 9,1 0 0-9,1 0 0 6,0 4 0-6,2 0 0 9,-2 0 0-9,0-2 0 7,0 3 0-7,3 3 0 8,1 4 0-8,2-2 0 7,2 7 0-7,-7-5 0 8,1 4 0-8,2-5 0 7,-2 5-144-6,5-3 144 7,1 5 0-8,6-2 0 6,-1-5 0-6,1 1 0 9,-9-2 0-9,3-2 0 7,6 1 0-6,-3 7 0 6,3-4 0-7,7 3 0 7,2 5 0-7,-3-9 0 8,-3 1 0-8,3-2 0 6,1 0 0-6,2 3 0 9,2-3 0-9,4 4 0 6,3-5 0-6,-5-3 0 9,0 0 0-9,-2 0 0 5,0-2 0-5,5-2 0 9,3 0 0-9,3-4 0 6,-1-4 0-6,0-6 0 10,0 3 0-10,-2-5 0 7,6 2 0-7,0-9 0 9,4-5 128-9,-8-3-128 5,0-4 0-5,0 0 128 9,-4 2 48-9,-4-6 0 6,2-2 0-6,-3-8 0 10,-1-2 0-10,-8-2 0 4,-5-3 0-4,-3-3 0 9,-5-1-32-9,-4 3 0 7,-2 4 0-7,-6 5 0 10,-8-3-144-10,-3 2 128 5,-5 4-128-4,-11 4 128 6,-8 6-128-7,-8 4-192 7,-6 1 32-7,-5 1 16 25,-10 0-2208-24,-3 5-432 2</inkml:trace>
    </iact:actionData>
  </iact:action>
  <iact:action type="add" startTime="42428">
    <iact:property name="dataType"/>
    <iact:actionData xml:id="d41">
      <inkml:trace xmlns:inkml="http://www.w3.org/2003/InkML" xml:id="stk41" contextRef="#ctx0" brushRef="#br0">14373 17363 5519 0,'0'0'240'3,"0"0"64"-2,0 0-304-1,17 2 0 1,-1-6 0-1,-16 4 0 7,21 4 448-7,-3-4 48 5,-18 0 0-5,21-2 0 10,-5-4-704-9,2-2-144 3</inkml:trace>
    </iact:actionData>
  </iact:action>
  <iact:action type="add" startTime="43074">
    <iact:property name="dataType"/>
    <iact:actionData xml:id="d42">
      <inkml:trace xmlns:inkml="http://www.w3.org/2003/InkML" xml:id="stk42" contextRef="#ctx0" brushRef="#br0">17855 6723 11055 0,'-12'-8'976'3,"-4"-2"-784"-3,6 2-192 1,10 8 0 6,0 0 0-6,0 0 0 5,-13 0 128-5,13 0-128 7,0 0 0-8,0 0 0 6,-12 8 0-6,12-8 0 7,-17 12 0-7,7-6 0 9,0 2 0-9,10-8 0 6,-12 11 0-6,12-11 0 7,-6 10 0-7</inkml:trace>
    </iact:actionData>
  </iact:action>
  <iact:action type="add" startTime="43975">
    <iact:property name="dataType"/>
    <iact:actionData xml:id="d43">
      <inkml:trace xmlns:inkml="http://www.w3.org/2003/InkML" xml:id="stk43" contextRef="#ctx0" brushRef="#br0">15063 17749 12671 0,'0'0'560'4,"0"0"112"-4,-13 4-544 1,13-4-128-1,-16 4 0 0,16-4 0 6,0 0 496-6,0 0 64 8,0 0 16-8,0 0 0 8,0 0-448-8,0 0-128 6,0 0 0-6,16 6-6512 11</inkml:trace>
    </iact:actionData>
  </iact:action>
  <iact:action type="add" startTime="45690">
    <iact:property name="dataType"/>
    <iact:actionData xml:id="d44">
      <inkml:trace xmlns:inkml="http://www.w3.org/2003/InkML" xml:id="stk44" contextRef="#ctx0" brushRef="#br0">27467 5104 2751 0,'0'0'128'1,"0"0"16"-1,0 0-144 0,0 0 0 0,0 0 0 0,0 0 0 6,0 0 576-6,0 0 96 7,0 0 16-7,0 0 0 9,0 0-560-9,0 0-128 8,0 0 0-8</inkml:trace>
    </iact:actionData>
  </iact:action>
  <iact:action type="add" startTime="53507">
    <iact:property name="dataType"/>
    <iact:actionData xml:id="d45">
      <inkml:trace xmlns:inkml="http://www.w3.org/2003/InkML" xml:id="stk45" contextRef="#ctx0" brushRef="#br1">31497 357 2751 0,'0'0'256'2,"17"-2"-256"1,1-2 0-3,-5-1 0 7,-13 5 1728-7,18-6 320 8,-18 6 48-8,12-6 16 8,-12 6-1088-8,0 0-224 7,0 0-32-7,0 0-16 7,0 0 48-7,0 0 16 6,0 0 0-6,0 0 0 9,13-6-144-9,-13 6-32 6,0 0 0-6,0 0 0 9,0 0-16-9,0 0-16 7,0 0 0-7,0 0 0 7,-4-16-96-7,4 16-32 7,-11-7 0-6,1-1 0 7,-8 0 48-8,5 4 16 7,-7 2 0-7,1 0 0 7,-5-2-96-7,1 4 0 8,-4-2-16-8,-9 0 0 10,-3 0-48-10,2 0-16 6,-4 1 0-6,4 1 0 7,-8 0-32-7,1 1 0 8,1-6 0-8,-4 5 0 7,6 4-80-7,-4-4-32 7,4 0 0-7,-4 0 0 8,2 0-64-8,-2-4-16 8,-7 2 0-8,-5 0 0 8,-7 0-144-8,1-2 192 6,1 0-192-6,0-2 192 10,-1-4-64-10,3 5-128 6,-1-1 192-6,7 2-64 8,-3-6 32-8,2 6 0 7,1 0 0-7,-3-2 0 9,-3 1 0-9,-3-5 0 5,1 2 0-5,3 2 0 9,5-8 16-9,3 3 0 6,4 5 0-6,6-2 0 10,0 2-32-10,6 0 0 5,4 2 0-5,4-1 0 9,1-3-144-9,5 6 160 7,3-2-160-6,1 0 160 5,7 2 80-6,10 2 16 7,-16-6 0-7,16 6 0 8,0 0-48-8,0 0 0 7,-9-6 0-6,9 6 0 6,0 0-80-7,0 0-128 8,0 0 176-8,0 0-176 8,0 0 0-8,0 0 0 6,0 0 0-6,0 0 0 9,2 14 0-9,2 4 0 6,-4-5 0-6,3 9 0 9,1 1 0-9,0 4-144 6,0 3 144-6,4 1 0 9,-4 4 0-9,-2 8 0 7,4 4 0-7,-2 1 0 8,-1 5 0-7,5 4 0 5,-4-1 0-6,2 7 0 8,0-1 0-8,2 4 0 8,-2 7 0-8,-3 5-128 7,1 1 128-7,0 5 0 7,-2 2 0-6,0 4 0 6,0 2 0-7,2-1 0 8,0-1 0-8,0 0 0 7,-2 3 0-7,2-3 0 8,0 0 0-8,-1-1 0 7,3-3 0-7,0-2 0 8,-2 0 0-8,6-2 0 8,-2-2 0-8,-3 2 0 6,-3 0 0-6,0 3 128 9,2 3-128-9,-2-4 128 7,0-2-128-7,0 0 128 8,2 2-128-7,0 0 128 4,-4 3-128-5,0 3 128 8,0-2-128-8,0-2 128 6,-4-1-128-6,2 1 128 9,0 4-128-9,0-2 0 6,-2-3 0-6,0 1 128 9,0 2-128-9,-1 0 0 7,-3-2 0-7,4-6 0 8,0 1 0-8,0-4 128 7,2-3-128-7,-2 0 0 8,2-10 0-8,-2 0 128 7,2 3-128-7,1-7 0 8,-5-1 128-8,0-1-128 8,2-1 128-8,-6-3-128 7,0-1 160-7,5-4-32 7,-5-2-128-7,2-3 192 8,0 3-64-8,2-2-128 8,-3-6 176-8,1 2-176 7,2-4 144-6,0-4-144 5,-4 0 0-6,4-1 144 9,3-1-144-9,1-8 128 5,-2 1-128-5,0-3 128 10,-2-1-128-10,4-9 160 6,2-11-160-6,-2 16 160 8,2-16-160-8,-2 14 128 6,2-14-128-6,0 0 128 9,0 0-128-9,0 0 0 7,0 0 0-7,0 0 128 8,0 0-128-8,18 7 192 8,-18-7-192-8,19 0 192 7,1-5-48-7,1-1 0 7,3 0 0-7,1-4 0 8,2-6-144-8,2 7 192 8,3-7-192-8,3 2 192 8,4-3-192-8,2 3 0 7,8 1 0-7,3-7 0 7,1 3 0-7,1-3 128 7,1-3-128-7,-4 1 0 8,-4 5 0-8,1-5 0 6,3-1 0-6,2 1 0 9,1 1 0-9,3 5 0 7,5-3 0-7,7-1 0 8,-5 5 0-8,6-3 0 6,-2 4 0-6,3-3 0 10,-9 3 0-10,-1-1 0 5,-5 3 0-5,3-2 0 10,-1 5 0-10,5-1 0 6,-3 2 0-6,1 4 0 8,-1 0 0-8,2 2 0 7,-3 0 0-7,-1 2 0 8,-3 2 0-8,-2 2 0 8,-3 2 0-8,-5 2 0 7,-2 4 0-7,-6-5 0 8,2 3 0-8,-2 4 0 7,-2-3 0-7,3 5 0 7,-5-2 0-7,-2 3 0 7,-2 5 0-6,0-1 0 6,-3-3 0-7,-1 1 0 8,-5-1 0-8,-3-5 0 7,1 5 0-7,-5-4 0 8,1 1 0-8,-6-5 0 6,4 4 128-6,-5-5-128 9,-7-9 160-9,4 16-160 7,-4-16 192-7,0 0-192 8,4 14 224-8,-4-14-64 7,0 0-16-7,0 0 0 8,0 0 32-7,0 0 0 5,0 0 0-5,0 0 0 5,0 0 64-6,-10 0 16 8,10 0 0-8,-15-8 0 8,7-8 16-8,-2 3 16 8,-5-9 0-8,5-5 0 7,-4-1-64-7,6-5-16 8,-5-6 0-8,3 0 0 7,0-6-48-7,-3-1-16 7,1-13 0-7,-4-3 0 8,5-5-144-8,-3-7 0 7,4 0 0-7,-3-2 0 8,1-2 0-8,2-4 0 7,-6-6 0-7,9-5 0 8,-5-1 0-8,2-7 0 8,2-1 128-8,-3 1-128 9,3-4 0-9,2-3 0 5,-4 1 0-5,4-4 0 10,-1 2 0-10,3-2 0 5,-6 1 0-5,4 1 0 8,-2 0 0-8,4 0 0 7,-1 0 0-7,-5-3 0 8,2 3 0-8,4 2 0 7,-2 2 0-6,-2 7 0 6,3 1 0-7,1 3 0 6,-2-5 0-5,-2 7 0 7,2 2 0-8,2 4 0 7,0 3 0-7,1 5 0 8,-3 5 0-8,0 1 0 6,0 8 0-5,0-2 0 7,2 3 0-8,-2 5 0 7,-1 3 0-7,1 2 0 9,0 5 0-9,0 9 0 6,-6 0 128-6,3 3-128 9,1 3 0-9,-4 2 0 7,4 0 0-7,0 4 0 10,-1 1 0-10,-1 3 0 5,2-2 0-5,-2 5 0 8,5 2 0-8,1 1 0 6,-2-3 0-6,0 5 0 8,0-5 0-7,2 5 0 6,4 15 0-7,-6-12 0 7,2 4 0-7,4 8 0 8,0 0-144-8,-5-11 144 7,5 11 0-7,0 0 0 7,-6-10 0-7,6 10 0 8,0 0-128-8,0 0 128 7,0 0 0-6,0 0 0 5,0 0 0-6,0 0 0 9,0 0 0-9,0 0 0 7,0 0 0-7,0 0 0 7,0 0 0-7,0 0 0 8,0 0 0-8,0 0 0 7,0 0 0-7,0 0 0 8,0 0 160-8,0 0-160 7,11-6 160-7,-11 6-160 8,10-8 192-8,-10 8-48 7,0 0-16-7,0 0 0 8,0 0 0-8,6-10-128 6,-6 10 192-6,0 0-64 9,0 0 0-9,0 0-128 8,10-13 192-8,-10 13-64 7,0 0-128-7,0-16 192 8,0 16-192-8,0-10 192 7,0 10-192-7,0 0 0 7,0 0 0-7,0 0 128 9,0-13-128-9,0 13 0 7,0 0 0-7,0 0 0 21,0 0-960-20,0 0-128-1,0 0-32 1,6 21-11840 6,1 5-2368-5</inkml:trace>
    </iact:actionData>
  </iact:action>
  <iact:action type="add" startTime="56000">
    <iact:property name="dataType"/>
    <iact:actionData xml:id="d46">
      <inkml:trace xmlns:inkml="http://www.w3.org/2003/InkML" xml:id="stk46" contextRef="#ctx0" brushRef="#br1">18849 960 14735 0,'0'0'1312'2,"0"0"-1056"-1,4-18-256-1,-2 10 0 8,-2 8 1008-8,0 0 144 8,0 0 16-8,0 0 16 7,0 0-576-7,0 0-112 9,-15 0-32-9,3 2 0 5,-6 4 16-4,3 0 0 7,-3 2 0-8,-5-4 0 8,-3 0-160-8,-1 4-16 8,-4 1-16-6,-6-3 0 2,-10-2-48-4,-6 4-16 7,-5 2 0-7,-3-3 0 9,-3-3 16-9,0 2 0 6,-5 6 0-6,1-4 0 12,-6 1 16-11,-2 1 0 4,-6-2 0-5,0-2 0 6,-6 0-64-6,0 1 0 6,3-3 0-5,1 0 0 7,2 0 112-7,4 0 16 4,6-2 0-4,3-2 0 8,7 0 48-9,-2 2 16 6,1 0 0-5,5 4 0 6,1-6-192-7,1 4-16 7,5 0-16-7,10-2 0 8,6 3-160-8,4 5 0 8,3 0 0-7,7-2 128 5,3 5-128-6,1-5 0 7,7 0 0-7,0 6 0 7,4-1 0-6,2 7 0 7,4 5 144-8,2 2-144 9,2 3 0-9,4 3 0 6,4 6 0-6,-2 4 0 8,5 7 0-8,-3 7-160 8,5 0 160-8,-3 9 0 7,4 0-128-7,1 12 128 8,-3 6 0-8,3 4 0 7,3 3 0-7,-5 7-128 6,3-3 128-6,1 3 0 10,-5-1 0-10,3-3 0 6,3-2 0-5,-9 1 0 6,5-5 0-7,0 0 0 6,-7-2 0-6,1-2 0 8,-4-6 0-8,-4-2 0 8,0-10 0-8,-4 6 0 9,-4-6 0-9,-2 5 0 6,-8-5 0-6,2-2 144 8,-5-7-144-7,1-1 0 4,-3-1 144-4,-5-2-144 7,3-8 192-8,1-3-48 7,-3-3 0-7,2 0 0 7,1-3 128-6,4-5 32 6,-1-2 0-7,7-2 0 7,-2-1-176-7,7-3-128 7,3 0 144-7,2-3-144 9,3-4 128-9,5 1-128 7,6-3 0-7,5 1 144 8,9-5-144-8,7 4 0 5,4-6 0-5,12-1 0 9,7 3 144-9,3-6 0 8,1 0 0-8,2-4 0 8,7 2-144-8,1 0 160 7,6-2-160-7,6 0 160 8,3-2-160-8,9 2 128 8,-2-2-128-8,3 0 128 6,-3-2-128-6,7-8 0 8,3 3 0-8,7-3 128 27,6-4-448-26,8 5-112-1,-6-7-16 0,2-3-13872 0</inkml:trace>
    </iact:actionData>
  </iact:action>
  <iact:action type="add" startTime="56886">
    <iact:property name="dataType"/>
    <iact:actionData xml:id="d47">
      <inkml:trace xmlns:inkml="http://www.w3.org/2003/InkML" xml:id="stk47" contextRef="#ctx0" brushRef="#br1">25198 1012 10127 0,'-8'-29'896'1,"3"12"-704"2,3-1-192-3,0 4 0 8,-2-1 3600-7,2 5 688 5,2-2 144-5,2 1 32 6,-2 11-3456-6,6-12-688 5,-6 12-144-6,9-16-32 7,-3 5 32-7,-6 11 0 8,0 0 0-8,10-14 0 7,2 6-176-7,-12 8 0 6,0 0 0-6,13-6 0 9,-13 6 0-9,20-2 0 8,-6 2 0-8,-14 0 0 7,15 8 0-7,3 0 0 7,-7 6 0-6,1-3 0 6,2 7 0-6,-4-2 0 5,5 5 0-6,-5 6 0 7,2 3 0-7,-1 5 0 10,3 4 0-6,-2 2 0 0,3 7 0-3,-3 5 0 8,4 4 144-9,-5 3-16 7,7 2 0-7,-5 3 16 9,7 1 0-9,-6 6 0 4,1 2-144-3,-3-1 192 5,2 3-192-6,-5 4 192 9,5 1-192-9,-2-1 0 7,1-2 0-6,-1-1 128 6,4-3-128-7,-5 0 0 11,7-8 0-11,-4-4 0 5,5-5 128-5,-3-2-128 11,1-5 0-11,1-3 128 4,-7 2-128-3,5 2 0 9,-6-3 144-10,3-1-144 4,-3-2 0-4,-2 2 128 11,4-2-128-11,-6 3 0 4,-4 5 224-4,-2 0-32 12,0-1 0-12,0 1 0 4,-2 2 64-3,0-3 0 4,0-5 0-5,0 4 0 9,0 3-80-9,2 3-16 10,0 1 0-10,0 1 0 2,2-4-160-1,0 5 0 6,-2 2 0-7,0-1 0 10,0-3 0-10,2 5 0 10,-2-5 0-10,4-1 0 5,-3-3 0-5,1-1 128 14,0 0-128-14,-2-1 0 2,0-3 0-1,2 2 0 9,0-2 128-10,0-3-128 4,-2-5 0-3,0 6 128 4,-2 0-128-5,-2-4 128 8,-1 4 160-7,-1-6 32 6,-4 4 0-7,-2-3 0 4,-3-4 0-4,-1-3 16 7,-7-2 0-7,-5 4 0 8,1-4-64-8,-6 0-16 7,-4-4 0-7,2 1 0 8,2-5-96-8,-1-2-32 8,-1-1 0-8,4-7 0 7,6-1-256-7,7-8-64 12,3-2-16-12,15-4 0 18,0 0-1904-16,3-16-368 0</inkml:trace>
    </iact:actionData>
  </iact:action>
  <iact:action type="add" startTime="57730">
    <iact:property name="dataType"/>
    <iact:actionData xml:id="d48">
      <inkml:trace xmlns:inkml="http://www.w3.org/2003/InkML" xml:id="stk48" contextRef="#ctx0" brushRef="#br1">29794 217 11055 0,'-18'-14'976'1,"-5"6"-784"4,1 1-192-5,-1-3 0 5,-2 2 2976-5,5 2 544 11,-1 0 128-11,-5 0 0 4,1 3-2608-3,0 1-528 9,-5 0-96-10,1 0-32 4,0 0-176-3,-2 2-32 9,-7-2-16-10,5 2 0 4,0 0-160-4,4 2 0 9,0-2 144-8,1 0-144 3,1-2 0-3,2 0 0 10,3-2 0-11,7-2 0 3,-3 2 144-3,2 0-144 13,5 2 192-13,11 2-192 4,0 0 384-4,-10-7-48 8,10 7 0-8,0 0 0 6,0 0-128-6,0 0-16 9,-4-16-16-8,4 16 0 4,0 0-32-5,0 0 0 9,0 0 0-9,16-2 0 6,-16 2-144-6,19 14 192 11,-5-1-192-11,3 9 192 4,-3-1-192-4,2 7 0 7,-7 3 0-7,7 4 0 7,-4 8 128-3,1 4-128 4,-5 11 0-8,2 2 128 4,2 3-128-4,-5 11 0 12,-1 4 144-12,-2 8-144 4,-4 4 0-4,0 11 128 6,0 6-128-6,-2 6 0 9,-4 4 0-9,2 4 0 11,1 8 0-11,-3 2 0 4,-4-7 0-4,2 3 0 10,4 0 0-10,-2-6 0 4,3 0 0-3,-1 0 0 10,4-8 0-11,-2 2 0 4,0-2 0-3,0-4 0 8,0-2 0-8,0 1 0 3,-2-3 0-3,0 0 0 8,-6 3 0-8,3-1 0 2,-1-2 0-3,0 4 0 11,-2 6 0-11,2-5 0 4,2-5 0-4,-5 4 0 11,1 0 0-11,0-3 0 3,-1-5 0-3,5 2 0 12,6-5 0-12,-2-2 0 4,0-9 0-4,2-5 0 12,2-4 0-12,0-8 128 4,0-1-128-4,0-9 0 10,0-3 128-10,-2-5-128 4,0-1 0-4,2-8 144 12,-1-2-144-12,-1 0 0 5,0 2 160-5,-1-6-160 6,-1-4 128-6,0-4-128 8,0 2 144-8,0-3-144 6,2-5 160-6,0-1-160 8,0-3 0-8,2 1 128 10,0-7-128-9,-2-13 0 2,5 18 128-2,5-8-128 11,-10-10 176-12,12 11-176 4,-12-11 160-4,19 6-160 10,-3 0 128-9,2-2-128 3,1-4 224-4,-1 2-32 9,1 4-16-9,5-6 0 4,3-4-176-4,2 0 160 12,4 0-160-12,6 0 160 4,0 0-160-3,6 2 0 10,0-2 144-11,6-3-144 4,5 1 0-3,3 0 0 8,3-2 0-9,-1-2 0 5,-3 1 0-4,1-5-128 9,-5 0 0-10,3-1 0 19,1-1-320-17,3-5-48-1,5 1-16-1,1 2 0 11,5-3-1216-8,0-4-256-1,-6-7-64-1</inkml:trace>
    </iact:actionData>
  </iact:action>
  <iact:action type="add" startTime="58607">
    <iact:property name="dataType"/>
    <iact:actionData xml:id="d49">
      <inkml:trace xmlns:inkml="http://www.w3.org/2003/InkML" xml:id="stk49" contextRef="#ctx0" brushRef="#br1">31569 195 19343 0,'-24'-17'1728'1,"11"9"-1392"0,-5 6-336-1,6-2 0 5,1-2 1456-5,11 6 208 10,0 0 64-10,-12-4 0 5,12 4-1392-5,0 0-336 9,0 0 0-9,0 0 0 4,0 0 304-3,0 0-16 8,0 0 0-9,16-2 0 5,3 0-128-5,4 1-32 11,3-1 0-11,1 0 0 6,0-2-128-6,1 4 0 9,-1-2 144-9,2 0-144 6,1 0 0-6,1 0 144 9,0 0-144-9,0 2 0 5,-2 2 192-5,3 2-192 10,-3 0 192-10,-2 0-192 11,-5 1 288-11,1 7-48 7,-1-2-16-7,1 8 0 3,-4-3-16-3,-3 5 0 6,2 3 0-6,-5 0 0 8,3 1-32-8,-2 7-16 10,-3 4 0-10,-5 12 0 6,0 0-160-6,-4 5 0 6,-4 1 0-5,0 13 128 8,0 7-128-9,-4 1 0 5,-4 4 0-5,-5 2 128 8,3 3-128-8,-5 9 0 8,1 10 0-8,2 3 0 8,-7 2 0-8,-1 4 0 10,3 6 0-10,-3 0 0 4,-1 8 0-4,4-4 0 12,1 6 0-12,-2-4 0 4,1 5-144-4,5 1 144 11,-1-2 0-11,5 2 0 3,-4-3 0-3,5-1 0 11,3 2 0-11,-2-4 0 5,2 2 0-5,2-5 0 10,0 5 0-10,4-6 0 5,0 0 0-5,0 4 192 13,2-6-48-11,4 4-16 0,4-6 64-2,0-2 16 9,-1-2 0-9,7-1 0 4,-4-9 0-3,5-4 0 9,3 3 0-9,-3-6 0 2,3-7 80-3,5-5 16 10,-1-8 0-10,-1 0 0 4,-4-7-16-3,5 3 0 10,-1-10 0-11,3-5 0 4,-1-6-160-3,0-6-128 9,-1 2 192-10,-5-10-192 4,3-6 256-4,-1 2-48 7,-3 0-16-7,-5-9 0 8,5-3 48-8,-8 1 0 11,1-7 0-11,-1 5 0 4,-10-18-64-3,6 14-16 9,-6-14 0-10,0 0 0 4,0 0-16-4,0 0 0 11,0 0 0-10,0 0 0 1,-6 15 48-2,-6-5 0 10,1-2 0-10,-1-4 0 6,-6-2-64-6,-7 0 0 10,0-2 0-10,-5-2 0 4,-3 0 48-4,-6 0 0 12,0-2 0-12,-6 0 0 5,-1 4 32-5,-13-2 16 9,-3 0 0-9,-3 2 0 4,-7 0-48-4,-8 2-16 11,-12 4 0-11,-7-2 0 4,-8 0-32-4,-4-1 0 12,-3 5 0-12,1-2 0 4,-2 2 0-3,-12-2-128 9,-9-2 192-10,1 3-64 4,5 7-128-3,1-6 0 9,8 4 0-10,-6-3 0 17,-4 3-720-15,12 2-240-1,6-3-32-1,10 7-16288 3</inkml:trace>
    </iact:actionData>
  </iact:action>
  <iact:action type="add" startTime="61258">
    <iact:property name="dataType"/>
    <iact:actionData xml:id="d50">
      <inkml:trace xmlns:inkml="http://www.w3.org/2003/InkML" xml:id="stk50" contextRef="#ctx0" brushRef="#br1">19247 17347 11055 0,'0'0'976'2,"0"0"-784"4,0 0-192-6,6 18 0 4,-6-18 1120-4,0 0 176 11,0 0 48-11,0 0 0 4,0 0-320-3,0 0-64 8,0 0-16-9,0 0 0 8,0 0 288-8,0 0 64 8,0 0 16-8,0 0 0 4,-6-16-288-3,4 5-64 10,-2-7-16-11,2 4 0 5,0-5-112-5,2-1-32 8,0-1 0-8,0-2 0 5,2-1-160-5,0-1-48 10,2-2 0-10,-2-3 0 6,0-3-80-6,4-4 0 10,0 2-16-10,2 2 0 8,-2-2-96-8,-3-2-16 8,3 0 0-7,2-4 0 2,-2 2-80-3,0-2-32 11,2 0 0-11,5-2 0 4,-1-2-32-4,5-4-16 10,-1-5 0-9,2 3 0 3,3 0-80-4,-1-3-16 7,-1-5 0-7,3 1 0 9,1-3-128-9,0-1 192 6,1-3-192-6,-1 5 192 8,4-4-192-8,1-3 160 10,-1 5-160-9,0-2 160 3,7-1-160-3,-1 5 0 9,-2-1 0-9,4 1 0 3,0-3 0-3,0 7 0 9,-2 1 0-10,4 6 0 4,2 3 0-4,-1-1 0 6,1 6 0-6,-4-2 0 8,2 4 0-8,6 0 128 10,-8 4-128-10,0 4 0 6,2-4 0-6,-4 1 128 11,-6 5-128-11,7 4 0 4,1-1 0-4,4 5 0 11,-6-2 0-11,6 1 0 3,2 5 0-3,-2 1 0 12,4-2 0-12,4 3 0 2,-3-1 0-2,3 5 0 13,4-5 0-13,0 4 0 5,1-3 0-5,-3 7 0 8,0-2 0-5,2 0 0 0,1 3-128-2,1-3 128 8,1 2 0-8,3 4 0 4,0-2 0-4,3 2 0 4,3-2 0-5,3 6 0 8,-6 4 0-8,1-2 0 9,-3 0 0-9,-1 4 0 6,-4 0 0-6,-3 2 0 6,-3 2 0-6,4 1 0 9,-2 9-128-9,-1-1 128 7,-1-1 0-6,2 3 0 2,-8 3 0-3,4 3 0 7,-6 2 0-7,4-1 0 8,-4 1 0-8,2 4 0 12,-6 8 0-12,2-2 0 4,-4 6 0-4,-4-4 0 6,-3 2 0-6,-5 0 0 9,-2 3-144-9,1 5 144 11,-6-4 0-11,1-4 0 3,-3 2 0-2,4-6 0 5,-7 2 0-6,7-6 0 9,-4-2 0-9,3-2 0 6,1-2 0-6,-1-5 0 9,3-5 0-9,-4 3 0 7,3-9 0-7,-1 5 0 7,1-5 0-7,5 3 128 11,-11 0-128-11,7-7 144 5,-4 3-144-5,1 0 0 11,1-4 0-11,3-3 0 4,-1-1 0-4,-2 2 0 11,-1-2 0-11,3-2 0 5,-3-2 0-5,5-2 0 11,-5-2 0-11,3-2 0 3,2 1 0-3,-3-1 0 8,3-10 0-8,3 4 0 7,2 1 0-7,-1-5 0 8,-1-1 0-8,2 1 0 8,-1-6 0-8,1 1 128 11,-1-4-128-11,1-1 0 5,-2-1 128-4,1-4-128 9,-3-4 0-9,-3 0 128 2,1-4-128-3,7 3 0 11,-7-1 144-11,-1-5-144 3,1-3 0-3,3 4 144 11,-3-4-144-11,3 4 0 4,-1-6 128-3,3 6-128 5,-5-2 0-5,1 6 0 6,1-4 128-6,2 4-128 8,-1-4 0-9,-3 4 0 7,3 4 0-7,1 0 0 6,1-2 0-6,-3 4 0 8,-1 3 0-8,-1 7 0 8,1 5 0-8,-3-1 0 8,3 5-128-8,1 0 128 7,-1 2 0-7,-7 7-144 7,-13 3 144-7,22-4 0 8,-3 2 0-8,-3 2 0 8,-1 8 0-8,-1-1 0 7,4 5 0-7,-5-2-128 8,3 7 128-8,3-3 0 12,-3 7-144-11,4 3 144 1,1 1 0-2,2 4 0 7,-3 3 0-7,1-1 0 8,3 4-128-8,3 0 128 11,-2-4 0-11,5 2 0 5,5 4 0-5,2 1 0 11,0-7 0-11,-2 0 0 5,8-2 0-5,-4-2 0 5,4 1 0-5,2-1 0 9,4-2-144-9,1-3 144 7,3-6 0-7,1 3 0 3,-1-1 0-3,-2-9 0 8,-4-3 0-8,3-2 144 7,5-6 48-7,4-2 16 7,3 0 0-7,2-3 0 8,7-7-80-8,1 4 0 7,8-4-128-7,-4 1 192 9,-8-11-64-9,0-1-128 6,-7 2 176-6,1-3-176 9,4-3 128-9,-3 2-128 7,-1-1 0-7,7 3 0 8,-1 2 128-8,4 1-128 11,4 1 0-11,-4-3 0 3,0 9 0-2,-9 1 0 10,1 0 0-11,-3 1 0 4,-3-1 0-3,1 4 0 9,-3 8 0-10,3 2 0 5,-3 2 0-5,3 6 0 7,1 4 0-7,-1 2 0 7,-1 3 0-6,-1 8 0 8,-2 3 0-8,-5 3 0 3,-9 4 0-4,2 6 0 12,-4 2 0-12,2 6 0 4,-8 3 0-4,2 5-144 11,4 1 144-11,-5 7 0 4,-5-3 0-4,-2 1 0 10,0 1 0-10,-1 2 0 5,-5-3 0-5,-3-1 0 10,-1 0 0-9,-3-3 0 4,0-1 0-5,-1-1 0 9,-3 2 0-8,-4-7 0 3,0-1 0-3,0-6 0 9,-1-2 0-10,-5-2 0 5,-1-6 0-5,-5-6 0 11,0-6 0-11,0-1 128 4,-8-5-320-3,1-3-64 4,-5-8-16-5,-1-6 0 22,-7-4-2800-20,1-12-544 0</inkml:trace>
    </iact:actionData>
  </iact:action>
  <iact:action type="add" startTime="62822">
    <iact:property name="dataType"/>
    <iact:actionData xml:id="d51">
      <inkml:trace xmlns:inkml="http://www.w3.org/2003/InkML" xml:id="stk51" contextRef="#ctx0" brushRef="#br1">23971 14488 8287 0,'0'0'368'1,"0"0"80"-1,-11 16-448 0,-1-6 0 8,12-10 0-7,-10 11 0-1,0 1 1776 0,-1-6 272 4,11-6 48-4,-10 8 16 8,-4 0-944-8,14-8-176 7,-11 4-32-7,-5-1-16 8,4-1 112-8,12-2 32 11,-13 4 0-11,13-4 0 5,0 0-80-5,0 0-16 10,0 0 0-10,0 0 0 5,-10-11-160-5,6-5-16 5,4 16-16-4,0-20 0 8,0 3-176-9,2-5-48 6,2-1 0-6,2-2 0 8,3-3-144-8,-3 1-48 13,2-2 0-13,4 2 0 8,-2-3 32-8,3 1 0 6,-1-2 0-6,4-2 0 5,-3-6-96-5,5 2 0 10,-5 0-16-9,7 0 0 3,-6 3-128-3,7-3-32 4,4-6 0-5,1 4 0 9,1-5-144-9,0 1 192 12,5 2-192-12,-1-6 192 3,2 0-64-3,0-4 0 7,-2-1 0-7,1-1 0 9,-1 0-128-9,4-1 192 8,4 1-192-8,-4 4 192 8,2 7-192-8,4-5 192 6,-2 2-192-6,4 4 192 8,-4-2-192-8,6 8 0 7,-6 4 0-7,4 1 0 9,0 1-128-9,0 4 128 7,1 1-160-7,-5 5 160 8,4-1 0-8,-8-1 0 7,-3 3 0-7,-3 3 0 8,0-5 0-8,0 5 0 6,1 5 0-5,-3-4 0 7,0 3 0-8,1 3 0 12,1-2 0-12,4 2 0 3,0 0 0-3,-2-3 0 7,4-1 0-7,4 4 0 4,-3-3 0-4,-1 1 0 7,4-4 0-7,0 2 0 7,4-3 0-7,-4-1 0 8,0-7 0-7,2 3 0 7,-4 3 0-8,2-7 0 6,-6-1 0-6,0 0 0 8,0-1 0-8,2-1 0 13,-4-4 0-13,1 0 0 3,1-1 0-2,0 1 0 10,-2 0 0-11,2-2 0 2,-1-2 192-2,-1-4-32 8,-2 2 0-8,4 0 0 9,0-6 32-9,2 2 0 8,-3-4 0-7,-1-6 0 4,2 1 112-5,-2-3 16 11,-3-2 16-11,-1 1 0 4,0-5-144-4,0 3-16 11,-1-1-16-11,-3 4 0 4,1 5-16-3,-5 5 0 9,-3 2 0-10,-1 2 0 4,-7 4 16-3,2 1 0 8,0 11 0-8,-4 2 0 3,-1-3-160-4,-1 7 128 11,-2 3-128-11,-2 14 128 5,6-18-128-5,-6 9 0 10,0 9 0-10,0 0 0 4,0 0 0-4,0 0 0 6,-8-14 0-6,8 14 0 9,0 0-176-9,0 0-16 10,0 0 0-10,0 0 0 19,0 0-1152-17,-11 6-224-1,11-6-48 0,-16 6-16 12,16-6-912-12,-14 8-176 2,14-8-32-3</inkml:trace>
    </iact:actionData>
  </iact:action>
  <iact:action type="add" startTime="63541">
    <iact:property name="dataType"/>
    <iact:actionData xml:id="d52">
      <inkml:trace xmlns:inkml="http://www.w3.org/2003/InkML" xml:id="stk52" contextRef="#ctx0" brushRef="#br1">25865 11335 21183 0,'-41'-4'1888'2,"16"2"-1504"0,0 4-384-2,3-2 0 5,11 0 1216-4,11 0 192 9,0 0 16-10,0 0 16 4,0 0-1136-4,0 0-304 10,0 0 0-10,0 0 0 5,0 0 240-4,15-14-48 7,3 1-16-8,1-7 0 5,1 3 192-5,5-5 32 11,2-1 16-11,1-1 0 5,-3-3 16-5,4 4 0 7,4-5 0-7,3 1 0 8,-3-2-80-8,2-2-16 11,8-1 0-11,0-1 0 4,1-2 64-4,5 2 16 10,-2 0 0-2,8 2 0-7,1-4 0 0,3-2 0 2,-10 3 0-3,1 5 0 8,1 2-192-7,-2 5-32 10,-10 7-16-11,2-3 0 4,-8 7-176-4,0 1 128 9,-4 4-128-9,-1 6 128 4,-5 4-128-3,0 4 128 9,-3 5-128-10,-5 5 128 5,5 1-128-4,-6 11 0 3,1 11 0-4,1-1 0 10,-4 7 0-10,-3 6 0 11,3 2 0-11,-6 3 0 3,0 3 0-3,-2 5 0 6,1-4 0-6,-1 3 0 8,0-3 0-7,-2-5 0 10,0-11 0-10,0 1 128 2,0 0 48-3,2-8 0 9,-4 4 0-9,0-8 0 7,0-4 64-7,0 0 16 11,-2-1 0-11,0 3 0 4,0-10-112-4,0 1-16 12,0-5 0-10,2 1 0-1,0-5-128-1,2 1-224 10,-2-16 48-9,0 0-10848 14,0 0-2176-13</inkml:trace>
    </iact:actionData>
  </iact:action>
  <iact:action type="add" startTime="65883">
    <iact:property name="dataType"/>
    <iact:actionData xml:id="d53">
      <inkml:trace xmlns:inkml="http://www.w3.org/2003/InkML" xml:id="stk53" contextRef="#ctx0" brushRef="#br1">25335 6333 2751 0,'0'0'128'4,"0"0"16"-4,0 0-144 0,0 0 0 0,0 0 0 0,0 0 0 6,0 0 2832-5,0 0 544 10,0 0 96-11,0 0 32 4,0 0-2064-4,0 0-416 10,0 0-64-9,-12-4-32 3,2 0-176-4,-1 2-48 7,-5 0 0-7,-5 2 0 9,-5 2-64-9,5 4-32 10,-5-2 0-10,1-2 0 6,-2 0-208-6,-8 0-32 7,-4-1-16-7,2-1 0 8,-4 2 16-7,2-2 0 5,-8-2 0-6,2 2 0 4,2-3-176 0,0-1-48 2,4-4 0-6,6 2 0 5,0 4 112-5,4 2 32 11,1 2 0-11,9-4 0 5,-3-2-288-4,7 2 0 9,1 2 128-9,14 0-128 1,-16 0 128-1,16 0-128 11,-11 0 144-11,11 0-144 2,0 0 0-3,0 0 0 9,0 0 0-9,0 0 0 6,0 0 0-6,2 22 0 12,5-5 0-11,-1 3 0 3,0 1 0-3,0 1-128 7,0 3 128-7,2 6 0 4,3 2 0-5,-3 8 0 10,0 6-128-10,4 8 128 4,-5 3 0-4,3 7 0 9,0-1 0-9,-6 8 0 5,0 4 0-5,-2 6-128 11,-2 2 128-11,-2 8 0 5,-2-3 0-5,-2 1 0 11,-6 2 0-10,3-3 0 1,3-1 0-2,-6 2 0 14,2 1 0-13,0 1 0 0,-1 6 0-1,1-5 0 9,-6-7 0-9,5 4 0 5,-7 1 0-4,5-3 0 9,-3-4 0-10,2-2 0 4,-3 0 0-3,1-2 0 9,0-2 0-9,-1 2 144 3,3-6-144-4,-3 0 128 6,5-4-128-5,-6-2 128 6,3 7-128-7,1-11 0 11,-1-2 0-11,1-1 128 4,-4-5-128-3,7-1 128 10,-3-8-128-11,4 2 128 4,-3-3 48-3,3-3 0 4,4 2 0-5,0 0 0 8,-2-8 16-8,4-2 16 7,1-4 0-6,1-7 0 7,0 5-64-8,2-2-16 9,0 1 0-9,-2-1 0 5,0-2-128-5,2 1 128 11,0-3-128-11,0-2 128 5,-2-5-128-4,2 2 0 5,0-3 144-6,0-5-144 7,0-10 0-7,0 0 144 11,0 0-144-11,0 0 0 5,8 6 208-5,3 0-64 10,3-1-16-9,-2-1 0 2,3-4 16-2,7 0 0 10,-3 0 0-11,3-2 0 4,1 0-144-3,1-3 192 5,3 1-192-6,2 0 192 8,-4 0-192-8,5 0 0 6,-1-2 0-6,4-2 128 9,4 4-128-9,0 1 160 9,0 1-160-9,4 0 160 5,-4-2-160-4,0 0 0 10,2 2 0-11,10-2 0 19,-6 2-576-18,-2-2-64 3,-8-2 0-4</inkml:trace>
    </iact:actionData>
  </iact:action>
  <iact:action type="add" startTime="67055">
    <iact:property name="dataType"/>
    <iact:actionData xml:id="d54">
      <inkml:trace xmlns:inkml="http://www.w3.org/2003/InkML" xml:id="stk54" contextRef="#ctx0" brushRef="#br1">25142 6982 7359 0,'0'0'656'1,"0"0"-528"6,-12 18-128-7,4 1 0 4,4-3 1344-2,4-16 256 3,0 0 32-4,-2 17 16 2,0-3-768-3,2-14-160 7,0 19-16-7,2-3-16 8,-2-16 80-8,0 0 0 10,12 14 16-10,4-1 0 5,-16-13-16-5,21 6 0 11,1 0 0-11,-1-4 0 6,0-2-144-6,5-2-48 9,-3-4 0-9,3 6 0 6,-3-4-176-6,0 2-32 6,1-2-16-6,1-3 0 9,-1 1-112-9,1 2-32 9,0-2 0-9,-1-4 0 5,-5 1-64-5,1 1-16 15,-1-4 0-15,-3 2 0 2,1 2-128-2,-1-3 192 10,-10-1-192-10,0 0 192 5,-6 12-192-4,4-11 192 4,-4 11-192-4,-4-16 192 6,-2 4 0-7,0-1 16 8,-8 3 0-8,3 4 0 7,-7 0-80-7,1-2 0 11,-1 3-128-11,-5 1 192 5,-1 6-192-5,-1 4 0 11,-3 1 0-11,1 3 0 3,0 2 0-3,0 5 0 8,-3 5 0-8,3-1 0 7,0 1 0-7,-1 3 0 12,1 6 0-11,2 0-160 3,-1 1 160-4,1 1 0 9,0 2 0-9,3 4 0 4,1-4 128-4,5-2 0 11,4 0 0-11,5 2 0 5,-1 1-128-5,6-7 192 10,4-2-64-10,6 0 0 4,-1 1-128-4,9-3 144 12,0-4-144-9,5-3 160-3,1 2 0 0,-1-9 0 10,2 3 0-10,5-6 0 5,1-2 64-5,6 3 16 10,2-5 0-10,2-2 0 5,2-2-80-5,-2 0-16 12,6 0 0-11,-6 0 0 1,4-4-432-2,-4 0-96 12,2-3 0-12,-6 1-12864 7</inkml:trace>
    </iact:actionData>
  </iact:action>
  <iact:action type="add" startTime="67864">
    <iact:property name="dataType"/>
    <iact:actionData xml:id="d55">
      <inkml:trace xmlns:inkml="http://www.w3.org/2003/InkML" xml:id="stk55" contextRef="#ctx0" brushRef="#br1">25772 6582 4607 0,'0'0'400'1,"0"0"-400"5,0 0 0-6,0 0 0 4,0 0 1872-3,0 0 304 9,0 0 48-10,0 0 16 4,0 0-832-4,0 0-176 11,11-9-16-10,7-1-16 2,-2 4-384-2,1-2-80 6,5-4-16-7,-3 5 0 8,-1-9-48-8,3 4-16 11,1-1 0-11,-5-1 0 4,3-5-160-4,1 5-48 10,4-2 0-10,-1 5 0 6,-7-7-128-6,5 4-48 9,3-1 0-9,-1 3 0 6,-9 2 16-5,1 4 0 9,-16 6 0-9,0 0 0 2,17 0-160-3,-17 0-128 6,10 8 192-5,-2 8-192 6,-8-16 160-7,4 21-160 11,0-1 128-11,-4 7-128 5,-6 2 0-5,2 6 0 10,-2-1 128-9,0 1-128 7,-3 4 0-8,3-2 192 8,-4 2-192-7,-4 0 192-1,3-4-192 0,-3 2 192 6,2-2-192-6,2-2 192 8,-5-5-64-8,7-1 0 11,-4 0 0-11,3 0 0 5,1-3-128-5,-2-1 192 10,4-5-192-9,0 1 192 2,0 1-192-3,-1-7 0 8,7-13 0-8,-4 16 0 24,4-16-576-24,0 0-160 0,-4 10-32 0,4-10-10768 3</inkml:trace>
    </iact:actionData>
  </iact:action>
  <iact:action type="add" startTime="68241">
    <iact:property name="dataType"/>
    <iact:actionData xml:id="d56">
      <inkml:trace xmlns:inkml="http://www.w3.org/2003/InkML" xml:id="stk56" contextRef="#ctx0" brushRef="#br1">25904 6803 12895 0,'0'0'576'1,"0"0"112"-1,14-6-560 0,4-2-128 5,-5 4 0-5,5 0 0 7,-3 2 1664-7,5 0 320 9,1-2 48-9,5 1 16 3,-3-5-1104-2,4 2-224 9,1 2-32-10,-1-2-16 4,-4-4-320-3,1 5-64 8,1 1-16-8,1 0 0 3,-3 0-400-4,0 0-96 11,1-2-16-10,-3 2-10048 6</inkml:trace>
    </iact:actionData>
  </iact:action>
  <iact:action type="add" startTime="68451">
    <iact:property name="dataType"/>
    <iact:actionData xml:id="d57">
      <inkml:trace xmlns:inkml="http://www.w3.org/2003/InkML" xml:id="stk57" contextRef="#ctx0" brushRef="#br1">26848 6313 15663 0,'0'0'1392'2,"0"0"-1120"3,0 0-272-4,-5 24 0 3,-5-1 608-4,2 6 64 11,-2 0 16-11,-3 3 0 2,1-5 464-1,-4 4 80 11,3 2 32-12,-5 6 0 4,4-2-192-2,-5 4-48 5,1-4 0-6,5 4 0 3,-1 2-400-4,4-6-96 12,4 0-16-12,3-2 0 3,1 10-320-3,2-6-64 11,2 0 0-11,1 0-128 5,1-7 0-5,2-3 0 10,0-2 0-9,4-3 0 4,-4-3 0-5,1-3-304 6,3-1 64-6,0 1 16 22,-2-3-608-20,2-1-112-2,-10-14-16 6</inkml:trace>
    </iact:actionData>
  </iact:action>
  <iact:action type="add" startTime="68678">
    <iact:property name="dataType"/>
    <iact:actionData xml:id="d58">
      <inkml:trace xmlns:inkml="http://www.w3.org/2003/InkML" xml:id="stk58" contextRef="#ctx0" brushRef="#br1">26398 6933 22111 0,'10'-7'1968'1,"9"1"-1584"4,1 2-384-5,7 0 0 4,6 0 832-4,2 0 64 11,2-4 32-11,8 4 0 5,2 0-192-5,2-1-32 9,1-5-16-8,-11 4 0 2,0 0-304-2,10 4-48 6,0 0-16-7,0 0 0 3,1 2-320-3,3 0 144 7,2 2-144-7,-3 2-8576 20,1-2-1792-19</inkml:trace>
    </iact:actionData>
  </iact:action>
  <iact:action type="add" startTime="69155">
    <iact:property name="dataType"/>
    <iact:actionData xml:id="d59">
      <inkml:trace xmlns:inkml="http://www.w3.org/2003/InkML" xml:id="stk59" contextRef="#ctx0" brushRef="#br1">24773 8950 10127 0,'0'0'448'1,"0"0"96"-1,0 0-544 0,0 0 0 7,-12-4 0-7,12 4 0 3,-7-12 1984-3,7 12 304 8,-8-15 48-8,6 3 16 8,4-4-1040-8,4 1-208 11,-1 1-32-10,1-2-16 4,4 1-448-5,4-3-96 8,-3 7 0-8,7-5-16 5,3 2-176-5,-3-1-48 11,1 5 0-11,5 0 0 4,1 1-48-4,1 3-16 11,-5-4 0-11,-1 6 0 4,1 2-48-3,2 8-16 10,-1 2 0-11,-5 1 0 4,1 9-144-4,0 2 0 7,-9 5 0-7,3 8 0 7,0 0 0-6,-6 4 0 18,1 8 0-19,-5 4 128 0,-4 0 16 2,-3 1 0 0,-1 3 0-2,-6 2 0 8,-2 1 112-8,-1-1 32 9,-1 1 0-9,-5-7 0 7,-1-2-16-7,3-8 0 7,-3-2 0-4,-1-2 0-3,-3-6 224 0,7-3 32 7,-4-9 16-6,7 1 0 6,-4-1-80-6,9-5-16 9,-7-2 0-10,18-10 0 4,0 0-192-4,0 0-64 10,0 0 0-10,0 0 0 6,0 0 80-6,0 0 16 10,0 0 0-10,16-10 0 6,-3 2-160-6,5-2-128 6,-4 3 192-5,5 1-192 5,6 0 0-6,-1-2 0 12,3 4 0-12,2 0 0 5,1 0 0-5,-3 2 0 11,0 1 0-11,3-1 0 5,-3-2 0-5,0-2-224 5,-1 0 64-4,-1 0 16 21,2 2-912-21,1-2-176 2,-5-1-48-3,-4-1-12592 0</inkml:trace>
    </iact:actionData>
  </iact:action>
  <iact:action type="add" startTime="69621">
    <iact:property name="dataType"/>
    <iact:actionData xml:id="d60">
      <inkml:trace xmlns:inkml="http://www.w3.org/2003/InkML" xml:id="stk60" contextRef="#ctx0" brushRef="#br1">25348 9166 19583 0,'0'0'864'1,"-3"12"176"-1,3 2-832 1,0-14-208 3,5 17 0-3,7-7 0 3,-12-10 496-4,16 12 48 6,1-3 16-5,7-3 0 7,-1-2 272-8,4-4 48 9,3-2 16-8,-1 0 0 3,6 0-224-4,4-4-32 7,-2-3-16-7,-4-1 0 8,0 0-240-8,1-3-32 6,-7 3-16-5,-6-6 0 8,1 5-192-9,-1-3-144 6,-9 4 192-6,4-2-192 9,-9 3 176-9,-7 9-176 12,4-14 160-11,-4 14-160 4,-4-16 208-4,4 16-48 6,-11-3-16-7,-7 3 0 6,-1 1-144-6,-1 7 128 10,-5 6-128-10,-3 0 128 6,-1 5-128-6,-2 4 0 9,-8 1 0 0,4 3 0-7,6 4 0-2,-1 1 208 0,1-3-48 0,4 6-16 8,1 4-144-8,5-4 192 10,7-2-192-10,-2 0 192 6,7 2-192-6,5-1 128 12,2-3-128-11,4-4 128 1,5-3-128-2,7-5 128 11,3-3-128-11,1 3 128 4,1-5-128-4,7-1 0 11,1-5 0-11,4-4 0 18,6 0-352-17,-2 0-96 2,4-2-32-3,-4-10-12784 0</inkml:trace>
    </iact:actionData>
  </iact:action>
  <iact:action type="add" startTime="70129">
    <iact:property name="dataType"/>
    <iact:actionData xml:id="d61">
      <inkml:trace xmlns:inkml="http://www.w3.org/2003/InkML" xml:id="stk61" contextRef="#ctx0" brushRef="#br1">25924 8219 14735 0,'0'0'1312'1,"0"0"-1056"7,0 0-256-7,0 0 0 2,0 0 1024-3,0 0 160 12,0 0 32-12,0 0 0 4,0 0-400-4,15-6-80 10,5-2-16-10,-2 0 0 5,1-4-80-4,4 5-32 6,1-3 0-7,3-2 0 7,2 2-224-7,1-3-32 10,-3 3-16-10,0 2 0 4,1-4-80-2,-3 7-32 6,0 3 0-7,-5 2 0 3,-1 0-96-4,1 2-128 10,-7 3 176-9,1 7-176 3,-6 0 0-4,2 7 0 11,-1 1 0-11,-5 1 0 3,0 9 176-3,-2 7-176 9,-4 0 160-6,-2 8-160 1,2-5 256-3,-3 7-64 10,-5 2 0-11,2-2 0 4,-2-4 0-4,-3 2-16 11,1-8 0-10,-4 2 0 2,3-2 16-3,-5-2 16 6,2 0 0-5,3 0 0 8,-1-6-64-9,0-1-16 12,5-3 0-12,-3-4 0 3,4 1-128 0,2-1 0 6,1-3 144-9,1-5-144 19,4-13-320-18,0 0-128 1,-8 14-16-2,8-14-12064 0</inkml:trace>
    </iact:actionData>
  </iact:action>
  <iact:action type="add" startTime="70462">
    <iact:property name="dataType"/>
    <iact:actionData xml:id="d62">
      <inkml:trace xmlns:inkml="http://www.w3.org/2003/InkML" xml:id="stk62" contextRef="#ctx0" brushRef="#br1">25990 8712 18431 0,'0'0'1632'1,"10"-10"-1312"3,11 6-320-3,-1-4 0 4,-3-3 544-5,7 1 32 8,5-4 16-8,0 5 0 5,5 1 128-4,3-8 32 8,-2 1 0-9,2-3 0 5,2 6-368-5,-4-1-64 11,0 3 0-11,2-4-16 6,-4 5-304-6,-2-3 0 10,-3 4 0-10,-5 2-7168 15,2-4-1472-15</inkml:trace>
    </iact:actionData>
  </iact:action>
  <iact:action type="add" startTime="70689">
    <iact:property name="dataType"/>
    <iact:actionData xml:id="d63">
      <inkml:trace xmlns:inkml="http://www.w3.org/2003/InkML" xml:id="stk63" contextRef="#ctx0" brushRef="#br1">26837 8018 19295 0,'0'0'848'1,"0"0"176"-1,0 0-816 0,-12 19-208 0,4 1 0 0,2-1 0 9,-5 3 672-9,1 5 96 7,-6 2 0-7,5 4 16 8,-7 6 272-8,6-4 48 10,-3 2 16-10,3 4 0 6,-4-2-480-6,7 0-80 11,-1-5-32-11,2 3 0 3,6 2-304-2,2 0-64 9,-2 6-16-10,0-5 0 4,2 1-144-4,0-4 0 6,2 4 144-6,2-4-144 8,0 1 0-8,0-3 0 11,-2-6 0-10,0-2-128 18,2-5-624-18,-4-3-112-1,0-19-32 0,-4 18-7008 19,4-18-1408-19</inkml:trace>
    </iact:actionData>
  </iact:action>
  <iact:action type="add" startTime="70878">
    <iact:property name="dataType"/>
    <iact:actionData xml:id="d64">
      <inkml:trace xmlns:inkml="http://www.w3.org/2003/InkML" xml:id="stk64" contextRef="#ctx0" brushRef="#br1">26579 8716 10127 0,'0'0'448'1,"18"-18"96"-1,3-1-544 0,-1 5 0 3,1-1 0-2,5 5 0 7,-1-6 2832-8,2 6 464 9,-1 1 96-9,-5-1 0 7,1 4-2208-7,3-2-448 9,0-1-96-9,1 1 0 6,1 2-416-6,0-2-80 11,-1-2-16-11,-1 4 0 19,0 3-1536-18,1-3-320 0</inkml:trace>
    </iact:actionData>
  </iact:action>
  <iact:action type="add" startTime="71301">
    <iact:property name="dataType"/>
    <iact:actionData xml:id="d65">
      <inkml:trace xmlns:inkml="http://www.w3.org/2003/InkML" xml:id="stk65" contextRef="#ctx0" brushRef="#br1">27141 6284 15375 0,'0'0'672'2,"0"0"160"-2,4-16-672 0,-4 16-160 5,0 0 0-4,0 0 0 2,8-15 992-3,3-1 160 12,-1 6 48-12,0-1 0 4,4 1-400-4,-1 4-80 12,5-6-16-9,1 5 0-2,1 1-208-1,1 2-48 10,3-2-16-10,-1-2 0 4,-1 4-48-4,-3 2-16 10,1 2 0-10,-1 4 0 6,-5-2-192-6,-14-2-48 10,17 8 0-10,-5 2 0 5,4-1-128-5,-11 9 0 10,1 0 0-10,-2 3 0 4,0 8 0-4,-4 6 0 11,-4 0 144-11,-2 10-144 9,-2 4 192-9,-1 10-48 6,-5 3 0-6,4 8 0 3,-5 14-144-2,3 6 0 10,-4 1 144-11,9 7-144 5,-9-1 0-5,2 5 128 10,-1-5-128-10,5 7 0 4,2 1 0-4,-4 4 0 13,1 0 0-11,-3-1 0-1,6-7 192-1,2-1-16 10,-3 3-16-9,3-4 0 3,0-5-160-4,4 4 0 11,-2-3 0-11,2 1 0 6,0-5 0-6,2-5 0 4,4 0 0-4,0 0 0 9,4-2 240-9,0-2 64 12,1-4 16-12,-1-2 0 3,8-2 80-2,-4-2 32 8,3 2 0-9,-5-6 0 4,0-3-208-3,3-3-32 9,-5 6-16-10,6-1 0 4,-6-3 0-3,1-2 0 9,3-7 0-10,-4 3 0 5,2-1-16-5,-1 0 0 11,-3-7 0-11,-2 3 0 4,2-4 32-4,2-3 0 11,-6 1 0-11,0-8 0 2,-2 0 16-2,0-4 16 9,0 0 0-9,2 3 0 8,-4-5 112-8,0 0 32 13,-4-4 0-12,2 0 0 0,0 1 48-1,0-7 16 11,0-2 0-11,-4-3 0 4,-1-2 112-4,1-1 32 11,0-3 0-10,-8 0 0 3,-1-3-128-4,-1-1 0 10,-5-2-16-9,-2 2 0 3,-1-2-144-4,-3-2-32 5,-2-1 0-5,2 1 0 10,-3-2-48-9,1 0-16 8,-2-2 0-9,4 0 0 7,-1-2-192-7,3 0 176 8,2 0-176-8,5-3 160 5,1-1-160-5,1-6 0 7,5 2-160-7,-1-5 160 18,4 1-1632-16,2-6-224-2,1-1-64 0,5-6-9152 10,0-4-1824-9</inkml:trace>
    </iact:actionData>
  </iact:action>
  <iact:action type="add" startTime="72263">
    <iact:property name="dataType"/>
    <iact:actionData xml:id="d66">
      <inkml:trace xmlns:inkml="http://www.w3.org/2003/InkML" xml:id="stk66" contextRef="#ctx0" brushRef="#br1">27711 7384 8287 0,'0'0'736'1,"0"0"-592"3,0 0-144-3,0 0 0 7,0 0 1600-8,0 0 304 6,0 0 48-6,0 0 16 7,0 0-656-7,0 0-128 12,0 0-32-12,11-10 0 4,-11 10-176-1,14-12-32 1,2 5-16-4,3-1 0 4,-3-2-208-4,5 2-32 7,4 2-16-7,3-1 0 7,-1-1-144-7,0 4-16 8,3 2-16-8,-1 2 0 8,-2 4-96-8,-1 0-16 10,-3 4 0-9,-6-1 0 3,1 1-384-4,-4 6 0 10,-6-3 0-10,-7 7 0 5,-1-18 0-4,-3 23 0 6,-9-1 0-7,0 1 0 10,-3 1 0-10,-3-1 128 18,-5 0-128-18,-3-1 128 0,5-3-128 2,-3 1 192-2,-1 1-192 0,4-5 192 8,-1 2-64-7,1-1 0 6,3-5 0-6,6 1 0 7,3-3 32-8,9-10 0 6,-10 10 0-6,10-10 0 8,0 0-160-8,0 18 0 8,0-18 144-8,12 11-144 6,-3 3 160-6,9-6-32 13,-4-1-128-13,5 3 192 4,4-2 0-4,1 8 0 12,-5-7 0-10,1 3 0-1,1 2-192-1,-5-5 128 6,1 7-128-5,-1-4 0 6,-8 3 128-7,-2 1-128 12,-6-16 0-12,-2 18 144 3,2-18 80-3,-8 19 16 10,-10-3 0-10,3-1 0 5,-7 1 192-5,-1-3 32 12,0-3 16-12,-3 4 0 5,-1-6-208-5,0 1-32 6,-1 3-16-5,5-6 0 7,3 2-224-7,-1 0 144 8,-2-5-144-9,3 1 128 6,6-2-288-6,-1-2-64 10,3 0-16-10,12 0 0 18,-16 0-2096-15,16 0-416-3</inkml:trace>
    </iact:actionData>
  </iact:action>
  <iact:action type="add" startTime="72745">
    <iact:property name="dataType"/>
    <iact:actionData xml:id="d67">
      <inkml:trace xmlns:inkml="http://www.w3.org/2003/InkML" xml:id="stk67" contextRef="#ctx0" brushRef="#br1">27627 8320 17503 0,'0'0'1552'1,"0"0"-1232"5,0 0-320-3,0 0 0-3,0 0 912 0,15 8 128 9,3 1 32-9,-3-5 0 6,3-4 128-5,3-2 16 8,7-1 16-9,1-5 0 4,-2 0-448-3,1 0-80 9,1-6-32-10,2 5 0 3,-2 1-416-2,3-6-64 10,-3 3-32-11,-2-1 0 4,0 4-160-3,-1 4 0 6,-1-4 0-6,1 3 128 20,-5 3-688-20,-3 4-144 0,1 3-16 0,2-1-11392 1</inkml:trace>
    </iact:actionData>
  </iact:action>
  <iact:action type="add" startTime="72998">
    <iact:property name="dataType"/>
    <iact:actionData xml:id="d68">
      <inkml:trace xmlns:inkml="http://www.w3.org/2003/InkML" xml:id="stk68" contextRef="#ctx0" brushRef="#br1">27929 8653 5519 0,'0'0'496'2,"0"0"-496"1,0 0 0-3,-14 8 0 9,14-8 2608-9,0 0 416 10,-13 6 96-10,13-6 16 5,0 0-1728-4,-10 8-320 5,10-8-80-6,-8 8-16 7,8-8-176-7,0 0-48 10,-12 11 0-10,12-11 0 6,0 0-192-6,-5 12-64 8,5-12 0-8,-2 18 0 6,2-18-128-5,2 15-48 8,-2-15 0-9,5 18 0 6,3 1-144-6,-2-3-16 9,-2-1-16-9,2 3 0 6,4-4 32-6,-5 3 16 11,-1 1 0-11,4-1 0 3,2 5 112-3,-2-5 32 10,-2 3 0-9,3 3 0 8,1-1 48-9,0 3 16 7,3 2 0-7,1-1 0 4,6-3-112-4,-5 2-32 7,3 1 0-7,1-1 0 8,-3-1-112-8,1-1-32 7,1 2 0-7,-6-3 0 8,-3-5 0-7,3 3 0 9,-8 1 0-10,0 1 0 6,0-5 112-6,-4 5 16 9,-4-3 0-9,-2-1 0 4,0-1 144-4,-9 3 48 11,-3-8 0-11,1 1 0 5,-7-3-48-5,1 0 0 9,-1 1 0-9,-3-5 0 5,0-6-144-5,-1 0-48 10,1 0 0-10,0-2 0 5,1 0-16-5,5-7-16 12,-2-5 0-12,1-2 0 3,5 1-32-2,5-9 0 4,-2-3 0-5,6 0 0 9,3-6 16-8,5-4 0 5,2 1 0-6,7 3 0 7,7-10-160-7,3 4 0 12,3-4 0-11,5 1 0 2,6-5 0-2,2 4 0 9,1-4 0-10,6 4 0 5,-1 6 0-5,2-4 0 6,-8 4-144-5,-1 4 144 7,-3-2 0-8,-2-2 0 6,-4 2 0-6,-5 5 0 8,-5 3 0-8,-7 2 128 10,0 1-128-10,-4 5 192 5,-6 3-48-5,-4-1-16 11,-2 1 0-11,-7 0 0 6,-1 9-128-5,-3-3 0 6,-5 4 0-6,-1 2-176 18,-4 0-448-18,-1 4-80 0,-1 4-32-1,4 0 0 13,0 0-1984-12,-1 2-400 1</inkml:trace>
    </iact:actionData>
  </iact:action>
  <iact:action type="add" startTime="74530">
    <iact:property name="dataType"/>
    <iact:actionData xml:id="d69">
      <inkml:trace xmlns:inkml="http://www.w3.org/2003/InkML" xml:id="stk69" contextRef="#ctx0" brushRef="#br1">28939 7657 14975 0,'0'0'656'3,"4"-10"144"-3,-4 10-640 0,8-15-160 0,-8 15 0 0,0 0 0 7,0 0 960-7,0 0 144 12,0 0 48-12,0 0 0 4,0 0-352-4,0 0-64 11,0 0-16-11,0 0 0 5,0 0-48-4,6 21-16 6,0-5 0-7,-2 9 0 6,0 8 0-6,-2 4 0 11,1 0 0-11,-1 6 0 4,0-4-128-4,0 6-16 9,0-2-16-9,-2 4 0 6,0 1-48-6,0 1-16 11,-4-2 0-11,0 4 0 10,-1-1-224-10,-1 1-32 1,0-2-16-1,0-10 0 8,-4 0-16-8,2-6 0 14,3-2 0-13,-3-2 0 1,-2-1-16-2,4-5-128 6,2 1 192-6,0-7-64 9,-5-1-128-9,9-16 0 10,-8 9 0-10,8-9 0 20,-8 12-704-18,8-12-32 0,0 0 0-2,-17-6-8032 7,5 0-1616-6</inkml:trace>
    </iact:actionData>
  </iact:action>
  <iact:action type="add" startTime="74799">
    <iact:property name="dataType"/>
    <iact:actionData xml:id="d70">
      <inkml:trace xmlns:inkml="http://www.w3.org/2003/InkML" xml:id="stk70" contextRef="#ctx0" brushRef="#br1">28582 8183 22975 0,'0'0'1024'3,"16"-5"192"-3,-2-3-960 0,5-2-256 0,7 4 0 1,1 2 0 7,0-2 960-8,4 3 128 9,1-5 48-9,7 4 0 5,0 0-272-5,5 2-48 5,-5-2-16-5,6-2 0 9,-4-4-176-9,4 3-48 11,-6 1 0-11,0-4 0 5,-6 2-272-5,-1 2-64 10,-5-1-16-10,-4-3 0 6,1 4-224-6,-5 2 0 9,1-2-192-9,-1-2 192 21,-7 3-1936-20,2-1-288-1,-14 6-48 7</inkml:trace>
    </iact:actionData>
  </iact:action>
  <iact:action type="add" startTime="75115">
    <iact:property name="dataType"/>
    <iact:actionData xml:id="d71">
      <inkml:trace xmlns:inkml="http://www.w3.org/2003/InkML" xml:id="stk71" contextRef="#ctx0" brushRef="#br1">30176 6892 15087 0,'0'0'656'2,"0"0"160"-2,0 0-656 0,0 0-160 6,-14-4 0-5,-3-1 0 3,3 1 688-4,-5-2 96 11,-1 2 32-10,1 2 0 3,-5 0-64-4,1 0-16 10,-3 2 0-10,-3 2 0 7,-2-4 0-7,0 2 0 7,-4-2 0-7,2 2 0 6,-1 0-224-6,-5 0-64 9,2 0 0-9,4 0 0 6,6 0-176-6,0 0-32 10,1 0-16-9,5 0 0 3,3 0-96-4,1 2-128 10,3 2 176-10,14-4-176 5,-14 6 128-5,14-6-128 6,0 0 0-6,0 0 0 8,0 0 304-8,0 0-48 9,0 0-16-9,4 19 0 6,4 3-48-6,4-3 0 5,-4-1 0-5,7 5 0 10,-1 5-192-10,5 5 0 8,-3-2 128-3,3 8-128-3,1-2 0-2,-5 8 0 8,1 2 0-7,2 3 0 3,-7 9 0-4,1 5 0 10,-2 6 0-10,-8 6 0 7,-2 4 0-7,-2 4 144 9,-4 6-144-9,-6 6 128 4,1-5 128-4,-9 9 32 12,-1 3 0-12,1-7 0 2,-3-1-80-2,-1-3-16 13,-1 0 0-13,-2-1 0 4,-3-3 176-4,3 0 16 11,-2 3 16-11,3-3 0 5,1-12-80-5,2 0-32 11,-1 0 0-11,3 0 0 4,3-4-96-4,-3 3 0 10,1 1-16-10,9-26 0 5,-3 3-176-5,0 2 192 6,1-1-192-5,1 3 192 7,2-5-64-8,0-5-128 12,5 0 192-11,1-6-64 3,0 2 112-4,4-4 16 6,2 0 0-6,2-10 0 8,1-2 48-8,1-1 16 7,4-7 0-7,0-3 0 8,5-2 64-8,-1-5 0 10,4-3 16-10,3 4 0 6,2-6-96-5,5 0-32 8,-1-4 0-8,4 2 0 3,1-2-144-4,1 0-128 6,0 2 192-6,6-2-192 8,-2 0 160-8,4 0-160 11,0 0 128-11,-2 2-128 4,0 0 0-3,-4-2 0 10,0 0-192-11,12-2 192 19,-4 0-1744-18,-8 2-240-1,-6-2-32 1,-7 2-8128 9,-7 0-1632-8</inkml:trace>
    </iact:actionData>
  </iact:action>
  <iact:action type="add" startTime="75880">
    <iact:property name="dataType"/>
    <iact:actionData xml:id="d72">
      <inkml:trace xmlns:inkml="http://www.w3.org/2003/InkML" xml:id="stk72" contextRef="#ctx0" brushRef="#br1">30121 7146 9215 0,'0'0'816'1,"0"0"-656"5,0 0-160-6,-2-8 0 6,2 8 2080-6,-1-8 384 10,1-1 80-10,0 1 16 7,0 8-1280-7,0 0-240 4,9-6-48-4,-1 0-16 7,-2-2-320-7,4 4-64 11,3 0-16-11,-1 1 0 5,4 1-32-5,-3-2-16 9,3 2 0-9,5 0 0 6,-3 0-144-6,3 2-16 9,-1 2-16-9,1 4 0 6,-5-1-192-6,3 5-32 11,-7 2-128-11,4-2 192 3,-7 3-192-3,3-1 0 8,-6 6 128-8,-2-1-128 7,-2 5 0-7,-2 1 0 11,-2 2 0-11,-2 3 0 4,0-5 0 0,-6 2 0 5,3-1 0-9,-1-1 0 5,-4 3 0-4,4-1 0 8,0-2 128-9,1-1-128 4,-1-1 240-4,4-3-48 11,2 1-16-11,2-1 0 4,0-5-176-4,4 5 0 9,2-4 0-9,5 3 0 6,-3-1 0-6,6-2 0 10,-4 1 0-9,5-1 128 3,-3 3 16-3,6-1 0 9,-7 1 0-9,3 5 0 2,-4-1-144-3,-5 1 0 12,1 3 144-12,-4-1-144 2,-6-3 304-2,-1-1-16 11,-3-3 0-11,-8 3 0 4,2-3 336-3,-7-1 64 10,0 3 16-11,-5-3 0 4,-1-1-256-4,-2 3-32 7,-1-4-16-7,1 3 0 8,-2-3-176-8,4 1-32 10,-1-5-16-10,1 2 0 7,0-4-176-7,3-4 0 8,3 0 0-8,-5-1 128 21,9-1-592-20,-1-4-128 0,18 2-32-1,-4-7-9392 9,1-3-1888-7</inkml:trace>
    </iact:actionData>
  </iact:action>
  <iact:action type="add" startTime="76392">
    <iact:property name="dataType"/>
    <iact:actionData xml:id="d73">
      <inkml:trace xmlns:inkml="http://www.w3.org/2003/InkML" xml:id="stk73" contextRef="#ctx0" brushRef="#br1">30769 7622 11967 0,'0'0'528'1,"0"0"112"-1,0 0-512 1,-6 8-128 4,6-8 0-5,-4 9 0 4,4-9 1984-4,0 0 384 11,6 16 64-11,-6-16 0 3,0 0-1328-2,0 0-272 9,0 0-48-9,10 4-16 2,-10-4-144-2,13 0-48 9,-13 0 0-10,12-2 0 4,2-2-96-3,-4-2-32 9,-5-2 0-9,3 1 0 2,2 1-160-3,-6-6-32 12,-4 12-16-12,4-8 0 4,-4-2 0-4,0 10 0 9,0-9 0-8,0 9 0 4,-4-8 80-5,0 2 0 11,4 6 16-11,-12 0 0 6,1 2-80-6,-3 4 0 4,0 5-16-4,-1-1 0 8,-1 6-240-8,-3-2 144 8,1 3-144-8,2 1 128 6,-5 1 0-5,3 5 0 9,3-1 0-10,-3 0 0 8,7 1 16-8,-3-1 0 9,2-3 0-9,6 1 0 4,-1-3-144-3,5-1 128 10,2-1-128-11,2-5 128 3,-2-11-128-3,9 16 0 12,1-6 144-12,4-2-144 4,-5-1 0-4,9-3-160 8,0-4 16-7,3-2 0 18,2-3-1456-17,5-1-272 0,-3-2-64-2,6-8-10400 0</inkml:trace>
    </iact:actionData>
  </iact:action>
  <iact:action type="add" startTime="76856">
    <iact:property name="dataType"/>
    <iact:actionData xml:id="d74">
      <inkml:trace xmlns:inkml="http://www.w3.org/2003/InkML" xml:id="stk74" contextRef="#ctx0" brushRef="#br1">30886 6978 15263 0,'0'0'672'1,"0"0"144"-1,0 0-656 0,0 0-160 7,0 0 0-7,0 0 0 5,0 0 1152-5,0 0 192 7,0 0 32-7,0 0 16 8,0 0-272-8,0 0-48 5,20-6-16-4,-7 2 0 6,3-3-416-7,-6 3-64 11,1-2-32-11,-1 0 0 4,6 2-304-4,-5-2-64 11,3-3-16-11,-2 3 0 5,3 2-160-5,-3-2 0 9,0 2 144-9,-1-2-144 6,-11 6 0-6,14-2 0 10,-14 2 0-10,14-2 0 19,-14 2-640-18,9-2-128 0,-9 2-48-1,0 0-10256 2</inkml:trace>
    </iact:actionData>
  </iact:action>
  <iact:action type="add" startTime="77237">
    <iact:property name="dataType"/>
    <iact:actionData xml:id="d75">
      <inkml:trace xmlns:inkml="http://www.w3.org/2003/InkML" xml:id="stk75" contextRef="#ctx0" brushRef="#br1">31411 6571 8287 0,'0'0'368'0,"0"0"80"0,0 0-448 0,0 0 0 4,0 0 0-4,0 0 0 4,0 0 2496-3,0 0 400 8,0 0 96-8,0 13 16 3,-6-3-1600-2,0 6-304 6,0-1-64-8,-6 7-16 5,3 1-192-5,-5 4-64 10,4 1 0-8,2 1 0 2,-1 2-176-4,1 2-32 9,2 0-16-9,4 1 0 4,0-3-192-4,0 4-32 11,2 2-16-11,2-2 0 4,0-6-128-3,0-1-32 9,2-1 0-10,2-2 0 3,4-1-144-3,-3-5 160 11,-1 3-160-11,2-1 160 5,2 2-32-5,-4-7-128 11,1 0 192-11,3-7-64 4,-2 3-128-4,-8-12 0 11,4 8 0-11,-4-8-176 17,0 0-2064-15,0 0-400 1</inkml:trace>
    </iact:actionData>
  </iact:action>
  <iact:action type="add" startTime="77474">
    <iact:property name="dataType"/>
    <iact:actionData xml:id="d76">
      <inkml:trace xmlns:inkml="http://www.w3.org/2003/InkML" xml:id="stk76" contextRef="#ctx0" brushRef="#br1">31261 7083 17503 0,'21'-3'1552'1,"-9"-1"-1232"4,11-2-320-4,2-2 0 1,3 4 864-2,1 0 112 8,6 2 32-7,0-2 0 7,2-5-320-8,-4 3-64 8,1-2-16-8,-3 4 0 4,-2 0-352-4,-2-2-80 11,-1 2-16-11,-3 2-7168 17,1 1-1440-17</inkml:trace>
    </iact:actionData>
  </iact:action>
  <iact:action type="add" startTime="77997">
    <iact:property name="dataType"/>
    <iact:actionData xml:id="d77">
      <inkml:trace xmlns:inkml="http://www.w3.org/2003/InkML" xml:id="stk77" contextRef="#ctx0" brushRef="#br1">29507 9174 7359 0,'0'0'320'0,"0"0"80"0,0 0-400 2,0 0 0-1,18 10 0-1,-5-6 0 8,-13-4 2368-7,22 4 384 5,-7-4 64-6,3-2 32 7,1-2-1280-6,-3 0-256 8,1-4-48-8,7 2-16 4,-1 2-176-5,3-3-48 6,1-3 0-6,0 0 0 8,1 2-304-8,1-3-64 12,2 3-16-12,-2-6 0 3,2 2-368-3,-1 5-80 8,-1-5 0-8,-2 4-16 7,-1 0-176-7,-3-1 0 12,2 1 0-12,-1 4 0 17,-7-2-1408-16,1 0-272-1,-4-2-48 0,-14 8-9280 5</inkml:trace>
    </iact:actionData>
  </iact:action>
  <iact:action type="add" startTime="78256">
    <iact:property name="dataType"/>
    <iact:actionData xml:id="d78">
      <inkml:trace xmlns:inkml="http://www.w3.org/2003/InkML" xml:id="stk78" contextRef="#ctx0" brushRef="#br1">30039 8872 14735 0,'0'0'640'1,"16"-10"160"-1,2-6-640 0,-3 5-160 1,5-5 0-1,-1 6 0 8,1 3 1344-8,3-3 256 10,-1 2 32-10,1 4 16 5,-3 0-528-5,1 2-96 11,-1 2-32-11,-1 6 0 5,-5 4-480-3,1 7-112 6,-5-3-16-8,0 6 0 4,1 1-176-4,-7 6-32 10,-2 3-16-9,-2 1 0 4,-4 10 80-5,1-2 16 8,-9 0 0-7,0 2 0 3,-3 0 112-4,-1 2 16 10,-6 1 16-9,7-1 0 9,-1-2-48-10,-3-6-16 6,3-1 0-6,-3-3 0 4,3-4 64-4,4-4 16 12,-1-1 0-12,3-1 0 3,4-5-96-2,2 2-32 8,4-1 0-8,0-17 0 3,0 0-48-3,0 0-16 8,8 18 0-8,2-5 0 4,-10-13 32-5,0 0 0 7,21 6 0-7,-1 0 0 8,-20-6-128-8,17 8-128 6,1 0 176-6,1-3-176 8,-3-3 128-8,3 4-128 12,3-2 0-12,-3 2 0 4,-3-4 0-4,3 2 0 13,-3-2 0-13,2 0 0 11,1-2-352-10,3-2-176 0,-1-2-48-1,0 0 0 15,-1-4-1760-13,-6 2-352 0,1-1-80-2,3-5-16 0</inkml:trace>
    </iact:actionData>
  </iact:action>
  <iact:action type="add" startTime="78677">
    <iact:property name="dataType"/>
    <iact:actionData xml:id="d79">
      <inkml:trace xmlns:inkml="http://www.w3.org/2003/InkML" xml:id="stk79" contextRef="#ctx0" brushRef="#br1">30623 9328 16527 0,'0'0'720'2,"0"0"176"-2,0 0-720 0,0 0-176 0,0 0 0 0,0 0 0 7,0 0 560-7,15 10 80 9,3 2 0-9,-4-5 16 5,1-9-32-5,1 1-16 5,-1-1 0-5,3-2 0 8,-3-8-48-8,5 4-16 7,-6-2 0-7,1-1 0 7,3 3-32-6,-5-4-16 9,5 4 0-9,-4 3 0 3,1-5-256-3,-5-2-48 9,2 4-16-10,-12 8 0 6,8-15 0-6,-5 3 0 10,1-2 0-10,-4 14 0 4,-2-11 32-4,2 11 16 10,-4-16 0-10,-1 8 0 5,5 8-32-5,-18-2-16 10,2 4 0-10,-1 4 0 5,-5 6-176-5,1 0 0 10,1 5 0-10,-1-1 0 5,-4-1 192-5,5 7-64 12,3 1 0-6,-3-1 0-4,5 1 64-1,3 0 0 2,-2 3 0-3,4 1 0 7,5-6-32-7,1 1 0 10,2-5 0-8,6 5 0 2,-1-3-32-4,5 1 0 11,0-1 0-10,4-1 0 3,-12-18-128-3,15 14 128 8,3-1-128-8,1-7 128 2,-19-6-128-3,22 6 0 10,-3-4 0-9,1-4 0 16,-3-2-1968-15,-3-4-320-1</inkml:trace>
    </iact:actionData>
  </iact:action>
  <iact:action type="add" startTime="79151">
    <iact:property name="dataType"/>
    <iact:actionData xml:id="d80">
      <inkml:trace xmlns:inkml="http://www.w3.org/2003/InkML" xml:id="stk80" contextRef="#ctx0" brushRef="#br1">30816 8681 13823 0,'0'0'1216'1,"0"0"-960"7,0 0-256-7,0 0 0 2,0 0 1328-3,15 2 208 12,3-2 64-11,-8-2 0 2,3-2-368-2,-1 0-64 8,4 2-16-8,-3-2 0 6,7 0-384-7,-1 2-96 8,-1-4-16-8,1 2 0 5,5 1-240-5,-3-1-48 8,-1 2-16-8,-1 0 0 6,3 0-192-6,-7 2-32 10,1 0-128-10,-2 0 192 6,-3-2-192-6,-11 2 0 10,0 0 128-10,12-2-128 17,-12 2-352-16,0 0-112 0,0 0-32-1,12-6-7456 11,-12 6-1504-10</inkml:trace>
    </iact:actionData>
  </iact:action>
  <iact:action type="add" startTime="79411">
    <iact:property name="dataType"/>
    <iact:actionData xml:id="d81">
      <inkml:trace xmlns:inkml="http://www.w3.org/2003/InkML" xml:id="stk81" contextRef="#ctx0" brushRef="#br1">31315 8222 9215 0,'0'0'400'1,"0"0"96"-1,0 0-496 0,0 0 0 4,0 0 0-3,0 0 0 3,0 0 2640-4,0 0 432 10,-4 10 96-10,-6 4 16 5,3 3-1712-5,-1 7-320 7,-6-1-80-7,4 3-16 7,-5 1-288-7,3 4-48 10,2-4-16-9,-1 3 0 3,3 1-64-4,0 2 0 11,0 2-16-11,4 0 0 6,0-6-304-5,4-1-64 4,2-1-16-5,2 0 0 7,2-3-240-7,2-1 144 11,-4-1-144-10,2-1 128 3,4 0 0-4,-1-3 0 9,-3-6 0-9,2-1 0 4,2 3-128-4,-3-4 0 16,-7-10 0-16,0 0 128 16,0 0-576-16,0 0-128 0,0 0-32 0,0 0 0 14,0 0-2368-13,0 0-480 0</inkml:trace>
    </iact:actionData>
  </iact:action>
  <iact:action type="add" startTime="79637">
    <iact:property name="dataType"/>
    <iact:actionData xml:id="d82">
      <inkml:trace xmlns:inkml="http://www.w3.org/2003/InkML" xml:id="stk82" contextRef="#ctx0" brushRef="#br1">31065 8747 14735 0,'0'0'1312'1,"0"0"-1056"1,0 0-256-2,14-2 0 1,4-4 1632-1,-3 4 272 0,5-2 48 0,3 2 16 5,3 0-704-5,1 1-144 10,2 1-32-10,4-2 0 7,4 0-512-6,-4 0-96 7,-1-2-32-8,-1-2 0 4,2 2-256-4,-4 0-64 10,-1-2-128-10,-3 2 192 17,-2-1-480-16,-1-1-96 0,-7-2-32 5</inkml:trace>
    </iact:actionData>
  </iact:action>
  <iact:action type="add" startTime="80058">
    <iact:property name="dataType"/>
    <iact:actionData xml:id="d83">
      <inkml:trace xmlns:inkml="http://www.w3.org/2003/InkML" xml:id="stk83" contextRef="#ctx0" brushRef="#br1">31417 6752 11055 0,'0'0'976'5,"0"0"-784"-5,0 0-192 0,0 0 0 4,11-8 1024-3,-11 8 176 4,12-12 16-5,2 3 16 9,-1 3-272-9,3-6-48 10,1 2-16-9,1 5 0 2,3-5-256-2,3 2-48 9,-5 0-16-10,1-4 0 4,1 3 32-4,3-1 0 6,-5-4 0-5,-1 7 0 6,1-1-304-7,1-2-64 8,-7 2-16-8,3 4 0 8,-16 4-48-8,10-4-16 7,3-1 0-7,-3 3 0 7,-10 2-32-7,0 0 0 9,12 0 0-9,-12 0 0 7,0 0 32-7,10 13 0 11,-6-1 0-11,1 5 0 6,-1 1 16-6,-2 2 0 9,0 5 0-9,-2 6 0 6,-4 6-16-6,0 0 0 14,-1 12 0-14,-1 19 0 1,-4 4-32-1,2 1 0 12,0-3 0-11,-1 10 0 1,3 4 16-2,2 3 0 8,0-1 0-8,0 6 0 4,0-4-144-4,4-1 0 6,-2 3 144-6,2 4-144 10,0-1 0-10,2 3 128 10,2-5-128-10,0-1 0 5,-4 0 0-5,4-6 144 9,2 0-144-8,2-24 0 3,-1 6 144-4,1 8-144 8,4 1 0-8,-2-5 144 7,-3 2 16-7,7-2 0 12,-4-4 0-11,0-1 0 2,1 5 32-3,-5-8 0 11,2 1 0-11,0-1 0 4,-4-1-48-4,-1-5 0 10,-3 5 0-9,2-5 0 3,0 1 48-4,0-5 16 11,0-1 0-11,0-2 0 5,2-6-48-5,-2-2-16 6,2-8 0-5,-2 2 0 6,-2-6 112-6,2-1 0 8,0-1 16-9,-2-6 0 5,0-1 64-5,0-1 16 10,-2-5 0-10,0 4 0 5,0-5-32-5,2 3-16 7,-6-6 0-6,2 7 0 5,0-5-48-5,-2 1 0 10,1-3 0-11,-7 2 0 4,2-2 112-4,-7 3 16 11,-3 3 0-11,-3-4 0 4,-1-1-48-4,-1 1 0 11,2 4 0-11,-3-3 0 5,-1 5-48-4,0-4-16 9,1 1 0-10,-3 1 0 4,-6-5-32-4,6 5-16 7,-3-6 0-7,-1-2 0 8,2 5-224-8,2-5 144 10,1 0-144-10,1 2 128 4,0-5-128-4,3-1 0 11,5 0-192-11,1-4 192 19,7-2-1424-17,11 2-176-2,-14-4-16 0,6-5-9200 7,8 9-1824-6</inkml:trace>
    </iact:actionData>
  </iact:action>
  <iact:action type="add" startTime="80957">
    <iact:property name="dataType"/>
    <iact:actionData xml:id="d84">
      <inkml:trace xmlns:inkml="http://www.w3.org/2003/InkML" xml:id="stk84" contextRef="#ctx0" brushRef="#br1">32249 7390 15135 0,'0'0'672'1,"0"0"144"-1,0 0-656 1,0 0-160 4,0 0 0-4,-15 11 0 3,3-3 944-4,4 4 144 7,1 3 48-7,-1 3 0 7,0 0-176-6,-6 3-16 5,3 2-16-5,-3 5 0 7,2 1-32-8,-3 2-16 9,3 0 0-9,-4 6 0 5,5 2-144-5,-3 6-32 12,0 0 0-12,1 2 0 5,1-6-256-5,6 6-48 9,-4 1-16-8,4 1 0 2,3-6-112-3,1 4-16 12,2-4-16-12,2-2 0 8,0 2-240-8,1-6 144 8,1-2-144-6,2-2 128 0,-2 2-128-2,0-8 160 10,-2-1-160-10,2-1 160 5,0-3-160-5,0 1 128 12,1-2-128-12,1-1 128 2,-6-20-128-2,2 14 0 10,2 1 0-10,-4-15 0 18,0 0-496-15,0 0-128-1,0 0-16-2,0 0-12608 0</inkml:trace>
    </iact:actionData>
  </iact:action>
  <iact:action type="add" startTime="81335">
    <iact:property name="dataType"/>
    <iact:actionData xml:id="d85">
      <inkml:trace xmlns:inkml="http://www.w3.org/2003/InkML" xml:id="stk85" contextRef="#ctx0" brushRef="#br1">32039 8178 16703 0,'0'0'736'1,"0"0"160"-1,0 0-720 0,0 0-176 0,0 0 0 0,0 0 0 9,0 0 976-9,0 0 176 10,19 5 16-10,1-5 16 4,-5-2-112-2,5 1-32 5,-1 1 0-7,-3-2 0 5,4 0-416-4,-3-2-96 5,-1 0-16-6,3 2 0 8,-5-2-256-8,1 2-48 7,-15 2-16-6,22-4 0 3,-5 0-192-4,1 2 0 6,0 2 0-6,-9 0 0 25,-9 0-352-23,12-2-112-1,2 0-32 0,-14 2-11120-1</inkml:trace>
    </iact:actionData>
  </iact:action>
  <iact:action type="add" startTime="81644">
    <iact:property name="dataType"/>
    <iact:actionData xml:id="d86">
      <inkml:trace xmlns:inkml="http://www.w3.org/2003/InkML" xml:id="stk86" contextRef="#ctx0" brushRef="#br1">32542 7384 6447 0,'0'0'576'1,"0"0"-576"7,0 0 0-8,0 0 0 3,0 0 2416-2,0 0 368 9,6 15 80-10,-4-1 16 4,-2 4-1408-3,-2-3-288 6,-2 5-48-7,-2 3-16 6,4 1-224-6,-2 3-32 8,-2 2-16-8,4 0 0 8,-1 1-256-8,-1-3-48 7,-2 0-16-7,2 2 0 7,2 3-240-7,2-1-48 9,0-2-16-9,0 0 0 6,0 1-224-5,2-5 176 9,0-4-176-10,0 1 160 6,-2 1-160-6,0-1 0 10,0-3 0-9,0 3 128 4,0 1-416-5,0-3-96 12,0-5 0-12,0 1-11232 6</inkml:trace>
    </iact:actionData>
  </iact:action>
  <iact:action type="add" startTime="81918">
    <iact:property name="dataType"/>
    <iact:actionData xml:id="d87">
      <inkml:trace xmlns:inkml="http://www.w3.org/2003/InkML" xml:id="stk87" contextRef="#ctx0" brushRef="#br1">32329 8285 18831 0,'0'0'832'1,"0"0"176"-1,12 6-816 0,4-2-192 5,-5-1 0-5,5 3 0 5,-2-2 752-5,1-2 96 6,1-2 32-6,-1 0 0 7,3-2-240-7,-4 2-64 11,5-4 0-11,-5-3 0 4,1 1-320-4,-3 0-80 11,4-2-16-11,-3 0 0 5,1 2-160-5,-4 2 0 9,3 3-160-9,-13 1 160 20,6-6-2160-19,-6 6-336-1</inkml:trace>
    </iact:actionData>
  </iact:action>
  <iact:action type="add" startTime="82131">
    <iact:property name="dataType"/>
    <iact:actionData xml:id="d88">
      <inkml:trace xmlns:inkml="http://www.w3.org/2003/InkML" xml:id="stk88" contextRef="#ctx0" brushRef="#br1">32511 8449 9215 0,'0'0'816'2,"0"0"-656"0,0 0-160-2,0 0 0 4,0 0 2272-3,0 0 416 9,-12 7 96-10,12-7 16 4,-10 12-1264-4,10-12-240 7,-15 6-48-7,5 0-16 8,10-6-256-8,-14 12-48 11,5-3-16-11,9-9 0 4,-8 10-336-4,8-10-80 9,-10 18-16-8,10-18 0 3,0 0-224-4,0 0-64 11,0 13 0-11,2 3 0 5,-2-16 64-5,10 15 0 6,-4 1 0-6,-1-8 0 9,1 6 32-9,4-5 16 11,-2 5 0-11,2-2 0 4,1-1 16-4,-3 3 0 11,2-2 0-11,2 3 0 4,-5-3-64-3,1 4 0 4,0-3 0-5,-2 5 0 8,0 1 0-8,-2-3-16 12,-4-1 0-12,0 5 0 4,0-2 0-4,0 1 0 6,-4 2 0-6,0 3 0 8,-4-7 144-8,-2 3 48 7,0-1 0-7,5-9 0 10,-7 0-112-10,2 2 0 7,2-7-16-6,-3 3 0 6,1 2-80-7,-2-4-16 7,2-4 0-7,5 0 0 9,5-2-64-9,-8-2-16 7,-2 0 0-7,10 2 0 7,-6-6 0-7,2-4 0 7,4 1 0-7,0-1 0 8,-2-6 0-8,4 4 0 8,2-5 0-8,2 1 0 3,4 1-128-2,-2-3-176 6,1-3 48-7,5-1 0 8,-2 3 0-8,3-5 0 12,-3 1 0-12,9-10 0 3,-3 4-64-3,-2 1 0 12,3 1 0-12,-9 9 0 2,4 1-112-1,-7-5-16 11,1-1-16-12,2 2 0 4,-2 1 0-4,-4 1 0 11,-1-3 0-11,1 5 0 3,-4 3 0-3,0-2 0 13,-2 5 0-13,0-7 0 18,1 6-208-17,-3-1-32 0,0 3-16-1,4 10 0 13,-12-6-1168-11,2 0-224-1,2-4-64 0,8 10-10416-1</inkml:trace>
    </iact:actionData>
  </iact:action>
  <iact:action type="add" startTime="82848">
    <iact:property name="dataType"/>
    <iact:actionData xml:id="d89">
      <inkml:trace xmlns:inkml="http://www.w3.org/2003/InkML" xml:id="stk89" contextRef="#ctx0" brushRef="#br1">32482 6906 15375 0,'0'0'672'1,"0"0"160"-1,0 0-672 0,0 0-160 3,0 0 0-2,15 2 0 5,-15-2 1088-6,18 8 176 6,-9-2 32-6,5 7 16 7,0 1-160-7,-4 2-48 8,3-1 0-8,-1 7 0 7,5 3-352-7,-1 2-80 12,4 4-16-12,1 5 0 4,0 5-16-4,1 5 0 11,-1 7 0-11,3 5 0 4,-3 5-64-4,3 9 0 12,-5 0-16-11,1 10 0 2,-1 4 80-3,-5 9 0 17,-2 1 16-17,-9 5 0 2,1 5-96-2,-4-9-32 7,-4 1 0-7,1 3 0 4,-9-7-112-4,0 1-32 11,-2-5 0-11,-1-2 0 5,-3 2-96-4,3-7-32 3,-7-5 0-4,3 0 0 11,-3-2-48-11,-7 24-16 5,-2-12 0-4,2-12 0 7,-1-2-192-8,1-6 0 13,0-9 0-13,1-3-11200 17,-1 3-2304-16</inkml:trace>
    </iact:actionData>
  </iact:action>
  <iact:action type="add" startTime="90725">
    <iact:property name="dataType"/>
    <iact:actionData xml:id="d90">
      <inkml:trace xmlns:inkml="http://www.w3.org/2003/InkML" xml:id="stk90" contextRef="#ctx0" brushRef="#br2">17221 15852 19343 0,'-4'-14'1728'2,"-4"-2"-1392"2,-2-3-336-4,2-3 0 7,4 1 848-7,-1 1 112 6,-5-3 0-5,2 0 16 8,0-5-624-9,-3 3-128 6,1-2-32-6,-4-3 0 11,-1 1-192-11,-1 0 128 4,2-2-128-4,-5 0 0 8,-7-7 0-8,1 7 128 7,-2 0-128-7,-3 4 0 9,-3-4 0-9,2 1 0 7,-4 1 0-7,-4-6 0 8,-2 0 0-8,-4 2 0 8,0-2-192-8,2 0 192 6,-5-1 0-6,-1 3-128 10,-2-4 128-10,0-2 0 6,-1 6 0-6,-3 0 256 7,-7-6-64-7,-3 4 0 8,-1 0 160-8,-8-4 32 6,4 4 0-6,1 3 0 8,-5-1-64-8,4-2 0 8,-4 6 0-8,2 2 0 9,2 5-112-9,-10-1-16 5,-12-3-16-5,-2 3 0 9,1-4-176-9,-5 3 0 7,3 3 144-6,-5 9-144 6,3-4 0-7,-7 7 128 5,-13-1-128-4,0-2 0 7,0 6 0-8,-4 3 0 8,4 3 0-8,0 3 0 7,-10 1 0-7,1 2 0 8,-9-4 0-8,2 8 128 7,5 0-128-7,-3 9 0 7,-4 3 0-7,-5-5 0 10,-3 3 0-10,7 3 0 7,1 2 0-7,5 3 0 7,-7-1 0-7,-1 2 0 7,-7 6 0-6,9 2 0 7,7 2 0-8,-4 0 0 5,-1 4 0-4,-3 2 0 7,1 4 0-8,7 4 0 6,8 5 0-6,-2 6 128 10,2-1-128-10,-2-3 0 6,-1 1 128-6,-1 7-128 7,6-2 0-7,8 8 0 7,7 2 0-7,-3 4 0 8,-8 2 0-7,2 0 0 6,2-4 0-7,7 4 0 7,9 2 0-7,5 4 0 8,12-2 0-8,0 1 0 9,0-3 0-9,0 6 0 5,4 4 0-5,5-5 0 9,1-3 0-9,6 4 0 7,5 5 0-7,6 1 0 8,5 3 0-8,3 5 0 7,2 1 0-7,6 0 0 7,5 5 0-6,5 5 256 6,2 2-64-7,5-2-16 7,2 0-176-7,9 4 0 7,-3 0 0-7,6-6 0 10,2-2 0-10,4 2 0 6,6-2 0-6,2 8 0 8,1-4 0-8,7 0 0 6,3 2 0-5,5 6 0 6,3-4 0-7,4 4 0 7,6-4 0-7,6-2 0 10,4-2 0-10,5 0 0 5,5-10 0-5,5 1 0 8,10-1 0-7,4-4 0 5,0-7 0-6,2-2 0 9,2-6 0-9,8-3 0 6,5-3 0-5,11-4 0 6,9 2 0-7,2-3 128 8,-4-3-128-8,2-8 0 7,6 0 128-7,10 1-128 8,7-5 0-8,1-3 128 7,-3-7-128-7,7-7 0 9,7 0 144-9,6-8-144 7,6-1 128-7,0-9-128 6,-4-8 128-6,7 1-128 8,11-8 0-7,-4-8 128 7,-7-4-128-8,1 0 0 7,4-12 0-6,2 1 0 4,5-9 0-5,-3 1 128 8,-7-7-128-8,11-3 0 7,-1-2 0-7,-5 0 128 10,-10-8-128-10,2 0 0 5,4-8 0-5,-1-2 0 10,-9-5 0-10,0-5 144 6,0-7-144-6,0-4 0 7,2-10 176-7,-6-6-176 8,-11-5 160-7,-3-5-160 6,-1-9 176-7,3-4-176 7,-2 0 192-7,-9-8-192 8,-8 0 416-8,-6-6-32 6,-6-2 0-6,-5-4 0 8,-3 3-80-8,0 1-32 8,-5-2 0-8,-8-3 0 8,-10-5-272-8,-6 1 128 6,-2-1-128-6,-10 4 0 8,-3 7 256-8,-7-7-64 8,-3 0-16-8,-8 1 0 9,-4 3 144-9,-9 4 16 6,-13 4 16-6,-1-1 0 9,-14 8 112-9,-12 1 32 6,-5 4 0-6,-11 2 0 9,-11 5-256-9,-4 9-48 7,-7-1-16-7,-7 12 0 23,-9 8-576-21,-1 2-112 0,-1 6-32-2,-6 3 0 11,-10 9-2208-10,-2 3-432 3</inkml:trace>
    </iact:actionData>
  </iact:action>
  <iact:action type="add" startTime="92363">
    <iact:property name="dataType"/>
    <iact:actionData xml:id="d91">
      <inkml:trace xmlns:inkml="http://www.w3.org/2003/InkML" xml:id="stk91" contextRef="#ctx0" brushRef="#br2">27640 16326 31503 0,'6'-34'1392'1,"0"13"288"-1,-2 1-1344 0,2 3-336 5,0-3 0-3,-6-3 0 1,0 2 0-2,0 3 128 5,-6-2-128-5,-4-1 0 7,-2 3 160-8,-5-5-32 6,-1-2-128-6,-5-1 192 8,-6 1-192-8,-9 0 0 7,-2-1-192-7,-11 1 192 8,-6-2-144-8,1-3 144 7,-3 1 0-6,-5 2-144 7,-3 0 144-8,-3 1 0 6,0 3 0-6,-10 3 0 8,-4-3 0-7,-7 1-128 7,-13-1 128-5,-1 9 0 1,-2-3 0-4,-1 3 0 7,1 1 0-7,-8-5 0 9,-10 4 0-9,-6-1 0 6,-9 3 0-6,-4-2 0 8,1 5 144-8,-7 5-144 9,-14 0 192-9,-4-2-192 6,-3 10 192-6,-3 2-64 6,1 0 0-6,-7 5-128 9,3 3 240-9,-3-2-64 7,3 3-16-7,-5 5 0 9,-1-3-32-9,4 7 0 6,-1 1 0-6,3 2 0 8,-9-1 0-8,13 1-128 7,-1 10 192-7,0 2-64 10,-1-2-128-10,1 6 0 5,10-4 0-5,1 6 0 9,7 0 0-9,-2 5 0 6,2 1 0-5,9 4 0 5,9-1 0-6,1 5 0 8,5-1 0-7,1 5 0 5,2-3 0-6,6-1 0 8,8 1 0-8,8 3 0 9,6 3 0-9,3-2 0 7,-1-1 0-7,9 5 0 7,2-2 0-7,6 6 0 8,6-1 0-8,6-3 0 7,3 6 0-7,7-2 0 6,5 4 0-5,5 2 0 6,-1-4-128-7,4 2 128 8,4 4 0-8,2 8 0 9,6-2 0-9,4 4-176 5,0-3 176-5,3 7-128 10,7 0 128-10,5-1 0 5,5 3 0-4,1-5-128 7,4 7 128-8,6-3 0 6,6 7 0-6,4-3 0 9,-1 1 0-9,9 1-128 6,5-5 128-6,3 7 0 9,3 4 0-8,4 3 0 5,6-3 0-5,2 4-128 5,0-2 128-5,8 2 0 6,4 4-144-7,3 1 144 9,5-1 0-8,7 0-176 4,2-2 176-5,12 4-128 7,10-6 128-7,-3-2-128 9,5-4 128-9,4 1-128 7,3 1 128-7,6-2 0 6,2-3 0-6,8-5 0 10,6-1 0-10,6-5 0 6,-2-3 0-6,2-4 0 10,5 0 0-10,13-6 192 5,1-4-64-5,6-10 0 9,-6-3 80-9,10-7 32 5,8-5 0-4,2-4 0 8,-3-8-32-8,5-10 0 7,12-3 0-8,-3-12 0 6,4-3-208-5,7-3 0 5,-3-8 0-5,4-10 0 7,0-1 0-8,2-7 0 6,-2-3 0-6,2-8 0 7,1-4 0-6,-3-10 0 7,-2 2 0-8,-2-8 0 7,6-5-144-6,-6-9 144 6,-3-1 0-7,-1-6-144 8,2-6 144-8,-9-2 0 7,-12-10 0-7,-2-2 0 6,0-3 0-6,-8-5 0 8,0-7 0-8,-12-4 0 8,-5-6 0-8,-1-6 0 7,-1 4 0-7,-12-11 128 8,-2-7 0-7,-16-1 0 5,-5-5 0-6,-5-3 0 8,-7 0 256-8,-8-3 48 7,-4-7 16-7,-8 8 0 7,-2 0 192-7,-5 0 32 8,-12-6 16-8,-10 2 0 8,-10-2 48-8,-10 7 16 8,-9-1 0-7,-10 0 0 6,-8-2-64-7,-13 5-16 6,-6 3 0-6,-16 5 0 7,-12 9-352-7,-9 7-80 7,-4-4-16-7,-10 6 0 9,-8 2-224-9,-10 10-192 6,-7 3 48-6,-18 3 0 22,-18-2-1248-20,-5 1-240-1,-6 3-48-1,-14 7-10368 5,-17 4-2080-2</inkml:trace>
    </iact:actionData>
  </iact:action>
  <iact:action type="add" startTime="93989">
    <iact:property name="dataType"/>
    <iact:actionData xml:id="d92">
      <inkml:trace xmlns:inkml="http://www.w3.org/2003/InkML" xml:id="stk92" contextRef="#ctx0" brushRef="#br2">20499 882 9215 0,'-17'-24'816'2,"9"13"-656"-2,-6-9-160 0,3-1 0 5,-5-5 640-5,4-1 80 7,-5-4 32-7,3 2 0 8,-5-1-16-8,1 1 0 8,3 0 0-8,-7 0 0 7,3-1-96-7,-3 1 0 7,1-2-16-7,-3-2 0 8,-3 2-160-8,0 1-16 6,-3 1-16-6,-5 4 0 8,0 1-176-8,0 7-48 8,-6-3 0-8,4 1 0 7,4 1-80-6,-6 1 0 6,-2 1-128-7,0 4 192 7,0-1-192-7,0 5 0 10,0 2 0-9,0 6 0 5,2 0 144-6,2 4-144 7,-6 4 128-7,2 3-128 7,-8-1 0-7,-1 6 128 8,-3-4-128-8,0 3 0 6,-1-1 0-5,1 5 0 7,2 7 0-8,5 1 0 7,-3 4 0-7,-2 4 0 8,4 2 0-7,2 0 128 5,-3 8-128-6,-1-2 0 8,6 6 0-8,-4 4 128 8,-6 1-128-8,3 1 0 6,1-1 0-6,2 1 128 9,-2 0-128-9,1-1 0 6,1 1 144-5,6-1-144 7,2 5 0-8,2-1 144 7,2 3-144-7,0 1 0 8,1-1 0-8,3-1 0 7,0 3 0-7,4 3 0 8,1-4 0-8,3-1 0 7,-2-1 0-7,3 6 0 9,-1 1 0-9,-1 9 0 6,-1-8 0-6,2 4 0 8,-3 2 0-8,3-5 0 7,1 1 0-7,1-2 0 8,-3 4 0-8,3 2 0 7,2-5 0-7,3 5 0 7,-4-2 0-7,9 2 0 8,-3 0 0-8,6-6 0 7,0 3 0-7,3-7 0 8,5-4 0-8,0 5 0 8,0-3 0-8,7 2 0 6,-1 3 0-5,6-3 0 7,4 2 0-8,3-3 0 7,-1-3 0-7,7 3 0 9,2 3 0-9,3-6 0 5,1 3 0-5,2-5 0 10,-4-1 0-10,4 1 0 7,0-3 0-7,8-4 0 8,-2 1 0-8,8-5 0 6,-4-2 0-6,6-6 0 8,2 2 0-7,3-4 0 5,5-6 0-6,1 2 0 9,5-3 240-9,-1-3-64 6,-2-2-16-6,5 1 0 8,-9-3 96-8,1-1 0 6,1-9 16-6,5 3 0 9,1-6 16-9,-2 1 0 7,7-3 0-7,-1-6 0 8,4-2 112-8,4-6 32 6,0-7 0-6,-6-7 0 8,0-7-16-8,4-8 0 8,-4-4 0-8,3-8 0 9,3-4-128-9,0-5-32 5,4-7 0-4,-1 1 0 7,1-5-256-8,-7-1 0 6,-5-8 128-6,-2-2-128 8,-2-2 128-8,1-2-128 8,-1-2 144-8,-6-3-144 8,1-7 208-8,-1-2-48 7,-1 3-16-7,-1-7 0 8,-7-1 128-8,-2-8 32 7,-2-8 0-7,-12 0 0 9,-2-6 16-9,-6 0 0 5,-3-4 0-4,-7 2 0 7,-3-7-128-8,-4 5 0 7,-8 6-16-7,-6 6 0 7,-8 4 240-7,0 8 48 8,-9 3 16-8,-5 10 0 8,-7 7 32-8,-4 6 16 5,-8 5 0-4,-9 6 0 7,-1 11-320-8,-1 5-64 7,-1 7-16-7,-2 0 0 9,-3 10-320-9,4 3-64 6,-1 5 0-6,4 8-16 25,5 7-1840-24,7 2-352 0,0 0-80 2</inkml:trace>
    </iact:actionData>
  </iact:action>
  <iact:action type="add" startTime="95021">
    <iact:property name="dataType"/>
    <iact:actionData xml:id="d93">
      <inkml:trace xmlns:inkml="http://www.w3.org/2003/InkML" xml:id="stk93" contextRef="#ctx0" brushRef="#br2">25212 673 15487 0,'-25'-13'688'3,"9"1"144"-3,-4 0-672 1,-1 2-160-1,0-5 0 0,-7 5 0 7,-5-4 592-7,0 5 96 7,0-9 16-7,0 6 0 8,-4-5-192-8,1 3-48 7,3-3 0-7,-2 3 0 7,-2-2 16-6,0 1 0 5,2 3 0-6,-4 0 0 8,2-5-192-8,-6-1-32 7,4 7-16-6,-4-3 0 7,4 2-80-7,-6 4-16 4,0-3 0-5,-3 5 0 8,-5 2 0-8,-4 0 0 8,3 0 0-8,-3-2 0 12,1 4 16-12,1 0 0 3,0 0 0-3,-1 2 0 9,-3 0 48-9,1 4 16 7,5 4 0-7,-2-4 0 8,1 0-96-8,-7 2 0 7,-1 4-128-7,-2 3 192 9,-11 1-192-9,7 3 0 6,-2 5 0-5,0 1 0 5,0 3 0-6,-1 1 0 8,3 4 0-8,-2 2 0 7,4 0 0-7,-7 3 0 8,1 3 0-8,-2-4 0 6,-4 6 0-6,10-2 0 8,-2 3 0-7,5 1 0 7,-1 4 0-8,3 0 0 6,7 2 0-6,1 3 0 8,-1 3-128-7,-1 7 128 5,-1 1 0-6,-3-1 0 8,1 8-128-8,3-3 128 8,1 3 0-8,1 0 0 9,4 4 0-9,6-2 0 6,0-1 0-6,6 5 0 8,-1 4 0-7,6 0-128 5,1-8 128-6,4 6 0 9,4 2 0-9,3 0 0 5,1 0 0-4,7 0 0 7,-4-2 0-8,9 4 0 7,-5 3 0-7,8 1 0 8,0-4 0-7,2 2 0 6,4 0 0-7,4 0 0 6,2-2 0-6,0 1 0 7,8-1 0-5,-1 0 0 4,3 0 0-6,3-2 0 8,5-2 0-8,3-4 0 7,2-8 128-7,9 5-128 7,-3-5 0-6,6 2 0 7,1-3 0-8,9-5 128 6,0 2-128-6,5 3 0 9,3-3 128-9,3-5 0 6,9-3-128-6,-5-3 192 10,0 0 0-9,1-6-16 4,7 1 0-5,0-1 0 8,4-8-16-7,6 2 0 5,5 0 0-6,1-5 0 8,-2-7 32-8,0-2 16 6,-2-5 0-5,3-7 0 7,1 5 48-8,2-8 0 7,7-4 0-7,3-1 0 8,-3-9-64-8,2-3-16 6,-7-5 0-6,6-9 0 8,1-5-176-8,-2-1 192 7,5 0-192-7,3-7 192 9,0-8-192-9,-1-3 192 6,-11-6-192-5,7-2 192 6,-5 1-64-6,1-3-128 5,-5-9 192-6,5-7-64 9,1-1 128-9,-7-2 32 6,-10-8 0-6,0-7 0 9,0-5 128-9,-4-7 32 7,-4-7 0-7,0-5 0 10,0-6-32-10,-11-8 0 5,-1-7 0-5,-9-8 0 10,-8-7-96-10,-6-5 0 5,-6 4-16-5,-12-8 0 7,-5-2-144-6,-10-2-32 6,-6-3 0-7,-6 3 0 7,-12 4-128-7,-5 4 0 8,-10 9 0-8,-8 9 128 7,-10 5 160-7,-7 14 32 8,-9 6 0-8,-3 8 0 7,-8 9-192-7,-4 12-128 8,-4 10 192-8,-13 2-192 21,-14 9-256-20,-10 13-144 0,-12 9-48-1,-3 9-10336 8,-9 5-2080-8</inkml:trace>
    </iact:actionData>
  </iact:action>
  <iact:action type="add" startTime="100622">
    <iact:property name="dataType"/>
    <iact:actionData xml:id="d94">
      <inkml:trace xmlns:inkml="http://www.w3.org/2003/InkML" xml:id="stk94" contextRef="#ctx0" brushRef="#br2">8822 4012 7359 0,'0'0'320'1,"0"0"80"-1,0 0-400 0,0 0 0 6,0 0 0-6,0 0 0 5,11-4 1776-5,1 0 272 11,-4-6 48-11,4 1 16 5,1-1-1040-5,5-6-208 11,-3 3-32-11,5-7-16 5,-1 1-192-5,-1-5-48 5,1 1 0-4,3-3 0 7,-7 1-128-8,5-2-48 9,1 1 0-8,-5 3 0 3,2-4-16-4,1 3 0 12,-1 1 0-12,-1 5 0 3,3-1 0-2,-7 1 0 9,1 7 0-10,-4-3 0 6,0 4-128-6,1 4-16 6,-11 6-16-6,0 0 0 6,0 0 0-6,10 8 0 12,2 8 0-12,-6-3 0 5,-5 11-96-5,3 1 0 10,-4 2-128-10,-2 5 192 6,0 5-192-6,-3 8 144 10,-5-6-144-6,0 3 128-3,0 5-128-1,-5-4 192 7,1 4-192-7,-3-6 192 7,3 0-64-7,2-6 0 11,2-2 0-11,-3 0 0 5,5-3-128-5,2-3 0 10,-2-4 0-10,2-5 0 19,1-1-704-17,5-7-128 1,0-10-32-3</inkml:trace>
    </iact:actionData>
  </iact:action>
  <iact:action type="add" startTime="101001">
    <iact:property name="dataType"/>
    <iact:actionData xml:id="d95">
      <inkml:trace xmlns:inkml="http://www.w3.org/2003/InkML" xml:id="stk95" contextRef="#ctx0" brushRef="#br2">9159 4028 13935 0,'0'0'608'1,"0"0"144"-1,0 0-608 0,0 0-144 2,0 0 0-1,-2 11 0 3,0 5 880-3,-2-4 144 4,2 3 16-5,-4-3 16 10,-1 3-96-10,1-3 0 10,0 6-16-10,0-3 0 3,-6 3-368-2,3-5-80 9,-5 3-16-10,2 4 0 4,1-5-96-3,-5 3 0 9,4-5-16-10,-5 3 0 5,-1 2-16-5,1-5 0 8,-5 7 0-8,-1-1 0 8,3-5 32-8,3 3 16 11,-5-3 0-11,1 4 0 4,-1-9-16-4,1 5 0 9,-5-6 0-9,-1 2 0 6,0 1 48-3,0-3 0 5,-1 0 0-7,1 2 0 3,0-5-80-4,-3-1-16 12,-3 0 0-11,4 2 0 1,0 0-48-2,-2-4-16 11,-3 0 0-11,-1 0 0 4,-2 0-64-3,2 0-16 8,0-2 0-9,-6 0 0 4,2 0-192-3,-4 0 176 10,2 0-176-11,-23-4 160 5,7 0-160-5,3-2 0 9,1 2 0-8,6-2 128 2,-2 0 0-2,1 1 0 10,-3-3 0-11,-2 2 0 4,1 0-128-4,1 2 0 11,-2-2 0-11,-3-3 0 4,-9-1 0-4,3-4 0 10,1 3 0-9,-5-3-176 2,-2 0 176-2,3 1 0 9,-1-1 128-10,6 4-128 4,1-4 0-4,1 5 0 12,-5-7 0-12,5 2 0 4,-1-3 0-4,-1 5 0 10,-9-1 128-9,3 3-128 4,4-6 0-5,-5 8 0 9,3 1 0-9,3-5 0 4,1 4 0-4,0 0 0 11,1-3 0-11,1 5 0 4,1 4 0-3,-2 0 0 10,-3 0 0-10,-4 2 0 2,1-4 0-2,-3-2 0 7,0-2 0-8,0 6 0 6,1 2 0-6,7 0 0 11,-1 2 0-11,3 2 0 4,1 4 0-4,3 0 0 6,1 0 0-6,-4 3-128 8,-3-1 128-8,3 0 0 6,3 5 0-5,-1-3-128 5,0 4 128-6,3-3 0 7,5 5 0-7,0 0-128 9,-2-5 128-9,5 7 0 6,1-1 0-6,-4 3-128 10,6 3 128-10,-2 0 0 5,6 1 0-5,-4-3 0 7,2 1 0-7,-4 1 0 7,2 4 0-7,0 0 0 11,4-1 0-11,2 3 0 6,-2-4 0-5,4 0 0 7,0 1 0-8,1-1 0 5,1 0 0-5,0 1 0 9,6 3 144-9,-1-2-144 7,-1-2 192-7,4 3-192 8,-1 1 192-8,3 4-192 6,1-2 192-6,1-2-192 10,-7-3 176-10,3 1-176 6,1 0 160-6,3 2-160 8,1-1 208-8,-1-1-48 7,1-4-16-7,3-1 0 7,-1-3 48-7,4 3 0 7,-3-3 0-7,5-2 0 9,2 1-48-9,-2 3 0 6,3 1 0-6,1-1 0 9,0-7-144-9,0 3 128 7,4-5-128-7,0 3 128 9,2-17-128-9,4 18 0 5,-4-18 0-5,12 16 0 24,-2 3-1264-22,5-5-176 0,-1-3-32-2,3-5-13072 0</inkml:trace>
    </iact:actionData>
  </iact:action>
  <iact:action type="add" startTime="102189">
    <iact:property name="dataType"/>
    <iact:actionData xml:id="d96">
      <inkml:trace xmlns:inkml="http://www.w3.org/2003/InkML" xml:id="stk96" contextRef="#ctx0" brushRef="#br2">1807 6013 6447 0,'0'0'576'1,"0"0"-576"0,4-8 0-1,4-4 0 7,-2 3 1008-6,-4-1 80 10,0-2 32-11,-2 12 0 3,4-10-224-2,-4 10-64 6,2-11 0-7,-2 11 0 6,0 0 0-5,0 0-16 9,0 0 0-9,0 0 0 5,-4-12-112-6,0 6-32 9,4 6 0-9,0 0 0 4,-16-2-224-4,5 4-32 8,-9 2-16-8,3 0 0 6,-9 2 48-6,-1 5 16 9,-6-3 0-9,2 4 0 6,-3 4 32-6,1-1 0 7,-8 1 0-7,4 1 0 13,2-5 16-13,-4 4 0 8,2-3 0-7,6 5 0 1,-2-3-128-1,3 5 0 12,3-1-16-12,4 1 0 0,-1-1-160-1,5 5-16 6,3-3-16-6,-1-1 0 9,7-5-176-9,0 5 0 6,6-3 0-6,4-3 0 9,2 4 0-9,4-3 128 7,4 3-128-7,0-5 0 8,5 3 192-8,1 2-32 12,3-5-16-10,5 7 0 0,-1-1 48-2,2-1 0 6,3 3 0-6,1 1 0 3,0-5-192-2,1 5 0 6,-5-1 144-7,-2 3-144 9,-3-1 0-9,-3-4 0 6,-3 3 0-6,-2 1 128 8,-8 3-128-8,0 1 144 11,-4-4-144-11,-2 1 160 5,-2 3 96-5,0-2 0 6,-8 3 16-6,0 1 0 8,-5 2-16-8,1 2-16 13,-3-1 0-12,1 1 0 1,1 2-112-2,-5 2-128 6,3-4 176-6,3 6-176 8,-3 0 272-8,1-2-48 11,2 4-16-11,-1-2 0 5,5 4-208-4,-2-6 0 3,7 2-192-4,-1-2 192 10,0-2 0-10,4 6 0 10,0-6 160-10,4-4-32 5,2 1-128-5,2-3 144 11,0 0-144-11,4-2 160 4,-2 1-160-3,1-5 128 8,5 1-128-9,-4-3 128 5,4-5-128-5,1-1 160 12,-1 1-160-12,4-6 160 18,-5-1-480-18,7 1-112 1,-3-2-16-1,5-6-9120 9,1-2-1824-9</inkml:trace>
    </iact:actionData>
  </iact:action>
  <iact:action type="add" startTime="102801">
    <iact:property name="dataType"/>
    <iact:actionData xml:id="d97">
      <inkml:trace xmlns:inkml="http://www.w3.org/2003/InkML" xml:id="stk97" contextRef="#ctx0" brushRef="#br2">2436 5913 10127 0,'0'0'896'1,"0"0"-704"3,5-7-192-3,-5 7 0 4,0 0 1024-5,0 0 160 10,0 0 32-10,0 0 16 6,0 0-144-6,-9 11-48 9,1 1 0-8,-6 6 0 2,3 1-432-3,-7 4-96 7,4 3 0-7,-3 5-16 7,1 6 144-7,2 2 16 11,-5 8 16-10,1 4 0 4,-1 5-128-5,-4 5-32 10,1 1 0-9,1 8 0 3,3 0-240-3,-3 4-48 8,3-5-16-9,4-1 0 4,-3-9-208 0,7-3 128 5,-2-5-128-9,5-4 0 3,-1-8 320-3,4-6-48 11,0-4 0-11,0-4 0 4,4-3 224-3,4-1 32 9,0-7 16-10,0 0 0 4,-4-14 96-3,0 0 0 9,10 2 16-10,5-2 0 5,-3-6 64-4,5-4 16 8,-1 2 0-9,2 2 0 4,1-7-400-4,3 1-80 10,-1-4 0-10,2 5-16 4,1-5-240-3,-1 4 0 10,4-3 0-11,-3 3 0 4,-3 4 0-4,1 0 0 12,1 4 0-9,1 4 0-3,-1 4 0 0,-2 6 0 11,-7-2 0-11,2 9 0 4,-7-5 0-4,1 6 0 10,-2-5 0-10,-6 7 0 5,-2-1 0-4,-4-1 0 8,-8 0 0-9,3 1 144 5,-9-1 0-5,2 1 0 10,-5 1 0-10,-4-7 0 9,-1 1 0-8,-1-4 0 6,-4 3 0-4,2-5 0-3,-5-4-16 0,1 0 0 10,2-2 0-10,2-2 0 5,1-2-128-5,3-2 160 12,0 2-160-12,5-6 160 4,-1-3-160-3,3 1 0 10,5-4 0-11,-1 2 0 16,4-7-1600-14,6 3-320-1,0-1-48-1,4-5-12016 3</inkml:trace>
    </iact:actionData>
  </iact:action>
  <iact:action type="add" startTime="103283">
    <iact:property name="dataType"/>
    <iact:actionData xml:id="d98">
      <inkml:trace xmlns:inkml="http://www.w3.org/2003/InkML" xml:id="stk98" contextRef="#ctx0" brushRef="#br2">2769 7134 14735 0,'0'0'1312'1,"-2"18"-1056"3,0-3-256-4,2 9 0 5,-2 3 1760-5,0 0 288 9,0 1 64-8,0-1 16 5,-3 2-336-6,-3-1-64 5,0-1 0-4,0 0-16 5,-4-2-848-5,5-1-160 10,1-1-48-11,-2-1 0 3,-2 1-400-3,4-1-64 11,4-1-32-11,-1-5 0 5,-1 1-288-5,2 1-64 11,2-7-16-11,4 3-9008 17,-4-14-1792-16</inkml:trace>
    </iact:actionData>
  </iact:action>
  <iact:action type="add" startTime="103762">
    <iact:property name="dataType"/>
    <iact:actionData xml:id="d99">
      <inkml:trace xmlns:inkml="http://www.w3.org/2003/InkML" xml:id="stk99" contextRef="#ctx0" brushRef="#br2">3467 7206 17503 0,'0'0'768'1,"0"0"176"-1,0 0-752 0,0 0-192 7,0 0 0-7,0 0 0 3,8 10 768-3,-2-2 112 9,-6-8 16-8,10 16 16 4,-2 1-144-5,-3 3-48 10,3 3 0-10,2 0 0 6,-4 5-288-6,2-1-64 6,-2 2-16-6,-1 0 0 8,-3-1-64-7,-2 3-16 11,-4 2 0-12,-3-2 0 3,-3 4 16-3,0-5 0 10,-4-3 0-10,7 0 0 6,-7 1-160-6,2-3-128 9,-1 0 192-9,3-1-192 5,0-7 240-4,-4 1-64 9,5-6-16-10,-3 1 0 5,4-5-160-5,8-8 0 10,0 0 0-9,0 0-8224 12,0 0-1568-11</inkml:trace>
    </iact:actionData>
  </iact:action>
  <iact:action type="add" startTime="104049">
    <iact:property name="dataType"/>
    <iact:actionData xml:id="d100">
      <inkml:trace xmlns:inkml="http://www.w3.org/2003/InkML" xml:id="stk100" contextRef="#ctx0" brushRef="#br2">4390 6087 18431 0,'0'0'1632'1,"0"0"-1312"6,0 0-320-7,0 0 0 4,0 0 384-4,0 0 0 10,0 0 0-10,0 0 0 4,0 0 432-3,-6 10 80 7,0 7 32-8,-2 3 0 6,-3 7-512-6,1 6-96 6,-6 2-32-6,5 4 0 7,3 4-16-7,-4 8 0 12,2 4 0-12,-3 5 0 4,-1 2-80-3,-3 11 0 5,3-3-16-6,-4 4 0 9,3 6-176-9,-1-6 128 11,3-10-128-11,-1-3 128 3,4-5-128-3,-4-5 192 20,5-4-192-20,-1-10 192 3,2-2 176-3,4-8 32 0,-2-3 16 0,3-3 0 9,-3-1 64-9,4-9 16 5,2 1 0-4,0-12 0 7,0 0-128-8,0 0-32 11,13 4 0-11,-3-6 0 4,4-4-48-4,-4-4-16 11,1 3 0-11,3-3 0 4,1-8-272-4,3 1 160 13,2-1-160-12,-3-1 128 1,3-3-128-2,3 5 0 12,4-3 0-11,3 3 0 1,-1 5 0-2,2-2 0 10,-2 5 0-9,4 5 0 3,-3 2-176-4,-3 6 176 7,-6 1-128-6,-1 5 128 5,-1 4 0-6,-7-1 0 12,2 7 0-12,-10 1 128 4,-2-1 16-4,-4-3 16 6,-4 5 0-6,-6 1 0 9,0-1 0-9,-5-3 0 12,-1 1 0-12,-5 1 0 4,-2-5 16-4,-3 1 0 10,-3 1 0-8,-2-2 0 0,2-3-48-1,1-3 0 4,1-2 0-5,2 0 0 9,2-5-128-8,1-1 0 5,5-2-160-6,-1 0 160 20,6-4-1664-20,5-1-256 3,9 5-32-3</inkml:trace>
    </iact:actionData>
  </iact:action>
  <iact:action type="add" startTime="104571">
    <iact:property name="dataType"/>
    <iact:actionData xml:id="d101">
      <inkml:trace xmlns:inkml="http://www.w3.org/2003/InkML" xml:id="stk101" contextRef="#ctx0" brushRef="#br2">4971 7304 6447 0,'0'0'576'1,"0"0"-576"8,0 0 0-8,0 0 0 1,0 0 2896-2,0 0 480 9,0 0 80-7,0 0 32 2,0 0-1808-4,0 0-352 8,0 0-80-8,0 0-16 7,0 0-352-7,0 0-80 8,0 0-16-8,0 0 0 7,10-2-208-7,4 2-64 9,-1 0 0-9,1 2 0 7,0 2 0-7,-1 4 0 7,1 1 0-7,-2-1 0 5,-1 6-192-5,-3-1-32 11,0 7-16-10,-4-1 0 3,-6 1 0-3,0 3 0 8,-2 3 0-8,-2 1 0 2,-2 2 48-3,-7 2 16 20,1 1 0-20,-1 3 0 0,-3 0 16 0,0-4 0 8,-3 4 0-8,3 0 0 5,3-4-32-5,-3-3 0 10,7-3 0-10,-1 0 0 4,8-5-112-4,2-2-16 12,4-1-16-12,4-3 0 3,4 1-48-3,-1-7-128 11,7 0 192-10,-2-4-64 2,5-4 0-3,3 4-128 9,-3-10 192-9,6 0-64 5,3 0-128-5,-1-2 0 12,2-3 0-12,2 1 0 18,3-4-1952-16,-3 1-272 1,-2-9-48-3,8-9-11808 0</inkml:trace>
    </iact:actionData>
  </iact:action>
  <iact:action type="add" startTime="105024">
    <iact:property name="dataType"/>
    <iact:actionData xml:id="d102">
      <inkml:trace xmlns:inkml="http://www.w3.org/2003/InkML" xml:id="stk102" contextRef="#ctx0" brushRef="#br2">5350 5818 19343 0,'0'0'1728'2,"0"0"-1392"4,0 0-336-6,0 0 0 3,0 0 256-3,0 0 0 12,-8-6-16-11,8 6 0 2,0 0-96-3,0 0-16 6,0 0 0-6,0 0 0 9,0 0 192-9,10-8 48 9,3 2 0-9,1 2 0 5,5 2 256-5,7 2 48 11,3 0 16-11,4 0 0 5,4 4-48-5,-2 2-16 9,4 2 0-8,4 0 0 4,-2 4-352-5,0 3-64 9,-6 5-16-9,2-1 0 5,-3 6-192-5,-3 3 0 10,-4 1 128-10,-2 6-128 9,-7 2 0-9,-4 4 0 7,-5 8 0-7,-5 5 0 5,-4 1 128-5,-4 4-128 10,-5 5 0-10,1-2 144 5,-4 5-144-4,0 1 0 11,-3-2 144-10,3-1-144-2,-3-7 0 0,5 1 128 10,0-3-128-9,2 1 0 3,2-5 0-4,4 3 0 7,2-8 0-7,4-2 128 9,2 1 0-9,4 5 0 6,0 0 0-6,5 0 0 5,-3-5 128-5,6 5 48 7,-5 2 0-7,5-1 0 8,-5 3 16-7,3-2 16 9,0 3 0-9,-5-1 0 3,-1-3 48-3,0 3 16 4,-4 2 0-5,-4-1 0 8,-4-1 48-8,-2 1 16 11,-4 1 0-11,-2-4 0 4,-2-5 96-4,-7-3 16 8,1-2 0-8,-3-2 0 7,0 0-16-7,-3-8 0 11,-1 0 0-11,3 2 0 5,-3-5-304-5,-2-3-48 11,-3 0-16-10,3-3 0 2,2-7-192-3,-1 5-208 11,-1-11 32-10,-12 5-16896 5</inkml:trace>
    </iact:actionData>
  </iact:action>
  <iact:action type="add" startTime="106431">
    <iact:property name="dataType"/>
    <iact:actionData xml:id="d103">
      <inkml:trace xmlns:inkml="http://www.w3.org/2003/InkML" xml:id="stk103" contextRef="#ctx0" brushRef="#br2">18619 186 9215 0,'0'0'816'1,"0"0"-656"7,0 0-160-8,0 0 0 5,0 0 1344-5,0 0 224 6,0 0 48-5,0 0 16 6,0 0-544-7,0 0-96 10,0 0-32-10,0 0 0 5,0 0-64-5,0 0 0 10,0 0-16-10,0 0 0 5,0 0-96-5,0 0-16 10,0 0 0-10,0 0 0 5,0 0-208-5,0 0-48 11,0 0-16-10,0 0 0 3,0 0-32-4,-2 13 0 9,0 7 0-9,-2-5 0 6,0 3-32-6,-1 5-16 6,-1 3 0-6,0 3 0 9,2 4 32-9,-2 2 0 16,-2 2 0-16,1-2 0 1,1-3 0-1,-2 3 16 5,0 2 0-4,2 0 0 6,0 0-32-7,-1 0-16 10,-3-6 0-10,2-2 0 5,6-1-160-5,-4-1-48 7,-2-6 0-6,4-3 0 6,1-1-64-7,1 1-16 11,0-4 0-10,2-1 0 1,0-13 112-1,0 0 16 9,0 0 0-10,0 0 0 5,0 0 64-5,0 0 0 10,0 0 16-10,4-9 0 4,1-1-16-4,3 0 0 12,-4-6 0-12,2 3 0 5,0-5-160-4,2-1-32 8,-1 1-128-9,-1-3 192 4,2-3-192-4,4-1 128 12,-2 2-128-12,1-1 0 3,3 1 0 0,3 3 128 5,-3-1-128-8,4 3 0 4,-5 3 0-3,7-3 0 9,-5 4 0-10,1 1 0 5,2 3 0-4,-5 0 0 9,5 4 0-10,-6 5 0 4,3 1 0-3,-5 3-128 4,4 5 128-5,-7 0 0 8,3 0 0-8,0 5 0 12,-4-3 0-12,-2 8 0 5,1-3 0-4,-3 5-128 7,-6-1 128-8,1 1 0 5,-1 3 0-5,-4 3 0 7,0-3 0-6,-2-1 0 6,1-5 0-7,-7 3 0 8,0 1 0-8,1-1 0 7,-7-5 0-7,-1 5 144 10,-2-7-16-10,-3 5 0 5,-1-6 32-5,2 1 0 10,-1-7 0-8,3 0 0 1,0 0-160-3,3-6 192 11,-1-4-192-11,-1 0 192 4,7-4-192-4,3 0 0 7,-3-5 0-7,7 1 128 8,0-6-352-8,6 5-80 10,2-5-16-10,6-1 0 18,4 1-1488-17,0-3-304 0,3-5-64 0,5 5-16 12,6 5-832-12,-5-3-176 0</inkml:trace>
    </iact:actionData>
  </iact:action>
  <iact:action type="add" startTime="107125">
    <iact:property name="dataType"/>
    <iact:actionData xml:id="d104">
      <inkml:trace xmlns:inkml="http://www.w3.org/2003/InkML" xml:id="stk104" contextRef="#ctx0" brushRef="#br2">19397 646 4607 0,'0'0'192'1,"0"0"64"-1,0 0-256 0,0 0 0 6,0 0 0-6,0 15 0 4,-2-3 3616-3,0 4 672 10,1-5 144-11,-3 5 32 4,0-4-2128-4,2 5-416 9,-2 7-96-8,0-5-16 2,-4-1-528-3,2 3-128 10,0 5 0-10,1-1-16 4,-3 2-208-4,0 2-32 11,2-1-16-11,-6-1 0 5,3 0-368-5,1 1-64 10,-2-1 0-10,2-2-16 5,3-1-112-5,-1-5 0 10,2 1-16-10,-2-3 0 4,2-5 48-3,2 2 16 10,2-7 0-11,0-7 0 4,0 0 64-4,0 0 16 10,0 0 0-9,0 0 0 3,8-5 48-4,4-7 16 11,-5-4 0-11,5-5 0 5,-2-1-352-5,-2-1-160 9,3 0 160-9,-1-1-160 5,0-3 128-5,3-4-128 12,-5 1 0-12,4-1 0 4,-2-2 0-4,-2 0 128 15,1-2-128-15,-1 0 0 1,-4 2 0-1,2 1 0 8,0 1 0-8,0 6 0 6,-3 1 0-6,1 7 0 11,-2 5 0-11,-2 12 0 4,0 0 0-3,0 0-128 8,0 0 128-9,0 0 0 5,0 0-176-5,-6 12 176 10,-3 5-160-10,-1 7 160 6,0-1 0-6,-3 5-144 10,3-1 144-10,-4 2 0 5,2 2 0-5,-1 0 0 6,-1 1 0-6,-3-3-128 8,3-4 128-8,-2-1 0 12,3 1 0-12,-5-4 0 4,6-3 0-4,-3 0 0 9,5-3 0-9,-2-5 0 5,3 0 0-5,3-1 128 12,6-9-128-12,0 0 0 4,0 0 128-4,0 0-128 10,0 0 128-9,0 0-128 2,0-9 0-3,2-1 144 6,0 0-144-6,3-3 0 8,3 3 0-8,4-4 0 11,-2 4 0-11,3-1-192 21,-1 3-1776-19,4 2-336-1,-3 0-80-1</inkml:trace>
    </iact:actionData>
  </iact:action>
  <iact:action type="add" startTime="108149">
    <iact:property name="dataType"/>
    <iact:actionData xml:id="d105">
      <inkml:trace xmlns:inkml="http://www.w3.org/2003/InkML" xml:id="stk105" contextRef="#ctx0" brushRef="#br2">22553 141 5519 0,'0'0'240'1,"0"0"64"-1,-2-8-304 0,0-4 0 4,2 12 0-3,-2-8 0 3,2 8 2368-4,0-11 400 10,-1-3 96-10,-1 4 16 4,0-1-1472-4,2 11-272 11,0 0-64-10,0 0-16 4,-4-10-112-5,4 10-32 6,0 0 0-5,0 0 0 1,0 0-240-1,0 0-48 5,0 0-16-6,0 0 0 9,0 0-64-9,-4 10-16 10,-6 5 0-10,4 5 0 7,0 1-112-7,4 6-32 4,-1 3 0-4,-5 7 0 8,2-2 224-8,0 8 32 18,0 2 16-18,-2 3 0 1,-3-1-64-1,3-4-16 9,-6 2 0-8,3-4 0 2,3 2-96-2,-4-4-32 9,4-4 0-10,0-6 0 5,-1-1-128-5,1-5-48 11,4-4 0-11,-2 1 0 4,0-3 16-3,2-5 0 9,2 4 0-10,2-16 0 4,0 0 16-4,0 0 0 12,0 0 0-12,0 0 0 3,0 0 64-3,0 0 16 7,4-14 0-7,2 4 0 8,0-5-128-8,-2 1-32 12,4-5 0-12,1-3 0 4,1-3-96-3,0-1-128 4,4-1 176-5,-3 2-176 8,5-2 128-8,-4-1-128 7,5-1 0-7,-3 0 0 9,1-3 0-9,5 3 0 7,-4 0 0-7,3 4 0 9,-3 1 0-9,1 7 0 10,5-1 0-10,-3 6 0 5,-3-1 0-5,3 7 0 7,-5 4 0-7,2 4 0 7,-5 2 0-7,3 8-176 8,-4 3 176-8,1 5-160 8,-3-3 160-8,-4 5 0 8,0 1 0-8,0 4 0 7,-2 1 0-7,-2-1 0 7,-2 0 0-7,-2 1 0 8,-2 1 0-8,2 2 0 12,-8-2 0-11,1-1-128 0,-5-3 128-1,1-2 0 13,-7 3 128-13,-1-5-128 4,-3-1 208-3,1 1-16 9,0-1-16-10,1-3 0 4,-1-3-48-4,0 1-128 9,1-5 192-9,1-2-64 5,1-4-128-4,7 2 0 5,-3-4 0-6,1-4 0 23,3-6-496-20,14 8-80-3,-4-10 0 1,4 10-16 9,4-15-2112-10,10 3-432 1,5-6-64-1,1 9-32 0</inkml:trace>
    </iact:actionData>
  </iact:action>
  <iact:action type="add" startTime="108777">
    <iact:property name="dataType"/>
    <iact:actionData xml:id="d106">
      <inkml:trace xmlns:inkml="http://www.w3.org/2003/InkML" xml:id="stk106" contextRef="#ctx0" brushRef="#br2">23203 792 17215 0,'0'0'768'1,"-6"2"144"-1,-4 0-720 0,-1 2-192 4,3-2 0-4,8-2 0 6,-12 0 960-5,12 0 176 8,0 0 16-8,0 0 16 3,-8-2 128-4,8 2 32 12,0 0 0-12,0 0 0 5,8-12-576-5,6 1-112 6,-3 1-32-6,9-2 0 8,3 2-160-8,1 3-48 7,-1-3 0-7,-1 2 0 4,1 2 256-3,0 2 48 6,1 4 16-7,1 4 0 7,-1 0-144-7,-5 6-16 11,-1 3-16-11,-1-1 0 5,-9 6-240-5,0 1-48 6,-4 1-16-6,-6 5 0 8,-6 2 144-8,-2 5 16 18,-7 1 16-18,-3 0 0 1,-1-2-32-1,-5 4 0 4,-1 2 0-3,0-4 0 7,-3-1-192-8,3-5-32 10,2 0-16-10,3 0 0 5,3-3 48-5,7-3 0 11,-2-3 0-11,7-1 0 5,5-7 64-5,2-10 0 10,0 0 16-10,11 6 0 4,9-2 128-3,5-8 32 5,5-4 0-5,5 0 0 7,8-7-224-8,-1 3-32 7,7-5-16-6,0 1 0 7,0-5-160-8,0-1 192 11,-1 5-192-11,1 1 192 5,0-6-192-5,-6 5 0 9,-2 3 0-9,-2 1 0 20,-2 3-848-19,-6 6-208 0,-4 4-32-1,-3 4-10944 11,-9 2-2176-10</inkml:trace>
    </iact:actionData>
  </iact:action>
  <iact:action type="add" startTime="112335">
    <iact:property name="dataType"/>
    <iact:actionData xml:id="d107">
      <inkml:trace xmlns:inkml="http://www.w3.org/2003/InkML" xml:id="stk107" contextRef="#ctx0" brushRef="#br2">3811 9209 15599 0,'0'0'688'1,"0"0"144"-1,0 0-656 0,0 0-176 0,0 0 0 0,0 0 0 6,-4-11 0-6,4 11 160 8,0 0-160-8,0 0 160 9,0 0 32-9,0 0 0 6,0 0 0-6,0 0 0 8,0 0 128-8,0 0 48 6,0 0 0-6,-10 13 0 9,-2-1 208-9,3 5 64 6,3-1 0-6,-4 4 0 8,0 3-32-8,4 6 0 8,-1 2 0-8,-1 3 0 8,0 3-80-8,2 0-16 7,0 0 0-7,-2 8 0 8,5 5-128-3,-1 3-48-3,0 2 0-2,0-1 0 9,0-1-16-9,0-1 0 6,2 5 0-6,0 2 0 9,-2-3-48-9,4 3-16 6,-2 5 0-5,0 0 0 6,2-5 0-7,0 1 0 7,-2 1 0-7,2-1 0 8,2 1 16-7,-2-1 0 5,0 1 0-6,0-5 0 8,0 1 48-8,0-1 0 6,0 3 0-6,-2-1 0 10,2 3-64-10,-3-5-16 6,-1 1 0-6,-2-1 0 9,2 1-64-9,0-1-16 6,-2 5 0-6,2-1 0 9,-2 1-32-9,0-5-128 6,1-1 192-6,-1 2-64 10,2-3-128-10,-2-1 128 5,0-6-128-4,2 3 128 8,-2 1 0-9,4-2 0 5,-1-4 0-5,-1 1 0 9,-4 1 96-8,4-2 16 4,4 4 0-5,-2-4 0 9,-2-6-112-9,2 4 0 6,-2-6-128-6,0 4 192 9,-3-6-64-9,3 2-128 6,2 4 176-6,-2-6-176 9,2 0 192-9,0 0-192 7,0 0 192-7,0-6-192 7,0 1 192-7,0 1-192 8,-2 2 192-8,2 0-192 8,0-4 128-8,2 1-128 6,-2-3 0-6,2 0 0 9,-4 1 144-9,1 1-144 6,1 0 0-6,0-4 144 8,0-3-144-8,0-5 0 7,-4 3 0-7,4-6 128 10,0 1 0-10,2-15-128 5,-4 18 192-5,4-18-64 8,-4 15 96-8,4-15 16 7,0 0 0-7,0 0 0 8,0 0-32-8,0 0 0 7,0 0 0-7,0 0 0 8,0 0-48-8,-10 10-16 8,10-10 0-8,0 0 0 7,-13-6-144-7,13 6 0 7,-8-10 0-7,4 3 128 8,-4-7-128-8,8 14-144 8,-2-14 144-8,0 1-208 23,2 13-1392-22,-4-14-256-1,1-5-64 1,1 1-8192 8,0 2-1648-8</inkml:trace>
    </iact:actionData>
  </iact:action>
  <iact:action type="add" startTime="113009">
    <iact:property name="dataType"/>
    <iact:actionData xml:id="d108">
      <inkml:trace xmlns:inkml="http://www.w3.org/2003/InkML" xml:id="stk108" contextRef="#ctx0" brushRef="#br2">2746 12729 22863 0,'0'0'1008'2,"0"0"208"-2,0 0-960 0,0 0-256 1,-8 20 0-1,4-5 0 8,4 5 176-8,-2 1-16 6,2 7 0-6,0-1 0 7,0 2 32-7,2 4 16 8,2 3 0-8,0 4 0 7,0-2-64-7,4 4-16 7,-3 1 0-7,1 6 0 8,2-2-128-8,4 0 160 7,-3 1-160-7,7 1 160 8,-2-8 16-7,3 0 0 5,3-6 0-6,-5 2 0 7,5-6 272-6,1-1 48 6,-1-7 16-7,3-3 0 7,1-3 384-7,1 1 96 7,0-8 16-7,5-3 0 13,1-5 16-13,2-2 0 4,0-6 0-3,4-3 0 6,-2-9-192-7,2-1-16 6,-1-5-16-6,-1-3 0 9,2-6-240-9,2 0-48 7,2-1-16-7,0-1 0 8,-8-4-176-8,4 4-16 7,2-6-16-7,-4 2 0 8,6 4-96-8,-6-4 0 6,2 2-16-6,2 4 0 8,-6 0-176-8,-3 2 0 7,-1 1 0-7,0 5 0 9,0 4 0-9,-1 1 0 7,-3-1 0-7,0 9-176 24,-1 0-1328-23,-3 4-272 1,-3 6-48-2,-1 0-14496 0</inkml:trace>
    </iact:actionData>
  </iact:action>
  <iact:action type="add" startTime="114238">
    <iact:property name="dataType"/>
    <iact:actionData xml:id="d109">
      <inkml:trace xmlns:inkml="http://www.w3.org/2003/InkML" xml:id="stk109" contextRef="#ctx0" brushRef="#br2">1640 14323 4607 0,'0'0'192'4,"0"0"64"-4,0 0-256 0,0 0 0 1,0 0 0-1,0 0 0 6,0 0 2304-6,0 0 400 8,-6-6 96-8,6 6 16 7,-18-10-1408-6,5 10-288 6,-7 6-48-7,-3-2-16 7,-6 0-304-7,-5-2-64 8,-9 7-16-8,4 3 0 6,-3-6 96-5,1 4 0 7,-2 3 16-8,4-1 0 7,-2 6-112-6,2-5-32 6,2 3 0-7,-2 1 0 8,3-1-208-7,5 4-48 5,0-3-16-6,4-1 0 7,3 3-144-7,-1-3-32 8,0 1 0-5,5 1 0 2,10-4-192-4,3 5 176 5,-1-3-176-6,4 1 160 7,2 3-160-7,6-5 0 8,8 3 0-8,-1 1 0 8,7-3 0-7,-1 3 0 5,7 5 0-6,5-1 0 10,-2 1 144-10,5 5-144 6,5 0 160-6,-4 0-160 8,0 3 144-8,-2-3-144 7,-4 2 128-7,1 2-128 8,-1 6 128-8,-6-4-128 6,-1 0 0-6,-6 6 128 8,-3-2-128-8,-5 4 0 7,0-4 0-7,-4 4 128 7,-4-8 0-7,-4 0 0 8,2 2 0-8,-7-3 0 8,-3-5 48-8,0 0 0 7,1 2 0-7,-7 3 0 8,5 1 144-8,-5 0 48 6,-3-6 0-6,-1 2 0 10,-3 0-64-10,4 8-16 6,3-2 0-6,0 0 0 10,-1 1-112-9,5-3-32 3,-1 8 0-4,3-2 0 8,1 7-144-8,3-1 128 6,-2 0-128-6,6 2 128 9,4 1-128-9,2 3 0 6,2 4 0-5,6-1 0 6,2-3 0-7,0-1 0 8,-3 1 0-8,9 0 0 7,-2-5 240-7,3 7-48 8,-3 2 0-8,1 1 0 8,5-9 80-8,-4-2 16 7,1-2 0-7,-3-6 0 7,-1 0 0-7,-3-4 0 9,2-4 0-9,-4 0 0 7,-1 2-96-6,3-4 0 4,-4-3-16-5,-2-3 0 9,0-3-176-9,0-5 0 7,0 1 0-7,2 1-10880 17,-5-7-2256-16</inkml:trace>
    </iact:actionData>
  </iact:action>
  <iact:action type="add" startTime="116101">
    <iact:property name="dataType"/>
    <iact:actionData xml:id="d110">
      <inkml:trace xmlns:inkml="http://www.w3.org/2003/InkML" xml:id="stk110" contextRef="#ctx0" brushRef="#br2">10946 10087 11919 0,'0'0'512'3,"0"0"128"-3,0 0-512 0,8-16-128 0,-5 6 0 0,-3 10 0 7,0 0 848-7,0 0 144 9,2-15 32-9,-2 15 0 7,0 0-320-7,0 0-48 6,0 0-16-5,0 0 0 6,0 0-240-7,0 0-48 7,0 0-16-7,-5 14 0 8,-3-1-112-8,4 7-32 6,0-5 0-6,0 9 0 9,2 5 64-9,-2 0 16 7,-4-2 0-6,3 9 0 6,1 1-16-7,-2 2-16 8,-2 4 0-8,-2-4 0 8,2 3-64 0,-5-1-16-8,1 0 0 0,6-2 0 8,-4-2 32-8,3-3 16 7,-1-5 0-7,-4-2 0 7,2-2-16-7,5-3-16 8,-3-8 0-8,8-14 0 7,-8 17 160-7,8-17 48 7,0 0 0-7,0 0 0 8,0 0 32-8,0 0 16 6,0 0 0-6,0 0 0 9,16-12-160-9,-5 1-16 6,3-5-16-6,-2 2 0 9,5-3-240-9,-1 3 176 7,1-1-176-7,3 5 160 8,-5-6-160-7,5 7 0 5,1-5 0-6,-1 6 0 8,-3 2 0-8,5 2 0 6,1 2 0-6,1 2 0 9,-5 0 0-9,5 8 0 7,-1 2 0-6,-2 8 0 7,-1-3 0-7,-4 1 0 4,1 5 0-5,-5-1 0 7,0-5-160-7,-5 5 160 8,-3-7-208-8,0 3 80 8,-4 2 128-8,0-18 0 7,-4 15 0-7,0 1 0 8,-5-6 0-8,-3-1 0 6,0 1 128-6,-7-4-128 9,-3 6 256-9,1-3 0 8,-3-5-16-8,-3 0 0 7,-4 0 32-7,0-2 16 6,-1-2 0-6,1-2 0 8,0-2-48-8,0 0-16 7,0-4 0-7,-3-1 0 9,3-1-80-8,4 0-16 5,2-2 0-6,7 5 0 8,-1-5-128-8,7 2 0 6,0-1 144-6,4-3-144 25,4 6-512-24,4 8-192 0,0-16-16-1,0 16-7952 6,4-13-1584-5</inkml:trace>
    </iact:actionData>
  </iact:action>
  <iact:action type="add" startTime="116688">
    <iact:property name="dataType"/>
    <iact:actionData xml:id="d111">
      <inkml:trace xmlns:inkml="http://www.w3.org/2003/InkML" xml:id="stk111" contextRef="#ctx0" brushRef="#br2">11683 10697 14623 0,'0'0'640'1,"6"10"144"0,-6-10-624-1,8 19-160 0,-4-1 0 0,-2 0 0 6,-1 3 1280-6,1 0 208 8,-2-3 48-8,0 5 16 8,-2 5-256-8,1-1-48 7,-3-2-16-6,-2 3 0 6,-4 1-256-7,2-2-48 9,2 1-16-9,2-3 0 6,-1-4-464-6,1 1-112 7,0 1-16-7,0-1 0 8,2-5-160-8,-2 1-32 8,4-18-128-8,0 19 192 6,2 1-192-6,2-3 0 8,-4-17-192-8,6 14-12832 10</inkml:trace>
    </iact:actionData>
  </iact:action>
  <iact:action type="add" startTime="117465">
    <iact:property name="dataType"/>
    <iact:actionData xml:id="d112">
      <inkml:trace xmlns:inkml="http://www.w3.org/2003/InkML" xml:id="stk112" contextRef="#ctx0" brushRef="#br2">18354 10372 14735 0,'-8'-14'640'2,"8"14"160"-2,0 0-640 0,0 0-160 4,0 0 0-4,0 0 0 6,0 0 288-6,-6 17 32 7,6-17 0-7,-4 24 0 9,-4-1-16-9,5 3 0 8,1 3 0-8,0 2 0 8,0 6 208-8,0 8 32 7,-2 0 16-7,2 2 0 7,-4 5-16-7,-2 5 0 6,0 1 0-5,3-1 0 7,-5-6-112-8,2-1-32 6,0-3 0-6,0-8 0 9,-3 0-16-9,3-6 0 6,4-3 0-6,0-3 0 9,-2-6 32-9,2-3 0 10,1-1 0-9,-1 1 0 4,4-18-112-4,0 0-32 5,-2 12 0-5,2-12 0 5,0 0-32-6,0 0-16 6,0 0 0-6,0 0 0 9,0 0-32-9,13-10-16 8,1-6 0-8,-2 7 0 8,1-5-176-8,-1 4 0 5,4 2 0-5,-3-5 0 25,3-1-896-24,3 0-48 1,-1 9-16-2,3-5-10304 0</inkml:trace>
    </iact:actionData>
  </iact:action>
  <iact:action type="add" startTime="117845">
    <iact:property name="dataType"/>
    <iact:actionData xml:id="d113">
      <inkml:trace xmlns:inkml="http://www.w3.org/2003/InkML" xml:id="stk113" contextRef="#ctx0" brushRef="#br2">18806 11183 2751 0,'0'0'256'0,"-7"-8"-256"0,7 8 0 1,0 0 0 7,0 0 3504-8,0 0 656 6,-4-12 128-6,4 12 16 8,7-11-2688-8,-7 11-528 7,12-10-128-6,6 2 0 5,-5-8-368-5,5 11-64 6,3-1-16-7,3 0 0 7,-5-4-80-7,5 4-32 8,-3 4 0-8,5 0 0 8,-5 2-176-8,-2 0-32 7,1 4-16-7,0 2 0 8,-5 4-16-8,1 0 0 6,-5-1 0-6,1 7 0 9,-12-16-160-8,8 23 0 4,-4 1 0-5,-4-3 0 9,-4 3 0-9,0-1-144 7,-8 2 144-7,-1 1 0 12,-3 1 0-12,2 0 128 5,-7-3 0-5,1-5 16 8,3-1 144-8,-5 1 32 6,1-3 0-6,3 2 0 8,-1-9-64-8,-3 5 0 7,5-4 0-7,3 1 0 6,-1-3 48-6,5-2 0 8,10-6 0-8,0 0 0 8,0 0-80-8,0 0-16 7,0 0 0-7,0 0 0 7,0 0-48-7,0 0-16 8,17 2 0-8,-3 0 0 8,4-6-144-8,-3 2 160 7,3 0-160-7,3 2 160 7,-3-4-160-7,1 2 0 7,3 0 0-7,-1-2 128 8,-1 1-128-8,1 3 0 9,1 0 0-8,1 3 0 6,-1-1 0-6,-3 2 0 4,2 2 0-5,1 0 0 9,1-2 0-9,-5 2 0 6,-1-2 0-6,3 0 0 9,-6-1 0-9,3-1 0 6,-17-2 0-6,16 4 0 9,-16-4-128-9,17 4-128 6,-17-4 0-6,0 0-16 22,0 0-1248-21,18 6-240 0,-18-6-48 0,0 0-9856-1</inkml:trace>
    </iact:actionData>
  </iact:action>
  <iact:action type="add" startTime="118475">
    <iact:property name="dataType"/>
    <iact:actionData xml:id="d114">
      <inkml:trace xmlns:inkml="http://www.w3.org/2003/InkML" xml:id="stk114" contextRef="#ctx0" brushRef="#br2">18178 10502 5519 0,'0'0'496'2,"4"-13"-496"-2,0-1 0 0,-4 14 0 6,12-16 1104-6,-12 16 128 7,0 0 32-7,13-7 0 8,1-1-416-7,-14 8-80 6,0 0 0-7,0 0-16 7,0 0-96-7,12 8-16 6,-12-8 0-6,13 19 0 9,-5 1 0-9,-2 3 0 6,2 0 0-6,0 5 0 9,-4 1 0-9,-2 6 0 6,-2 10 0-6,0-6 0 9,0 4 32-9,-4 4 0 6,-4 1 0-6,2 3 0 9,-2 2-32-9,2-3-16 11,-5 1 0-11,3-6 0 7,2-4-256-7,0-4-48 5,-4-2-16-5,5-4 0 9,-1-3-64-9,-2-3-16 6,-2-6 0-6,2-1 0 8,4-2 224-7,4-16 32 5,0 0 16-6,0 0 0 7,0 0 208-7,0 0 32 7,0 0 16-7,0 0 0 8,0 0-80-8,10-16-16 7,4-4 0-7,0 3 0 8,3-5-400-8,-1 1-64 8,3 1-32-8,5 3 0 8,-1-5-160-7,0 3 0 5,-1 3 144-6,5-1-144 9,0 7 0-9,1-2 0 6,-3 3 0-6,-1 1 0 9,-1 4 0-9,2 0 144 5,-1 4-144-5,-3 8 0 10,-1-6 0-10,-1 6-144 5,3 9-16-5,-9-3 0 10,1 1 160-9,-6 1-128 4,-2 7 128-5,-3 3-128 8,-3-1 128-8,-3 2 0 6,-3 3-144-6,0-3 144 10,-8 4 0-10,3-4 0 6,-7-3 0-6,2 1 0 9,-5-3 0-9,-4-5 192 6,-3 1-32-6,1-3 0 9,-2-5 240-9,-4-2 48 6,-6-4 16-6,0 4 0 8,-4-8-80-8,4-2-32 7,-4-4 0-6,4 0 0 7,-6 0-160-8,6 0-48 5,-4-5 0-5,6 1 0 9,2 0-144-9,2-2 0 6,5 3 144-6,1-7-144 26,0 2-1584-25,3-3-384 3,-1 3-80-4</inkml:trace>
    </iact:actionData>
  </iact:action>
  <iact:action type="add" startTime="119868">
    <iact:property name="dataType"/>
    <iact:actionData xml:id="d115">
      <inkml:trace xmlns:inkml="http://www.w3.org/2003/InkML" xml:id="stk115" contextRef="#ctx0" brushRef="#br2">2703 14385 15135 0,'0'0'672'1,"0"0"144"-1,4-10-656 0,-4 10-160 5,7-13 0-5,-7 13 0 7,8-12 944-7,-8 12 144 7,0 0 48-7,0 0 0 7,0 0-272-7,0 0-48 7,0 0-16-7,0 0 0 8,0 0-48-8,-15 8-16 6,5 3 0-6,-2-1 0 8,6 6-96-8,2-1 0 7,-1 7-16-7,-3 5 0 8,0 0 32-8,4 5 16 7,-2-1 0-7,-2 8 0 8,-1 2-160-8,3 2-16 8,0-6-16-8,-2 8 0 8,0-2-32-3,3 1-16-2,3-7 0-3,-2 2 0 8,-4-5-32-8,2-3 0 6,0 2 0-6,4-6 0 9,0-5-80-9,0-1 0 5,-2-3-16-5,-1-1 0 9,5-17-144-8,-2 20-32 5,2-20 0-6,-2 15 0 9,2-15-128-9,0 0 160 5,0 0-160-5,0 0 160 9,0 0-160-9,0 0 0 7,6 16 0-7,-6-16 0 22,0 0-1024-21,0 0-96 0,0 0-16 0,0 0-8784 7,0 0-1776-7</inkml:trace>
    </iact:actionData>
  </iact:action>
  <iact:action type="add" startTime="120230">
    <iact:property name="dataType"/>
    <iact:actionData xml:id="d116">
      <inkml:trace xmlns:inkml="http://www.w3.org/2003/InkML" xml:id="stk116" contextRef="#ctx0" brushRef="#br2">2005 15586 18831 0,'0'0'832'3,"0"0"176"-3,0 0-816 0,0 0-192 0,0 0 0 0,0 0 0 8,0 0 640-8,15 4 96 5,3-4 16-5,-3-2 0 10,5-2 192-10,-1 3 32 5,3-3 16-5,5 0 0 9,6-4-96-9,2 4 0 7,2 0-16-7,4 0 0 7,-6 2-288-7,4-4-48 7,4-1-16-7,2 1 0 8,-8 0-224-8,2-2-48 7,2 0-16-7,-10 2 0 8,1 1-240-8,-3 1 176 7,2-2-176-7,-7 0 160 9,-3 6-160-9,-1 0 0 6,-7-2 0-6,-13 2 0 24,0 0-1616-24,0 0-368 3,14 10-64 4,-14-10-9808-7</inkml:trace>
    </iact:actionData>
  </iact:action>
  <iact:action type="add" startTime="120502">
    <iact:property name="dataType"/>
    <iact:actionData xml:id="d117">
      <inkml:trace xmlns:inkml="http://www.w3.org/2003/InkML" xml:id="stk117" contextRef="#ctx0" brushRef="#br2">2297 15813 16575 0,'0'0'1472'1,"0"0"-1168"0,0 0-304-1,0 0 0 7,0 0 832-7,0 0 128 5,0 0 0-4,0 0 16 7,-8 15-208-8,-1-3-32 7,3 5-16-7,-2-5 0 8,-2 2 176-7,-4-1 48 6,5 5 0-7,-1 3 0 7,4-5-112-7,2 2-32 7,2 1 0-7,0-1 0 8,2 1-208-8,-2 5-32 8,2-1-16-8,2 2 0 7,0-1-224-7,4-3-32 7,2 1-16-7,2 1 0 8,-4-1-272-8,5-1 160 7,1-5-160-7,-4 1 128 8,3-3-128-8,-1-1 192 7,-10-13-192-7,20 6 192 8,-5-2 96-8,5-4 32 6,1-4 0-6,-3-2 0 12,-1-11-48-11,7 1 0 3,1-5 0-4,-1-3 0 9,-7-3-112-9,3 2-32 6,1-3 0-6,-5 3 0 7,-1-4-128-7,-3 2 0 7,2-3 144-7,-5 5-144 8,-1 3 0-8,4 7 0 7,-4-5 0-7,3 5 128 10,-5 3-128-10,-6 12 0 5,0 0 0-5,0 0 0 9,10-8 0-9,-10 8 0 6,12 10 128-6,-6 10-128 8,-3-5 0-8,-3 7 0 8,-2 1 0-8,1 4 128 8,-1 5 0-8,0 5 16 6,-4 2 0-6,0 0 0 8,-2 5 48-8,2-3 0 8,-7 4 0-8,5 2 0 7,0-6-64-7,-2 6 0 7,4-2 0-6,1-4 0 6,-3-4-128-6,0-4 0 5,6-8 144-6,0-3-144 8,0-1 0-8,2 1 0 7,2-9 0-7,-2-13 0 24,0 0-1024-21,0 0-288-3,18 8-48 0,-3-8-8880 8,3-8-1792-7</inkml:trace>
    </iact:actionData>
  </iact:action>
  <iact:action type="add" startTime="121149">
    <iact:property name="dataType"/>
    <iact:actionData xml:id="d118">
      <inkml:trace xmlns:inkml="http://www.w3.org/2003/InkML" xml:id="stk118" contextRef="#ctx0" brushRef="#br2">3395 14512 3679 0,'0'0'320'1,"0"0"-320"-1,0 0 0 0,0 0 0 8,-10 10 3200-8,1 9 576 5,1 4 128-5,2 3 0 10,-2 1-2640-10,-1 4-544 5,1 3-96-5,2 3-32 7,-6 2 112-7,0 2 32 8,3 7 0-7,-3 3 0 5,2 0 80-6,-5-3 16 7,3 1 0-7,-4 2 0 7,7-4-256-7,1 0-64 9,-4-8 0-9,6 1 0 7,-2-2-192-7,-1-7-32 7,3-4-16-7,2-2 0 8,4-1 176-8,0-9 16 7,0-15 16-7,0 0 0 8,0 0 32-8,12 10 16 7,-12-10 0-7,21-2 0 7,1-6-32-7,-3-1-16 8,1-1 0-8,1-8 0 8,0 1-288-8,3 3-64 6,-5-1-128-6,1 5 192 12,-1-2-192-12,3 0 0 6,-5 7 0-5,3 1 0 6,-1 2 0-6,-1 6 0 4,3 3 0-5,1 9 0 8,-5-2-144-8,-5 5 144 8,-4-1 0-8,0 1-144 8,-2 3 144-8,-3 1 0 6,-3-2 0-6,0-1-128 9,-1 1 128-9,-5 1 0 6,-10 1 0-6,2-7 128 8,-5 0 48-8,-3 3 16 8,3-3 0-8,-1-1 0 7,-5-5 32-6,2 2 16 5,-3-3 0-6,3-3 0 8,0-2-112-8,-1-2 0 8,5-4-128-8,-3-2 192 7,-3 0-192-7,3 0 0 6,5-1 128-6,1-7-128 26,8 2-576-25,-1-3-176-1,1 1-16 0,4-4-16 11,2 3-2448-9,0-5-480 1</inkml:trace>
    </iact:actionData>
  </iact:action>
  <iact:action type="add" startTime="121595">
    <iact:property name="dataType"/>
    <iact:actionData xml:id="d119">
      <inkml:trace xmlns:inkml="http://www.w3.org/2003/InkML" xml:id="stk119" contextRef="#ctx0" brushRef="#br2">3744 15473 12895 0,'0'0'1152'4,"6"20"-928"-4,-2-7-224 1,2 7 0 5,4-4 1936-6,-4 5 352 6,-1 2 64-5,-3 3 16 10,-4-1-1024-11,-1 2-192 5,-1 5-32-5,-4 1-16 7,-6-2-208-7,4 2-32 8,-5-11-16-8,1 9 0 7,-3 0-272-7,7 0-64 7,-6-5-16-7,8-3 0 8,-3-4-304-8,3 1-48 8,2-1-16-8,2-5 0 8,4-14-352-7,-2 18-80 6,2-18-16-7,0 0 0 6</inkml:trace>
    </iact:actionData>
  </iact:action>
  <iact:action type="add" startTime="122301">
    <iact:property name="dataType"/>
    <iact:actionData xml:id="d120">
      <inkml:trace xmlns:inkml="http://www.w3.org/2003/InkML" xml:id="stk120" contextRef="#ctx0" brushRef="#br2">4423 14695 15887 0,'0'0'704'4,"0"0"144"-4,0 0-672 0,0 0-176 0,0 0 0 1,0 0 0 4,0 14 784-4,-4 3 128 5,2-3 32-5,0 6 0 7,0 1 16-8,0 6 0 7,2 4 0-7,0 3 0 8,0-1-64-8,2 6-16 7,0-4 0-7,0 2 0 8,-2 2-240-8,0-2-32 7,0 6-16-7,2-6 0 8,2 2-272-8,-4 2-64 7,0-4-16-7,0 0 0 8,0-4-112-8,0-6-128 7,0-3 176-6,0-7-176 6,0 1 160-7,0 1-160 8,0-5 128-8,0-14-128 20,0 0-352-19,0 0-160-1,0 0-16 0,0 0-12032 3</inkml:trace>
    </iact:actionData>
  </iact:action>
  <iact:action type="add" startTime="122542">
    <iact:property name="dataType"/>
    <iact:actionData xml:id="d121">
      <inkml:trace xmlns:inkml="http://www.w3.org/2003/InkML" xml:id="stk121" contextRef="#ctx0" brushRef="#br2">4261 15194 23903 0,'0'0'1056'3,"0"0"224"-3,0 0-1024 0,16 0-256 0,1 0 0 0,-1 0 0 7,4 2 464-7,-1-2 48 7,2-2 16-7,-3 2 0 8,4 2-96-8,1 0-32 8,4 0 0-8,1-2 0 7,-1-2-80-7,0 2-32 7,4 0 0-6,3-2 0 7,5-2-160-8,-6 1-128 6,2-3 192-6,-2 2-192 9,-4 0 0-9,2 0 0 6,-3-2-240-6,-1-2-8176 15,0 3-1632-14</inkml:trace>
    </iact:actionData>
  </iact:action>
  <iact:action type="add" startTime="122902">
    <iact:property name="dataType"/>
    <iact:actionData xml:id="d122">
      <inkml:trace xmlns:inkml="http://www.w3.org/2003/InkML" xml:id="stk122" contextRef="#ctx0" brushRef="#br2">5412 14176 14735 0,'0'0'1312'2,"0"0"-1056"-2,6-15-256 0,-6 15 0 9,0 0 1504-9,0 0 240 7,0 0 48-6,0 0 16 6,0 0-544-6,0 0-112 4,0 0-32-4,4 13 0 7,-4-13-240-8,-2 20-48 6,0 7-16-6,-2 1 0 9,0-1-48-9,-4 4 0 7,2 6 0-7,3-2 0 8,-3 0-128-8,-2 6-48 7,0 0 0-7,2 4 0 7,-2-6-240-7,-1 4-48 7,-1 6-16-7,4-6 0 8,-2 2-288-7,2-1 160 9,-1-1-160-10,5 0 128 5,-2-8-128-5,2-7 0 7,0-1 0-7,-2 0 128 8,2-3-304-8,2-7-64 7,0 1-16-7,0-1 0 24,0-3-1664-23,0-14-320 3,0 19-80-3</inkml:trace>
    </iact:actionData>
  </iact:action>
  <iact:action type="add" startTime="123176">
    <iact:property name="dataType"/>
    <iact:actionData xml:id="d123">
      <inkml:trace xmlns:inkml="http://www.w3.org/2003/InkML" xml:id="stk123" contextRef="#ctx0" brushRef="#br2">5043 15136 17503 0,'0'0'768'2,"0"0"176"-2,0 0-752 0,0 0-192 0,0 0 0 0,0 0 0 5,0 0 2048-5,20-8 384 7,-1 2 80-7,-1 2 16 9,5 2-1632-9,3-1-320 5,-3-3-64-5,6 0 0 8,3 4 0-8,3 0 16 7,2 0 0-7,-2 2 0 8,4 0-256-8,2 0-48 7,2 0-16-7,0-2 0 9,0 0-208-9,-4 2 144 7,4 2-144-7,-6-2 128 22,-10-2-576-22,0 0-128 2,-5 2-32 0,-7 0-12688-2</inkml:trace>
    </iact:actionData>
  </iact:action>
  <iact:action type="add" startTime="123427">
    <iact:property name="dataType"/>
    <iact:actionData xml:id="d124">
      <inkml:trace xmlns:inkml="http://www.w3.org/2003/InkML" xml:id="stk124" contextRef="#ctx0" brushRef="#br2">5231 15450 5519 0,'-10'15'240'4,"2"-5"64"-4,0 2-304 0,2 2 0 1,5-3 0-1,-1 7 0 7,-2-1 3600-7,-2-1 672 7,4 4 128-7,2-1 16 7,-4 1-2784-7,4-1-560 7,2-1-112-7,0-3-32 8,-2 5-64-8,2 3-16 8,4-7 0-8,1 1 0 5,-7-17-176-5,10 16-32 8,4-6-16-8,-4-1 0 10,-10-9-96-10,21 8-16 6,-7-4 0-6,1 0 0 9,5-2-160-9,-6-2-32 7,3-2-16-7,-3-2 0 7,3 2 80-7,-3-6 0 7,2-1 16-7,3-3 0 7,-3-6-144-7,1 1-48 7,3 3 0-1,-5-3 0-1,3-5-64-5,-6 5-16 5,1-5 0-5,-5 5 0 8,0 5-128-8,2-2 128 6,-5 2-128-6,-5 12 128 8,0 0-128-8,10-7 0 8,-10 7 0-7,0 0 0 6,0 0 0-7,0 0 0 8,0 0 0-8,10 15 0 8,-8 3 0-7,-2 1 0 5,0 1 0-6,-2 9 0 7,-2 10 192-6,0-4-32 6,-2 0-16-7,0 4 0 7,-1 0-16-7,-3 6 0 7,2-4 0-7,2 2 0 8,-2-2-128-8,3 0 160 7,-1 0-160-7,2 0 160 8,4-4-160-8,0 0 0 6,0-4 0-6,2-4 0 9,4-1 0-9,1-3-144 7,3-4 0-7,-2-5 0 25,10 2-1840-24,-3-11-352 3,5-1-80-3</inkml:trace>
    </iact:actionData>
  </iact:action>
  <iact:action type="add" startTime="124017">
    <iact:property name="dataType"/>
    <iact:actionData xml:id="d125">
      <inkml:trace xmlns:inkml="http://www.w3.org/2003/InkML" xml:id="stk125" contextRef="#ctx0" brushRef="#br2">6600 13985 15663 0,'0'0'1392'2,"0"0"-1120"-2,-14-8-272 0,14 8 0 6,0 0 1328-6,-9 10 208 7,1 0 32-7,-4 11 16 7,2 7-1008-7,1 5-192 6,-3 8-32-5,4 0-16 6,2 10 176-7,-6 1 16 9,3-1 16-9,-1 5 0 6,-6 3 32-6,7 7 0 7,-7 12 0-7,6 0 0 8,-3 0-208-8,3 2-48 6,-4 4 0-5,2-4 0 14,3-12-144-15,-5-1-48 1,2-11 0-1,1-9 0 9,5-6 96-9,2-2 16 6,4-2 0-6,0-10 0 9,0-7 416-9,4-5 96 6,-4-15 16-6,10 12 0 9,-10-12-160-9,19 6-32 6,3-6 0-6,-1-6 0 8,-1-4-304-8,7-1-64 6,6-7-16-6,0 1 0 10,-2 3-64-10,2-2-128 6,1 5 176-6,-5-3-176 7,2 6 0-7,0 6 0 8,2 0 0-8,-5 4 0 8,-1 8 0-8,-3 7 0 8,-5 3-144-8,1-1 144 8,-3 3 0-8,-7 1-160 5,-2 3 160-4,-1 1 0 6,-5 0 0-7,-4 1 0 8,-1-1 0-8,-7-2 144 8,0 1 112-8,-8 1 0 6,3-4 16-6,-10 3 0 8,-5-3 160-8,-3 0 16 8,4 1 16-8,0-5 0 8,-3-7-112-7,3 4-32 4,2-9 0-5,-1 1 0 9,-3 4-144-9,2-8-48 7,4-4 0-7,5 0 0 8,5-4-128-8,-1-4 0 6,6-4 0-6,0 1 0 26,7-9-1840-25,5 1-240 3,5 1-48-3,1-3-12976-1</inkml:trace>
    </iact:actionData>
  </iact:action>
  <iact:action type="add" startTime="124645">
    <iact:property name="dataType"/>
    <iact:actionData xml:id="d126">
      <inkml:trace xmlns:inkml="http://www.w3.org/2003/InkML" xml:id="stk126" contextRef="#ctx0" brushRef="#br2">7025 15504 23039 0,'0'0'1024'2,"0"0"192"-2,0 0-960 0,0 0-256 1,20-3 0-1,1-1 0 6,-1 0 640-6,-5-2 96 6,5 2 16-5,-3 4 0 7,-3 0 32-7,5 4 16 5,-3 4 0-6,2-2 0 7,-1 1-48-7,-5 7-16 7,0-4 0-7,1 7 0 9,1-1-224-9,-2 2-32 6,-9 5-16-6,1-2 0 9,0 3-16-9,-4 3-16 6,-4 4 0-6,-3-3 0 9,-7 1-112-9,2-2 0 7,-1 0-16-7,-3-1 0 7,-4-7 144-7,7 3 48 11,-5 1 0-11,7-1 0 6,-7-7 48-6,10 3 16 6,8-18 0-6,-8 13 0 8,8-13-208-8,0 0-32 7,0 0-16-7,0 0 0 7,10 16-144-7,2-6-32 8,7-2 0-8,7-5 0 8,-3-1 0-8,4-2-128 7,5-3 192-7,1-5-64 8,-2 0 16-8,2 0 0 7,0-4 0-7,-1 1 0 8,-3-7-144-8,0 3 0 7,0-5 0-7,-1 2 0 22,1 5-1088-20,-2-7-128-2,-1 3-48 1,-1-3-10352 5,-4-1-2080-5</inkml:trace>
    </iact:actionData>
  </iact:action>
  <iact:action type="add" startTime="125438">
    <iact:property name="dataType"/>
    <iact:actionData xml:id="d127">
      <inkml:trace xmlns:inkml="http://www.w3.org/2003/InkML" xml:id="stk127" contextRef="#ctx0" brushRef="#br2">8104 15173 13823 0,'0'0'1216'1,"0"0"-960"3,-2-8-256-3,2 8 0 6,0 0 1696-7,0 0 288 7,0 0 64-7,0 0 16 7,0 0-720-6,0 0-128 5,14 10-48-5,3 6 0 7,-3-9-32-7,1 11-16 4,5-3 0-5,-3 7 0 8,5 5 32-8,3 2 0 5,-1-1 0-5,-1 3 0 10,-5 2-192-10,5 4-48 6,2-2 0-6,-1 2 0 9,-5 2-208-9,-5-2-32 7,2 8-16-7,-9-6 0 7,-1 4-160-7,-4-4-48 9,-4 4 0-8,-4-2 0 5,0 2-80-6,-11-6-32 8,-5-2 0-8,1 2 0 8,-4-2 0-8,-5 2 0 6,-5-4 0-6,0-3 0 8,0-1-64-8,-6-4-16 8,4-7 0-8,-2 1 0 7,2 3-256-7,4-7 160 6,4 1-160-6,-3-6 128 25,-3 1-1696-24,6-3-352 2,2 0-64-2</inkml:trace>
    </iact:actionData>
  </iact:action>
  <iact:action type="add" startTime="128384">
    <iact:property name="dataType"/>
    <iact:actionData xml:id="d128">
      <inkml:trace xmlns:inkml="http://www.w3.org/2003/InkML" xml:id="stk128" contextRef="#ctx0" brushRef="#br2">1997 17903 14335 0,'0'0'640'1,"0"0"128"-1,0 0-624 0,0 0-144 1,0 0 0-1,0 0 0 7,0 0 784-7,0 0 128 7,0 0 32-7,0 0 0 6,17-9-416-6,-3 3-80 8,3 0 0-8,5-6-16 8,-1 2-48-8,3 3 0 7,1-5 0-7,4 6 0 8,7 0 176-8,1-2 16 7,-2 1 16-7,4 1 0 8,-4 2-64-8,4 4-16 6,-4 0 0-5,-4 0 0 7,-4 2-128-8,-3 4-16 6,-7-1-16-6,1 9 0 9,-8-4-208-8,-4 3-144 4,-3-1 192-5,-6 8-192 9,-3-7 224-8,-2 3-64 6,-2 2-16-7,-7-3 0 7,-7 7 32-7,-1-3 0 11,-4-1 0-11,1 1 0 5,1 5-176-5,2-9 160 7,1 3-160-6,5-1 160 8,1-7-160-9,3 4 0 5,1-3 144-5,4-1-144 7,10-10 0-7,0 0 0 8,0 0 0-8,2 18 0 7,6-1 0-7,2-7 0 8,-10-10 0-8,21 17 0 7,4-1 256-7,3 4 0 8,1-3-16-8,0-1 0 8,1 3-64-8,-1-5-16 6,0 3 0-5,-8-1 0 7,-1-2 16-7,-6 5 0 4,1-7 0-5,-9 5 0 9,-6-17 144-9,4 22 48 7,-4-5 0-7,-4 3 0 8,-2-1 192-8,-9-3 32 6,-3 4 16-5,-7-3 0 7,-6-5-96-8,-3 3 0 6,-1-5-16-6,4 0 0 9,2 2-272-8,-2-7-48 4,1-3-16-5,3 2 0 8,4-4-160-7,-1-2 0 6,5 0 0-7,5 0 128 22,-5-1-1872-21,7-1-384 2,12 4-80-3</inkml:trace>
    </iact:actionData>
  </iact:action>
  <iact:action type="add" startTime="128891">
    <iact:property name="dataType"/>
    <iact:actionData xml:id="d129">
      <inkml:trace xmlns:inkml="http://www.w3.org/2003/InkML" xml:id="stk129" contextRef="#ctx0" brushRef="#br2">1630 19103 14735 0,'0'0'1312'3,"0"0"-1056"-1,0 0-256-2,0 0 0 7,0 0 1968-7,0 0 336 7,20-2 64-7,1-2 0 7,2 0-1232-6,1-4-256 5,1-6-48-6,2 5-16 10,7-5-64-10,3 4-16 6,4-3 0-6,-2-1 0 7,5 4-112-7,9-1-32 7,2 5 0-6,1-2 0 6,5-2-144-7,1 2-48 8,5 2 0-8,-5 1 0 8,6-7-176-8,-7 6-32 6,-5-2-16-6,-3 2 0 8,-8 4-176-8,-2 1 0 11,-4-3 0-11,-2 4 128 21,-6 2-704-19,-4 1-128-1,-5 5-48-1,-9 0-8640 7,-13-8-1728-7</inkml:trace>
    </iact:actionData>
  </iact:action>
  <iact:action type="add" startTime="129222">
    <iact:property name="dataType"/>
    <iact:actionData xml:id="d130">
      <inkml:trace xmlns:inkml="http://www.w3.org/2003/InkML" xml:id="stk130" contextRef="#ctx0" brushRef="#br2">2319 19463 18431 0,'0'0'816'4,"0"0"160"-4,-18 6-784 0,18-6-192 1,-14 4 0-1,14-4 0 5,-13 8 896-5,13-8 144 8,-10 8 32-8,-6 2 0 9,5-5-336-9,-5-1-64 5,16-4-16-5,-12 8 0 8,1 2 48-8,11-10 16 7,-10 8 0-7,10-8 0 8,-10 11-32-7,10-11-16 6,-10 16 0-7,6-4 0 7,4-12-144-7,-2 17-16 8,2 1-16-8,0-5 0 7,0 5-224-7,0-2-32 7,0 3-16-7,0 1 0 9,-1-5-48-9,-3 5-16 6,0 1 0-6,-6-1 0 8,0-3-16-7,2 5 0 10,-7 3 0-11,5-4 0 4,-4-1 48-3,3-1 16 6,3 1 0-7,-2-4 0 6,4-1-64-6,2 3-16 8,2-7 0-8,2-11 0 8,0 0-128-8,6 22 128 7,2-9-128-7,4 3 128 9,-12-16 64-9,17 12 16 6,3 1 0-6,-1-3 0 9,5 2 32-9,-5-4 0 6,5-6 0-6,-1 5 0 9,2 5-112-9,1-4 0 7,1 2-128-7,-2 1 192 7,-5-3-64-7,-1 8 0 7,3-3-128-7,-1 9 192 9,-3-6-192-9,-4 1 176 7,1 3-176-7,-3-7 160 7,-4 3-160-7,1-3 0 8,-9-13 0-8,4 18 128 6,-4 0-128-5,-2-5 128 6,-5 3-128-7,-3-6 128 8,0 3 48-8,-5-3 0 7,1 0 0-6,-4 1 0 7,-3-5 80-7,1-4 0 4,-5 0 16-5,2 0 0 10,-1 0-80-10,5-4 0 6,1-2-16-6,-1 0 0 9,-1-3-48-9,5-5-128 4,-3 0 192-3,4-3-64 7,1-1-128-8,5-2 128 7,-4-3-128-7,6-1 128 9,2-5-128-9,0 0 0 6,4 0-192-6,4-3 192 8,2 1-288-8,4 0 64 8,2 3 16-8,3 1 0 7,5 0-16-7,3 1 0 8,3 1 0-8,1 0 0 6,0-1 224-6,-1 5-192 9,-1 1 192-9,2-3-192 7,2-7 192-7,1 3 0 8,-3 0 0-8,-2 3-144 7,-1 1 144-7,-7 1 0 7,1-1 0-7,-4-1 0 8,-3 11 0-8,-3-5 0 7,-2 4 0-7,-6 12 0 9,-2-13 0-9,2 13 0 7,0 0 0-7,-12-6 128 8,-7 4-128-8,-1 2 0 7,-3 0 0-7,-4 4 0 7,-7 2 0-7,3 3 0 8,-2-3 0-8,2 0 0 9,3 2-384-9,1 0 16 5,2-4 0-5,7-1 0 26,7-3-2000-25,1 0-416 0,10 0-80-1</inkml:trace>
    </iact:actionData>
  </iact:action>
  <iact:action type="add" startTime="130197">
    <iact:property name="dataType"/>
    <iact:actionData xml:id="d131">
      <inkml:trace xmlns:inkml="http://www.w3.org/2003/InkML" xml:id="stk131" contextRef="#ctx0" brushRef="#br2">3280 17640 12895 0,'0'0'576'1,"0"0"112"-1,0 0-560 0,-6-6-128 4,6 6 0-3,0 0 0 4,-11-12 1600-4,11 12 272 6,0 0 64-7,0 0 16 8,0 0-1168-8,0 0-224 7,-10 12-48-7,4-2-16 8,6-10 16-7,-8 23 0 6,4 3 0-6,2 3 0 5,4 0 0-6,2 4 16 8,2 6 0-8,-2-2 0 7,-2 6-64-7,0 4-16 7,-2 4 0-7,0 1 0 9,0 3-96-9,0 4-32 6,-2-1 0-2,-2-1 0 1,-6-5-128-5,4-3-48 7,1 2 0-7,3-12 0 8,0-2 80-8,0-8 16 6,-2-2 0-6,0-9 0 9,2-3 272-9,2-15 48 7,0 0 16-7,0 0 0 7,0 0-16-6,0 0 0 6,0 0 0-7,16-3 0 7,3-9-160-7,-1 0-16 7,3-3-16-6,2 1 0 6,-1-4-368-7,3 7 144 7,3-5-144-7,-1 6 0 8,0-3 0-8,0 9 0 7,3 2 0-7,-1 4 0 8,-2 4 0-8,1 5 0 7,-5 1-144-7,-5 6 144 8,1 1 0-7,-5 1 0 6,-1 3 0-7,-7 2 0 6,-2 1 0-6,-4-1 0 8,-4 0 0-8,-2-1 0 8,-1-1 0-8,-7-1 0 7,0 1 0-7,-5 0 0 9,-1-1 128-9,-3-5 96 6,-4-3 32-6,-1 2 0 9,3-7-64-9,5-1 0 6,-3-4 0-5,3-2 0 6,1-4-64-7,3-2-128 7,-1-4 176-7,7 1-176 23,2-7-336-22,8 14-176-1,-6-16-48 0,4-1 0 15,4-3-2656-14,6 3-544 0,-2-16-96-1,8 9-32 0</inkml:trace>
    </iact:actionData>
  </iact:action>
  <iact:action type="add" startTime="130681">
    <iact:property name="dataType"/>
    <iact:actionData xml:id="d132">
      <inkml:trace xmlns:inkml="http://www.w3.org/2003/InkML" xml:id="stk132" contextRef="#ctx0" brushRef="#br2">4043 18662 21183 0,'0'0'944'1,"6"17"192"-1,-6-17-912 0,7 20-224 0,5-1 0 0,-4 5 0 6,2 1 1232-5,1 3 208 7,-5 1 32-8,-4 2 16 7,-4 0-384-7,0 4-80 8,-5-4 0-8,-3 1-16 6,2 1-160-5,0 2-16 5,-5 0-16-5,3-2 0 8,-6-4-336-9,4 1-64 5,-3-3-16-5,7-2 0 9,2-1-224-8,-2-1-48 4,4-1-128-5,3-3 192 25,1-19-1264-23,1 20-256-2,3-7-48 1,-4-13-12768-1</inkml:trace>
    </iact:actionData>
  </iact:action>
  <iact:action type="add" startTime="131369">
    <iact:property name="dataType"/>
    <iact:actionData xml:id="d133">
      <inkml:trace xmlns:inkml="http://www.w3.org/2003/InkML" xml:id="stk133" contextRef="#ctx0" brushRef="#br2">4858 18075 20271 0,'0'0'1792'3,"0"0"-1424"-3,0 0-368 0,-4-14 0 8,0 4 880-7,4 10 96 4,0 0 32-5,0 0 0 9,0 0-432-9,-4 12-64 7,2 6-32-7,1 5 0 8,-1 2-32-8,0 5-16 6,-2 1 0-6,4 6 0 9,0 4 80-9,2-4 32 7,-2 4 0-7,0-2 0 8,-2 6-32-8,-2-4-16 8,2 6 0-8,2-1 0 7,0-1-240-7,0 0-32 8,0-8-16-8,2 0 0 6,2-4-208-5,-4-3 144 5,0-1-144-6,0-6 128 12,4-5-128-12,-2-3-144 6,0 1 144-5,-2-16-208 20,0 0-2016-19,0 0-400-1</inkml:trace>
    </iact:actionData>
  </iact:action>
  <iact:action type="add" startTime="131624">
    <iact:property name="dataType"/>
    <iact:actionData xml:id="d134">
      <inkml:trace xmlns:inkml="http://www.w3.org/2003/InkML" xml:id="stk134" contextRef="#ctx0" brushRef="#br2">4569 18613 29311 0,'0'0'1296'4,"20"0"272"-4,-1-4-1248 0,9 0-320 1,3 0 0-1,8 2 0 6,2-1 576-6,4-3 48 8,4-2 16-8,-5-2 0 7,-1 0-320-7,2-3-64 6,-6 5-16-6,0-2 0 9,0 0-240-9,-6 5 128 7,-1 3-128-7,-1-2 0 25,-4-2-2176-25,-3 0-544 2</inkml:trace>
    </iact:actionData>
  </iact:action>
  <iact:action type="remove" startTime="134037">
    <iact:property name="style" value="instant"/>
    <iact:actionData xml:id="d135" ref="#d134"/>
  </iact:action>
  <iact:action type="remove" startTime="134504">
    <iact:property name="style" value="instant"/>
    <iact:actionData xml:id="d136" ref="#d133"/>
  </iact:action>
  <iact:action type="add" startTime="133984">
    <iact:property name="dataType" value="strokeEraser"/>
    <iact:actionData xml:id="d137">
      <inkml:trace xmlns:inkml="http://www.w3.org/2003/InkML" xml:id="stk135" contextRef="#ctx0" brushRef="#br3">14071 25234 40703 0,'-6'-47'0'3,"2"20"0"-3,-1-1 0 0,1 5 0 7,0 5 0-6,4 18 0-1,0 0 0 0,0 0 0 15,0 0 0-15,0 0 0 1,-4 30 0-1,2 7 0 14,2 11 144-14,2 1-16 1,0 4 0-1,2 0-128 40,0-7 128-39,3 1-128-1,-1-4 128 0,-2-4-128 0,4 0 0 0,2 6 0 0,-4 6-176 0,-1 23 176 3,3 21-208-3,2 5 80 0,-4-11 128 0,0-9-240 16,-1-21 80-11,3-8 16-5,-4-14 0 0,2-6 272 16,-2-6 48-16,0-5 16 0,0-3 0 1,-4-17-192 8,0 0 0-8,0 0 0-1,0 0 0 0,0 0 0 13,0 0 0-11,0 0 0-2,0 0 0 0,0 0 192 12,-4-19 0-10,0-1 0-2,0-1 0 1,2-8-464 12,-4-8-96-11,0-18-16-2,1-17 0 0,1-10 384 13,0-10 240-12,0 12-48-1,-2 16 0 1,0 7-192 28,0 9 0-26,2 3 0-1,0 8 0-2,-1 0-320 0,-3-4-96 0,4 4-32 1,-2-6 0-1,4 2 448 8,-4-6 0-7,2 2 0-1,-1 6 0 1,1 4 432 12,0 6 160-11,0 7 48-2,2 7 0 0,2 15-640 14,0 0-336-13,0 0 32-1,-8 19 16 1,0 7 288 27,2 5 0-23,1 6 0-4,3 4 144-1,-2-4-448 0,-2-4-80 0,4-2-32 0,-2-7 0 1,2-1 416 7,0-2 0-7,2-1 0-1,0-6 0 0,0 3 272 14,0-17 144-13,0 14 32-1,0-14 0 0,0 0-208 12,0 0-48-11,0 0 0-1,0 0 0 0,0 0-352 15,0 0-80-14,0 0-16-1,0 0 0 0,0 0 256 14,-6-16 0-13,2-5 0 0,-3-5 0-1,1-5 128 29,-2-4-128-25,2-20 0-3,-8-21 0-1,5 0-304 0,-5 0-112 0,4 10-32 1,2 9 0-1,-3 11 672 9,-1 9 128-7,0 3 32-2,1 7 0 0,1 6-384 12,-8 1 144-10,7 8-144-2,-3 1 0 0,2 5 0 13,-5 2 0-11,3 4 0-2,-4 0 0 0,-5 0-320 13,0 6-64-12,-1 4 0-1,5-1-16 0,-1 9 784 15,5 1 144-14,3 13 48-1,-2 9 0 0,3 17-576 28,1 24-144-23,-2 4-16-4,6 0 0-1,2-10-208 0,-1-12-32 0,3-11-16 0,4-9 0 0,1-5 416 9,1-1 0-8,6-5 0-1,6-4 0 28,-3 6 272-25,5 6 144-3,5-2 32 0,3 6 0 0,1 4-448 1,0 7 0-1,1-1 0 0,-1-8 0 0,0-3 0 29,-1-7 0-28,-1-1 0-1,-6-9 0 0,7-2-224 0,-1-5 80 0,0-1 16 0,1 1 0 0,-1-5 256 15,1 3 48-14,-5-4 16-1,-5 1 0 0,1-5-192 11,-5 2 0-9,-12-12 0-2,0 0 0 0</inkml:trace>
    </iact:actionData>
  </iact:action>
  <iact:action type="add" startTime="136458">
    <iact:property name="dataType"/>
    <iact:actionData xml:id="d138">
      <inkml:trace xmlns:inkml="http://www.w3.org/2003/InkML" xml:id="stk136" contextRef="#ctx0" brushRef="#br2">4534 18543 3679 0,'0'0'160'1,"0"0"32"0,0 0-192 0,-13 4 0 1,13-4 0-2,-14 2 0 6,14-2 3184-6,0 0 592 8,-18 4 112-8,18-4 16 8,-15 6-2096-7,15-6-416 4,-12 0-96-5,12 0-16 9,-10-2 0-9,10 2 0 8,0 0 0-8,0 0 0 7,0 0-448-6,0 0-80 5,0 0-32-6,0 0 0 7,8-12-272-6,4 4-64 6,4-4-16-7,3 5 0 7,-3 1-64-7,5-2-16 8,4 2 0-8,3 2 0 8,-1 0-32-8,2 4-16 6,1-2 0-6,-1 0 0 11,-2 0-48-11,0 2-16 5,-1 0 0-5,-3 0 0 9,-3-2-32-9,-7 2 0 5,-13 0 0-5,18 4 0 9,-18-4-144-8,0 0 128 4,0 0-128-5,0 0 128 10,0 0 32-10,0 0 0 6,-8 14 0-6,-6 4 0 9,-5-9-16-9,-4 5 0 6,-9-6 0-6,-3 2 0 9,-6 1-16-9,-2-3-128 6,-1 4 192-6,3-4-64 7,-2-5 64-7,6 3 0 8,-2-2 0-8,7 2 0 7,5-4 64-7,2 0 0 8,-1 0 16-8,9-2 0 7,-1 0-128-7,18 0-16 8,0 0-128-8,0 0 192 7,0 0-192-7,0 0 0 8,0 0 128-8,18-4-128 8,-3-4 128-8,7 2 0 7,5 0-128-7,4 1 192 8,4-3-192-8,3 4 128 6,-3-2-128-6,6 2 0 9,-4 2 0-9,0-2 128 6,-2-3-128-6,-2 1 0 9,-6 0 0-9,1 4 128 7,-5-2-128-7,-7 2 0 8,-16 2 128-8,0 0-128 6,0 0 0-6,0 0 0 10,0 0 160-10,0 0-160 6,0 0 160-6,0 0-160 7,-16 2 208-7,-5 2-48 8,-1-4-16-8,-1 4 0 9,-5 0-144-9,1 0 0 6,0 1 0-6,1-3 128 9,7-2-128-9,-3 0-272 6,5 0 64-6,5 0 16 23,12 0-2512-21,0 0-496 0</inkml:trace>
    </iact:actionData>
  </iact:action>
  <iact:action type="add" startTime="137242">
    <iact:property name="dataType"/>
    <iact:actionData xml:id="d139">
      <inkml:trace xmlns:inkml="http://www.w3.org/2003/InkML" xml:id="stk137" contextRef="#ctx0" brushRef="#br2">5810 17453 5519 0,'-6'-12'496'1,"0"2"-496"-1,-2 3 0 0,8 7 0 8,-1-10 2960-8,1 10 496 6,-2-16 112-5,2 16 16 7,0 0-1632-8,0 0-320 7,0 0-64-7,0 0-16 7,0 0-624-7,0 0-128 6,-6 16-32-6,2-3 0 10,-2 7-16-10,2 1-16 6,-2 3 0-6,0 5 0 10,1 2 48-10,1 2 16 5,-2-1 0-5,-2 3 0 8,4 6-272-8,2-2-48 7,0 5-16-7,4-3 0 8,-2 2-240-8,0-6-48 8,0 4-16-3,4-6 0-1,0-1-160-4,2-3 128 5,-2-4-128-5,0 0 128 10,-2-1-128-10,3-3 0 6,1-3 0-6,2 1 0 24,-4-5-672-22,0 1-160 0,0 1-48-2,2-5-13712 0</inkml:trace>
    </iact:actionData>
  </iact:action>
  <iact:action type="add" startTime="137555">
    <iact:property name="dataType"/>
    <iact:actionData xml:id="d140">
      <inkml:trace xmlns:inkml="http://www.w3.org/2003/InkML" xml:id="stk138" contextRef="#ctx0" brushRef="#br2">5324 18572 23951 0,'0'0'1056'3,"0"0"224"-3,0 0-1024 0,0 0-256 0,0 0 0 0,16-4 0 8,7 0 832-8,1-3 96 7,5 3 32-7,2-4 0 8,2-2-384-8,8-5-80 7,-2-1-16-7,10 2 0 7,0 1-64-6,0-1-16 6,-3-2 0-7,5 3 0 7,0-7-192-7,-4 9-32 7,-4-5-16-7,1 6 0 8,-1-3-160-8,2 3 0 7,-8 8 0-7,2-4 128 22,-4-2-544-21,-3 4-112 0,1 2-32-1,-2 2 0 16,-4 2-1696-15,-1-2-352 6</inkml:trace>
    </iact:actionData>
  </iact:action>
  <iact:action type="add" startTime="137904">
    <iact:property name="dataType"/>
    <iact:actionData xml:id="d141">
      <inkml:trace xmlns:inkml="http://www.w3.org/2003/InkML" xml:id="stk139" contextRef="#ctx0" brushRef="#br2">6023 19015 14735 0,'0'0'1312'1,"0"0"-1056"-1,-8-8-256 1,8 8 0 4,-12-10 1088-5,12 10 176 8,-12-4 16-8,12 4 16 8,-17 0-208-8,3 4-32 7,-5 4-16-7,1 0 0 6,-3-2-112-6,3 5-32 7,-1-1 0-7,3 8 0 8,-2-7-176-7,3 5-32 5,3-2-16-6,-3 3 0 8,3-3-64-7,4 3-16 6,-2-5 0-7,6 6 0 8,4-18-256-8,0 19-48 7,2-3-16-7,4 3 0 8,4-3-32-8,2 2-16 6,5 3 0-6,5-2 0 9,-1-1 192-9,12 2 32 8,2 1 16-8,2 0 0 11,4 3-144-11,-2 3-16 4,4 0-16-4,-4 1 0 9,4-1-160-9,-6 0-128 6,-2 5 192-6,-1-1-192 8,-7 0 160-8,-4 0-160 7,1-2 128-7,-7 3-128 7,-5-1 128-7,-2-4-128 7,-4-2 0-6,-6-1 128 7,-6-1 48-8,-8 3 0 7,-2-3 0-7,-9-3 0 8,-6-3 272-8,-6 1 64 6,2-5 16-6,-8 3 0 9,2-8-32-9,-2-1-16 7,4 1 0-7,-4-6 0 7,0-2-176-7,0-4-48 8,6-5 0-8,-2 1 0 8,4-6-80-8,4 2-32 7,2-7 0-7,3 1 0 8,3-5-144-7,9 0 160 4,-1-5-160-4,9 3 160 6,0-4-160-7,6 1 0 8,6-1 0-8,1-2 0 7,9-2 0-7,2-2 0 7,3 0-160-6,2 3 160 6,3 1-192-7,1-6 48 8,2 0 16-8,7 6 0 7,3-2-16-7,-6 3 0 7,-4-1 0-7,0 4 0 8,-2 0 144-8,-3 1 0 7,1 1-144-7,-7 3 144 9,-5 1-368-9,-3 7 0 6,-6 1 0-6,0 5 0 24,-4 8-192-21,-8-14-32-3,-2 6-16 0,1-1 0 10,-9-3-224-9,3 6-32 2,-1 2-16-3,-4 0 0 13,3-5-1104-11,1 3-208 2,5 2-48-3</inkml:trace>
    </iact:actionData>
  </iact:action>
  <iact:action type="add" startTime="138533">
    <iact:property name="dataType"/>
    <iact:actionData xml:id="d142">
      <inkml:trace xmlns:inkml="http://www.w3.org/2003/InkML" xml:id="stk140" contextRef="#ctx0" brushRef="#br2">6600 17776 17215 0,'0'0'768'4,"-4"-13"144"-4,2-1-720 0,2 6-192 0,0 8 0 0,0 0 0 5,0-15 896-5,0 15 128 9,0 0 48-9,0 0 0 7,0 0-176-7,0 0-16 5,0 0-16-5,-4 17 0 8,-2-1-128-8,0 7-32 6,1 7 0-6,3 1 0 8,-2 4 0-8,0 2 0 8,0 0 0-8,2 8 0 8,0 2-16-8,0-2-16 7,-4 1 0-7,4 7 0 7,-2 0-160-7,1-1-48 8,-3-3 0-8,2 0 0 13,0 3-208-13,0-3-32 3,2 0-16-3,0-10 0 8,0 2-208-8,2-8 176 7,0-4-176-7,4-5 160 7,-2-5-160-7,4-5 192 7,0 1-192-7,-6-15 192 8,13 8 16-8,5-6 16 7,-4-2 0-7,3 0 0 9,-3-4 32-8,5-2 0 5,-1-5 0-6,1 1 0 8,5-4-256-8,1 7 176 6,-2-3-176-6,1 0 160 10,-7 4-160-10,1 2 0 6,2-2 0-6,-5 6 0 8,-15 0 0-8,20 6 0 7,-3 0 0-7,-17-6 0 7,14 18 0-7,-2-3 0 8,-9 3 0-8,1 3 0 7,-6 3 0-7,-2-1 0 7,-9-1 0-7,-1 1 0 8,-7 2 0-8,-3-1 0 8,-1-1 0-8,-2-5 0 7,-3 1 288-7,1 1-32 8,0-7 0-7,0 3 0 5,-1-2 64-6,1-3 16 8,-2-7 0-8,4 2 0 7,3-2-160-7,3-4-48 8,5 0 0-7,2-6 0 5,-3 0-128-6,7-2 0 9,10 8 0-9,-4-17 0 22,2 1-1328-20,6 3-288-1,0-7-64-1,6 7-8976 6,2-5-1792-4</inkml:trace>
    </iact:actionData>
  </iact:action>
  <iact:action type="add" startTime="139044">
    <iact:property name="dataType"/>
    <iact:actionData xml:id="d143">
      <inkml:trace xmlns:inkml="http://www.w3.org/2003/InkML" xml:id="stk141" contextRef="#ctx0" brushRef="#br2">6910 18894 17503 0,'0'0'1552'2,"0"0"-1232"-2,0 0-320 0,0 0 0 7,0 0 1280-7,0 0 192 6,0 0 32-6,16 8 16 8,-16-8-400-8,13 2-80 7,-13-2-16-7,20 0 0 7,1-2-80-7,-3 2-32 7,1 0 0-6,3 0 0 6,-3 0 48-7,1 4 16 7,-1 0 0-7,1 1 0 8,-7 3-336-8,5-2-80 8,-18-6-16-8,16 18 0 7,-1-7-224-7,-3 7-32 6,-2-4-16-5,-8 3 0 8,-2-3 96-9,0 3 16 6,-2 1 0-5,-2-1 0 6,-6 5-48-6,0 1 0 5,-3-1 0-6,-3-5 0 13,-5 3 32-13,-1 3 0 4,-3-1 0-4,5-3 0 7,-1 1-80-7,3 1-16 8,5-5 0-8,-1-1 0 8,14-15-96-8,-8 12-32 6,8-12 0-5,0 0 0 6,0 0-144-7,0 0 0 8,0 0 144-8,0 0-144 7,0 0 0-7,0 0 128 7,18 14-128-6,-3-7 0 6,5-1 0-7,1 0 0 8,5-6 0-8,1-6 128 7,0 0-128-7,-3 1 0 8,1-1 0-8,4-4 0 7,4 0-320-7,-1 4-48 8,-3-3 0-8,0-1 0 23,-2 2-1840-22,1-8-368 3,-3 5-80-3</inkml:trace>
    </iact:actionData>
  </iact:action>
  <iact:action type="add" startTime="139611">
    <iact:property name="dataType"/>
    <iact:actionData xml:id="d144">
      <inkml:trace xmlns:inkml="http://www.w3.org/2003/InkML" xml:id="stk142" contextRef="#ctx0" brushRef="#br2">6822 16885 2751 0,'0'0'128'1,"-15"-4"16"10,1 0-144-10,14 4 0 0,0 0 0-1,-8-7 0 0,8 7 2480 0,-11-16 464 5,3 6 80-5,8 10 32 7,-2-17-1712-7,2 17-320 7,0 0-80-7,2-14-16 9,0-3 80-9,-2 17 16 8,4-14 0-8,1 0 0 6,-5 14 0-6,16-10 16 7,2-5 0-7,-3 5 0 8,7-2-160-8,3 5-48 8,2 1 0-8,3-2 0 7,-3-8-144-7,6 9-48 7,2 1 0-7,4 0 0 8,-4 2-64-8,4 0 0 11,-4 2-16-11,-3 2 0 6,1 8-176-6,-2 4-48 6,-2-3 0-6,-1 9 0 7,-7-2-208-7,0 7-128 8,-7 4 160-8,0 6-160 8,-4 4 224-8,-3 4-48 6,-5 10-16-5,-4 6 0 8,-2 5 96-8,-3 6 32 4,-1-1 0-5,-8 5 0 9,1 0-288-8,-7 0 160 5,-3 0-160-6,3-5 128 7,7-1-128-7,-1-4 128 6,4 3-128-6,-1-7 128 10,5-3-128-10,2-1 0 5,4-3 0-4,6 0 128 7,0-1-128-8,8-5 0 7,3-8 144-6,1 0-144 7,3 4 0-8,1-7 128 5,3-3-128-5,-5 0 0 9,1-4 0-9,5 1 144 7,-5-5-144-7,-1 0 0 8,-1 5 240-8,5-5-64 6,-7 0-16-5,3-3 0 6,2 1 32-7,-5 1 0 8,3-5 0-8,-9-3 0 9,1 6 0-9,0-11 16 5,-10-9 0-5,8 18 0 9,0-4-208-9,-1 3 128 7,-5-5-128-7,0 3 0 8,-2-15 192-8,0 18-64 6,0-1-128-6,0 5 192 9,-2-1-192-9,0 3 0 7,0 1 0-7,2 4 0 8,-2 3 0-8,2-1 0 7,2-2 0-7,2 2 0 8,-2 0 0-8,4 3 0 7,0 5 0-6,6-4 0 5,-5 6 0-6,3-2 0 8,2 7 0-8,-2-1 0 8,3 0 0-7,-3 6 0 5,0 0 0-5,2 1 0 5,-3 3 304-6,7 1-48 8,-2 5 0-8,-1-5 0 7,-5 1 320-7,2 2 48 8,-1 1 16-8,-3 4 0 7,-2-1 0-7,-2-5 16 7,-2 1 0-7,-6-3 0 8,-1-1 48-8,-11 0 16 7,-3-3 0-7,-5-1 0 9,-5 2-80-9,-2-3 0 7,-2-3-16-7,-10-4 0 8,-2 4-304-8,2-10-64 7,-4-2-16-7,-5-4 0 9,-3-7-240-9,-1-5 128 6,-1-3-128-6,-1-9 0 21,-3-1-832-20,3-4-272-1,-1-6-48 1,-1 0-16 14,3 1-1296-14,1-5-256 0,-1-2-48-1,3-2-14848 0</inkml:trace>
    </iact:actionData>
  </iact:action>
  <iact:action type="add" startTime="145109">
    <iact:property name="dataType"/>
    <iact:actionData xml:id="d145">
      <inkml:trace xmlns:inkml="http://www.w3.org/2003/InkML" xml:id="stk143" contextRef="#ctx0" brushRef="#br2">2067 5740 6447 0,'0'0'576'1,"0"0"-576"5,0 0 0-5,0 0 0 3,0 0 704-4,0 0 48 9,6-12 0-8,-6 12 0 3,0 0-304-4,10-14-64 10,-5 1-16-9,-5 13 0 5,0 0 16-6,0 0 16 8,6-14 0-8,-6 14 0 4,2-12 16-4,-2 12 0 14,0 0 0-14,0 0 0 3,-8-11-64-3,8 11-16 10,-11-8 0-10,-1 6 0 5,-6 2-144-5,3 0-48 9,1-2 0-8,-5 2 0 3,1 4 80-4,-1 0 16 9,-1-2 0-8,1 0 0 3,-1-2 192-4,-1 2 32 11,1 4 16-11,3-5 0 6,-5-1-80-3,-1 0-16 0,3 2 0-3,3 4 0 6,-5 0-112-6,-3 2-16 7,-1 0-16-7,-1-2 0 9,-2 3-240-9,-2 5 176 7,-1-2-176-7,3 5 160 8,-6-9-160-8,0 6 0 7,2-3 0-7,-4 7 128 8,6-4-128-7,-1 5 0 5,3-1 144-5,2-3-144 5,1 3 192-6,1-3-16 7,2 3-16-7,5 3 0 10,-1-5 0-10,1 4 0 6,2 3 0-6,-3-2 0 8,3-1-160-8,-1 5 192 6,3 1-192-5,2-1 192 8,5 0-192-9,-1 3 0 7,6-1 0-7,0-4 0 7,0-1 0-7,4-9 0 7,-2-13 0-7,12 20 0 8,-5 3 128-7,13-1 80 6,5-11 32-7,-3 5 0 7,-1-4 224-7,3-2 48 6,1 3 16-6,2-3 0 9,1 2-80-9,1-3-32 6,0 1 0-6,0 4 0 9,-1-3-112-9,-1 7-32 5,2-6 0-4,-1 3 0 7,-3-5-64-8,-2 6-16 7,1-5 0-6,-5 5 0 6,-3-6-64-7,3 3 0 7,-5-1-128-7,0 4 192 8,-7-3-192-7,1 7 0 5,0-1 128-5,-8-3-128 6,-6 0 0-7,0-1 0 7,-3 3 0-7,1 5 0 10,-6-1 176-10,0-3-176 5,-5 4 192-5,-2-1-192 8,-5-8 176-8,-1 1-176 8,-4 3 160-8,-1-3-160 9,-3 7 128-9,0-3-128 6,6-3 0-6,-2 3 144 7,0-5-144-7,1 0 0 8,1-1 0-8,2 1 0 8,-4 0 0-8,1-1 0 6,3-3 0-6,2 2 0 8,1-4 0-8,1 1 0 7,3 1 0-7,7-4 0 8,-3 0 0-8,6 5 128 7,1-1-128-7,9-10 0 8,0 0 0-8,-10 12 0 7,10-12 0-7,-4 21 0 9,2 3 0-9,2-1 0 7,0 1 0-6,2-1 0 7,2-2 0-8,0 5 0 6,2 1 0-6,-1 6 128 8,-1 8-128-8,2-4 160 7,-2 6-160-6,6-2 160 6,-2 2 80-7,-3 2 16 7,3-6 0-7,4 8 0 7,-4-1 48-6,5-1 16 6,-3-2 0-7,8-4 0 8,-3 0-80-7,7 2-16 5,3-8 0-6,4 2 0 8,3 2-224-8,5-3 176 7,6-5-176-7,7 0 160 8,7-3-320-8,7-1-64 7,6-6-16-7,5-3 0 23,3-2-2000-21,3-10-384 0,37-8-96-2,-19-8-16 0</inkml:trace>
    </iact:actionData>
  </iact:action>
  <iact:action type="add" startTime="146231">
    <iact:property name="dataType"/>
    <iact:actionData xml:id="d146">
      <inkml:trace xmlns:inkml="http://www.w3.org/2003/InkML" xml:id="stk144" contextRef="#ctx0" brushRef="#br2">5061 5890 7359 0,'0'0'656'1,"0"0"-528"4,0-16-128-4,-2 5 0 6,2 11 1760-7,2-16 320 7,-2 16 64-7,4-16 16 7,0 3-1088-7,4-5-224 6,3 7-32-5,1-5-16 6,6 0-112-7,1-1-32 7,1-1 0-7,3 1 0 9,2-5-48-9,3 5-16 7,1 3 0-7,0-2 0 9,0 5-160-9,3 1-48 5,3 4 0-5,-4 0 0 8,-2 0-192-8,2-1-64 8,-1-1 0-8,-3 6 0 7,0 2-128-7,-1 2 192 8,-3 0-192-8,0 6 192 8,-3-1-192-3,1 1 128-3,-1 4-128-2,-1 2 128 8,-7 7 80-7,-2 6 16 4,0 4 0-5,-6 5 0 9,-4 5 48-9,-2-2 16 6,-4 7 0-6,-6 7 0 9,0 4-128-8,-5-3-32 5,3-1 0-6,-5 3 0 10,-1-1-128-10,6 2 0 5,-1-5 0-5,3-1 128 9,-5 2-128-9,7-3 0 6,-4-3 0-6,6 0 0 8,4-2 0-8,1-6 0 6,-3-2 0-6,4 0 0 9,2-4 0-8,2-4 128 6,4-3-128-7,-1-7 0 8,1-3 0-8,8-1 0 5,-2-7 0-5,5 0 0 10,-5-2 160-10,5-4-160 6,-1-2 192-6,6 0-192 9,1-2 256-9,-2-2-48 7,-3-2-16-7,1 0 0 7,1-2-192-7,-4-3 144 7,-1 1-144-7,3-4 128 8,-5 3-128-8,3 3 0 6,-6-4 144-6,1 4-144 10,-11 8 0-10,14-8 0 6,0 1 0-6,-14 7 0 9,13-8 0-9,1 4 0 5,0 2 0-5,-14 2 0 9,15-2 0-9,-15 2 0 7,0 0 0-7,18 4 0 9,-1 2 0-9,-5 4 0 6,-12-10 0-6,20 11 0 9,-11-1 0-9,5 8 0 7,-6-3 0-7,2 3 0 7,1 1 0-6,-3 1 0 6,2-3 0-7,2 7-128 8,-5 3 128-8,5 4 0 7,-2 0 0-7,0-1 0 8,3 3 0-8,-3-4 0 5,2-2 0-5,-3 7 0 9,-3 1 0-9,2 6 0 7,0-2 0-7,-2 2 128 8,-4-4-128-7,2 4 0 6,-4 1 0-7,-2 3 0 9,-2-2 272-9,0 2-16 6,-6-6 0-6,-2 6 0 7,1-4 32-6,-7 2 0 4,1 2 0-4,1-6 0 7,-6 4 144-8,-1-3 16 7,-2 7 16-7,-3-2 0 9,-5 0-48-9,2 6-16 6,-2-1 0-6,-8 3 0 8,-2-6-160-8,-4 2-48 7,-4 3 0-7,1-3 0 9,-5-8-48-9,2 2-16 6,-1-6 0-6,-3 2 0 7,-1-6-128-7,-1-2 192 9,1-1-192-9,-1 1 192 7,3-2-192-7,1 8 128 6,0-2-128-5,1 2 128 24,-1-8-1280-23,-1 1-272-1,-3-3-48-1,-1 4-12944 0</inkml:trace>
    </iact:actionData>
  </iact:action>
  <iact:action type="add" startTime="149629">
    <iact:property name="dataType"/>
    <iact:actionData xml:id="d147">
      <inkml:trace xmlns:inkml="http://www.w3.org/2003/InkML" xml:id="stk145" contextRef="#ctx0" brushRef="#br2">1915 14102 6447 0,'0'0'576'1,"0"0"-576"-1,0 0 0 0,0 0 0 5,-6-11 1408-4,2-1 192 7,4 12 16-8,-12-8 16 8,12 8-576-8,-7-12-112 7,-1 3-32-7,-4 5 0 6,12 4-96-5,-12-8-32 5,5-2 0-6,-5 4 0 10,2 2-80-10,-4 1-32 7,14 3 0-7,-15-4 0 7,-5-2-128-7,3 2-32 7,1 4 0-7,-5 0 0 8,-1 2-96-7,-1 4-32 5,1-2 0-6,-3 3 0 8,-2 1-64-7,-3 6 0 5,1-2-16-6,0 3 0 9,-8-1 0-6,2 5 0 1,-6 1 0-4,0-1 0 8,-4-1-32-8,4-1 0 7,-2-1 0-7,6 5 0 8,0 5 96-8,0-3 16 7,2-1 0-7,4-3 0 8,3 3-64-8,1 1 0 7,4-2 0-7,-1-3 0 8,5 2-112-8,1 3-16 8,-3 0-16-8,3-1 0 7,4-5-176-6,-3 5 160 5,9 1-160-6,0-3 160 8,8-20-160-8,0 19 128 7,6 1-128-7,0 1 128 8,2-5 16-8,5 1 0 6,3-5 0-6,4 4 0 10,1-5 112-10,4 5 32 6,1-4 0-6,1 1 0 9,0-3-96-9,1 4-32 6,1-5 0-6,-4 9 0 9,-1-4-160-9,-3 3 128 6,3-3-128-6,-1 3 128 9,2 7-128-8,1-3 0 4,-5-3 0-5,-1 3 0 9,-1 5 0-9,1-1 128 7,-7 2-128-7,1-3 0 9,-6-7 0-9,0 5 0 5,-1 3 128-5,-3-2-128 7,-2 1 0-7,-2-3 0 8,0-3 144-8,-2 1-144 7,-2 3 208-7,-3-5-16 8,-3 5-16-8,2-1 0 8,-8-1 96-8,3-5 32 7,-7 5 0-7,1-3 0 8,1-3-16-8,-3 4 0 7,-3-9 0-7,5 1 0 8,3 2-128-7,-3-4-32 5,3-1 0-6,2-1 0 8,14-6-128-8,-15 8 0 6,1-4 0-6,-1 2 128 9,3-2-128-9,12-4 0 7,-18 6 0-7,5-5 0 9,-3-1 0-8,16 0 0 4,0 0 0-5,-12 0 0 8,-3 0 0-8,15 0 128 7,0 0-128-7,0 0 0 8,-14 4 0-8,14-4 0 7,-16 4 0-7,16-4 0 8,0 0 0-8,0 0 0 7,-7 8 0-7,7-8 0 8,0 0 0-8,0 0 0 7,0 0 0-6,0 0 0 7,0 0-128-8,9 12 128 6,-9-12 0-6,22 8 0 8,-5-1 0-8,-1-1 0 6,5 2-144-6,-1-2 144 10,-4 4 0-10,3 3 0 6,1-3 0-6,-3 4 0 8,3-6 0-8,-1 5 0 7,-5 5 0-7,5 3 0 8,-3 1 0-8,0-3-128 7,-1 5 128-7,-5-1 0 9,2 2 0-9,-3 3 0 6,-5-7-128-6,0 2 128 9,-4 3 0-9,-4-1 0 7,0 6 0-7,-9-1 0 8,-1-1 0-8,-4 4 0 6,-1-2 0-6,1 6 0 9,-5 2 0-9,2-2 144 6,-1 4-144-6,1-4 128 8,-5 6-128-8,3 0 192 6,-1 2-192-6,5-2 192 9,3 2-192-9,-3 4 160 7,1-1-160-7,9-1 160 8,1-4-160-8,-2 0 0 7,8 4 144-7,0 3-144 8,0-1 0-8,4-2 0 7,6 4 0-7,6-1 0 7,-5 1 0-7,9-2 0 8,7-6 0-8,3 2 128 9,1 1-128-9,8-1-192 6,6 2 64-6,7 2 0 24,5-6-1376-22,6 2-272-1,7 3-48-1</inkml:trace>
    </iact:actionData>
  </iact:action>
  <iact:action type="add" startTime="150978">
    <iact:property name="dataType"/>
    <iact:actionData xml:id="d148">
      <inkml:trace xmlns:inkml="http://www.w3.org/2003/InkML" xml:id="stk146" contextRef="#ctx0" brushRef="#br2">6678 17119 8287 0,'0'0'736'3,"0"0"-592"-3,-12-11-144 0,6-3 0 7,6 14 1072-7,-3-14 176 7,1-1 32-7,4 3 16 8,1-4-400-8,3 5-96 8,2-5-16-8,0 6 0 6,-2-1-96-5,9 1-32 4,1-6 0-4,3 5 0 8,3-7 0-9,-3 4 0 5,3-5 0-5,3 3 0 9,4 1-128-9,3-3-16 7,1 6-16-7,0-1 0 9,0 3-64-9,6 2-16 5,2 0 0-4,-2 3 0 6,0-1-32-7,-8 6-16 8,1 0 0-3,-3 4 0 1,-2-2-144-6,-2 1-32 6,-1 1 0-6,-8 6 0 7,-3 2 128-7,-3 7 0 8,0 3 16-8,-6 3 0 7,-4 4 48-7,-4 6 0 7,-6 10 0-7,0-2 0 8,-5 6-240-8,1 4-144 7,-8 3 192-7,3 7-192 8,-1-3 144-8,3 2-144 8,-3-3 0-8,5-2 144 8,-3-7-144-8,7 5 0 7,-1-1 144-7,6 1-144 8,2 2 0-8,4-7 0 6,-2-5 0-6,4 0 0 8,4-4 0-8,2 2 0 7,1-2 0-7,1 0 128 8,8-6-128-8,-5-6 0 7,5-5 128-7,3-1-128 9,1 2 288-9,5-3-16 7,1-5 0-6,-1-1 0 7,-4-8 128-8,1 3 32 6,-1-5 0-5,2-2 0 5,3-4-48-6,-1-2 0 7,-2 0 0-7,-1 0 0 8,-5 2-160-8,3-2-32 8,-1-2-16-8,1-1 0 7,-5 1-176-7,1 2 0 7,-18 2 0-7,19-4 128 7,-19 4-128-7,0 0 0 8,12 0 144-7,-12 0-144 5,0 0 0-6,0 0 0 7,0 0 0-7,0 0 128 9,0 0-128-9,0 0 128 6,0 0-128-5,0 0 128 7,-12 4-128-8,-3 4 0 7,1-1 0-7,-2 1 128 8,5-2-128-8,-5 6 0 7,4-3 0-7,-3-1 0 9,1 4 0-9,-1-2 0 5,5 5 0-4,-2-5 0 8,4 2 0-9,8-12 0 6,-2 17 0-6,0 7 0 8,2-5 0-8,0-3 0 8,2 3 0-8,0-3 0 8,4 1 0-8,4 3 0 6,0-4 0-6,-3 3 0 8,5 4 0-8,-2 1 0 7,4 1 0-7,1 3 0 8,1-1 0-8,-3 0 0 8,7 0 0-8,-5 5 0 7,5-1 0-7,1 4 144 7,-5 2-144-7,2-2 0 7,1 0 144-6,-3 6-144 7,-1-4 0-8,-1 2 144 7,0 2-144-7,-3-2 160 7,1 4-160-6,-8 2 160 6,0-2 0-7,-4 8 0 7,-2-3 0-7,0 3 0 8,0-4 96-8,-6 4 0 6,-5 1 16-5,1 1 0 9,-6-2 16-10,1-1 0 5,-5-1 0-5,-1 2 0 8,-4-3 32-8,-3 3 0 8,-3 0 0-8,-2 0 0 7,0-7-64-7,-6 3 0 8,0 2 0-8,-2-8 0 7,2 0-96-7,-8-6-32 7,1 2 0-7,-3 0 0 8,2-2-128-8,-4-6 0 7,1 1 144-6,-1-5-144 23,0 0-640-23,3-1-208 0,-3-1-48-1,2-1-10576 6,3 5-2128-5</inkml:trace>
    </iact:actionData>
  </iact:action>
  <iact:action type="add" startTime="153650">
    <iact:property name="dataType"/>
    <iact:actionData xml:id="d149">
      <inkml:trace xmlns:inkml="http://www.w3.org/2003/InkML" xml:id="stk147" contextRef="#ctx0" brushRef="#br2">3891 18810 4607 0,'0'0'400'3,"0"0"-400"-3,0 0 0 0,0 0 0 8,0 0 1856-7,0 0 272 5,0 0 64-6,2-15 16 6,-2 5-1168-5,0 10-224 6,0 0-48-6,2-18-16 6,-2 6 128-7,0 12 16 7,7-15 16-7,-7 15 0 9,0 0-192-9,6-12-32 7,-6 12-16-7,4-15 0 8,-4 15-160-8,0 0-16 5,6-12-16-5,-6 12 0 10,8-16-80-10,-8 16-16 6,8-9 0-6,-8 9 0 9,0 0-32-9,0 0-16 5,5-14 0-5,-5 14 0 8,0 0-96-8,0 0-32 8,0 0 0-8,0 0 0 9,18 4-80-9,-18-4 0 7,10 13-128-7,-4-1 192 7,-1 8 112-7,1-3 16 7,-6-1 0-7,0 7 0 8,0 6 0-8,-4 3 16 8,0 1 0-8,1 8 0 13,-3-6 64-13,2 4 16 3,0-4 0-3,-2 2 0 7,-4-2-32-7,4-2 0 7,-1-2 0-6,-1-3 0 5,2-7-32-6,2-3-16 8,2-1 0-8,2-17 0 7,0 18 80-7,0-18 16 7,0 0 0-6,0 0 0 6,0 0 64-7,0 0 16 6,0 0 0-5,0 0 0 8,0 0 48-9,8-18 16 6,0 3 0-6,3-1 0 9,-5-5-256-9,4-1-64 7,4-3 0-7,-6 3 0 7,-3-1-128-7,7 2-128 8,-8-5 144-8,4 3-144 8,2-3 0-8,-3 1 128 7,-3 6-128-6,2-5 0 5,2 1 0-6,-2-1 0 8,-2 5 0-8,0 5 0 9,1 1 0-9,-5 13 0 6,0 0 0-6,0 0 0 7,0 0 0-7,0 0 0 8,0 0 0-8,14 19 0 8,-6 6-160-7,-2 1 160 6,-2-1-128-6,0 2 128 6,-3 3 0-7,-1-1-128 6,0 6 128-6,-1 2 0 8,-5-2 0-7,2-2 0 5,-2 1 0-6,2-3 0 9,-4-4 0-9,-2 0 0 6,3 1 0-6,1-7-128 7,-4-5 128-6,10-16 0 6,-8 13 0-7,8-13 128 8,0 0 80-8,0 0 32 7,0 0 0-7,0 0 0 7,0 0 80-7,-4-7 0 8,0-11 16-8,2 2 0 10,2-5-64-10,2-4-16 5,0-1 0-5,0 1 0 8,0-2-112-8,-2-1-16 7,0 1-128-7,4-2 192 8,0-1-192-8,0 3 0 7,0 2 128-6,-2-2-128 6,0-1 0-7,0 3 0 8,-2 0 0-8,2 7 0 7,0-2 0-6,-2 20 0 5,2-9 0-6,-2 9 0 8,0 0 0-8,0 0 0 6,0 0 0-6,0 13 0 9,0 7 0-9,0 1-192 8,0 1 192-8,-2 3-160 7,2 2 160-7,-4 3 0 7,0 3 0-7,-2 0-128 8,0 0 128-8,0-2 0 6,4 1 0-6,-2-5 0 9,-1-6 0-9,-1 1 0 6,2-9 0-6,4-13 0 8,0 0 0-8,0 0 0 7,0 0 0-7,0 0 0 8,0 0 192-8,0 0 0 8,4-19 16-8,2-1 0 8,-3-3 80-8,3 0 16 7,0-5 0-7,0 1 0 7,0 0-176-7,-2-1-128 8,0 1 144-8,-2 4-144 7,-2 1 128-6,0 1-128 7,-4-1 0-8,2 5 0 7,0 3 0-7,0 0 0 7,2 14 0-7,0 0 0 8,0 0 0-8,0 0 0 6,0 0 0-6,0 0 0 8,-8 16 0-8,4 4-128 7,0-5 128-7,2 7-160 24,-2 3-1072-22,1 2-224-2,-3 1-32 0,2 3-10672 6,0 0-2144-4</inkml:trace>
    </iact:actionData>
  </iact:action>
  <iact:action type="add" startTime="157958">
    <iact:property name="dataType"/>
    <iact:actionData xml:id="d150">
      <inkml:trace xmlns:inkml="http://www.w3.org/2003/InkML" xml:id="stk148" contextRef="#ctx0" brushRef="#br2">17527 16105 22287 0,'0'0'976'3,"4"-17"224"-3,-4-3-960 0,2 1-240 1,-2-1 0-1,0 3 0 8,0-3 544-8,-2-1 64 6,-2 1 16-6,-2-1 0 10,0-11-32-10,-6 9 0 5,3-4 0-5,-1-6 0 8,-6-6-192-7,3 3-32 6,-7-1-16-7,1 4 0 7,-7-2-48-6,1 0-16 5,-2-4 0-6,-5 4 0 8,-3-6-112-8,2 2-32 9,-4 0 0-9,-2-4 0 6,-4 6-144-6,-4-2 192 7,-7 4-192-7,-7-6 192 13,1-2-192-13,-1-2 192 5,3 4-192-5,-1-8 192 6,-1-3 32-6,-3 3 16 7,1 4 0-7,3 0 0 8,1 8 32-8,-6-4 16 7,-5 4 0-7,-5 0 0 8,-6 4-64-8,0 2-16 7,2 2 0-7,0 3 0 9,-4-3-208-9,2 6 144 6,0-1-144-6,-2 7 128 8,-5-3-128-8,-9-1 0 5,-1 3 0-5,-3-3 0 11,6-3 0-10,-3 9 0 3,1 3 0-4,-7-2 0 10,-4 1 0-10,-6 3 0 5,-3-6 0-5,-1 7 0 9,4-7 0-9,4 10 0 6,0 4 0-6,-6 0 0 9,-12-2 0-9,2-1 0 7,2 1 0-7,2 6 0 8,4 7 0-8,-4-1 0 6,-1-2 0-6,-3 0 0 10,2 2 0-10,2-1 0 6,6 5 0-6,2 4 0 8,1 3 0-8,-1-1 0 8,-10-1 0-8,6 1 0 7,4-4 0-7,6 7 0 6,4-2 0-6,1 1 0 9,-5 1 0-8,-2 5 0 4,-2 3 0-5,5 0 0 11,5 3-128-11,5 5 128 5,-3 2 0-5,5 3 0 8,-3-3 0-8,1 8 0 6,-4 0-144-5,9 4 144 8,-1-4 0-9,8 5 0 5,4 1 0-5,8 3 0 10,0 1 0-10,4 0-128 6,-6 5 128-6,1 4 0 8,5-1 0-7,0 1 0 5,5 0 0-6,7 1 0 8,-1 3 0-8,3-2 0 7,5 4 0-7,2 4 0 8,6-6 0-8,4 7 0 7,2 2 0-7,4 1 0 8,-2 0 0-8,5 4 0 8,5-2-128-8,1 0 128 8,3-4 0-7,-1 2 0 4,1-2 0-5,5 4 0 8,-5 4 0-7,5 0 0 4,2 1 0-5,5-1 0 11,-3 2-128-11,2 0 128 5,2-1 0-5,-2 1 0 8,-3-4 0-8,5 2 0 6,2 2 0-6,0 5 0 10,0-1 0-10,4 0-128 6,2-1 128-6,0-1 0 9,0-6 0-9,2 4 0 6,4 5-128-6,5-3 128 7,-1-2 0-7,6-1 0 9,-3-1 0-9,7 4 0 6,-1-4 0-6,5-1 0 7,-3-1 0-7,-4 2 0 9,7 0 0-9,1 0 0 7,0-2 0-7,5 1 0 8,3-8 0-8,0 1 0 7,4 0 0-7,6 1 0 8,5-4 0-8,3-3 0 7,4 2 0-7,3 4 0 8,10-2 0-8,-3-2 0 6,3-2 0-6,-4-7 0 10,0 1 0-9,7-4 0 3,-1-1 0-4,2-3 0 9,4-1 0-9,6-1 0 7,8-1 0-7,-3-4 0 8,-1-5 0-8,0-5 0 7,-2 0 0-7,5-2 0 8,1 0 128-8,5-5-128 7,1-5 0-7,5-2 144 8,5-2-144-8,-5-3 0 7,-5-7 144-7,5 1-144 8,4-6 0-8,4 3 144 7,10-1-144-7,-2-4 0 7,-6-8 128-7,1 0-128 8,1-2 0-8,8 0 0 7,1 2 0-7,5-8 160 7,2-7-160-7,-4-1 128 8,-3-7-128-8,3 1 0 7,8-5 0-6,-1-4 0 7,1-4 0-8,-2-6 0 6,-1 2 0-5,1-6 128 7,1 0-128-8,3-6 0 7,-2-5 0-7,-3-1 128 9,-3 1-128-9,2-1 0 6,-5-3 0-6,5-1 0 9,0-3 0-9,-6-5 0 6,-6-3 0-6,-4-4 0 9,0-6 0-9,2 2 128 5,2-2-128-4,-6-3 128 6,-6-11-128-7,-3 1 160 8,-9-1-160-8,-3 0 160 7,-8-1-160-7,2-1 0 8,-5-5 0-8,1-2 0 8,-4-3 128-8,-3-7-128 8,-11-5 128-8,-4-11-128 6,-5-2 176-6,-6 1-48 9,-4 3-128-9,-2-4 192 7,-8 1 64-7,-6 3 16 8,-4 2 0-8,-3 4 0 7,-11 10 240-7,-5 2 64 7,-6 2 0-7,-4 2 0 10,-5 5 0-10,-9 5 0 5,-5-3 0-4,-7 9 0 6,-7-3-208-7,-8 10-48 6,-1 6 0-6,-9 0 0 9,-7-2-320-9,-5 4 0 7,-7 4 0-7,4 6 0 8,0 3-256-8,7 7-64 7,3 1 0-7,5 8-16 24,5 6-1824-22,5 4-352 3,6 2-80-5</inkml:trace>
    </iact:actionData>
  </iact:action>
  <iact:action type="add" startTime="159579">
    <iact:property name="dataType"/>
    <iact:actionData xml:id="d151">
      <inkml:trace xmlns:inkml="http://www.w3.org/2003/InkML" xml:id="stk149" contextRef="#ctx0" brushRef="#br2">27398 16006 21183 0,'0'0'944'2,"-7"-16"192"-2,-5-7-912 3,0 3-224-2,4 5 0-1,-5-3 0 7,1 2 1504-7,-5 3 256 8,-5-9 48-8,3 1 16 7,-5 3-1440-7,1-3-384 6,-5-4 128-6,-3 1-128 8,-6-1 0-8,0 1 0 7,0 3 0-7,-6-2 0 7,0-3 0-7,-4 1 0 8,-5-2 0-8,-3-1 0 8,-3 3 0-8,-11-1 0 8,-3-1 0-8,-4 0 0 7,-2 0 192-7,2 1-192 6,4 3 192-1,-4 1-192 0,0-1 224-4,-4 0-64 3,-6 1-16-4,-4 1 0 9,-11-3 32-8,-1 3 0 6,5-5 0-7,-5 5 0 7,3 0 64-7,-3 1 16 8,-5 3 0-8,0-1 0 6,-6 6-128-6,2-1 0 9,-3 3-128-9,3 2 192 7,0 2-32-7,-6 4-16 6,-4 4 0-6,4-4 0 9,-2-2-144-9,4 2 0 6,0 4 0-6,2 4 0 9,-8 6 0-9,2-4 0 7,0-2 0-7,-2 7 0 9,2-3 0-9,6 8 0 6,-2 3 0-6,-8-2 0 9,-2 1 0-9,-2 1 0 6,8 1 0-6,2 1 0 9,4 3 0-9,-2-1 0 5,-4 4 0-4,0 4 0 8,2-1 0-9,6 3 0 6,4 0 0-6,3 6 0 9,7-2 0-9,-9 6 0 6,-3-4 0-6,4 5 0 9,5 3-128-9,3 0 128 6,5-2 0-6,2 5 0 8,5-1 0-8,-1 2 0 7,-4-1 0-7,2 1 0 9,-5 4 0-9,9 1 0 6,4-1 128-6,4 5-128 7,-2 0 192-7,0 3-32 8,4 1-16-8,3-2 0 8,-5-5-144-8,2-1 0 7,6-3 144-7,-2 0-144 9,5-1 0-9,3 3 144 5,5-1-144-5,3 3 0 10,5-1 0-9,0-1 0 4,0 0 0-5,8 3 0 10,-1 2 0-10,6-1 0 5,-1-3 0-5,6 1 0 9,2-5 0-9,0 1 0 6,1 0 0-6,7 1 0 8,7 5 0-8,1-3 0 7,5-1 0-7,4 1 0 8,2-1 0-8,0 1 0 8,6 3 0-8,2-1 0 7,7-1 0-7,1-3 0 6,6-1 0-6,-5 0 0 9,5 3 0-9,1-1 0 7,-1-1 0-7,-1 3-144 8,5-1 144-8,-1 1 0 6,0 1 0-6,7 3 0 9,-3-1 0-9,0 4 0 6,3-1 0-6,3-3 0 10,0-2 0-10,4 5 0 6,-6-1 0-6,6 4 0 8,4-5 0-8,0-3 0 7,4 3-128-7,8 3 128 7,1-6 0-7,3 1 0 8,-3-5 0-8,1-1 0 8,0-6 0-8,1 2 0 8,5-5 0-8,3-1 0 7,4 4 128-7,1 0-128 7,3-4 160-7,6-1-160 8,4 1 0-8,2-4 128 7,-3 6-128-7,1-8 0 8,0 0 0-8,2-4 128 7,4 2-128-7,9 4 0 8,3-6 144-8,5 0-144 8,3-7 128-8,-1-5-128 6,0-1 0-6,4 1 0 8,2 0 0-8,10-5 0 8,2-3 0-7,0-1 0 4,-8-2 0-5,0 0 0 10,4 1 0-10,4-5 0 6,6 0 0-6,-1 2 0 8,-5-5 0-8,4-3 0 7,-4 2 0-7,7 2 0 9,7 2 0-9,-5-4 0 6,-3-2 0-6,0-2 0 8,-5-2 0-8,9-2 0 7,5-2 0-7,1-2 0 8,-8-2 0-8,-1-5 128 8,-1 3-128-8,3-3 0 7,5 3 0-7,-3-8 0 8,-11-5 128-8,2 0-128 6,-2-1 0-5,0 1 0 6,5-2 0-7,-3-5 128 8,-10-3-128-8,-6 0 0 7,-5-8 144-6,-1 2-144 6,-3-3 128-7,5-3-128 7,2 2 128-7,-4-4-128 8,-5-4 0-8,-10-3 144 7,-1-3-144-7,-1-5 0 9,0 0 192-9,-2-5-64 6,0-7 0-5,-3-4-128 7,1-7 144-8,-2-9-144 6,-14-1 0-6,-1-7 144 8,-9-5 112-8,1-6 0 7,-3-8 16-7,-1 4 0 9,-2-6 0-9,-3 6 0 6,-5-5 0-6,-4 1 0 8,2-2 48-8,-8 4 0 7,-2 0 0-7,-7 2 0 8,-5 2 192-8,-11 6 64 8,-4 4 0-8,-6-5 0 7,-6-1 0-7,-8-4 16 8,-9 2 0-8,-6 6 0 7,-10 6-256-7,0-1-48 8,-8-3-16-8,-2 8 0 7,-8 3-128-6,-1 6-16 5,-6 1-128-6,-7 5 192 9,-7 6-448-9,-9 10-112 7,-13 3-16-7,-7 1 0 24,-2 1-624-23,-3 9-128 0,-5 5-16-1,-7 6-10432 6,-19 0-2064-6</inkml:trace>
    </iact:actionData>
  </iact:action>
  <iact:action type="add" startTime="164040">
    <iact:property name="dataType"/>
    <iact:actionData xml:id="d152">
      <inkml:trace xmlns:inkml="http://www.w3.org/2003/InkML" xml:id="stk150" contextRef="#ctx0" brushRef="#br2">10581 15288 12319 0,'0'0'544'3,"19"-10"112"-3,-1-5-528 0,4 5-128 0,1-4 0 0,0 1 0 9,-3-1 384-9,-5 0 64 4,5-7 0-3,-6 1 0 6,1 7 320-6,-5-3 64 5,2 4 0-5,-5-1 16 7,-3-1-80-8,-4 14 0 7,0 0-16-7,0 0 0 8,-7-19-48-8,-5 9 0 8,-2 2 0-8,-1 4 0 6,1 4-288-6,-8 8-64 7,-3-2-16-7,-4 4 0 9,-4 5-336-9,-6-1 128 8,-4 1-128-8,-4-1 0 7,4-2 128 2,-4-2-128-9,-2 3 128 0,3-7-128 7,3 0 240-7,-4 0-32 7,6 2 0-7,-2-3 0 8,6-1 48-8,-2 2 0 7,0-2 0-7,6 4 0 9,2-2 0-9,-1-4 16 5,3 7 0-4,2-1 0 8,1-4-32-9,3 0-16 7,-4-2 0-7,-1 0 0 7,3-4-32-7,0 2 0 7,-1-4 0-6,3 4 0 6,2 2-32-7,3-2-16 6,0-2 0-6,1 2 0 9,5 0-144-9,-1 4 192 6,1-2-192-6,12-2 192 8,0 0-192-8,0 0 0 6,-10 12 144-6,10-12-144 10,0 0 0-10,0 19 0 6,4 1 0-6,2 3 0 9,-2 2 0-9,4 5 0 6,3 3 0-6,-1 0 0 9,6 4 0-9,-5 4-160 7,5 4 16-7,-2 4 0 9,3 11 144-9,-3 0 0 5,1 1 0-5,5 5 0 8,-5 4 0-7,3 10-128 5,-8 4 128-6,3 8 0 9,-5 7 0-8,0 7 0 4,2-1 0-4,-6 0-128 6,-2 4 128-7,-2 12 0 7,-4 2 0-7,-2 6 0 8,2-6 0-8,-4 2 0 7,-2-6 0-7,-7 3 0 8,-3-1 0-8,3 8 0 7,-3 2 0-6,-1-10 128 7,-3-4-128-8,3 2 0 6,-2-2 0-5,-3-6 0 6,-3 4 0-7,0-2 0 8,-1-2 128-8,3-6-128 7,2-5 144-6,1 1-144 5,-1 3 192-6,4-3-192 8,-3-7 192-8,3-1-64 7,1-3 0-7,-3-2-128 9,-1-4 176-9,1-2-176 6,0-4 160-6,1-2-160 7,-3 2 144-7,3-12-144 8,-1-2 128-8,3-5-128 8,3-3 160-8,-3-5-160 7,3-8 192-6,3-2-192 7,-1-10 160-8,5-4-160 7,4-3 128-7,0-5-128 8,2-1 0-8,4-1 0 6,0-17 0-6,0 0 0 8,12 10 0-8,-12-10 0 7,17 4 0-7,5-6-176 9,3-4 176-9,8-5-192 5,8-1 192-5,4 0-192 9,4-5 192-9,8-3 0 7,7 5 0-7,8-5-128 9,12 2 128-9,8-1 0 6,-3-6 0-6,1-1 0 8,6-1 0-8,-1 4-128 7,9 1 128-7,11 3 0 9,11-1 0-9,-1-1 0 6,0 1 0-6,2 3 0 8,6-5 0-7,11 1 0 5,6-1 0-5,2 5 0 21,-7-5-464-21,3 3-16 3,10 5 0-3</inkml:trace>
    </iact:actionData>
  </iact:action>
  <iact:action type="add" startTime="165227">
    <iact:property name="dataType"/>
    <iact:actionData xml:id="d153">
      <inkml:trace xmlns:inkml="http://www.w3.org/2003/InkML" xml:id="stk151" contextRef="#ctx0" brushRef="#br2">26181 15758 23951 0,'-21'-31'2128'2,"13"17"-1696"-2,-2-3-432 0,4 5 0 7,5-2 768-6,1 6 64 5,0 8 0-6,9-15 16 10,7 5-656-10,5 2-192 4,-1-7 0-3,7 3 0 7,6 0 0-8,2 3 128 8,6-7-128-8,8 2 0 5,6-3 0-5,3 3 0 8,7-3 0-8,-3 1 0 8,4-2 0-8,-1-1 0 8,-9-1 0-8,3 3 0 7,-3-5 0-7,3 7 0 7,-1 3 0-7,1-4 0 8,1 7 0-8,3 3 128 11,1 0-128-11,3-2 128 6,-7 4 16-6,-3 4 16 6,-7 0 0-6,-5 4 0 8,-2 4-16-8,-8 2 0 6,0 1 0-6,-2 9 0 9,-3 3-144-9,-5 3 128 7,-5 3-128-7,-1 0 128 9,1 6-128-9,-7 6 0 7,-1-2 0-7,-6 8 0 7,-2 8 0-7,-4 1 0 8,-2 3 0-8,0 5 0 7,-6 4 0-7,-2 1 0 8,0 5 128-8,1 4-128 8,-7-2 0-8,0-2 0 6,3 4 0-6,-7 2 0 7,3 2 0-7,-3 2 0 8,3-2 0-7,1 1 0 6,-5 7 0-7,-1 0 0 8,3-2 0-8,-1 5 0 7,-1 7 0-7,-3-1 0 6,1-5 0-6,-1 5 0 9,-1-3 0-9,2 7 0 6,-3 6 0-5,3 1 0 7,-2-1 0-8,-1 0 0 7,3-4 0-7,3 5 0 8,5 1 0-8,-1-2 0 7,6-2 0-7,3 0 0 7,1-5 0-7,4-3 0 9,0-5 0-9,6 1 0 7,7-3 0-7,-1-4 0 7,4-6 0-7,-2-2 0 7,3 2 0-7,-1-8 0 8,3-2 0-8,5-8 0 8,-5-9 0-8,5 1 0 7,3-3 144-7,1-4-144 8,-1-6 144-8,-2 0-144 8,-1 0 192-8,1-2-192 6,-1-10 256-6,1 0-48 9,0-4-16-9,-3 1 0 7,-1-3 112-6,1 0 16 4,1-5 0-5,-5-5 0 9,2 5 32-8,1-3 16 4,-5-7 0-5,-1 2 0 9,-13-12-64-9,10 13-16 7,-10-13 0-7,0 0 0 8,0 0-32-8,0 0 0 6,0 0 0-6,0 0 0 8,0 0 48-7,0 0 0 6,-10 4 0-7,-7 2 0 8,-7-4-80-8,-3-2-16 7,-6-2 0-7,-12 2 0 8,-10 8-208-8,-11-6 128 7,-16 0-128-7,-13 0 0 8,-5 0 0-8,-9 4 0 8,-10 3 0-8,-12 7 0 7,-21 5-144-7,-12-1-80 8,-9 3-16-8,-24 7-10400 17,-22 9-2096-16</inkml:trace>
    </iact:actionData>
  </iact:action>
</iact:actions>
</file>

<file path=ppt/ink/inkAction2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06:44:12.115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5" units="cm"/>
      <inkml:brushProperty name="height" value="0.055" units="cm"/>
    </inkml:brush>
  </inkml:definitions>
  <iact:action type="add" startTime="1733">
    <iact:property name="dataType"/>
    <iact:actionData xml:id="d0">
      <inkml:trace xmlns:inkml="http://www.w3.org/2003/InkML" xml:id="stk0" contextRef="#ctx0" brushRef="#br0">9099 3084 5519 0,'-2'-10'496'4,"2"10"-496"-4,0 0 0 1,0 0 0 25,-2-18 1824-24,2 7 272 0,2-3 48-2,-2 14 16 0,0 0-1184 0,5-10-224 0,3-1-48 1,2-1-16 7,-10 12 16-8,10-8 16 5,7 0 0-5,-1 0 0 9,3 1-272-9,5 3-48 5,-3-2-16-5,3 4 0 10,3-4-192-10,2 4-32 5,2-2-16-4,1 2 0 7,3 2-16-8,8 0-128 6,2 0 192-6,5 0-64 10,1 0 0-10,4 2-128 9,1 2 192-9,1-4-64 7,-3-4 32-7,3 2 0 5,0 0 0-5,1 2 0 8,4 0 64-8,-1 0 16 8,3-2 0-8,5 2 0 7,-1-2-96-7,6 0-16 8,4-3 0-8,-8-1 0 9,-2 2 48-9,-5 0 0 5,-3 0 0-4,3 0 0 7,-5 0 16-8,-1-2 16 7,-5 2 0-7,1 1 0 7,2 1-16-7,-6 0-16 8,-3 0 0-8,-3 0 0 7,-8 0-16-7,-1 2 0 7,-5 0 0-7,-4 0 0 10,-3 0-16-10,-5 0 0 5,-17 0 0-5,0 0 0 9,0 0 112-9,0 0 0 6,0 0 16-6,0 0 0 8,-17 4 96-8,-9-2 16 7,-3 2 0-6,-6 1 0 6,-12 3-96-7,-6-2-16 7,-5-4 0-7,-3 4 0 10,-5 0-272-10,-2 3 0 5,-4-1 0-4,-8-2 0 6,-8 4 144-7,-4 0-16 8,-9-3-128-7,1 5 192 6,3-4-48-7,-7 0-16 7,3 3 0-7,-2-1 0 8,-11 2-128-8,1 2 128 8,-2-7-128-8,6 3 128 7,4-4 0-7,7 0-128 7,1 6 192-6,3-1-64 6,-3-7-128-6,5 0 0 5,6-2 144-6,4-2-144 9,4 0 0-9,10-2 0 6,7 2 0-6,7 0 128 8,3 0-128-7,10 0 0 5,10 2 0-6,5-2 0 9,3-2 0-9,11 2 0 6,12 0 0-6,0 0 128 7,0 0-128-7,0 0 0 7,0 0 0-7,16 2 0 10,11 0 832-10,6-2 160 9,6-2 32-8,6 4 0 18,8 2-1648-18,13-2-320 3,6 2-64-3,10-4-16 0,6-4 832-1,2 0 192 0,-2-2 0 0,5 2 0 8,3 0 0-8,9 0 0 7,4 0 0-7,3 1 0 7,-1-3 0-7,0 0 0 6,-2 0 0-5,-2-4 0 7,1-1 0-8,1 7 0 7,4-2 0-7,-4-2 0 9,-3-2 0-9,-9 2 0 7,1-3 0-7,-11 3 0 8,-5 2 0-7,0 0 128 4,-4-4-128-5,-7 5 160 9,-5 5-160-8,-6-4 0 4,-5-2 0-5,-8 0 128 9,-10 2-128-9,-6 2 0 6,-6 0 0-5,-5 0 128 6,-20 2-128-6,0 0 0 6,0 0 144-7,0 0-144 8,0 0 176-8,-22 4-48 7,-7 0 0-7,-8 2 0 10,-14-4 32-10,-11 2 0 5,-6-2 0-5,-4 2 0 7,-6-2-32-7,0 3-128 7,-6 5 192-7,-8-2-64 8,-6-4 48-8,-5 2 0 7,-6-2 0-6,0 1 0 8,1-1 0-9,3 0 0 6,-2-2 0-6,-1 4 0 8,-1-2-48-7,2 2 0 4,4-6 0-5,5 0 0 10,10 0-128-10,8 2 160 6,8 0-160-6,12 0 160 9,11-2-160-9,8-2 0 5,10 0 0-5,7 2 128 9,7 2-128-9,17-2 0 6,0 0-160-6,0 0 160 23,0 0-2624-21,27 9-448-1</inkml:trace>
    </iact:actionData>
  </iact:action>
  <iact:action type="add" startTime="3088">
    <iact:property name="dataType"/>
    <iact:actionData xml:id="d1">
      <inkml:trace xmlns:inkml="http://www.w3.org/2003/InkML" xml:id="stk1" contextRef="#ctx0" brushRef="#br0">8582 4726 11055 0,'2'-28'480'1,"0"15"112"-1,1-3-464 0,3 4-128 0,-2-5 0 0,-2 7 0 6,-2 10 720-6,0 0 128 9,8-15 32-9,-8 15 0 7,8-14-192-7,-8 14-48 8,0 0 0-7,0 0 0 5,0 0-256-6,0 0-64 8,0 0-16-8,0 0 0 7,0 0-176-7,-18 6-128 6,-5 2 144-6,1 7-144 8,1 3 128-8,-1 3-128 8,-3 3 0-8,-2 1 0 8,-2 2 272-8,-7 2-32 7,3 1-16-7,0 5 0 8,2 4 64-8,-6-2 16 11,-2 2 0-11,-4 2 0 5,-2-2 112-4,-4 6 32 5,4 3 0-6,3-3 0 8,-7 0-48-8,8 0 0 6,2-6 0-5,6 4 0 6,1-6-112-7,5 2-32 9,0 0 0-9,1-4 0 7,1 4-256-7,6-2 128 7,3-2-128-7,0 2 0 8,7-6 176-8,-3 1-176 6,0-1 160-5,6 2-160 6,-3 0 176-7,3 2-176 8,2-5 192-8,2-1-192 7,2 0 0-7,4 0 0 8,0-1 0-8,0-1 0 8,0-2 176-8,3-3-176 5,-1-3 160-5,2 3-160 11,4 1 192-11,-5-1-64 5,3-5-128-5,2 6 192 9,-4 3-64-9,3-3-128 6,1 1 176-6,8-1-176 9,-7-5 256-9,5 1-64 6,-6 3-16-6,5-1 0 10,-1 0 0-10,1 7 0 5,1-1 0-5,-3-4 0 9,5-3-176-9,-2-1 128 6,-7-7-128-5,7 8 128 7,-5 1-128-8,3-1 160 7,-8 1-160-7,4 1 160 7,-1-9-160-7,-1 3 0 8,2 3 144-8,-3 1-144 7,3-1 0-7,0 3 0 7,-8-3 0-6,2 1 128 6,1-1-128-6,-1 3 0 5,-2-7 0-6,-2 3 128 9,2-1-128-9,-2-3 0 6,-4 4 0-6,0-7 0 9,2-11 0-9,-2 16 144 6,0-4-144-6,-2 7 0 10,-4-5 144-10,3 1-144 5,-3-5 0-5,-4 6 144 9,-2-5-144-8,3 7 0 5,-7-6 144-6,-1 3-144 8,1-1 0-8,-1 0 144 7,-7-1-144-7,7 1 0 8,1-4 128-8,1 5-128 6,-5-3 0-5,3 2 0 7,1-7 0-8,-3 7 0 6,1-2 0-6,3 3 0 9,-5-1 0-9,5 6 0 7,1-7 0-7,-5 5 0 7,5-7 0-7,2 7 0 8,-3-2 0-8,5-1 0 8,-6 5 0-8,7-3 0 6,-1 3 0-6,4 1 0 8,2 3 0-7,1-1 0 5,-1 2 0-5,2 3 0 7,0-1 144-8,2 2-144 6,0-2 0-6,2 3 144 9,0-1-144-9,2 4 128 7,0-4-128-7,0 7 128 9,-2 4 16-9,4-2 0 5,0 2 0-5,3-2 0 8,-1 1 48-7,4 1 0 5,6 9 0-5,-3-2 0 6,3 6 96-6,3 3 32 6,-1 1 0-7,5-3 0 7,3-1 32-7,1-2 16 8,0-1 0-8,7 5 0 7,3 2-16-7,0 3 0 7,8-3 0-7,-1-1 0 8,5-1-144-8,4-3-16 8,5-3-16-8,-1 2 0 7,-4 4-176-7,3-1 128 7,7-1-128-7,1-2 128 9,-4-5-128-9,7 5 0 7,9 4 0-7,8 7 0 24,3-3-1392-22,9 1-304-1,0-3-64-1,3 1-12000 0</inkml:trace>
    </iact:actionData>
  </iact:action>
  <iact:action type="add" startTime="4482">
    <iact:property name="dataType"/>
    <iact:actionData xml:id="d2">
      <inkml:trace xmlns:inkml="http://www.w3.org/2003/InkML" xml:id="stk2" contextRef="#ctx0" brushRef="#br0">25992 5190 2751 0,'0'0'256'4,"0"0"-256"-3,0 0 0-1,0 0 0 6,0 0 2080-6,0 0 368 6,10-6 80-6,5-2 16 10,-5 0-1472-10,8 4-304 6,-3 1-48-6,5 1-16 8,1-2-192-8,3 0-64 6,5 2 0-5,0-4 0 7,1 2-192-8,1-2-32 7,4 2-16-6,6-1 0 6,-2-3 48-7,8 2 0 6,7 0 0-6,-1-2 0 8,2-2 0-8,1 3 16 8,1 1 0-8,-5 2 0 8,-3-2-16-8,-4 4-16 11,0 0 0-11,-6 4 0 6,6 4 80-5,-6-2 32 4,2 0 0-5,-6 2 0 7,0 3 80-7,0 7 16 6,-6 2 0-6,-1 1 0 9,-5 6-256-9,-4 5-32 7,1 1-16-7,-2 6 0 7,-9 0-16-7,-3 12 0 8,-6 3 0-8,-4 5 0 8,-2 1 0-8,-7 7 0 7,-1 5 0-7,-7 4 0 8,1 10-128-7,1-2 160 5,-3 0-160-6,-3 0 160 9,-1 3-160-9,5-6 160 5,3-11-160-4,1 4 160 9,5-4-160-10,-1 6 0 5,3-2 0-4,0-5 0 6,6-5 128-7,2-3-128 8,0-1 0-8,2-1 128 7,4 5-128-6,2-5 160 5,6 1-160-6,-5-3 160 9,7-4-160-9,-2-3 160 6,3 3-160-6,-1-2 160 8,8-2-160-8,-3 3 192 6,-1 1-192-6,5-4 192 8,0-2-64-8,5-1-128 8,1-6 192-7,4 2-64 6,6-2 32-7,-4-3 0 6,2 0 0-6,2-2 0 10,-2-12-16-10,4-1 0 5,-6-3 0-5,-3-7 0 10,1-4-16-10,-2-6-128 5,-4-6 192-5,-1 2-64 11,-5 0 64-11,3-9 16 6,-5-1 0-6,-3-7 0 7,-3-3-16-7,-5 1-16 6,-4 3 0-6,-2 1 0 9,-6-5 96-9,0 3 32 7,-4 1 0-7,-3 1 0 8,-3-4-16-8,-4 3 0 7,1 4 0-7,-1 1 0 8,-7 3-160-8,-2 0-128 7,-3 7 144-7,-1-1-144 8,-6 4 0-8,0 2 0 6,2 4 0-6,-2 3 0 9,2 7 0-9,4 0 0 7,-8 5 0-7,5 1 0 8,3-3 0-8,2 5 0 7,4 1 0-7,1 6 0 9,7 8-144-9,-3 8 144 6,-3 8 0-6,5 2-144 9,3 1 144-9,-3 5 0 5,4 3-144-5,-1 2 144 10,3 8 0-10,-2-3-144 5,5-1 144-5,-3 0 0 9,4 4 0-9,2-2-128 6,4-3 128-6,-2 5 0 9,1 2 0-9,3 4 0 6,0-2 0-6,3-2 0 9,1-2 0-9,-2-6 0 6,0 2 176-5,0 2-176 7,-2-3 304-8,0 3-48 7,0-4-16-7,0 2 0 9,-4-3 64-9,0 3 16 6,-7-4 0-6,-1 0 0 8,-8-3 144-8,-1-5 48 8,0-1 0-8,-7-1 0 7,-7 1 32-7,-6-4 16 6,-6-3 0-6,-5-5 0 9,-7-6-128-9,-5 0-32 7,-10-6 0-7,-4-5 0 9,-4-7-144-9,-4 3-16 6,-2-5-16-6,-13 1 0 9,-16-9-384-9,-12-1-80 6,-9 0-16-6,-5-6-11136 16,1-4-2240-16</inkml:trace>
    </iact:actionData>
  </iact:action>
  <iact:action type="add" startTime="6372">
    <iact:property name="dataType"/>
    <iact:actionData xml:id="d3">
      <inkml:trace xmlns:inkml="http://www.w3.org/2003/InkML" xml:id="stk3" contextRef="#ctx0" brushRef="#br0">9149 10280 2751 0,'0'0'256'1,"0"0"-256"3,-13 2 0-4,13-2 0 8,0 0 1728-8,0 0 320 7,0 0 48-7,0 0 16 7,0 0-1024-7,0 0-192 7,0 0-32-7,0 0-16 9,0 0-240-8,0 0-48 4,0 0-16-5,0 0 0 8,21-4 0-8,3 0 0 6,1 4 0-6,2-2 0 8,4 0-16-7,4 0 0 6,4 0 0-7,1 2 0 8,8 2-96-8,7 0-32 6,3-2 0-6,5 4 0 10,5 4-80-6,-4-4-32 0,3-6 0-4,-5 2 0 8,5-2-48-8,3 4-16 6,0 2 0-6,8 0 0 9,6 1-80-9,2 3-16 6,5-2 0-6,-3 0 0 7,0-4-128-7,0 0 160 8,-1-2-160-8,1 8 160 9,-2 7-160-8,10-5 0 4,5 0 144-5,0-4-144 8,-5-4 128-8,2 1-128 6,-7 5 160-6,3 2-160 9,-4-2 176-9,3 2-176 7,9-1 192-7,1-3-192 8,-4 0 208-8,-1-4-64 8,-6-4-16-8,-1 2 0 7,-5 6 0-7,2 0 0 7,4 0 0-6,5-4 0 6,-3-2 0-6,1-2 0 4,-11 0 0-5,0-2 0 9,-2-4 32-9,0 4 0 6,-4 2 0-6,4 0 0 9,4 0 16-9,0-4 0 7,-3-5 0-7,-1 5 0 9,-9 2-176-9,-3-2 192 5,2-4-192-5,-6 4 192 9,2 1-192-8,-1 1 192 4,3 2-192-4,-4-2 192 7,5-6-48-7,-5 2 0 5,4 4 0-5,-6-2 0 6,-7-3 0-7,-2 1 0 6,-3 0 0-6,1-2 0 9,-4 6-16-9,-4 1-128 7,-1 1 192-7,-5 2-64 8,2 0-128-8,-5 0 192 7,-1 4-192-7,2-4 192 7,-6-4-192-7,-2 2 192 6,-5 0-192-6,-3 0 192 9,-3 2 32-9,-3-2 16 7,-15 2 0-7,0 0 0 8,0 0-240-8,0 0 0 6,0 0 0-6,0 0-160 9,0 0 16-9,0 0 0 6,-13 10 0-6,1-5 0 27,-8-1-528-26,5 4-96 3,-3 0-32-4</inkml:trace>
    </iact:actionData>
  </iact:action>
  <iact:action type="add" startTime="7424">
    <iact:property name="dataType"/>
    <iact:actionData xml:id="d4">
      <inkml:trace xmlns:inkml="http://www.w3.org/2003/InkML" xml:id="stk4" contextRef="#ctx0" brushRef="#br0">19054 10180 15663 0,'0'0'688'3,"0"0"144"-3,0 0-656 0,18-2-176 0,-3-3 0 1,7 5 0 8,5 5 1040-9,2-1 176 5,8-6 48-4,6 4 0 6,-2 2-432-7,8 0-64 8,4 2-32-8,3-4 0 8,1-10-256-8,3 2-48 8,7 6-16-8,-3-2 0 6,4 0-160-6,4 0-48 7,8-3 0-7,4 3 0 9,4 2-64-2,4-2-16-6,-7-4 0-1,-1 0 0 7,2 0 48-6,2 0 0 5,4 4 0-6,1 2 0 9,9-5-16-9,-3 1 0 6,3 2 0-6,1-2 0 8,-7 0-160-8,1 4 128 7,-1-6-128-6,5 6 128 6,4 6-128-7,5-4 0 7,-3-4 0-7,-4 2 0 10,-3 0 160-10,1 4-160 5,-3 2 192-5,5 1-192 8,2-3 176-8,1 0-176 6,-3-2 160-5,-5 2-160 8,1-4 144-9,-7 4-144 7,-2 2 128-7,5 4-128 7,1-5 144-7,1 1-144 6,-1-2 160-6,-5 2-160 8,-7-4 144-7,-2 2-144 5,-4 2 128-5,-6 0-128 7,1-3 160-8,3 3-160 8,-2-2 192-8,2 0-192 7,-2-2 256-7,-4-2-64 6,-3-2-16-6,-5 2 0 10,-4 2 16-10,-1 0 0 6,-4-2 0-6,-1 0 0 8,-1 2 0-8,-2 2 0 6,-8 0 0-6,4 2 0 10,3-6 0-10,-7 2 0 6,-2 1 0-6,-4-1 0 8,-3 0-64-8,-3-2 0 7,-2-4 0-7,-3 4 0 8,-3 2-128-8,-7 0 0 6,-14-2 0-6,17 0 0 8,-17 0 0-7,0 0 0 5,0 0-128-6,0 0 128 23,0 0-640-21,0 0-64-1,-11 18-16-1,-5-6-12672 1</inkml:trace>
    </iact:actionData>
  </iact:action>
  <iact:action type="add" startTime="10279">
    <iact:property name="dataType"/>
    <iact:actionData xml:id="d5">
      <inkml:trace xmlns:inkml="http://www.w3.org/2003/InkML" xml:id="stk5" contextRef="#ctx0" brushRef="#br0">1119 12525 4607 0,'0'0'400'1,"0"0"-400"-1,0 0 0 0,0 0 0 9,0 0 1744-9,0 0 272 6,0 0 48-6,0 0 16 7,0 0-1168-7,0 0-224 7,0 0-48-7,0 0-16 9,0 0 48-9,19-8 16 6,-11 0 0-6,8-4 0 9,-2 8 48-9,3-1 16 8,-3 1 0-8,3 0 0 7,5 0-96-7,-3-4-16 7,3 4 0-7,1-2 0 7,-1 2-176-7,5-1-32 6,4 1-16-5,8-2 0 8,4-2-144-9,2 4-16 5,-4 0-16 0,8-2 0 0,-1-3-240-5,1 3 176 7,-2 4-176-7,2-4 160 9,1-2-160-9,1 2 0 5,2 0 0-5,1 4 0 9,3-1 0-9,3 1 128 7,1 0-128-7,5 0 0 8,2-2 0-8,-1 4 0 7,3 0 0-7,-2 0 0 8,1 0 128-7,-3 0-128 5,0 4 0-6,-1-2 128 9,3 2 48-9,-2-1 0 7,2-1 0-7,7 2 0 7,1 0 32-7,0 0 16 7,-10 0 0-7,4-4 0 8,-3 0 64-8,5 0 16 7,-6 0 0-7,8 0 0 8,-6-4-32-8,10 0 0 6,4 0 0-6,2 0 0 9,-4 2-128-9,0-1-16 8,-2-1-128-8,0-2 192 8,0 2-64-7,-2 0-128 5,2 0 176-6,4 2-176 9,4 0 128-9,0 0-128 6,2 0 0-6,-6-2 0 8,0-1 0-8,-4 1 0 7,2 0 128-7,1 2-128 9,1 2 0-9,2-2 0 6,6 0 0-6,-4 2 0 8,0-2 0-8,-3 0 0 7,1 0 0-6,-2 4 0 6,-2-2 128-7,2 0-128 6,-2 0 0-6,4 0 0 9,8 2 144-9,-1-2-144 7,-7 0 0-7,0 2 144 8,0 0-144-8,0 0 128 8,-2-2-128-8,4 4 128 7,-1 2-128-7,5-1 0 8,4-1 144-8,-6 0-144 8,-5 0 128-8,3 0-128 6,-2-2 160-6,0 0-160 9,-2 0 192-9,6 4-64 6,5-4-128-6,-3 0 192 8,0 0 16-8,-2 0 0 7,-7 1 0-7,1 1 0 8,-4-2 32-7,4 2 0 5,-2-2 0-6,6 4 0 9,6-2-64-9,-6 0-16 6,-3-2 0-5,-1 2 0 5,0 1-160-6,0 1 192 7,0-4-192-6,4 0 192 7,2 0-192-7,5-2 160 6,-1 0-160-6,-2 0 160 5,-6-2-160-6,1 0 192 7,3 0-192-7,0-4 192 7,-2 3-192-7,6-1 160 8,3 0-160-8,-1-2 160 8,3 2-160-8,-7-2 128 6,0 0-128-6,1 2 128 9,-3 4-128-9,0 0 0 6,6-3 0-6,3 1 0 8,1 2 128-8,-7 0-128 6,-5-2 0-6,2-2 128 9,4 0-128-9,-5 2 0 7,-1 0 144-7,8 0-144 9,5 2 0-9,1-2 0 6,-9 0 0-6,-1 0 0 8,-2 2 0-7,2 0 0 6,-6 0 0-6,3 2 128 5,1 0-128-6,10 0 0 8,-3-2 0-8,5 2 0 8,-15 2 0-8,1 2 0 7,0-2 0-7,2-1 0 9,2-1 0-9,-1 2 0 7,1 0 0-7,4 4 128 8,-5-4-128-8,-3 0 0 5,2-2 0-5,2 0 0 9,-1 0 0-9,-1 4 0 6,4-5 0-6,3 1 0 9,-1-2 0-9,0 4 0 5,-7 0 0-5,-1-2 0 9,0-2 0-9,2 4 0 7,-2-2 0-7,5-2 128 10,1 0-128-10,0 0 0 5,-1 4 128-5,-3-2-128 9,-4-2 0-9,2 2 0 7,0-2 0-7,2 0 128 8,3 0-128-7,-1 0 0 5,5 0 0-6,-5 0 128 8,-6-2-128-8,0 2 0 7,-2-2 0-7,2 2 0 9,-2 0 0-9,3-2 128 5,5 0-128-5,2 2 0 9,-4-2 0-9,-6 0 128 6,0 0-128-6,1 0 0 9,-3 0 0-9,4 0 0 7,-2-2 0-7,0 2 0 7,6 1 0-6,-2-1 0 5,-2 0 0-6,-3 2 0 10,-1 0 0-10,-2 0 0 6,0 0 0-6,-1 0 0 7,-5 0 0-7,4 0 0 7,4 0 0-6,2 0 128 7,0 0-128-8,-6 0 0 7,-8 0 0-7,4 0 0 8,-2-2 0-8,1 0 0 7,-7 0 0-7,6 0 0 9,-2 0 128-9,7 0-128 6,3-2 128-6,-4 0-128 8,-6 2 144-8,4 0-144 8,-6 0 192-8,3 2-192 7,-5 0 144-7,2 0-144 6,-1-2 0-6,-5 2 144 9,5-2-144-9,-1 2 0 7,-2-2 144-7,-3 2-144 8,1 0 128-8,-5 0-128 8,-4-2 160-8,-3 2-160 7,-7 0 176-7,2 0-176 6,-6 0 192-6,4 0-192 9,-8 2 192-9,1-2-64 6,-5 0 0-6,-2 0-128 8,1 4 192-8,-5-2-192 7,0-2 192-6,-3 2-192 8,-6 0 208-9,3 0-64 5,-17-2-16-5,12 0 0 9,-12 0-128-9,0 0-176 6,0 0 48-6,0 0 0 23,0 0-1200-21,0 0-224-2,-14-10-48 1,-9 1-8736 6,-5-5-1744-6</inkml:trace>
    </iact:actionData>
  </iact:action>
  <iact:action type="add" startTime="11913">
    <iact:property name="dataType"/>
    <iact:actionData xml:id="d6">
      <inkml:trace xmlns:inkml="http://www.w3.org/2003/InkML" xml:id="stk6" contextRef="#ctx0" brushRef="#br0">11626 10567 3679 0,'0'0'320'3,"0"0"-320"-2,16-10 0-1,-6-6 0 8,3 5 544-8,-3-5 32 7,0 4 16-7,2-1 0 8,-12 13-592-8,9-12-128 6</inkml:trace>
    </iact:actionData>
  </iact:action>
  <iact:action type="add" startTime="12002">
    <iact:property name="dataType"/>
    <iact:actionData xml:id="d7">
      <inkml:trace xmlns:inkml="http://www.w3.org/2003/InkML" xml:id="stk7" contextRef="#ctx0" brushRef="#br0">11763 10356 3679 0,'0'0'320'1,"0"0"-320"-1,0 0 0 0,0 0 0 0,4-14 1744 0,-2-1 288 5,0 5 48-4,-2 10 16 5,0 0-608-6,0 0-112 6,0 0-32-6,0 0 0 8,0 0-304-8,0 0-64 8,0 0-16-8,0 0 0 7,0 0-112-7,0 0-16 7,0 0-16-7,0 0 0 8,0 0-256-8,0 0-48 7,0 0-16-7,0 0 0 9,8 21-32-9,-4 3 0 7,-3-1 0-7,3 8 0 9,0 3-112-9,0-1-32 7,2 4 0-7,-2 6 0 7,-2 7-48-7,2 1-16 7,-2 4 0-6,2 1 0 6,-2-1-64-7,0 3-32 6,1 1 0-6,1-3 0 9,-2 1-16-9,0-2 0 6,0-3 0-6,2 1 0 9,-2-4 48-9,2-3 16 6,0 3 0-6,0 0 0 10,4 0 160-10,-3-4 16 5,-3 1 16-5,2 3 0 9,0-4-16-9,-2 0-16 6,6 0 0-6,-2 0 0 8,-4 1-48-8,5-1 0 8,-1-6 0-8,2 0 0 8,-2-2-64-8,-2-2-32 7,0-1 0-6,2 3 0 7,1-8-64-8,-1 0-16 6,-2-2 0-6,2 1 0 9,-2-3-144-8,4-2 192 3,-4-1-192-4,0-1 192 8,-1 1-192-7,1-5 0 5,-4-17 0-5,6 18 0 7,2 1 0-8,-8-19 0 6,4 12 128-6,-4-12-128 8,0 0 0-8,0 0 0 7,6 16 0-7,-6-16 0 8,0 0 0-8,0 0 0 7,0 0 0-7,0 0 0 8,0 0-224-8,0 0-32 6,0 0 0-6,17 2 0 26,-17-2-320-24,0 0-80-1,0 0-16-1,14-6 0 11,2-2-1216-9,-16 8-240-1,7-16-48-1,3 1-9920 0</inkml:trace>
    </iact:actionData>
  </iact:action>
  <iact:action type="add" startTime="12514">
    <iact:property name="dataType"/>
    <iact:actionData xml:id="d8">
      <inkml:trace xmlns:inkml="http://www.w3.org/2003/InkML" xml:id="stk8" contextRef="#ctx0" brushRef="#br0">11681 11990 29487 0,'-16'-4'2624'1,"-1"4"-2112"3,3 4-512-4,3 8 0 7,1 2 0-7,0-1-272 6,2 5 16-6,4 5 16 9,-1 1 368-9,-1 1 80 6,4-4 16-6,2 11 0 7,6 3-32-5,1 2 0 3,1 4 0-5,8 0 0 8,-8 4-64-8,7 1 0 8,1-1-128-8,5 4 192 7,1 2-192-7,3-3 0 7,0-1 0-6,-1 0 0 7,3 0 176-8,4-4-176 7,1 0 192-6,1-4-192 5,4 4 192-6,4-8-192 7,0-2 192-2,5-4-192-1,3-4 320-4,-4-1-32 7,0-3-16-7,4-3 0 9,-4-8 240-9,5-5 64 6,3-5 0-5,4-4 0 7,1-1 64-8,4-9 0 6,1 2 16-6,3-9 0 9,6-1-272-8,4-3-64 4,-1-2-16-4,-3-3 0 7,0-1-304-8,-4 0 160 7,4 0-160-7,-3-4 128 7,3-2-256-7,2 2-64 7,2-2-16-6,4-4 0 23,2 4-512-23,-4-6-112-1,-2 4 0 0,-2-2-16 12,-2 4-2224-11,2 0-448 1</inkml:trace>
    </iact:actionData>
  </iact:action>
  <iact:action type="add" startTime="13249">
    <iact:property name="dataType"/>
    <iact:actionData xml:id="d9">
      <inkml:trace xmlns:inkml="http://www.w3.org/2003/InkML" xml:id="stk9" contextRef="#ctx0" brushRef="#br0">22579 10350 10127 0,'-14'-14'896'1,"-4"-3"-704"2,5 3-192-3,-3-1 0 7,8-3 2272-7,-3 6 416 8,-1-3 96-8,4 5 16 8,-2 2-1552-8,10 8-304 7,-9-13-64-7,5 5-16 8,4 8-48-8,0 0-16 6,-8-8 0-6,8 8 0 9,0 0-288-9,0 0-64 8,0 0-16-8,0 0 0 6,0 0-160-5,-2 27-16 6,2 3-16-7,2 3 0 7,0 0 96-7,0 8 32 7,0 0 0-7,0 8 0 10,0 1 0-10,2 5 0 9,0 3 0-9,3 1 0 6,-3 1-112-6,2 9-32 6,-2-5 0-5,4 6 0 6,0-4 0-7,-3 5 0 7,-1-7 0-7,4-6 0 8,2-1-48-8,-4 0-16 7,-2-5 0-7,2 5 0 8,-3-1-32-8,1-1 0 8,4-4 0-8,-4 1 0 7,-2 3 0-7,2 0-128 7,0-3 192-7,0-1-64 9,-2-4-128-9,2 0 128 5,-1-3-128-5,-1-5 128 9,-2 2-128-9,2-8 0 7,-2-3 144-6,2-3-144 6,-2 0 0-7,2 1 0 6,2-3 0-6,-2-4 128 8,-2-3-128-8,2 2 0 8,0-5-128-8,-2-15 128 23,2 14-464-23,-2-14-16 0,0 0 0 0,0 0 0 15,0 0-432-14,0 0-96-1,0 0-16 1,0 0 0 12,0 0-1552-11,0 0-320-1</inkml:trace>
    </iact:actionData>
  </iact:action>
  <iact:action type="add" startTime="13718">
    <iact:property name="dataType"/>
    <iact:actionData xml:id="d10">
      <inkml:trace xmlns:inkml="http://www.w3.org/2003/InkML" xml:id="stk10" contextRef="#ctx0" brushRef="#br0">22173 11826 23951 0,'0'0'1056'1,"-18"12"224"-1,3 4-1024 0,3 7-256 0,6 6 0 0,2 5 0 8,-1 6 1472-8,5-2 224 6,1 2 48-6,5-1 16 8,0-3-1344-8,0 3-272 7,4-2-144-6,5-2 160 6,7 4-160-7,1-4 0 6,3-4 144-5,3 2-144 7,4-4 128-8,-2-1-128 7,2-5 128-7,6 3-128 8,-3-1 0-7,3 0 0 4,3-7 0-5,-3-5 0 9,4-3 0-9,-4 2 144 8,2-8-16-8,-4 0-128 10,-2 0 544-9,5-6 0 3,-5-6 0-4,6 2 0 6,-4-2 112-6,2 0 32 8,2-3 0-8,-4-9 0 8,2 1-96-7,-4 1-16 4,-2-1 0-5,2-5 0 9,2-1-192-9,-4 0-64 6,2-3 0-6,2-1 0 10,-1 0-320-10,-5-1 144 5,0-1-144-5,0 2 0 9,-2-2 0-9,1 3-224 7,-3-1 16-7,-4 0 0 22,-3-2-1312-21,-1 3-256 1,-7 3-48-1,0 2-13392-1</inkml:trace>
    </iact:actionData>
  </iact:action>
  <iact:action type="add" startTime="16657">
    <iact:property name="dataType"/>
    <iact:actionData xml:id="d11">
      <inkml:trace xmlns:inkml="http://www.w3.org/2003/InkML" xml:id="stk11" contextRef="#ctx0" brushRef="#br0">9645 10161 10127 0,'0'0'896'5,"0"0"-704"-4,-16-8-192-1,4 4 0 6,12 4 592-6,0 0 96 8,-7-8 16-8,7 8 0 7,0 0 32-7,0 0 16 6,0 0 0-5,0 0 0 7,0 0-192-8,0 0-48 6,17-9 0-6,7 3 0 8,3 2-192-8,4-2-64 7,8-2 0-7,2 2 0 9,6 1-96-9,4 3-32 5,1-6 0-5,7-2 0 10,1 2 160-10,12 4 32 6,3 0 0-5,10-1 0 7,9-1 160-4,-2-2 32-1,5-6 16-3,-3 3 0 8,5 1 64-8,5-2 16 7,1 6 0-6,6 4 0 8,2-2-240-9,2-5-48 7,-1-1-16-7,-1 6 0 6,-2 2-96-6,6 4-16 6,8 0 0-5,-4 2 0 7,2-4-16-8,-8 2-16 6,0 2 0-6,0 7 0 8,2-1-160-8,0 2 192 8,-2-6-192-8,2 0 192 8,-8 1-192-8,-7 5 0 6,-9-6 0-6,3 6 0 10,-3 1 0-10,5-3 0 5,-6 2 0-5,-1-6 0 10,-5-4 0-10,-4 1 0 6,-8 1 0-6,-2-2 0 8,-5-2 0-7,-1 0 0 5,-6 0 144-5,1 0-144 8,-3 2 176-9,-1-4-48 5,1-4 0-5,-9 3 0 7,-2-1 16-7,0 0 0 8,-8-2 0-8,0 4 0 8,-6-6-144-8,-4 4 192 7,1-2-192-7,-3 3 192 7,0-1-192-7,-1 2 0 8,-5-2 144-8,-1 2-144 8,-3 2 0-8,1 0 144 7,-7-2-144-7,-11 2 0 7,0 0 128-7,16-2-128 7,-16 2 0-7,0 0 0 9,0 0 0-9,0 0 128 6,0 0-128-6,0 0 0 9,0 0 256-9,0 0-64 6,-22-2-16-6,-3 2 0 10,-2 0-48-10,-2 0-128 6,-5 2 192-6,-5 0-64 9,0 2-128-9,-11 0 160 6,-9-2-160-6,-3 2 160 9,-5-4-160-9,-1 0 0 7,-8-4 144-7,-4 4-144 7,-2 0 0-7,-4 0 0 8,-7 0 0-7,-9 4 128 5,-11-1-128-5,-6-1 0 5,-2-4 0-6,-4 2 128 8,1 0-128-8,-11 0 0 7,-2 2 0-7,-1-2 128 8,-2-4-128-8,1 3 0 6,1 1 0-6,-7 0 128 8,-3 0-128-8,4 1 0 7,-3 1 0-6,3 2 0 7,2 6 0-8,-3 4 0 7,-3-8 0-7,8-1 0 9,3 3 0-9,6 4 0 5,5-2 0-5,-3 5 0 10,-2-11 0-10,10 4 0 6,10 2 0-6,6-2 0 8,5-1 0-8,9 5 0 8,5-6 0-8,6 0 0 8,6 2 0-7,9-5 0 4,9 3 0-5,5-4 0 9,14-2 0-8,6 4 0 5,7 0 0-6,7-4 0 7,17 0 0-7,0 0 0 7,0 0 0-7,21 0-192 9,9-4-32-9,14-4-16 6,11-3 0-6,13 5 0 8,16-2 240-8,14-6 0 7,9 1-160-7,12-1 160 8,17 8 0-8,15-2-144 6,14-3 144-6,11 5 0 9,3 4-128-9,13 0 128 6,10-2 0-6,-3 4 0 9,0 4 0-9,0-2 0 8,-2 2 0-8,-11 4 0 8,-9 7 0-8,-3-5 0 6,1-2 0-6,-5-2 0 8,-14-1 0-8,0 5 0 7,-2 6 0-6,-8-10 0 6,-5-4 0-7,-10 0 0 7,-12-1 128-7,-2 7-128 8,-4 0 176-8,-6-4-176 7,-11 0 192-7,-5 0-192 9,-5 2 144-9,-12-6-144 7,-4-4 0-7,-13 4 144 7,-6 4-144-6,-12-2 0 5,-8 0 144-6,-8-1-144 8,-3-1 128-8,-20 0-128 6,0 0 160-6,0 0-160 9,0 0 304-9,-20-1-48 7,-7-7 0-7,-12 8 0 8,-18 6-64-8,-15-3 0 6,-10-4-16-5,-7-1 0 7,-11 2-48-8,-5-6 0 7,-4 0 0-7,-7 2 0 8,-4 2 16-8,-15 0 0 7,-13-4 0-7,-2-4 0 9,-7 1-144-9,-6-1 160 6,-7 0-160-6,0 2 160 8,-3-1-160-8,-3-1 0 7,-1 2 144-7,-1 2-144 8,10-3 0-8,8 5 0 8,12 2 0-8,4 0 0 8,7 0 0-8,12 2 0 7,16 0 0-7,19 0 0 7,11-2 0-7,20 0 0 7,10 2 0-7,18 4 0 9,10 0 0-9,21-4 0 5,0 0 0-5,21 9 0 10,14-3-352-10,22-2 16 6,17 0 0-6,21-4 0 9,22-4 336-8,10-2-144 5,14-1 144-6,13 3 0 9,13 0 0-9,9-2 0 5,-2 0 0-5,9-2 0 9,2 4 0-9,6-3 0 5,4-1 0-5,2 4 0 11,-3 4-160-11,3 0 160 5,0-4-128-5,-2 4 128 10,-8 4 0-10,-10-4 0 5,-5-6 0-5,-22 4 0 9,-13 2 0-9,-14 0 0 7,-14-2 0-7,-17 2 128 8,-11 2 0-8,-16-4 0 7,-9-2 0-7,-13 0 0 8,-15 4-128-8,-15 0 0 7,-13 0 0-7,0 0-128 7,-31 0 128-7,-14 0 256 7,-21 0-64-7,-12 0-16 8,-12-2-176-8,-15 2 0 6,-12 0 0-6,-16 0 0 9,-13 2 0-9,-8-2-144 7,2-2 144-7,-12 2-160 8,-10 2 160-8,-1 0 0 7,-7 0 0-7,-3 2 0 9,-12 2 0-9,6 2 0 6,0-2 0-6,5-1 0 8,1 7 0-8,8-4 0 7,7-2 0-6,16 2 0 7,13 1 0-7,18-1 0 4,22 2 0-4,15 4 0 7,16-5 0-8,15 7-128 6,14-2 128-6,16 1 0 24,11-7-640-22,14-8-64-1,22 17 0-1,15-5-12864 0</inkml:trace>
    </iact:actionData>
  </iact:action>
  <iact:action type="add" startTime="18474">
    <iact:property name="dataType"/>
    <iact:actionData xml:id="d12">
      <inkml:trace xmlns:inkml="http://www.w3.org/2003/InkML" xml:id="stk12" contextRef="#ctx0" brushRef="#br0">19368 10272 7359 0,'-43'-4'320'3,"14"0"80"-2,-2 4-400-1,-4-2 0 1,0 0 0-1,5-2 0 6,3 3 928-6,2-1 96 7,3 0 32-7,5 2 0 9,-3-8-368-9,6 6-80 7,14 2-16-7,0 0 0 7,-11-2-16-7,11 2 0 8,0 0 0-8,0 0 0 7,0 0-192-7,0 0-64 6,0 0 0-5,25 0 0 7,4 2-144-8,8 2-48 9,10 2 0-9,12-6 0 7,9-4 16-6,8 0 0 7,12 0 0-6,5 0 0 3,13 0 64-5,9 0 16 6,16 6 0-6,11-4 0 8,16-2-48-8,4-5-16 9,4 3 0-9,5-4 0 5,15 2 96-5,-5 0 32 7,2 4 0-7,7-3 0 9,1-5 160-9,2 4 16 7,-4 4 16-7,2-2 0 7,2 1-96-7,-4-1 0 8,-9 0-16-8,1 6 0 9,3 2-112-9,-11-2-32 7,-3-2 0-7,-8 2 0 8,-6 10-32-7,-10 1 0 4,0-5 0-5,-9-4 0 8,-8-2-48-8,-8 4-16 6,-4 4 0-6,-10 2 0 9,-8-3-128-8,-7 3 192 4,-10 2-192-5,-16-6 192 10,-5 0-192-10,-12 1 0 6,-10-3 144-6,-6 0-144 8,-12 0 144-7,-5 0-144 4,-16-4 192-5,0 0-192 7,0 0 304-7,0 0-48 8,0 0-16-8,-24 12 0 8,-9-5-112-8,-10-3 0 8,-9 0-128-8,-3 0 192 8,-7 0-64-8,-7-4-128 7,-9-10 176-7,-6 6-176 7,-5 0 144-7,-3 4-144 7,-3 2 0-7,-11-2 144 9,-9-2-144-8,-6-3 0 4,-2-3 144-4,-7 2-144 7,-7 4 0-8,-5-2 128 6,-14-2-128-6,3-5 0 9,-1 5 0-9,-4 0 144 7,-3-6-144-7,-1 4 0 8,-2-1 128-8,6-1-128 6,-2 10 0-6,0-4 0 9,0-2 0-8,12 4 0 4,5-4 0-5,7 4 0 9,-1 2 0-9,9 4 0 7,3 0 128-7,14-2-128 8,13-2 0-8,10 0 0 7,14 0 0-7,12 2 0 7,13 4 0-7,12-2 128 8,17 4-128-8,20-8 0 8,0 0 224-8,14 2-64 6,13 1-16-6,20-1 0 9,12-2-144-9,23 0 0 6,17 0 0-6,20-2 0 8,19-5-192-8,17 1-80 8,8 4-16-8,17 2 0 25,19 0-1472-25,11 6-288 4</inkml:trace>
    </iact:actionData>
  </iact:action>
  <iact:action type="add" startTime="20051">
    <iact:property name="dataType"/>
    <iact:actionData xml:id="d13">
      <inkml:trace xmlns:inkml="http://www.w3.org/2003/InkML" xml:id="stk13" contextRef="#ctx0" brushRef="#br0">11195 19259 8287 0,'0'0'368'3,"-7"-10"80"-3,7 10-448 0,0 0 0 0,-4-16 0 0,0 5 0 8,-4-3 1840-7,8 14 272 5,-4-14 64-6,4 14 16 6,-4-15-992-6,4 15-208 9,-2-14-32-9,2 14-16 6,-4-16-160-5,4 16-16 6,0-17-16-7,0 17 0 7,0 0-48-6,0 0 0 7,0 0 0-8,0 0 0 7,0 0-384-7,0 0-64 7,0 0-32-7,8 17 0 9,2 1-80-9,-4 1-16 6,2 3 0-6,5 7 0 10,-5 2 64-10,4 5 0 5,-1 1 0-2,1 2 0 4,6 3 48-7,3 7 16 6,-1-4 0-6,3 6 0 8,0 1-96-8,1 1-16 8,1-4 0-8,3-10 0 8,-3-2-144-8,0-6 128 6,3-2-128-6,3-5 128 8,0-7 256-8,4 1 32 7,4-8 16-6,-2-1 0 6,4-3 80-7,-2-2 32 8,8-4 0-8,0-2 0 7,3-4-16-7,3-7 0 8,-2-1 0-8,1-7 0 7,3-7-128-7,0-3-16 8,-5-2-16-8,-5-2 0 6,-2 2-176-6,-2-1-48 9,0-3 0-9,-2-2 0 7,2 4 0-7,-6-4 0 6,-2 0 0-6,1 4 0 8,-5-4 0-8,-2 2 0 8,-5 0 0-8,-3-2 0 9,1 6-144-9,-7 0 128 6,3 4-128-6,-6 1 128 8,-5 3-128-8,1 1 0 7,-4-1-160-7,-2 2 160 23,-4 13-704-22,4 10-32 0,-9-18-16-1,1 9-9664 8,0-3-1936-8</inkml:trace>
    </iact:actionData>
  </iact:action>
  <iact:action type="add" startTime="20621">
    <iact:property name="dataType"/>
    <iact:actionData xml:id="d14">
      <inkml:trace xmlns:inkml="http://www.w3.org/2003/InkML" xml:id="stk14" contextRef="#ctx0" brushRef="#br0">11880 18986 13823 0,'0'0'608'3,"0"0"128"-3,0 0-592 0,0 0-144 0,-6-8 0 0,6 8 0 7,0 0 1712-7,0 0 304 8,0 0 64-8,0 0 16 8,0 0-1152-7,0 0-240 5,0 0-32-5,-8 19-16 5,3 5-32-5,-3-1-16 6,4 2 0-7,0 5 0 7,0 3-32-7,2 10-16 7,2 2 0-7,-2 1 0 8,-2 7 144-8,0 4 16 7,-3 1 16-7,1 10 0 8,0 7-128-8,-2-3-32 8,-2 2 0-5,2 2 0 4,-1 0-176-6,-5 0-32 4,6 0-16-4,-5-2 0 5,3-6-160-5,-4 1-48 5,4-7 0-6,3-1 0 9,-5-3 112-9,4-5 0 8,-2-5 16-8,1-7 0 6,3 0 16-6,0-4 0 7,-2-5 0-7,-2-5 0 9,3 0-128-9,1-5-32 6,0-3 0-6,-2-1 0 9,8-18-128-9,-4 13 0 7,4-13 144-7,0 0-144 6,0 0-176-5,0 0-96 6,0 0-32-7,0 0 0 22,18-7-2704-20,-5-9-560 0</inkml:trace>
    </iact:actionData>
  </iact:action>
  <iact:action type="add" startTime="21163">
    <iact:property name="dataType"/>
    <iact:actionData xml:id="d15">
      <inkml:trace xmlns:inkml="http://www.w3.org/2003/InkML" xml:id="stk15" contextRef="#ctx0" brushRef="#br0">13733 18958 13471 0,'0'0'592'2,"0"0"128"-1,8-7-576-1,-8 7-144 0,13-16 0 0,-13 16 0 6,8-10 800-6,-8 10 128 8,0 0 32-8,0 0 0 8,0 0-96-8,0 0-16 7,0 0 0-7,-8-10 0 7,-7 7-112-7,15 3-32 8,-12 11 0-8,-3-1 0 8,-1 4-64-8,-4-3 0 7,1 9-16-6,-2-1 0 5,-5 7-48-6,3 1-16 7,-5 6 0-7,-1 4 0 7,-2 2 16-7,2 6 16 9,-1 6 0-9,1-1 0 11,0 3-80-11,2 4 0 6,-1 5-16-6,5 4 0 7,3 7-224-6,-1-1-32 5,-4 0-16-5,5 2 0 5,6-6-96-6,1 2-128 7,5 3 176-7,2-9-176 8,-4-2 176-8,5-3-176 7,1-5 160-6,4-3-160 7,0 0 160-8,2-2-160 8,0-10 160-8,3 2-160 6,5-12 144-5,0 0-144 6,5-2 128-7,-1-1-128 7,6-3 128-7,-3-7-128 6,3-1 0-6,1-5 128 26,3 2-1296-25,-1-4-272-1,4-6-48 0,-1-4-11600 1</inkml:trace>
    </iact:actionData>
  </iact:action>
  <iact:action type="add" startTime="21569">
    <iact:property name="dataType"/>
    <iact:actionData xml:id="d16">
      <inkml:trace xmlns:inkml="http://www.w3.org/2003/InkML" xml:id="stk16" contextRef="#ctx0" brushRef="#br0">14328 19354 20271 0,'0'0'1792'1,"0"0"-1424"-1,0 0-368 0,0 0 0 7,0 0 288-7,0 0-16 7,0 0 0-7,0 0 0 9,0 0-48-8,-18 14-16 6,-1 5 0-7,1-1 0 6,-3 5 368-6,-4 5 64 8,1 3 0-8,1 8 16 7,-3 0 192-7,3 12 48 7,1-1 0-7,-1 5 0 8,-2 3 16-8,3 1 16 6,9 5 0-6,-5 3 0 10,4-7-416-10,5-3-64 6,3-5-32-5,0 1 0 6,0-6-192-6,6-6-32 9,6-2-16-10,0-2 0 5,-2-2-48-5,5-2-128 7,5-2 192-7,2-4-64 9,3-7-128-9,1-1 160 5,-1 3-160-5,-1-10 160 9,3-1 16-9,3-1 0 6,-3-6 0-5,-1 2 0 8,3 2-320-9,0-8-64 7,1-6-16-7,-5 2 0 22,-3 0-2080-21,1 0-400 1,-7-4-96-1</inkml:trace>
    </iact:actionData>
  </iact:action>
  <iact:action type="add" startTime="21856">
    <iact:property name="dataType"/>
    <iact:actionData xml:id="d17">
      <inkml:trace xmlns:inkml="http://www.w3.org/2003/InkML" xml:id="stk17" contextRef="#ctx0" brushRef="#br0">13827 20060 22111 0,'-26'-8'976'1,"15"3"208"0,3-5-944-1,8 10-240 0,0 0 0 0,2-10 0 6,-2 10 1344-6,15-16 208 6,5 7 48-6,3 3 16 9,1-6-1136-9,3 4-224 5,2 2-64-5,2 1 0 8,7-7-32-8,2 4-16 8,-1 2 0-8,8 0 0 7,4-1 0-6,0 1 0 5,1 2 0-6,7-2 0 8,5-2-16-8,1 4 0 7,1 2 0-7,-8-2 0 8,-5-1-128-8,-4 1-192 7,-6 2 32-7,2 0 16 32,-4-4-2432-32,0 4-496 0</inkml:trace>
    </iact:actionData>
  </iact:action>
  <iact:action type="add" startTime="22122">
    <iact:property name="dataType"/>
    <iact:actionData xml:id="d18">
      <inkml:trace xmlns:inkml="http://www.w3.org/2003/InkML" xml:id="stk18" contextRef="#ctx0" brushRef="#br0">15134 18869 23951 0,'0'0'2128'1,"0"0"-1696"2,0 0-432-3,9-10 0 7,5 4 416-7,2 4 0 7,7 4 0-7,2 6 0 9,1 5-160-9,3 5-16 6,0 0-16-6,4 7 0 9,6 2 80-9,-2 4 16 6,2 6 0-6,-2 1 0 8,2 6 48-8,2 9 16 7,6 7 0-7,-8 1 0 9,-2 3 160-9,0 5 32 6,-3-3 16-6,-3 10 0 8,-4 4-144-7,-4-2-16 5,-3 0-16-6,-6-4 0 7,-3 0 0-1,-7 4 0-3,-6-2 0-3,-6-4 0 8,-1 2-192-8,-3 1-32 7,-9-5-16-7,-3 0 0 7,-3-10 0-7,-2-3 0 8,-7-4 0-8,-1-3 0 8,0-7-48-8,2 0-128 6,-2-8 192-6,4-5-64 9,2 1-352-9,2-8-80 6,-1-3-16-6,5-9-15168 12</inkml:trace>
    </iact:actionData>
  </iact:action>
  <iact:action type="add" startTime="22724">
    <iact:property name="dataType"/>
    <iact:actionData xml:id="d19">
      <inkml:trace xmlns:inkml="http://www.w3.org/2003/InkML" xml:id="stk19" contextRef="#ctx0" brushRef="#br0">16955 19813 19343 0,'0'0'1728'3,"0"0"-1392"-3,0 0-336 0,-9-6 0 6,5-2 1120-6,4 8 160 7,0-12 16-7,0 12 16 8,4-10-320-8,1-3-64 8,5-1-16-8,-2-3 0 8,4 1 16-8,3-4 0 6,-1 1 0-5,3 3 0 5,3-3-272-6,-4-1-48 9,1 7-16-8,5-3 0 5,-3 4-128-6,1-3-16 7,-1 7-16-7,-5 0 0 9,1-2-176-9,-1 7-16 6,-14 3-16-6,0 0 0 8,0 0-224-8,0 0 144 8,0 0-144-8,0 23 128 8,-4 0-128-8,-4 1 0 6,-3-1 0-6,-7 1 128 9,-1 1-128-9,-3-2 160 5,1-1-160 1,-3-5 160-2,-1-3 128-4,0-4 32 7,1-1 0-7,5-5 0 8,5-4 368-8,-2 0 80 8,16 0 0-8,0 0 16 8,-5-15-128-8,5 1-16 7,3-5-16-7,11-1 0 8,2 1-320-8,5-3-64 6,4-1-16-6,5 3 0 8,1 3-224-8,0-1 0 8,-2 4 128-8,5 3-128 7,-3 5 0-7,-4 4 0 8,-5 0 0-8,-3 2 0 6,1 4-224-5,-3 2 16 7,-9 5 0-8,-8-11-12368 15,4 16-2464-14</inkml:trace>
    </iact:actionData>
  </iact:action>
  <iact:action type="add" startTime="23593">
    <iact:property name="dataType"/>
    <iact:actionData xml:id="d20">
      <inkml:trace xmlns:inkml="http://www.w3.org/2003/InkML" xml:id="stk20" contextRef="#ctx0" brushRef="#br0">19452 18828 19295 0,'0'0'848'1,"0"0"176"-1,0 0-816 0,10-14-208 4,-6-4 0-4,-4 18 0 7,0 0 640-7,6-9 96 6,-6 9 16-6,0 0 0 9,0 0-144-9,0 0-32 6,0 0 0-6,7 9 0 8,-1 11-112-8,-2 1-16 6,-2 7-16-5,-2 5 0 7,0 2-128-8,2 6-32 7,0-2 0-7,2 10 0 9,0 1 80-9,2 5 16 6,1 2 0-6,-1-1 0 8,4-1-144-8,6-3-32 8,-1 3 0-8,9-8 0 10,-1-2 48-10,6-10 0 6,4 0 0-5,4-6 0 5,-1-7 336-5,5-5 80 5,-2-1 16-6,7-7 0 9,-1 1 32-9,6-2 0 7,2-8 0-7,1-4 0 7,1-6-160-7,3-1-32 9,-3-9 0-9,0-3 0 6,-1-5-128-6,3-1-48 7,1-2 0-7,-1-2 0 8,-3-6-80-8,1 2-32 7,-2 0 0-7,1-6 0 9,-1 0-16-8,-4 2 0 5,-6-4 0-6,-8 4 0 7,-4-6-208-7,-2 6 144 7,-3-3-144-7,-3 1 128 9,-7 0-320-9,-1 0-64 7,-3 6 0-7,-2 4-16 21,-4 3-752-19,-3 5-160-2,1 0-32 1,-6 7-9408 6,-3 8-1872-4</inkml:trace>
    </iact:actionData>
  </iact:action>
  <iact:action type="add" startTime="24059">
    <iact:property name="dataType"/>
    <iact:actionData xml:id="d21">
      <inkml:trace xmlns:inkml="http://www.w3.org/2003/InkML" xml:id="stk21" contextRef="#ctx0" brushRef="#br0">20384 18878 10127 0,'-19'16'448'3,"1"-8"96"-3,5-2-544 0,-5 7 0 0,2 1 0 1,5 7 0 6,-7 3 3472-7,7 3 592 7,-9 2 112-7,6 6 32 8,-1 10-2752-8,3 0-560 7,-5 4-96-7,5 6-32 7,-4 1 64-7,1 10 0 8,-3 1 0-8,-1 7 0 8,-1 4-128-8,1 4-32 7,-3 2 0-7,-3-1 0 12,1 1-208-12,1 2-32 4,-2-2-16-4,3-2 0 7,1 0-144-7,-3-8-16 7,5-8-16-7,3-3 0 9,-3-3 16-9,5-7 16 6,0-1 0-6,5-3 0 8,-5-6-112-8,8-4-32 7,-2 2 0-7,0-6 0 8,5-6-128-8,3-3 0 7,1-7 0-7,-1-19 0 23,12 12-2736-21,-12-12-528 0,31 2-96-2,8-22-32 0</inkml:trace>
    </iact:actionData>
  </iact:action>
  <iact:action type="add" startTime="25155">
    <iact:property name="dataType"/>
    <iact:actionData xml:id="d22">
      <inkml:trace xmlns:inkml="http://www.w3.org/2003/InkML" xml:id="stk22" contextRef="#ctx0" brushRef="#br0">22395 18750 5519 0,'0'0'240'3,"0"0"64"-3,6-10-304 0,-6 10 0 0,10-8 0 0,-10 8 0 8,0 0 3120-8,0 0 560 7,0 0 112-7,0 0 32 7,0 0-2352-6,0 0-448 6,0 0-112-6,0 0-16 5,-10 6-128-6,-5 2-48 7,3 7 0-7,-6-1 0 8,1 4-224-8,-5 3-48 8,-3 0-16-8,2 9 0 7,-3 5 112-6,1 2 32 7,-4 6 0-8,-3 2 0 6,-1 5-96-6,-4 7-16 8,2 5 0-7,0 1 0 8,4-1-160-9,-6 6-48 5,2-1 0-5,1 7 0 8,1-2-80-8,2 0-32 8,0 0 0-8,9-7 0 9,1-1-16-9,7-4 0 5,3-3 0-5,5-2 0 9,2-1 64-9,4-3 16 6,4 0 0-6,2-5 0 9,5-1-32-9,5-6-16 5,1 4 0-5,3-6 0 9,3 0-160-9,3 2 128 8,1-8-128-8,2-1 128 7,1-5-256-7,1 0-64 8,2-1-16-8,0-3 0 23,0 3-1456-22,4-5-304 3,2 1-48-3</inkml:trace>
    </iact:actionData>
  </iact:action>
  <iact:action type="add" startTime="25816">
    <iact:property name="dataType"/>
    <iact:actionData xml:id="d23">
      <inkml:trace xmlns:inkml="http://www.w3.org/2003/InkML" xml:id="stk23" contextRef="#ctx0" brushRef="#br0">23410 19171 16527 0,'0'0'720'3,"0"0"176"-3,0 0-720 0,0 0-176 1,0 0 0-1,0 0 0 6,0 0 368-6,0 0 32 8,0 0 16-8,-14 10 0 7,2 5 32-7,-3-1 16 10,3 3 0-10,-8 5 0 6,1 3 48-6,-3 6 0 6,-3 3 0-6,0 3 0 8,-1 9 128-8,1 5 48 7,0 2 0-7,-3 3 0 8,5 5-32-8,2-3 0 8,1-1 0-8,1 1 0 7,1 11-176-7,6-7-32 11,-1 2-16-10,3-3 0 6,4-12-192-7,2-1-48 4,0 1 0-4,10-8 0 8,0-2 64-8,0-6 16 7,4 0 0-7,3-1 0 7,1-1 144-7,5-4 32 8,3-5 0-8,3-3 0 7,1 3-128-7,1-11 0 8,4 1-16-8,0-4 0 8,2-4-304-8,2 1 128 6,-5-1-128-5,-1-6 0 23,-2-3-496-23,-1-1-208 0,-7-2-32-1,1-10-12960 0</inkml:trace>
    </iact:actionData>
  </iact:action>
  <iact:action type="add" startTime="26131">
    <iact:property name="dataType"/>
    <iact:actionData xml:id="d24">
      <inkml:trace xmlns:inkml="http://www.w3.org/2003/InkML" xml:id="stk24" contextRef="#ctx0" brushRef="#br0">22785 19914 20271 0,'0'0'896'4,"0"0"192"-4,0 0-880 1,0 0-208-1,0 0 0 0,0 0 0 6,20-2 1792-6,1 0 304 7,7 0 64-7,7 2 16 8,2 0-1712-8,10-2-336 8,0 2-128-8,5-6 0 8,9 0 256-8,3 1-64 8,10 1-16-8,-4-2 0 6,4 0-176-6,-9 0 0 7,-5 0 0-7,-1 2-8512 15,-8 2-1760-14</inkml:trace>
    </iact:actionData>
  </iact:action>
  <iact:action type="add" startTime="26567">
    <iact:property name="dataType"/>
    <iact:actionData xml:id="d25">
      <inkml:trace xmlns:inkml="http://www.w3.org/2003/InkML" xml:id="stk25" contextRef="#ctx0" brushRef="#br0">24235 18679 13823 0,'0'0'1216'3,"0"0"-960"-3,0 0-256 1,9-7 0 4,-9 7 704-5,22-6 112 9,-6 2 16-9,1 6 0 7,5 6 160-6,-3-1 32 5,-1-1 16-5,3 10 0 6,4-1-160-6,3 7-48 5,-1 3 0-6,6 5 0 8,2 7-64-7,6 9-32 5,-4 5 0-6,4 4 0 7,-4 3-176-5,4 7-48 5,-6 5 0-7,2 4 0 7,1-4-240-7,-5 6-48 6,-6 0-16-6,-6 4 0 10,-7 2 80-2,-4 2 16-8,-2-2 0 0,-6-6 0 6,-4-4-16-6,-10 2 0 7,-6-4 0-7,-3 1 0 9,-2-7 96-9,-3 0 32 7,-1-3 0-7,-2-3 0 8,-3-5 112-8,1-4 32 6,-4-3 0-6,4-1 0 9,4-8-144-9,-5 4-32 7,-1-7 0-7,4-1 0 7,-2-2-192-7,1-4-64 8,3-3 0-8,2-3 0 8,-1-5-128-8,5-7-192 6,3-3 32-6,5-4-10512 17,13-2-2096-16</inkml:trace>
    </iact:actionData>
  </iact:action>
  <iact:action type="add" startTime="27197">
    <iact:property name="dataType"/>
    <iact:actionData xml:id="d26">
      <inkml:trace xmlns:inkml="http://www.w3.org/2003/InkML" xml:id="stk26" contextRef="#ctx0" brushRef="#br0">25711 18880 17503 0,'0'0'1552'3,"0"0"-1232"-2,0 0-320-1,0 0 0 7,0 0 1664-7,0 0 256 8,12-7 64-8,6-1 16 7,-3 0-784-7,5 0-144 7,3 0-48-7,-2-3 0 11,1-1-80-11,3-2-32 4,3 3 0-4,-1 1 0 7,0-6-240-7,1 4-48 8,-3-3-16-8,4 3 0 8,2-3-112-8,3 1-32 6,-3 0 0-5,0 5 0 7,-2-3-144-8,0 4-16 8,1 0-16-8,-1-2 0 6,-2 1-160-6,-1 3-128 7,-3-4 192-6,0 4-192 7,-5 0 0-4,-2 4-176-1,-16 2 0-2,17-5 0 22,-17 5-2064-22,10-4-400 0,-10 4-96-1,10-12-16 0</inkml:trace>
    </iact:actionData>
  </iact:action>
  <iact:action type="add" startTime="27543">
    <iact:property name="dataType"/>
    <iact:actionData xml:id="d27">
      <inkml:trace xmlns:inkml="http://www.w3.org/2003/InkML" xml:id="stk27" contextRef="#ctx0" brushRef="#br0">27242 17745 19343 0,'0'0'1728'3,"0"0"-1392"-3,0 0-336 0,0 0 0 7,0 0 704-7,0 0 80 8,0 0 16-8,0 0 0 8,-11 8-96-8,3 10-32 6,-4-1 0-5,4 10 0 7,3 7 256-7,-5 3 48 5,0 4 16-6,4 11 0 7,-2 11-64-7,-1 5-16 6,-1 6 0-6,-4 2 0 9,4 2-16-9,1-2 0 8,-7 0 0-8,4 2 0 7,-3-2-384-7,3-5-64 11,-2-1-32-11,7-6 0 4,1-1-224-3,-2-7-64 6,2-5 0-7,0-2 0 23,0-10-976-22,-1-2-208 4,1-6-32-5</inkml:trace>
    </iact:actionData>
  </iact:action>
  <iact:action type="remove" startTime="29328">
    <iact:property name="style" value="instant"/>
    <iact:actionData xml:id="d28" ref="#d23"/>
    <iact:actionData xml:id="d29" ref="#d24"/>
  </iact:action>
  <iact:action type="add" startTime="29210">
    <iact:property name="dataType" value="strokeEraser"/>
    <iact:actionData xml:id="d30">
      <inkml:trace xmlns:inkml="http://www.w3.org/2003/InkML" xml:id="stk28" contextRef="#ctx0" brushRef="#br1">31706 26714 40895 0,'-6'-29'0'2,"2"7"0"-2,2 1 0 0,0 1-192 10,0-3-16-9,2 1-16-1,2-1 0 0,2 2 352 14,2 1 64-13,-2 1 0 0,0-1 16-1,2 6-208 12,-1-3 0-11,3 3 0-1,0-1 0 0,-2 5 256 14,-6 10-64-14,10-16 0 0,-10 16 0 0,11-9-384 15,-11 9-96-14,0 0-16-1,8-12 0 0,-8 12 304 14,0 0 0-14,0 0 0 1,0 0 0-1,14 17 0 14,-8 1 0-14,0 5 176 0,-1 12-176 1,-1 34 0 12,-4 40 0-1,0 6 0-12,-2-6 0 0,0-11 0 26,-1-18 0-25,-1 2 0-1,0 1 0 0,-2 29-272 0,-2 26-112 0,4-21-32 0,-2-23 0 0,2-22 736 9,2-16 160-7,0-9 32-2,1-10 0 0,1-4-656 13,-2-5-128-11,2-9-32-2,0-1 0 0,0-18 80 12,0 0 16-10,0 0 0-2,0 0 0 0,0 0 208 12,0 0 0-11,7-18 0-1,-3 3 0 1,2-7 0 14,-2-5 0-14,4 0 0-1,-2-11 0 0,-2-18 576 29,1-22 144-25,5-16 48-4,-4-7 0 0,0 7-960 0,2 16-192 1,1 12-48-1,-3 11 0 0,2-1 432 9,4-1 0-7,-4-25 0-2,3-25 0 0,3-2 0 15,-6 2 144-15,2 23-144 0,1 17 0 1,-5 17 128 10,2 9-128-8,0 12 0-3,-4 5 0 0,0 9 0 14,-4-3 0-13,0 18 0-1,0 0 0 1,0 0 0 11,0 0 160-10,0 0-160-2,0 0 128 0,0 0-128 13,0 0 0-10,-6 18 0-3,-2-1-176 0,2 12 176 26,-2 10 0-22,2 18 0-2,-3 17 0 0,1 16-432-2,2 5 0 1,-2-11 0-1,0-18 0 0,2-15 656 6,1-14 128-5,-1-6 32-1,-2-7 0 1,4-5-208 13,0-7-48-12,4-12 0-2,0 0 0 0,0 0-128 14,0 0 0-13,0 0-160-1,0 0 160 0,-8-12 0 13,-1-9-144-11,5-6 144-2,0-11 0 0,4-30 0 13,0-29 0-12,2-3 0-1,0 5 0 0,2 17-400 15,0 7 0-14,-1 15 0 0,1 5 0-1,0 1 672 14,0-5 144-12,2-15 32-2,2-26 0 0,-2 3-448 11,-4-3 0-8,3 20 0-3,-1 12 0 0,0 19 128 12,0 8-128-11,-2 13 128-1,-2 9-128 1,0 15 0 12,0 0 0-12,0 0 0-1,0 0 0 0,-6 19 0 15,-2 16 0-13,1 37 0-2,-1 45 0 0,-6-2-176 13,4-9 176-12,-3-13-128-1,1-11 128 0,-4 31 0 16,3 40 128-16,-7-13 0 1,3-19 0-1,3-22-128 11,-5-21-256-10,5-9 64-1,-4-1 0 0,7 10-112 16,-3 12-16-15,8 5-16 0,2 9 0-1,4-19 336 12,2-18 0-10,4-21 0-2,8-9 0 0,-1-11 544 27,9-9 176-22,-1-1 48-4,-3-8 0-1,1-2-960 0,1-6-192 0,-20 0-48 0,12-8 0 1,-5-12 432 7,-5-11 0-7,-2-20 0-1,0-19 0 0</inkml:trace>
    </iact:actionData>
  </iact:action>
  <iact:action type="add" startTime="31490">
    <iact:property name="dataType"/>
    <iact:actionData xml:id="d31">
      <inkml:trace xmlns:inkml="http://www.w3.org/2003/InkML" xml:id="stk29" contextRef="#ctx0" brushRef="#br0">23328 19434 13823 0,'0'0'1216'4,"0"0"-960"-4,0 0-256 0,0 0 0 7,0 0 1344-7,0 0 240 8,0 0 32-7,-12-6 16 5,2 2-576-5,10 4-112 5,-15-2-32-6,3 1 0 8,12 1-144-8,-10-2-16 8,-3 2-16-8,3 3 0 7,-6 1-128-7,4 4-32 8,-3 0 0-8,3 0 0 8,-3 3-64-7,3 5-32 5,-6-2 0-6,-1 7 0 8,1 5-64-8,-3 3-16 6,-1 2 0-6,1 10 0 8,-1-2-128-7,3 8-16 5,-3 2-16-1,5-3 0 0,1 3-112-4,-1 6 0 4,5 1-128-5,-2-1 192 8,3-3-192-8,5-1 0 7,2-2 128-7,6-6-128 8,2 0 144-7,0-6-16 6,3-2 0-7,7-2 0 6,-2 0 160-6,7-5 32 8,-1-1 0-8,7-2 0 8,5-7-48-8,5-3 0 7,-2 3 0-7,0-6 0 8,2-5-16-8,4 3-16 7,-4-6 0-7,4-4 0 10,-2-4-32-10,0-2 0 5,4-5 0-4,-6 1 0 5,0-8-32-6,1 1-16 8,-5-5 0-8,2-3 0 8,-4-2-16-8,0-3 0 7,-1-1 0-7,-3-2 0 8,1 2 32-8,-3-2 0 7,-6 1 0-7,3-5 0 9,-1-6-16-9,-5-1 0 6,0-1 0-6,-6-2 0 8,1 2-160-8,1 2 192 7,-8-4-192-7,0 6 192 9,-4-1-192-9,0 3 192 6,-8-2-192-6,1 4 192 10,-1-2-48-10,-4 5 0 5,1 3 0-5,-3 2 0 8,2 2-144-8,-5 1 192 7,-1 1-192-7,1 3 192 8,-5 7-192-8,3-5 0 7,-4 3 144-7,3 3-144 8,1 1 0-8,3 3 0 8,-5 2 0-8,1-4 0 7,-1 6 0-7,-3 3 0 7,1 1 0-6,4 2 0 6,-1 2 0-7,1 1 0 7,-3 1 0-7,5 4 0 9,-1-4 0-9,-3 2-160 6,3 0 160-6,1 5 0 8,-3 1 0-8,-1 4-128 7,2-7 128-7,-1 9 0 8,3-4 0-8,-3 5 0 7,-1-1 0-7,1 3 0 10,5 1 0-10,-3 3-128 5,3 0 128-4,3 5 0 7,-4-1 0-8,9 2-160 7,-5 2 160-7,6 4-128 7,2-2 128-7,-1 4 0 7,-1 0 0-7,4-2-128 8,4 6 128-8,0-2 0 8,-2 8 0-8,0-6 0 8,2-4 0-8,0 0 0 7,4 0 0-7,2-6 0 7,4 2 0-7,-3 2 0 7,7-6 0-7,4-1 0 9,3-3 0-9,2 0 0 6,3-1 0-6,1-5 0 8,2-5 0-8,3 3 0 7,-1-5 0-7,-2 3 128 9,4-9-128-8,-2 2 128 4,2-4-128-5,-1-2 128 9,1-4-128-9,-2 0 144 6,0-6-144-6,-1-6 160 8,-3 2 0-7,0-9 0 5,0 1 0-6,1-5 0 8,-1-4 48-8,2-3 16 7,-1-1 0-6,-3-6 0 7,-2 0 80-8,1-2 16 6,-5 0 0-6,-3-6 0 8,3-4 0-8,-5-3 16 8,0-3 0-8,-5 1 0 8,1-3-160-8,-4 4-48 7,-4 9 0-7,0 3 0 7,0-2-128-7,-6 6 0 7,2 0 0-7,-2 7 128 9,-2 5-128-9,0 5 0 6,-3-1 0-6,1 2 0 26,-6 7-448-26,3 0-32 0,-7 4 0 0,0 6-12432 7,-1 0-2480-6</inkml:trace>
    </iact:actionData>
  </iact:action>
  <iact:action type="add" startTime="32858">
    <iact:property name="dataType"/>
    <iact:actionData xml:id="d32">
      <inkml:trace xmlns:inkml="http://www.w3.org/2003/InkML" xml:id="stk30" contextRef="#ctx0" brushRef="#br0">19483 18867 10127 0,'0'0'448'3,"0"0"96"-3,-6-14-544 0,6 14 0 0,-2-12 0 0,0-1 0 7,2 5 1120-7,0 8 112 7,0 0 32-7,2-12 0 8,-2 12-432-8,4-12-64 7,2 5-32-7,-6 7 0 8,0 0-128-8,0 0-32 7,0 0 0-7,0 0 0 7,0 0-128-7,0 0-16 7,0 0-16-7,0 0 0 8,0 0-96-7,0 0-32 5,0 0 0-6,8 19 0 9,0 1 176-9,-2 3 48 6,-1 2 0-6,1 5 0 9,-4 5 0-9,4 6 16 9,2 0 0-8,0 5 0 3,-2 3-224-4,-3 2-48 7,3 4-16-7,4-1 0 11,-2-1-48-11,0-2-16 8,-1 1 0-8,7-3 0 4,6-4-48-4,-3-8-128 8,3-2 192-8,3-2-64 9,2-6 176-8,5-7 16 4,-1-3 16-5,6 1 0 8,6-6 48-8,-2-3 0 8,6-1 0-8,-4-6 0 7,4-2 32-7,-4-8 16 8,2-1 0-8,9-5 0 7,-5-7 16-7,-4-5 0 7,4-3 0-7,-6 0 0 9,2-1-144-9,-4 1-32 6,0-4 0-6,-8 4 0 9,2 0-128-9,-2 1-16 6,-1 3-128-6,-1-2 192 10,-2-3-192-10,-2 1 144 6,-3 0-144-6,-1 3 128 7,-5-1-128-7,0 8 128 7,1-1-128-7,-9 1 128 10,4 3-128-10,-1 0 0 5,-7 1 0-5,2 3 128 9,0-5-128-9,-6 17-224 7,4-12 48-7,-4 12 16 22,0 0-736-20,0 0-128-2,0 0-48 0,0 0-8576 7,0 0-1712-6</inkml:trace>
    </iact:actionData>
  </iact:action>
  <iact:action type="add" startTime="37379">
    <iact:property name="dataType"/>
    <iact:actionData xml:id="d33">
      <inkml:trace xmlns:inkml="http://www.w3.org/2003/InkML" xml:id="stk31" contextRef="#ctx0" brushRef="#br0">9828 4733 7359 0,'0'0'656'1,"0"0"-528"3,0 0-128-3,0 0 0 4,16 6 256-5,1-2 32 10,-3 0 0-10,-14-4 0 5,17 2 192-5,-3 2 32 10,-14-4 16-9,18 8 0 2,1 3-160 0,-5-5-48 6,-14-6 0-9,17 10 0 4,1 0-64-4,-18-10 0 9,14 6-16-9,-14-6 0 6,15 9 112-6,-15-9 32 10,0 0 0-10,10 12 0 5,-10-12 80-5,0 0 32 11,0 0 0-11,0 0 0 5,0 0-16-5,-2 16 0 6,-8 1 0-6,-7-5 0 7,-5 2-96-6,-3-3 0 8,-2 7-16-8,-5-6 0 4,-1 1-32-5,-10-1 0 17,-4 6 0-17,-1-9 0 2,-3-1-96-2,2-2-32 3,-1-2 0-3,3-4 0 8,-2 0 192-6,0-2 48 3,4 0 0-4,2-2 0 6,2-2-48-6,2 2 0 8,2-2 0-9,0 1 0 5,4-3-144-5,2-2-16 10,2 4-16-10,-1 2 0 5,3-2-224-4,0-1 176 8,1 1-176-9,-1 2 160 5,4 2-160-5,3-2 0 9,7 0 0-8,-3 2 0 4,4-2 0-5,12 4 0 10,0 0 0-10,0 0 0 6,-13 0 0-5,13 0 0 8,0 0 0-9,0 0 0 4,0 0 0-4,0 0 0 7,0 16 0-7,4 1 0 8,-4-17-176-8,11 20 176 11,-5 3-128-11,8 3 128 4,-1 1 0-3,7 4 0 8,-5 8 0-9,3 0 0 4,2 6 0-3,-5 0 0 10,1 4 0-11,-1 5 0 5,1 7 0-5,2 9 0 7,-5 2 0-7,3 2 0 8,-6 8 0-8,3 12 0 7,-5-5 0-7,-2 7 0 8,0 1 0-8,1-1 0 10,-1 0 0-10,-2 5 0 4,0 0 0-4,0 1 0 12,2-1 0-12,-2-5 0 4,-4 3 0-4,0-5 0 6,-4 3 0-6,2-7 0 8,0 2 0-8,0-1 0 12,0-3 0-12,-2 2 0 4,0 2 0-4,-2-5 0 10,-1 1 0-10,-1-2 128 5,0 0-128-4,-4 1 0 9,5 1 0-10,-1-4 0 4,-6-4 128-3,4-2-128 8,-5 2 160-8,3-2-160 2,2 0 176-2,-3 2-176 8,1-6 192-9,-6-8-192 5,-1 3 176-5,-1-3-176 11,-1-4 160-11,-3 5-160 4,5-9 160-4,3-1-160 11,-3-3 160-11,1-3-160 4,5-4 208-4,-5 0-48 12,4-4-16-12,-1-10 0 3,5-6-144-3,-4-4 192 11,5-3-192-11,5-3 192 5,4-17-64-5,-2 18-128 9,2-18 192-9,0 0-64 5,0 0 32-5,0 0 0 12,0 0 0-12,0 0 0 4,17-8 128-3,5 0 32 4,1 3 0-5,5-5 0 8,1-2-192-8,4 0-128 12,6-9 192-10,-2 1-192 0,6 1 0-2,0-4 0 10,8-3 0-9,3 3 0 3,5 1 128-3,7 7-128 9,0-5 0-10,14 3 0 4,4 3 0-4,2 0 0 7,4 7 0-7,1-7 0 7,-3 2 0-7,-2 4 0 11,4 1 0-10,3 1 0 2,3 2-256-3,7 0-128 11,-1 2 0-11,-9 0-12176 7</inkml:trace>
    </iact:actionData>
  </iact:action>
  <iact:action type="add" startTime="38524">
    <iact:property name="dataType"/>
    <iact:actionData xml:id="d34">
      <inkml:trace xmlns:inkml="http://www.w3.org/2003/InkML" xml:id="stk32" contextRef="#ctx0" brushRef="#br0">15623 4940 17503 0,'-17'-23'1552'1,"9"9"-1232"3,4-5-320-4,0 1 0 4,4 18 208-3,0-12-16 5,0 12 0-6,4-17 0 9,0 3 80-9,6 1 16 6,1 5 0-6,3-2 0 7,5 2-160-6,5 0-128 9,-5 1 192-9,5-5-192 3,3 8 160-4,0 0-160 7,1-2 128-7,-1 2-128 4,0 2 0-4,1 2 0 6,-1 0 0-6,2 2 0 8,0 2 0-8,-1 2 0 12,-3-2 0-12,-2 2 0 4,1 2 0-3,-1-3 0 9,-3-1 0-10,-3 12 0 4,3 2 0-3,-1 5 0 9,-5 2 0-2,2 7 0-8,-9 3 0 0,1 8 0 7,-4 7 0-7,2 7 0 4,-6 1 0-4,-2 9 0 7,-4 7 0-7,0 6 192 9,-2 5-192-9,-3 5 192 6,1 2-192-6,0 1 192 9,-3 11-192-9,3-9 0 11,-4 3 0-11,4 5 128 5,5-1-128-5,-5 1 0 11,4-2 0-10,2-3 128 0,0-3-128-1,4-1 0 7,0 0 0-7,4-5 0 9,0 1 0-8,2 2 0 7,2-4 0-8,-3-5 0 5,5 1 0-5,4-2 0 8,-2 0 144-8,5-2-144 8,-1-4 128-8,1 0-128 11,5 0 160-11,-3 0-160 4,-1-2 224-4,1-7-48 7,-5-5-16-7,2 6 0 8,1 1 32-8,-3 1 0 10,3-8 0-9,-5 5 0 3,4-7-64-4,-5-2 0 11,5-1 0-11,-4-2 0 5,3-5-128-5,-1 1 192 10,3-2-192-9,-5 0 192 3,-2-5-192-4,-4-5 160 11,0 0-160-11,0-3 160 4,-1 1-32-4,-1-2-128 10,-4-6 192-9,-2-2-64 2,-4 1 0-3,3-7 0 7,-3 0 0-7,-4-1 0 8,-10 1 80-8,3-5 16 12,1 2 0-12,-3 1 0 2,-5-3 96-2,1 1 32 12,-2-1 0-11,1-1 0 1,-3-5-64-2,-4 4-16 12,-2-6 0-12,-3 3 0 3,1-3-96-2,-2-2-32 6,6-2 0-7,0 0 0 7,0 2-144-7,3-2 0 13,5-3 144-13,3-2-144 18,7-3-448-16,-1-4-144 0,14 8-48-2,-6-16 0 0</inkml:trace>
    </iact:actionData>
  </iact:action>
  <iact:action type="add" startTime="39329">
    <iact:property name="dataType"/>
    <iact:actionData xml:id="d35">
      <inkml:trace xmlns:inkml="http://www.w3.org/2003/InkML" xml:id="stk33" contextRef="#ctx0" brushRef="#br0">19117 4882 14735 0,'-12'-28'640'1,"4"13"160"-1,2 1-640 0,0 1-160 6,2 5 0-6,-5 2 0 4,-7-10 1024-4,0 8 192 7,3 1 16-6,-7-3 16 6,3 2-592-7,-7 4-112 6,-3-4-32-6,0 1 0 9,-3 1-128-9,3 4-48 8,0-4 0-8,0 2 0 6,-7 2-176-6,1-2-32 12,-4 4-128-12,4 0 192 4,-2-4-192-3,4 4 0 9,1 0 128-10,3 0-128 4,2 0 0-4,5-2 0 6,1-2 0-6,-1 4 0 9,5 4 0-9,-3 0 0 10,4-4 0-9,14 0 0 3,-13 2 0-4,13-2 0 7,0 0 0-6,0 0 0 5,0 0 0-5,-10 10 0 6,0 0 0-7,10-10 0 7,-4 17 0-6,4-17-128 10,-2 18 128-10,6 3 0 2,2 5-128-3,2 1 128 11,-2 6 0-11,0 2 0 9,1 0 0-9,3 6 0 8,0 10 0-8,4 7 0 3,-5 7 0-3,-1-1 0 7,2 6 0-7,0 4 0 7,-3 8 0-7,3 2 0 8,-2 4 0-8,-2 4 0 8,2 1 0-8,1 5 0 12,-3-3 0-10,0 5 0 0,6 7 0-2,-4-6 0 6,-4-5 0-5,1 3 0 6,5-3 0-6,-2 5 0 5,-4-7 0-6,4 6 0 8,-1-5 0-8,-3 3 0 6,-2-9 0-6,-2-1 0 8,-2-2 0-8,0-2 0 12,0 0 0-12,-1 1 0 4,1-1 176-4,0 0-16 11,-2 0 0-10,-2-2 0 3,2-2 32-4,-2-6 16 10,-2-4 0-9,3 4 0 2,1-2-208-3,0 1 0 6,0-5 0-6,2-2 0 10,-2-1 0-10,2 1 0 7,2-8 0-7,0-1 0 7,0-3 0-7,0-5 128 11,-2-10-128-11,2 4 0 4,0-6 128-4,2 0-128 11,-2-2 0-11,6-3 0 6,0-5 128-6,0-2-128 10,1-1 0-10,3-7 144 4,-2 1-144-4,-2-5 160 13,2 1-160-11,5-6 160-1,-1 0-160-1,4 1 160 10,-3-3-160-10,3 4 160 4,3-2-16-3,-1-4 0 10,1 0 0-11,3-2 0 4,-5 1-144-3,7-1 0 8,1-2 0-9,4 2 128 3,3 0-128-2,5-2 0 11,-2-2 0-12,8 0 0 3,-2 0 0-3,7 0-256 11,7 2 64-11,2-3 16 20,7-3-352-18,6-4-80-1,0 2-16-1,3 0 0 12,-1-3-1328-12,-2 1-272 2,33-6-48-2,-15 3-16 0</inkml:trace>
    </iact:actionData>
  </iact:action>
  <iact:action type="add" startTime="40368">
    <iact:property name="dataType"/>
    <iact:actionData xml:id="d36">
      <inkml:trace xmlns:inkml="http://www.w3.org/2003/InkML" xml:id="stk34" contextRef="#ctx0" brushRef="#br0">25034 5170 2751 0,'0'0'256'1,"-9"-4"-256"4,9 4 0-5,-12-5 0 4,12 5 2080-3,-6-8 368 9,6 8 80-10,-4-14 16 4,4 14-1328-4,2-10-256 6,-2 10-48-6,10-13-16 8,6 3-256-8,-3 0-48 10,5 0-16-10,5 3 0 5,2 1-160-5,1-6-32 12,-3 2-16-12,8 1 0 4,1-1-80-3,-1 0-16 8,-2-7 0-9,6 7 0 4,6 0-48-4,-4 0-16 11,4 3 0-11,-4 1 0 4,2-4-48-4,2 4-16 11,-4 2 0-4,6 2 0-7,-2 0-144 1,0 2 0 7,-8 2 144-8,-1 4-144 4,-7 0 0-4,0 4 0 10,3-4 0-10,-5 5 0 4,-5 5 0-3,-1 1 0 10,1 1 0-11,-7 7 0 5,-1 6 0-4,0 5 0 8,-6 1 0-9,0 2 0 4,-4 5 0-3,-2 5 0 9,-2 4 0-10,-2 5 0 5,-6 3 0-4,2 5 0 8,-5 2 0-9,1-1 0 3,-5 5 0-2,3 6 0 9,-1 4 0-10,-1-4 0 5,6-6 0-5,-3 8 0 10,1 8 0-10,-2-4 0 4,5-8 0-3,-3 0 0 8,2-4 0-9,-1 0 0 6,3 6 0-6,2 0 0 11,-2-6 0-11,3 0 0 4,3 6 0-4,0 2 0 12,-2-8 0-12,2-1 0 3,4 1 0-3,4-4 0 10,-2 4 0-9,2-2 0 3,0 1 0-3,0 3 128 9,1-6-128-9,5 8 0 4,-2-2 0-4,-2-2 144 3,0 0-144-4,3-3 0 8,-1-1 144-7,0-2-144 9,2 6 0-10,-2-3 144 3,3-3-144-2,3-4 128 9,-4 7-128-10,3-5 128 4,-1-5 96-4,4 3 16 12,-3-5 0-12,5-3 0 5,-2-3-16-5,3-2 0 6,2-1 0-6,-1-7 0 7,-6 4 48-7,3 2 16 13,-3-6 0-13,3-2 0 2,-3-6 32-1,2-2 16 10,-3-1 0-11,3-1 0 4,0-4 0-4,-5 2 0 10,1 1 0-9,2-1 0 3,-5-4-16-3,3 1-16 8,-6-7 0-8,0 3 0 4,-2-1 0-4,-4-3 0 8,-2 2 0-9,-4 1 0 5,-2 1 64-4,-10 1 16 8,1 0 0-9,-6 3 0 4,-11-7-64-3,-7 5-16 9,-11-1 0-9,-13 1 0 3,-15-7-176-3,-11 9-128 5,-7 1 144-6,-9 2-144 22,-8 3-320-22,-26 3-176 0,-26 8-16 1,-13 0-13072 0</inkml:trace>
    </iact:actionData>
  </iact:action>
  <iact:action type="add" startTime="44718">
    <iact:property name="dataType"/>
    <iact:actionData xml:id="d37">
      <inkml:trace xmlns:inkml="http://www.w3.org/2003/InkML" xml:id="stk35" contextRef="#ctx0" brushRef="#br0">9623 12862 12831 0,'0'0'576'3,"0"0"112"-2,0 0-560-1,0 0-128 0,0 0 0 0,0 0 0 7,0 0 736-6,0 0 112 5,0 0 32-6,-9-10 0 8,-7 4-320-8,2 2-64 7,-5 3-16-6,-5 1 0 6,-5 0-96-7,-2 1-32 8,2 3 0-8,-6 6 0 7,-4-6 0-7,1 2 0 8,-4-4 0-8,4 6 0 7,1 1-32-7,-2-1-16 8,4-6 0-8,0 4 0 6,2 2-112-5,4 2-32 5,0-3 0-5,-1-1 0 7,1-2 0-8,2 2 0 6,3-2 0-5,3 0 0 11,1-2-160-12,1 4 0 3,7-3 0-2,12-3-176 6,-17 10 176-6,17-10 0 4,-8 10 128-5,8-10-128 9,-10 17 0-9,6-3 0 6,2 6 0-6,2-1-192 11,4 3 192-11,6 3 0 6,-2 0 0-6,3 5 0 8,5 3 0-7,3 6 0 4,-1 6 160-5,3-1-160 9,3 7 0-9,-3 0 128 6,-5 3-128-6,1 1 0 9,3 5 0-9,-6 3 0 6,1 3 0-6,-1 1 0 9,3 7 0-9,-5 0 0 6,4 2 0-5,-7 2 0 7,-1-4 0-8,0 2 0 6,-4-4 0-5,-2 4 0 7,0 2 0-8,-2 4 0 6,0-4 128-6,-2 4-128 9,-2 4 0-8,-6-2 0 4,2 0 0-4,-1-1 0 8,-7 1 0-9,4 4 0 6,-3 2 128-6,3-4-128 8,-5-8 0-7,5-2 0 4,-4 4 0-5,5-4 0 10,-3 0 0-10,4-6 0 6,-7-2 0-6,3-5 0 8,-4 5 0-8,5-4 0 6,-5 6 0-5,3-3 0 7,1-1 128-8,-6 4-128 6,5-2 0-6,-5 1 0 9,3-11 0-9,1 5 0 7,-3-1 0-7,-1-3 0 8,1-3 0-8,1-1 0 7,2-5 0-7,5-1 0 8,3 0 0-8,-2-2 0 7,0-8 0-7,5 2 0 9,1-8 0-9,4 0 0 5,2-2 0-4,2-5 0 7,-1-9 0-8,-3-17 0 7,6 20 0-7,6-11 0 9,-12-9 192-9,0 0-64 6,0 0-128-6,16 6 192 8,1 0-192-8,-17-6 0 6,14 6 0-6,-14-6 0 9,17 4 0-9,1 0 0 6,-8 0 0-6,3 1 0 8,3-1 0-8,3 0 0 8,-1-2-128-8,5 0 128 8,5-2 0-8,3 2 0 7,4-4-128-7,0 2 128 7,4 2-160-7,8-2 32 8,8 0 0-8,3 0 0 23,1 0-400-21,7 2-80 0,0 0-16-2,14 2-8784 0</inkml:trace>
    </iact:actionData>
  </iact:action>
  <iact:action type="add" startTime="45874">
    <iact:property name="dataType"/>
    <iact:actionData xml:id="d38">
      <inkml:trace xmlns:inkml="http://www.w3.org/2003/InkML" xml:id="stk36" contextRef="#ctx0" brushRef="#br0">24278 13231 2751 0,'13'-6'256'4,"-1"-2"-256"-4,6-2 0 1,3 0 0 7,-2 3 2384-8,7-5 432 5,1 4 96-4,4 2 16 6,3-5-1968-7,1 1-400 7,4-2-80-7,4-2-16 8,-2 5-256-8,3-5-48 6,5 4-16-5,2-3 0 7,3 1-144-8,1-2 160 6,-2 1-160-5,-3-1 160 6,5 2-160-7,-4 6 192 9,-2-3-192-9,-1 3 192 6,-5 0-192-3,2 2 0 3,4 4 144-5,-8-2-144 5,4 2 0-6,-6 2 0 7,4 0 0-7,-6 2 0 8,2 6 0-8,-2 3 0 8,2 5 0-8,0-1 0 7,-10 7 0-7,0 3 0 8,-3 2 0-8,-3 5 0 7,-5 5 0-6,-3 3 0 5,1 13 0-6,-6 4 0 7,-9-1 0-7,1 1-128 8,-2 1 128-8,-3 4 0 8,-1 3 0-8,-6 1 144 7,0 8 0-7,2 2 0 8,-5 2-16-8,1 0 0 8,-4 2 0-8,5-4 0 9,-7 0 0-9,4-2 0 5,-7 2 0-5,2 0 0 10,1 2-128-10,0 2 0 5,3-2 0-5,1 2 0 8,-3-8 0-8,7 2 0 7,-2 2 0-7,6-4 0 8,0-2 0-8,3 4 0 7,3 6 144-7,1 0-144 9,5-2 0-9,2 4 144 7,2 4-144-7,0-5 0 7,5-3 192-7,1-2-64 8,5 2 0-8,3 0-128 8,3 0 256-7,0-6-64 4,1-3-16-4,-3 5 0 7,-2 4 160-8,1-10 48 6,-1-4 0-6,3-5 0 8,-3-3-64-8,-2-3 0 8,1-1 0-8,-7 1 0 7,3 0 112-7,-4-5 16 7,-3 1 0-7,-1-6 0 8,0-2-224-7,-4-6-32 5,-4 2-16-6,-2-4 0 8,-2-2-16-8,-4-4 0 7,-6-5 0-6,2-3 0 7,-7-7-16-8,-5-1 0 7,-3-5 0-7,-10-6 0 7,-6-6-144-7,-12-11-192 8,-11-5 32-8,0-11-10688 10</inkml:trace>
    </iact:actionData>
  </iact:action>
  <iact:action type="add" startTime="46749">
    <iact:property name="dataType"/>
    <iact:actionData xml:id="d39">
      <inkml:trace xmlns:inkml="http://www.w3.org/2003/InkML" xml:id="stk37" contextRef="#ctx0" brushRef="#br0">22167 11042 10303 0,'0'0'448'1,"0"0"112"-1,0 0-560 0,0 0 0 0,0 0 0 0,0 0 0 6,-14 0 864-6,14 0 64 7,0 0 16-7,0 0 0 8,-11-5 16-7,11 5 16 5,-6-12 0-6,6 12 0 8,-2-18-160-7,2 5-48 5,4-7 0-6,4 3 0 8,-1-1-96-8,5-5-32 7,4-3 0-7,5-3 0 8,-1-2-64-8,5-8-32 6,2-2 0-6,3-4 0 9,-3 2-128-9,6 0-32 7,-2-2 0-6,3 6 0 5,1-2-64 0,0 0 0-4,0-11-16-2,-4 7 0 8,-4 6-32-8,5 0 0 8,-1-2 0-8,-2 8 0 7,-4 2-80-6,1 3-32 5,-3 5 0-6,-3 3 0 8,-3 7-160-8,1 1 0 7,-1 6 0-7,-17 6 0 8,16 4 0-8,1 8 0 7,-5 0 0-7,4 9-176 8,-5 6 176-8,5 4 0 7,-4-1-144-7,1 3 144 8,-7 0 0-8,2 6 0 6,4-2 0-6,-4 6 0 10,-3-10 0-10,3 4 0 7,0 0 0-7,-2-2 0 9,4 2-128-9,1-1 128 5,-3-7-160-4,4 2 160 21,2 2-448-20,1-6 16-1,-1 3 0-1,3-5 0 13,-3 0-1456-12,2-1-288-1</inkml:trace>
    </iact:actionData>
  </iact:action>
  <iact:action type="add" startTime="47666">
    <iact:property name="dataType"/>
    <iact:actionData xml:id="d40">
      <inkml:trace xmlns:inkml="http://www.w3.org/2003/InkML" xml:id="stk38" contextRef="#ctx0" brushRef="#br0">10994 11241 11967 0,'-23'-17'1072'1,"11"13"-864"-1,-3 2-208 1,3-2 0 3,-2-2 1392-4,7 0 224 7,1-1 48-7,4-1 16 8,2 8-752-7,2-20-160 4,0-3-16-4,4 1-16 7,5 1-160-8,3-6-48 8,5-7 0-8,-3-1 0 6,5 0-224-5,5-6-48 6,1 4-16-7,8 0 0 8,6-6-96-8,-4 0-16 6,6 0 0-5,-2-3 0 6,4 3-128-7,-6 0 160 8,4 6-160-8,-6-4 160 7,2 6-16-7,-4-2 0 8,-2 0 0-5,2 5 0 3,1 7 48-6,-5 8 0 6,0 1 0-6,0 4 0 8,-2-1-192-8,1 9 0 8,-3 4 144-8,0 6-144 7,1 9 0-7,1 1 0 6,2 5 0-6,4 5 0 10,-2 3 0-10,2 4 0 6,-3 4 0-6,-1 0 128 8,2 8-128-8,-2 0 0 6,-3 4 128-6,-1 5-128 10,-2-3 128-10,-1-2-128 5,-3-3 160-5,2 3-160 10,1 2 128-10,1-2-128 6,-1-6 0-6,-1 3 0 9,-2-1 0-9,3 0 128 6,-1 2-128-5,3 4 0 22,-1-3-1168-21,0 1-288 2</inkml:trace>
    </iact:actionData>
  </iact:action>
</iact:actions>
</file>

<file path=ppt/ink/inkAction2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07:08:46.601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92D050"/>
    </inkml:brush>
    <inkml:brush xml:id="br3">
      <inkml:brushProperty name="width" value="0.05292" units="cm"/>
      <inkml:brushProperty name="height" value="0.05292" units="cm"/>
      <inkml:brushProperty name="color" value="#FF0000"/>
    </inkml:brush>
    <inkml:brush xml:id="br4">
      <inkml:brushProperty name="width" value="0.055" units="cm"/>
      <inkml:brushProperty name="height" value="0.055" units="cm"/>
    </inkml:brush>
  </inkml:definitions>
  <iact:action type="add" startTime="5341">
    <iact:property name="dataType"/>
    <iact:actionData xml:id="d0">
      <inkml:trace xmlns:inkml="http://www.w3.org/2003/InkML" xml:id="stk0" contextRef="#ctx0" brushRef="#br0">22616 4275 8287 0,'0'0'736'3,"-16"0"-592"-3,3-4-144 1,-3 4 0 27,16 0 832-27,-12 0 144-1,-3 0 32 0,15 0 0 0,-12 0-160 0,12 0-16 0,0 0-16 0,0 0 0 8,-14 0-160-8,14 0-16 6,0 0-16-6,0 0 0 8,0 0-240-8,0 0-32 9,0 0-16-9,0 0 0 7,0 0-112-6,0 0-32 5,0 0 0-6,0 0 0 9,0 0 0-9,0 0 0 5,0 0 0-4,18 2 0 9,-18-2 0-10,17 2 0 5,3 0 0-5,-1 2 0 8,-3-2 48-8,2 0 0 5,1 0 0-4,-3 2 0 8,3 0 64-9,1 2 16 9,-5-3 0-9,5 1 0 8,3-4 32-7,-1 2 16 3,1 4 0-3,4 0 0 7,3 0-80-8,-1-2-16 6,0-2 0-6,2-2 0 11,2 0-16-10,3 2 0 8,-1-2 0-9,2 0 0 2,6-2 32-2,-2 2 0 8,7 4 0-8,-1-4 0 9,0 0-112-9,4 2-32 5,-1 3 0-5,3-1 0 9,-6 0-16-9,0-2-128 7,1 0 192-7,3 0-64 8,4-2-128-8,-3 0 160 6,1 0-160-5,4 2 160 7,1 0-160-8,1 0 0 6,1-2 144-6,8 4-144 8,-3-2 0-8,-1 2 144 7,-3-2-144-7,-1 3 0 9,-1-3 160-9,1 0-160 5,-1-2 128-4,3 2-128 9,-1-2 192-10,1 2-32 5,6 0-16-5,-3-2 0 8,1 4 32-8,0-4 0 7,-5-2 0-7,-1 2 0 9,-3 0-16-9,3 2 0 7,5 0 0-7,-3-2 0 7,2-2-32-7,5 2-128 8,-1 4 192-8,2-2-64 7,-6 0-128-7,7 0 0 7,-7-2 144-7,2 0-144 9,-5-2 0-9,-3 0 128 6,5 0-128-5,3 2 0 6,-2 4 0-7,3-2 0 7,1-2 0-7,2 0 0 8,2 0 0-8,3 4 0 7,-7-2 0-7,0 0 128 8,-7-6-128-8,3 0 0 6,4 4 0-6,-3 0 128 9,3-2-128-9,0 0 0 8,4 0 0-8,-2 0 0 8,1 2 0-8,3 0 0 5,-8-2 0-4,0 0 0 8,-3 0 0-9,-1 2 0 6,3 0 0-6,3-2 0 9,-2 0 0-8,6 2 0 4,-3 0 0-5,3 0 128 9,2 0-128-9,-6 0 0 7,2-2 0-7,-7 2 0 7,-5 2 0-7,5 0 0 7,-1-2 0-7,-1 2 0 8,-3-2 832-8,7 2 160 8,1-2 32-8,-2 0 0 24,5 0-1648-22,-3 2-320-1,0 4-64-1,-1-4-16 3,-7-2 832-3,1 0 192 1,1 0 0-1,4 0 0 6,-3 6 0-6,-1-4 0 8,3-2 0-8,5 2 0 9,-2 0 0-9,6 0 0 6,-5-2 0-6,-1 0 0 9,-5 0 0-9,-5 0 0 5,-3 0 0-5,1 2 0 9,1-2 0-9,2 0 0 9,-3 0 0-9,3 1 0 5,1 3 0-5,1-2 0 8,-1-4 0-8,-1 2 0 8,-4 0 144-8,-1 2-16 7,-1 0-128-7,-2-2 192 7,-10-2-64-6,2 0 0 6,-4 0-128-7,4 0 192 7,-2 2-64-7,-2-1-128 9,0-1 176-9,-4 0-176 7,0 2 160-7,0 0-160 6,0-2 128-6,-3 0-128 8,-3 0 128-8,-2 2-128 7,-1 0 0-7,-1 0 128 9,-1-4-128-9,1 4 0 6,-5 0 0-6,-5-2 128 9,5 0 0-9,-18 2-128 6,14-2 192-6,-14 2-64 8,19 0 96-8,-19 0 16 7,0 0 0-7,0 0 0 9,14 0-240-9,-14 0 144 7,0 0-144-7,0 0 128 9,0 0-128-9,0 0 0 7,0 0 0-7,0 0 128 7,13 0-128-7,-13 0 0 7,0 0 0-7,0 0 0 7,0 0-224-7,0 0 80 8,0 0 16-8,0 0 0 21,-15 14-1280-20,-1-3-240 1,-5 1-48-1,-5-2-11680-1</inkml:trace>
    </iact:actionData>
  </iact:action>
  <iact:action type="add" startTime="8418">
    <iact:property name="dataType"/>
    <iact:actionData xml:id="d1">
      <inkml:trace xmlns:inkml="http://www.w3.org/2003/InkML" xml:id="stk1" contextRef="#ctx0" brushRef="#br0">1094 20111 15599 0,'0'0'688'3,"0"0"144"-2,-10 8-656-1,10-8-176 1,0 0 0-1,0 0 0 7,0 0 576-7,0 0 64 7,0 0 32-7,0 0 0 7,0 0-48-6,4 17-16 4,-4-17 0-4,11 18 0 8,-11-18 32-8,14 13 16 4,4 1 0-4,-5-4 0 6,-13-10 176-7,24 8 16 7,-3 3 16-6,1-3 0 6,1 2-128-7,2 2-32 6,1-7 0-6,1 1 0 10,-2 2-128-10,3 2-16 6,1-4-16-5,-2 0 0 6,1-1-160-7,-1 1-16 7,-4-2-16-2,3 0 0 0,-3 0-64-5,0 0-16 6,3-2 0-5,-7-2 0 7,-1-2-32-8,1 0-16 6,-3 0 0-6,2 0 0 7,-18 2 64-7,13-8 16 8,3-5 0-8,-6 1 0 9,3-4 0-9,-5 3 0 5,2-7 0-4,1 3 0 8,-5-1-144-9,2-2-32 5,0 5 0-5,-2-1 0 9,-2-3-128-9,0 3 0 7,-4-3 0-7,0-3 128 8,2 3-128-8,-4 1 0 7,-2-3 144-7,2 3-144 10,0 5 0-10,-2-3 0 4,-6 4 0-4,2-3 0 9,2 3 0-9,-5-4 0 7,1 7 0-7,0-5 128 7,-7 2-128-6,1 4 0 5,2-1 0-6,-3 3 0 9,-3 0 0-9,-1 2 0 6,-4-6 0-5,3 6-128 7,1 4 128-8,-1 0 0 8,-3 0 0-8,1 2 0 6,1 0 0-6,-2 6 0 8,5-2 0-8,-3 4-128 7,-5 1 128-7,7 1 0 8,0 6-144-8,-5-5 144 8,1 5 0-8,-1-1 0 7,3-1 0-7,0 5 0 7,1 1-144-7,1 1 144 9,-3 1 0-9,1 1 0 6,-2-2 0-5,1 1 0 6,3 1 0-7,-1 1 0 8,-1-1 0-8,1 2 0 6,7 1 0-6,-3-1 0 8,-1 0 0-8,5 0 144 7,-3 1-144-7,5 1 128 9,-2 2-128-9,4 0 0 7,-3 3 144-7,5-1-144 7,2-2 0-7,0 4 0 8,0-4 0-8,3 2 0 8,-1-1 0-8,2-1 0 7,0-4 0-6,4 0 128 6,4 1-128-7,-1-1 128 8,1 0-128-8,0 1 128 6,6-1-128-6,3-6 144 9,-1-1-144-9,2 1 160 6,1-1 0-6,-1-5 0 8,5 5 0-8,3-6 0 8,-7 1 0-8,9-5 0 7,7 0 0-7,-4-3 0 8,-2-3 32-7,1 2 16 5,1-2 0-6,4 2 0 9,-2-4-16-9,6 0 0 5,2-2 0-5,-4 0 0 9,1 0-16-9,3-2-16 6,-4-4 0-5,6 2 0 7,0-2-160-8,0 2 0 6,-4-3 144-5,-4-3-144 6,0 2 0-7,-2 2 0 8,-4-5 0-8,-1 3 128 9,-3 2-272-9,-1-2-48 6,-1-2-16-6,-5 3 0 24,1 1-1456-23,3-4-304 0,-5 2-48-1,-1 2-13472 0</inkml:trace>
    </iact:actionData>
  </iact:action>
  <iact:action type="add" startTime="9606">
    <iact:property name="dataType"/>
    <iact:actionData xml:id="d2">
      <inkml:trace xmlns:inkml="http://www.w3.org/2003/InkML" xml:id="stk2" contextRef="#ctx0" brushRef="#br0">1969 18808 6447 0,'0'0'272'3,"0"0"80"-3,0 0-352 0,-5 12 0 0,5-12 0 0,-10 8 0 6,10-8 2320-6,0 0 400 8,-12 11 80-8,12-11 16 7,0 0-1632-6,0 0-320 7,0 0-64-8,0 0-16 6,0 0-48-6,0 0-16 8,0 0 0-8,0 0 0 8,0 0-48-8,0 0-16 5,6-17 0-5,6 3 0 9,-5-1-48-9,7-1-16 8,0 4 0-8,3 4 0 7,-5-7-272-7,6 5-64 7,-3-2-16-7,3 3 0 8,1 1-64-8,-3-4-16 8,1 4 0-8,3 1 0 7,-6-1 32-7,3 2 0 8,-1 0 0-3,1 4 0 0,1 0-64-5,-3 2 0 5,5 2 0-4,-6 0 0 6,-14-2-128-7,17 8 0 6,1 2 0-6,-9-1 0 8,1 1 0-8,0 8 0 8,-4-3 0-8,2 1 0 8,1 5 128-7,-3 1-128 6,-2-3 0-7,-2 7 128 7,-2 3-128-7,-2 0 160 7,2-2-160-6,-4 5 160 6,-6-11-160-7,3 4 192 6,-1 1-192-6,-4 1 192 9,2 0-32-9,1-1 0 6,-7-3 0-6,2-3 0 10,-5-1 48-10,1 1 16 5,3-1 0-5,-3-3 0 9,6 1 32-9,-3 3 0 7,1-5 0-7,-1 3 0 8,5-8-64-8,10-10-16 7,-12 15 0-7,2-7 0 8,10-8-176-8,0 0 192 7,-7 8-192-7,7-8 192 8,0 0-192-8,0 0 128 7,0 0-128-7,0 0 128 7,0 0-128-7,0 0 160 7,0 0-160-7,0 0 160 8,0 0-32-8,7-8-128 8,3 0 192-8,-10 8-64 8,18-7-128-8,-5-1 128 6,3 2-128-6,2 2 128 8,-3 0-128-8,7-2 0 7,1 0 144-7,-2 2-144 8,-3 3 0-8,3 1 0 7,3 1 0-7,-3-1 0 9,1-1 0-9,1 1 0 6,1 3 0-5,-3-1 0 7,-5-4 160-8,1 2-32 7,3 0-128-7,-5 0 192 8,1 0 0-8,5-2-16 7,-5 1 0-7,0 1 0 8,-16 0-48-8,15 1 0 7,-15-1 0-7,18-1 0 8,1 2-128-8,-7-1 0 7,-12 0 144-7,16-1-144 8,-5-1 0-8,-11 2-208 6,0 0 16-6,18-4 16 24,-18 4-2320-22,0 0-480-1</inkml:trace>
    </iact:actionData>
  </iact:action>
  <iact:action type="add" startTime="15339">
    <iact:property name="dataType"/>
    <iact:actionData xml:id="d3">
      <inkml:trace xmlns:inkml="http://www.w3.org/2003/InkML" xml:id="stk3" contextRef="#ctx0" brushRef="#br0">26759 19758 11919 0,'0'0'512'4,"0"0"128"-4,-16 6-512 0,16-6-128 1,-12 0 0-1,12 0 0 6,-15 8 800-5,15-8 128 7,0 0 32-8,-12 3 0 6,-4 1-64-5,16-4-16 6,0 0 0-7,0 0 0 8,0 0-112-8,0 0 0 6,-7 10-16-6,7-10 0 7,0 0-80-7,0 18-16 7,0-18 0-7,0 0 0 9,9 13-80-9,5 1-32 7,-2-2 0-7,3-1 0 9,-3-5-112-9,6 2-32 6,-5 0 0-5,5 0 0 6,1-6-32-7,-3 3-16 8,3-1 0-8,3 0 0 6,-5 2 32-5,7-4 0 7,1-4 0-5,3 0 0 3,-1 2 16-5,2-4 16 5,2 0 0-6,4-2 0 7,-1 1-96-7,1-3 0 7,2-4-16-7,6 2 0 8,2-5-64-8,-5 1-16 8,3-1 0-8,-2-1 0 6,0-2-80-6,-6-3-16 8,1-1 0-8,-5 1 0 8,-4-2-128-8,-2 1 128 7,-3 1-128-7,-1 3 128 8,-5-1-128-8,0-1 0 7,-1 5 144-7,-3-1-144 8,3-2 0-8,-5 5 144 7,0-3-144-7,0 2 0 9,-4-3 128-9,-3 5-128 6,1-1 0-6,-4 5 0 8,0 8 0-7,0 0 160 5,-7-16-160-6,-1 4 128 8,-8-1 0-8,4 1-128 7,-5 4 192-7,-1-3-64 8,1 3 0-8,-5 2-128 7,1-4 192-7,-1 4-64 7,-3 1-128-7,-2 3 0 9,-1 0 0-9,-1 0 0 7,0-2 128-7,0 6-128 8,-1 2 0-8,-3 0 128 6,-8-1-128-5,4 3 0 6,0 2 0-7,0 0 0 8,2 2 0-8,2 5 0 7,-2-3-192-7,0 2 192 8,3-5 0-8,-1 7 0 7,-2 0 0-7,-2 1 0 8,4 1 0-8,2-3 0 7,1 5 144-7,1-5-16 9,0 5-128-9,-2 1 176 6,0 1-176-6,-1-3 192 8,3 1-64-7,0 3-128 5,-2 4 192-6,-1-3-64 7,3-3-128-7,-2-3 160 8,0 1-160-7,5 9 160 6,3-1-160-7,1 0 0 8,3 1 144-8,3 1-144 7,-1 0 0-7,7 0 0 7,-4 3 0-7,7 3 128 8,3-2-128-8,0-2 0 7,4-2 0-7,0 0 0 8,0-3 0-8,4 1 0 7,-2 0 0-6,4 1 0 6,1-1 144-7,5 0-144 7,-4 1 192-7,4-3-192 8,-5 2 128-8,7-1-128 7,2 1 0-7,3-4 0 8,-3-3 128-8,5 1-128 6,5 3 192-6,1-5-192 9,-2-3 192-9,2 3-192 7,1-1 192-7,1-4-192 8,2 1 272-8,2-5-48 8,3 0-16-8,-3-1 0 6,0-3 0-5,4-2 0 6,2 4 0-6,-2-2 0 7,4-2-80-8,-2-2 0 7,4 0-128-7,-2 0 192 8,8 0-192-8,-1 1 176 7,1 1-176-7,2 0 160 7,-2 2-160-7,-1-4 0 6,-5 0 0-5,-2-2 128 7,-6-2-128-8,-2 2 128 6,1 0-128-6,-5 0 128 9,-6 0-128-9,1 0 192 7,-1-2-192-7,-3 2 192 8,-1-2-192-8,-5-2 192 7,-14 4-192-7,17-2 192 8,-17 2-64-8,14-2 0 7,-14 2 0-6,18-2 0 6,-18 2 16-7,0 0 0 7,13-4 0-7,-13 4 0 8,0 0 0-8,0 0 0 7,0 0 0-7,0 0 0 9,0 0-144-9,0 0 160 6,8-11-160-6,-6-3 160 8,-2 14-160-8,0 0 0 6,0 0 0-6,-10-10 128 10,10 10-128-10,-11-9-272 6,11 9 64-6,0 0 16 21,-14-8-1216-19,14 8-256-1,0 0-32 0,-16-4-9824 8,1 2-1952-8</inkml:trace>
    </iact:actionData>
  </iact:action>
  <iact:action type="add" startTime="17456">
    <iact:property name="dataType"/>
    <iact:actionData xml:id="d4">
      <inkml:trace xmlns:inkml="http://www.w3.org/2003/InkML" xml:id="stk4" contextRef="#ctx0" brushRef="#br0">28612 17127 8287 0,'0'0'736'4,"0"0"-592"-3,0 0-144-1,0 0 0 6,0 0 1376-6,0 0 240 8,-12 8 48-8,0-4 16 8,12-4-656-8,-15 4-144 7,-3 0-32-7,6-2 0 8,-3 1-192-7,3 1-32 5,-5 0-16-6,3 2 0 8,-6-2-16-8,1 0 0 7,1-2 0-7,-3 2 0 7,-4-4 80-7,-1 0 16 8,-1 2 0-8,0 0 0 7,-1-2-208-6,1 0-32 6,0 2-16-7,-1 0 0 8,-1 3-144-8,2-3-32 6,-1-2 0-5,5 4 0 7,2-2-96-8,5 4-32 11,-4-2 0-11,7 0 0 5,-1 2-128-5,14-6 0 6,-12 7 0-6,1-3 0 8,11-4 0-8,0 0 0 7,0 0 0-7,0 0 128 8,0 0 176-8,0 0 16 6,0 0 16-6,-2 20 0 8,2-6 112-8,0-14 0 7,6 17 16-7,3-7 0 10,-9-10-464-10,10 19 128 5,4 3-128-5,-4-7 0 10,1 1 0-10,5 3 0 6,-4 1 0-6,3 5 0 8,-3 3 0-8,4 3 0 6,-7 2 0-6,5 2 0 9,-4 0 0-9,-1 8 0 7,1-4 0-7,-6 8 0 9,2 2 0-8,-2-1 0 4,-4 5 0-5,0-2 0 8,-2 0 0-8,-2 1 0 7,-2 7 0-7,0-3 0 9,-5-1 0-9,1-3 0 5,-8 1 144-5,5-2-144 9,-7 2 0-9,4 1 0 7,1-7 0-7,1 4 0 8,1-5 0-8,-1-1 0 6,0-6 0-6,-1 4 0 8,3-4 128-8,-2 2-128 7,1-4 0-7,3-4 128 9,-4 2-128-9,8-1 0 6,-1-5 0-6,-1 0 0 9,2-2 0-9,2-1 0 7,4-5 0-7,-2 3 0 7,2-5 0-7,0 1 128 8,0-9-128-8,2 5 0 8,-2-16 160-8,2 14-160 7,-2-14 192-7,6 15-192 8,-6-15 256-8,10 10-48 7,-10-10-16-6,0 0 0 6,13 14-32-7,3-5-16 7,-4-1 0-6,5 0 0 7,-17-8-144-8,20 6 192 7,1-2-192-7,2-2 192 7,3 2-192-7,1-2 192 8,2-1-192-8,1-1 192 8,-1 0-192-8,-2 0 160 7,1-1-160-7,-1 1 160 8,2 0-160-8,0 0 160 6,1 0-160-6,-1 0 160 8,-2-4-160-7,0 2 192 5,-1 0-192-6,-1 0 192 9,-1 0-192-9,-1-2 128 6,0-2-128-6,-1 2 128 25,-5 2-448-24,1-2-112-1,-18 4-16 0,14-6-9376 7,1 1-1888-6</inkml:trace>
    </iact:actionData>
  </iact:action>
  <iact:action type="add" startTime="18584">
    <iact:property name="dataType"/>
    <iact:actionData xml:id="d5">
      <inkml:trace xmlns:inkml="http://www.w3.org/2003/InkML" xml:id="stk5" contextRef="#ctx0" brushRef="#br0">29191 17123 13823 0,'0'0'608'2,"0"0"128"-2,0 0-592 0,0 0-144 0,0 0 0 1,0 0 0 6,0 0 960-5,0 0 176 3,0 0 16-4,0 0 16 5,0 0-80-5,0 0-32 6,0 0 0-7,4 16 0 8,-4-16-112-8,0 0-32 6,0 0 0-6,-4 17 0 8,4 3-144-8,0 1-48 7,0-7 0-7,0 5 0 9,-2 7-80-9,2-1 0 6,-2 4-16-5,2-3 0 7,0-3-112-7,0 2 0 5,-2 1-16-6,-2-3 0 8,0 3-96-8,4-1-16 5,-2 0 0-4,-2 1 0 11,1-3-80-12,-3 4-32 4,0-7 0-3,0-1 0 5,0 5-80-6,2-5 0 8,-2 1-16-8,3-5 0 9,-1 3-176-9,2-4 160 6,0 1-160-6,2-1 160 10,0-14-160-10,0 0 160 6,0 15-160-6,0-15 160 7,0 18-160-7,0-18 0 8,0 0 0-8,0 0 128 6,0 0-128-6,0 14 0 8,0-14 0-8,0 0 0 22,0 0-512-20,0 0-48-2,0 0 0 1,11 5 0 14,-11-5-1216-13,0 0-240-1,0 0-48 0,16-5-10656 0</inkml:trace>
    </iact:actionData>
  </iact:action>
  <iact:action type="add" startTime="19186">
    <iact:property name="dataType"/>
    <iact:actionData xml:id="d6">
      <inkml:trace xmlns:inkml="http://www.w3.org/2003/InkML" xml:id="stk6" contextRef="#ctx0" brushRef="#br0">30322 17123 15663 0,'0'0'688'0,"0"0"144"1,0 0-656-1,0 0-176 0,-15-4 0 0,15 4 0 7,0 0 1280-7,0 0 208 7,-8-8 48-6,8 8 16 6,-6-15-16-7,6 15 0 8,0 0 0-8,0 0 0 6,8-14-592-6,4 1-128 8,5 5-32-8,1 0 0 7,-1-4-464-7,5 8-112 8,3 0-16-8,2 3 0 7,3-1-32-7,1 2-16 8,2 0 0-8,0 3 0 8,-8 1-144-8,1 0 160 6,-5 4-160-6,-1 6 160 9,1-6-32-9,-5 5-128 6,-1-5 192-6,-15-8-64 10,8 18-128-10,0-5 0 5,-8-13 0-4,0 22 128 6,-4-7-128-7,-4 5 128 7,1 1-128-7,-9-1 128 13,2-5-128-13,-3 5 128 3,-3-1-128-3,3-5 128 8,-5 2-128-8,1-7 192 7,3 1-192-7,3 4 192 8,-3-5-192-8,8 3 128 7,10-12-128-7,0 0 128 8,0 0-128-8,0 0 0 8,0 16 0-8,6-1 0 7,8-7 0-7,-1 6 0 8,7-1 0-8,-2 5 0 6,1-6 0-6,2 5 0 9,1-1 0-9,-4 3 0 7,-1 5 0-7,5-3 0 7,-7-3 0-7,1 3 0 8,-5 1 0-8,1 1 0 8,-6-5 0-8,0 1 0 8,-4 3 240-8,-2 1 16 7,-6-5 0-7,-2-1 0 8,-7-1 176-8,1-3 32 7,-6 1 16-7,1-6 0 7,-5 3 80-7,-1 1 16 7,-2-6 0-7,-4 2 0 9,-6 0-256-9,5-3-64 7,1-1 0-7,2-2 0 8,0-2-128-8,1 0-128 6,1-2 192-6,4 0-192 8,1-1-128-8,1 1-144 8,5 0-32-8,-1-2 0 23,3 0-2016-21,0 2-416 0,1-2-80-2</inkml:trace>
    </iact:actionData>
  </iact:action>
  <iact:action type="add" startTime="19919">
    <iact:property name="dataType"/>
    <iact:actionData xml:id="d7">
      <inkml:trace xmlns:inkml="http://www.w3.org/2003/InkML" xml:id="stk7" contextRef="#ctx0" brushRef="#br0">29014 18233 16575 0,'0'0'1472'1,"0"0"-1168"0,0 0-304 0,0 0 0-1,0 0 1008 0,0 0 144 1,0 0 16-1,0 0 16 8,0 0-96-7,0 15 0 4,-2 1-16-4,2-4 0 6,0 1-32-7,0 1 0 7,0-14 0-7,5 21 0 8,-1-3-144-8,0-2-48 7,4 3 0-7,-2-5 0 7,0 3-176-7,2 1-32 7,1-4-16-7,-1 3 0 10,2-5-144-10,3 3-32 5,-5-3 0-5,6 6 0 9,-4-11-256-9,5 7-48 7,-1-4-16-7,3-2 0 7,-5 1 0-7,4-1 0 7,-3-6 0-6,5 0 0 7,-4 0 0-7,3-2-128 5,3-2 192-1,-5 0-64-1,1-2-128-4,0 0-256 6,3-1 64-6,2-1 16 25,-5-2-1488-23,0 2-288 2,-5-4-64-4,1 1-11984 1</inkml:trace>
    </iact:actionData>
  </iact:action>
  <iact:action type="add" startTime="20201">
    <iact:property name="dataType"/>
    <iact:actionData xml:id="d8">
      <inkml:trace xmlns:inkml="http://www.w3.org/2003/InkML" xml:id="stk8" contextRef="#ctx0" brushRef="#br0">29511 18282 20271 0,'0'0'1792'1,"0"0"-1424"4,0 0-368-4,-8 15 0 6,2-5 1792-7,-2 9 304 8,3 1 48-8,1-1 16 7,-4 5-1136-6,-4-1-208 6,2 7-48-7,-1-3-16 7,1 0 384-7,2 0 80 7,-7 1 0-7,5-3 16 7,-4 2-464-7,4 1-112 9,3-3-16-9,-3 2 0 6,4 1-320-6,0-1-64 7,2 0 0-7,-2-3-16 9,1-1-240-9,1 2 0 6,2-3 128-6,-2 1-128 8,0 1 0-8,4-1 0 8,0-3 0-8,0-5 0 7,0 3 0-7,4-5-288 7,0 3 64-7,-4-16 16 24,11 14-1488-15,-3-1-288-9,2-1-64 1,6-4-12672-1</inkml:trace>
    </iact:actionData>
  </iact:action>
  <iact:action type="add" startTime="20624">
    <iact:property name="dataType"/>
    <iact:actionData xml:id="d9">
      <inkml:trace xmlns:inkml="http://www.w3.org/2003/InkML" xml:id="stk9" contextRef="#ctx0" brushRef="#br0">30906 18463 10127 0,'0'0'896'1,"0"0"-704"3,0 0-192-4,0 0 0 7,0 0 2368-7,0 0 448 6,-8-10 96-6,8 10 16 9,-14-11-1296-9,4 5-256 6,-5 0-48-6,15 6-16 9,-16-12-32-9,-1 8-16 5,1-2 0-4,2 4 0 7,-5-1-128-8,3-1-32 7,-3-2 0-7,1 4 0 8,3 0-400-8,-5 2-96 7,2 2-16-6,3-2 0 5,-5-2-128-6,1 2-16 8,-3 0-16-7,-1 4 0 5,0 0-48-5,-3-4-16 6,3-4 0-7,1 8 0 8,7 0-128-8,-5-1-32 8,1 1 0-4,3 0 0 0,-1 4-80-4,5 2-128 7,-4-6 176-7,8 0-176 8,8-4 176-8,0 0-176 6,-13 7 160-6,13-7-160 8,0 0 176-8,0 0-176 8,0 0 192-8,0 0-192 8,-4 18 224-8,4-18-64 6,0 0-16-5,0 18 0 7,0-18-144-8,2 11 192 7,-2-11-192-7,4 16 192 8,-4-16-192-8,0 0 0 6,6 15 0-6,-2 3 128 8,-4-18-128-8,1 16 0 9,-1-16 0-9,-3 17 0 6,3-17 0-6,-8 18 0 9,0-3 0-9,0 3 128 7,-4-8-128-7,3 5 0 8,-1-3 0-8,-4 2 0 7,5-5 0-7,-3 5 0 7,4-2 128-7,0-1-128 7,-3 1 0-7,3-4 0 9,8-8 0-9,-8 15 128 7,2-5-128-7,6-10 0 7,0 0 0-6,-6 18 0 7,6-18 0-8,0 0 0 6,8 13 0-6,0 3 0 9,-8-16 0-9,19 6 0 6,-1 0 0-6,3 0 0 9,1-1 0-9,3-1 0 6,1-2 0-6,3 2 0 7,0 0 0-7,2 2 0 7,-3 4 0-7,5-3 0 9,4 3 0-9,-4 4 0 7,-4-4 0-7,-2 5 0 8,-1-7 0-8,-3 2 0 8,-3 3 0-8,-1-3 0 6,-1 4 0-6,-6-2 0 9,-1 3 0-9,-11-15 0 6,4 16 0-6,-2 1 0 8,-2-17 0-8,-4 18 0 8,-6-5 0-8,-1 5 0 7,-7-4 0-7,-3-1 0 8,-7-3 0-8,-3 0 0 8,-4 0 0-8,0-5 128 8,-8-1 32-8,4 0 0 6,-2 4 0-6,4-4 0 8,0 0-160-8,-2 0 0 6,4-4 0-6,6 0 0 9,-1-2 0-9,5 0 128 7,2-2-128-7,3 0 0 9,6-6-144-9,1 4-112 6,5-5-32-6,6-5 0 25,0-3-2352-24,4-1-480 3,6-3-80-4</inkml:trace>
    </iact:actionData>
  </iact:action>
  <iact:action type="add" startTime="21498">
    <iact:property name="dataType"/>
    <iact:actionData xml:id="d10">
      <inkml:trace xmlns:inkml="http://www.w3.org/2003/InkML" xml:id="stk10" contextRef="#ctx0" brushRef="#br0">30849 16491 19919 0,'0'0'880'2,"-14"-4"192"-2,14 4-864 0,0 0-208 0,0 0 0 0,0 0 0 7,0 0 832-7,0 0 112 7,0 0 16-7,0 0 16 9,0-13-400-9,0 13-96 5,12-12-16-5,-2 6 0 8,5-4-16-8,-1 3-16 8,6 1 0-8,-3 0 0 8,1-2 32-8,3 2 16 6,2 0 0-6,-1 3 0 8,-3-3-32-8,3-2-16 6,-1 4 0-6,5 0 0 8,-3 0 0-7,-1 2 0 5,-1-4 0-5,0-1 0 7,3 3-32-8,-3 2 0 7,-1 0 0-7,3 0 0 13,-1 2-144-13,3 2-16 4,-3 0-16-4,-5 4 0 6,-1 3-224-6,1 1 0 8,-3 8 128-8,2 1-128 8,-7 8 0-8,1 11 0 7,2 1 0-7,-4 9 0 8,-1 3-144-8,3 6 144 7,-4 3 0-7,0 12-144 8,0-4 144-8,3 8 0 7,1 6 0-7,6 0 0 7,-5 2 0-7,11 0-160 7,-6-6 160-7,3 4 0 9,4-4 0-9,-3-4-128 7,-4 0 128-7,3 0 0 9,-7-6 0-9,1 1 0 5,-5-7 0-5,0 1 0 10,0-1 0-10,-2-4 0 5,-4 1 0-5,1-2 0 10,1-3 0-10,-2 1 0 6,-4-3 0-6,2-1 0 6,2-8 0-6,0 2 0 9,-2-4 0-9,0 2 0 7,0-4 0-7,4 0 0 7,-2-6 128-7,0-2-128 9,0 0 0-9,0 2 0 7,0 1 0-7,2-5 0 7,-2-4 0-7,-2 1 144 7,0-7-144-7,0 4 128 8,0 1-128-8,-2-1 0 9,0 1 0-9,0-1 0 7,-2-5 256-7,-2 1-16 6,-4-1-16-6,3-1 0 10,-3 1 256-10,-6-5 48 6,5 3 16-6,-7-4 0 7,0 1 208-7,-1-5 32 8,-4 2 16-7,-3-2 0 5,-1-4-112-6,0 2-32 8,-3-1 0-8,-1 3 0 8,-6-2-160-8,0-2-48 7,-4 0 0-7,0 4 0 8,4-3-96-8,-4 1-32 7,2-4 0-7,-2 2 0 8,4-4-144-8,-2 2-48 7,4-2 0-7,2 0 0 8,0 0-128-8,1 0 0 7,1 0 0-7,4 0 0 23,0-2-1104-21,-1 2-160-1,1 2-16-1,-4 2-17376 0</inkml:trace>
    </iact:actionData>
  </iact:action>
  <iact:action type="add" startTime="30504">
    <iact:property name="dataType"/>
    <iact:actionData xml:id="d11">
      <inkml:trace xmlns:inkml="http://www.w3.org/2003/InkML" xml:id="stk11" contextRef="#ctx0" brushRef="#br1">1125 4308 6447 0,'0'0'272'3,"0"0"80"-2,0 0-352-1,0 0 0 0,0 0 0 0,0 0 0 5,0 0 1312-4,0 0 192 6,0 0 32-7,0 0 16 8,0 0-784-8,0 0-176 7,10 12-16-7,-10-12-16 8,0 0-48-7,0 0 0 5,0 0 0-6,7 14 0 8,-7-14-80-8,0 0-32 7,12 9 0-7,-12-9 0 9,14 10 16-9,-14-10 0 6,13 8 0-6,-13-8 0 8,18 4-32-8,1 0 0 7,-19-4 0-7,20 2 0 8,-1 0-96-8,1 0-32 7,-1 2 0-7,1 1 0 8,1-5 80-8,5 2 16 12,-1 2 0-12,2-2 0 5,3 4-48-5,1 0-16 5,2 4 0-5,6-4 0 10,-2-1-64-10,6 3-16 6,-2 0 0-6,6-4 0 8,4-4-80-8,-1 2-128 7,-1-2 176-7,6 2-176 8,-1 2 192-8,3 0-64 6,3-1 0-6,3 3-128 9,5-2 144-9,4 0-144 7,2-4 0-7,-5 0 144 8,5 0-144-8,-6 0 160 6,2 0-160-6,-4 0 160 9,3 0-160-9,-3 0 128 6,6 2-128-6,-5 0 128 9,3 2-128-8,-4-2 160 5,4-2-160-6,-5 0 160 10,-5 0-160-10,3 0 192 5,-3-2-192-5,-3 0 192 7,-7 0-192-7,5 2 192 8,-2 0-192-8,1 0 192 8,1-2-48-8,-1 0 0 7,-5 2 0-7,2-2 0 8,-4 0-144-8,1-2 0 7,-5-2 0-7,0 5 0 8,-2-1 0-8,-2 0 0 7,-8 0 0-7,3 0 0 9,-3 0 0-9,0 0 0 5,-6 2 128-5,-1 0-128 9,-5 0 0-9,3 0 0 7,-9 0 0-7,5 2 0 8,-18-2 0-8,12 0 0 7,-12 0 0-7,0 0 128 8,0 0-128-8,0 0 128 6,0 0-128-6,0 0 128 8,0 0 80-8,0 0 16 7,0 0 0-7,0 0 0 9,-12-2-16-9,-6 2 0 6,3 0 0-6,-5 2 0 10,-5 0-80-10,0-2-128 5,-3 0 176-5,1 0-176 11,-4 2 176-11,0 0-176 5,-7-2 160-5,-2 0-160 8,-9 0 128-8,0 0-128 7,6 0 0-7,-10 0 144 8,-3 0-144-8,1-2 192 7,-1-2-192-7,-1 2 192 8,-1-4-192-8,-7 2 160 7,1-4-160-7,-1 2 160 9,-7 3-16-9,0-1 0 7,0-8 0-7,-6 4 0 8,-2 0-144-8,-2-1 128 6,0-1-128-6,2 6 128 9,2 0-128-9,0-2 0 6,-6-6 144-6,-2 5-144 9,-1-3 0-9,3-2 128 7,-2 6-128-7,4-1 0 8,2-5 0-8,0 4 0 7,2-8 0-7,4 7 0 8,2-1 0-7,-4-2 0 3,0 4 0-4,3-1 128 11,-1-3-128-11,0 6 0 5,10-2 0-5,1-1 0 9,3-1 0-9,3 2 0 7,1 0 0-7,3 4 0 7,4 2 0-7,1 0 0 7,-3 0 0-7,6 1 0 8,4-1 0-8,-2 0 0 7,6-2 0-7,4 2 0 8,2-2 0-7,3 2 0 6,3 0 0-7,6 0 0 9,-1 2 0-9,8 0 0 5,12 0 0-5,0 0-128 8,-13 0 128-8,13 0 0 7,0 0 0-7,0 0 0 9,0 0-144-9,0 0 144 5,13 12-160-5,3-4 160 10,4-5 0-10,5 3-144 6,2 2 144-6,6-2 0 9,6-2-144-9,2 2 144 7,10-2-160-7,2-2 160 8,-3-2-144-7,7 0 144 5,1-2-128-6,5 4 128 8,3 3 0-7,4-1-128 6,7-4 128-6,4 2 0 5,7-2 0-6,0 0-128 6,2 0 128-6,-1 0 0 9,-1 0 0-9,4-2-128 6,0-6 128-6,5 8 0 8,8 6 0-8,1-4 0 7,1-2 0-7,-4 0 0 8,-3 0 0-7,3 0 0 5,5-4 0-6,-1 4-128 9,2 6 128-9,-6-6 0 6,-5-4 0-6,-1 2 0 9,-7-2 0-9,-2 4 0 6,-4 0 0-6,0-1 0 9,0 1 0-8,-1 1 0 4,-1 5 0-5,-7-2 0 9,-9-6 0-9,-6 0 0 6,-1 2 0-6,-7 0 0 8,-9-2 0-8,-2-2 0 7,-7 3 128-7,-5-1-128 9,-4 0 0-9,-3 0 0 7,-22 2 0-7,0 0 0 7,11-4 224-7,-11 4-32 7,0 0 0-7,0 0 0 8,-11-4 128-8,-9 0 0 7,-5-4 16-7,-6 4 0 9,-5 4-112-9,-8 0-32 6,1 0 0-6,-12 0 0 8,-9 0-192-8,-3 0 0 7,-9-2 128-7,-4 0-128 8,-6 0 160-8,1 2-16 7,1 2 0-7,-4 0 0 9,-8 0-144-9,3 0 0 6,-11 4 0-6,-1-4 0 9,-6-2 0-9,2 0 208 6,1 0-48-6,5 0-16 9,2 0-144-9,-7 0 0 6,-7-2 0-6,6 2 0 8,6 0 0-7,1 0 0 5,9 0 0-6,-1 2 0 8,4-2 0-8,2 0 0 8,1 0 0-8,3 0 0 7,4-2 0-7,6 2 0 7,9 0 0-7,3 0 0 9,5 0 0-9,7 4 0 7,5-2 0-7,2 2 0 8,6-2 0-7,2 4 0 5,5 3 0-6,7 1 0 8,2-6-160-8,1 0 160 6,8-2 0-6,12-2-144 7,0 0-16-6,0 0 0 6,0 0 0-7,0 0 0 8,8 17-112-8,10-7-32 7,1 2 0-7,12-4 0 9,6-4 112-9,3 1 32 6,4 1 0-6,9-2 0 9,6 0 160-9,7-2-208 6,6 0 80-6,8 0 128 9,4 2-160-9,4 0 160 6,-1 5 0-6,7-5-144 9,-2 0 144-9,9-4 0 8,3 6-144-8,5 0 144 6,6 0 0-6,-2-2-144 8,0 0 144-8,2-2 0 7,4 1-144-7,-2-1 144 7,6 0 0-7,0 2-144 8,-10 0 144-8,2-4 0 9,0-6 0-9,4 2 0 7,-4 1 0-7,0 1 0 8,-3-4 0-8,-5 0 128 7,-4-6-128-7,-11 4 176 7,-4-3-176-7,-4 1 192 8,-3 0-192-7,-4-5 0 4,-5 3 144-4,-10 0-144 8,-1 4 0-9,-9 4 128 6,-7-1-128-5,-14-3 0 7,-5 2 128-8,-5 2-128 6,-21 4 160-6,0 0-160 24,0 0-1104-22,0 0-320 2,0 0-64-4</inkml:trace>
    </iact:actionData>
  </iact:action>
  <iact:action type="add" startTime="35415">
    <iact:property name="dataType"/>
    <iact:actionData xml:id="d12">
      <inkml:trace xmlns:inkml="http://www.w3.org/2003/InkML" xml:id="stk12" contextRef="#ctx0" brushRef="#br1">544 1674 8287 0,'0'0'736'1,"0"0"-592"4,0 0-144-5,0 0 0 4,0 0 1040-4,0 0 176 7,0 0 48-7,-6-6 0 9,6 6-272-9,0 0-48 10,-6-8-16-10,6 8 0 5,-8-6-144-5,8 6-16 5,0 0-16-5,0 0 0 9,-8-4-112-9,8 4-32 11,0 0 0-11,0 0 0 5,0 0-64-5,0 0-16 9,-4-8 0-9,4 8 0 5,0 0-192-5,0 0-32 12,0 0-16-12,0 0 0 5,0 0-48-5,0 0-16 10,0 0 0-10,0 0 0 6,0 0-32-6,-2 12-16 6,0 6 0-6,0-5 0 6,-1 3 64-5,-3-4 16 11,2 3 0-11,0-3 0 2,0 4 0-3,0-5 16 7,2 3 0-7,-2-4 0 8,-2 1-80-8,3-1-32 7,3-10 0-7,-4 10 0 12,4-10-160-12,-2 13 192 11,2-13-192-10,-2 12 192-1,0 2-192 0,2-4 0 7,0-10 144-7,0 0-144 8,0 0 0-8,0 0 128 7,4 11-128-7,-4-11 0 7,7 12 144-6,-7-12-144 6,12 6 192-7,-2 0-192 9,6-2 336-9,-5 1-32 10,7-1-16-9,-3-2 0 3,1-4-96-4,4 2 0 12,-3 2-16-11,5-2 0 0,1 0-176-1,0 0 192 11,1 2-192-10,1-2 192 2,-1 4-192-2,3 0 0 6,2-2 144-7,2 2-144 8,2 0 0-8,-3 0 0 7,-1 0 0-7,16-1 128 8,-6 1-128-8,-2 0 0 6,0 0 0-5,-4 2 0 7,-2-2 0-8,4 0 0 7,2 0 0-7,-3 0 128 6,-1 0-128-6,2 1 0 5,0-1 0-5,0 0 0 8,6-2 0-8,0 2 0 8,-2 0 0-7,2 0 0 6,-4 2 0-7,6-2 0 12,-4 0 128-11,4-3-128 1,-6 1 0-2,6 0 144 7,-4 0-144-7,4 2 0 7,-6-2 128-7,6 0-128 7,-2 2 0-7,4 0 0 8,-4 0 128-8,3-2-128 12,-3 2 0-12,6 0 0 5,6-1 128-5,-2 3-128 10,-3 0 0-10,-1-4 0 4,4 0 0-3,0 0 0 10,-3-2 128-11,-3 0-128 5,4-2 0-5,0 2 0 9,0 0 128-9,-5 0-128 4,3 0 0-4,4 0 0 7,-2 0 0-6,-1 2 0 6,5-2 0-7,0 0 0 12,-1 0 0-10,-1 0 0-1,0 0 0-1,3 0 128 6,-3-4-128-6,0 2 0 8,-2 0 128-7,-1 0-128 5,1 2 0-6,-4 0 0 9,-2 0 128-9,6 0-128 7,-2 0 0-7,-1 0 0 7,3 0 0-7,0 0 0 6,2-2 0-5,-1-2 0 6,-1 2 0-7,2 1 0 7,-4-1 128-7,-1 0-128 9,-3-2 0-9,2 2 0 6,-2 2 0-5,0-2 0 7,2 0 0-8,-6 0 0 6,4 0 0-6,-2 2 0 8,4-2 0-8,-4 2 0 8,3 0 0-8,-3 0 0 8,2-4 0-8,-4 4 0 7,4 0 0-7,-4 0 0 9,4-2 0-9,-6 0 0 6,0 0 0-6,0 2 0 7,-2 0 0-7,4 0 0 9,-3 0 0-9,-1 0 0 8,0 0 0-8,2 2 0 5,-6 0 0-4,6 0 0 8,2 2 0-9,-4 0 0 6,2 0 0-6,2-2 0 8,-2 0 0-8,4 2 0 6,-6 0 0-5,4 3 0 6,-2-3 0-6,1 0 0 5,-3-2 0-6,2 0 0 8,-4 2 0-8,-2 0 0 8,2-2 0-8,2 0 0 9,0 4 0-9,-3-3 0 5,-1 1 0-5,2-2 0 9,-2 4 0-9,2-2 0 7,-3 2 0-7,-1-2 0 9,0 0 0-9,2 0 0 6,-3 0 0-6,3-1 0 8,2 5 0-7,0-4 0 5,-2 0 0-6,1 0 0 8,-3-4 0-7,0 2 0 6,2-2 0-7,1 0 0 6,-3 0 128-6,-2 0-128 8,-2 0 0-8,1 0 0 9,-3-2 0-9,3 0 0 7,-3 0 128-7,-3 0-128 9,-1-2 0-9,2-2 0 7,-1 0 0-7,1 1 0 7,1 3 128-7,-1-2-128 5,1-2 0-5,-5-2 0 9,3 2 0-9,1 2 0 7,-5-1 0-7,1-3 0 9,3 0 0-9,-2 2 0 5,-1-4 128-5,3-1-128 10,-5 3 0-10,3 0 0 6,-1-4 0-6,-3 5 0 8,4-1 128-8,-3-4-128 7,1 2 0-6,-3-1 0 7,1 1 160-8,-6 4-160 5,4-6 128-4,-5 2-128 8,3 3 176-9,0-5-48 6,-2 2-128-6,-8 10 192 8,6-10-192-8,-6 10 0 7,9-11 128-7,-9 11-128 8,10-10 0-8,-10 10 128 7,0 0-128-7,0 0 0 7,2-14-192-7,-2 14-128 8,0 0-16-8,0 0-14496 10</inkml:trace>
    </iact:actionData>
  </iact:action>
  <iact:action type="add" startTime="37020">
    <iact:property name="dataType"/>
    <iact:actionData xml:id="d13">
      <inkml:trace xmlns:inkml="http://www.w3.org/2003/InkML" xml:id="stk13" contextRef="#ctx0" brushRef="#br1">3682 1237 2751 0,'0'0'256'2,"0"0"-256"4,0 0 0-6,0 0 0 6,0 0 2272-6,0 0 416 10,0 0 64-10,0 0 32 5,0 0-1376-5,0 0-288 6,0 0-48-6,0 0-16 8,0 0-96-8,0 0 0 11,0 0-16-11,0 0 0 4,0 0-176-4,0 0-48 7,0 0 0-7,0 0 0 8,0 0-112-8,0 0-32 8,0 0 0-8,0 0 0 8,0 0-96-8,0 0-32 8,0 0 0-8,0 0 0 8,0 0-16-8,0 0-16 7,0 0 0-7,0 0 0 7,0 0-112-7,-4 10-32 12,0 3 0-12,2-3 0 4,0 4-64-3,0-3-16 9,0 5 0-10,0-2 0 3,2 7 48-2,-2-3 0 5,1-1 0-6,-1 5 0 9,0 1-32-4,0 0 0-2,-2-1 0-3,4 3 0 7,-2-3-16-7,-2 1-16 13,0-2 0-12,2-3 0 0,0 0 16-1,2 1 16 12,-2-5 0-11,0 3 0 2,0-5-16-3,0 2 0 5,2-14 0-5,0 0 0 9,-2 9 16-9,2-9 0 10,-4 12 0-10,4-12 0 6,0 0-64-6,0 0-16 9,0 0 0-9,0 0 0 4,0 0 16-3,0 0 0 7,0 0 0-8,0 0 0 3,0 0-16-2,0 0-128 4,0 0 192-5,0 0-64 9,0 0-128-9,0-12 0 7,0 12 0-7,0-7 0 9,4-1 0-9,-4 8-176 10,0 0 48-10,0 0 0 19,4-12-672-18,-4 12-128 1,0 0-32-2,0 0-8768 10,0 0-1744-8</inkml:trace>
    </iact:actionData>
  </iact:action>
  <iact:action type="add" startTime="37592">
    <iact:property name="dataType"/>
    <iact:actionData xml:id="d14">
      <inkml:trace xmlns:inkml="http://www.w3.org/2003/InkML" xml:id="stk14" contextRef="#ctx0" brushRef="#br1">4115 1094 10127 0,'0'0'896'0,"0"0"-704"5,0 0-192-5,0 0 0 6,0 0 1424-5,-4 10 256 5,0 0 48-6,0 4 16 10,2-7-528-10,-4 5-128 9,1-4 0-8,-1 2-16 4,-2 1-112-3,2-1-32 5,-4 4 0-6,3-3 0 5,1 5-128-6,-2-4-32 9,-2 3 0-9,2-3 0 5,2 0-112-4,-5 1-16 9,1-3-16-10,2 4 0 4,-3-6-64-4,1-1-16 11,-4 3 0-11,2-2 0 3,3-2-32-2,-7 4 0 8,4-5 0-8,-3 1 0 5,3-2-48-6,-4 4-16 10,5 0 0-10,-5-2 0 3,4-3-128-2,-3 3-16 9,3 0-16-9,-2 2 0 4,7-2-32-5,-5-4 0 15,2 2 0-15,2-2 0 1,8-2-16 0,-11 0-16 8,11 0 0-8,0 0 0 2,0 0-64-2,0 0-16 9,0 0 0-10,0 0 0 4,0 0-144-4,0 0 128 10,0 0-128-10,0 0 128 5,0 0-128-5,8 11 192 11,-1-1-192-11,5 0 192 4,4 2-48-4,-3-3 0 11,5 7 0-11,3-4 0 4,1 3-16-4,-3-1-128 12,3 0 192-12,-1-5-64 5,3 7 0-4,-7-6 0 7,3-1 0-7,-1 3 0 3,-3-4 0-4,1 2 0 10,5 1 0-9,-7-3 0 1,3 0-128-2,-1 2 192 13,-5-4-192-13,2 1 192 6,-4 1-192-6,-1-2 128 6,-9-6-128-4,14 6 128-2,-14-6-128 0,0 0 0 8,0 0 144-8,0 0-144 7,0 0 0-7,0 0 0 11,0 0 0-11,0 0 0 18,0 0-608-16,0 0-144-2,0 0-16 0,0 0-16 14,-4-16-1408-13,-4 6-288 0,0 1-48-1,5 1-7088 11,-3 2-1424-10</inkml:trace>
    </iact:actionData>
  </iact:action>
  <iact:action type="add" startTime="38461">
    <iact:property name="dataType"/>
    <iact:actionData xml:id="d15">
      <inkml:trace xmlns:inkml="http://www.w3.org/2003/InkML" xml:id="stk15" contextRef="#ctx0" brushRef="#br1">3943 1106 4607 0,'0'0'192'1,"0"0"64"-1,0 0-256 2,0 0 0 0,-2 16 0-1,0-5 0 7,2 3 2000-8,-2-4 368 6,-1 2 64-6,-1 1 0 9,-2-1-1184-9,2 3-240 7,-2 3-48-7,2-4-16 6,0 3-32-6,-5-3 0 10,1 3 0-10,0-3 0 5,-6 4 16-4,3-1 0 9,-1-3 0-10,-2 3 0 5,1-3-224-5,-3 4-64 11,0-7 0-11,5 7 0 4,-7-1-112-4,4-5-16 11,-3 0-16-11,3 1 0 4,-3-5-80-4,1 4-16 11,2-4 0-11,-1-2 0 4,3-1-48-4,4 1-16 9,-3-6 0-9,11 0 0 5,-8-4-112-5,0 0-32 11,-2-1 0-11,2 1 0 4,8 4-48-3,-3-8-16 10,-1-4 0-2,2 4 0-7,2 8-128-2,0 0 192 0,4-13-192 0,-1 3 192 7,1 2-192-7,-4 8 0 8,8-10 0-7,-8 10-176 6,14-5 176-7,-4 3 0 8,-10 2-144-8,15 0 144 8,-3 2 0-8,4 2-144 6,-5 1 144-6,7 1 0 10,-5 0-144-10,3 4 144 11,2 3 0-11,-5-3-144 4,5 4 144-4,-3-2 0 12,3 5 0-12,-2-3 0 4,1 1 0-4,1-3-128 11,-7 4 128-11,5-5 0 3,-4 3 0-3,3-4 0 12,-3 3 0-12,2-1 0 4,-7 4 0-3,3-5 128 8,2 3 0-9,-6-2 0 5,-6-12-128-5,9 10-256 11,3 1 64-11,-2 1 0 20,-10-12-592-19,10 16-128-1,-10-16-32 0,0 0-7552 9,7 7-1504-7</inkml:trace>
    </iact:actionData>
  </iact:action>
  <iact:action type="add" startTime="38955">
    <iact:property name="dataType"/>
    <iact:actionData xml:id="d16">
      <inkml:trace xmlns:inkml="http://www.w3.org/2003/InkML" xml:id="stk16" contextRef="#ctx0" brushRef="#br1">3696 1254 15663 0,'0'0'1392'2,"0"0"-1120"2,4 12-272-4,-1 6 0 6,3-3 768-5,-2 7 80 7,-2-3 32-8,2 5 0 8,-4-1 128-8,4 6 16 7,-2 2 16-6,0 3 0 5,-2-3-512-6,0 0-96 12,0-2-32-12,0 2 0 4,-2 1-208-4,0 1-64 10,0-2 0-9,2 2 0 19,0-4-1248-19,0 1-256 0</inkml:trace>
    </iact:actionData>
  </iact:action>
  <iact:action type="add" startTime="41570">
    <iact:property name="dataType"/>
    <iact:actionData xml:id="d17">
      <inkml:trace xmlns:inkml="http://www.w3.org/2003/InkML" xml:id="stk17" contextRef="#ctx0" brushRef="#br1">10610 1258 10127 0,'0'0'448'2,"0"0"96"-2,0 0-544 0,0 0 0 6,0 0 0-6,4-15 0 5,-4 15 1408-5,0 0 192 6,0 0 16-6,0 0 16 7,6-12-576-6,-6 12-112 6,0 0-32-7,0 0 0 7,0 0-208-6,0 0-32 8,0 0-16-9,0 0 0 6,0 0-128-6,4 16-16 10,-4 1-16-10,-4 1 0 5,0-3-160-4,0 5-16 8,-2-5-16-9,2 5 0 5,-1 3 192-5,-3 1 32 11,0-1 16-11,2 6 0 3,-6 4-160-3,3-1-16 12,1-1-16-7,-4-4 0-3,2-1-48-2,3-1-16 9,-5 0 0-8,2 1 0 3,2 1-80-4,-3-2-16 10,3-3 0-10,0-3 0 3,0 1-64-2,2-1-128 11,1-7 176-12,5-12-176 4,-6 19 144-4,2-5-144 9,-2 4 0-9,6-18 144 3,0 0-144-3,0 19 0 13,0-5 144-12,0-14-144 3,6 19 0-3,-6-19 128 6,8 14-128-7,-8-14 0 5,11 14 192-4,7-7-16 10,-4 3-16-11,5-6 0 3,4-2 144-2,3 0 16 9,1-2 16-10,0 0 0 5,3 0-96-5,1 2-32 11,0-2 0-11,6 0 0 4,0 0-64-4,2-2-16 11,4 0 0-11,-2 2 0 4,2 0 16-3,6 0 0 10,-4 2 0-10,3 0 0 1,1-2-144-2,2 0 0 10,-2 2 0-10,-1 2 0 4,3 0 0-3,0-1 128 10,0 3-128-11,-1 0 0 5,1-4 128-5,-4 4-128 6,2-2 0-6,1 0 128 8,3 0-128-8,0-2 0 11,1 0 0-10,3 0 0 2,-1 1 128-3,1-1-128 10,1 0 0-10,-1-2 128 5,-2 0-128-5,-3 0 0 11,-1 0 0-11,2 0 0 5,-3-2 128-4,-1 0-128 5,2 2 0-6,0-1 128 4,-1-3-128-4,3 2 0 7,3 0 0-7,1-2 128 9,0 2-128-9,-1 0 0 6,5-2 0-6,-5 0 0 8,-3 0 128-8,1-2-128 7,3-1 0-7,-2 1 128 8,-3 0-128-8,1 4 0 7,2-4 0-7,1-2 0 7,7 2 0-7,-3 2 0 8,-1 1 0-8,-1-1 0 10,3 2 0-10,-1 0 0 5,0-2 0-5,-3 4 0 9,0 4 0-9,-1-2 0 6,1-2 0-6,-1 0 0 9,3-2 0-8,1 2 0 5,5 4 0-6,-3-2 0 6,0-4 0-6,5 2 0 8,-5 2 128-8,1 2-128 9,-5-3 0-9,1 3 0 7,3 0 0-7,-3 0 0 8,-3-4 0-8,3 4 0 6,-1 0 0-6,3 0 0 9,1-2 0-9,-1 2 0 7,-3-4 0-7,3 2 0 7,-3 2 0-7,-1-1 0 6,-3 5 0-6,1-4 0 9,-2-4 0-9,1 2 0 7,-1-2 0-7,-1 0 0 9,-1 4 0-9,4 0 0 6,1 2 0-6,-1 2 0 10,-2-4 0-10,1-3 0 6,1 3 0-6,-2 2 0 7,-3-2 0-7,-3 0 0 7,0-2 0-7,4 0 0 9,-3 2 0-7,-3-2 0 3,2-2 0-5,2 4 128 8,-4 0-128-8,3-1 0 6,5 3 0-5,-2-2 0 7,-1 0 0-8,-1 0 0 7,0-4 0-6,0 0 0 5,-2 0 0-6,1 0 0 7,-5 0 0-7,4 0 0 9,2 0 0-9,-4 0 0 6,-2-2 0-6,1 2 0 9,-1 0 0-9,4 0 0 6,-4-2 0-6,4 2 0 9,2-2 0-9,-2 2 128 6,-7-2-128-6,9 0 128 8,-2 0-128-8,-2-2 0 7,2 1 0-7,-6 1 0 10,2 0 0-10,1 0 0 5,-5-2 0-5,4 4 0 8,-6-2-128-8,0 0 128 7,3 0 0-7,-5 2 0 9,0 0 0-9,4 0 0 6,-2 0 0-6,6-2 0 7,-4 0 0-7,4-2 0 8,-4 2 0-7,4-2 0 7,-4 0 0-8,3 0 0 7,-4 3 0-7,1-5 0 8,-2 0 0-8,-4 2 0 7,0 2 0-7,2 0 0 9,0 0 0-9,-2 0 0 7,-1-2 0-7,-1 0 128 7,-2 2-128-7,0 0 0 7,0-2 0-7,5 3 128 8,-5-1-128-8,2 0 160 6,-2-2-160-6,1 2 160 10,3 0-160-10,-2 2 192 6,-2 0-192-6,1-2 192 9,-1-2-192-9,2 0 0 6,-2-4 0-6,-1 4 128 8,-7 2-128-8,0 2 128 7,-1 0-128-7,-1 0 128 9,-19 0-128-9,14-3 0 7,-14 3 0-7,0 0 0 6,0 0-176-6,0 0-64 7,0 0-16-6,0 0 0 21,0 0-1280-19,0 0-256-3,0 0-48 1,-21-2-12112-1</inkml:trace>
    </iact:actionData>
  </iact:action>
  <iact:action type="add" startTime="44424">
    <iact:property name="dataType"/>
    <iact:actionData xml:id="d18">
      <inkml:trace xmlns:inkml="http://www.w3.org/2003/InkML" xml:id="stk18" contextRef="#ctx0" brushRef="#br1">14246 1237 4607 0,'0'0'400'1,"0"0"-400"6,0 0 0-7,0 0 0 5,0 0 1392-5,0 0 192 6,0 0 32-6,0 0 16 9,-8-8-480-9,8 8-80 12,0 0-32-12,0 0 0 3,0 0-208-3,-4-10-64 11,4 10 0-10,-4-10 0 1,4 10 0-2,0 0-16 11,0 0 0-10,0 0 0 2,-3-9-48-2,3 9 0 5,0 0 0-6,0 0 0 4,0-12-48-4,0 12-16 7,0 0 0-7,0 0 0 8,0 0-192-8,0 0-64 7,0 0 0-7,0 0 0 8,0 0-128-8,0 0-16 8,0 0-16-8,0 0 0 8,-2 12 48-8,0-3 16 6,-2 1 0-5,2 6 0 8,-2-3 32-9,0 5 0 11,0 0 0-11,0-3 0 3,2 5-16-2,0-1 0 8,-2-1 0-9,-3 13 0 10,1 4-48-10,0-6 0 7,2-1 0-7,2-3 0 4,-2-6-16-3,-4 5-16 10,2-5 0-10,1 3 0 2,1-5 64-3,0 3 16 11,-4 1 0-11,4-5 0 4,0 0-96-3,4-16-16 7,-4 17 0-8,2-5 0 4,2-12-48-4,0 0-16 13,0 0 0-13,0 0 0 5,0 0 0-5,0 0-128 6,0 0 192-6,0 0-64 8,0 0 48-8,0 0 0 10,0 0 0-10,8-4 0 5,4-10 64-5,-2 3 16 11,-1-1 0-11,5-4 0 5,-4-3-256-4,3 1 176 9,-3-1-176-10,6-3 160 4,-5 1-160-4,5-1 128 11,-4-1-128-11,3-1 128 4,-5-1-128-4,4-2 0 11,-1 3 0-11,1 1 0 4,0-2 144-4,-4-1-144 9,3-1 160-9,-3 0-160 6,4 3 0-6,-7-1 0 11,1 2 0-10,0-1 0 2,2 1 0-3,-6 5 0 6,1 5 0-6,-1 3 0 8,0-6 0-8,0 8 0 11,-4 8 0-11,0 0-160 5,0 0 160-5,0 0-128 9,0 0 128-9,0 0-128 5,0 0 128-5,0 0-128 11,-8 14 128-10,1 6-128 4,-1 1 128-5,-4 2-128 7,0 1 128-6,3 3-128 5,-5 6 128-5,4-3 0 6,-3-3 0-7,3 0 0 7,-4 4 0-7,2 1 0 10,-1-3 0-10,-1 4 0 4,4-6 0-3,-5-1 0 9,3 1 0-10,-4-4 128 5,5 3-128-5,-7 1 128 9,3-2-128-9,3-1 128 6,2-5-128-6,-2 1 144 11,5-3-144-11,-1-5 160 3,8-12-160-3,0 0 0 10,-10 16 0-10,10-16 0 5,0 0-176-5,-6 9-112 12,6-9-32-11,0 0 0 15,0 0-736-15,0 0-160-1,0 0-16 1,0 0-16 12,0 0-1472-12,12-4-288 1,0-1-64 0</inkml:trace>
    </iact:actionData>
  </iact:action>
  <iact:action type="add" startTime="45236">
    <iact:property name="dataType"/>
    <iact:actionData xml:id="d19">
      <inkml:trace xmlns:inkml="http://www.w3.org/2003/InkML" xml:id="stk19" contextRef="#ctx0" brushRef="#br1">14839 1024 5519 0,'0'0'496'1,"0"0"-496"3,0 0 0-3,0 0 0 3,0 0 2032-4,0 0 304 9,0 0 64-9,0 0 16 5,0 0-1008-4,0 0-208 10,0 0-48-11,0 0 0 3,-2 18-352-2,0-3-80 9,-2 3-16-10,0 1 0 4,-5-5-64-4,1 6 0 11,0 1-16-10,2-3 0 1,-6-1 80-2,3 3 32 10,-5-5 0-10,0 5 0 6,1 3-96-6,-1-3 0 11,-4-5-16-11,5 5 0 4,-5-5-112-4,3 1-32 9,-5 0 0-8,5-5 0 4,-1 1-96-5,-4 4 0 11,3-5-16-11,-1 5 0 4,-3-4-80-4,1 1-16 16,3-3 0-16,-3 2 0 1,-3-5-80-1,1 3 0 10,5 0-16-9,-3-2 0 3,3-2-48-3,3-1-128 4,-3 1 192-4,5-4-64 7,-2-2 0-8,6-2-128 6,-1-2 192-5,9 4-64 5,-12-4 32-6,6-1 0 11,0-1 0-11,2-2 0 5,4 8-160-5,-4-12 192 12,4 4-192-12,0 8 192 4,0 0-48-3,0 0 0 6,0 0 0-6,0 0 0 4,14-5-144-5,-2 3 160 12,1 2-160-12,-1 4 160 4,4 1-160-3,-3 5 0 7,5 4 144-7,2-2-144 4,-5 7 0-4,3-5 0 10,1-1 0-11,-3 5 128 2,1-2-128-2,-3 5 0 11,2 0 0-11,-1-1 128 4,-1-1-128-3,0 5 128 10,-1-5-128-11,1-1 128 3,-1-1-128-2,1 3 128 7,0-4-128-8,-6 3 128 6,1-1-128-6,-1-3 176 11,-2 3-176-11,0-7 192 4,-6-11-192-4,8 14 160 10,-3-4-160-10,-5-10 160 5,4 10-160-5,-4-10 0 11,4 13 0-11,-4-13 0 17,0 0-384-15,0 0-176-2,0 0-16 0,0 0-16 14,0 0-1520-12,0 0-320-2,0 0-48 0,-2-15-10400 3</inkml:trace>
    </iact:actionData>
  </iact:action>
  <iact:action type="add" startTime="45897">
    <iact:property name="dataType"/>
    <iact:actionData xml:id="d20">
      <inkml:trace xmlns:inkml="http://www.w3.org/2003/InkML" xml:id="stk20" contextRef="#ctx0" brushRef="#br1">14511 1108 12959 0,'0'0'576'1,"0"0"112"-1,0 0-560 1,0 0-128 5,0 0 0-6,0 0 0 3,-6-10 752-3,6 10 112 10,0 0 32-10,0 0 0 5,0 0 16-5,0 0 16 5,0 0 0-4,0 0 0 7,0 0-160-7,0 0-48 6,0 0 0-7,0 0 0 4,0 0-48-4,-7 6-16 6,-3 10 0-6,2-6 0 9,0 5-208-9,0-1-32 7,-1 5-16-7,1 3 0 9,2 1-16-9,-4 4-16 8,3 1 0-8,-1 5 0 6,-4-2 80-6,2 2 32 13,2 0 0-13,-3 2 0 6,1 3-64-6,2-7-16 4,-3 2 0-3,1-4 0 7,2-2-176-8,-4 1-32 6,4-3-16-6,-1 0 0 8,-1 1-48-8,2-7 0 7,0-3 0-7,-1 1 0 8,3-5 32-8,2 4 0 6,2-8 0-5,2-8 0 7,0 0-160-8,0 0 0 12,0 0 0-11,0 0 0 2,0 0 0-2,0 0 0 5,0 0 0-6,0 0-176 22,0 0-656-20,6-10-128 0,0-6-16-2,3 5-16 11,-1-7-1360-9,0 4-272 2,4-5-48-3</inkml:trace>
    </iact:actionData>
  </iact:action>
  <iact:action type="add" startTime="46271">
    <iact:property name="dataType"/>
    <iact:actionData xml:id="d21">
      <inkml:trace xmlns:inkml="http://www.w3.org/2003/InkML" xml:id="stk21" contextRef="#ctx0" brushRef="#br1">14730 1196 5519 0,'0'0'240'2,"0"0"64"-1,0 0-304-1,0 0 0 0,0 0 0 0,0 0 0 9,0 0 2304-9,-6 13 416 7,0 1 80-6,-2 2 16 7,-3 1-1520-8,1-1-288 10,-6 3-64-10,8-9-16 4,-7 4-272-4,1-4-48 11,-5 3-16-11,-1-1 0 5,3 2 16-5,-5-3 0 10,3 1 0-10,1 2 0 5,-3-5-48-5,-3 3-16 6,3-4 0-6,3 2 0 8,-1 3-16-8,-1 1 0 12,5 1 0-12,-3-5 0 3,6 2-112-3,-1-4-32 11,5 3 0-11,2 1 0 4,-2-4-64-4,8-8-32 12,-2 14 0-12,4-5 0 3,2 1 64-3,6 4 16 6,-4-8 0-5,5 5 0 11,3 3 48-11,4-2 16 4,-3 1 0-4,7-3 0 4,-1 2-128-5,-1-2-32 11,1 1 0-11,1 3 0 4,1-4-144-4,-2 1-128 11,-1-3 144-11,1-2-144 6,1 6 144-5,-3-5-144 7,-3-1 128-8,3 2-128 3,-7 2 0-2,4-4 0 10,-5 2-224-11,3-1 80 17,-6 3-2544-14,-8-10-496-1</inkml:trace>
    </iact:actionData>
  </iact:action>
  <iact:action type="add" startTime="49693">
    <iact:property name="dataType"/>
    <iact:actionData xml:id="d22">
      <inkml:trace xmlns:inkml="http://www.w3.org/2003/InkML" xml:id="stk22" contextRef="#ctx0" brushRef="#br1">14246 1584 6447 0,'0'0'576'2,"0"0"-576"0,0 0 0-1,0 0 0 6,0 0 912-7,0 0 80 6,0 0 16-5,0 0 0 8,0 0-288-9,0 0-48 10,0 0-16-10,0 0 0 5,0 0-16-5,10 4-16 10,-10-4 0-10,11 0 0 7,-11 0-80-7,14-4-16 9,-4-4 0-9,5 0 0 5,-1 1-144-5,2-5-48 8,-3 2 0-7,3-8 0 5,2 5-96-6,-3-7-32 8,3 3 0-8,-3 1 0 5,3-5 64-5,3 3 16 10,-3 3 0-10,1-5 0 6,3 4-32-6,-1-1 0 11,-3 1 0-11,-1 5 0 8,1-5-64-8,-6 4-32 4,1 5 0-4,-3-3 0 8,-4 2-160-8,-6 8 0 9,0 0 0-9,0 0 0 5,0 0 0-4,0 0 0 4,0 0-144-5,0 0-6064 18,-6 10-1216-16</inkml:trace>
    </iact:actionData>
  </iact:action>
  <iact:action type="add" startTime="55627">
    <iact:property name="dataType"/>
    <iact:actionData xml:id="d23">
      <inkml:trace xmlns:inkml="http://www.w3.org/2003/InkML" xml:id="stk23" contextRef="#ctx0" brushRef="#br1">18900 1759 5519 0,'0'0'496'4,"0"0"-496"-2,0 0 0-2,0 0 0 1,0 0 1168-1,0 0 144 7,0 0 32-6,0 0 0 5,0 0-544-6,0 0-96 11,0 0-32-10,12-7 0 3,-12 7-240-4,9-12-48 11,1 4-16-11,-10 8 0 5,14-15-80-5,-6 5-16 9,-8 10 0-9,15-8 0 6,-5-4-64-6,4 3-16 11,-7 1 0-11,3-2 0 4,2 0-32-4,-12 10-16 7,10-6 0-7,-10 6 0 7,9-9-144-7,1 1 160 13,-4 2-160-13,-6 6 160 3,8-6-160-3,-8 6 0 9,0 0 0-9,0 0 128 6,10-8-128-6,-10 8 0 10,0 0 0-9,0 0 128 5,0 0-128-6,0 0 0 5,0 0 0-5,0 0 0 9,0 0 0-9,0 0 128 7,0 0-128-7,0 0 0 7,0 0 0-6,0 0 0 9,7 10 0-10,-7-10 0 5,8 8 0-5,-8-8 0 11,6 15 0-11,2-5-176 4,-4 2 176-4,-2 4 0 7,2-7 0-7,-4-9 0 8,0 0 0-8,5 18 0 12,-1-6 0-12,2 1 0 3,-6-13 0-3,6 12 128 12,-4 2-128-12,-2-14 0 4,0 0 0-4,4 11 0 8,0 3 0-8,-4-14 128 8,0 0-128-8,2 10 128 9,-2-10-128-9,0 0 128 4,0 0-128-4,0 0 0 11,2 13 0-11,-2-13 0 14,0 0-672-12,0 0-48-1,0 0-16 0</inkml:trace>
    </iact:actionData>
  </iact:action>
  <iact:action type="add" startTime="56149">
    <iact:property name="dataType"/>
    <iact:actionData xml:id="d24">
      <inkml:trace xmlns:inkml="http://www.w3.org/2003/InkML" xml:id="stk24" contextRef="#ctx0" brushRef="#br1">19033 1650 11455 0,'0'0'512'1,"0"0"96"-1,0 0-480 0,0 0-128 6,0 0 0-6,0 0 0 4,0 0 384-4,0 0 48 11,0 0 16-10,0 0 0 3,0 0 0-4,0 0 16 9,0 0 0-8,0 0 0 3,0 0 32-3,-6 8 0 5,6-8 0-5,-6 14 0 6,-2-5-96-7,4 5-16 10,2-2 0-10,0 3 0 5,0-3 0-5,0 6 0 11,0-7 0-11,-1 7 0 5,-1-6-96-5,-2 3-32 6,-2 1 0-5,2 1 0 6,2 1-256-7,-2-4 0 8,-3 3 0-8,1-3 0 6,2 1 160-5,-2-3-160 9,2 4 128-10,2-3-128 9,1 1 128-8,-3-4-128 7,-2 1 0-7,2-1 128 1,0-2-128-2,6-8 0 10,-2 12 0-10,2-12-9216 9</inkml:trace>
    </iact:actionData>
  </iact:action>
  <iact:action type="add" startTime="58040">
    <iact:property name="dataType"/>
    <iact:actionData xml:id="d25">
      <inkml:trace xmlns:inkml="http://www.w3.org/2003/InkML" xml:id="stk25" contextRef="#ctx0" brushRef="#br1">21740 1202 6447 0,'0'0'576'1,"0"0"-576"3,0 0 0-4,0 0 0 6,0 0 1056-5,0 0 96 10,0 0 32-11,-6-16 0 4,0 4-352-4,6 12-64 7,0 0 0-7,0 0-16 10,-9-13-48-10,9 13-16 9,0 0 0-9,0 0 0 4,0 0-176-4,0 0-16 11,-10-2-16-11,10 2 0 4,0 0-80-4,0 0-16 10,0 0 0-10,0 0 0 6,0 0-16-6,0 0-16 6,0 0 0-6,-14 4 0 9,14-4-64-9,0 0-16 8,0 0 0-8,-6 13 0 9,6-13 0-9,-2 16 0 6,0 1 0-5,2-3 0 5,2 2 48-6,-2 1 16 12,2-5 0-12,0 7 0 4,0-7 48-4,2 6 0 10,-2-7 0-9,0 7 0 8,4 0-32-9,-2-3 0 6,-2 7 0-6,0-1 0 4,-2 4-64-3,0-3-16 5,0-1 0-6,0 1 0 7,-2-1-16-7,0-3-16 13,0-1 0-13,0 1 0 3,-4-6 0-3,2 3 0 12,-2-5 0-12,2 6 0 4,4-16 0-4,-7 13 0 10,-3 3 0-10,2-5 0 6,8-11-112-6,-6 18-128 9,-4-8 176-9,10-10-176 4,-7 13 192-3,7-13-192 10,-6 14 192-10,6-14-192 2,0 0 208-3,0 0-64 11,-14 16-16-10,14-16 0 2,0 0-128-3,0 0 0 9,0 0 0-9,0 0-176 7,0 0 176-7,0 0 0 5,0 0 128-5,0 0-128 7,0 0 0-6,0 0 0 6,0 0 0-7,0 0 0 8,0 0 0-8,0 0-240 8,0 0 48-8,0 0 0 21,0 0-432-19,18-6-80-1,-18 6 0 0,17-8-16 12,-17 8-1536-12,14-12-304 1</inkml:trace>
    </iact:actionData>
  </iact:action>
  <iact:action type="add" startTime="58586">
    <iact:property name="dataType"/>
    <iact:actionData xml:id="d26">
      <inkml:trace xmlns:inkml="http://www.w3.org/2003/InkML" xml:id="stk26" contextRef="#ctx0" brushRef="#br1">22023 1092 8287 0,'0'0'736'6,"0"0"-592"-5,0 0-144-1,0 0 0 0,0 0 816 0,0 0 128 8,0 0 16-8,0 0 16 6,0 0-240-5,0 0-48 4,0 0-16-5,-12 6 0 8,-4-2-96-7,16-4-32 9,-13 10 0-9,-3 2 0 3,6-5-48-4,-3 7-16 6,1-4 0-6,-2 2 0 8,5 3-48-8,-7 3-16 12,4-5 0-12,-5 7 0 4,3-5 160-4,-3 3 16 7,3-2 16-7,-4-3 0 7,3 5-80-7,1-6-16 11,1 1 0-10,-1-3 0 2,0 2-96-3,1 1-32 10,3-3 0-10,-6 4 0 5,1-7-96-5,1 3-32 10,4 0 0-9,10-10 0 3,-17 6-64-4,7 2 0 11,10-8-16-11,-14 9 0 5,14-9-176-5,0 0 192 11,-10 4-192-10,10-4 192 3,0 0-192-3,0 0 160 7,0 0-160-8,0 0 160 5,0 0 0-5,0 0 0 9,0 0 0-8,0 0 0 3,0 0 16-4,0 0 0 12,16 2 0-12,4 2 0 5,-1-2-176-4,-3 4 0 3,1 0 0-4,1 5 0 9,-5-3 0-9,5 6 128 12,-4-4-128-12,3 5 0 3,-1-1 0-3,1 2 128 10,3-5-128-10,-4 7 0 5,1-5 0-5,3 5 0 7,-5-2 0-7,3-1 0 8,-1 3 0-8,-3-5 0 11,0 5 0-10,-3-4 0 3,1 1 0-4,0-1 0 6,-5 3 0-6,5-5 0 9,-12-12 128-9,10 16 0 9,0 1 0-9,-2-7 0 5,-8-10-128-5,5 10 0 11,-1 5 0-11,-4-15 0 5,0 0 0-5,4 8 0 10,0 6 0-9,-4-14 0 2,0 0 192-3,0 0-64 11,0 0 0-11,0 0 0 5,0 0 0-5,0 0 0 9,0 0 0-9,0 0 0 19,0 0-464-17,0 0-112-2,0 0 0 1,0 0-16 12,0 0-1984-11,0-16-400-1</inkml:trace>
    </iact:actionData>
  </iact:action>
  <iact:action type="add" startTime="59242">
    <iact:property name="dataType"/>
    <iact:actionData xml:id="d27">
      <inkml:trace xmlns:inkml="http://www.w3.org/2003/InkML" xml:id="stk27" contextRef="#ctx0" brushRef="#br1">21666 1128 6447 0,'0'0'576'1,"0"0"-576"5,0 0 0-6,0 0 0 5,0 0 976-5,0 0 96 11,0 0 16-11,-4-10 0 4,4 10-320-4,0 0-64 9,0 0-16-9,0 0 0 5,0 0-240-5,0 0-64 9,0 0 0-9,-8 10 0 5,-2 3 160-5,5 3 32 12,1 3 0-12,2-1 0 3,2 3 0-3,-2 3 16 12,2 1 0-12,-2 0 0 4,-2 1-80-4,2 1 0 12,-2 0-16-12,2 5 0 4,-2-1-64-3,0 2-16 7,0-2 0-7,0-2 0 10,-1 3-96-11,-1-5 0 0,0-6-16 0,0 1 0 10,2 1-128-10,0-1-32 9,-2-1 0-9,4-3 0 4,1 1-16-4,1-1-128 10,0-3 192-9,0 3-64 3,0-18-128-4,1 14 0 11,-1-14 144-11,6 17-144 4,-6-17 176-4,0 0-48 10,0 0 0-10,8 12 0 4,-8-12-128-3,0 0 0 9,0 0 0-10,14 8 0 21,-14-8-448-20,15 0-32 0,-15 0 0-1,18-10-6416 10,-8 2-1280-8</inkml:trace>
    </iact:actionData>
  </iact:action>
  <iact:action type="add" startTime="59660">
    <iact:property name="dataType"/>
    <iact:actionData xml:id="d28">
      <inkml:trace xmlns:inkml="http://www.w3.org/2003/InkML" xml:id="stk28" contextRef="#ctx0" brushRef="#br1">21974 1030 6447 0,'0'0'576'1,"0"0"-576"3,0 0 0-4,0 0 0 7,-8 16 1360-6,2 1 176 5,-1-3 16-6,-3 3 16 8,2-3-672-8,-2 6-144 8,-3-7-32-8,1 3 0 9,-6 1-240-9,7-1-48 8,-7 3-16-8,4 1 0 5,1-4 160-5,-3 3 16 11,3-7 16-11,-1 3 0 3,0-5-112-2,1 6-32 11,-1-7 0-12,0 5 0 4,5-6-80-4,1 2 0 8,-6 1-16-8,4-3 0 6,-5 0-48-5,3 0-16 6,0 2 0-7,12-10 0 6,0 0-176-6,0 0-128 12,-9 3 144-12,9-3-144 4,-4 18 144-3,4-18-144 8,-2 14 128-8,2-14-128 3,11 19 288-4,5-1-32 11,0-3 0-11,-1 3 0 4,5-6-64-4,-1 7 0 11,5-5-16-11,3 1 0 6,0 3 16-6,3-4 16 6,-1-1 0-5,-2-3 0 5,-2 2-48-6,1-1-16 9,-3-3 0-9,-3 0 0 6,-7 0-144-6,5 0 160 8,1-3-160-8,-1 5 160 8,0-4-16-8,3 0 0 12,-5-2 0-11,1 4 0 2,1 1-144-3,-7-3-144 11,1 2 144-11,2 4-11824 5</inkml:trace>
    </iact:actionData>
  </iact:action>
  <iact:action type="add" startTime="69690">
    <iact:property name="dataType"/>
    <iact:actionData xml:id="d29">
      <inkml:trace xmlns:inkml="http://www.w3.org/2003/InkML" xml:id="stk29" contextRef="#ctx0" brushRef="#br2">18884 800 6447 0,'0'0'576'1,"0"0"-576"5,0 0 0-5,0 0 0 2,0 0 1024-3,0 0 112 6,-7 8 16-5,7-8 0 7,-10 4-432-7,10-4-80 7,-8 5 0-8,8-5-16 7,-12 8 0-7,5-2 0 5,7-6 0-5,0 0 0 8,0 0-80-8,-6 6-16 12,6-6 0-11,-8 8 0 2,8-8-16-2,0 0 0 6,0 0 0-6,0 0 0 4,0 0-32-5,-10 8-16 10,10-8 0-10,0 0 0 6,0 0-32-6,0 0-16 6,0 0 0-6,0 0 0 8,0 0-32-8,0 0-16 12,0 0 0-12,0 0 0 4,0 0 0-4,0 0 0 6,0 0 0-6,14 0 0 9,-4-2-48-9,3 0 0 10,-3 0 0-10,2 0 0 6,1-4-64-6,-3 2-32 6,6 0 0-6,-7 0 0 9,7 0 0-9,-4-2 0 10,3-1 0-10,-3 1 0 5,4 0-224 0,-3-2 0 2,3-2 128-4,-4 3-128-3,3 1 128 0,-1-4-128 11,1 0 176-10,-1 1-176 3,2-5 160-4,-1 4-160 10,-1-5 128-9,0 5-128 2,1 0 128-3,1-2-128 10,-4 5 0-10,3-7 128 5,-3 2-128-5,3 4 0 11,-3-3 0-10,0 3 128 3,2 2-128-4,-5-4 0 10,3 4 144-10,-2 1-144 4,-2-1 0-4,1-2 0 13,-3 2 0-13,-6 6 128 4,8-8-128-3,-8 8 0 8,10-6 128-9,-10 6-128 4,7-5 0-4,-7 5 144 6,0 0-144-6,0 0 0 8,0 0 176-8,0 0-176 10,0 0 160-10,0 0-160 5,4-10 224-5,-4 10-48 12,0 0-16-12,0 0 0 5,0 0-160-5,0 0 0 5,0 0 0-5,0 0 0 8,0 0 0-7,0 0 0 10,0 0 0-11,0 0 0 6,0 0 144-6,0 0 0 7,0 0 0-6,0 0 0 4,0 0-144-5,0 0 0 10,0 0 0-10,-5 13 0 5,-1-3 0-5,-2 2 0 12,2 2 0-12,2-1 0 3,0 1 0-2,0-2 0 9,-3 3 0-10,1 7 0 4,2-3 0-4,2 5 0 10,-4-1 0-10,2 2 0 5,-2 3 0-5,2 1 0 11,-2 2 0-11,5 4 0 5,-5 2 0-4,-2 0 0 8,2 6 144-8,0-2-144 4,2 4 144-5,-2 4-144 6,-1-6 192-6,3 1-192 7,-2-5 192-7,2 2-64 10,2-2 0-9,-2 0-128 4,-2-3 192-5,2-3-64 10,0-2 0-10,1-2-128 5,1 0 192-4,0 3-192 5,2-9 192-5,-2 2-192 5,0-1 128-6,0-3-128 8,0 3 0-7,-2-3 0 5,2-5 176-6,0 1-176 11,2-5 160-11,0 2-160 4,0-14 128-4,0 9-128 12,0-9 0-12,0 0 144 5,0 0-144-5,0 0 0 9,0 0 0-9,0 0 0 18,0 0-528-16,0 0-144-2,0 0-32 0,0 0-8528 10,0 0-1712-10</inkml:trace>
    </iact:actionData>
  </iact:action>
  <iact:action type="add" startTime="70532">
    <iact:property name="dataType"/>
    <iact:actionData xml:id="d30">
      <inkml:trace xmlns:inkml="http://www.w3.org/2003/InkML" xml:id="stk30" contextRef="#ctx0" brushRef="#br2">18789 1547 12671 0,'0'0'560'1,"0"0"112"-1,0 0-544 1,0 0-128 5,0 0 0-6,0 0 0 4,0 0 816-4,0 0 128 11,0 0 16-11,0 0 16 4,0 0-240-4,0 0-48 9,0 0-16-9,13-2 0 5,-1 0-16-5,6 0 0 9,-3 0 0-9,5-4 0 5,3-2-16-5,1 3 0 12,3-1 0-12,2 4 0 4,0 0-64-3,7 0 0 10,3 0-16-11,-2 0 0 3,2-4-96-2,2 4-16 7,-2-2 0-8,4 2 0 6,-4 0 96 0,3 0 16 1,-6 0 0-7,-1 2 0 4,0-2-80-4,-2 2-16 6,-4 0 0-6,0 0 0 9,-3 2-208-9,-1 0-64 10,3 4 0-10,-7-2 0 4,-5-2-192-3,1 2 128 7,-5-2-128-8,1 2 0 6,-5 0 0-6,-8-4 0 11,0 0 0-11,0 0 0 18,0 0-640-17,0 0-128-1,0 0-32 0,0 0-8000 11,0 0-1600-9</inkml:trace>
    </iact:actionData>
  </iact:action>
  <iact:action type="add" startTime="71043">
    <iact:property name="dataType"/>
    <iact:actionData xml:id="d31">
      <inkml:trace xmlns:inkml="http://www.w3.org/2003/InkML" xml:id="stk31" contextRef="#ctx0" brushRef="#br2">18875 790 6447 0,'0'0'576'1,"0"0"-576"7,0 0 0-8,0 0 0 3,0 0 1728-3,0 0 256 9,0 0 32-8,0 0 16 2,0 0-816-3,0 0-144 6,0 0-48-6,0 0 0 8,0 0-208-8,0 0-48 11,7-13-16-11,-3 5 0 6,0-6-240-6,0 2-32 10,4-1-16-10,4-1 0 5,-5-5 16-5,7 1 0 6,-2-3 0-6,5-1 0 7,-1 3-80-7,3 3-16 11,-1-4 0-11,0 1 0 4,3 1-64-4,2-1 0 11,-1-4-16-10,-3 3 0 2,5 2-32-3,-1-1 0 12,1 1 0-5,-3 3 0-7,-5-3-64 0,1 5-16 9,-1-3 0-9,-1 6 0 4,-3-3-64-3,2 3 0 4,-6 4-128-5,-8 6 192 8,0 0-192-8,11-4 128 13,-11 4-128-13,0 0 0 4,0 0 128-4,0 0-128 9,0 0 0-9,0 0 0 5,0 0 0-5,0 0 128 12,4 14-128-12,-2-1 0 5,0-1 0-5,-2 6 176 5,-2-5-176-5,0 9 160 9,0 1-160-9,0 1 0 6,4-3 144-6,-2 4-144 10,0 3 144-10,0 1-144 11,0 6 192-11,0 0-192 3,0 2 256-3,0 2-48 7,-2-6-16-7,0 4 0 9,-2 4 32-9,1-4 0 8,-1 2 0-8,0-2 0 7,2-1-48-7,-2 3-16 12,-2-4 0-12,0-2 0 4,0 0-32-4,2 2-128 7,3-2 192-6,-3-2-64 3,2-3-128-4,-2-3 160 6,0-3-160-6,2-3 160 8,0 1-160-7,0-1 0 4,0-5 0-5,0 3 128 9,0-5-128-9,0 2 160 10,2-14-160-9,-2 7 160 4,2-7-160-5,0 0 0 5,0 0 144-5,0 0-144 8,0 0 0-8,0 0-240 12,0 0 48-12,0 0 0 18,0 0-752-18,0 0-144 0,0 0-16 1,0 0-7680 10,0 0-1536-10</inkml:trace>
    </iact:actionData>
  </iact:action>
  <iact:action type="add" startTime="71628">
    <iact:property name="dataType"/>
    <iact:actionData xml:id="d32">
      <inkml:trace xmlns:inkml="http://www.w3.org/2003/InkML" xml:id="stk32" contextRef="#ctx0" brushRef="#br2">18724 1570 7359 0,'0'0'656'1,"0"0"-528"5,0 0-128-6,0 0 0 4,0 0 1408-4,0 0 256 10,0 0 64-10,0 0 0 6,0 0-560-6,0 0-96 5,0 0-32-5,0 0 0 8,16 4-80-8,0-6-32 11,1-4 0-10,1 2 0 2,3-1-224-3,5-1-32 11,-1 2-16-11,4 0 0 6,2 0-48-6,3-4-16 10,3 0 0-10,-2 5 0 5,4-1 32-4,2 2 0 4,0 0 0-5,2 2 0 8,1 0 0-8,-3 2 0 10,6 0 0-9,-6 0 0 4,2 0-48-5,-6 1-16 10,2 3 0-10,-6-2 0 4,-3 2-224-4,-3-4-32 12,-2 2-16-12,-1 0 0 4,-9 0-160-3,3 2-128 10,-3-3 192-11,-1 1-192 3,-14-4 160-3,0 0-160 11,0 0 128-11,0 0-128 4,0 0 128-4,8 2-128 11,-8-2 0-11,0 0 128 4,0 0-128-3,0 0 0 7,0 0-192-8,0 0 192 21,0 0-944-19,0 0-64-2,-12-2-16 1,0 2-8176 8,3 0-1632-7</inkml:trace>
    </iact:actionData>
  </iact:action>
  <iact:action type="add" startTime="72169">
    <iact:property name="dataType"/>
    <iact:actionData xml:id="d33">
      <inkml:trace xmlns:inkml="http://www.w3.org/2003/InkML" xml:id="stk33" contextRef="#ctx0" brushRef="#br2">18869 761 11231 0,'0'0'496'0,"-12"8"96"0,-4-4-464 1,16-4-128 3,-11 7 0-3,11-7 0 4,-16 4 640-4,16-4 128 4,0 0 0-4,0 0 16 6,0 0 16-7,0 0 0 7,0 0 0-7,0 0 0 7,0 0-32-7,0 0 0 10,0 0 0-10,0 0 0 6,0 0-160-6,0-17-32 11,4-3-16-11,6 7 0 4,0-5 32-3,5-3 16 10,-1 1 0-11,3 1 0 4,-3-5-160-4,6 1-16 10,-1 1-16-10,1 5 0 5,-1-1-64-5,3-3-16 11,-7-1 0-11,5 3 0 5,1-3-16-5,3 1 0 16,-5 1 0-16,2 1 0 2,-1-4-16-2,-1-1-16 3,-3 3 0-3,2 3 0 8,-5 3-112-8,1 3-32 7,-4-4 0-7,-1 8 0 9,-3-3-144-9,0 1 0 10,-6 10 144-10,0 0-144 5,0 0 0-5,0 0 128 10,0 0-128-10,0 0 0 5,0 0 0-4,0 0 0 9,0 0 0-10,0 0 128 4,0 0-128-4,0 0 144 11,-2 21-144-11,0-3 160 3,-4 3-160-2,4 3 0 10,2 5 0-11,0 4 0 4,-3 6 128-4,6-2-128 11,-3 4 0-11,0-2 128 4,2 6-128-4,-2-2 0 6,0 6 0-6,2 1 128 9,0-1-128-9,0-4 0 6,0 2 0-6,0-6 128 10,-2 0-128-10,0-6 0 12,-2 4 144-11,2-2-144 2,-2-2 128-3,4 6-128 10,0-6 128-10,-2 0-128 4,0-4 0-3,2 3 128 4,0-9-128-4,0-4 0 6,0-1 128-6,0 1-128 11,-2-5 128-12,0 1-128 3,0 1 0-3,0-18 128 11,0 14-128-11,0-14 0 5,0 17 0-5,-2-5 0 10,2-12 0-10,0 0 0 18,0 0-528-17,0 0-176-1,-8 12-48 1,8-12-12400 2</inkml:trace>
    </iact:actionData>
  </iact:action>
  <iact:action type="add" startTime="72723">
    <iact:property name="dataType"/>
    <iact:actionData xml:id="d34">
      <inkml:trace xmlns:inkml="http://www.w3.org/2003/InkML" xml:id="stk34" contextRef="#ctx0" brushRef="#br2">18865 1732 18303 0,'25'-2'816'1,"-5"-2"160"-1,1-5-784 0,7-1-192 6,3 4 0-5,0-2 0 2,2 0 1216-3,4 1 192 11,6 1 32-11,-4-4 16 5,4 0-432-5,2 4-64 8,8-1-32-7,-13 1 0 5,-1-4-432-5,6 2-96 7,0-4-16-8,0 5 0 6,0 1-224-6,-8 2-160 5,-2-2 192-5,-2 4-192 23,-5 2-1312-22,-7 0-368 1</inkml:trace>
    </iact:actionData>
  </iact:action>
  <iact:action type="add" startTime="74690">
    <iact:property name="dataType"/>
    <iact:actionData xml:id="d35">
      <inkml:trace xmlns:inkml="http://www.w3.org/2003/InkML" xml:id="stk35" contextRef="#ctx0" brushRef="#br2">17004 5882 8751 0,'0'0'384'2,"0"0"80"-2,-10 10-464 0,-3-6 0 5,1 0 0-5,0-2 0 5,3 2 832-5,1-1 64 11,8-3 0-11,-12 4 16 4,2 0 128-4,10-4 32 7,-6 4 0-7,6-4 0 8,0 0-192-8,0 0-48 9,-11 4 0-8,11-4 0 3,0 0-160-4,0 0-32 12,0 0-16-12,0 0 0 5,0 0-80-5,0 0-16 10,0 0 0-10,0 0 0 3,0 0 48-3,0 0 0 9,13 4 0-9,5 0 0 7,-4-2-128-7,5 0-32 9,-1 0 0-9,1-2 0 5,3 0-48-5,-3 0-16 11,3 0 0-11,1 0 0 9,0 0-80-9,1 0-16 10,1 0 0-9,0 0 0 0,1-2 0-1,-1 2-16 6,-3 0 0-6,1 0 0 8,0-2-32-8,1 2 0 10,-1-2 0-9,-1 0 0 4,-3 0-16-4,1 2 0 9,1 0 0-10,-5 0 0 4,1 0-64-3,1 0 0 9,-6 2-128-10,3 0 192 2,-3-2-192-2,-12 0 128 12,0 0-128-12,14 6 0 4,-14-6 0-4,9 6 128 11,-9-6-128-11,0 0 0 4,0 0 0-3,10 7 0 9,-10-7 0-10,0 0 0 20,0 0-432-20,0 0-16 1,0 0-16-1,4 10 0 14,-4-10-1696-13,0 0-336 1,0 0-64-1</inkml:trace>
    </iact:actionData>
  </iact:action>
  <iact:action type="add" startTime="75173">
    <iact:property name="dataType"/>
    <iact:actionData xml:id="d36">
      <inkml:trace xmlns:inkml="http://www.w3.org/2003/InkML" xml:id="stk36" contextRef="#ctx0" brushRef="#br2">17271 5931 7359 0,'0'0'320'1,"0"0"80"-1,0 0-400 0,0 0 0 5,0 0 0-4,0 0 0 3,0 0 2048-4,0 0 320 10,0 0 64-10,0 0 0 4,0 0-1152-4,0 0-256 10,0 0-32-10,0 0-16 5,0 0-240-5,0 0-48 9,-6 10-16-9,-1-1 0 5,1-3 0-4,0 4 0 7,4 2 0-7,-2-3 0 3,-2 7-48-3,0-2-16 9,1 3 0-10,1-1 0 5,2 1-64-5,-2 5-16 11,0 1 0-11,-2 3 0 4,2 3-80-4,0 0 0 10,-2 2-16-2,2-1 0-8,-5 1-128 0,1 4-32 10,2 2 0-9,-2-2 0 2,-1-4-64-3,1 0-16 11,2 1 0-11,-4 1 0 5,2-2 0-5,1-2-16 6,1-1 0-5,-4-1 0 6,4-2-16-6,0-1 0 7,2-3 0-8,-3 1 0 6,3 1-160-5,0-4 160 9,0-3-160-10,4 2 160 3,0-5-160-3,0 3 160 7,0-8-160-7,0-8 160 7,4 11-160-7,-4-11 0 8,0 0 0-8,0 0 128 7,0 0-128-7,11 6 0 10,-11-6 0-10,0 0-176 20,0 0-432-20,10 0-96 2,-10 0 0-1,12-4-16 11,0 0-608-10,-12 4-112-2,7-5-32 1,-7 5-6800 9,10-6-1376-7</inkml:trace>
    </iact:actionData>
  </iact:action>
  <iact:action type="add" startTime="75596">
    <iact:property name="dataType"/>
    <iact:actionData xml:id="d37">
      <inkml:trace xmlns:inkml="http://www.w3.org/2003/InkML" xml:id="stk37" contextRef="#ctx0" brushRef="#br2">16860 6680 7359 0,'0'0'320'2,"0"0"80"-2,-6-2-400 0,-6 2 0 0,2 2 0 0,3-2 0 6,-7-4 2112-5,8 0 352 8,-2 0 64-8,8 4 16 3,-9 0-1376-3,9 0-272 5,0 0-48-6,0 0-16 8,0 0-176-8,0 0-32 10,0 0-16-10,0 0 0 5,0 0 80-5,15 0 16 11,-3 0 0-10,5 0 0 4,3 0 0-4,-1-2 0 3,5 0 0-4,3 0 0 8,4 2-128-8,4 0-32 12,-1-2 0-12,-3 2 0 4,4 4-160-4,2-4-48 15,-2 0 0-15,-2 0 0 1,0 0-80-1,3 0-32 6,-5 0 0-6,-2 2 0 9,0 0 16-9,-1-2 0 7,-3 2 0-7,-2 0 0 3,-1 0-112-2,-1 0 0 6,-1-2-128-7,-7 0 192 8,1 2-192-8,-4 2 144 10,3 0-144-10,-13-4 128 5,0 0-128-4,0 0 0 8,0 0 144-9,0 0-144 5,0 0 0-5,0 0 0 11,0 0 0-11,-7 9 128 4,1-1-128-3,-4 4 0 9,-2-4 0-10,-1 0 0 6,-3-3 0-6,-1 3 0 11,-7-2 0-11,1 0 128 4,-3 2-128-4,-1 1 0 7,-4-1 0-7,0 2 0 7,-4 2 0-7,-4-5 0 11,1 9 0-11,-4-6 0 4,1 3 0-4,-4-3 0 11,4-2 0-11,-2 2 128 5,6-2-128-5,-2-5 0 11,2 1 0-11,6 0 0 5,1 0 0-5,5 2 0 6,2-2 0-6,5-2 0 7,6-2 0-6,1 0 0 9,11 0 128-10,0 0-128 4,0 0 160-3,0 0-32 10,11-6-128-11,3-2 192 4,7 2 64-4,5 2 0 12,3-1 0-11,4-1 0 1,4-4-128-2,2 4 0 10,6-4-128-10,-2-1 192 5,0 3-64-5,-2-2 0 10,4-2-128-10,0 7 192 5,-8-3-192-5,0 0 144 6,-2 2-144-6,-4 2 128 10,-2-2-128-10,-1 3 0 12,-5-3 144-12,-4 4-144 3,-1 0 0-2,0 0 0 9,-9 0 0-9,-9 2 0 2,0 0 0-2,0 0 0 3,0 0 0-3,0 0 0 22,0 0-752-22,0 0-64 0,0 0-16-1,0 0 0 15,0 0-2272-13,0 0-464-1</inkml:trace>
    </iact:actionData>
  </iact:action>
  <iact:action type="add" startTime="76333">
    <iact:property name="dataType"/>
    <iact:actionData xml:id="d38">
      <inkml:trace xmlns:inkml="http://www.w3.org/2003/InkML" xml:id="stk38" contextRef="#ctx0" brushRef="#br2">16963 5980 15087 0,'0'0'320'3,"0"0"80"-2,-12 4 16-1,12-4 16 0,-9 2-432 0,9-2 0 0,-8 3 0 0,8-3 0 4,0 0 1040-3,0 0 128 8,0 0 32-9,0 0 0 5,0 0-528-5,0 0-96 10,0 0-32-10,0 0 0 5,12 4 544-5,9-2 96 7,2-2 32-6,5 0 0 5,1-4-320-6,2 0-48 10,6 1-16-10,2-3 0 6,-4 0-384-6,4-4-64 9,2 2-32-9,-4 1 0 5,4-3 0-5,-4 2 0 11,0 2 0-3,4-4 0-8,-5 1-96 0,-1 1 0 7,0-4-16-7,-6 4 0 5,-2 2-112-5,-1 3-128 11,-7-1 176-10,1-2-176 1,-3 4 0-2,-3 0 0 11,0 0 0-11,-14 2 0 18,0 0-512-16,0 0-224-2,7 6-32 2,-7-6-8384 5,0 0-1680-4</inkml:trace>
    </iact:actionData>
  </iact:action>
  <iact:action type="add" startTime="76885">
    <iact:property name="dataType"/>
    <iact:actionData xml:id="d39">
      <inkml:trace xmlns:inkml="http://www.w3.org/2003/InkML" xml:id="stk39" contextRef="#ctx0" brushRef="#br2">16667 6752 10127 0,'0'0'896'2,"0"0"-704"1,0 0-192-3,0 0 0 4,0 0 1456-4,0 0 256 9,9 6 48-9,7-2 16 6,0-4-272-6,5 0-48 9,2-2-16-9,5-2 0 5,3 0-176-4,4-2-48 8,4-4 0-9,-2 5 0 4,4-1-256-3,-2 2-48 8,4-2-16-9,-4-2 0 6,2 0-112-6,-4 4-16 11,0-1-16-11,0-3 0 6,-4 2-192-5,-1 2-48 9,-3 2 0-10,-2 0 0 4,-2 0-192-4,1 0-32 8,-7 0-16-7,-3 2 0 3,2 0-144-4,-7 0-128 12,3 0 192-4,-14 0-192-8,10 0 0 0,-10 0 0 7,0 0 0-7,0 0 0 19,0 0-928-18,0 0-288 0,0 0-64-1,0 0-8384 9,0 0-1664-8</inkml:trace>
    </iact:actionData>
  </iact:action>
  <iact:action type="add" startTime="77379">
    <iact:property name="dataType"/>
    <iact:actionData xml:id="d40">
      <inkml:trace xmlns:inkml="http://www.w3.org/2003/InkML" xml:id="stk40" contextRef="#ctx0" brushRef="#br2">17106 5921 5519 0,'0'0'240'1,"0"0"64"1,0 0-304-1,0 0 0-1,0 0 0 1,0 0 0 7,-8 10 2224-8,8-10 384 12,0 0 80-12,0 0 0 3,0 0-1248-3,0 0-256 9,0 0-48-9,0 0-16 4,0 0 96-4,0 0 0 7,0 0 16-7,15 2 0 9,7-2-128-9,3 0-16 8,2-4-16-8,3 2 0 3,-1-2-192-2,4 0-48 6,0-2 0-7,2 2 0 8,-1-1-272-8,1-1-64 11,-2-2-16-11,4 0 0 4,-6 2-96-4,2 2-32 17,-2-3 0-17,-1-3 0 1,-5 2-160-1,0 4-16 8,-1-2-16-8,-1 0 0 7,-7 3-160-7,1-1 0 13,3 2 144-12,-6 0-144 0,-1 0-144-1,-13 2-112 6,0 0 0-6,0 0-16 23,0 0-1888-21,0 0-368 1,0 0-80-3</inkml:trace>
    </iact:actionData>
  </iact:action>
  <iact:action type="add" startTime="77858">
    <iact:property name="dataType"/>
    <iact:actionData xml:id="d41">
      <inkml:trace xmlns:inkml="http://www.w3.org/2003/InkML" xml:id="stk41" contextRef="#ctx0" brushRef="#br2">17281 6026 11055 0,'0'0'976'14,"0"0"-784"-14,0 0-192 1,0 0 0-1,0 0 1472 0,0 0 240 7,0 0 48-7,0 0 16 6,0 0-496-6,2 12-112 9,-2-4-16-9,-2 6 0 6,0-5-224-6,-2 7-48 9,0-4-16-9,0 7 0 4,-1 3-208-4,-3-1-32 11,2 2-16-11,2 5 0 5,-2 1-224-5,-2 0-32 10,2 6-16-9,1-3 0 2,1-1-80-3,0-2-32 8,-4 0 0-8,2 1 0 8,0-1-224-8,2 0 144 6,-1 0-144-6,-3-1 128 11,2-5-128-10,2-2 0 3,2 3 144-4,0-7-144 9,0-1 0-9,0 4 0 10,2-9 0-9,0 3 0 16,0-14-656-15,0 10-160-1,0-10-16 0,-2 17-11328-1</inkml:trace>
    </iact:actionData>
  </iact:action>
  <iact:action type="add" startTime="78158">
    <iact:property name="dataType"/>
    <iact:actionData xml:id="d42">
      <inkml:trace xmlns:inkml="http://www.w3.org/2003/InkML" xml:id="stk42" contextRef="#ctx0" brushRef="#br2">16889 6838 14735 0,'0'0'1312'1,"0"0"-1056"6,18 2-256-7,-7-2 0 4,5 0 1600-4,-1 0 272 10,7 0 48-10,1-2 16 6,-1 0-320-6,-1 0-64 9,5 0-16-9,1-2 0 6,0 0-432-5,1-4-80 8,1 1-32-9,0 3 0 5,2-2-368-5,-1-2-80 9,-3 2-16-9,0 0 0 5,0 0-288-5,1 1-64 10,-7-3-16-10,1 4 0 5,-3 0-160-5,1 2 0 10,-7-2 0-10,3 2 0 20,-6 0-2400-19,-1 0-352 1</inkml:trace>
    </iact:actionData>
  </iact:action>
  <iact:action type="add" startTime="79437">
    <iact:property name="dataType"/>
    <iact:actionData xml:id="d43">
      <inkml:trace xmlns:inkml="http://www.w3.org/2003/InkML" xml:id="stk43" contextRef="#ctx0" brushRef="#br2">18771 802 11343 0,'0'0'496'1,"0"0"112"-1,0 0-480 0,-11 14-128 6,3-3 0-5,2-1 0 2,6-10 848-2,0 0 160 10,-12 14 16-11,12-14 16 4,0 0-64-4,0 0-16 7,0 0 0-7,0 0 0 4,0 0-160-4,0 0-32 6,0 0-16-6,0 0 0 8,0 0-16-8,0 0 0 10,0 0 0-9,0 0 0 4,0 0-112-5,0 0-32 6,14-14 0-5,-4 2 0 6,3-3-128-7,-3 1-16 7,0-5-16-7,5 3 0 7,1-4-112-6,2-3-32 7,-1 0 0-8,-1-3 0 7,3-1-32-7,5 2-16 16,-3-1 0-16,-1 1 0 1,3 1 16-1,2-1 0 10,1-2 0-10,-1 1 0 5,0 1-16-5,-3 2 0 12,-5-5 0-12,1 7 0 4,1 3-112-4,-3 1-128 11,2 1 176-11,-3 5-176 3,-1-5 128-3,-4 6-128 11,-10 10 0-10,11-8 0 2,-3-3 128-3,-8 11-128 7,0 0 0-7,0 0 0 8,0 0 0-8,0 0 0 7,0 0 0-7,0 0 0 8,16 13 0-8,-16-13 0 12,8 18 0-11,-5 3 0 3,-1 3 0-4,2 1 0 10,-2 8 0-10,-2 4 0 5,0 0 144-4,-2-2-144 9,2 4 0-10,-2 0 144 4,-2 10-144-3,3-4 128 8,-5 0-128-8,-4 2 128 1,0-6 0-1,2 6 0 10,-3-1 0-11,1-3 0 4,0 2 48-4,-4-4 0 11,3 2 0-11,-3-2 0 4,6 0-176-4,2-4 0 11,-1 4 0-11,1-8 128 5,-2-2-128-4,4-3 128 8,-4-5-128-9,4 0 128 4,2-1-128-3,2-3 0 10,0 3 144-11,0-3-144 4,0-7 0-4,0-12 144 9,2 19-144-9,-2-19 0 5,0 0 0-4,0 0 0 9,0 0 0-10,0 0-144 5,10 12-176-5,-10-12-48 10,0 0 0-10,0 0 0 17,0 0-752-15,0 0-160 0,6-12-16-2,-6 12-7536 8,2-17-1488-6</inkml:trace>
    </iact:actionData>
  </iact:action>
  <iact:action type="add" startTime="80006">
    <iact:property name="dataType"/>
    <iact:actionData xml:id="d44">
      <inkml:trace xmlns:inkml="http://www.w3.org/2003/InkML" xml:id="stk44" contextRef="#ctx0" brushRef="#br2">18787 1469 10127 0,'0'0'896'4,"0"0"-704"-3,0 0-192-1,0 0 0 5,2 15 1600-4,-2-15 304 6,6 10 48-7,5-2 16 8,5-6-400-8,3-4-80 9,3-2-16-8,5 0 0 4,1-4-128-5,5 3-48 10,6-5 0-10,0 0 0 4,6 2-272-3,1-3-64 5,7-1-16-6,0 2 0 8,1-6-192-8,-13 11-48 11,2-3 0-10,6-4 0 2,2 4-96-3,-3-3-32 11,-3 1 0-11,0 2 0 4,-8-4-272-4,2 5-64 11,-8 1-16-3,-1 0 0-8,-5-2-224 0,-3 2 128 8,-7 2-128-8,7 2 0 20,-22 2-960-19,0 0-272 1,0 0-64-2,0 0-13472 0</inkml:trace>
    </iact:actionData>
  </iact:action>
  <iact:action type="add" startTime="81984">
    <iact:property name="dataType"/>
    <iact:actionData xml:id="d45">
      <inkml:trace xmlns:inkml="http://www.w3.org/2003/InkML" xml:id="stk45" contextRef="#ctx0" brushRef="#br2">17051 5822 5519 0,'0'0'496'1,"0"0"-496"6,8 9 0-7,-8-9 0 5,0 0 1248-4,15 8 160 9,-3-2 16-10,6-2 16 5,-5 2-832-5,5-2-160 10,-7 0-48-9,5-2 0 2,-4 0-112 0,3 0-32 3,-3-2 0-6,4 1 0 8,1 3-64-8,-3-2 0 11,0 0-16-11,-5-2 0 3,3 0-176-2,2-2 0 8,-5-2 0-9,5 2 128 6,-4-1-128-6,3-1 128 10,-3-2-128-10,-2 2-4064 17,4 0-896-16</inkml:trace>
    </iact:actionData>
  </iact:action>
  <iact:action type="add" startTime="82586">
    <iact:property name="dataType"/>
    <iact:actionData xml:id="d46">
      <inkml:trace xmlns:inkml="http://www.w3.org/2003/InkML" xml:id="stk46" contextRef="#ctx0" brushRef="#br2">16686 6729 10703 0,'0'0'464'2,"20"-6"112"-2,7 4-448 0,-2-4-128 4,-1-2 0-3,1 2 0 6,0 0 0-7,1 3 128 11,-3-3-128-11</inkml:trace>
    </iact:actionData>
  </iact:action>
  <iact:action type="add" startTime="89706">
    <iact:property name="dataType"/>
    <iact:actionData xml:id="d47">
      <inkml:trace xmlns:inkml="http://www.w3.org/2003/InkML" xml:id="stk47" contextRef="#ctx0" brushRef="#br1">19801 6376 1839 0,'0'0'0'2,"0"0"160"-2,0 0-160 0,0 0 0 5,0 0 0-4,6-8 0 2,-4-2 3072-3,2-2 576 12,-2 6 112-12,-2 6 16 3,0 0-2176-2,0 0-432 6,2-11-80-7,0 1-32 8,-2 10-240-8,0 0-48 9,0 0-16-9,0 0 0 4,0 0-80-4,0 0-16 10,0 0 0-9,0 0 0 3,0 0-80-4,0 0 0 10,-12-2-16-10,12 2 0 4,0 0-64-4,-8 6-16 11,8-6 0-11,-6 10 0 5,0-3-96-5,-3 5 0 6,3 4-16-6,2-5 0 8,-2 3-48-8,-2-2 0 7,4 7 0-7,1 1 0 8,-3-5 0-8,2 5-16 10,-2 1 0-10,0-3 0 9,2 7-48-9,0 3 0 7,0-1 0-6,-1 2 0 3,-3-2-32-4,0 1-16 12,2-5 0-12,0 1 0 4,-2 1-16-4,3 0 0 9,-3 1 0-9,4-5 0 5,-2-3-48-5,-2 1-16 10,4 1 0-10,0-5 0 6,1 3 0-5,1 1 0 8,-2-5 0-8,4-14 0 2,-2 16-128-2,-2-3 192 5,4 3-192-5,0-16 192 5,0 0-192-6,0 0 128 11,0 0-128-11,0 0 128 5,0 0-128-5,0 0 128 9,0 0-128-9,0 0 128 6,0 0-256-5,0 0-64 10,12-4-16-11,-3-6 0 19,3 0-576-18,-4 1-112 0,-8 9-32-1,10-12 0 12,1 4-1792-11,-5-4-352 2</inkml:trace>
    </iact:actionData>
  </iact:action>
  <iact:action type="add" startTime="90217">
    <iact:property name="dataType"/>
    <iact:actionData xml:id="d48">
      <inkml:trace xmlns:inkml="http://www.w3.org/2003/InkML" xml:id="stk48" contextRef="#ctx0" brushRef="#br1">20183 6340 14559 0,'0'0'640'1,"0"0"144"-1,0 0-624 8,0 0-160-5,0 0 0-3,0 0 0 1,0 0 1088-1,0 0 176 5,-3 10 32-5,3-10 16 9,-6 8-256-8,-4-2-48 9,2-2-16-9,2 4 0 2,0 1-80-3,-3-1-16 10,1 0 0-10,2 2 0 3,-4-3-144-2,1-1-48 10,1 2 0-11,-4 4 0 5,2-2-80-5,1 3-32 10,-7-1 0-10,4 2 0 4,-3-3-80-4,3-1-32 11,-4 4 0-10,5-5 0 1,-5 5-112-2,4-4-32 11,-3 0 0-11,3-1 0 5,-4-3-80-5,7 2 0 11,-7 2-16-11,4-2 0 5,-1-5 0-5,3 5 0 10,-4 0 0-10,3 0 0 9,1-2-16-9,-4 0 0 7,6 1 0-7,-3-3 0 5,11-4 0-5,-10 0 0 9,10 0 0-9,-6 0 0 4,6 0-32-4,0 0 0 10,0 0 0-10,0 0 0 5,0 0-64-5,0 0 0 7,0 0-128-7,0 0 192 8,0 0-192-8,0 0 128 7,0 0-128-7,-2 8 0 8,2-8 128-8,2 12-128 12,0 1 0-12,4-3 144 3,2 6-144-2,1-5 0 5,-1 7 144-6,6-4-144 6,-4 3 160-6,3 3-32 6,1-3-128-6,0 3 192 9,-1 1-32-9,1 1-16 10,0 1 0-9,-3-3 0 3,3-1 0-4,-4 4 0 8,5-1 0-8,-3-3 0 9,4 3 16-9,-7-1 0 10,5-7 0-10,-6 2 0 4,2 1 32-4,1-5 0 6,-5 0 0-6,2-1 0 9,-8-11-16-9,0 0 0 9,14 6 0-9,-14-6 0 5,0 0-176-4,0 0 160 8,7 6-160-9,-7-6 160 5,0 0-160-5,12-4 0 12,-4-2 0-12,-8 6 0 17,0 0-528-16,6-6-144 1,-6 6-32-2,7-9 0 14,-5-3-1952-12,2 4-400 1,-2-4-80-3</inkml:trace>
    </iact:actionData>
  </iact:action>
  <iact:action type="add" startTime="97440">
    <iact:property name="dataType"/>
    <iact:actionData xml:id="d49">
      <inkml:trace xmlns:inkml="http://www.w3.org/2003/InkML" xml:id="stk49" contextRef="#ctx0" brushRef="#br3">11574 219 1839 0,'0'0'160'1,"0"0"-160"5,0 0 0-6,0 0 0 3,0 0 1920-3,0 0 368 8,4-16 64-8,-4 16 16 3,0 0-1216-3,0 0-224 6,0-15-48-5,0 15-16 7,-6-12-208-8,6 12-32 11,0 0-16-11,-6-8 0 5,6 8 0-5,-8-6 0 10,8 6 0-10,0 0 0 5,-19-8-144-5,3 8-16 10,2 6-16-10,1 0 0 5,-1 0 0-4,-1 2 0 10,1 3 0-11,-4-1 0 3,5 4-48-3,-7-2-16 6,1 3 0-6,-5-1 0 8,-3 3 32-7,4-1 16 8,1 2 0-8,-1 3 0 9,-1 4-64-10,3 1-16 8,1 1 0-8,-3 2 0 5,-2 0-64-5,-1 1-16 9,1-3 0-9,1 2 0 5,3 1-64-5,3-1 0 11,1 4-16-11,5-2 0 4,0-2 0-3,5 3 0 7,1-5 0-7,2 2 0 2,0 0-48-3,8 3-128 11,0-1 192-10,2 0-64 3,-1-2-128-3,11-1 0 10,-2-1 144-11,5 0-144 2,1 0 128-2,1-1-128 12,7-1 160-12,1 1-160 4,2-7 144-4,4-3-144 12,4 1 128-12,6-3-128 2,2-2 192-2,-2-9-64 13,1-1 0-13,7-4 0 6,-2 1 64-6,-6-5 0 9,-2-4 0-8,1-2 0 2,-3-7 48-3,4-1 16 11,-6 1 0-11,4-3 0 4,-8-3 80-4,0 1 32 10,-3-1 0-10,-3-2 0 4,-2-2 16-3,-5-3 16 7,-3 3 0-8,-1-4 0 6,-7-4 96-6,-1 2 16 12,-2-2 0-12,-6-2 0 3,-4 4 80-3,-8 2 32 12,-1-6 0-12,-9-1 0 4,-3 1-160-4,-5-5-16 9,-5 1-16-8,-2 4 0 3,-6 2-224-4,0-2-32 7,-2 6-16-6,4 5 0 6,-2 5-160-7,2 7 0 9,4 3 0-9,-4 7 0 8,2 2 0-8,4 4 0 11,-4 4 0-10,6 2 0 17,-1 7-1728-16,5 1-320 2,4 5-64-4</inkml:trace>
    </iact:actionData>
  </iact:action>
  <iact:action type="add" startTime="98593">
    <iact:property name="dataType"/>
    <iact:actionData xml:id="d50">
      <inkml:trace xmlns:inkml="http://www.w3.org/2003/InkML" xml:id="stk50" contextRef="#ctx0" brushRef="#br3">15342 5135 5519 0,'0'0'496'2,"0"0"-496"4,0 0 0-6,0 0 0 4,0 0 1664-4,-4-10 224 5,2-1 48-4,2 11 16 6,0 0-912-7,-5-8-176 10,5 8-32-9,-8-10-16 5,2-1-32-6,-4 3 0 9,10 8 0-9,0 0 0 6,-14-2-80-6,-1 0 0 5,15 2-16-5,-12 0 0 8,-3 0-128-8,15 0-32 7,-14 6 0-7,-4 0 0 8,3-3-112-8,-3 5-32 12,-3 0 0-12,5-2 0 4,-1 2-32-4,1 1-16 10,0-3 0-9,-3 4 0 4,1 2-16-5,3-3 0 6,-7 3 0-6,5 0 0 7,-1 5 48-7,-1-3 0 11,-1 6 0-11,5-3 0 7,-5 3-48-6,6 1 0 9,-1 3 0-10,-1-1 0 4,1 4-128-4,-3 4-16 10,4 1-16-10,-1-3 0 6,-1-2-160-5,-3 0 192 7,5 1-192-8,6-3 192 5,2 0-192-5,-1 1 0 11,-1 1 144-11,2 0-144 4,0 3 128-3,0 1-128 9,2 6 160-10,-2 0-160 5,4-4 192-5,2 0-64 10,0 4-128-9,2 0 192 4,0-5-64-5,4-1-128 9,0 2 176-8,-2-2-176 2,2 4 128-3,0-5-128 7,0-5 0-7,-1 0 0 8,-1-1 128-8,2-1-128 11,0-1 192-11,2 1-192 4,-2-4 192-4,-2-1-64 7,1 3 0-7,5-1-128 9,-2-8 144-8,0 3-144 6,5-5 0-5,-5 4 144-1,2-5-144-1,2-1 128 7,-5 4-128-7,5-6 128 8,-12-6 0-8,14 2 0 10,-1-2 0-10,1 0 0 7,0 0 48-7,-3 0 0 9,5 2 0-9,-2-4 0 5,-1-4 64-4,1-4 16 9,0 2 0-10,1 0 0 4,3-5-128-4,-4 1-128 11,3-5 176-11,-1 3-176 4,1-2 192-3,5 3-192 11,-5-7 192-12,1 1-192 4,1-5 192-4,-3 1-192 11,-1-2 192-11,3 3-192 3,-4-5 224-3,1 1-64 8,-3 3-16-8,4-2 0 6,-7-3 48-5,3 1 16 10,2-2 0-11,-6-2 0 4,-1-1 16-3,-1-1 0 9,0-2 0-6,-4 2 0-4,-2 0 64 1,-2 0 16 5,2-2 0-6,-4 1 0 8,-4-1-48-8,2-2 0 6,-1 2 0-6,-1 6 0 10,-4 2-80-10,2 1-32 7,-1 5 0-7,-1-3 0 9,0 3-144-9,-3-2 128 6,1 3-128-5,-4 4 128 6,1-1-128-7,1 5 0 8,-1-1 0-8,3 5 0 6,-3 0 0-6,-3 0 0 13,4 4 0-13,-7 2 0 18,0 2-320-17,3 6-112 0,3 4-16-1,1 0 0 14,6 9-2704-13,-3-1-560 3</inkml:trace>
    </iact:actionData>
  </iact:action>
  <iact:action type="add" startTime="100828">
    <iact:property name="dataType"/>
    <iact:actionData xml:id="d51">
      <inkml:trace xmlns:inkml="http://www.w3.org/2003/InkML" xml:id="stk51" contextRef="#ctx0" brushRef="#br3">23895 909 2751 0,'0'0'128'1,"0"0"16"-1,0 0-144 0,0 0 0 5,0 0 0-5,0 0 0 7,0 0 2256-7,0 0 432 6,0 0 64-6,0 0 32 8,0 0-1600-7,0 0-320 6,0 0-64-7,0 0-16 8,0 0-64-8,0 0-16 9,0 0 0-9,0 0 0 6,0 0-32-6,0 0-16 10,0 0 0-9,0 0 0 5,0 0 48-6,0 0 0 5,0 0 0-5,0 0 0 7,0 0-128-7,0 0-32 7,0 0 0-7,-7-4 0 8,1-7-96-8,0 1 0 10,-2 2-16-10,2-4 0 6,2 3 240-6,0-1 48 11,0-6 16-11,-3 4 0 4,1-1-608-3,0 3-128 9,2-6 0-10,-2 3 0 4,-2-7 128-4,1 3 96 11,1 3 16-4,-2-5 0-7,-4 3-48 0,4-2-16 9,-3-1 0-9,1 5 0 5,0-1-32-5,-3 3 0 11,3-4 0-11,-4 5 0 4,2-7-144-4,3 4 192 8,-5-3-192-8,2 1 192 5,-3 3-192-3,3-7 160 7,-4 7-160-9,5-3 160 5,-5 4-160-5,4-3 0 9,-3 1 0-9,3 0 128 6,-3 7-128-6,3-1 0 10,-6-2 0-9,5 2 0 3,-5 2 128-3,2-1-128 9,1 3 0-10,-3 2 128 3,5 2-128-3,-5 0 0 11,2 2 0-11,3 2 0 5,-1 3 0-4,1-1 128 7,-3-2-128-7,2 2 0 3,-3-2 0-4,3 4 0 11,-4-1 128-11,5-1-128 5,-5 4 0-5,3 0 0 11,1-2 144-11,0 3-144 4,1-1 0-3,-1 0 144 9,0 3-144-10,-1-1 0 5,3 2 128-4,-4-4-128 7,5 1 0-8,-5 1 0 5,4 0 0-5,3 3 128 9,-5-5-128-9,4 4 0 6,-1-3 192-6,1 5-64 10,4-2 0-10,-4 1-128 5,4-3 192-5,3 4-64 11,-1-5 0-10,2 7-128 2,0-1 128-3,0-3-128 11,2 2 0-11,0-5 0 4,0 5 0-4,2-4 0 11,0 3 128-10,0-1-128 2,2 3 0-2,-1-3 0 8,3 4 0-9,2-5 0 4,-2 3 0-4,0-1 0 11,2-1 0-11,3 6 0 4,-3-5 0-3,6 3 0 9,-5-5 0-10,3 3 0 4,4 2 144-4,-5-5-144 10,5 5 0-9,-2-5 144 5,1 3-144-6,3-4 128 11,-4 3-128-11,5-5 128 3,1 4-128-3,-1-3 160 11,1 5-160-11,3-6 160 3,-4 0-32-2,1-1-128 9,0-5 192-10,3 2-64 4,0-2-128-4,-1 0 160 12,1 0-160-12,1-4 160 4,-1 0-32-4,0-4 0 12,-3 2 0-12,-1-2 0 2,1 0 16-1,1 0 0 9,-3 0 0-9,1-2 0 3,-1-5 48-4,-2 3 16 11,3-4 0-9,1 1 0-1,-5-1 48-1,1-4 16 12,1 1 0-12,-3 1 0 4,4-4-32-4,-7 7-16 12,5-7 0-11,-6 4 0 1,-1-5-32-2,3 1-16 11,-6 1 0-11,2-3 0 5,0 1 16-5,-5 1 16 9,-1-1 0-9,0-3 0 5,-2 5 48-5,-2-5 16 9,-2 1 0-9,-1-2 0 7,-3-1-16-7,0 1-16 8,2 3 0-8,-6-1 0 5,3 1-48-5,-5 5 0 12,4-3 0-12,1 6 0 3,-9-1-192-2,6 3 176 9,-3-2-176-9,3 4 160 3,-6 3-160-4,3-1 0 11,1 0 0-11,-3 4 0 4,1 2 0-3,-3 2 0 9,1 4 0-10,0 0 0 19,-3-1-1296-18,1 7-144-1,-3 2-32 1,4 5-10336 9,-3 1-2080-9</inkml:trace>
    </iact:actionData>
  </iact:action>
  <iact:action type="add" startTime="102271">
    <iact:property name="dataType"/>
    <iact:actionData xml:id="d52">
      <inkml:trace xmlns:inkml="http://www.w3.org/2003/InkML" xml:id="stk52" contextRef="#ctx0" brushRef="#br3">21997 4858 8287 0,'0'0'736'4,"0"0"-592"-4,0 0-144 1,0 0 0 6,0 0 736-7,0 0 112 11,0 0 32-11,6-13 0 5,-2-1-96-5,-4 14-16 10,0 0 0-9,0 0 0 5,-4-18-32-6,2 7-16 9,2 11 0-9,0 0 0 5,0 0 80-5,0 0 16 10,-6-14 0-10,6 14 0 4,-5-12-224-4,5 12-32 9,-10-5-16-9,10 5 0 5,0 0 32-4,-16 0 0 11,16 0 0-12,-15 0 0 4,1-2-64-4,4 2-16 6,10 0 0-6,-17 3 0 10,1 1-64-10,2 0-16 10,-3 2 0-9,3-4 0 0,-3 2-160-1,-1 0-16 10,3 0-16-10,-3 0 0 4,4-2 96-4,-3 4 0 12,3 3 16-12,-5-1 0 4,1-4 16-4,2 2 0 11,-5-2 0-10,1 4 0 1,3-1-96-2,-6 1 0 13,1 4-16-13,-1-4 0 2,1 3-48-2,3 5-16 13,-3-2 0-12,1-1 0 0,3-5 80-1,3 8 32 12,-5-3 0-12,3 5 0 4,1 3-288-4,-2-1 160 7,5 1-160-7,-5 3 128 6,5 1 64-6,-7 0 0 15,-1-1 0-14,3-1 0 2,4 2-192-3,1-1 192 9,-1 1-192-9,4 3 192 4,-1-5-64-3,3 0 0 5,2 3 0-6,-2-1 0 9,4 0-128-9,0 3 0 6,-1-1 144-6,3-2-144 10,0-5 128-10,0 3-128 6,2-3 128-6,0 3-128 8,0 6 0-7,4-1 144 6,-2-1-144-7,1-2 0 7,3-1 128-7,2-3-128 10,-2 3 0-10,-2 1 0 5,4 2 128-4,-1 3-128 9,3-1 0-10,-2-2 0 4,2-3 128-4,1-1-128 12,3 0 0-10,2-1 0-1,1 1 144-1,-3-3-144 7,0-1 0-7,-5 3 144 8,3-7-144-8,2 3 128 13,-1 1-128-12,3-3 128 1,1 1-128-2,-3-1 0 12,2-2 0-11,-3 3 0 1,5-3 128-2,-4 3-128 11,3-7 0-10,-3 0 128 5,1 0-128-6,3-4 128 4,-4-1-128-3,3 7 128 6,-3-6-128-6,3 0 0 5,1 4 0-6,-4-3 128 9,3-7-128-9,-3 0 128 6,3-2-128-5,-17 2 128 5,14 6-128-6,2-2 192 13,-16-4-192-13,19-2 192 4,-5 2-64-3,3-4-128 7,-17 4 192-7,18-4-64 0,-1-3-128-1,1 1 160 6,-6 0-160-6,3 0 160 9,-1-2-160-9,2 2 192 7,-16 6-192-7,13-9 192 8,1-7-192-7,-4 6 160 9,3-3-160-9,-3 3 160 4,0 2-32-5,3-4-128 10,-3 3 192-10,6-1-64 4,-8-4 0-3,1 8 0 9,3-3 0-10,-4-3 0 4,0 4 0-4,3-6-128 10,-1 3 192-9,0 1-64 3,0-6-128-4,-3 5 160 10,3-5-160-10,2 4 160 5,-6-3-160-5,2 3 192 13,-1-5-192-12,-1 1 192 0,-2 2-64-1,0-5 0 10,0 1 0-10,-2-3 0 4,0-3 0-3,2-1-128 11,-2 0 192-11,0 1-64 0,0 1-128-1,-2-4 192 11,0-1-192-11,0 1 192 5,-2 0-192-5,0-1 160 10,0 1-160-9,-4 0 160 3,2-1-160-3,0 1 192 8,0-2-192-9,2-2 192 6,-4-2-192-5,-1 3 160 8,-1-3-160-9,2 2 160 4,-6-2-160-3,0 2 192 8,7-1-192-9,-7 3 192 4,2 0-192-3,-2-18 160 9,-3 6-160-10,5 4 160 5,-4 8-32-5,3 2-128 10,-5-1 192-10,4 3-64 4,-3 3-128-3,5 1 160 10,-4-4-160-11,3 7 160 3,-7 4-160-2,3-1 128 9,-5 1-128-10,3-1 128 5,1 5-128-5,-2-2 0 11,5 0 0-11,-3 5 0 4,4-3 0-3,-1 6 0 8,13 4 128-9,-14-6-128 5,-2 0 0-5,7 0 0 11,-3-1 0-10,12 7 0 2,0 0-256-2,0 0-48 9,0 0 0-10,0 0 0 19,0 0-1744-17,0 0-336 0,-2 19-80-2,6 1-14160 0</inkml:trace>
    </iact:actionData>
  </iact:action>
  <iact:action type="add" startTime="105017">
    <iact:property name="dataType"/>
    <iact:actionData xml:id="d53">
      <inkml:trace xmlns:inkml="http://www.w3.org/2003/InkML" xml:id="stk53" contextRef="#ctx0" brushRef="#br3">24317 4812 3679 0,'0'0'160'3,"0"0"32"-3,15-8-192 0,1 0 0 0,-8-6 0 0,5 8 0 7,-13 6 1936-7,16-5 352 8,-1-9 64-8,-3 6 16 8,-12 8-1248-8,18-2-240 6,-18 2-48-5,11-8-16 6,-11 8-64-7,16-6-16 8,-16 6 0-8,0 0 0 7,14-5-160-7,-14 5-48 7,13-6 0-7,-13 6 0 8,0 0-80-8,0 0 0 7,0 0-16-7,0 0 0 9,0 0 112-9,0 0 32 7,0 0 0-6,0 0 0 5,0 0 48-6,0 0 16 7,0 0 0-7,0 0 0 8,0 0-128-7,0 0 0 5,-2-10-16-6,2 10 0 8,-9-12-144-8,9 12-32 6,-14-7 0-5,0-1 0 7,1-2-16-8,-3 2-16 6,2 0 0-6,-5 1 0 10,3 5-80-10,-3-2-16 5,-5-2 0-5,-1 4 0 9,-2-2 0-5,-2 0-16 0,-1-2 0-3,1 2 0 7,-6-1-16-8,-4 1 0 5,2 0 0-5,-2-2 0 10,2-2-16-10,2 2 0 5,-8 0 0-5,4 2 0 10,-6 3 48-10,2-1 0 5,-4-4 0-5,0 4 0 8,-1-2 64-8,3 4 0 8,-4 0 16-8,0-2 0 8,-7 0-80-8,-1 0 0 6,0 0-16-6,1 0 0 10,-1 0-48-10,3 0 0 6,-3-4 0-6,1 2 0 8,-1 3 0-8,0-1-128 7,3 0 192-7,-1 0-64 8,1-2-128-8,-5 0 160 6,-7 0-160-6,1 0 160 8,-3 2-32-8,4-2 0 7,1 0 0-7,-1 0 0 9,0 4-128-9,3-2 160 7,-5-1-160-7,3 1 160 8,5 0-160-8,-3-2 192 6,-5 2-192-6,0 0 192 9,-6 0-192-9,3 0 128 6,-1 0-128-6,4 2 128 9,-6 2-128-8,3 2 160 4,-3 0-160-5,4 2 160 10,-4-4-160-10,-2 3 128 7,-4-1-128-7,0 2 128 7,-2-2 0-7,2 2-128 6,0-2 192-6,3 0-64 9,1 2-128-9,0-1 0 6,4 3 0-6,2-2 0 9,-8-2 0-9,4 2 160 7,1-2-160-7,-5 2 160 8,8-6-160-8,-4 0 192 7,5 0-192-6,-3 2 192 6,4-1-192-6,-2 3 160 4,5 0-160-5,-5-2 160 8,-2-4-160-8,-4 0 160 7,0 2-160-7,3 0 160 10,-3 0-160-10,2 0 160 5,2 2-160-5,-4 2 160 9,3 0-160-8,-3 0 0 4,2 4 144-5,0-4-144 11,-6-2 128-11,-2-2-128 4,-2 2 128-3,4-2-128 6,4 0 0-7,2 3 128 8,-6 3-128-8,4 0 0 7,3-6 0-7,-5 0 0 8,-6 2 0-8,0 2 128 8,-1 0-128-8,1-2 128 7,0 2-128-7,0 0 128 9,0-2-128-9,0 0 0 5,2 3 0-5,0-1 128 9,-6-2-128-9,2 0 0 7,-1-2 128-7,1 0-128 8,-2 2 0-8,0 2 128 6,8 0-128-6,-4 4 0 10,0 0 0-10,-6-3 0 6,-1 3 0-6,1-2 128 8,2-4-128-8,-2 0 0 6,-1 2 0-6,3 0 0 9,2 2 0-9,4 5 0 6,-2-1 0-6,-4-2 0 9,-4-6 0-8,5-2 0 5,-1 0 0-6,-2 6 0 7,2 1 0-7,4 1 0 8,6 6 0-8,-4-6 0 8,-4-4 0-8,-5 2 0 7,-1-3 0-7,2 3 0 8,0-2 0-8,-1 2 0 7,3 0 0-7,2 6 0 8,0-3 0-8,-2 1 0 7,0 0 0-7,-3-2 0 7,-5-8 0-7,4 5 0 8,5 3 0-8,-1 6 0 7,-4-2 0-7,4 3 0 8,-2-3 0-8,1-2 0 8,-11-6 0-8,8-1 0 6,3 3 0-5,-1 4 0 8,4-2 0-9,4-2 0 6,2 0 0-6,-2-3 0 8,-6 5 0-8,0-2 128 7,-3 0-128-7,3-2 0 9,0 0 0-9,6 2 0 6,2-4 0-5,6 1 0 7,-2-1 0-8,0 0 0 6,-3-2 0-6,-3-2 128 8,-1 4-128-8,-1-2 0 7,6 0 0-7,-1 0 0 9,7 0 0-9,-2 4 0 6,8 0 0-6,-5-2 0 8,5-2 0-8,-4-2 0 6,3 0 0-5,-5 0 0 7,4 0 0-8,-2 0 0 7,3 0 0-7,5 0 0 8,-1 2 0-8,3 0 0 7,-1-1 0-7,3-1 0 8,7-2 0-8,-2 0 0 7,1 0 0-7,-5 2 0 9,0-2 0-9,1 2 0 6,1 0 0-6,2-2 0 9,3-2 0-9,3-1 0 6,-6-1 0-5,6 4 0 7,4 0 0-8,0 2 0 6,4-4 0-5,4 2 0 7,-6-2 0-8,6 3 0 7,4-3 0-7,1 2 0 8,1 0 0-8,2 4 0 6,1-2 0-6,1-2 0 10,1-2 0-10,1 2 0 6,-3-4 0-6,7-1 0 8,3 3 0-8,-3 2 0 7,5-2 0-6,-6-2 0 5,7 2 0-5,-3 1 0 5,14 5 0-5,-12-8 0 7,-3-4 0-8,5 4 0 7,10 8 0-7,-12-6 0 7,3-3 0-7,3 3 0 8,6 6 0-8,-8-6 0 8,8 6 0-8,-10-10 0 6,2-1 0-6,8 11 0 8,0 0 0-8,-9-4 0 7,9 4 0-7,0 0 0 8,0 0 0-7,0 0 0 5,0 0 0-6,0 0 0 9,-12-4 0-9,12 4 0 6,-10-2 0-6,10 2 0 8,0 0 0-8,-12 6 0 7,3 1 0-7,9-7-128 8,-10 10 128-8,10-10 0 8,-14 10 0-8,7 6 0 7,-1-3 0-7,-2 7 0 9,0-5 0-9,2 5-128 7,-3-1 128-7,3-1 0 7,2 3 0-7,-6 3 0 7,3 3 0-7,1 4 0 7,-4 2 0-7,4 2 0 9,-7-1 0-9,3-1 0 6,-2 4 0-6,3 4-128 9,1-2 128-8,-4 4 0 4,4 5 0-4,-5-3-128 8,1 0 128-9,-3 4 0 5,-3 2 0-5,3 5 0 10,-3 3 0-10,1 3 0 5,-1 6 0-5,-1-5 0 8,-1-5 0-8,5-3 0 8,3-1 0-8,-4 1 0 7,5-4 0-7,-7 0 0 8,3-3 0-8,3 1 0 8,-4 0 0-8,5-4 0 7,-5-1 0-7,5-1 0 7,-5-6 0-7,4-3 0 7,3-1 0-7,3-2 0 8,-4 2 0-7,4-4 0 6,4-1 0-7,1-1 0 7,-1-4 0-7,2 1 0 7,2-7 0-7,4 3 0 9,1-1 0-9,1-5 0 7,2 4 0-7,4-7 0 9,-2 3 0-8,3-4 0 4,-1 1 0-5,7-1 0 8,-1-2 0-8,3 4 0 7,1-5 0-7,1 3 0 8,3 0 0-8,1-4 0 6,2 0 0-6,1-1 0 10,5-1 0-10,4 4 0 6,-4-2 0-5,6-2 0 6,2 2 0-7,5-4 0 6,-1 4 0-5,6-3 0 7,3 3 0-8,7-4 0 7,-3 4 0-7,1-4 0 7,-1 0 0-7,3-2 0 8,-1 0 0-8,0-2 0 8,5 0 0-8,-3 0 0 6,10 0 0-6,0 2 0 9,6 2 0-9,0-2 0 6,0-2 0-6,-2 2 0 9,-7-2 0-8,1 0 0 5,2 2 0-6,-2 0-128 9,4 0 128-9,4 4 0 6,2 4 0-6,2-2 0 8,0-6 0-7,-2 2 0 5,-4 2 0-6,0 3 0 9,0 3 0-9,2 4 0 7,2-4 0-7,1 5 0 7,3-5 0-7,0 4 0 7,4-7 0-7,-6 5 0 7,-4 2 0-7,0-2 0 7,2 7 0-7,1-1 0 9,3-7 0-9,4 7 0 7,0-5 0-7,-2 5 0 7,1 0 0-7,1-3 0 7,-6 5 0-7,0-7 0 9,0 5 0-9,1-4 0 7,-1-1 0-6,6 5 176 6,8-3-176-7,-7 5 0 6,1-1 0-6,0-3-176 8,-7 1 176-8,5-5 0 7,0 0 0-7,5-2 0 9,5 5 0-9,-5-5 0 6,3 2 0-6,-6 1 0 9,-1-5 0-9,5 6 0 7,-4-4 0-7,7 1 0 8,1 5 0-8,1-6 0 7,2 5 0-7,-3-7 0 9,-3 2 0-9,3-2 0 6,-7-3 0-6,7 9 0 7,-1-2 0-7,3-2 0 8,1-1 0-8,-5-1 0 8,-1 2 0-8,-1 3 0 8,1-1 0-8,7 2 0 7,-3-8 0-6,3 1 0 4,1 3 0-4,-4-2 0 7,-9 0 0-8,6 5 0 8,-7-3 0-8,5 2 0 8,3-2 0-8,5-4 0 5,-1-1 0-5,-4 5 0 9,-1-2 0-9,-2 0 0 6,5 3 0-6,2-3 0 10,-1-2 0-10,3 0 0 6,2 2 0-6,1-4 0 9,-5 1 0-9,-5-1 0 6,1 4 0-5,6 4 0 7,3-6 0-8,1 0 0 6,0-4 0-6,-4 1 0 8,-5 3 0-7,1 4 0 7,3-4 0-8,-3 4 0 7,5-5 0-7,1-1 0 6,2-2 0-6,-4-2 0 8,1 2 0-8,-5 4 0 7,2 4 0-7,3-4 0 9,1-2 0-9,0-4 0 6,-1-2 0-6,-1 2 0 8,-5 2 0-8,1 0 0 6,0 3 0-6,-1-1 0 8,3 0 0-8,3-4 0 7,-7 0 0-7,0 2 0 9,1 2 0-9,-4 2 0 6,1-2 0-6,-1 0 0 10,5 0 0-10,2-4 0 6,-7-2 0-5,4 2 0 6,-9 6 0-7,7-3 0 7,-7 1 0-7,7-2 0 9,-1-2 0-9,3 0 0 7,-5 0 0-7,-1 0 0 8,-6 0 0-8,-2 2 0 6,1 2 0-6,3 0 0 9,-2-2 0-9,-2-2 0 6,0 0 0-6,-2 0 0 8,-3 0 0-8,1 2 128 8,0-2-128-8,-4 0 0 7,-2 0 0-7,-2 4 0 7,-1-2 0-7,1 2 0 7,-2 0 0-7,2-2 0 8,-2 1 0-8,-7 1 0 8,-5-4 0-7,-1 0 0 5,-1 2 0-6,-1 4 0 7,1-2 0-7,-3 2 0 9,-4-4 0-9,1 2 128 8,-1 0-128-8,0 0 0 6,-1 1 0-6,-7 1 0 9,-2-2 0-9,4 2 0 6,-6 0 0-6,-2 0 0 10,-6-2 0-10,1-2 0 5,-5 1 0-5,-6-1 0 8,1 2 0-8,-3 0 0 8,-3 0 0-8,-1 2 0 7,3-4 0-7,-4 0 0 7,-14-2 0-7,17 2 0 8,-17-2 0-8,14 0 0 7,-14 0 0-7,17 2 128 8,-17-2-128-8,0 0 0 6,12-4 128-5,-12 4-128 7,0 0 0-8,0 0 144 7,0 0-144-7,0 0 0 9,8-16 192-9,-8 16-64 6,2-15 0-6,-4-1-128 8,-4 2 192-8,4-3-192 7,-4-1 192-7,0 1-192 9,-1-7 176-9,-5-3-176 6,2-2 160-6,-3-2-160 8,3-5 192-8,0-1-64 8,-4-5-128-8,3-3 192 7,-5-6-48-7,4-2-16 7,-5-1 0-7,3-7 0 9,-3-11 32-9,-3-4 0 6,-1 2 0-6,1-4 0 9,-3-4-160-9,-1-6 160 6,-1-7-160-6,2-1 160 8,-3-5-160-8,1 7 128 8,1-1-128-8,1 5 128 8,0-8-128-8,-3 9 160 6,1 3-160-5,2 0 160 6,1 0-32-7,3 2 0 7,-3 4 0-7,3 4 0 8,-3-2-128-8,7 10 160 7,-5-4-160-7,6 9 160 8,-3 9-160-8,1 3 0 7,3 2 0-7,-3 5 0 8,4 3 0-8,-1 0 0 7,1 4 0-7,2 5 0 8,-5 5-192-8,5 0-32 7,-2 1 0-7,2 5 0 25,1 5-1328-23,-3 1-272-2,2 5-48 1,-4 0-10032 5,3 1-2016-6</inkml:trace>
    </iact:actionData>
  </iact:action>
  <iact:action type="add" startTime="109314">
    <iact:property name="dataType"/>
    <iact:actionData xml:id="d54">
      <inkml:trace xmlns:inkml="http://www.w3.org/2003/InkML" xml:id="stk54" contextRef="#ctx0" brushRef="#br3">22860 4361 2751 0,'0'0'256'0,"0"0"-256"1,-14 2 0-1,6 0 0 6,8-2 976-6,-14 0 160 7,3-2 16-7,3 2 16 8,-6-2-272-7,14 2-48 6,0 0-16-7,-7-2 0 7,7 2-32-6,0 0-16 7,-12-2 0-8,12 2 0 6,-8-4 48-6,8 4 0 7,0 0 0-6,0 0 0 6,0 0-192-7,0 0-48 6,0 0 0-6,0 0 0 10,0 0-176-10,0 0-32 6,0 0-16-6,0 0 0 9,21 4 48-9,-7 0 16 5,4-4 0-4,3 0 0 6,1-2-32-7,3 0 0 7,0 0 0-7,7-4 0 9,-1 2 0-5,0 0 0 0,0 1 0-4,4-3 0 8,4 0-128-8,0-2-16 7,6 2-16-7,-2 2 0 10,2 0 32-10,6 1 16 5,3-3 0-4,-1 4 0 6,0 0-48-7,-5 2-16 7,1 2 0-7,4-2 0 9,3-2-32-9,3 2-16 7,-1 0 0-7,5 0 0 7,-3-8-32-7,5 4 0 7,1 4 0-7,0 0 0 8,6 0 16-8,-7 0 0 6,-3-2 0-6,1 2 0 8,-3 0 32-8,-1 2 0 7,1-2 0-7,6 2 0 10,-3-6-48-10,1 4 0 5,1 0 0-5,1 2 0 9,4 0-16-9,-6 0 0 6,-3 2 0-6,-3 0 0 10,-3-4-128-10,4 2 192 4,5 4-192-4,-2-3 192 11,-1-3-192-11,7 0 0 5,-2 0 144-5,5 2-144 9,-7 0 0-9,0-2 128 7,3 0-128-7,-9 4 0 8,-1-2 0-8,-1 2 128 7,1-2-128-7,-1-2 0 8,1 0 128-7,2 0-128 6,-3 0 160-7,6 0-160 7,1 2 192-7,1 4-48 6,1-2-16-6,-5 0 0 9,-3-2-128-9,-1 0 0 7,-1 1 0-7,-1-1 0 9,3-2 160-9,0 0-160 5,1 0 192-4,1 0-192 7,3-2 160-8,0 2-160 6,1 0 128-6,3 0-128 9,-1 0 128-8,-3 2-128 4,-4 0 128-5,-3-2-128 10,-2 0 128-10,1 2-128 6,3 0 0-6,0 2 128 8,-1-2-128-7,5 0 0 5,-3-2 144-6,3 0-144 8,1 2 0-8,2 0 128 8,-5 0-128-7,-3 0 0 5,-1-2 0-6,-2 2 0 7,-7 0 0-7,5-2 128 8,0 0-128-8,2 2 0 7,-1-2 0-7,3 0 0 8,-1 0 0-8,1 0 0 8,2 2 0-8,-1 0 0 6,-3 0 0-5,2-2 144 5,-1 0-144-6,-1 2 0 10,-6-2 144-10,-4 0-144 6,1 0 0-6,1 3 144 10,2-3-144-10,2 0 160 5,0 0-160-5,-3 0 160 9,3 2-160-9,2-2 0 6,2 0 0-6,-3 0 128 9,1-2-128-9,0 2 128 6,-1-3-128-5,-1 3 128 7,-2 0-128-7,-6 0 0 4,2-2 0-5,-4 2 0 8,2-2 128-8,-2 2-128 7,6-2 0-7,-2 2 128 7,-2-2-128-7,1 0 128 8,1 0-128-8,4 2 128 8,-4-2-128-8,2 2 192 7,0 0-192-7,-4-2 192 7,4 0-192-7,-4 0 0 8,5 2 0-8,-7-2 0 8,0 0 0-8,-3 0 0 6,-1 2 0-6,2 0 0 9,-2 0 128-9,0-4-128 7,4 0 0-7,-2 0 128 8,2 3-128-8,0-1 0 6,-8 0 0-6,6 0 128 10,4 0-128-10,-4 0 0 6,2 0 0-6,-2 0 0 9,-1 2 0-9,1-4 0 5,-4 2 0-4,-2 0 0 6,2 2 0-7,0 0 0 8,-3-2 0-8,3 2 128 8,-4 2-128-8,0-2 0 7,-2 0 0-6,3 0 0 6,1-2 0-7,-2 2 0 7,0 0 128-7,1 0-128 8,-1-2 0-8,0 2 0 8,1 0 0-8,1-4 128 6,-4-2-128-6,0 1 0 8,-3-1 0-8,3 4 128 8,4 0-128-8,0 0 0 7,-7 2 0-7,-1 0 128 8,1-2-128-8,-3 0 0 6,3 2 0-6,-7 0 128 9,3 0-128-9,1 0 0 7,2 0 0-7,-5 0 0 8,0 4 128-8,-1-4-128 6,-17 0 0-6,14-4 128 9,1 4-128-9,-15 0 0 7,12 0 144-7,-12 0-144 7,18 0 0-7,-18 0 128 8,0 0-128-8,0 0 0 8,0 0 128-8,0 0-128 6,13 0 128-6,-13 0-128 9,0 0 0-9,0 0 144 7,0 0-144-7,0 0 0 8,0 0 128-8,0 0-128 7,0 0 0-7,0 0 0 8,0 0 0-8,0 0 0 7,-11 10 0-7,-3 1 0 8,0-3-176-8,1 2-144 7,-1 4-16-7,-6-5-16 24,-1 7-1632-23,0-2-336 0,-5 3-64 0,-11 5-16-1</inkml:trace>
    </iact:actionData>
  </iact:action>
  <iact:action type="add" startTime="111925">
    <iact:property name="dataType"/>
    <iact:actionData xml:id="d55">
      <inkml:trace xmlns:inkml="http://www.w3.org/2003/InkML" xml:id="stk55" contextRef="#ctx0" brushRef="#br3">22826 4193 3679 0,'0'0'320'1,"0"0"-320"-1,0 0 0 0,0 0 0 8,0 0 992-8,0 0 128 6,0 0 32-6,0 0 0 10,0 0-896-10,0 0-256 6,0 0 0-6,0 0 128 7,0 0-128-6,0 0 0 5,0 0 0-6,0 0 0 8,-5 14 0-8,5-14 128 7,0 0-128-7,0 0 128 9,0 0 400-9,0 0 96 7,0 0 16-7,0 0 0 9,0 0 224-9,0 0 48 6,0 0 16-6,0 0 0 7,0 0-96-7,0 0-32 7,0 0 0-7,0 0 0 8,0 0-32-8,0 0-16 7,0 0 0-7,0 0 0 8,0 0-64-8,0 0-16 6,17-4 0-6,-3 2 0 9,3 2-96-9,5 0-32 6,-3 0 0-5,5-2 0 7,1 0-80-8,2 0-16 6,3-2 0-1,1 2 0 0,4 2-64-4,0 0-32 4,4 0 0-5,4 0 0 10,6 2-112-10,-1-2-32 6,1-2 0-6,4-2 0 9,0 3-16-9,-1-1 0 6,1 0 0-6,3 0 0 9,3 2-48-9,5 2-16 6,1 0 0-6,-1 0 0 10,8-1-128-10,4 3 128 5,4-4-128-5,-2 0 128 8,2-4-128-8,0 3 0 7,0-1 144-7,4 0-144 7,4 0 128-7,4 2-128 8,3 2 160-8,5 0-160 8,-7-2 208-8,5-2-48 7,-8 0-16-7,5 2 0 7,1 4 0-7,9-1 0 9,2 1 0-9,1-2 0 7,-3 0-144-7,-6-2 128 7,1-2-128-7,-1 2 128 8,5 2-128-8,5 0 192 7,4-2-192-7,0 0 192 9,0 0-192-9,-3-2 128 6,-5 0-128-6,4 0 128 10,8 2-128-10,0 0 0 5,0 0 144-5,0 0-144 8,-8-5 128-8,1 1-128 6,1 2 128-6,6 2-128 10,0 2 0-10,0 0 144 5,-2-2-144-5,-6-2 0 9,-3 0 128-9,-1 2-128 7,4 2 0-7,4 2 0 8,6 1 0-8,-6-5 0 6,-5-4 128-5,-3 4-128 8,0 0 0-9,5 4 0 7,3-2 0-6,4 2 0 5,-4 0 128-6,-6-2-128 7,-13-2 0-7,5 2 0 8,1 2 0-8,3 0 0 7,2 2 0-7,3-2 0 9,-5-2 128-9,-9 1-128 6,-7-1 0-6,1 2 0 8,4 0 0-8,-4 4 0 7,1-4 0-7,5 0 0 7,0 0 0-7,-5-2 0 7,-7 2 0-7,-4-1 0 9,-2 3 128-9,-1-2-128 7,-3-2 0-7,2 0 0 8,-6-2 144-8,0 0-144 7,6-2 0-7,-7 2 144 9,-3 0-144-9,-1 0 160 6,-7-2-160-5,-3 2 160 7,-6 0-16-8,-3 0 0 6,-1 0 0-6,-6 0 0 8,1-4-16-8,-3 0 0 7,-2 2 0-7,-4 0 0 8,-4-1-128-7,-5 1 128 5,-4 0-128-6,-1 2 128 8,-15 0-128-8,0 0 0 6,0 0 0-6,0 0 0 23,0 0-320-22,0 0-160 0,0 0-32 1,-25 2-14080-2</inkml:trace>
    </iact:actionData>
  </iact:action>
  <iact:action type="add" startTime="130718">
    <iact:property name="dataType"/>
    <iact:actionData xml:id="d56">
      <inkml:trace xmlns:inkml="http://www.w3.org/2003/InkML" xml:id="stk56" contextRef="#ctx0" brushRef="#br0">16614 10278 11167 0,'0'0'496'2,"0"0"96"-2,0 0-464 0,0 0-128 4,0 0 0-4,0 0 0 6,0 0 752-5,0 0 128 7,0 0 16-8,-14 12 16 7,1-1-160-6,-3 5-48 4,-1 1 0-4,-5-3 0 6,1 4-144-6,-7-1-48 6,-3 5 0-7,0 3 0 7,0 2-192-7,-6 3-64 7,0 1 0-7,-2 0 0 8,-8 4-64-8,2-4 0 7,2 1-16-7,-4-1 0 8,0 4 48-8,4-2 16 7,-3-6 0-7,7 3 0 8,0-5-96 0,3-2-16-8,7 3 0 0,0-3 0 8,2-1 16-8,1 1 0 7,7-4 0-7,7-3 0 8,0 4-144-8,7-5 192 6,5-15-192-6,0 0 192 8,0 18 32-8,1-3 16 8,-1-15 0-8,12 12 0 8,0-2 176-8,7 1 32 7,-1-5 16-7,7 0 0 9,5-2-160-9,3-4-48 6,0 0 0-6,2 6 0 9,8 0-256-8,-4-2 128 3,2-4-128-3,-2 0 0 8,6 0 144-9,-4-4-144 6,2 0 0-6,-4-4 144 9,2 0-144-9,-4 4 0 5,-8-2 144-5,4 3-144 10,0-5 0-9,0 4-320 4,-5 2 64-4,-9 0-7472 14,3 2-1488-15</inkml:trace>
    </iact:actionData>
  </iact:action>
  <iact:action type="add" startTime="131143">
    <iact:property name="dataType"/>
    <iact:actionData xml:id="d57">
      <inkml:trace xmlns:inkml="http://www.w3.org/2003/InkML" xml:id="stk57" contextRef="#ctx0" brushRef="#br0">15931 11005 11967 0,'0'0'528'1,"0"0"112"0,-8-5-512-1,8 5-128 0,0 0 0 0,0 0 0 6,0 0 784-6,8-16 128 7,8 4 32-6,0-1 0 6,3 1-288-7,6 4-48 7,3-6-16-7,1 3 0 7,-2-9-16-7,6 5 0 8,8-1 0-8,0-4 0 7,4 7-256-7,0-7-48 7,6-3-16-6,1 0 0 7,1 3-128-8,4-1-128 6,-1-3 192-5,7-1-192 6,3 1 240-7,0 1-64 7,-1 4-16-3,-3-1 0 1,2 1-16-4,-3 3 0 5,-3-2 0-5,-1 1 0 7,-2 5-144-8,-7-2 192 6,1 3-192-5,-2 5 192 6,-8-2-192-6,2 6 128 6,-10 0-128-7,-2 10 128 7,-3 2-128-7,-3 3 0 7,-7 1 0-6,-3 4 0 7,-3-3 0-8,0 9 0 6,-8 7 0-6,-8 4 0 8,-6 6 144-8,1-2-144 7,-11 2 160-7,-3 0-160 8,-1 4 192-8,-3 1-48 7,0-1-16-6,-2-2 0 7,-1-8-128-8,1 4 0 6,2-4 0-6,4-3 128 9,-3-5-128-9,5 0 160 6,1 1-160-6,3-1 160 9,5-4 48-9,1-1 16 6,7-9 0-6,6-13 0 10,-4 20-16-10,4-20 0 5,0 0 0-5,14 10 0 10,5-3 432-10,4-1 64 6,9-6 32-6,3-8 0 8,6-3-160-7,2 1-48 4,7-2 0-5,7 3 0 8,3-9-304-8,7 6-64 7,-3-5-16-7,4 3 0 9,-1-5-144-9,-1-5 0 6,0 1 144-6,-3 5-144 8,3 1 160-8,-2-1-32 8,1 6-128-8,3-3 192 6,-4 3-32-6,1-3-16 9,-1 5 0-9,-5-4 0 8,3 2-144-8,-5 5 0 6,-9-7 144-6,-3 6-144 10,-8 4 0-10,-3 0-128 6,-7-1 0-6,-4 5 0 25,-1 0-1984-21,-9 5-384-4</inkml:trace>
    </iact:actionData>
  </iact:action>
  <iact:action type="add" startTime="131863">
    <iact:property name="dataType"/>
    <iact:actionData xml:id="d58">
      <inkml:trace xmlns:inkml="http://www.w3.org/2003/InkML" xml:id="stk58" contextRef="#ctx0" brushRef="#br0">19444 10093 13823 0,'-6'-24'608'2,"6"24"128"-2,0-13-592 0,0 13-144 0,0 0 0 0,10-10 0 7,-10 10 912-7,0 0 160 7,0 0 16-7,0 0 16 7,0 0-496-7,0 0-96 7,4 23-32-6,-4 1 0 6,-4 1 160-7,-2 4 48 7,0 4 0-7,-7 3 0 9,1 3-96-9,-4 0-16 6,3 3 0-5,-3 3 0 6,3 6-16-6,-3 6-16 5,6-1 0-6,-3 7 0 9,1-1-224-9,4-4-32 6,-2-1-16-1,4-4 0-2,3-3-96-2,4-7-32 6,3 0 0-6,4-10 0 7,6-1 176-8,-4-5 16 5,5-6 16-4,1 3 0 9,3-5 160-10,7-3 16 5,3-1 16-4,0-5 0 6,-2-2-224-7,3 4-32 7,-3-5-16-7,0 1 0 8,1-6-128-7,-1-2-16 5,0 8-128-6,-3-8 192 24,-3-2-736-23,-5-4-160 1,-1 0-16-2,1 0-8368 5,-16 6-1664-3</inkml:trace>
    </iact:actionData>
  </iact:action>
  <iact:action type="add" startTime="132179">
    <iact:property name="dataType"/>
    <iact:actionData xml:id="d59">
      <inkml:trace xmlns:inkml="http://www.w3.org/2003/InkML" xml:id="stk59" contextRef="#ctx0" brushRef="#br0">19081 10734 20271 0,'-19'-31'896'2,"13"17"192"-2,6-1-880 0,0 15-208 0,18-16 0 0,-1 6 0 6,7 5 1552-6,7-3 272 7,8-6 48-6,-4 8 16 7,4-1-1488-8,4-1-400 6,4 4 128-6,-3 0-128 8,3-4 0-8,4-4 160 8,-6 3-160-8,4 1 128 6,-3 2-128-6,3 2 0 8,-8 0 0-8,2 0 128 23,-6 2-1408-21,2 0-272 3,-6 2-64-4</inkml:trace>
    </iact:actionData>
  </iact:action>
  <iact:action type="add" startTime="132450">
    <iact:property name="dataType"/>
    <iact:actionData xml:id="d60">
      <inkml:trace xmlns:inkml="http://www.w3.org/2003/InkML" xml:id="stk60" contextRef="#ctx0" brushRef="#br0">20022 10676 21183 0,'0'0'944'0,"0"0"192"1,0 0-912-1,11-12-224 0,3 0 0 0,7 7 0 6,3-1 1200-5,3 0 192 6,4-4 32-7,-1 4 16 8,5-2-784-8,-2 1-144 6,2-1-48-6,-2 4 0 8,-2-2-128-8,1 0-16 7,-5 0-16-7,2 4 0 8,2-3-176-8,-3 1-128 7,-5 2 144-7,-2 0-144 8,3 2 0-8,-5 2 0 8,-3 0 0-8,-16-2 0 22,19 6-1856-21,-19-6-320 0,14 11-64-1,-14-11-16 1</inkml:trace>
    </iact:actionData>
  </iact:action>
  <iact:action type="add" startTime="132626">
    <iact:property name="dataType"/>
    <iact:actionData xml:id="d61">
      <inkml:trace xmlns:inkml="http://www.w3.org/2003/InkML" xml:id="stk61" contextRef="#ctx0" brushRef="#br0">20316 10902 15663 0,'0'0'1392'3,"0"0"-1120"-1,0 0-272-2,0 0 0 7,18 0 864-7,-1 0 112 6,7-4 32-6,3-2 0 8,-2 2-368-8,5-5-80 6,1 1-16-6,2 0 0 8,4 0-96-8,-2-2 0 7,2 5-16-6,2 3 0 7,-2-8-304-8,8 0-128 7,-2 2 0-7,4 2-6704 15,0-3-1424-14</inkml:trace>
    </iact:actionData>
  </iact:action>
  <iact:action type="add" startTime="132851">
    <iact:property name="dataType"/>
    <iact:actionData xml:id="d62">
      <inkml:trace xmlns:inkml="http://www.w3.org/2003/InkML" xml:id="stk62" contextRef="#ctx0" brushRef="#br0">22146 10155 11055 0,'4'-8'976'0,"-1"-3"-784"4,-3 11-192-3,10-12 0 7,0-4 2368-8,-10 16 448 6,0 0 64-6,0 0 32 8,0 0-1600-8,0 0-320 6,0 0-64-6,-18 0-16 10,-1 8-160-10,-3 0-48 5,-1 4 0-5,-8 7 0 9,0 6-320-9,-1 3-64 5,1-1 0-5,0 0-16 9,2 1-96-9,0 7-16 8,-1 6 0-8,5 0 0 7,3 4-192-7,5-5 128 8,3 5-128-8,3 4 0 8,5 6 128-8,6-5-128 12,4-3 0-12,5-2 0 3,1-4 448-3,12 0 0 7,3-8 0-7,6-2 0 9,2-7 64-8,10-3 16 3,-2-9 0-3,8-2 0 7,2-6 144-8,1-6 32 6,5-2 0-5,-1-6 0 8,1 0 32-9,-2-7 16 6,1-3 0-5,-3-3 0 7,-10-5-192-8,-4 1-48 6,0-2 0-6,-2-6 0 9,-6-2-32-9,-6-2-16 6,-5-6 0-6,-5 0 0 9,-5 2-96-9,-2-4-32 5,-8 2 0-5,-8 1 0 11,-3-3-80-11,-7 6-32 5,-5-2 0-5,-5 10 0 7,-1 5-224-7,-6 5 0 7,-2 0 0-7,-10 7 0 9,-4 0-256-9,-1 13-112 6,-7 3-16-6,-1 5-12336 18,-13 11-2464-17</inkml:trace>
    </iact:actionData>
  </iact:action>
  <iact:action type="add" startTime="134878">
    <iact:property name="dataType"/>
    <iact:actionData xml:id="d63">
      <inkml:trace xmlns:inkml="http://www.w3.org/2003/InkML" xml:id="stk63" contextRef="#ctx0" brushRef="#br1">9598 11001 5519 0,'0'0'496'4,"0"0"-496"-4,0 0 0 0,0 0 0 7,0 0 1744-7,0 0 256 7,0 0 48-7,6 12 16 8,-6-12-912-8,-2 18-176 8,0 1-32-8,-2-3-16 6,-2 1-208-6,0 1-32 8,-3 1-16-8,-1 5 0 7,0-1 160-6,-4 1 16 5,3-3 16-6,-5 1 0 10,2 1-64-10,-1 4-16 5,3 2 0-5,-4-1 0 9,5-5-80-9,-5 1-32 7,3 1 0-7,-5-4 0 8,4-1-288-8,1-1-48 6,-1 1-16-6,4-6 0 8,2 3-96-8,-3-7-32 7,3 4 0-7,8-14 0 9,-8 7-192-2,8-7 144-7,0 0-144 0,0 0 128 8,0 0-128-7,0 0 192 5,0 0-192-6,0 0 192 23,0 0-592-21,0 0-112-1,12-11-32-1,5-7-7872 8,-3-3-1568-7</inkml:trace>
    </iact:actionData>
  </iact:action>
  <iact:action type="add" startTime="135182">
    <iact:property name="dataType"/>
    <iact:actionData xml:id="d64">
      <inkml:trace xmlns:inkml="http://www.w3.org/2003/InkML" xml:id="stk64" contextRef="#ctx0" brushRef="#br1">9793 11027 8287 0,'0'0'736'1,"0"0"-592"0,0 0-144-1,0 0 0 6,0 0 768-6,0 0 112 6,0 0 16-5,0 0 16 6,0 0-208-7,0 0-32 8,0 0-16-8,0 0 0 7,-8 12 176-7,2 1 48 8,6-13 0-8,-11 12 0 7,1 3-112-7,2-3 0 6,-6 2-16-6,5-4 0 10,-7-1 16-10,4 5 0 6,-5-2 0-6,1 1 0 8,-3-5-80-8,1 4-16 6,1 0 0-5,-5-5 0 7,-1-1-48-8,3 4-16 7,1-6 0-6,-1 2 0 6,-1 1-176-6,1 3-48 5,5-4 0-6,1 0 0 8,0 0-112-1,14-6-16-6,-13 10-16-1,13-10 0 8,0 0-16-8,0 0 0 8,0 0 0-8,-6 11 0 8,6-11-80-8,0 0-16 8,0 0 0-8,13 20 0 7,1 1 0-7,6-5 0 8,-1-3 0-8,1-3 0 7,5 4 128-7,0-2 0 6,-1 3 16-5,1-3 0 6,-1 3-48-7,-1-3-16 7,-4 4 0-7,5-3 0 7,-3 5-80-7,3-2 0 7,-3 1-128-7,-1 1 192 9,-3-9-192-9,5 3 128 5,-9 2-128-5,5-4 0 12,-4 3 128-12,-1-3-128 5,1 4 0-4,-1-5 0 22,-13-9-1200-21,14 18-336 2,0-6-64-3</inkml:trace>
    </iact:actionData>
  </iact:action>
  <iact:action type="add" startTime="138467">
    <iact:property name="dataType"/>
    <iact:actionData xml:id="d65">
      <inkml:trace xmlns:inkml="http://www.w3.org/2003/InkML" xml:id="stk65" contextRef="#ctx0" brushRef="#br1">6776 10440 5519 0,'0'0'496'4,"0"0"-496"-4,0 0 0 1,15-4 0 6,1 2 640-7,-1-2 16 6,3 0 16-6,-3 4 0 8,3 0-496-7,3 2-176 6,-3-2 0-7,2 0 144 6,3 0-144-6</inkml:trace>
    </iact:actionData>
  </iact:action>
  <iact:action type="add" startTime="140298">
    <iact:property name="dataType"/>
    <iact:actionData xml:id="d66">
      <inkml:trace xmlns:inkml="http://www.w3.org/2003/InkML" xml:id="stk66" contextRef="#ctx0" brushRef="#br1">12225 10280 6447 0,'0'0'576'4,"0"0"-576"-4,0 0 0 0,0 0 0 7,0 0 1488-7,0 0 192 7,0 0 48-7,0 0 0 8,0 0-992-8,0 0-192 8,-2-16-32-8,2 16-16 6,0 0-128-4,0 0-32 5,0 0 0-7,0 0 0 6,0 0-16-6,0 0 0 8,-17 4 0-8,17-4 0 9,-12 0-96-9,-2 0-32 7,14 0 0-7,-11 10 0 8,-5-6 32-7,4 0 0 4,-1 0 0-5,13-4 0 8,-14 7 32-8,4 5 0 6,-3-6 0-6,3 0 0 10,-4 2 0-10,6 3 16 6,1-1 0-6,-3 6 0 9,0-5-16-9,4 7 0 7,-3-2 0-7,5 1 0 7,0 3-112-7,2-3-16 11,-2 5-128-11,4 1 192 5,0 2-192-4,0-1 128 4,0 1-128-5,0 0 0 8,2-3 128-8,2 3-128 7,0 1 0-7,2-3 0 9,1 0 128-8,-3-1-128 5,-2-7 0-6,4 3 0 8,0-4 160-8,-6-14-160 7,12 13 160-7,-5 1-160 8,7 0 320-8,-4-3-16 5,-10-11-16-4,17 14 0 7,-3-8 16-7,6 0 0 6,-7-2 0-7,5-4 0 8,-1-2-48-7,-3-2-16 4,3-2 0-5,-3 2 0 10,4-2-240-10,-5-4 144 5,5 1-144-5,1-1 128 10,-3-6 32-10,2 1 0 6,-5-1 0-6,5-3 0 8,1 1 0-7,-3-1 0 4,-1-5 0-4,1 3 0 7,-2 3-32-8,-1-1-128 7,1-1 192-7,-2 5-64 8,1-3-128-8,-5-3 160 8,0-1-160-8,0 6 160 7,-4-1-160-7,-2 5 160 6,-2-5-160-6,-2 3 160 9,-2-4 96-9,-4 3 0 6,0 3 16-6,2-1 0 9,-3-1-48-9,-5 0-16 6,4 4 0-6,-7 7 0 8,-3-1-208-8,5 0 128 8,-9-4-128-8,7 6 0 9,-1 4-128-9,-1 4-128 5,1-2-32-5,4 2 0 26,-1-3-544-25,15-3-128 2,0 0 0-2,0 0-10720-1</inkml:trace>
    </iact:actionData>
  </iact:action>
  <iact:action type="add" startTime="141049">
    <iact:property name="dataType"/>
    <iact:actionData xml:id="d67">
      <inkml:trace xmlns:inkml="http://www.w3.org/2003/InkML" xml:id="stk67" contextRef="#ctx0" brushRef="#br1">12557 9900 12319 0,'0'0'544'2,"0"0"112"-1,0 0-528-1,0 0-128 1,0 0 0-1,0 0 0 6,4-16 736-6,-4 16 112 8,0 0 32-8,0 0 0 8,0 0-368-8,0 0-80 7,0 0-16-7,0 0 0 8,0 0 80-8,0 0 16 8,4 19 0-8,2 1 0 7,-5 0 0-7,-1 1 0 7,0 2 0-7,0 3 0 8,0 1-128-7,-1 4-32 5,-3 0 0-6,2 3 0 10,2-1-48-10,-4-2-16 5,0-2 0-5,0 0 0 8,2-3-128-7,-2-3-32 5,0-3 0-3,-2-1 0 4,2-1 0-7,3-5 0 4,1-13 0-4,0 20 0 11,0-6-128-11,0-14 0 5,0 0 0-5,3 15 0 8,-3-15 128-7,0 0 0 6,0 0 0-7,0 0 0 21,0 0-640-19,18 6-128-2,0-6-16 1,-5 0-6160 8,-13 0-1232-8</inkml:trace>
    </iact:actionData>
  </iact:action>
  <iact:action type="add" startTime="141368">
    <iact:property name="dataType"/>
    <iact:actionData xml:id="d68">
      <inkml:trace xmlns:inkml="http://www.w3.org/2003/InkML" xml:id="stk68" contextRef="#ctx0" brushRef="#br1">12910 9847 9215 0,'0'0'400'0,"0"0"96"1,0 0-496-1,8-14 0 1,1 5 0-1,-9 9 0 6,0 0 1168-6,0 0 144 7,0 0 32-7,0 0 0 7,0 0-432-7,0 0-80 7,0 0 0-7,-5 21-16 8,-3-3 80-8,2 1 0 9,-6 4 16-9,4 1 0 6,1-3-336-6,-5-1-80 7,0 1-16-6,1 3 0 8,-5 1 64-9,0-4 16 5,1-1 0-5,-3 1 0 8,3 1-48-8,-5 1-16 8,4-5 0-8,3-1 0 7,1 3-96-7,4-8-16 8,8-12 0-8,-6 17 0 8,3-3-96-8,1 1-32 6,2-15 0-6,4 18 0 8,-4-18 0-8,5 16-16 11,3 1 0-11,4-3 0 5,-4 3 16-5,5-5 16 7,1 4 0-7,5-7 0 8,-5 3-48-8,4-4-16 7,3 0 0-7,-5 1 0 8,3 1-80-8,5-2 0 7,1 2-128-7,0-4 192 7,3-3-192-7,-3 1 0 8,0 0 0-8,-3 2 0 23,-1 4-1136-21,1-4-320-1,-1 2-64-1,-7-1-10784 0</inkml:trace>
    </iact:actionData>
  </iact:action>
  <iact:action type="add" startTime="142686">
    <iact:property name="dataType"/>
    <iact:actionData xml:id="d69">
      <inkml:trace xmlns:inkml="http://www.w3.org/2003/InkML" xml:id="stk69" contextRef="#ctx0" brushRef="#br1">10723 11417 2751 0,'0'0'256'3,"0"0"-256"-3,0 0 0 0,0 0 0 9,0 0 1376-9,0 0 224 6,0 0 64-6,0 0 0 7,0 0-976-6,0 0-192 6,0 0-48-7,0 0 0 9,0 0-256-9,0 0-48 8,0 0-16-8,0 0 0 5,0 0-128-5,0 0 0 7,0 0 0-7</inkml:trace>
    </iact:actionData>
  </iact:action>
  <iact:action type="add" startTime="145418">
    <iact:property name="dataType"/>
    <iact:actionData xml:id="d70">
      <inkml:trace xmlns:inkml="http://www.w3.org/2003/InkML" xml:id="stk70" contextRef="#ctx0" brushRef="#br1">19456 11635 11567 0,'0'0'512'4,"0"0"112"-4,0 0-496 0,0 0-128 0,0 0 0 0,0 0 0 7,0 0 704-7,12-2 112 8,5-4 16-8,-1 3 16 7,3-5-144-7,5 4-48 7,3-2 0-7,4 0 0 7,0-4-224-6,6 3-48 7,4 1-16-7,0 2 0 5,4-6-96-6,6 2-16 6,2 2 0-6,5-1 0 10,3-5-64-10,9 2-32 5,2-5 0-5,0 3 0 9,2-4 0-9,0 7 0 6,6-5 0 0,4 2 0-2,0-3 64-4,8 1 16 5,1-4 0-4,7 9 0 8,-3-5 16-9,3 4 16 5,-6 1 0-5,1-5 0 9,-3 4-80-9,3-4 0 8,-1 3-16-8,4 1 0 8,-5-2 64-8,1 4 16 6,-3-7 0-6,-5 5 0 9,-4 0-256-9,0 1 176 7,-4 3-176-7,-4-2 160 8,-2-6-32-8,3 5-128 6,-9-1 192-5,0-4-64 6,-11 2 64-7,-5-1 0 7,1 5 0-7,-4 0 0 9,0-2 64-9,-8 5 32 7,-2-1 0-7,0-4 0 7,-6 2-32-7,-2 4-16 6,-3 4 0-6,-1 0 0 11,-3-2-48-11,-5-2 0 5,1 4 0-5,-1 0 0 9,-3 0 0-9,5 0-16 6,-19 0 0-5,16-1 0 7,-16 1 80-8,16 3 32 6,-16-3 0-6,0 0 0 8,0 0-96-8,0 0-32 8,0 0 0-8,0 0 0 7,0 0 32-7,0 0 0 8,0 0 0-8,0 0 0 7,0 0 16-6,0 0 16 5,0 0 0-5,0 0 0 6,0 0-96-7,0 0 0 7,0 0-128-7,0 0 192 8,0 0-192-8,0 0 128 7,0 0-128-7,0 0 0 8,0 0 0-8,0 0 128 6,0 0-128-6,0 0 0 8,0 0 0-8,0 0 0 8,0 0-144-8,-8 16 144 24,-2 2-2624-22,10-18-416-1,-23 15-96 0,3 1-7872-1</inkml:trace>
    </iact:actionData>
  </iact:action>
  <iact:action type="add" startTime="147370">
    <iact:property name="dataType"/>
    <iact:actionData xml:id="d71">
      <inkml:trace xmlns:inkml="http://www.w3.org/2003/InkML" xml:id="stk71" contextRef="#ctx0" brushRef="#br1">9434 11746 6447 0,'0'0'272'3,"0"0"80"-3,0 0-352 0,-6 18 0 0,-2-10 0 0,8-8 0 8,-13 10 1280-8,13-10 192 6,-10 11 48-6,10-11 0 8,0 0-432-7,0 0-64 7,0 0-32-8,0 0 0 7,0 0-288-7,0 0-48 7,0 0-16-7,23-6 0 8,-3-3-192-8,7-1-32 6,4-6-16-5,3 3 0 8,1-7-128-9,8 1-16 6,-2-3-16-6,7-3 0 9,3-2-112-9,2-5 0 5,1-3-128-5,3 0 192 12,1 2-192-12,3-8 128 5,9-2-128-4,2 0 0 7,8 6 0-8,4-6 0 5,2 0 0-4,2-3 0 7,-2-7 192-8,1 2-48 7,-1 0-16-6,12 3 0 6,-7-3-128-7,11 2 160 6,-1-1-160-6,3-1 160 9,-5 0-160-9,-3 0 128 6,1-3-128-5,1 3 128 7,5 6-128-8,0 0 0 7,-7-1 0-7,0-3 0 7,-9 2 0-7,-1 4 128 7,0-4-128-6,-4 1 0 7,-2 3 0-8,0 2 0 6,-2 6 0-6,0 3 0 8,-8-7 0-8,0 6 0 7,-3 0 0-6,-5 6 0 7,-7-1 0-8,-7 1 128 6,1 4-128-6,-6 1 0 10,-10 5 0-10,-3-3 0 5,-1 3 0-5,-4 5 0 8,-5-4 208-8,-7 9-32 7,-13 7-16-7,0 0 0 8,0 0-160-8,0 0 0 6,0 0 0-5,0 0 0 25,0 0-448-25,0 0-112 0,-19 7-16-1,-1 5-16 2</inkml:trace>
    </iact:actionData>
  </iact:action>
  <iact:action type="add" startTime="147879">
    <iact:property name="dataType"/>
    <iact:actionData xml:id="d72">
      <inkml:trace xmlns:inkml="http://www.w3.org/2003/InkML" xml:id="stk72" contextRef="#ctx0" brushRef="#br1">12284 9742 5519 0,'0'0'240'2,"0"0"64"-2,6-10-304 0,5-2 0 3,-1 4 0-2,8-1 0 5,-1-5 1024-5,9 6 128 5,3-11 48-6,6 5 0 8,0-4-528-7,2 1-96 5,6-1-32-6,4 1 0 8,0 5 192-8,5-2 32 6,1 7 16-6,2-9 0 9,-1 0-208-9,1-3-32 6,-3 1-16-6,1 5 0 9,-4-11-16-9,-2 5 0 7,0 1 0-6,1 1 0 7,-7 5-192-8,2-2-64 6,-8 5 0-6,4 1 0 9,-6 8-16-6,-3 6-16 1,-3 1 0-4,-6 1 0 8,-5 4-224-8,2 2 176 7,-7 5-176-6,-1-3 160 7,-6 1 32-8,-6 3 16 5,-4-7 0-4,-6 9 0 7,1 5 208-8,-9 2 32 7,-3 1 16-7,-2-1 0 8,-3-2-128-8,-1 1-16 6,-4 1-16-6,4 0 0 8,-3-2-48-8,1 1 0 7,-6-3 0-7,8-4 0 8,1-1-256-8,5-6 0 7,4 1 0-7,-1-5 0 9,6 0 0-9,14-10 0 6,0 0 0-6,0 0 0 24,0 0-864-22,0 0-224-1,0 0-64-1,30-14 0 0</inkml:trace>
    </iact:actionData>
  </iact:action>
  <iact:action type="add" startTime="148256">
    <iact:property name="dataType"/>
    <iact:actionData xml:id="d73">
      <inkml:trace xmlns:inkml="http://www.w3.org/2003/InkML" xml:id="stk73" contextRef="#ctx0" brushRef="#br1">14168 9139 12895 0,'0'0'1152'2,"0"0"-928"-2,0 0-224 0,0 0 0 8,0 0 704-8,0 0 112 9,0 0 16-9,-16 10 0 7,5 5-224-7,-5 3-32 6,2-1-16-5,-1 5 0 7,3 1 160-8,-2 3 48 5,5 5 0-5,-3-2 0 8,2 2-208-8,4 1-48 8,-1-3 0-7,-1 0 0 6,6 2-144-7,2-1-48 7,2-3 0-7,2-6 0 9,4-1 0-8,-3 1-16 4,5-7 0-5,4 0 0 9,-14-14 256-9,21 3 48 6,-1 1 16-6,3-4 0 9,3-4 80-9,3 1 32 10,0-9 0-8,2-2 0 3,6-3-128-5,-2-1-32 5,2-3 0-5,-1-3 0 8,-5 3-144-8,-4 1-48 7,-2-3 0-7,-7-6 0 9,-2-8 64-9,-3 1 16 6,-3 5 0-5,-6-2 0 6,-6-2 16-7,-4 2 0 8,-9 0 0-8,-1 0 0 7,-2 1-208-7,-7-1-32 7,-2 2-16-7,-6 4 0 8,-5 1-224-8,1 11 128 7,0-1-128-7,-6 10 0 7,4 2 0-6,-3 2 0 6,2 2 0-7,-4 4-160 25,-1 2-544-25,4 6-96 0,-2 0-32 0,2 3-9680 7,-8 5-1952-6</inkml:trace>
    </iact:actionData>
  </iact:action>
  <iact:action type="add" startTime="149189">
    <iact:property name="dataType"/>
    <iact:actionData xml:id="d74">
      <inkml:trace xmlns:inkml="http://www.w3.org/2003/InkML" xml:id="stk74" contextRef="#ctx0" brushRef="#br1">6263 11156 10127 0,'0'0'448'2,"5"-12"96"-2,-5 12-544 0,10-6 0 0,-10 6 0 0,16-4 0 5,-8-8 1024-4,-8 12 80 7,0 0 32-8,0 0 0 7,0 0-448-6,0 0-96 7,0 0-16-8,0 0 0 6,0 0 256-5,11 14 64 6,-11-14 0-6,6 20 0 6,-4-3-112-7,-2 5-16 5,-2 1 0-5,-4 0 0 9,2 5-128-9,-3 3-16 6,-3 4-16-6,-6 6 0 9,4-4-160-9,-3 4-48 7,3 4 0-7,-1 0 0 9,3-8-208-6,-4 0-32 0,2-2-16-3,5-4 0 9,-5-4-144-9,4-1 160 6,2-3-160-6,-2-5 160 9,1-3 48-8,7-15 16 4,-6 16 0-5,6-16 0 9,0 0 80-9,0 0 16 6,0 0 0-6,0 0 0 8,0 0-64-8,0 0 0 7,0 0 0-7,0 0 0 8,0 0 176-8,25 0 16 8,-1-2 16-8,3-4 0 7,2-4-272-6,2-3-48 4,-1 1-16-5,5-4 0 9,4 5-128-9,-2-5 0 8,6 2 0-8,-4-1 128 7,4 7-128-6,-2 0 0 5,1-2 0-6,-1 5 0 9,4 3 0-9,-6 0 0 5,2 0 0-5,-4 0 0 9,2 0 0-9,2 2 0 7,-2 4 0-7,2 0 0 9,-4-2 0-8,4 1 0 4,-6 1 0-5,0 0 0 10,-1 4 0-10,-1-4 0 6,-2-2 0-6,-2-2 0 8,-3 2 0-7,-3 2 0 5,-3 2 0-6,1-6 0 8,0-2 0-8,-1 2 0 6,-20 0 0-6,16-2 0 8,-16 2 176-8,17-4-48 8,-17 4-128-8,0 0 192 7,0 0 32-7,12-4 0 7,-12 4 0-6,0 0 0 6,10-16 224-6,-10 16 64 5,2-13 0-6,-2-3 0 8,-2 4-16-8,-4-3 0 7,2 1 0-7,-2-5 0 9,0-3-112-9,-2 3 0 6,-1-3-16-6,3-5 0 8,0 0-112-8,0-1 0 7,-2-1-16-7,2 0 0 10,2 2-240-10,1 1 176 6,-1 1-176-6,2 3 160 9,2 9-160-9,0-3 0 6,0 6 0-6,0 10 0 8,0 0 0-7,0 0-144 5,0 0 0-5,0 0 0 22,0 0-2288-22,11 14-464-1</inkml:trace>
    </iact:actionData>
  </iact:action>
  <iact:action type="add" startTime="164515">
    <iact:property name="dataType"/>
    <iact:actionData xml:id="d75">
      <inkml:trace xmlns:inkml="http://www.w3.org/2003/InkML" xml:id="stk75" contextRef="#ctx0" brushRef="#br1">3774 18623 12895 0,'0'0'1152'3,"-16"-2"-928"-2,4 4-224-1,12-2 0 7,-15 2 1248-7,15-2 208 7,-12 6 32-7,4 7 16 8,-2 1-1136-8,5 5-240 7,1-1-128-7,2 3 160 8,-2 3 80-8,0 5 16 6,-2 6 0-6,4 4 0 8,-2-2 256-8,0 10 64 7,2 4 16-7,0 5 0 9,1 5 48-9,-1 9 16 6,0 2 0-6,0 6 0 9,-2 2-144-9,0 6-16 6,0 2-16-6,0 7 0 9,2-1-112-2,-4 5-32-7,-2 1 0 0,1-3 0 8,-1-5-96-8,0-2-32 7,-4-4 0-7,6-3 0 8,-1-3 272-8,-5-4 48 6,2-2 16-6,-3 1 0 9,1-7-32-9,4-2 0 8,-4-7 0-8,5-7 0 7,3-7-192-7,-2 0-64 8,-4 0 0-8,4-10 0 8,2-4-112-8,2-3-16 6,-2-3-128-6,-1-2 192 9,1-1-192-9,4-22 0 7,0 0 0-7,0 0 0 24,0 13-1936-22,0-13-336-1,0 0-64 0</inkml:trace>
    </iact:actionData>
  </iact:action>
  <iact:action type="add" startTime="164965">
    <iact:property name="dataType"/>
    <iact:actionData xml:id="d76">
      <inkml:trace xmlns:inkml="http://www.w3.org/2003/InkML" xml:id="stk76" contextRef="#ctx0" brushRef="#br1">4880 20140 22111 0,'-12'6'1968'0,"-4"-2"-1584"4,7 4-384-3,9-8 0 5,-16 7 208-6,6 3-32 7,6 2-16-7,0-2 0 8,4-10-160-7,-2 17 0 5,2-5 0-5,0-12 0 6,6 16 256-7,0-7 112 8,-6-9 16-8,20 14 16 7,-7-6 112-7,7 0 0 7,-3-3 16-7,3 3 0 9,3-6 96-9,1 0 16 5,1 0 0-4,0-4 0 8,3-4-96-9,-3-2-16 6,0 3 0-6,3-1 0 7,-1-4-112-6,-2-2-32 5,-5 1 0-5,1-5 0 7,1 6-32-8,-7-5-16 10,3 1 0-10,-1-4 0 7,-5 1-80-6,2 1 0 3,-6-3-16-4,-4 3 0 8,1-3-112-7,-5-1 0 7,-3 5-128-8,-3-3 192 6,0 2-32-6,-8 5-16 9,0-5 0-9,-5 4 0 7,-1 7 0-7,-5-5 0 7,-4 2 0-7,2 6 0 7,-1 4-16-7,-1 4 0 9,-2 2 0-9,0 1 0 7,-1 1 112-7,-3 8 16 6,-6-1 0-6,6 1 0 8,-4 3 48-8,2 7 16 8,2-1 0-8,-2 8 0 8,2 4-128-8,2-4-32 6,3 2 0-6,3 6 0 9,2-6-160-9,5 6 192 6,3-4-192-5,1 6 192 8,6-4-16-9,3 2 0 6,5-8 0-6,5 4 0 8,7-4-48-8,2 0 0 7,5-4 0-7,5 2 0 8,5-3-128-7,6-3 128 6,4-8-128-7,4 1 128 7,-5 5-128-6,5-5 160 5,1-7-160-6,3 3 160 8,-4-6-160-8,4 2 128 7,-4-5-128-7,4-3 128 7,4-2-128-7,-6-2 0 8,0-2-160-8,-1 0 160 21,7-4-1728-17,2-3-240-2,2 1-48-2,-1-2-13744 0</inkml:trace>
    </iact:actionData>
  </iact:action>
  <iact:action type="add" startTime="165705">
    <iact:property name="dataType"/>
    <iact:actionData xml:id="d77">
      <inkml:trace xmlns:inkml="http://www.w3.org/2003/InkML" xml:id="stk77" contextRef="#ctx0" brushRef="#br1">6038 18562 13823 0,'0'0'1216'1,"0"0"-960"-1,0 0-256 0,0 0 0 6,0 0 832-5,0 0 128 6,-13-3 32-7,13 3 0 6,0 0-272-6,0 0-48 8,-10 9-16-8,10-9 0 8,-16 10-80-8,6 4-32 8,-3-7 0-8,3 5 0 6,-4 2 128-6,5-4 32 7,1 3 0-7,-2 1 0 9,0 3 48-9,3-1 16 6,-3 4 0-6,2 3 0 10,2-2-128-10,-4 5-32 6,3 1 0-6,1 4 0 7,2 0-224-7,0 5-64 7,2-3 0-7,4 4 0 12,2-6-80-12,2 2-32 4,3 0 0-3,5-3 0 6,-6-7 48-7,7-2 0 8,-1 1 0-8,6-9 0 9,1 1 80-9,-1-6 32 5,3-2 0-5,2-4 0 8,1-4 112-8,1-4 32 8,0-2 0-8,1-6 0 7,-1 3 32-7,0-7 16 7,3 5 0-7,-1-11 0 8,0-1-48-8,-2-2 0 7,-3 1 0-6,-5-1 0 6,-3-4-48-6,-4 1-16 6,-9-5 0-7,1 0 0 7,-4 2 128-7,-4 2 0 8,-1-2 16-8,-15 0 0 6,-5-5-80-6,-5 5 0 8,-3-2-16-8,0 0 0 9,-6 6-240-9,2 2-64 7,2 1 0-7,-4 9 0 8,4-3-192-8,2 7 144 6,-6-3-144-6,2 10 128 10,2 4-128-10,-3 4 0 5,3 2 0-5,2 4 0 25,-2 2-1424-24,0 1-176 0,6 9-16-1,5-3-10832 8,9 1-2160-6</inkml:trace>
    </iact:actionData>
  </iact:action>
  <iact:action type="add" startTime="166452">
    <iact:property name="dataType"/>
    <iact:actionData xml:id="d78">
      <inkml:trace xmlns:inkml="http://www.w3.org/2003/InkML" xml:id="stk78" contextRef="#ctx0" brushRef="#br1">6688 19945 12895 0,'0'0'1152'2,"0"0"-928"-1,0 0-224-1,0 0 0 7,0 0 1520-7,0 0 256 7,0 0 48-7,0 0 16 8,0 0-528-8,0 0-96 7,0 0-32-7,0 0 0 8,0 0-112-7,0 0-32 6,0 0 0-7,0 0 0 7,19-4-80-7,3-2 0 8,1-1-16-8,4 3 0 8,1 0-272-8,5 2-48 6,0 0-16-6,2 2 0 9,6-4-256-9,0 2-48 6,6 0-16-6,2 0 0 9,-1-2-288-9,1 4 160 7,-2 4-160-7,0-2 128 8,-8 0-128-8,-2 2 0 7,-4-2 0-7,-6 2 0 9,-7 0 0-9,-1 2-256 6,-1 1 48-6,-18-7 0 22,10 10-2304-19,-10-10-464-1</inkml:trace>
    </iact:actionData>
  </iact:action>
  <iact:action type="add" startTime="166756">
    <iact:property name="dataType"/>
    <iact:actionData xml:id="d79">
      <inkml:trace xmlns:inkml="http://www.w3.org/2003/InkML" xml:id="stk79" contextRef="#ctx0" brushRef="#br1">6707 20442 23951 0,'0'0'2128'0,"0"0"-1696"0,20-3-432 0,1 1 0 9,7-2 1136-9,3 0 144 4,4-2 16-3,-2 0 16 6,4 0-496-6,6 0-112 5,-4-3 0-5,8 3-16 7,3-4-48-8,-3 2 0 7,-6-2 0-7,4 5 0 7,-6-3-336-7,4-2-80 8,-8 0-16-8,-4 4 0 7,-1-3-208-6,1 1 0 5,-2 2 128-6,-2-4-128 24,-1-1-592-21,1 5-176-3,0-2-16 0,1-4-13680 0</inkml:trace>
    </iact:actionData>
  </iact:action>
  <iact:action type="add" startTime="167146">
    <iact:property name="dataType"/>
    <iact:actionData xml:id="d80">
      <inkml:trace xmlns:inkml="http://www.w3.org/2003/InkML" xml:id="stk80" contextRef="#ctx0" brushRef="#br1">8601 19668 22511 0,'0'0'992'1,"0"0"224"-1,0 0-976 1,2-17-240-1,4 3 0 0,2-4 0 5,4 3 384-4,-1-5 48 6,7 1 0-7,-1-3 0 9,1-3 144-9,3-2 16 4,5-3 16-3,-3-1 0 7,2-4-80-8,1 0-16 7,-5-2 0-6,3 2 0 7,-1 2 0-8,-1-2 0 5,1-2 0-5,-4 1 0 9,1-4-16-9,-1 2-16 7,1 5 0-6,-6 0 0 6,1 6-96-7,-3 0-32 8,4-1 0-8,-5 7 0 7,3 1-112-7,-4 7-32 7,-1-5 0-7,1 10 0 9,-10 8-208-9,0 0 176 6,0 0-176-6,0 0 160 9,0 0-160-9,0 0 128 6,0 0-128-6,0 0 128 8,0 0-128-8,10 10 0 6,-10-10 0-6,6 23 128 8,-4 5-128-7,-2-1 0 5,0 0 0-6,0 1 0 9,-2 5 0-9,-2 6 0 8,0 0 0-8,2 6 0 7,-2-2 0-7,0 5 0 11,-2 7 160-11,0 2-160 6,1 5 256-6,1 2-64 6,-2-1-16-6,-2 1 0 7,0 8 16-7,2 2 16 8,-3-3 0-8,-1 1 0 7,-2-6-32-7,-1 6-16 8,3-2 0-8,-2 1 0 7,-2-3-32-7,1 0-128 8,-1-4 192-8,2 3-64 7,1-5-128-7,1-3 0 8,-4-5 144-8,7-3-144 8,-5 0 128-8,6-10-128 7,0 0 128-6,2-6-128 7,4-2 0-8,-2-4 0 5,0-7 0-5,2-3-192 22,0-19-1344-21,0 0-256 0,0 0-64 2,0 0-12736-3</inkml:trace>
    </iact:actionData>
  </iact:action>
  <iact:action type="add" startTime="167701">
    <iact:property name="dataType"/>
    <iact:actionData xml:id="d81">
      <inkml:trace xmlns:inkml="http://www.w3.org/2003/InkML" xml:id="stk81" contextRef="#ctx0" brushRef="#br1">8121 20948 20495 0,'0'0'896'0,"0"0"208"0,0 0-880 0,0 0-224 0,0 0 0 0,0 0 0 7,0 0 368-6,0 0 16 7,20 1 16-8,-1-1 0 7,-5-1 240-7,4 2 64 6,1-1 0-5,-1-1 0 7,3-7 128-8,3 2 16 6,3 4 16-6,2-2 0 8,6 0 32-8,4 0 16 8,-4-2 0-7,6 2 0 5,4-5-96-6,8 1-32 7,7 0 0-6,5 2 0 7,-1 4-80-7,-2 0 0 6,5 0-16-4,-7 4 0 2,-3 2-32-4,-1 2 0 4,-1 2 0-5,0-4 0 9,-7-2-128-9,-1 0-16 6,2 0-16-6,-2-2 0 7,1 0-272-6,-3 2-48 7,2 0-16-8,-2 0 0 7,-10-2-160-7,2 0 0 7,0 1 0-6,-4 1 0 21,-5 0-1408-19,-1 4-272-3,-6-2-48 0,-7 0-14688 0</inkml:trace>
    </iact:actionData>
  </iact:action>
  <iact:action type="add" startTime="173282">
    <iact:property name="dataType"/>
    <iact:actionData xml:id="d82">
      <inkml:trace xmlns:inkml="http://www.w3.org/2003/InkML" xml:id="stk82" contextRef="#ctx0" brushRef="#br1">25046 17617 18303 0,'0'0'816'5,"0"0"160"-5,0 0-784 0,0 0-192 0,0 0 0 0,0 0 0 7,0 0 448-7,0 0 32 9,0 0 16-9,0 0 0 7,-4 15-240-7,4-15-32 6,-4 14-16-6,4 9 0 8,4 5 176-7,2 5 48 4,2 8 0-5,0 0 0 8,3 7 64-8,3 7 16 7,0 5 0-7,-1 11 0 8,1 1-80-8,0 8-16 8,-1 2 0-8,-1 9 0 7,-8 3-48-7,0 5-16 11,-2-1 0-11,0 7 0 4,-2 6-96-4,-2-1 0 8,-4-3-16-8,0 2 0 8,-8 4 48-8,3-4 16 7,-11 1 0-7,3-1 0 10,1-4 48-10,-3-9 16 6,-3-3 0-6,1-5 0 7,1 4 48-7,3-8 16 7,-4-6 0-7,-3 0 0 8,3-2-80-8,1-8-16 7,5 2 0-7,-3-11 0 8,5-5-160-8,1 1-48 7,-4-3 0-7,9-5 0 9,-5-6-128-9,6 0 0 6,2-4 0-6,2-6 128 24,-3 3-1360-23,3-7-288 4,4-4-48-5</inkml:trace>
    </iact:actionData>
  </iact:action>
  <iact:action type="add" startTime="174261">
    <iact:property name="dataType"/>
    <iact:actionData xml:id="d83">
      <inkml:trace xmlns:inkml="http://www.w3.org/2003/InkML" xml:id="stk83" contextRef="#ctx0" brushRef="#br1">16317 19922 5519 0,'0'0'240'2,"0"0"64"-2,0 0-304 0,-9 8 0 0,9-8 0 0,0 0 0 7,-6 15 2432-7,6-15 416 7,-6 12 96-7,6-12 0 8,0 17-2000-8,8 1-416 7,-2-6-80-7,1 1 0 7,7-3 192-6,-2 6 64 6,5-5 0-7,1 5 0 7,3-4 304-7,5 3 64 8,1-3 16-8,4-2 0 7,1-1-304-7,3-1-48 8,0-2-16-8,4-2 0 7,4-4-208-7,3 0-32 7,1 0-16-7,2-2 0 11,0 0-64-11,0-4-16 5,-3-4 0-5,-1-3 0 8,-4 1 16-8,-2-5 0 7,-6-3 0-7,-1 3 0 8,-3-5-80-8,0 1-32 6,-2-3 0-5,-3 1 0 7,-5-1-144-8,3 1-16 7,-9 0-128-7,-1-3 192 10,-6-1-64-10,-4 4-128 5,-2 1 176-4,0 5-176 5,-6-3 160-6,-4 1-160 9,-1 1 128-9,-5-2-128 7,-3-1 128-7,-3 2-128 8,-1-1 0-8,-3 1 128 7,-1-1-128-7,-2 8 0 8,-2-1 0-8,-3 3 0 7,-7 4 128-7,4 0-128 8,-4 0 128-8,0 6-128 8,-7 2 224-7,3 8-32 4,2-2-16-5,-4 9 0 7,6 3-176-6,0 5 0 6,6 3 0-7,-4 5 128 7,4 0-128-7,2 2 0 8,-2 10 0-8,-2 0 0 9,1 0 0-9,5 1 0 7,4 3 0-7,0 10 0 7,1 1 0-7,1 1 160 7,0 3-32-7,1 4-128 9,1-2 256-8,7 3-64 4,3-9-16-5,7-3 0 7,4-3-16-7,6 1 0 9,5-6 0-9,5-6 0 7,7 0 32-7,7-6 16 8,-3 4 0-7,4-6 0 6,3-6-32-7,3 0-16 7,4-2 0-7,0-3 0 7,8-7 32-7,-1-3 0 8,-1 2 0-8,8-9 0 8,3 1-32-8,5-2 0 6,3-6 0-5,-1-2 0 7,1-2-160-8,0-2-192 6,-5-1 32-6,-4-9-11216 19,-5-4-2240-18</inkml:trace>
    </iact:actionData>
  </iact:action>
  <iact:action type="add" startTime="175264">
    <iact:property name="dataType"/>
    <iact:actionData xml:id="d84">
      <inkml:trace xmlns:inkml="http://www.w3.org/2003/InkML" xml:id="stk84" contextRef="#ctx0" brushRef="#br1">18052 18005 13823 0,'0'0'608'1,"-12"9"128"0,-4-7-592-1,5 2-144 3,-5 0 0-3,2 0 0 7,-5 2 1344-7,3 2 224 6,-3-2 48-6,-7-1 16 9,-3 3-768-9,-2 2-160 8,-6-4-16-8,2-4-16 7,0 0-96-7,-4-2-32 7,0 2 0-7,3-4 0 8,-1-2 112-8,6-2 32 6,4-2 0-6,5 4 0 9,3 2-96-9,-1 0-16 7,3 0 0-7,3 2 0 7,14 0-304-7,-12 6-64 8,12-6-16-7,0 0 0 5,0 0 0-6,0 0 0 7,-7 14 0-7,7-14 0 9,0 0-16-9,0 0-16 6,4 16 0-6,3 1 0 8,1 3-160-7,4-5 192 4,2 5-192-5,-1 5 192 9,5 4-192-9,1 6 0 11,-3 8 0-11,1 0 0 6,-1 2 0-6,0 4 0 6,1-2 0-6,-5 5 0 9,2 3 0-9,-7-2 0 5,-3-5 0-5,0 5 0 9,0 2 0-9,-4-1 0 7,0-5 0-7,-4-4 0 8,-2 4 0-8,2-3 128 7,-5-5-128-7,-1 0 128 8,0-6 112-7,-4 0 16 5,5 2 0-6,-5-5 0 8,0-3-16-8,3-2 0 8,1-1 0-8,2-3 0 7,-6-3-64-6,5-3-16 6,3 1 0-7,6-18 0 7,-8 15-16-7,4 1 0 8,4-16 0-8,0 0 0 8,0 0-144-8,0 12 0 6,0-12 0-6,0 0 0 8,0 0 128-8,0 0 0 6,16 11 0-6,-1-5 0 10,3 2-128-10,3-4 0 6,-1 2 0-6,1-2 0 9,5 1 0-9,1-3 0 6,0 2 0-6,1 0 0 8,-1 0 0-8,0 2 0 7,2-4 0-7,1 0 0 10,-1 0 0-10,-2-2 0 4,-3-2 0-3,-1 0 0 7,-1 0 0-8,-1 0 0 6,-5-4 0-5,1 4 0 8,-17 2 0-9,18-4-320 7,-5-2 48-7,-13 6-9824 14,14-5-1952-11</inkml:trace>
    </iact:actionData>
  </iact:action>
  <iact:action type="add" startTime="176031">
    <iact:property name="dataType"/>
    <iact:actionData xml:id="d85">
      <inkml:trace xmlns:inkml="http://www.w3.org/2003/InkML" xml:id="stk85" contextRef="#ctx0" brushRef="#br1">18408 18003 15087 0,'0'0'656'3,"0"0"160"-3,0 0-656 0,0 0-160 1,0 0 0-1,0 0 0 7,0 0 960-7,0 0 144 6,0 0 48-5,0 0 0 7,0 0 112-8,6 19 16 7,-6-19 16-7,-4 16 0 7,4 5-176-6,-2-1-32 6,-1-3-16-7,-1-3 0 8,0 4-272-8,2-5-48 6,-2 5-16-6,0-9 0 7,4-9-304-7,-8 18-64 9,2-6-16-9,1 1 0 7,5-13-208-4,0 0-144 1,0 0 192-4,-4 18-192 8,2-2 0-8,2-16 0 6,0 0 0-5,-2 23 0 7,2-7-208-7,0-1-160 4,2-3-16-5,-2-12-8864 17,0 0-1760-17</inkml:trace>
    </iact:actionData>
  </iact:action>
  <iact:action type="add" startTime="177831">
    <iact:property name="dataType"/>
    <iact:actionData xml:id="d86">
      <inkml:trace xmlns:inkml="http://www.w3.org/2003/InkML" xml:id="stk86" contextRef="#ctx0" brushRef="#br1">18590 18063 6447 0,'0'0'272'1,"0"0"80"-1,0 0-352 0,10-10 0 4,-10 10 0-4,0 0 0 7,13-9 2112-6,-7-3 336 6,-6 12 80-7,8-8 16 8,-8 8-1312-8,0 0-256 6,10-10-48-6,-10 10-16 9,0 0-48-9,0 0-16 7,0 0 0-7,0 0 0 8,0 0-160-8,0 0-48 6,0 0 0-6,0 0 0 8,0 0-240-8,0 0-48 7,-12 14-16-7,2 6 0 8,0-7-16-8,-1 5 0 7,1 1 0-7,-4 1 0 7,3 3 144-6,-3 3 32 7,2-3 0-8,3 2 0 7,-7 5-48 1,8-3 0-7,-2 0 0-1,5-2 0 7,1-3-112-7,2-3-16 7,0-1-16-7,2 2 0 9,0-20-32-9,4 17 0 5,-4-17 0-5,9 22 0 10,5-5-16-10,0-7-16 6,1-2 0-6,5-1 0 8,-5-3 16-8,5-2 0 7,3 0 0-7,-1-2 0 7,-1-2 48-7,1 0 16 8,-1-4 0-8,3-3 0 8,-7 1-80-7,3 0-16 6,1-6 0-7,-5 5 0 7,1-9-32-7,1 6 0 6,-8-5 0-5,3 3 0 6,-3-3-32-7,-2 3-16 8,1-2 0-8,-3-3 0 8,-4-1 112-8,-4 1 0 8,-2-3 16-8,-3 5 0 7,-3-3 48-6,0-1 16 4,-7 3 0-5,1 5 0 9,0-5-96-9,-5 5-32 7,-2-5 0-6,-1 6 0 7,-1-3-80-8,1 7-128 6,-1-2 176-6,0 6-176 8,-1-4 0-8,1 5 0 6,0 1 0-6,5 2 0 10,4 0 0-10,-1 0-272 6,7 0 16-6,10 0 16 22,0 0-624-20,0 0-128-2,0 0-32 1,2 13 0 13,6 3-1920-13,11-8-384 2,13 1-64-1,7-1-32 0</inkml:trace>
    </iact:actionData>
  </iact:action>
  <iact:action type="add" startTime="178448">
    <iact:property name="dataType"/>
    <iact:actionData xml:id="d87">
      <inkml:trace xmlns:inkml="http://www.w3.org/2003/InkML" xml:id="stk87" contextRef="#ctx0" brushRef="#br1">19764 17952 19231 0,'0'0'848'3,"0"0"176"-3,0 0-816 0,0 0-208 0,0 0 0 0,-16-6 0 7,5 4 640-7,-7 4 96 7,3 2 16-6,-5 4 0 7,-1-2 112-7,-1 0 32 5,-3 3 0-6,-1 5 0 9,3-2-80-9,-2 7-16 6,1 5 0-5,-1-3 0 7,2-3 32-8,3 5 0 6,2 2 0-6,1 3 0 7,5-3-400-7,2-2-80 7,9-1-16-7,1-1 0 9,1 3-128-9,9-1-16 6,-2-1-16-5,10-3 0 6,-1-5-176-7,3 1 128 8,1-5-128-8,-1-2 128 7,3 2 48-7,0-5 0 8,1-1 0-4,-1-4 0 1,-5-2 176-5,3-3 32 6,3-5 16-6,-1 0 0 9,0-2 48-9,-1-3 0 6,-5-5 0-6,1 3 0 10,-8-5-64-10,0-1-16 6,-7-1 0-6,-3 1 0 8,-3-2-48-8,-7-1-16 6,0-1 0-5,-8 0 0 7,1-1-112-8,-3-1-32 7,-1-2 0-7,-2 2 0 7,-3 5-160-7,3 7 0 8,3-3 0-8,-3 5 128 9,-1 3-128-9,3 4-224 6,-2 0 48-6,3 6 16 22,-3 2-1792-20,-3 6-352-1,7 0-80-1,3-2-12704 1</inkml:trace>
    </iact:actionData>
  </iact:action>
  <iact:action type="add" startTime="179004">
    <iact:property name="dataType"/>
    <iact:actionData xml:id="d88">
      <inkml:trace xmlns:inkml="http://www.w3.org/2003/InkML" xml:id="stk88" contextRef="#ctx0" brushRef="#br1">18623 18828 16815 0,'0'0'736'3,"0"0"160"-3,0 0-704 0,0 0-192 1,-8-8 0-1,8 8 0 6,0 0 864-6,-13-6 144 7,1 0 16-7,12 6 16 9,-16-6-112-8,3 8-32 3,-5 8 0-4,4-4 0 7,-3-2-176-6,1 7-32 8,-1 1-16-9,-3 8 0 7,5-1-96-7,-5 3 0 6,-1-1-16-5,5 4 0 7,-3 1 128-8,5 1 16 6,0 0 16-6,2 5 0 8,3-3-208-7,3 2-32 6,4-2-16-7,2 2 0 7,2-5-176-6,6-3-32 6,5 3-16-4,-1-5 0 2,6-9-48-5,-1 1 0 7,9-7 0-7,1 0 0 9,0-4 160-9,2-2 32 6,5 0 0-6,-1-4 0 8,-2-2 48-8,2-7 16 8,-4 1 0-8,-1-6 0 7,-3 3-128-7,-2-5 0 7,-1-1-16-7,-7 1 0 9,1-5-64-9,-4 0-16 7,-1-1 0-7,-5 5 0 7,0-3-80-7,-6-1-16 7,-4-2 0-6,0 3 0 6,-7 3-128-7,1-2 160 7,-2-3-160-7,-3 3 160 8,3-3-160-8,-4 7 0 7,5-1-192-7,-5 3 192 22,4 5-752-20,1 0-16-2,1 7-16 1,10 5 0 12,0 0-2448-11,-12 0-480 0</inkml:trace>
    </iact:actionData>
  </iact:action>
  <iact:action type="add" startTime="179452">
    <iact:property name="dataType"/>
    <iact:actionData xml:id="d89">
      <inkml:trace xmlns:inkml="http://www.w3.org/2003/InkML" xml:id="stk89" contextRef="#ctx0" brushRef="#br1">19618 18933 19343 0,'0'0'1728'4,"-12"8"-1392"-3,4 3-336-1,-5-5 0 6,13-6 944-5,-14 12 112 6,-6 4 32-7,5 1 0 8,-1-3-320-8,1 3-48 8,-1-1-16-8,-3 0 0 7,-3 3 320-7,6-1 64 6,-1 3 16-6,5 2 0 8,1-3-144-8,3-2-48 8,6 1 0-8,2-1 0 8,2-1-352-8,6 3-80 8,-8-20-16-8,19 17 0 7,-5-5-144-7,3 0-16 6,5-3-16-5,-3-5 0 6,-1 0 112-6,1 0 32 6,3-6 0-6,-3 0 0 5,1 0 80-5,1-2 32 6,-1-2 0-2,-3-3 0-2,1-1-128-3,1 0-32 8,-3-5 0-8,1 3 0 7,-9-4-128-7,0 5-48 8,2-7 0-8,-4 0 0 7,-4 5 48-7,-2-9 0 7,-2 3 0-6,2-3 0 8,-4 3-128-9,-6-4 0 6,0-1-128-5,1 3 192 6,-5 1-192-6,4 1 0 6,-4-3 0-7,5 9 0 7,3-7-176-7,0 6-128 7,-4 1-16-7,4 5-16 25,6 8-1984-24,0 0-400-1,-3-18-80 0,3 7-12864 0</inkml:trace>
    </iact:actionData>
  </iact:action>
  <iact:action type="add" startTime="179920">
    <iact:property name="dataType"/>
    <iact:actionData xml:id="d90">
      <inkml:trace xmlns:inkml="http://www.w3.org/2003/InkML" xml:id="stk90" contextRef="#ctx0" brushRef="#br1">19998 17698 21647 0,'0'0'960'3,"-10"-3"192"-3,10 3-912 0,0 0-240 0,-5-14 0 1,5 14 0 4,0 0 832-4,0-12 112 7,0 12 16-8,0 0 16 7,5-15-48-7,5 3-16 7,6 4 0-7,-5-4 0 8,5 5-80-8,4 3 0 7,-3-4-16-7,5-2 0 8,3 2-224-8,0 3-32 7,-3-5-16-6,-1 2 0 6,1 0-80-6,-1 0-16 5,1 1 0-6,-7 3 0 8,1 0-192-8,-16 4-64 6,0 0 0-5,13 4 0 6,-13-4-192-6,0 0 0 6,0 0 128-7,14 13-128 7,-8-1 0-7,-2 8 128 8,-4-20-128-8,-4 23 0 8,-2 4 144-7,0 4-144 5,-4 3 128-6,-1 3-128 13,1 2 128-13,-2 0-128 4,6 5 0-4,-3 5 128 7,-3 0-128-7,6 4 128 7,0 3-128-7,4 1 128 8,-5-3-128-8,3 7 0 7,2-5 0-7,2-3 0 9,2-4 0-9,2 5 0 5,5-3 144-5,-3 4-16 8,2-3-128-8,2-1 0 8,-1-6 0-8,-1 0 0 8,4 4 0-8,-4-3 0 6,0-7-128-5,1 4 128 6,-3-6 0-7,0 2 0 8,-2-4 0-8,-4-1 128 7,0-3-128-7,-2 2 0 7,-2 2 0-7,2-6 0 8,-4-1 176-8,-3-1 16 7,-1-2 0-6,2 1 0 6,-4 1 32-7,1-2 16 8,-7 1 0-8,6-3 0 6,-5 0 80-5,5 1 0 7,-4-5 16-8,5-3 0 7,-7 0 208-7,3-7 32 7,1 5 16-6,-6-2 0 7,3-5-208-8,-3 3-32 7,3-2-16-7,1-2 0 8,-3 0-144-8,1 0-16 6,3-3-16-6,-5 1 0 8,4 0-160-8,3-2 128 7,1 0-128-7,12-2 128 8,-17 0 0-8,1 2 0 7,16-2 0-6,-14 0 0 6,-1 0-128-7,15 0-272 8,0 0 64-8,-12 0 16 22,12 0-432-22,0 0-80 1,-16-4 0-1,16 4-16 12,0 0-2272-11,0 0-448 1,0 0-80-1,0 0-32-1</inkml:trace>
    </iact:actionData>
  </iact:action>
  <iact:action type="add" startTime="180748">
    <iact:property name="dataType"/>
    <iact:actionData xml:id="d91">
      <inkml:trace xmlns:inkml="http://www.w3.org/2003/InkML" xml:id="stk91" contextRef="#ctx0" brushRef="#br1">20613 19871 24527 0,'0'0'1088'1,"0"0"224"-1,0 0-1056 0,0 0-256 0,0 0 0 0,0 0 0 6,0 0 544-6,0 0 48 9,0 0 16-9,0 0 0 6,15-6-272-6,3 2-48 7,5 2-16-7,-1-2 0 8,-1-5 32-8,4 3 0 8,3 4 0-8,3 0 0 7,4 2-304-7,-2-2 0 7,2 0 128-7,-2 2-128 8,-3 2-176-8,-3 0-80 7,-4 0-32-7,-3 2-8096 16,-3 0-1632-16</inkml:trace>
    </iact:actionData>
  </iact:action>
  <iact:action type="add" startTime="180929">
    <iact:property name="dataType"/>
    <iact:actionData xml:id="d92">
      <inkml:trace xmlns:inkml="http://www.w3.org/2003/InkML" xml:id="stk92" contextRef="#ctx0" brushRef="#br1">20597 20205 20271 0,'0'0'896'1,"0"0"192"-1,0 0-880 0,0 0-208 0,0 0 0 0,23 5 0 7,5-1 2368-7,3-4 416 7,2-2 96-7,8-2 0 7,0-3-2208-7,6-1-448 7,3-2-96-7,1-4 0 7,2 5-128-7,-4-7-128 9,-1 4 128-9,-1-3-9248 13,-8 3-1744-12</inkml:trace>
    </iact:actionData>
  </iact:action>
  <iact:action type="add" startTime="181315">
    <iact:property name="dataType"/>
    <iact:actionData xml:id="d93">
      <inkml:trace xmlns:inkml="http://www.w3.org/2003/InkML" xml:id="stk93" contextRef="#ctx0" brushRef="#br1">22532 18617 14735 0,'-29'0'640'4,"9"-4"160"-4,-3 2-640 0,1-2-160 0,3 2 0 0,-3 0 0 7,-1 6 2304-7,-1-2 416 7,3 2 96-7,-2 4 0 9,1-6-1968-9,-1 2-400 6,-3-4-64-6,-1 0-32 7,2 0 176-6,-1-2 48 8,1-2 0-9,0 0 0 7,5-4 48-7,3 2 16 6,-3 2 0-6,6 1 0 8,-1-1-64-8,7-4-16 8,8 8 0-8,-14-4 0 7,14 4-304-7,0 0-48 7,0 0-16-7,0 0 0 8,0 0-192-8,0 0 0 7,0 0 0-7,0 0 0 8,0 0 128-8,0 0-128 6,0 0 0-6,2 19 144 9,4 1-144-9,2-1 128 6,0 5-128-5,4 3 128 7,-3 2-128-8,-3 3 0 10,8 3 144-10,-4 2-144 6,1 12 0-6,1-5 0 6,-4 3 0-6,0 4 0 10,-1 4 0-10,-3 3 0 5,-2 2 0-5,-2 3 128 8,-4-3-128-8,-4 1 0 7,1 1 0-7,-1 5 128 8,2-5-128-8,-6 0 0 8,3-3 0-8,-3 1 0 7,-4 3 0-7,3-5 0 9,-1-1 0-9,-2-1 128 7,3 1-128-7,-5-3 128 6,3 1-128-6,-5-4 128 8,-1 0-128-8,-1-5 192 7,3-1-64-7,-1 4 0 10,-1-6-128-10,1-2 176 5,-1 2-176-5,-1-6 192 9,3-4-192-9,3 0 128 6,-3 0-128-6,-1-5 128 10,6-7-128-10,-1-2 192 5,3 1-192-5,0-6 192 9,12-14-192-9,0 0 0 6,0 0 0-6,0 0 0 8,0 0 0-7,0 0 0 6,0 0 144-7,0 0-144 7,12 13 128-7,0-7-128 8,5-2 128-8,1-2-128 7,1-2 208-6,3 0-16 6,3 0-16-7,3 0 0 7,3 0-48-7,0 2 0 8,0 2 0-8,2 0 0 7,1-4-128-7,-3 2 0 8,-2-2 0-8,0 0 0 7,-1 0 0-7,-1-2 0 7,2-2 128-7,0 2-128 9,-3 0 0-9,-1 0 0 7,0 0 0-7,-1 0 0 25,-5-2-1536-24,3 4-272 0,-1-2-64 0</inkml:trace>
    </iact:actionData>
  </iact:action>
  <iact:action type="add" startTime="182816">
    <iact:property name="dataType"/>
    <iact:actionData xml:id="d94">
      <inkml:trace xmlns:inkml="http://www.w3.org/2003/InkML" xml:id="stk94" contextRef="#ctx0" brushRef="#br1">23004 18763 12895 0,'0'0'576'4,"0"0"112"-4,0 0-560 0,4-13-128 0,-4 13 0 0,0 0 0 7,8-12 1856-7,-8 12 352 8,0 0 64-7,0 0 16 6,0 0-1056-7,0 0-208 7,0 0-32-7,0 0-16 6,0 0-240-6,0 0-48 9,0 0-16-9,7 16 0 6,-3 1-48-5,-2 7-16 6,-2 1 0-7,0 2 0 8,-2 0 48-8,0 1 16 7,0-3 0-7,-1 2 0 8,1 3-64-8,0-3-16 7,0 2 0-7,-2 0 0 8,0 1-144-8,2-3-16 8,0-4-16-4,0-1 0 0,-2-1-96-4,0-3 0 7,0 1-16-7,2-5 0 9,2-14-128-9,-2 16-32 7,2-16 0-7,-2 15 0 8,2-15-144-8,0 0 0 6,0 0 0-6,0 0 128 8,0 0-128-8,0 0-256 6,0 0 64-6,0 0 16 23,14-13-2320-21,-4 1-480-1</inkml:trace>
    </iact:actionData>
  </iact:action>
  <iact:action type="add" startTime="183526">
    <iact:property name="dataType"/>
    <iact:actionData xml:id="d95">
      <inkml:trace xmlns:inkml="http://www.w3.org/2003/InkML" xml:id="stk95" contextRef="#ctx0" brushRef="#br1">24321 18830 12783 0,'9'-18'560'1,"-9"18"128"-1,0 0-560 0,6-17-128 0,2 3 0 0,-4-2 0 6,0 1 896-6,-2 3 160 8,-2 12 32-7,0 0 0 6,-2-16-128-7,2 16 0 6,0 0-16-5,-4-11 0 5,4 11-112-5,-14-4-32 7,14 4 0-8,-15 4 0 6,-5 1-432-6,3 9-96 8,1 2-16-8,-6 3 0 8,-1 7 112-8,2 3 16 7,3 0 0-7,-7 6 0 8,-1-4 176-8,5 6 32 8,3-3 16-8,1 3 0 7,3 4-112-2,2-6-32-2,5-2 0-3,3-4 0 8,0 4-112-8,10-5-32 8,1-7 0-8,7-1 0 7,6-5-32-7,3-7-16 7,2-2 0-7,3-2 0 7,3-2 272-7,4-4 48 8,4-2 16-8,-4-2 0 8,2-10-32-8,0 3-16 7,-4-7 0-7,-3 3 0 9,-1-5-288-9,-2-1-48 5,-1-3-16-4,-3-1 0 8,-7 2-16-9,-1-1 0 6,-5-1 0-6,-2 2 0 8,-6-4 112-8,-4-1 16 6,-4-1 0-6,-4 4 0 9,-4-1-112-8,-5 1-16 4,-6-2 0-5,-1 2 0 8,-1 3-192-8,0 11 0 7,-1-5 0-7,-1 4 0 23,-8 7-384-21,0 3-80-1,4 6-16-1,2 1 0 12,-1 3-2448-10,1 4-480-1</inkml:trace>
    </iact:actionData>
  </iact:action>
  <iact:action type="add" startTime="184874">
    <iact:property name="dataType"/>
    <iact:actionData xml:id="d96">
      <inkml:trace xmlns:inkml="http://www.w3.org/2003/InkML" xml:id="stk96" contextRef="#ctx0" brushRef="#br1">22947 19955 7359 0,'0'0'320'4,"0"0"80"-4,0 0-400 0,0 0 0 0,0 0 0 0,0 0 0 6,0 0 1264-6,0 0 160 8,0 0 48-8,0 0 0 8,0 0-816-8,0 0-144 6,0 0-48-6,0 0 0 9,0 0 240-9,6-10 64 8,-6 10 0-8,0 0 0 6,4-15-48-6,-4 15 0 7,0 0 0-7,0 0 0 8,0 0-224-8,0 0-48 7,0 0-16-7,0 0 0 8,0 0-160-8,0 0-16 8,0 0-16-8,0 0 0 6,0 0-96-6,0 0-16 9,0 0 0-9,0 0 0 7,-14 5 64-7,-1 1 0 7,7 2 0-7,-4 4 0 8,3-1 112-8,1-1 16 6,8-10 16-5,-16 16 0 6,4 1 48-7,-3-3 16 7,5 2 0-6,-2-3 0 8,3 5-32-9,1-3-16 7,-4 7 0-3,4 1 0 1,4-3-96-4,1-5 0 3,-1 5-16-4,2-1 0 9,2-1-112-9,4-1-128 6,0 1 176-6,-1-4-176 8,7 1 240-8,4-5-64 7,-4 0-16-7,5 0 0 9,-1-5 272-9,3-3 48 7,5 2 16-7,-3-4 0 9,3-2 16-9,-1 0 16 6,1 0 0-5,-5-2 0 6,3-1-112-7,1-3-32 7,-1 0 0-7,-5 0 0 7,5-7-16-7,-5 3-16 7,1-4 0-7,0 3 0 9,-7-5 48-9,1 3 16 7,-2-1 0-7,-4-4 0 7,-6 1 80-7,-4 1 16 8,-2-3 0-8,0 1 0 9,-7 1-32-9,3-3 0 5,-7-1 0-4,3 2 0 7,-3 3-256-8,-5 0-48 7,3-3-16-7,3 7 0 8,-1 1-160-8,-1 7 0 6,5 0 0-6,-1-2 0 10,4 2-176-10,0 1-64 6,12 5-16-6,0 0 0 21,0 0-1568-20,0 0-320 0,0 0-64 0,0 0-8320 7,14 19-1664-7</inkml:trace>
    </iact:actionData>
  </iact:action>
  <iact:action type="add" startTime="185519">
    <iact:property name="dataType"/>
    <iact:actionData xml:id="d97">
      <inkml:trace xmlns:inkml="http://www.w3.org/2003/InkML" xml:id="stk97" contextRef="#ctx0" brushRef="#br1">24161 19961 19343 0,'0'0'1728'3,"0"0"-1392"-2,0 0-336-1,-4-16 0 7,0-1 1488-7,0 5 240 7,4 12 32-6,-10-16 16 6,4 7-640-7,6 9-128 8,-9-8-32-8,9 8 0 7,0 0-112-7,0 0-32 7,-16-4 0-7,16 4 0 7,0 0-160-6,-10 6-32 7,10-6-16-8,-12 9 0 6,3 7-320-6,5 0-64 8,-2 3-16-8,-2 1 0 8,2-1 16-8,2 5 0 6,2-1 0-6,-1 4 0 9,-1 2 96-8,-2 1 32 5,0-3 0-6,2 2 0 7,0-1-64 2,0 3-16-9,-2-4 0 0,1-2 0 9,1-1-32-9,0-5-16 6,2 1 0-6,0-6 0 8,2-14-16-8,0 17 0 6,0-17 0-6,0 0 0 8,-4 14 160-8,4-14 16 6,0 0 16-6,0 0 0 9,0 0 16-9,0 0 0 7,6-12 0-7,4-6 0 10,-1 1-96-10,-1-6-16 5,0-3 0-5,2-1 0 9,-4-2-176-9,-3-1-144 7,3-5 192-7,-2 2-192 6,-2 4 128-5,4 0-128 6,-4-3 0-7,0 3 0 8,0 4 0-8,0 1 0 7,4 11 0-7,-2-3 0 8,-1-1 0-8,-3 17 0 7,0 0 0-7,0 0 0 9,0 0 0-9,0 0 0 6,0 0 0-6,0 0 0 9,-3 19-128-9,-1 4 128 7,-2 1 0-7,2 1-144 7,-2-1 144-6,-2 5 0 5,2 2 0-6,2 0-128 9,-3-1 128-9,-3-3 0 5,0 2 0-5,4-2 0 9,-3-1 0-9,1-1 0 7,2-3 0-7,0-5 0 9,-2 1 0-9,2-5 0 6,6-13 0-6,-5 16 0 8,5-16 0-8,0 0 0 7,0 0 0-7,0 0 0 23,0 0-1232-21,0 0-176-2,0 0-16 1,0 0-16 10,0 0-1536-9,7-16-304-1,7-5-64 0,-8 1-16-1</inkml:trace>
    </iact:actionData>
  </iact:action>
  <iact:action type="add" startTime="186271">
    <iact:property name="dataType"/>
    <iact:actionData xml:id="d98">
      <inkml:trace xmlns:inkml="http://www.w3.org/2003/InkML" xml:id="stk98" contextRef="#ctx0" brushRef="#br1">24459 18100 13823 0,'0'0'1216'1,"-16"-4"-960"4,5-3-256-5,1 3 0 6,10 4 976-6,0 0 160 6,-12-6 16-6,12 6 16 8,0 0-128-8,0 0-16 6,0 0-16-6,0 0 0 9,0 0 0-9,0 0 0 11,0 0 0-11,0 0 0 4,12-8-64-4,2-2-16 7,5 0 0-7,-1 3 0 8,3-3-144-8,3 2-16 11,1 0-16-11,4-1 0 3,2-1-256-3,1 6-48 8,-1-2-16-8,2-2 0 7,-4 4-48-7,-2 2 0 7,1 0 0-7,-3 2 0 9,-3 0-80-5,-1 2-32 6,-1 0 0-10,-3 0 0 1,-5 6-144-1,0 2-128 6,-12-10 144-5,13 19-144 7,-9 1 144-8,0 5-144 8,-4-1 128-8,-4 3-128 8,-2 2 192-8,-7 4-64 11,1 6 0-10,2 0 0 2,-5 6-128-3,5 2 128 6,-6 2-128-5,6 11 128 8,1-1-128-9,-1 1 0 10,2 3 0-10,-2 3 0 5,3-2 0-5,1 6 0 5,2-1 128-5,-4 1-128 8,0-4 0-8,2 4 0 12,2-3 0-12,1-1 0 3,-3 0 0-3,2-7 0 12,0-3 0-12,0 1 128 4,2-2-128-3,2 1 0 5,-2-1 0-6,2-1 128 6,-2-3-128-6,0-2 0 13,0 2 144-13,0-3-144 4,2-3 240-3,-4 0-32 4,0-4 0-5,3 2 0 8,-1-6-208-8,0 0 128 8,-2 0-128-8,2-4 0 8,2 0 160-8,-2 0-160 13,0 1 160-12,0-3-160 0,0-2 144-1,-2 2-144 7,2-1 128-7,2-3-128 9,-4-2 144-9,2-1-144 10,-2-3 160-10,2-3-160 4,0 1 208-4,1-5-48 11,1-14-16-11,0 0 0 3,-4 17 0-2,4-17 0 5,0 0 0-5,0 0 0 6,-10 16 144-7,10-16 32 9,-10 8 0-9,10-8 0 7,0 0-128-7,0 0 0 12,-14 4-16-12,14-4 0 5,0 0-48-5,-15 0 0 11,1 2 0-11,14-2 0 3,0 0 0-3,-13 3-128 11,-1 1 192-11,14-4-64 5,-16 8 32-4,-1-2 0 8,5 0 0-9,-4-2 0 5,3 0 32-5,-5 3 16 12,1 1 0-12,-1-2 0 3,-3-2 112-3,-1 0 32 5,-1 2 0-4,-3 0 0 8,-3-2-16-9,0 3 0 6,0 3 0-6,-1-2 0 8,1-4-128-8,0 2-16 11,2 1-16-11,1-1 0 5,1-2-176-5,3 2 0 7,5 2 0-7,-5 2 128 7,3-7-128-7,5 3 0 9,-3-2 0-9,5 4 0 21,12-8-816-19,-16 8-144-2,16-8-16 1,-7 10-12320 11,7-10-2448-11</inkml:trace>
    </iact:actionData>
  </iact:action>
  <iact:action type="add" startTime="191329">
    <iact:property name="dataType"/>
    <iact:actionData xml:id="d99">
      <inkml:trace xmlns:inkml="http://www.w3.org/2003/InkML" xml:id="stk99" contextRef="#ctx0" brushRef="#br1">3715 10857 8287 0,'0'0'736'4,"0"0"-592"-3,0 0-144-1,14-8 0 7,-14 8 512-6,19-4 80 5,1 2 16-5,-7 1 0 5,5-1-32-6,-2 2 0 8,7 0 0-8,-2 3 0 8,3-3-64-8,-3 4 0 6,-1 0-16-6,5 2 0 8,2-2-80-8,3-2-16 6,3-2 0-6,-2 2 0 9,0 4-80-9,-1-2-32 7,-1-2 0-7,0 0 0 9,0-2 32-9,3 0 16 6,1 0 0-6,2 0 0 9,-6-4-16-9,0 0-16 7,1 0 0-7,-1 2 0 11,4 2-64-11,-2-4-16 6,2-2 0-6,1-4 0 6,-3 8-16-6,4-1 0 7,0 1 0-6,0-2 0 6,-6-2-32-7,-1-2-16 7,-3 0 0-7,0 4 0 8,-3-1-160-8,1-3 160 6,-1 2-160-5,-1 0 160 7,-7 2-160-7,-14 4 160 4,13-10-160-5,-13 10 160 9,0 0-160-9,0 0 160 6,0 0-160-6,0 0 160 9,0 0-160-9,0 0-272 6</inkml:trace>
    </iact:actionData>
  </iact:action>
  <iact:action type="add" startTime="202394">
    <iact:property name="dataType"/>
    <iact:actionData xml:id="d100">
      <inkml:trace xmlns:inkml="http://www.w3.org/2003/InkML" xml:id="stk100" contextRef="#ctx0" brushRef="#br0">3596 12626 6447 0,'0'0'576'2,"0"0"-576"0,0 0 0-2,0 0 0 8,0 0 1008-8,0 0 80 6,-2 18 32-5,2-18 0 7,0 0 128-8,-10 7 32 7,1 3 0-7,-5-2 0 7,2-6-192-7,-3 0-48 8,1 0 0-8,-5 2 0 7,-5 3-416-6,-1 1-96 6,-3-4-16-7,-1 0 0 7,-2 0-64-7,-2 2 0 7,-6 4-16-6,4-7 0 6,4-3-80-6,3 0-16 5,1-1 0-6,0-3 0 9,-1-4-64-8,1 0-16 5,4 0 0-6,3 0 0 8,6 4-32-8,-1 1-16 6,3-3 0-5,0 2 0 10,12 4-80-11,0 0-128 4,0 0 176-4,0 0-176 8,0 0 256-8,0 0-64 6,0 0-16-6,0 0 0 8,0 0-176-8,0 0 0 7,0 0 0-7,0 0 0 8,0 0 0-8,0 0 0 7,0 0 0-6,0 0 0 6,0 0 0-7,12 13 0 9,-6 7 0-9,0-2 0 7,-6-18 0-7,8 19 0 8,-4 3 0-8,-3 1 0 7,-2 4 0-7,-1 1 0 7,0 1 0-7,-2 4 0 8,0 6 0-8,2-2 0 6,0 6 0-6,-2-4 0 9,0 4 0-9,-2-4 0 6,-3 4 0-6,1-2 0 10,2 7 0-10,-4-5 0 6,2 0 0-6,1 6 128 9,-5 2 0-9,4-6-128 6,0-5 192-6,2-1-64 8,-3 6-128-7,3-4 0 5,2 0 0-6,2-6 0 10,-2-1 0-10,0-5 192 5,-2-6-64-5,2 1 0 6,2 1-128-6,0-4 192 9,0-1-192-9,2-1 192 7,0-19-192-7,0 22 192 7,0-9-192-7,0-13 192 7,2 18-192-6,0 0 192 6,-2-18-192-7,0 0 192 7,6 15-32-7,-6-15 0 8,10 14 0-8,-10-14 0 7,0 0 16-7,0 0 0 7,10 8 0-6,-10-8 0 7,17 7-16-8,-17-7 0 6,18 6 0-6,-1 0 0 9,1 0-32-9,-18-6-128 6,16 2 192-6,3 2-64 9,4 2-128-9,-1 0 0 7,-5-3 0-7,3 1 0 9,3-4 0-9,1 2 0 6,-3-2 0-6,3 2 0 8,-3-2 0-8,3-2 0 7,3 0 128-7,0 0-128 8,0 4 0-8,1-6 0 8,1-1 0-8,-2-3 0 8,-1 2 0-8,3 2 0 8,4-2 0-8,-2-2 0 22,-3 1-320-21,-1 3-160 0,-2-2-32 0,3 2-8192 5,-1-2-1632-4</inkml:trace>
    </iact:actionData>
  </iact:action>
  <iact:action type="add" startTime="203366">
    <iact:property name="dataType"/>
    <iact:actionData xml:id="d101">
      <inkml:trace xmlns:inkml="http://www.w3.org/2003/InkML" xml:id="stk101" contextRef="#ctx0" brushRef="#br0">4653 12792 10591 0,'0'0'464'1,"0"0"112"-1,0 0-576 0,0 0 0 6,0 0 0-6,0 0 0 8,0 0 800-8,0 0 48 6,0 0 16-6,0 0 0 10,12-8-256-9,-12 8-48 3,10-14-16-4,-10 14 0 9,10-7-112-9,-10 7-32 6,13-6 0-6,-13 6 0 9,14-6-112-9,1 2-32 6,-15 4 0-5,14-8 0 7,-14 8 48-8,20-6 0 7,-7 4 0-7,-13 2 0 9,16-4 64-9,-16 4 16 6,19-3 0-6,-5 3 0 8,-14 0-16-8,18 1 0 8,-18-1 0-8,15 0 0 7,-15 0-48-7,16 6 0 7,-6 0 0-7,-10-6 0 8,0 0-128-8,0 0-16 6,13 18-16-5,-9-5 0 7,-4-13 32-8,0 18 0 8,0-18 0-8,0 17 0 7,-4 1 48-7,0 2 16 6,-4 1 0-6,1-3 0 9,1 1-48-9,-2 4 0 10,-2 1 0-10,4 1 0 6,4-1-64-5,1 3-16 5,-1 2 0-6,2 4 0 9,-2-3-128-9,2-1 0 7,0 2 0-7,0 8 0 7,-2 0 0-7,0 4 0 6,-2-4 0-6,8 6 0 10,-2-6 0-10,0 6 0 5,0-4 0-4,-2 0 0 8,0-8 0-9,3-2 0 6,-1 0 0-6,2 2 0 8,0 2 0-8,4-1 0 7,-2-3 0-6,0 0 0 6,2-2 0-7,1 0 0 7,-1 1 0-6,0-7 0 6,2-1 128-7,-1-1-128 6,-1-5 0-5,4 3 128 6,-4-1-128-7,1-1 0 8,1 1 144-8,-2-5-144 8,-2 3 128-8,2-6-128 6,-8-10 160-6,9 17-160 10,-5 1 128-10,2-6-128 5,-6-12 0-5,0 0 144 9,0 0 0-9,4 15 0 6,-4-15 0-6,0 0 0 8,0 0 80-8,0 0 16 7,-2 14 0-7,2-14 0 8,-8 15 32-7,1-7 16 5,7-8 0-5,-18 12 0 6,2 4-32-7,1-9 0 7,-9 3 0-7,3-2 0 9,-3-2 32-9,-1 2 0 7,-2 1 0-7,0-3 0 7,-1-4 48-7,5 2 16 8,-5 0 0-7,1 0 0 6,-4 2-96-7,8-4-32 7,1-2 0-7,1 3 0 7,7 3-224-7,-2 0 144 7,5-6-144-7,11 0 128 8,-14-2-128-8,14 2 0 7,0 0 144-7,0 0-144 23,0 0-480-21,0 0-160-2,0 0-48 1,0 0 0 13,10-10-2096-13,3-3-416 2</inkml:trace>
    </iact:actionData>
  </iact:action>
  <iact:action type="add" startTime="204140">
    <iact:property name="dataType"/>
    <iact:actionData xml:id="d102">
      <inkml:trace xmlns:inkml="http://www.w3.org/2003/InkML" xml:id="stk102" contextRef="#ctx0" brushRef="#br0">5340 12735 12431 0,'0'0'544'1,"0"0"128"-1,0 0-544 0,0 0-128 1,-2-8 0-1,2 8 0 5,0 0 736-5,0 0 112 7,0 0 32-7,-10 10 0 8,-7-4-192-7,3 10-48 5,0 9 0-6,-1-2 0 8,-1-5 112-8,-1 5 16 6,3 9 0-6,-2 1 0 8,7-2-64-8,-5 0-16 7,2-2 0-7,-3-1 0 9,3-5-80-9,-2-2-16 6,5-3 0-6,3 2 0 9,-4-9-64-9,10-11-16 7,-2 18 0-7,2-18 0 8,0 0-192-8,0 0-64 7,0 0 0-6,0 0 0 6,0 0 208-7,0 0 48 7,0 0 0-6,0 0 0 6,0 0-16-7,10-16 0 8,-4 3 0-8,3-5 0 7,3 0-112-7,-4-3-32 7,0-4 0-7,3 1 0 8,-3-1-352-8,2 1 144 6,2 1-144-6,-5 0 0 13,3-5 208-13,2 1-64 5,-4-2-16-5,-1 5 0 8,3 3-128-8,-4 3 0 6,-6 18 0-6,6-11 0 7,-2-5 0-7,-4 16 0 7,0 0 0-7,0 0 0 8,0 0 0-8,0 0-224 7,0 0 48-7,-6 22 16 9,2 3 160-8,-4 2 0 5,-3 1-144-6,1 3 144 8,-4 2 0-8,4 4-176 7,1-2 176-7,-5 0-128 8,2-2 128-8,-3 0 0 7,5-5 0-7,-2-7 0 7,1-1 0-7,3-1 0 7,-2-9 128-6,10-10-128 6,0 0 320-7,0 0-16 6,0 0 0-6,0 0 0 9,0 0 48-9,0 0 16 7,0 0 0-7,0 0 0 9,4-12-64-9,4-5-16 6,-1-5 0-6,3 3 0 9,4-3-112-9,-4-1-32 6,1-1 0-6,-3-1 0 9,0 0-144-9,4-1 0 6,-7 1 0-6,3 2 128 9,-2-3-128-8,2 7 0 4,-8 19 0-5,8-16 0 8,-8 16 0-7,0 0 0 5,0 0 0-6,0 0 0 8,0 0 0-8,0 0 0 7,0 0 0-7,-10 26 0 9,-4 3-176-9,5 4 176 6,-7 0-128-6,2-2 128 8,-5 4 0-8,1 6 0 8,3-4 0-8,-5 0-128 8,3 1 128-8,5-5 0 7,2-2 0-7,0 0 0 24,3-4-416-23,3-1-48 0,0-3-16-1,2 1-10032 6,-2-3-2016-5</inkml:trace>
    </iact:actionData>
  </iact:action>
  <iact:action type="add" startTime="206929">
    <iact:property name="dataType"/>
    <iact:actionData xml:id="d103">
      <inkml:trace xmlns:inkml="http://www.w3.org/2003/InkML" xml:id="stk103" contextRef="#ctx0" brushRef="#br0">7655 13449 10079 0,'0'0'448'5,"0"0"80"-5,0 0-528 0,0 0 0 0,0 0 0 0,0 0 0 5,0 0 704-5,0 0 48 7,0 0 0-7,0 0 0 8,0 0-80-7,0 0-16 6,0 0 0-7,0 0 0 7,0 0 48-7,0 0 16 9,0 0 0-9,0 0 0 6,0 0-128-6,0 0-16 7,0 0-16-7,0 0 0 10,0 0-240-10,0 0-64 5,0 0 0-5,0 0 0 9,0 0 0-8,0 0-16 4,0 0 0-5,0 0 0 10,0 0-32-10,-2 18 0 6,2-18 0-6,-4 13 0 8,4-13-16-8,-4 18 0 7,1-1 0-6,1-3 0 5,2-14 16-6,-4 19 0 7,-2-5 0-7,4 6 0 8,0-1 48-8,0-1 0 12,0 1 0-11,0 5 0 4,0-1 0-4,0 0 0 4,2-3 0-5,-2 3 0 7,2-1-64-7,-2 1-16 7,0-5 0-7,2 1 0 8,-2 3 16-8,-3-3 0 7,1-1 0-7,0 1 0 8,2 1-16-8,0-5 0 7,-2 3 0-7,4-5 0 8,0-13-48-8,0 18-128 6,-2 0 192-6,2-18-64 9,0 0-128-8,-4 13 192 5,4-13-192-6,0 0 192 8,0 0-192-7,0 0 160 4,0 0-160-5,0 0 160 9,0 0-160-9,0 0 128 6,0 0-128-6,0 0 128 9,0 0-128-9,0 0-224 6,0 0 48-5,0 0 16 21,12-11-1888-20,1-5-384 1,1-7-80-3,2 7-16 0</inkml:trace>
    </iact:actionData>
  </iact:action>
  <iact:action type="add" startTime="207379">
    <iact:property name="dataType"/>
    <iact:actionData xml:id="d104">
      <inkml:trace xmlns:inkml="http://www.w3.org/2003/InkML" xml:id="stk104" contextRef="#ctx0" brushRef="#br0">8022 13478 14735 0,'0'0'640'4,"0"0"160"-4,0 0-640 0,0 0-160 1,-14-2 0-1,4 4 0 6,-3 4 672-6,-1 4 96 8,-1-4 32-8,1 3 0 7,-4 3 0-7,3-4 0 8,-7 6 0-8,1-5 0 6,3 3 192-5,3 4 32 7,-9-5 16-8,7 3 0 6,1 0-208-6,-1 3-32 7,1-1-16-7,-2-1 0 9,3 7-448-9,1-5-80 6,-3-3-32-6,5 4 0 10,-2-7 16-10,4 5 0 5,3-6 0-5,-1 5 0 8,2-5-32-8,6-10 0 7,0 0 0-7,-4 20 0 8,4-20-64-8,0 13-16 7,0-13 0-7,6 20 0 8,0-7 48-8,4 3 0 7,-10-16 0-7,13 14 0 9,3 1 64-5,3 1 16 0,-3-6 0-3,5 1 0 5,5 3 48-6,-1-4 16 7,0 1 0-7,3-1 0 8,-1 6-112-7,0-5-16 5,-1-1 0-6,1 4 0 8,-2-4-64-8,-1 5-128 7,-1-1 176-7,1 3-176 8,1-9 128-8,-2 4-128 8,3-2 0-8,-3-3 0 7,-3 3 128-7,1-2-128 7,1-2 0-7,-3 2 0 9,-3 1-144-9,3-3-96 6,5-2-16-6,-7 0-14528 11</inkml:trace>
    </iact:actionData>
  </iact:action>
  <iact:action type="add" startTime="208655">
    <iact:property name="dataType"/>
    <iact:actionData xml:id="d105">
      <inkml:trace xmlns:inkml="http://www.w3.org/2003/InkML" xml:id="stk105" contextRef="#ctx0" brushRef="#br0">17158 5016 4607 0,'0'0'192'4,"0"0"64"-4,0 0-256 0,10-11 0 0,-10 11 0 0,0 0 0 7,14-8 1344-6,-14 8 240 5,0 0 32-6,0 0 16 10,0 0-960-10,0 0-192 6,0 0-32-6,0 0-16 7,0 0-48-7,0 0 0 7,0 0 0-6,0 0 0 6,7 17 64-7,-1-5 16 7,-4 2 0-6,-2-3 0 7,0-11-48-8,-4 20-16 6,0-6 0-6,-1 3 0 8,1-3-48-8,-4 3-16 6,-2-1 0-6,4-1 0 9,-5 7 16-9,1-3 0 9,0-1 0-9,-4 3 0 7,3 3-32-7,-7-1-16 10,3 1 0-10,-1 3 0 8,-4 4-32-8,1 2 0 4,-1 0 0-3,-1 1 0 6,1-1 16-7,3 0 0 6,-5 0 0-6,1 6 0 9,-1 4-32-9,-1-2-16 6,0 2 0-6,-1 8 0 9,1-3-32-8,-1 5 0 4,1 4 0-5,2-5 0 10,1-5-16-10,1 4-16 6,1 3 0-6,4-3 0 8,-1 0 0-7,3-3 0 4,-4-1 0-5,7 4 0 10,-3 6-16-10,4-1 0 6,0-1 0-6,3-1 0 8,-3 1-32-8,2 0-128 7,0-3 192-7,4 1-64 7,-2-1-128-7,4 1 128 8,0 2-128-8,-2 1 128 9,2-5-128-9,2 0 192 6,2-3-192-6,2 1 192 7,4 0-32-6,5 4 0 5,3-5 0-6,1-3 0 9,9-2-32-9,5-4 0 6,2 6 0-6,14-8 0 8,3-2-128-8,9-4 0 8,5 1 144-8,8-1-144 9,0-4 176-9,4-2-48 6,8-1 0-6,2 3 0 9,2-2-128-9,11-3 0 6,1-3 0-6,3-1 0 23,-2-8-560-22,3 3-144 1,1-3-16-2,2 2-7200 7,2 1-1424-6</inkml:trace>
    </iact:actionData>
  </iact:action>
  <iact:action type="add" startTime="209555">
    <iact:property name="dataType"/>
    <iact:actionData xml:id="d106">
      <inkml:trace xmlns:inkml="http://www.w3.org/2003/InkML" xml:id="stk106" contextRef="#ctx0" brushRef="#br0">23772 4693 8975 0,'-7'-22'384'2,"-1"14"112"-2,0-5-496 2,0 3 0-1,-3-2 0 0,3 0 0 5,2-1 752-6,-2 1 48 7,-4 4 16-6,12 8 0 7,-7-13-64-7,7 13-16 4,-8-10 0-5,8 10 0 8,0 0-176-7,0 0-48 5,0 0 0-6,0 0 0 8,0 0-224-8,0 0-48 6,0 0-16-6,0 0 0 8,0 0-32-7,10 17 0 6,1-3 0-7,5 6 0 7,1-3 96-7,-3 1 16 8,4 3 0-8,-5 3 0 8,7 3-32-8,-5 2 0 8,5 0 0-8,1 1 0 12,3 3-64-12,-3 4-16 4,1 0 0-4,3 0 0 7,0 4-16-7,3-4-16 8,-1 6 0-8,0-2 0 8,-1 8 0-8,-1-5 0 6,-2-3 0-5,-3 8 0 6,-3 4 0-7,1 1 0 6,-2-3 0-6,-3 2 0 10,-1-3 16-10,2 5 0 5,-7-2 0-5,1 1 0 8,0 3 16-8,-4 3 16 7,0 1 0-7,0-3 0 8,-4-3 48-8,0 0 0 7,0-1 0-7,-2 3 0 9,-4-1 0-9,2-1 0 7,-4-1 0-6,0-1 0 6,1-2 0-7,-7 0 16 7,2-5 0-7,2 7 0 9,-7 2-16-9,1-1 0 6,1 1 0-6,-9-6 0 8,3-5 0-8,-3-3-16 6,-3 4 0-5,0-4 0 6,0 4 16-7,-1-4 0 7,-1-2 0-7,-2-4 0 8,-2 2 16-8,3 2 16 7,3-4 0-7,-6 4 0 8,-4-2-112-8,4-4-32 7,1 5 0-7,3-3 0 8,0-4-16-8,0-2-128 7,-1-2 192-7,1 3-64 10,-4-5-128-10,4 0 128 5,3-1-128-4,7-7 128 6,-3 1-128-7,7-3 128 7,1-3-128-7,2-2 128 8,3 2-128-8,9-12 0 8,-8 7 144-8,8-7-144 7,0 0 0-7,0 0 144 7,0 0-144-7,0 0 0 8,0 0 192-8,0 0-64 8,0 0 0-8,0 0-128 8,16-5 160-8,1-7-160 7,5 0 128-7,1 2-128 8,4-7 128-7,3-3-128 5,-3-5 128-6,2-2-128 8,-2-3 128-8,1-1-128 6,-1-2 0-6,2-2 128 9,1-8-128-9,-1 2 0 6,0-4 0-6,0 2 128 10,-1 2-128-10,-1-1 128 6,-2 3-128-6,-1-8 128 8,-3-4-128-7,-5 2 0 5,3-3 0-6,-5-3 128 9,0-2-128-9,-1-3 0 5,-1-2 0-5,-4 3 0 9,-2 2 0-9,3-5 0 6,-3-4 0-6,-4 5 0 9,-2 5 0-9,0-7 0 7,-2-5 0-7,2 6 0 7,-2-9 0-6,-2 5 0 5,-4-4 0-5,1 2 0 6,1-2 0-7,-4 3-176 7,-4-9 48-7,5 12 0 9,-5 1 128-9,2-1 0 7,-5 2 0-7,1-1 0 8,-3 1 0-7,1 3 0 5,1 1 0-6,-5 1 0 9,-1-1 0-9,3 3-160 6,-1 4 160-6,3 5 0 7,-5 1 0-6,3 0-128 5,1 8 128-6,-1 0 0 9,1 2 0-9,3 3 0 6,-1-3-128-6,1 4 128 8,4 0 0-8,-3 10 0 7,3-1 0-7,4 3 0 9,-2 3 0-9,3-2-128 6,1 5 128-6,0 1 0 10,6 12 0-9,0 0 0 5,-4-16-128-6,4 16 128 7,0 0 0-6,0 0-160 4,0 0 160-4,0 0-128 7,0 0 128-8,0 0-192 6,14 16 192-6,-1 2-192 8,1-5 192-8,4 7-128 9,-5 3 128-9,7 4-128 8,-5 3 128-8,3 1 0 5,1-2-144-5,-1 4 144 9,3 6 0-9,5-2-144 6,-1 4 144-6,0 6 0 9,3 2 0-9,-3 6-128 6,0 1 128-6,1 3 0 9,-1-1 0-8,-3 6 0 5,1 1 0-6,-2-1 0 8,1 6 0-8,-5-1 0 7,3 3 0-7,0 0 0 9,-5 0 0-9,1 10 0 5,-1 2 0-5,-5 0 0 9,-2-2 0-9,-2 1 0 6,0 7 0-6,-3-8 0 9,-1-8 0-9,-2 0 0 7,0 0 0-7,-2-1 0 8,-3 3 0-8,-5 0 0 6,2-12 0-6,-6 4 0 8,1-3 160-8,-7-3-160 8,-1-1 160-8,1-3-160 7,-5 1 256-7,0-1-64 7,-5 1 0-7,1-3 0 9,-2-1-48-9,-4-5-16 6,0 1 0-6,0-4 0 9,-4-2-128-8,1-2 192 4,3-6-192-5,-4 4 192 9,2-4-320-9,0 0-64 6,-6 2-16-6,4-6-14368 12</inkml:trace>
    </iact:actionData>
  </iact:action>
  <iact:action type="add" startTime="210985">
    <iact:property name="dataType"/>
    <iact:actionData xml:id="d107">
      <inkml:trace xmlns:inkml="http://www.w3.org/2003/InkML" xml:id="stk107" contextRef="#ctx0" brushRef="#br0">17371 5051 9839 0,'-6'-19'432'1,"6"19"96"-1,-2-14-528 0,0-1 0 0,2 15 0 0,-2-14 0 8,2-4 928-8,0 18 80 6,0 0 16-6,2-13 0 8,-2-3-480-8,0 16-96 8,0 0 0-8,0-12-16 7,0 12-112-7,-2-13-32 8,2 13 0-8,0 0 0 7,0 0-128-7,0 0-32 6,-10-4 0-5,10 4 0 7,-17 0 64-8,5 2 16 6,-4 4 0-6,5 5 0 9,-9-3 48-8,3 4 16 5,1 4 0-6,-5 1 0 8,1-1 144-8,3 5 32 7,-5-3 0-7,-3 1 0 8,-3 7 144-8,1 1 48 10,0 0 0-10,-2 4 0 8,-3 4-16-8,1 1 0 4,2-1 0-4,2 8 0 8,-1-1-144-8,1 5-32 8,-4 4 0-8,3 2 0 8,1 1-224-7,4 3-48 5,-3 1-16-6,1 7 0 9,0 7-160-9,-1-4 0 6,3 2 0-6,1-5 0 8,1 1 0-8,5-4 0 6,-1-1 0-6,5-5 0 8,0-3 0-8,3 0 0 8,3-1 0-8,0 1 0 8,0 2 0-8,4-1 128 5,0-1 0-5,0-4 0 9,2-3-128-9,0 3 192 7,0 0-192-7,2-2 192 9,6 0-192-9,-2 1 192 6,0 1-192-6,4-2 192 10,1-2-48-10,-3 2 0 6,8 1 0-6,-5-3 0 9,7 0-144-9,-4 0 0 5,3-2 144-4,-3 2-144 9,3-6 0-10,5 3 144 5,-5-4-144-5,3 1 0 7,3-8 144-7,-1 0-144 7,-5-2 0-7,5-1 144 9,-1-5-16-9,-1 0-128 7,-5-1 192-7,5 1-64 8,-7-3 80-8,1-7 16 7,0 1 0-7,-1 0 0 8,-3-1 32-8,-10-13 0 7,18 6 0-7,-18-6 0 8,13 8-32-8,-13-8 0 7,0 0 0-7,16 0 0 8,-16 0 48-8,0 0 16 7,0 0 0-7,10-12 0 9,-10 12-32-9,4-17 0 6,-4-1 0-6,-2-3 0 9,-4 1-64-9,-2-3-32 5,0-1 0-5,-4-1 0 10,3 0-32-10,-7-3-128 5,1-1 192-5,-3-6-64 10,0-2-128-10,5 2 128 5,-5-8-128-5,5 2 128 9,-7-6-128-9,6-2 0 7,-3-3 144-7,-1-3-144 8,5 1 0-8,-5-7 0 7,4-1 0-7,-3-3 128 8,7 5-128-8,-2-3 0 7,3 1 0-7,3-4 0 8,-2 1 0-8,2 1 0 7,0 2 0-6,4-1 0 6,2 1 0-7,0-4 0 7,0 1 0-7,4 5 0 7,2 1 0-7,6-3 0 7,-4-3 0-7,5 5 0 10,3-2 0-10,5-1 0 5,3 5 0-5,1 1 0 9,4-1 0-9,1 1-128 6,-1 4 128-5,2-1 0 7,2-1-144-8,4-1 144 7,2 3-160-7,-2 0 160 8,2 3-224-8,-5 1 48 7,1 2 16-7,0-2 0 8,0-1 160-7,-4 7-208 5,-2 0 80-6,1 6 128 7,-3-2-224-7,-2 4 80 8,-1 5 16-8,-7 1 0 8,3 2 128-7,-3 1-160 5,-7 5 160-6,0 5-160 7,0 1 160-7,-7-1-192 8,-1 4 192-7,-2 12-192 6,0 0 192-7,0 0-208 6,0 0 80-6,-15-5 128 9,-1 1-224-9,-5 4 80 7,-1 4 16-7,1 1 0 8,-7 3 832-7,-3 6 192 5,0-4 16-6,0 9 16 23,0 1-1600-22,-1 3-320 3,-7 4-64-3,2 1-16 0,-2-1 816 0,-6 6 256-1,3 0 0 0,-1 2-160 9,0 6 160-8,2 2 0 3,-6 10 0-4,6 0 0 9,-4-1 0-9,6 3 0 6,-2-1 0-6,6 3 0 9,-2 5 128-9,2 5-128 6,2-3 128-6,0 12-128 8,-1 4 0-8,-1 4 0 7,2 0 0-7,4 0 0 8,0-2 0-8,3 3 0 8,1 5 0-8,0-2 0 8,-1 2 0-8,5-1 0 6,3 1 0-5,3 4 0 7,3-5 0-8,2-3 0 6,6 2 0-6,4-4 0 9,8-2 0-9,2-6 0 5,7-4 0-5,3-6-128 9,3 2 128-9,3-3 0 8,1-7 0-8,6 1 0 8,6-7 0-8,2 1 0 6,6 0 0-6,7-1 0 24,5-1-384-22,13-4-64 0,4-2 0-2,14 0-12896 0</inkml:trace>
    </iact:actionData>
  </iact:action>
  <iact:action type="add" startTime="212530">
    <iact:property name="dataType"/>
    <iact:actionData xml:id="d108">
      <inkml:trace xmlns:inkml="http://www.w3.org/2003/InkML" xml:id="stk108" contextRef="#ctx0" brushRef="#br0">23129 4698 12895 0,'0'0'576'4,"0"0"112"-4,8-9-560 0,-8 9-128 0,13-6 0 0,7 2 0 5,-1 4 448-4,-1 6 48 6,3-2 16-7,3 1 0 7,-1 5-112-6,0 6-16 7,3-3 0-8,-1 3 0 8,2 4 32-8,5-3 0 6,1 9 0-6,-2 1 0 9,2 2-112-9,0 2-32 5,1 6 0-5,-3 2 0 8,0 6 32-8,-2 4 0 7,6 0 0-7,-2 3 0 8,1 5-32-8,-3 3 0 7,-2 5 0-7,0-1 0 15,-1 4 16-15,-1-1 0 2,-2 7 0-2,-1-4 0 7,-3 4 64-7,5 2 16 7,-1 0 0-6,0-2 0 7,1-2 32-8,-1 3 16 7,-2-7 0-6,1 4 0 5,-7-2 32-6,1 0 0 7,1-7 0-7,-5 3 0 8,4 0-96-8,-5 3-16 9,1-3 0-9,-4-2 0 7,1 3 0-7,-5-5 0 6,-2 2 0-6,0-1 0 9,-4-5 16-8,0-1 0 5,-2-4 0-6,-4-3 0 8,-5-5 48-8,-3 4 16 6,-2 2 0-6,3-1 0 10,-7-3 16-10,1-2 0 6,1-2 0-6,-7-6 0 8,1 0-80-8,-5 0-16 7,0-6 0-7,-2 0 0 9,-1-1-48-9,-1-3-16 5,0-4 0-5,0-3 0 8,0-3-80-8,-4 3 0 7,2 1-16-7,-1-5 0 8,1 1-48-8,-2-5 0 8,4 4 0-8,2-5 0 7,2 1-128-7,-1-4 128 7,1 2-128-7,0-2 128 8,2-7-128-8,1-1 0 8,1-1 0-8,3-3 128 7,5-4-128-7,3 2 0 7,1 4 144-7,13 2-144 8,-10-8 0-8,10 8 0 6,-4-15 0-6,4 15-192 24,4-14-1616-22,4-2-336 2,5 3-64-3</inkml:trace>
    </iact:actionData>
  </iact:action>
  <iact:action type="add" startTime="214240">
    <iact:property name="dataType"/>
    <iact:actionData xml:id="d109">
      <inkml:trace xmlns:inkml="http://www.w3.org/2003/InkML" xml:id="stk109" contextRef="#ctx0" brushRef="#br0">16860 6771 7487 0,'0'0'320'4,"0"0"80"-4,0 0-400 0,0 0 0 0,0 0 0 0,0 0 0 8,0 0 848-8,0 0 96 6,-14-7 16-5,14 7 0 8,-14-4-256-9,14 4-32 5,-17-4-16-5,5 2 0 9,12 2-112-9,-17 0-32 7,5 0 0-6,12 0 0 4,0 0-208-4,-16 0-48 7,16 0-16-8,0 0 0 7,0 0-16-7,0 0 0 7,0 0 0-7,0 0 0 8,0 0 32-8,0 0 16 8,0 0 0-8,20-6 0 7,1 0 112-7,3-2 32 7,-1 3 0-7,8-1 0 8,1 2-112-8,1 0-32 11,6-2 0-11,2 4 0 5,-4 0-96-5,4 0-32 7,-4 0 0-7,6 0 0 8,-6 2-144-8,-6-2 128 7,0 0-128-7,-2 2 128 8,-1 0-128-8,-3 0 0 7,-2 2 0-7,1 0 0 8,-3-4 128-8,-5 4-128 7,-16-2 0-7,17 6 128 8,-17-6-128-8,0 0 0 6,10 10 0-5,-10-10 128 6,0 0-128-6,0 0 160 5,-10 12-160-6,-5 1 160 9,-3-5 32-9,-3-2 16 7,-6 2 0-7,-1 1 0 8,-3-1-64-8,-2-2-16 6,-4 0 0-6,4 2 0 8,1-2 0-8,1-2-128 8,0-1 192-8,-2 3-64 7,2 0-128-7,1-2 192 8,3-2-192-8,4 0 192 8,5 0-192-8,-1-2 0 5,3 0 0-4,16 0 128 9,-14 2-128-10,14-2 0 5,0 0 0-5,0 0 0 24,0 0-512-21,0 0-176 0,0 0-32-3</inkml:trace>
    </iact:actionData>
  </iact:action>
  <iact:action type="add" startTime="214919">
    <iact:property name="dataType"/>
    <iact:actionData xml:id="d110">
      <inkml:trace xmlns:inkml="http://www.w3.org/2003/InkML" xml:id="stk110" contextRef="#ctx0" brushRef="#br0">16914 5927 9839 0,'0'0'432'1,"20"-4"96"-1,-3 0-528 1,7-2 0-1,3 2 0 0,2 1 0 7,1-1 688-7,1 0 16 7,6-4 16-7,-4 0 0 8,2 0-176-8,2 4-32 7,-4-1-16-7,-1-3 0 7,1 4-240-7,0 0-32 6,-2 0-16-5,4 0 0 6,-4 2-208-7,-1 0 128 7,-3 2-128-7,-2 2 0 10,1 2 144-10,-9-2-144 5,1 2 128-5,-1-2-6912 11</inkml:trace>
    </iact:actionData>
  </iact:action>
  <iact:action type="add" startTime="215217">
    <iact:property name="dataType"/>
    <iact:actionData xml:id="d111">
      <inkml:trace xmlns:inkml="http://www.w3.org/2003/InkML" xml:id="stk111" contextRef="#ctx0" brushRef="#br0">17435 5884 13823 0,'0'0'1216'2,"0"0"-960"-1,0 18-256-1,0 3 0 6,-2-3 0-5,-2 5 0 7,-4 0 0-8,3 3 0 7,-1-1 704-7,2 4 160 8,-6 3 32-8,0 7 0 8,1-2-320-8,-5 0-48 7,2-2-16-7,-1 0 0 7,1-2-208-7,-4 0-48 8,3-2-16-8,-5-3 0 7,3-3-48-7,-3 0 0 6,6 3 0-6,-3-3 0 9,3 0 16-9,-4-1 0 7,7 1 0-7,-3-3 0 8,2-5-208-8,-2 1 0 6,5 1 0-5,1-5 0 7,0 4 0-8,2-5-160 7,4-13 160-7,0 18-9344 10</inkml:trace>
    </iact:actionData>
  </iact:action>
  <iact:action type="add" startTime="219676">
    <iact:property name="dataType"/>
    <iact:actionData xml:id="d112">
      <inkml:trace xmlns:inkml="http://www.w3.org/2003/InkML" xml:id="stk112" contextRef="#ctx0" brushRef="#br0">17078 5902 10191 0,'0'0'448'3,"22"-4"96"-3,-7 2-544 0,7-2 0 0,1-4 0 0,2 0 0 7,5 2 720-6,-1 1 48 6,-2-3 0-7,5 2 0 9,-1 0-336-9,0 0-64 5,4-2-16-4,-2 3 0 6,-2-1-160-7,3 2-48 7,-3-4 0-7,4 0 0 8,0 4-144-8,-4 2 0 7,0 0 0-7,-3 2 128 8,-7-1-128-8,3 1 128 6,-3 1-128-6</inkml:trace>
    </iact:actionData>
  </iact:action>
  <iact:action type="add" startTime="219960">
    <iact:property name="dataType"/>
    <iact:actionData xml:id="d113">
      <inkml:trace xmlns:inkml="http://www.w3.org/2003/InkML" xml:id="stk113" contextRef="#ctx0" brushRef="#br0">17501 5818 6495 0,'0'0'288'1,"0"0"64"-1,-1 19-352 0,-1-3 0 3,0 3 0-3,2-1 0 7,0-2 704-6,0 7 80 5,-2 0 16-5,0 5 0 8,0-1-288-9,-2 0-64 5,0-1-16-5,-4 3 0 8,0 2-128-7,1 4-32 4,-5 2 0-5,0 0 0 10,-2-2-144-10,1 4-128 7,-5-2 144-7,5-5-144 7,-5-1 176-6,4-2-176 6,-3 0 192-7,5 3-192 7,-3-3 176-7,-1-2-176 7,0-3 160-7,-1-1-160 8,3-2 0-8,-3 1 0 7,5-7 0-7</inkml:trace>
    </iact:actionData>
  </iact:action>
  <iact:action type="add" startTime="220230">
    <iact:property name="dataType"/>
    <iact:actionData xml:id="d114">
      <inkml:trace xmlns:inkml="http://www.w3.org/2003/InkML" xml:id="stk114" contextRef="#ctx0" brushRef="#br0">16897 6807 4607 0,'19'0'400'13,"7"0"-400"-12,5 0 0-1,2 0 0 0,0 0 896 0,2 0 112 6,-3 0 16-6,-1-2 0 8,0 0-720-8,0 0-144 5,6 0-32-4,-2 2 0 8,-2-2-128-9</inkml:trace>
    </iact:actionData>
  </iact:action>
  <iact:action type="add" startTime="227886">
    <iact:property name="dataType"/>
    <iact:actionData xml:id="d115">
      <inkml:trace xmlns:inkml="http://www.w3.org/2003/InkML" xml:id="stk115" contextRef="#ctx0" brushRef="#br0">945 14449 3679 0,'0'0'320'2,"0"0"-320"2,0 0 0-3,0 0 0 4,0 0 1776-5,-5-17 272 6,5 17 64-5,0 0 16 8,-14-20-1104-9,14 20-208 6,-8-11-48-6,-6-5-16 11,3 6-240-11,11 10-64 4,-14-7 0-4,14 7 0 7,-18-6 0-7,-1 12-16 7,3-1 0-7,1 1 0 9,-7 4-176-9,3 4-16 8,3 3-16-8,-3 1 0 8,-3 3-224-8,5 1 176 7,-5 1-176-7,1 4 160 8,-1 1-160-7,5-1 128 5,-3-4-128-6,11 5 128 8,-1-1-128-1,4-2 160-6,2-3-160-1,4-1 160 7,2-3-160-7,4-5 0 6,0 3 144-5,5-6-144 7,-11-10 320-8,20 6-16 8,-5-4 0-8,5-4 0 6,-4-2 240-6,3-2 48 7,3-6 16-7,-1 0 0 9,-3-3-272-9,5-3-48 6,2-5-16-6,3-2 0 9,-3-1-144-8,0-3-128 5,1-2 192-6,-1 0-192 8,-2-1 128-8,-3-1-128 6,-1-2 0-5,1 2 0 8,-4-4 128-9,-1-2-128 5,3 4 0-4,-7 0 0 7,5-2 0-8,-4 2 0 6,3-3 128-6,-5 1-128 10,-2 2 0-10,-4 8 0 6,2 0 0-5,-4 3 0 5,0 5 0-6,-2 5 0 8,0 14 0-8,0 0 0 7,0 0 0-7,0 0 0 7,0 0 0-7,0 0 0 8,0 0 192-8,0 22 64 8,-2 5 32-7,2 2 0 6,0 4 16-7,0 0 0 8,-2 6 0-8,2-1 0 6,-4-3-304-5,2 4 128 6,0-2-128-7,0 2 0 8,2 2 0-8,0-6 0 6,0 4 0-6,-2-2 0 9,4-4 0-9,0 0 0 7,-2-4 0-7,2 3 0 24,4-3-752-21,-10-2-256-3,2-5-48 0</inkml:trace>
    </iact:actionData>
  </iact:action>
  <iact:action type="add" startTime="228474">
    <iact:property name="dataType"/>
    <iact:actionData xml:id="d116">
      <inkml:trace xmlns:inkml="http://www.w3.org/2003/InkML" xml:id="stk116" contextRef="#ctx0" brushRef="#br0">436 14984 13935 0,'0'0'608'3,"24"2"144"-3,-3-6-608 0,6 2-144 0,7-6 0 0,7 0 0 7,0 4 464-7,5-3 64 8,-1-5 16-8,4-4 0 9,-2-1-256-9,2 3-48 6,-5 0-16-6,1 1 0 7,0-5 48-7,-4 7 16 6,2-5 0-6,-6 6 0 8,2 2-96-8,2-1-32 7,-8 1 0-7,2 2 0 8,0 2-160-8,-3-2-144 6,1-2 144 4,0 5-208-4</inkml:trace>
    </iact:actionData>
  </iact:action>
  <iact:action type="add" startTime="228837">
    <iact:property name="dataType"/>
    <iact:actionData xml:id="d117">
      <inkml:trace xmlns:inkml="http://www.w3.org/2003/InkML" xml:id="stk117" contextRef="#ctx0" brushRef="#br0">600 15688 2751 0,'0'0'256'1,"0"0"-256"-1,-12-10 0 0,12 10 0 6,0 0 2752-6,0 0 512 8,-3-14 112-8,3 14 16 8,-6-9-2160-8,6 9-416 7,0 0-96-7,0 0-16 9,-6-18-16-8,2 8-16 4,4 10 0-5,-4-13 0 6,4 13 96-6,-6-8 32 7,-2-4 0-6,8 12 0 8,-7-10-224-9,7 10-32 7,-10-5-16-7,10 5 0 7,-14-12-128-6,4 4-16 8,10 8-16-9,-9-6 0 7,-3-5-144-7,4 5-32 6,8 6 0-6,-14-6 0 7,5 2 0-7,9 4-16 7,-8-4 0-7,8 4 0 9,-16 0-176-9,16 0 128 7,-11 0-128-7,11 0 128 8,0 0-128-8,-16 4 0 7,16-4 0-7,-12 4 128 8,12-4-128-8,-15 8 0 8,15-8 0-8,-12 15 0 7,0-3 0-7,5 6 0 6,1-5 0-6,0 3 0 8,-4 1 0-8,4-3 0 8,2 4 0-8,4-3 0 6,-2 3 0 0,2 1 128-4,0-3-128-2,0 3 0 10,2 1 0-10,0-5 0 7,2 3 128-7,2-1-128 7,2-1 0-7,0 2 0 6,-8-18 0-6,15 15 0 8,-1 3 0-8,0-5 0 8,-1 1 0-8,5-8 128 7,-5 0 0-7,5 2-128 7,-4-5 192-7,3-1-64 9,-17-2 128-9,20-5 32 7,-5-7 0-7,5 4 0 8,-7-6 16-7,3 1 0 4,4-1 0-5,-5-1 0 9,5-7-128-9,-3 1-32 7,-1 1 0-7,1-3 0 8,-3-5-144-8,4 1 128 6,-7 4-128-5,5-5 128 6,-6 1-128-6,1-2 0 6,-3-2 144-7,2-1-144 9,2-5 0-8,-7 4 128 4,1 2-128-5,-2-6 0 9,0-2 0-9,4 4 0 6,-4-4 0-6,2 4 0 9,-2 2 0-9,1 1 0 6,3 3 0-6,-2-2 128 8,-2-6-128-8,0 6 0 7,-2 1 0-6,0 3 0 6,0 2 0-7,2-1 0 7,-2 1 0-7,-2 8 0 8,0-1 0-7,0 0 0 4,-2 5 0-5,-2-1 0 8,4 14 0-7,0 0 0 5,0 0 0-6,0 0-128 8,-2-12 128-8,2 12 0 7,0 0 0-7,0 0 0 8,0 0-144-8,0 0 144 7,-10 18-160-7,4 1 160 9,2 7-144-8,-2 1 144 5,1 0-128-6,1 3 128 9,0-1 0-9,2 2-160 5,0 6 160-4,-2-2 0 7,-2 6 0-8,4-2 0 7,0 6 0-7,0-2 0 7,2 6 0-7,4 3 0 8,2 1 0-8,-2 2 0 7,0-3 0-7,-2-1 0 9,2-4 0-9,1 0 0 6,7-10 0-6,-4 0 128 7,4-8-128-7,1-4 0 8,-1-9 0-8,2 2 128 8,-6-11-128-8,5 1 0 8,-13-8 160-8,14 8-16 6,-14-8 0-6,21-2 0 8,-3-6 208-8,-3 0 32 8,3-1 16-8,-2-7 0 10,1 2-80-10,7-5-32 5,-1-3 0-5,-5-3 0 8,-3-4-128-8,3 0-32 6,-5-3 0-6,5 3 0 10,-4-2-128-10,1 0 0 5,-7-6 0-4,8 3 128 7,-5 1-128-8,1-4 0 7,-2-8 0-6,-4 3 0 5,1 3 0-6,3 1-176 8,-4-1 176-8,2 6-128 8,-2-2 128-8,1 2-128 8,-1 6 128-8,-2 7-128 6,0-1 128-5,0 5 0 6,0 3-144-7,-4 13 144 8,0 0-128-8,0 0 128 7,0 0-160-7,0 0 160 9,0 0-176-9,0 0 176 6,10 21-192-6,-8 6 192 9,-2-5 0-8,0 9 0 4,0-2 0-5,0 4 0 8,0 1 0-8,0 8 0 7,-2 3 0-7,0 4 144 9,0 2-144-8,0-1 0 4,-2 1 0-5,2 0 128 7,2 2-128-7,0-5 0 8,2-3 0-8,4-4 128 8,-2 2-128-8,-2-8 0 7,3 0 0-6,1-6 0 6,2-1 0-7,-2-5 0 6,0-1 0-6,0-1 0 9,5-1 128-9,-3-7-128 8,2 3 0-8,-10-16 128 7,17 10-272-7,-3-3-64 8,4 1-16-8,-1-8 0 22,-3-6-2336-20,1 0-480-2</inkml:trace>
    </iact:actionData>
  </iact:action>
  <iact:action type="add" startTime="229853">
    <iact:property name="dataType"/>
    <iact:actionData xml:id="d118">
      <inkml:trace xmlns:inkml="http://www.w3.org/2003/InkML" xml:id="stk118" contextRef="#ctx0" brushRef="#br0">1066 15446 29487 0,'-15'0'2624'3,"15"0"-2112"-2,0 0-512 0,0 0 0 8,0 0 800-9,11 4 48 6,11 0 16-6,1-4 0 8,5-2-496-8,3-2-112 5,0-2 0-5,8 0-16 8,2-4-112-8,-2 5 0 8,8-1-128-8,5-8 192 8,3 2-192-8,4-3 0 6,5 5 0-6,-2 0 0 25,-1 1-1392-23,-5 1-368-2,1 2-80 0,-2-4-16 1</inkml:trace>
    </iact:actionData>
  </iact:action>
  <iact:action type="add" startTime="231551">
    <iact:property name="dataType"/>
    <iact:actionData xml:id="d119">
      <inkml:trace xmlns:inkml="http://www.w3.org/2003/InkML" xml:id="stk119" contextRef="#ctx0" brushRef="#br0">23593 4841 9263 0,'0'0'400'2,"0"0"112"-2,0 0-512 2,0 0 0-2,0 0 0 0,6-10 0 7,-6-6 576-7,0 16 32 7,0 0 0-7,0 0 0 8,-6-11 16-8,6 11 0 7,-6-16 0-7,6 16 0 10,-8-12-112-10,-3 1 0 6,1-3-16-6,2 8 0 6,8 6-192-6,-17-8-48 7,3-3 0-6,-4 5 0 7,1 2-48-8,1-2-16 6,-5-2 0-6,3 4 0 9,3 0-192-9,-7 3 176 7,1-3-176-7,-1 2 160 7,1 2-160-6,-5 0 128 5,-1-2-128-6,0 2 128 10,-1 2-128-8,1 0 160 1,2 0-160-2,-1 1 160 8,-1-1 32-9,0 4 0 6,1 4 0-6,1-2 0 8,-2-2 16-8,-1 5 16 7,3 1 0-7,0 6 0 10,-1-5 96-10,1 7 32 5,2-5 0-5,-1 7 0 8,1 5-64-8,-3 0-16 8,1 1 0-8,0-1 0 9,-1-2-16-9,1 5-16 5,0-1 0-5,1 2 0 7,3-2-48-7,-1 3-16 8,-1-1 0-7,1 2 0 6,1-2-16-6,0 2 0 5,-3-1 0-6,-1 5 0 8,1-2-16-8,3 4 0 7,3 0 0-7,-1-8 0 8,-1-2 16-8,7 2 0 7,-5 1 0-7,6 1 0 8,-1-12-160-8,5 6 160 7,-4 3-160-7,5-1 160 9,1-2-160-9,4 1 0 6,-2 3 144-6,4-8-144 9,2 1 128-9,2-1-128 7,2 0 160-7,5 1-160 9,-1-5 304-9,8-1-48 4,-1 3 0-4,6-1 0 10,5-3 48-10,1 1 0 6,6-1 0-6,4-5 0 9,-2-2-64-8,6 0-16 3,-2-5 0-4,4-1 0 11,-6 2-96-11,4-2-128 5,-4-4 176-4,4 0-176 6,-6 0 128-7,4 0-128 7,-4 0 0-7,2 0 0 9,0-2 0-9,-2 0 128 6,2-2-128-6,-2 0 0 9,6 1 128-9,-4-3-128 7,4-6 0-7,-6 4 0 7,0-2 128-7,4-3-128 8,-4-1 0-8,6-3 0 8,-4-5 0-8,4 7 0 5,-4-3 128-5,2-2-128 10,-6 3 0-10,-2-5 0 6,0-3 0-6,2 2 0 9,-1-1 0-8,-3-1 0 4,-4-2 0-5,-2-1 0 9,-3 1 0-9,-5-2 0 7,1 0 0-7,1-1 0 7,-5 1 176-7,0 0-176 7,-6-4 160-6,-5-6-160 6,1 0 160-7,0-4-160 8,-4 4 160-8,-2-4-160 8,-2 2 0-8,1-2 0 6,-3 6 0-6,-6-8 0 9,0 2 0-9,-5 0 128 7,1 4-128-6,-5-2 0 6,-1 4 128-7,-1 4-128 7,-3 4 176-7,-3 2-176 7,-2-1 208-7,0 3-64 7,2 1-16-7,-1 5 0 8,-5 9-128-8,-6 2 192 7,2-1-192-7,-6 5 192 8,-2 4-192-8,3 2 0 7,-5 2 0-6,-4-1 0 8,-1 3 0-9,1 2 128 5,2 2-128-5,2 5 0 9,7-1 896-9,-1 4 112 6,4 3 16-6,7-1 0 27,3 5-2016-26,4 4-400-1,3 4-80 1,7 1-12576 1</inkml:trace>
    </iact:actionData>
  </iact:action>
  <iact:action type="add" startTime="233400">
    <iact:property name="dataType"/>
    <iact:actionData xml:id="d120">
      <inkml:trace xmlns:inkml="http://www.w3.org/2003/InkML" xml:id="stk120" contextRef="#ctx0" brushRef="#br0">9130 13373 12543 0,'0'0'560'2,"0"0"112"-2,0 0-544 0,0 0-128 0,-6-10 0 0,6 10 0 6,0 0 768-5,0 0 128 6,-10-8 32-7,0-1 0 8,10 9-112-8,0 0-32 6,0 0 0-6,0 0 0 8,-9-12 0-7,1 2 0 8,8 10 0-9,0 0 0 5,-12-12-64-5,12 12-16 7,-6-7 0-7,6 7 0 10,0 0-80-10,0 0-32 6,0 0 0-5,0 0 0 6,0 0-320-7,0 0-64 5,12 9-16-4,4 3 0 7,-16-12 0-8,21 8-16 6,-1 0 0-6,1 1 0 9,-1-3 48-9,1-2 16 6,-1-2 0-6,3 0 0 13,0 0 80-13,3 0 32 4,-1-2 0-4,0 2 0 8,3-2 0-8,-1 2 0 8,-4 0 0-7,3 2 0 4,-5-12-64-5,3 8-16 7,-1 2 0-6,-1-2 0 6,-3-4-48-6,-3 0-16 5,1 2 0-5,-17 2 0 6,12 0-208-7,-12 0 176 7,0 0-176-7,0 0 160 8,0 0-160-8,0 0 160 7,0 0-160-7,0 0 160 9,0 0-32-9,0 0-128 6,0 0 192-6,0 0-64 10,0 0-128-10,0 0 0 5,0 0 0-5,-12 6 0 27,-3 4-1232-26,15-10-336 0,-10 6-64-1,10-6-11696 0</inkml:trace>
    </iact:actionData>
  </iact:action>
  <iact:action type="add" startTime="234151">
    <iact:property name="dataType"/>
    <iact:actionData xml:id="d121">
      <inkml:trace xmlns:inkml="http://www.w3.org/2003/InkML" xml:id="stk121" contextRef="#ctx0" brushRef="#br0">10659 13332 2751 0,'0'0'256'2,"0"0"-256"-2,0 0 0 1,0 0 0 6,0 0 2032-7,0 0 352 6,0 0 80-6,0 0 16 7,0 0-1344-7,0 0-272 7,10-8-48-6,-10 8-16 6,0 0-96-7,0 0-32 8,0 0 0-8,0 0 0 7,0 0-32-7,17 0 0 6,-17 0 0-6,0 0 0 10,16 2-48-10,0 4-16 7,-1-2 0-7,-15-4 0 8,14 6-80-7,5 3-32 4,-1-3 0-5,1 0 0 9,1 4-16-9,-1 0 0 7,1-6 0-7,5-1 0 8,4 3-64-8,3 0-32 10,3 4 0-10,-2-4 0 6,-2-2-32-6,6-2 0 6,6 7 0-6,2-5 0 8,-4-2-32-8,4-2-16 6,-4-4 0-6,4-2 0 8,1 3-16-8,-3-3-16 7,0 0 0-7,0-6 0 9,2 0 48-9,4 5 16 7,-4-3 0-7,3-2 0 8,1-3-48-8,0 1 0 6,0-2 0-6,-1 5 0 8,1-5-48-8,0 4-16 7,-6-5 0-7,2 3 0 8,2-1-192-8,-6 3 176 8,0-2-176-8,-4 4 160 8,0-7-160-8,2 7 160 6,-4 0-160-6,-2-3 160 8,-4 5-160-8,0-6 128 7,-1 5-128-7,-1 1 128 9,-2-4 0-9,-1 4 0 6,-3 2 0-6,-1-3 0 8,-5 1-128-8,5 2 128 7,-8 0-128-7,-12 6 128 9,15-10 0-9,-15 10 0 6,10-7 0-5,-10 7 0 6,0 0 0-6,0 0 0 6,0 0 0-7,0 0 0 8,0 0-128-8,0 0 0 6,-10-8 0-6,-3 0 0 23,-1 4-1168-22,-2 4-320 1,-1 2-64-2,-5 4-12032 0</inkml:trace>
    </iact:actionData>
  </iact:action>
  <iact:action type="add" startTime="238041">
    <iact:property name="dataType"/>
    <iact:actionData xml:id="d122">
      <inkml:trace xmlns:inkml="http://www.w3.org/2003/InkML" xml:id="stk122" contextRef="#ctx0" brushRef="#br0">6820 12183 5519 0,'0'0'240'1,"0"0"64"-1,0 0-304 0,0 0 0 0,8-8 0 0,-8 8 0 9,0 0 848-9,0 0 112 4,0 0 32-3,0 0 0 6,0 0-320-7,0 0-64 7,0 0-16-7,0 0 0 8,0 0-144-8,0 0-48 9,0 0 0-9,0 0 0 6,0 0-128-6,0 0-16 8,0 0-16-8,-10 12 0 7,3 8 16-7,-5-5 0 7,4 3 0-7,-6 3 0 7,1 3 80-7,-3 3 32 8,3 2 0-8,-5 2 0 7,4-1 0-7,-3 7 0 6,-1 6 0-1,1 0 0 1,-7 3-48-6,1 3-16 5,1 0 0-5,-1 4 0 10,0 3-96-10,-3 5-16 6,-7 1 0-5,4 6 0 8,2-1 0-9,1 3 0 5,5-6 0-5,1 6 0 8,5-3 0-8,1-1-16 7,2-2 0-7,6-3 0 9,4-1 16-9,4 1 16 5,4 1 0-4,6 0 0 8,0 3 32-9,7 3 0 7,3-7 0-6,5 3 0 5,2 4 16-5,6-7 16 5,0-1 0-6,4-3 0 8,-2-9-112-8,4 1-32 7,-2-6 0-7,6 0 0 8,-8-6 32-8,8 4 0 6,0-6 0-6,4-2 0 9,0-4-160-9,5 1 0 7,1 3 0-7,3-4 0 8,3-2-240-8,5-1-16 6,-3-3-16-6</inkml:trace>
    </iact:actionData>
  </iact:action>
  <iact:action type="add" startTime="238936">
    <iact:property name="dataType"/>
    <iact:actionData xml:id="d123">
      <inkml:trace xmlns:inkml="http://www.w3.org/2003/InkML" xml:id="stk123" contextRef="#ctx0" brushRef="#br0">12360 11936 3679 0,'0'0'320'2,"0"0"-320"2,0 0 0-4,15 17 0 6,1-3 1664-5,2 3 256 6,-7-3 48-7,7 4 16 9,-3-5-864-9,3 7-160 6,2 3-48-6,-5 1 0 7,5 3-272-7,-1 2-64 8,-1 0-16-8,1 10 0 7,5 4-176-7,-3 6-16 9,1-2-16-9,-3 15 0 6,1 6 48-5,-5 9 16 8,3-3 0-9,-1-2 0 6,-5 4 64-5,2 6 16 4,-7 7 0-5,-3 1 0 9,0-2 16-3,-4-4 0-4,-2 0 0-1,-2 0 0 6,-1-3-208-7,-5 5-48 6,0 2 0-6,0-4 0 9,-5-2-32-8,-3-4-16 4,1-10 0-5,-7-4 0 9,3-7 384-9,3 0 80 5,-3-1 16-4,-3-3 0 8,3-5-192-9,-1 3-48 6,3 2 0-6,-3-1 0 8,-1-3-192-7,0 0-64 5,-5 2 0-5,3-3 0 6,-2-3-64-7,-1 2-128 8,1-2 176-8,2 0-176 8,-1 0 144-8,-1 1-144 6,-4-5 0-6,0-2 144 8,-3-9-144-8,5-1 160 7,-2-4-160-7,2-5 160 9,-4-1-160-9,3 1 192 5,1-8-192-4,4-1 192 8,3-3-192-9,3 2-256 5,-1 0 64-4,8-5-8624 15,-3-3-1728-15</inkml:trace>
    </iact:actionData>
  </iact:action>
  <iact:action type="add" startTime="242619">
    <iact:property name="dataType"/>
    <iact:actionData xml:id="d124">
      <inkml:trace xmlns:inkml="http://www.w3.org/2003/InkML" xml:id="stk124" contextRef="#ctx0" brushRef="#br0">10854 13361 6447 0,'0'0'576'2,"0"0"-576"-2,0 0 0 0,0 0 0 6,0 0 496-5,0 0-16 6,0 0 0-7,0 0 0 8,0 0-256-8,0 0-48 7,0 0-16-7</inkml:trace>
    </iact:actionData>
  </iact:action>
  <iact:action type="add" startTime="243354">
    <iact:property name="dataType"/>
    <iact:actionData xml:id="d125">
      <inkml:trace xmlns:inkml="http://www.w3.org/2003/InkML" xml:id="stk125" contextRef="#ctx0" brushRef="#br0">12485 12998 7359 0,'0'0'320'2,"0"0"80"-2,0 0-400 0,0 0 0 0,0 0 0 0,0 0 0 6,0 0 160-6,0 0-160 8,0 0 192-8,0 0-3552 9</inkml:trace>
    </iact:actionData>
  </iact:action>
  <iact:action type="add" startTime="245877">
    <iact:property name="dataType"/>
    <iact:actionData xml:id="d126">
      <inkml:trace xmlns:inkml="http://www.w3.org/2003/InkML" xml:id="stk126" contextRef="#ctx0" brushRef="#br0">9352 12683 3679 0,'0'0'160'1,"0"0"32"-1,0 0-192 0,6-12 0 0,-6 12 0 0,0 0 0 7,10-18 1520-7,-10 18 256 7,6-9 48-7,-6 9 16 8,7-14-1072-8,-7 14-224 7,0 0-32-7,0 0-16 8,0 0-96-8,0 0-16 7,0 0 0-7,0 0 0 7,0 0-64-7,0 0 0 8,0 0-16-8,0 0 0 7,0 0 0-7,0 0 0 6,12 19 0-6,-8 3 0 9,-4-7 128-8,0 1 16 5,0-16 16-6,0 25 0 8,-4 3 160-7,0 1 16 4,-2 0 16-4,2 0 0 8,1 3 112-5,-1 1 0 0,0 4 16-4,0-4 0 8,-2-2-240-8,2 2-48 7,0-1-16-7,0 1 0 7,0-4 32-7,-1-4 0 7,-1-5 0-7,2 1 0 8,-2 3-144-8,2-7-32 7,0-3 0-7,0 3 0 9,-2-3-16-9,4 0-16 6,2-14 0-5,-3 11 0 7,3-11-96-8,0 0-16 6,-4 14 0-6,4-14 0 7,0 0-64-7,0 0-128 7,0 0 176-7,0 0-176 8,0 0 144-8,0 0-144 7,0 0 0-7,0 0 144 9,0 0-368-9,0 0-80 6,5-19-16-6,3 3 0 25,0 2-1744-23,-2-3-368 2,4 3-64-4</inkml:trace>
    </iact:actionData>
  </iact:action>
  <iact:action type="add" startTime="246282">
    <iact:property name="dataType"/>
    <iact:actionData xml:id="d127">
      <inkml:trace xmlns:inkml="http://www.w3.org/2003/InkML" xml:id="stk127" contextRef="#ctx0" brushRef="#br0">9781 12757 9215 0,'0'0'816'1,"0"0"-656"-1,0 0-160 0,0 0 0 7,-17 6 832-7,5 5 128 7,-4 1 16-7,5-4 16 8,-5 1-336-7,4 1-64 4,-5-2-16-5,5 6 0 10,-5-7 192-10,1 3 48 7,-2 6 0-7,-5-4 0 6,4 3-16-6,-1-1 0 8,-3 1 0-7,-1 3 0 6,3-6-128-7,1 3-32 7,1-3 0-7,-3 4 0 8,3-7-224-8,3 3-48 7,-3-2-16-7,3-2 0 9,2-1 48-9,-1 5 16 7,3-8 0-7,-4 4 0 6,16-8-112-6,-11 11-32 7,11-11 0-7,-8 10 0 9,8-10-96-9,-8 16-32 6,8-16 0-6,-2 13 0 9,2-13-144-8,4 22 160 5,6-7-160-6,-2 3 160 7,3-4 32-7,5-1 0 7,2 5 0-3,-3-4 0 2,5 3 112-6,1-1 16 6,-3-1 16-6,3 5 0 9,3-7-16-9,-1 7-16 6,-4-4 0-6,-1-3 0 8,2-1-128-8,-1 0-32 8,-3-5 0-8,1 3 0 8,-3 2-144-8,1-4 128 7,-1 3-128-7,4-1 128 7,3 0-128-7,-1 2 0 7,-3-7 0-7,5 5-9344 17,1 4-1728-16</inkml:trace>
    </iact:actionData>
  </iact:action>
  <iact:action type="add" startTime="250652">
    <iact:property name="dataType"/>
    <iact:actionData xml:id="d128">
      <inkml:trace xmlns:inkml="http://www.w3.org/2003/InkML" xml:id="stk128" contextRef="#ctx0" brushRef="#br0">22817 5198 8399 0,'0'0'368'2,"-8"17"80"-2,-4-3-448 0,2 1 0 0,-1 3 0 0,-5 0 0 6,4 3 576-6,-3 4 32 6,3 3 0-6,-5 5 0 8,-1 6-160-7,4-4-48 6,-1 2 0-7,1 0 0 8,-3-4-80-8,3 2-32 7,-2 8 0-7,8-8 0 7,-1 2-64-7,3 2-16 6,0-4 0-5,4 1 0 8,0-5-16-9,2 2-16 7,2-4 0-7,2 0 0 7,0-3-32-7,2-3 0 7,2-3 0-7,-3-1 0 8,1-3-16-8,2-3-128 7,4 3 192-7,-12-16-64 7,8 10-128-7,-8-10 128 8,19 10-128-8,-5-1 128 8,3-3-128-8,-3-2 160 8,1-2-160-8,3 0 160 7,-4 0-160-7,3-2 0 9,-17 0 0-9,16-2 0 7</inkml:trace>
    </iact:actionData>
  </iact:action>
  <iact:action type="add" startTime="250982">
    <iact:property name="dataType"/>
    <iact:actionData xml:id="d129">
      <inkml:trace xmlns:inkml="http://www.w3.org/2003/InkML" xml:id="stk129" contextRef="#ctx0" brushRef="#br0">22376 5767 8287 0,'0'0'368'1,"0"0"80"-1,10-10-448 1,3 1 0-1,-1 1 0 0,6 4 0 7,5 0 432-7,-2 0 0 6,-1 4 0-6,1-6 0 7,3 2-304-6,1 0-128 6,0 1 128-7,5 1-128 8,-1-2 0-8,0 0 0 6</inkml:trace>
    </iact:actionData>
  </iact:action>
  <iact:action type="add" startTime="251930">
    <iact:property name="dataType"/>
    <iact:actionData xml:id="d130">
      <inkml:trace xmlns:inkml="http://www.w3.org/2003/InkML" xml:id="stk130" contextRef="#ctx0" brushRef="#br0">7601 12866 1839 0,'0'0'160'1,"0"0"-160"-1,0 0 0 0,0 0 0 5,0 0 1792-4,0 0 320 11,0 0 64-11,0 0 0 1,0 0-1184-1,0-16-240 7,0 16-48-8,0 0-16 7,0 0-224-7,0 0-32 9,-14-6-16-9,-2 3 0 6,-1 3-80-6,-5 0-16 10,5 0 0-10,-3 3 0 4,-5 1-48-3,0 0-16 5,-3 6 0-6,-3-6 0 10,-6-2 64-10,0 2 0 5,-2 0 0-4,2 0 0 7,4-1 16-7,-2-3 16 5,-4 0 0-6,5-3 0 13,5 1-32-13,2 2-16 7,1 2 0-7,5 3 0 5,-2-1-160-5,3 2-16 7,1-2-128-7,3 2 192 8,2 4-192-8,7-3 0 7,-5 1 0-7,12-8 0 7,-8 12 0-7,8-12 0 8,0 0 0-8,-4 14 0 9,4-14 0-8,0 0 0 4,4 17 0-3,-4-17 0 3,8 14 0-5,5-1 0 7,-13-13 0-7,16 8 0 9,2 0 0-9,-5 2 0 7,1-4 0-6,-4 3 0 3,-10-9 0-3,19 14 0 4,-5-6 0-5,0 2 0 9,-14-10 0-8,19 13 0 3,-7-5 0-4,5 4 0 9,-3-4 0-9,3-3 0 7,-5 3 0-7,2 4 0 9,-14-12 0-9,12 12 0 12,1-1 0-11,-13-11 0 2,8 12 0-3,-8-12 0 10,8 18 0-10,-4-5 0 4,-2 7 0-3,-2-5 0 5,0-15 0-5,-6 16 0 6,2 3 0-7,-2-5 0 10,0 2 0-10,-4-5 0 4,1 5 0-3,1-2 0 6,-6 3 0-7,1-1 0 7,-9-6 0-7,3 1 0 12,1 3 0-12,-3-2 0 4,1 3 0-3,3-3 0 10,1 0 128-11,-2-1-128 4,5 7 0-4,-3-5 0 10,4 3 0-10,-3-2 0 4,5 1 0-4,-2-1 0 6,3 2 0-6,3-7 0 8,-4 5 0-7,10-14 0 8,-8 14 0-9,2-1 0 6,6-13 0-6,-2 14 0 6,2-14-128-6,0 18 128 8,0-18 0-8,6 17 0 11,-6-17 0-11,14 16 0 5,-4-3 0-5,3-5 0 7,1 0 0-7,4 2 0 8,-18-10 0-8,19 2 0 12,2 0 0-11,1-2 0 1,-3-2 0-2,-1 0 0 6,2 2 128-5,1 0-128 6,-3-6 0-7,3 4 0 7,0 0 128-7,3 0-128 8,-9 2 0-8,5 0 0 7,1-2 0-7,1 2 0 8,-1-4 0-8,5 2 0 15,1 2-208-14,-4 2 64-1</inkml:trace>
    </iact:actionData>
  </iact:action>
  <iact:action type="add" startTime="259104">
    <iact:property name="dataType"/>
    <iact:actionData xml:id="d131">
      <inkml:trace xmlns:inkml="http://www.w3.org/2003/InkML" xml:id="stk131" contextRef="#ctx0" brushRef="#br0">14769 13463 7359 0,'0'0'320'2,"0"0"80"-2,0 0-400 0,0 0 0 0,0 0 0 0,0 0 0 7,0 0 1120-6,0 0 144 4,0 0 16-5,0 0 16 7,0 0-320-6,0 0-64 7,0 0-16-8,0 0 0 7,0 0-160-7,0 0-32 6,0 0-16-6,0 0 0 8,0 0-144-8,0 0-32 7,-10 15 0-7,10-15 0 8,0 0 0-8,-4 20-16 9,0 7 0-9,0-4 0 7,2-1 16-7,2-1 16 7,0 1 0-7,-2 3 0 8,-1 2 0-8,1 3 0 6,-2 3 0-1,2-2 0-1,-2-4-96-4,0 5-32 7,0-3 0-7,4 0 0 8,-4-2-16-8,0-3-16 7,-2-5 0-7,4 1 0 9,-1 3-80-9,1-7-16 6,2-16 0-6,-2 21 0 8,-2 1-96-7,4-7-32 6,0-15 0-7,-2 14 0 8,2-14-16-7,-4 16-128 4,4-16 192-5,0 0-64 9,0 0-128-9,0 0 192 8,0 0-192-7,0 0 192 4,0 0-400-5,0 0-80 8,0 0-16-8,10-14 0 24,-1 6-1664-23,3-8-336 3,-6 1-64-4</inkml:trace>
    </iact:actionData>
  </iact:action>
  <iact:action type="add" startTime="259478">
    <iact:property name="dataType"/>
    <iact:actionData xml:id="d132">
      <inkml:trace xmlns:inkml="http://www.w3.org/2003/InkML" xml:id="stk132" contextRef="#ctx0" brushRef="#br0">15104 13418 16575 0,'0'0'1472'2,"0"0"-1168"-2,0 0-304 1,0 0 0-1,0 0 256 0,0 0 0 3,0 0 0-2,0 0 0 2,0 0 224-3,0 0 32 6,0 0 16-6,-9 17 0 9,1-1 272-9,0 1 48 6,-2-7 16-6,-3 8 0 8,1 1 0-8,-4-3 0 7,4-1 0-7,-3-3 0 8,1 6-192-8,-3-7-32 7,1 5-16-7,0-4 0 7,-1-3-112-7,1 1-32 7,-3-2 0-7,3 4 0 9,3-2-96-9,-3-5 0 8,4 5-16-8,-3-2 0 7,1-4-48-7,14-4-16 8,-14 6 0-8,14-6 0 7,-11 6-160-7,11-6-16 6,-10 13-128-6,10-13 192 9,0 0-192-9,-12 8 128 8,12-8-128-8,0 0 0 7,0 0 0-7,0 0 128 7,-4 18-128-7,4-18 0 9,0 11 0-9,0-11 144 5,8 18-144-5,4-5 128 9,-2 3-128-9,7-6 128 8,-3 3-128-4,5-3 128 1,-7 4 16-5,4-2 0 6,3 3 0-6,-1-1 0 9,1 3 80-9,5-3 16 5,-1 2 0-5,-2-5 0 8,3 5-48-8,-1-4 0 6,1 1 0-6,1-3 0 11,-2 2 16-11,1-1 0 5,-5-1 0-4,3 2 0 7,-1-4-80-8,-1 1-128 7,-5 1 176-6,3-2-176 7,-6 2 208-8,1 3-64 5,-1-7-16-5,4 6 0 25,-7-2-1216-25,5 1-240 5,-6 5-48-4</inkml:trace>
    </iact:actionData>
  </iact:action>
  <iact:action type="add" startTime="264701">
    <iact:property name="dataType"/>
    <iact:actionData xml:id="d133">
      <inkml:trace xmlns:inkml="http://www.w3.org/2003/InkML" xml:id="stk133" contextRef="#ctx0" brushRef="#br0">9693 12683 3679 0,'-27'21'320'4,"-8"6"-320"-4,0 8 0 1,-2 1 0 5,-10-7 1664-6,6 8 256 7,-6 10 48-6,4-1 16 8,2 3-1152-9,-1 2-240 6,4 2-32-6,3 3-16 7,-8 5-368-7,8 3-176 8,-2-6 160-8,6-1-160 7,4-6 0-7,1-5 0 7,1-3 0-7,6-11-5712 10</inkml:trace>
    </iact:actionData>
  </iact:action>
  <iact:action type="add" startTime="267106">
    <iact:property name="dataType"/>
    <iact:actionData xml:id="d134">
      <inkml:trace xmlns:inkml="http://www.w3.org/2003/InkML" xml:id="stk134" contextRef="#ctx0" brushRef="#br0">16743 13584 6447 0,'0'0'576'2,"0"0"-576"-2,0 0 0 0,0 0 0 6,0 0 912-5,0 0 80 6,0 0 16-7,0 0 0 7,2-12-176-7,-2 12-16 8,0-16-16-8,0 16 0 7,0 0-160-7,0 0-16 9,0 0-16-9,0 0 0 6,0 0-176-6,-18 6-48 6,8 8 0-6,-5-6 0 9,1 1-64-8,-5 7 0 4,1-4-16-5,2 7 0 8,-3 5 128-8,1-1 16 8,5 0 16-8,-5 5 0 8,5 3 96-8,-3 0 16 5,6-4 0-4,-2 5 0 9,3 1-112-7,3 2-16 1,0-4 0-3,4 2 0 6,-2-2-192-6,8 2-32 4,2 3-16-5,-2-1 0 9,4-6-80-8,3-2-128 5,-3-3 176-6,8-1-176 8,1 0 176-8,5 1-176 7,-3-1 160-7,3-1-160 7,5-9 192-7,6 1-48 7,0-2-16-7,2 1 0 9,8-5-304-9,-2 0-64 7,4-2-16-7,0-2-10512 9</inkml:trace>
    </iact:actionData>
  </iact:action>
  <iact:action type="add" startTime="267722">
    <iact:property name="dataType"/>
    <iact:actionData xml:id="d135">
      <inkml:trace xmlns:inkml="http://www.w3.org/2003/InkML" xml:id="stk135" contextRef="#ctx0" brushRef="#br0">18231 13480 10303 0,'0'0'448'0,"0"0"112"0,0 0-560 0,0 0 0 0,0 0 0 0,0 0 0 8,0 0 528-7,0 0 0 5,10-10 0-5,-10 10 0 6,0 0 32-7,0 0 0 9,17 0 0-9,-17 0 0 6,14 6 32-5,-14-6 16 7,17 14 0-8,-1-6 0 6,-16-8-160-6,14 17-16 5,-1 1-16-4,-5 1 0 7,0 5-32-8,0-1-16 7,2-1 0-7,-7 3 0 9,3 2 64-9,-2 6 16 6,-4 3 0-6,0-1 0 9,0 6-16-5,-4-4 0-1,-2 0 0-3,3 0 0 9,-3-6 16-9,-2 0 0 6,2 0 0-6,0 1 0 9,0-1 80-8,-5 2 32 4,1-12 0-5,-2 3 0 8,2-1-64-8,3 1-16 8,-7-5 0-8,4-5 0 7,2-1-128-7,-3-1-32 7,3 0 0-7,2-1 0 7,6-11-80-7,0 0-32 8,0 0 0-8,-14 8 0 8,14-8-80-8,0 0-128 7,0 0 176-7,0 0-176 9,0 0 0-9,0 0 0 5,0 0 0-5,0 0 0 25,0 0-2176-24,0 0-560 0,-7-19-96 0,7 19-32-1</inkml:trace>
    </iact:actionData>
  </iact:action>
  <iact:action type="add" startTime="268214">
    <iact:property name="dataType"/>
    <iact:actionData xml:id="d136">
      <inkml:trace xmlns:inkml="http://www.w3.org/2003/InkML" xml:id="stk136" contextRef="#ctx0" brushRef="#br0">18830 13445 9215 0,'0'0'816'3,"0"0"-656"-2,0 0-160-1,0 0 0 8,0 0 1312-8,0 0 224 5,0 0 64-5,0 0 0 11,0 0-496-10,0 0-80 3,0 0-32-3,0 0 0 6,0 0-192-7,0 0-32 8,2 18-16-8,0-3 0 7,-2 5-48-7,0 3 0 7,0-1 0-7,0-1 0 8,-2 2-128-7,2 3-16 4,-2-3-16-4,0 5 0 7,-4-3-144-8,2 0-16 8,0-1-16-8,2-5 0 7,-2-1-160-7,2 1-16 7,2-1-16-7,0-3 0 8,0-15-176-8,0 20 128 7,0-5-128-7,0-15 128 8,-4 20-128-8,4-20 160 6,-1 14-160-1,1-14 160 17,0 0-480-21,0 13-112-1,0-13-16 0,0 0-11648 0</inkml:trace>
    </iact:actionData>
  </iact:action>
  <iact:action type="add" startTime="268519">
    <iact:property name="dataType"/>
    <iact:actionData xml:id="d137">
      <inkml:trace xmlns:inkml="http://www.w3.org/2003/InkML" xml:id="stk137" contextRef="#ctx0" brushRef="#br0">18689 14270 24703 0,'0'0'1088'2,"0"0"240"-2,0 0-1072 0,0 0-256 0,0 0 0 0,0 0 0 5,0 0 464-5,0 0 48 6,0 0 0-6,0 0 0 9,0 0-288-9,0 0-48 6,0 0-16-6,14-4 0 10,-14 4-160-10,0 0-176 4,0 0 48-3</inkml:trace>
    </iact:actionData>
  </iact:action>
  <iact:action type="add" startTime="270109">
    <iact:property name="dataType"/>
    <iact:actionData xml:id="d138">
      <inkml:trace xmlns:inkml="http://www.w3.org/2003/InkML" xml:id="stk138" contextRef="#ctx0" brushRef="#br0">21496 13609 8287 0,'0'0'368'1,"0"0"80"-1,0 0-448 0,0 0 0 0,-8-10 0 0,8 10 0 7,-5-12 1744-6,5 12 272 5,0 0 48-6,0 0 16 9,-4-11-928-8,4 11-176 4,-2-14-32-5,2 14-16 8,0 0-112-8,0 0-32 8,0 0 0-8,0 0 0 6,0 0-192-6,0 0-32 6,0 0-16-6,0 0 0 9,0 0-272-8,0 0-48 5,0 0-16-6,9 18 0 9,-3-5 80-9,-2 3 16 5,-4-16 0-4,2 23 0 7,2-1 48-8,-2-1 16 6,-2 3 0-5,0 1 0 7,0 2 16-8,-2-1 0 11,0-1 0-11,0 0 0 6,0 5-16-5,-4-3 0 3,-1-2 0-3,3 1 0 8,-2-5 16-8,2-1 16 5,-4-1 0-6,0 2 0 8,2-1 0-8,1-2 0 7,1 1 0-7,0-5 0 8,-4 1-64-8,4 1-16 7,-2-4 0-7,6-12 0 7,0 0-96-6,-4 11-32 5,4-11 0-6,0 0 0 8,0 0-64-8,0 0-128 7,0 0 176-7,0 0-176 9,-6 14 192-9,6-14-192 6,0 0 192-6,0 0-192 9,0 0 0-9,0 0 0 6,0 0 0-6,0 0 0 24,0 0-512-23,0 0-128 0,6-16 0-1,-2 5-16 13,2-7-1376-12,0 4-272 1,2-3-48-2,-2 3-9808 0</inkml:trace>
    </iact:actionData>
  </iact:action>
  <iact:action type="add" startTime="270542">
    <iact:property name="dataType"/>
    <iact:actionData xml:id="d139">
      <inkml:trace xmlns:inkml="http://www.w3.org/2003/InkML" xml:id="stk139" contextRef="#ctx0" brushRef="#br0">21875 13529 8287 0,'0'0'368'3,"0"0"80"-3,0 0-448 0,0 0 0 0,0 0 0 0,0 0 0 6,0 0 1536-5,0 0 240 7,0 0 32-8,0 0 16 7,0 0-672-7,0 0-128 7,0 0-16-6,-8 17-16 6,0-3-64-6,2 4-16 6,-4-7 0-7,-3 5 0 7,1-6-16-7,-2 3 0 7,5-3 0-7,-5 4 0 7,0-4-160-6,-1-1-32 6,3 7-16-7,-6-6 0 8,3 3-48-7,-5-3-16 5,3 4 0-6,1-3 0 9,-3-3-48-9,3 6-16 5,2-4 0-5,-3-1 0 8,3 3-176-8,-1-4-48 7,3-2 0-6,-4 3 0 8,5-3-112-5,-3 2-32-2,14-8 0-2,-12 6 0 10,12-6-16-10,-15 8-16 5,15-8 0-4,-10 6 0 7,10-6-160-8,0 0 128 7,-8 9-128-7,8-9 128 7,0 0 0-6,0 0 0 5,-2 14 0-6,2-14 0 9,4 14-128-9,-4-14 0 7,6 17 0-7,4-3 0 8,3 3 128-8,-1 1 0 8,6-6 0-8,-5 5 0 7,5-5 16-7,1 5 0 7,-1-1 0-7,1 2 0 7,3-1 48-7,-7-1 16 7,3 3 0-7,1 1 0 8,-3-5 48-8,0 3 0 7,-1-6 0-7,-1 1 0 9,-2-3 0-9,1 6 16 6,1-10 0-6,0 3 0 8,-7 3-80-8,-7-12 0 7,16 10-16-7,-6-2 0 8,-10-8-176-8,0 0 160 8,19 13-160-8,-7-5 160 8,-12-8-160-8,0 0 0 7,0 0 0-6,14 14 0 22,-14-14-1664-22,0 0-384 3,0 0-64-4</inkml:trace>
    </iact:actionData>
  </iact:action>
  <iact:action type="add" startTime="272208">
    <iact:property name="dataType"/>
    <iact:actionData xml:id="d140">
      <inkml:trace xmlns:inkml="http://www.w3.org/2003/InkML" xml:id="stk140" contextRef="#ctx0" brushRef="#br0">22690 13498 6447 0,'0'0'272'3,"0"0"80"-3,0 0-352 0,0 0 0 0,0 0 0 0,0 0 0 8,-4-10 1168-8,4 10 176 6,0 0 16-5,0 0 16 7,0 0-608-8,0 0-128 6,-6-14-32-5,6 14 0 7,0 0-96-8,-12-2 0 8,-1 0-16-8,3 4 0 6,-4 4-128-6,3 0-32 8,-3 4 0-8,0-4 0 8,1 1 32-7,-1 5 0 5,-2-2 0-6,3 4 0 8,-3-5 144-8,3 5 48 6,-7 2 0-6,2 1 0 8,1-3-128-7,-3 3-32 5,7-3 0-6,-5 6 0 8,8 1-208-8,-1 0-64 6,5 1 0 0,0 1 0-2,2-1-128-4,0-1 0 6,4-1 0-6,6 1 128 9,0 3 48-9,0-1 0 6,4-2 0-6,3-3 0 9,1 1 80-9,3 3 0 7,5-10 16-7,-3 1 0 8,-3-3 32-8,5-2 0 8,-1 0 0-8,-1-5 0 7,1-3 0-7,3 0 0 7,-1 0 0-7,-3 0 0 8,5-3-64-8,-3-5-16 7,3 0 0-7,-5 2 0 8,-3-4-96-8,3-1-128 7,-5-1 176-7,1-6-176 8,-3 1 144-8,4-1-144 6,-6-3 0-6,1-1 144 9,-5-1 112-9,0 4 0 6,-2-7 16-6,0-1 0 10,-4 0 176-10,-2 1 48 6,-4 1 0-6,0 0 0 8,-4 1 64-8,-3 1 16 6,-1-3 0-5,-4 5 0 7,1 3-240-8,1-1-32 7,-5 3-16-7,-1-1 0 9,-1 5-160-9,0 2-128 6,1 4 192-6,1 4-192 8,1-3 0-8,1 3 0 7,1 4 0-7,-1 3 0 24,1 1-480-23,2 6-160 1,-3-2-16-2,5 3-13440 0</inkml:trace>
    </iact:actionData>
  </iact:action>
  <iact:action type="add" startTime="273442">
    <iact:property name="dataType"/>
    <iact:actionData xml:id="d141">
      <inkml:trace xmlns:inkml="http://www.w3.org/2003/InkML" xml:id="stk141" contextRef="#ctx0" brushRef="#br0">23326 13402 5519 0,'0'0'496'2,"0"0"-496"-2,0 0 0 0,0 0 0 6,0 0 1520-6,0 0 208 7,4-8 32-6,-4 8 16 8,0 0-704-9,0 0-144 7,0 0-32-7,0 0 0 5,13-2-192-5,5 2-32 7,-18 0-16-7,19 2 0 9,-1-6-96-9,3 3-32 6,3 1 0-6,-1 1 0 8,-3 3-112-8,5-4-32 7,2-4 0-7,1 4 0 9,1 0 0-9,4 0-16 7,2-1 0-7,2 1 0 7,6 0 0-7,0 0 0 11,4 0 0-10,2 0 0 4,1 0-64-5,3 0-16 6,4 0 0-6,1 0 0 9,-1 1-48-8,1-1-16 5,1-1 0-6,-3-1 0 7,-3 2-64-7,0 0-16 7,3 0 0-7,1 0 0 8,-3 0 80-8,1 2 16 6,-2-1 0-6,1 3 0 9,3 0-96-9,-5-2-16 7,-1-2 0-6,-2 2 0 6,-4 2 0-7,2-4 0 7,-3-4 0-7,-4 4 0 9,0 0-128-9,-2-2 0 7,-7 0 0-7,2 0 128 7,4-2 32-7,-4 2 0 7,-4 2 0-7,-1 2 0 10,-3-5-16-10,-2 1 0 6,-3 0 0-6,-3 2 0 9,1 2-144-9,-18-2 192 5,14 0-192-5,-14 0 192 9,17 2 0-9,-17-2 0 6,0 0 0-6,0 0 0 8,0 0-192-8,0 0 192 7,0 0-192-7,0 0 192 8,0 0 64-7,0 0 0 5,0 0 16-6,-15 0 0 8,1 0-144-7,-6 0-128 5,3 0 144-6,-1 0-144 10,-5 0 128-10,0 3-128 5,-3-1 0-5,-1 0 144 8,0-2-144-8,-3 2 0 7,1 2 0-7,0 2 0 9,0-4 0-9,-5 0 0 7,-7-4 128-7,6 6-128 7,-10-2 0-7,1 0 0 7,-9-2 0-7,-2 2 128 8,-3 0-128-8,-3-2 0 7,-1 2 144-7,1 0-144 9,-5 0 0-9,4-1 128 7,-1 9-128-7,3-6 0 9,-8 0 0-9,3-2 128 6,7-2-128-6,-1 2 0 7,-3 0 0-7,5-4 0 8,3-2 0-8,3 0 128 8,4 8-128-8,0 0 0 7,4-2 0-7,4 0 0 7,4-2 0-7,-2 6 0 7,6-2 0-7,6-2 0 9,3-2 0-9,3 0 0 7,-3 1 0-7,9 1 0 7,-3 0 0-7,16-2 0 6,-16 0 0-6,16 0 0 9,0 0 0-9,0 0 0 7,-13 6 0-7,13-6 0 8,0 0 0-8,0 0 0 6,0 0 0-6,0 0-128 10,0 0 128-10,0 0 0 6,19 0 0-6,-3 0 0 8,5 0 0-8,5-2 0 7,1-2 0-7,8 2 0 10,8 0 0-10,0 1 144 5,6-1-144-5,1 0 0 9,3 0 0-9,4 2 0 6,1 4 0-5,4-2 0 6,3-6 0-7,-3-4 0 8,1 2 0-8,1 0 0 8,-5 2 0-8,1 0 0 6,0-2 0-6,3 5 0 8,1 1 0-8,-3 0 0 7,-1 1 0-7,-1-1 0 8,-3 0 0-8,-5 4 0 7,-2 2 0-7,-2-6 0 9,-8-4 160-9,-2 2-160 6,-6 2 128-6,-8 0-128 9,-1 2 144-9,-5-2-144 7,-1 0 160-7,-16 0-160 7,0 0 160-7,0 0-160 7,0 0 160-7,0 0-160 8,0 0 256-8,0 0-64 7,0 0 0-6,-14 8 0 9,-3 0 0-10,-7-2 0 6,-5 2 0-6,-2-3 0 8,-4-1-48-8,-2 0-16 5,-10-6 0-5,-2 4 0 8,-6 2-128-8,1 2 192 8,-3-4-192-8,-3-2 192 8,-7-2-192-8,3 4 160 7,2 2-160-7,-9 0 160 7,1 0-160-7,-4-2 160 8,2-4-160-8,4 2 160 8,-4-2-160-8,5 0 0 7,1 2 144-7,2 2-144 23,3 0-336-21,3 2-144-1,1 9-32 0,4-5-15040-1</inkml:trace>
    </iact:actionData>
  </iact:action>
  <iact:action type="add" startTime="280555">
    <iact:property name="dataType"/>
    <iact:actionData xml:id="d142">
      <inkml:trace xmlns:inkml="http://www.w3.org/2003/InkML" xml:id="stk142" contextRef="#ctx0" brushRef="#br0">22832 13498 6447 0,'0'0'272'4,"0"0"80"-4,0 0-352 0,0 0 0 2,0 0 0-2,0 0 0 5,0 0 1408-5,0 0 192 7,0 0 64-7,0 0 0 9,-9-20-848-8,1 10-176 5,8 10-16-6,0 0-16 8,-12-11-64-8,-2 3-16 7,7 2 0-7,-7 2 0 7,14 4-240-6,-16 2-48 5,-3-2-16-6,1 2 0 8,1 0 0-8,-3 2 0 8,1 2 0-8,1 2 0 7,-3-4-16-7,3-1 0 8,3 5 0-8,-5 2 0 7,2-4 128-7,3 0 32 8,-7 1 0-8,3 3 0 7,-1 2-32-7,1 4 0 8,-3-7 0-3,3 3 0 0,3 4-16-5,-1-1 0 6,3-3 0-5,-2 5 0 5,5-1-16-6,-1 6-16 7,4-3 0-7,0 4 0 8,3 1-64-8,3 1-16 7,2-1 0-7,2-3 0 8,3 0-16-8,3-1-16 7,-2 1 0-7,6 1 0 9,-2 1 128-9,-1-3 16 6,5-3 16-6,0 3 0 9,3-7-80-9,-3 3-32 7,1-4 0-7,5 1 0 7,-4-5-48-6,1 2-16 5,-1-6 0-6,-1 0 0 7,3 0 144-7,-4-4 16 7,3 0 16-7,-1 0 0 8,1-4 64-8,5 0 16 9,-5-4 0-9,3 0 0 7,1 0-192-7,-1-3-32 6,-5-1-16-5,5 4 0 7,-3-7-176-8,-1 1 128 6,4-5-128-5,-7-3 128 7,1 3-128-8,-4 1 0 6,5-1 0-6,-7-1 128 9,0 1-128-9,0-5 192 7,-3-1-192-7,-3-1 192 8,2-1 64-8,-4 4 0 7,-2-1 16-7,0 1 0 8,0 3 112-7,-1-1 0 5,-5-1 16-6,0 7 0 9,-2-3-192-8,-3 1-32 3,3 3-16-3,-6-1 0 8,4 5-32-9,-5 2 0 5,3 0 0-4,-3 2 0 7,3 2-128-8,-5 2 0 7,-1 2 0-7,-1 2 128 7,1-2-128-7,-1 4 0 7,1 2 0-7,3 2 0 9,-3 2 0-8,2-1 0 5,3 5 0-6,-3-2 0 7,3 3 0-7,-1-3 0 9,1 4 0-9,3-7 0 7,-4 3-128-7,6 0 128 6,3-2 0-6,-3 3 0 8,10-13 0-7,-8 14 0 6,8-14 0-7,-6 18 0 8,2-3 0-8,4-15 0 6,-7 16 0-6,7-16 0 8,-2 19 0-8,2-19 0 7,0 0 0-7,2 14 0 10,-2-14 0-10,0 0-176 6,3 19 176-6,-3-19-128 8,0 0 0-8,4 18 0 7,-4-18 0-7,0 0 0 8,0 0-48-8,0 0 0 6,6 14 0-6,-6-14 0 9,0 0 176-9,0 0-208 7,0 0 80-7,0 0 128 7,0 0-144-7,0 0 144 8,0 0 0-8,0 0 0 7,0 0 0-7,0 0-128 7,0 0 128-7,0 0 0 9,0 0 0-9,2 17 0 7,-2-17-128-7,2 14 128 7,-2-14 0-7,2 17-160 7,-4-5 160-7,2-12-128 9,-2 18 128-9,2-18 0 6,0 21 0-6,0-7 0 9,2 3 0-9,-2-17 0 7,4 14 0-7,-4-14 0 8,10 17 0-8,-4 1 0 8,-6-18 0-8,4 16 0 8,-4-16 0-8,9 17 0 6,-9-17 0-6,16 10 0 8,-6 4 0-8,-10-14 0 7,15 7 0-7,-15-7 0 8,14 8 0-8,-14-8 0 7,17 0 0-7,-17 0 0 7,14 0 0-7,-14 0 0 8,18-4 0-8,-1 0 0 8,-17 4 0-8,16-4 0 7,1-1 0-7,-5-5 128 7,2 0-128-7,-5 4 0 7,9-4 0-6,-4 1 0 6,1-3 0-7,-3-4 128 8,4 5-128-8,-7-7 0 8,5-1 0-8,-4 3 0 7,3-1 0-7,-3-1 128 8,0 0-128-8,2-1 0 6,-7 1 128-5,3 5-128 8,2-7 0-9,-4 5 144 7,-2-5-144-7,-2 1 0 7,2 3 128-7,-2-3-128 7,-2 3 0-7,-2 4 0 9,-2-3 0-8,0 3 128 4,-2-4-128-5,-4 7 0 8,0 3 176-7,3 0-176 5,-9-2 160-6,4 2-160 8,-5 0 128-8,-1 6-128 7,-1 0 0-7,-3 0 144 7,-1 0-144-7,3 2 0 8,3 2-160-8,-3 0 160 23,5 0-640-22,1 4-16 0,-2-2-16-1,16-6 0 12,-11 7-1824-10,11-7-352-1,-18 18-80-1,18-18-16 1</inkml:trace>
    </iact:actionData>
  </iact:action>
  <iact:action type="add" startTime="284637">
    <iact:property name="dataType"/>
    <iact:actionData xml:id="d143">
      <inkml:trace xmlns:inkml="http://www.w3.org/2003/InkML" xml:id="stk143" contextRef="#ctx0" brushRef="#br0">6580 16716 8287 0,'0'0'736'2,"0"0"-592"1,0 0-144-3,0 0 0 7,-11 9 1040-7,11-9 176 8,-18 4 48-8,18-4 0 9,0 0-240-9,-12 2-64 5,12-2 0-4,0 0 0 7,0 0-192-8,0 0-32 7,0 0-16-7,0 0 0 9,0 0-48-9,0 0-16 6,0 0 0-6,0 0 0 8,0 0-16-8,0 0 0 6,0 0 0-6,14-4 0 9,4 2-96-9,-5-5-32 7,3 1 0-7,2 2 0 7,1-2-176-7,2 0-32 7,3-2-16-7,3 4 0 9,0 2-32-9,1 0 0 11,-1-1 0-11,2-1 0 4,3 4-32-4,-1 0-16 7,2 0 0-7,0 0 0 9,-2 0 96-9,1 2 16 6,5 2 0-6,0-3 0 8,-6-1-32-8,-2 0 0 7,-2-1 0-7,1 1 0 8,-1 0-16-8,-2 0 0 7,-5-2 0-7,1 2 0 8,-3 3 96-8,3-1 16 6,-21-2 0-6,16 0 0 10,-16 0-176-9,19 0-16 5,-19 0-16-6,0 0 0 6,0 0 80-6,14 0 32 8,-14 0 0-8,0 0 0 8,0 0 32-8,0 0 16 7,0 0 0-7,0 0 0 7,0 0-48-7,0 0-16 8,0 0 0-8,0 0 0 8,0 0-48-8,0 0-16 7,0 0 0-7,0 0 0 8,0 0-80-8,0 0-128 6,0 0 176-5,0 0-176 7,0 0 176-8,0 0-176 6,0 0 160-5,0 0-160 7,0 0 144-8,0 0-144 6,0 0 128-6,0 0-128 8,-14-2 128-8,14 2-128 8,0 0 0-8,0 0 128 8,-15 0-128-8,15 0 0 7,-12 0 0-7,12 0 0 8,0 0 0-8,0 0 0 7,-15-3 0-7,15 3 0 7,0 0 0-7,0 0 0 8,-12 3-160-8,12-3 160 23,0 0-704-22,0 0-32-1,0 0-16 1,0 0 0 12,0 0-2000-11,0 0-416-1,0 0-80 0</inkml:trace>
    </iact:actionData>
  </iact:action>
  <iact:action type="add" startTime="286080">
    <iact:property name="dataType"/>
    <iact:actionData xml:id="d144">
      <inkml:trace xmlns:inkml="http://www.w3.org/2003/InkML" xml:id="stk144" contextRef="#ctx0" brushRef="#br0">8775 16571 10191 0,'0'0'448'4,"0"0"96"-4,0 0-544 0,0 0 0 0,6-9 0 0,-6 9 0 8,0 0 704-8,0 0 16 7,0 0 16-7,0 0 0 7,0 0-112-7,0 0-32 8,0 0 0-8,0 0 0 7,0 0-16-6,0 0-16 5,0 0 0-6,0 0 0 8,0 0-128-8,0 0-32 6,0 0 0-5,0 0 0 7,0 0-80-8,0 0 0 7,0 0-16-7,11 9 0 8,-11-9-32-8,6 10 0 7,2 6 0-7,2-7 0 8,-10-9-16-7,8 18-16 5,1-4 0-6,3 3 0 7,-4 3-32-7,4-3 0 9,-1 1 0-9,5 3 0 8,-3-3-16-4,5-1 0-1,-4 3 0-2,1-7 0 6,-3 5 0-7,6 0-16 7,-3-3 0-7,5 5 0 7,1-1 64-7,-3-1 16 8,1 1 0-8,3-1 0 7,3-5-48-7,-2 5 0 8,1-2 0-8,-3 1 0 7,3-3-64-6,3 3-16 5,2 3 0-6,0-7 0 8,1 5 32-8,-1-4 0 8,4 1 0-8,0-3 0 8,-1 4-160-8,3-5 0 6,2 5 0-6,-2-2 0 9,2 3 128-9,2 1-128 6,-2-5 128-6,6 7-128 8,-8-3 128-7,2 1-128 5,2-3 0-6,-2-3 128 9,2 4-128-9,0-6 0 6,-4 3 0-6,4-1 128 9,-2-2-128-9,0 1 0 6,4-7 144-6,-2 6-144 9,4 2 0-9,-2-3 144 7,4 3-144-7,-2 0 0 7,0-2 176-7,4 1-176 7,0-3 160-7,-5-2-160 8,-3-2 144-8,2 2-144 8,-2-2 128-8,4 0-128 9,-2-4 144-9,2 1-144 5,2-1 160-5,-6 2-160 9,4 0 192-9,-2 0-64 7,6 0-128-7,-2 2 192 8,1 2-192-7,3 0 176 4,-2-2-176-5,2 2 160 9,1 3-160-9,-3-5 0 7,-6-4 144-7,0 2-144 9,2 0 0-9,-4 0 0 6,0-2 0-5,0 0 128 6,-6 0-128-7,0 0 144 6,1 0-144-5,3 0 160 7,-4-2 48-8,2 0 16 7,4 2 0-7,-2-2 0 7,4-2-224-6,0 0 0 7,-2 4 128-8,2-3-128 7,-6-3 0-6,6 2 176 6,-2-2-176-7,-2-2 160 7,-4 2-160-7,-2 0 0 7,1-1 0-7,-5-1 128 9,0 4-128-9,3 0 0 6,1 0 0-6,0 0 128 9,-4-2-128-9,-1-1 0 7,-1 3 0-7,0-2 0 7,1 0 128-6,-3 0-128 5,0-2 0-6,-1 4 128 8,3 1 0-8,1-1-128 7,-3 0 192-7,4 0-64 9,3-4-128-9,-3 4 192 6,-2 0-192-5,3-2 192 7,-3-3-192-8,0 1 0 7,3 2 144-7,-1 0-144 7,-2-6 0-6,1 3 0 6,-5 1 0-7,-3-4 128 7,1 4-128-7,3 1 0 8,-5-5 0-8,3 2 128 7,1 2-128-7,-5 1 0 8,1-1 128-8,3 2-128 6,-5-6 128-6,3 0-128 10,1 7 128-10,-1-5-128 7,-2-2 128-7,-1 2-128 6,-1 1 128-6,0 1-128 9,-1 2 144-9,1-6-144 5,-1 3 192-5,-3 1-192 9,4-4 176-9,-4 4-176 7,1-1 160-7,-1-3-160 9,0 4 192-9,4-2-64 5,-7-1-128-4,3 3 192 7,2-4-192-8,-4 0 176 8,-1 7-176-8,5-5 160 8,-4 0-160-8,4 4 0 6,-12 6 0-6,9-8 0 8,1-1 0-8,-10 9 0 7,18-6 0-7,-9-2 0 8,3-4 0-8,-4 4 0 8,2 1 0-8,-10 7 0 6,13-12 0-6,-5 4 0 8,0 2 0-8,-8 6 0 7,14-9 0-7,-14 9 0 7,0 0 0-7,13-6 0 10,-13 6 0-10,14-6 0 6,-14 6 0-6,15-4 0 8,-3-2 0-7,-12 6 0 5,0 0 128-6,14-8-128 9,-14 8 0-9,13-6 0 7,-13 6 0-7,0 0 0 7,12-3 0-7,-12 3 128 7,14-8-128-7,-14 8 0 9,0 0 192-9,0 0-64 5,0 0 0-4,10-8 0 8,-10 8 64-8,0 0 0 4,0 0 0-5,0 0 0 7,0 0 0-7,0 0 0 8,0 0 0-8,0 0 0 8,0 0-16-8,0 0 0 7,0 0 0-7,0 0 0 8,0 0-48-8,0 0-128 6,0 0 192-6,0 0-64 9,0 0-128-9,0 0 0 8,0 0 0-8,-16 0 0 24,-2-2-256-24,9 4-128 1,-9 4-16-1,1 2-16 12,-3-3-2176-10,-5 1-432-1,-22-4-96 0,18 12-9536-1</inkml:trace>
    </iact:actionData>
  </iact:action>
  <iact:action type="add" startTime="288841">
    <iact:property name="dataType"/>
    <iact:actionData xml:id="d145">
      <inkml:trace xmlns:inkml="http://www.w3.org/2003/InkML" xml:id="stk145" contextRef="#ctx0" brushRef="#br0">15520 16343 8287 0,'0'0'736'1,"0"0"-592"2,0 0-144-2,0 0 0 6,0 0 1312-6,0 0 224 5,0 0 64-5,0 0 0 6,0 0-528-6,0 0-112 5,0 0 0-5,0 0-16 7,0 0-16-7,0 0 0 4,0 0 0-5,0 0 0 8,0 0 80-8,0 0 16 8,0 0 0-8,0 0 0 7,0 0-224-7,0 0-32 8,0 0-16-7,0 0 0 5,0 0-144-5,15-8-32 7,-7-1 0-8,2-3 0 8,0-6-64-8,-3 1 0 5,7-1-16-4,2-1 0 6,1-5-160-6,-3-1-16 4,0-4-16-4,-3-1 0 13,7 1-96-14,-3 0-16 4,3 2 0-4,3-3 0 7,-3 1-192-6,1 0 176 5,1 2-176-6,-2-3 160 8,1-5-160-8,3 4 0 6,-3 0 144-6,-1 0-144 8,1 3 0-8,-1-1 0 7,-3 0 0-7,5 1 128 8,-5 5-128-8,1 2 0 7,0-1 128-6,-7 3-128 7,1-3 0-8,2 5 128 7,-6 1-128-7,1-2 0 8,3 7 0-8,-4-3 0 7,-6 14 0-7,4-10 128 7,-4 10-128-7,0 0 0 6,0 0 0-6,0 0 0 9,0 0 0-9,0 0 0 7,0 0 0-7,0 0 0 8,0 0 0-8,0 0 0 7,0 14 128-7,0 4-128 8,0 1 0-7,-2-1 0 4,2 1 0-5,0 8 128 9,0 5-128-9,-2 7 0 6,0 0 0-6,2 7 0 9,2-1 0-9,0 6 0 6,0 2 0-6,0-1 0 9,0-1 0-9,0 0 0 6,0-1 0-6,0-3 0 10,0-2 0-10,3-4 0 6,-3 0 0-6,0-6 0 9,0 0 0-8,0 0 144 4,-2-5-144-5,2-1 0 8,-2-2 128-8,4-3-128 7,-2-5 0-6,0 1 0 6,-2-1 0-7,2-5 128 7,-2 1-128-7,6-7 0 8,-6-8 128-8,0 0-128 6,0 0 0-6,0 0 0 8,0 0-192-8,0 0-80 8,0 0-32-8,15-4 0 24,-15 4-1552-23,16-8-304 3,-8-5-64-4</inkml:trace>
    </iact:actionData>
  </iact:action>
  <iact:action type="add" startTime="289443">
    <iact:property name="dataType"/>
    <iact:actionData xml:id="d146">
      <inkml:trace xmlns:inkml="http://www.w3.org/2003/InkML" xml:id="stk146" contextRef="#ctx0" brushRef="#br0">15662 16199 5519 0,'0'0'240'2,"0"0"64"-1,0 0-304-1,0 0 0 1,0 0 0-1,0 0 0 8,0 0 3968-8,18 4 752 6,-3-4 144-6,3 0 16 8,3-4-3360-8,1 2-688 7,3-2-128-6,2-2-16 6,3-2-112-7,3-5 0 7,2 3-16-7,6-4 0 7,-2 4-224-7,4 1-32 8,-4-5-16-8,4 8 0 8,-8-2-288-8,0-1 128 8,-4 1-128-7,-2 4 0 21,-3 0-1280-21,-3-4-352 6,-1 2-80-6</inkml:trace>
    </iact:actionData>
  </iact:action>
  <iact:action type="add" startTime="289818">
    <iact:property name="dataType"/>
    <iact:actionData xml:id="d147">
      <inkml:trace xmlns:inkml="http://www.w3.org/2003/InkML" xml:id="stk147" contextRef="#ctx0" brushRef="#br0">17160 15167 11967 0,'0'0'1072'2,"0"0"-864"1,0 0-208-3,-4-14 0 6,4 14 1152-6,-11-7 192 7,11 7 48-6,0 0 0 9,-14-2-320-10,-2 0-64 6,5 2-16-6,-5 2 0 6,2 0-256-5,-3 4-48 6,-1-1-16-7,1 5 0 7,-9 0-32-7,3 5 0 6,-1-3 0-6,1 6 0 10,-2-5 0-10,1 7-16 6,-3 3 0-6,-4 5 0 10,-2 3-48-10,3 2 0 6,1 6 0-6,0 4 0 8,0 6-128-7,1 5-48 5,1 1 0-2,0 1 0 1,1 5-192-4,3 5-32 5,5-2-16-6,1 9 0 9,-3-3 720-9,7 4 144 6,-3-4 16-6,6 2 16 24,-3-3-1632-23,5-3-336 4,6 6-64-4,2-8-16-1,0-3 992 1,6 1 0-1,2-1 0 0,1-7 160 5,3 1-160-4,2-6 192 7,-5 1-192-8,7-3 192 6,-2-12-192-6,3 4 0 8,9-2 0-8,-1-5 0 9,2-3 0-8,2-4 0 3,5-1 0-3,1 1 0 22,10-4-1056-22,3-3-288 2,3-1-64-2</inkml:trace>
    </iact:actionData>
  </iact:action>
  <iact:action type="add" startTime="290690">
    <iact:property name="dataType"/>
    <iact:actionData xml:id="d148">
      <inkml:trace xmlns:inkml="http://www.w3.org/2003/InkML" xml:id="stk148" contextRef="#ctx0" brushRef="#br0">22534 15222 12895 0,'0'0'1152'2,"0"0"-928"-2,0 0-224 0,-10-14 0 0,0 4 1088 0,10 10 192 6,0 0 16-6,0 0 16 4,0 0-624-4,12-13-128 5,0 5-32-4,-12 8 0 6,15-4 64-6,-15 4 16 5,20-2 0-5,-1 4 0 6,1 4 144-7,-3 4 16 7,5-1 16-6,1 1 0 7,-1 4-240-8,-3-3-48 7,3 7-16-7,-1-2 0 7,5 5-64-7,-5 4-16 9,-3 3 0-9,1 1 0 6,2 0-80-6,-3 2-32 7,3 6 0-7,-1-1 0 12,-6 1-32-12,-1 6-16 5,1-3 0-4,0 3 0 6,-7 0 48-7,5-4 16 6,-4 6 0-6,-2-6 0 10,0 6 16-10,1-4 16 5,-3 0 0-5,0-4 0 8,-4 2 48-8,0 0 16 6,0-4 0-6,0 0 0 8,-4 0-48-7,0-4-16 5,-1 1 0-6,1-1 0 9,-2-2 16-9,0 0 0 7,-4-1 0-7,0 1 0 7,1-2-80-7,-5 2-16 8,2-5 0-8,-5 1 0 8,3 5 0-8,-3-5-16 7,3-2 0-7,-2-1 0 8,5-1-48-8,-5 3 0 7,6-1 0-7,-5-2 0 7,3 1-48-7,-4-5-16 8,5 5 0-8,-3-3 0 8,2-1 16-8,-1-4 0 7,3 1 0-7,-6-3 0 8,5 2 48-8,-5-3 0 7,6 1 0-7,-3-2 0 10,-1-4-32-10,4 1 0 4,-2 5 0-4,5-2 0 9,-7-4-160-9,14-6 192 7,-14 13-192-7,3-5 192 7,11-8-192-7,-12 14 160 8,4-4-160-8,8-10 160 8,-12 13-160-8,3-1 0 7,9-12 144-7,0 0-144 8,-14 6 128-8,14-6-128 6,-12 9 128-6,12-9-128 9,-7 12 0-9,7-12 128 6,0 0-128-6,-12 8 0 9,12-8 0-9,-12 8 128 7,12-8-128-7,0 0 0 7,-10 8 0-7,10-8 0 7,0 0 0-7,-15 3 0 8,5 1 0-7,10-4 0 5,0 0 0-6,-14 0 128 10,14 0-128-10,-9-2 0 6,9 2 0-6,0 0 0 7,-12-3 0-7,12 3 0 8,0 0 0-8,-10-4 0 8,10 4-192-8,0 0 32 6,-8-6 16-6,8 6 0 24,-11-6-432-22,11 6-64-1,0 0-32-1,0 0 0 10,-10-4-1888-8,10 4-384-2,0 0-80 1,-14-2-16-1</inkml:trace>
    </iact:actionData>
  </iact:action>
  <iact:action type="add" startTime="294096">
    <iact:property name="dataType"/>
    <iact:actionData xml:id="d149">
      <inkml:trace xmlns:inkml="http://www.w3.org/2003/InkML" xml:id="stk149" contextRef="#ctx0" brushRef="#br0">24246 16641 7359 0,'0'0'656'1,"0"0"-528"3,0 0-128-4,0 0 0 6,0 0 1248-5,0 0 224 6,0 0 32-7,0 0 16 9,0 0-560-8,0 0-128 5,4-15 0-6,-4 15-16 7,0 0-176-7,0 0-48 7,0 0 0-7,16 0 0 9,-16 0 112-9,0 0 32 7,21 0 0-7,-21 0 0 7,0 0 96-7,16-2 0 8,-16 2 16-8,19 0 0 8,-1 2-48-8,-2 0-16 7,3-2 0-7,1 2 0 7,-3 2-64-6,9-2-16 6,5-2 0-7,8 0 0 7,-2 5-32 1,8-1-16-8,2 0 0 0,7 0 0 8,9-2-160-8,-1 0-48 6,0 2 0-6,7-6 0 9,-3-2 96-9,2-2 16 7,-5-7 0-7,3 3 0 9,4 8-16-8,-2-4 0 5,3-6 0-6,7 5 0 6,2 3-160-6,-6-2-48 8,-2-2 0-8,-2 2 0 8,-5-4-80-8,-7-1-32 7,1 3 0-7,-5 4 0 9,-1 2-32-9,-2-2 0 6,-1 0 0-6,-5 4 0 9,2 4-64-9,0 2 0 6,-8-4-128-5,2 4 192 7,-4 0-64-8,-2 3 0 6,-2-3-128-6,-4 4 192 8,-3-2-64-8,-5-2 0 8,-1-2-128-8,-1-2 192 7,-5 1 0-7,-14-3 0 6,0 0 0-6,0 0 0 9,0 0 80-9,0 0 16 6,0 0 0-5,0 0 0 8,0 0-80-9,0 0-16 5,0 0 0-5,0 0 0 9,0 0-192-9,-12-5 176 7,-5 3-176-6,3-4 160 7,-6-2-160-8,5 0-256 5,-3-2 64-5,-1-1 16 25,-1 3-1856-23,5 2-368 0,-7-8-80-2,3 3-16 0</inkml:trace>
    </iact:actionData>
  </iact:action>
  <iact:action type="add" startTime="298829">
    <iact:property name="dataType"/>
    <iact:actionData xml:id="d150">
      <inkml:trace xmlns:inkml="http://www.w3.org/2003/InkML" xml:id="stk150" contextRef="#ctx0" brushRef="#br3">25194 10399 11343 0,'0'0'496'2,"0"0"112"-2,0 17-480 0,0-17-128 4,0 0 0-2,-4 14 0-2,4 9 768 1,0-5 128 7,0-2 16-7,4 3 16 6,0-3-224-7,4 1-64 6,4 3 0-6,-2-7 0 8,1 5 0-8,5-6 0 7,-3 1 0-5,7-3 0 4,1 2-64-6,3-4-32 8,-3-5 0-8,3 1 0 6,1-2-96-6,2-2 0 7,1 0-16-7,1-2 0 8,0-3-80-8,4-3-16 7,-1 0 0-7,-3-4 0 9,2-3-112-9,-2 1-32 10,-5-2 0-10,1 5 0 7,-3-5-64-7,-7 2 0 4,3-5-128-4,-7 5 192 9,3-1-192-9,-8 1 176 6,0-4-176-6,-2 5 160 10,-4-1-160-9,-2-1 0 5,-4 1 144-6,0-2-144 8,-6 5 0-8,1-3 144 6,-5 4-144-6,-2 2 0 8,-5-5 192-8,-4 5-192 8,-5 0 192-8,1 6-192 8,-2 4 176-8,0 2-176 6,-2 0 160-6,2 2-160 9,-4 11 0-9,2-1 128 7,1 5-128-7,1 1 0 7,2 1 0-7,0 3 0 7,2 1 0-7,1 2 0 8,1 0 0-8,2 1 0 6,3 3 0-6,1 2 0 9,3 2 0-9,8-4 176 7,-3 2-176-7,7-2 160 9,2 1-16-9,4-1 0 5,0 0 0-5,4 0 0 9,4 2 256-9,3-4 48 6,-1-3 16-5,4-1 0 7,-3-2-144-8,7-3-16 8,-2-1-16-8,1 1 0 7,5-1-96-7,1-5-32 7,2 1 0-7,3-7 0 9,-5 2 16-9,4-5 0 7,5 1 0-7,-1 0 0 8,0-4-16-8,2-2 0 6,2-4 0-6,6 0 0 9,-4 0-304-9,6-4-64 6,-4 0-16-5,4 1 0 21,-6 1-1888-20,4-8-368 0</inkml:trace>
    </iact:actionData>
  </iact:action>
  <iact:action type="add" startTime="299446">
    <iact:property name="dataType"/>
    <iact:actionData xml:id="d151">
      <inkml:trace xmlns:inkml="http://www.w3.org/2003/InkML" xml:id="stk151" contextRef="#ctx0" brushRef="#br3">26269 10426 8287 0,'0'0'368'1,"0"0"80"-1,-14 4-448 0,14-4 0 0,0 0 0 0,-11 2 0 6,11-2 1952-6,0 0 304 7,-8 8 64-7,8-8 16 8,0 0-1024-8,0 0-208 8,0 0-32-8,0 0-16 7,0 0 80-7,0 0 16 7,-10-14 0-7,8-1 0 8,2 15-384-8,10-16-64 7,-2-7 0-6,4 1-16 6,1-3-368-7,-1-1-80 7,3 1-16-7,1 2 0 9,-2-5-64-9,-1-3-16 5,1-2 0-5,-2 2 0 9,1 0 0-9,-3 1 0 10,6 1 0-8,-7-4 0 3,1-6-144-5,2 6 160 6,-4 0-160-6,3-1 160 8,-3-1-160-7,2 4 0 4,2 4 0-5,-4 1 0 8,-3 5 0-8,1 3 0 8,2 3 0-7,-8 15 0 6,0 0 0-7,0 0 0 7,0 0 0-7,0 0 0 8,0 0 0-8,8 14-144 7,-2-1 144-7,0 7 0 8,-1-1 0-8,-1 8-128 8,-2 5 128-8,0 1 0 7,0 4 0-7,2 2 0 6,-2-2 0-6,0-2 0 10,2 0 0-10,-2-2 0 5,2-3 0-5,0 5 0 9,-2 6 0-9,-1-8 0 6,1-4 0-6,-2-2 0 10,2 1 0-10,0-3 0 5,2-2 0-4,0-3 0 7,-2-1 0-8,4 3 0 6,-2-3 144-6,0-5-144 10,-4-14 0-10,2 20 0 6,-2-20 0-6,6 15 0 7,-6-15 0-7,0 0 0 7,0 0-192-7,0 0 192 24,1 16-2336-22,-1-16-352 0</inkml:trace>
    </iact:actionData>
  </iact:action>
  <iact:action type="add" startTime="299863">
    <iact:property name="dataType"/>
    <iact:actionData xml:id="d152">
      <inkml:trace xmlns:inkml="http://www.w3.org/2003/InkML" xml:id="stk152" contextRef="#ctx0" brushRef="#br3">26045 10294 20271 0,'0'0'1792'3,"0"0"-1424"-3,0 0-368 0,0 0 0 8,23-6 704-8,-1-2 80 7,3 0 16-7,2 2 0 7,1 0-512-7,1 1-96 8,6-5-32-6,2 2 0 3,6 2 80-5,2-6 16 7,2 1 0-7,1 5 0 7,-3 2-128-6,0-2-128 6,0-2 176-7,-4 2-176 8,2-3 0-8,-8 1 0 7,-2 4-192-7,-2 0-7168 15,-1 0-1408-15</inkml:trace>
    </iact:actionData>
  </iact:action>
  <iact:action type="add" startTime="300149">
    <iact:property name="dataType"/>
    <iact:actionData xml:id="d153">
      <inkml:trace xmlns:inkml="http://www.w3.org/2003/InkML" xml:id="stk153" contextRef="#ctx0" brushRef="#br3">27256 9611 16991 0,'0'0'752'3,"0"0"144"-3,-12-4-704 0,12 4-192 1,-13 0 0-1,13 0 0 6,-16 14 448-6,2-5 64 6,-3 5 16-6,5 2 0 11,-3 3 208-11,1 1 32 6,-4 7 16-6,5 4 0 7,-3-3 0-7,6 3 0 6,-3 2 0-6,3 2 0 9,-2 4-128-9,4-4-16 7,3-4-16-7,-1 6 0 8,-2 2-240-8,4-2-64 7,0-3 0-7,2-1 0 8,2-4 16-8,2-2 0 8,2-5 0-8,4-1 0 8,-2-1 96-8,0-3 16 5,3-1 0-5,5 5 0 9,-2-11-80-2,5 4-16-6,-5-5 0-1,4 5 0 9,3-4-144-9,-3-2-16 6,3 1-16-6,3-3 0 9,-5-2-48-9,5-4 0 6,-1 2 0-6,2-2 0 8,-5-2-128-8,0 2 0 7,-1 0 0-7,-17 0-176 22,14-6-736-21,-1-3-160 3,-5-1-16-4,-8 0-12432 0</inkml:trace>
    </iact:actionData>
  </iact:action>
  <iact:action type="add" startTime="300433">
    <iact:property name="dataType"/>
    <iact:actionData xml:id="d154">
      <inkml:trace xmlns:inkml="http://www.w3.org/2003/InkML" xml:id="stk154" contextRef="#ctx0" brushRef="#br3">26804 10184 14735 0,'0'0'640'1,"0"0"160"-1,-4-11-640 0,4 11-160 1,17-8 0-1,3 4 0 9,-3 2 1984-9,13 0 384 6,7-4 64-6,0 4 0 8,6 0-1792-8,-2-2-384 8,5-1-64-8,3 1 0 7,-2 0-48-7,2 2 0 9,1 2 0-9,-3 0-7392 15,-6-4-1488-14</inkml:trace>
    </iact:actionData>
  </iact:action>
  <iact:action type="add" startTime="300870">
    <iact:property name="dataType"/>
    <iact:actionData xml:id="d155">
      <inkml:trace xmlns:inkml="http://www.w3.org/2003/InkML" xml:id="stk155" contextRef="#ctx0" brushRef="#br3">24755 9595 2751 0,'-19'0'256'2,"-1"4"-256"-1,1 0 0-1,-4 6 0 8,-3 7 2000-8,1 3 368 6,-2 5 64-6,3 3 0 8,1 1-1088-8,1 4-240 6,1 2-32-6,-3 10-16 8,1 4-96-7,5 3-32 5,5 7 0-6,-3 3 0 8,4 5-304-8,-1 7-64 7,5-4-16-7,4 0 0 8,0 6-240-8,6-2-48 7,2 0-16-3,4 1 0 1,4-3 16-4,-3 0 16 6,7 4 0-6,0 0 0 6,3-6-80-7,3 2 0 6,3 4-16-5,-2-2 0 6,-1 3-176-7,3-3 160 7,2 0-160-7,7-8 160 7,5-2-160-7,0 1 192 8,7-5-192-8,5-5 192 9,4-6-32-9,5-5 0 5,3-1 0-5,7-11 0 10,-2-7-304-10,10 0-64 6,8-5-16-6,13-7-10384 10</inkml:trace>
    </iact:actionData>
  </iact:action>
  <iact:action type="add" startTime="301412">
    <iact:property name="dataType"/>
    <iact:actionData xml:id="d156">
      <inkml:trace xmlns:inkml="http://www.w3.org/2003/InkML" xml:id="stk156" contextRef="#ctx0" brushRef="#br3">27703 9412 10127 0,'-8'-25'896'2,"4"13"-704"-2,-4-6-192 0,2 11 0 6,6 7 1024-6,0 0 160 8,0 0 32-8,0 0 16 8,0 0-304-8,0 0-64 8,0 0-16-8,0 0 0 6,0 0-160-6,0 0-48 7,0 0 0-7,0 0 0 9,18 9 144-9,1 9 32 6,3-2 0-6,5 5 0 9,1 4-48-9,1 5-16 5,6 7 0-5,-2 4 0 9,2-4-176-8,2 11-16 5,0 11-16-6,-4 7 0 8,-1 2-288-4,-5 9-48 0,-4-1-16-3,-1 2 0 6,-9 7-64-7,-1-1-128 6,-8-2 176-6,-2 0-176 10,-2 0 144-10,-2-6-144 7,0-4 0-7,-2-5 144 7,-4-5 16-7,1-6 0 8,-1-1 0-8,-10-4 0 7,1-8 288-7,-7 0 48 7,1-8 16-7,-4-2 0 9,1 0-16-9,-1-2 0 6,-2-7 0-6,1 1 0 10,-3-2-208-10,2-1-32 5,0-3-16-5,-1-3 0 9,3 1-112-9,6-5 0 5,1 0-128-5,8-6 192 9,12-6-192-8,0 0 176 3,0 0-176-3,-11-10 160 22,5-6-1680-19,6-1-336-3,6-1-64-1,3-7-11472 0</inkml:trace>
    </iact:actionData>
  </iact:action>
  <iact:action type="add" startTime="301859">
    <iact:property name="dataType"/>
    <iact:actionData xml:id="d157">
      <inkml:trace xmlns:inkml="http://www.w3.org/2003/InkML" xml:id="stk157" contextRef="#ctx0" brushRef="#br3">28664 9240 13823 0,'0'0'1216'1,"0"0"-960"3,0 0-256-4,0 0 0 6,0 0 896-6,0 0 128 8,0 0 16-8,0 0 16 8,0 0-160-8,0 0-48 8,-7 10 0-8,1 8 0 7,-4-3 112-5,0 5 32 2,2 5 0-3,-3-1 0 5,1 5-288-5,0 2-48 6,-7-2-16-6,3 4 0 7,0-3-160-8,5-1-32 5,-7-4-16-5,8-1 0 9,-2-1-112-9,5 1-32 8,1-3 0-8,4-21 0 7,-4 12 288-7,4-12 48 7,0 0 16-7,0 0 0 9,0 0 32-9,0 0 16 7,0 0 0-6,0 0 0 6,0 0 16-6,0 0 16 6,0 0 0-7,10-18 0 6,3-1-272-5,1-3-64 6,3-5-16-7,3 0 0 7,-8 1-176-7,5 1-16 8,-3-1-16-8,5 1 0 7,-5 2-160-3,2-5 192 1,1 1-192-4,-1 0 192 4,-1-2-192-5,-3 3 128 8,2 5-128-7,-5 1 128 6,1 1-128-7,0 5 0 6,-4 0 0-6,-6 14 0 9,0 0 0-9,0 0 0 6,0 0 0-6,0 0 0 8,0 0 0-8,-10 22-192 8,-6 3 64-8,-1 3 128 8,-1-1-160-8,-3 6 160 7,-4 8 0-7,1-4-144 8,-1-6 144-8,3 0 0 7,7-3 0-7,-5-1 0 9,5-4 0-9,-1 1 0 5,8-7 0-4,-2-5 0 7,10-12 0-8,0 0 0 8,0 0 0-8,0 0 0 7,0 0 208-7,0 0 32 7,0 0 0-7,0 0 0 8,2-15 80-8,6-1 0 8,-2-7 16-8,0 1 0 7,6 8-208-7,-5-5-128 7,7 1 160-6,0 1-160 7,-8-5 128-8,3 1-128 6,3 5 0-6,-4-3 0 8,0-3 0-7,1 9 128 4,-3-3-128-5,-6 16 0 9,6-12 0-9,-6 12-160 6,6-15 32-6,-6 15 0 24,0 0-1536-22,0 0-320-1,0 0-48-1,0 0-8720 6,4 17-1760-4</inkml:trace>
    </iact:actionData>
  </iact:action>
  <iact:action type="add" startTime="302625">
    <iact:property name="dataType"/>
    <iact:actionData xml:id="d158">
      <inkml:trace xmlns:inkml="http://www.w3.org/2003/InkML" xml:id="stk158" contextRef="#ctx0" brushRef="#br3">28816 10537 13823 0,'0'0'1216'3,"0"0"-960"-2,0 0-256-1,0 0 0 6,0 0 1632-5,0 0 288 7,0 0 48-8,0 0 16 7,18-4-768-6,2-3-160 6,1-3-32-7,2 4 0 6,3 4-16-5,1-2-16 6,0-2 0-7,7 0 0 7,1 5-480-7,4-5-112 7,-4 2-16-7,0 0 0 9,4 2-224-9,-2 0-160 7,-6 0 192-7,2-2-192 8,-1 0 0-8,-3 4-272 7,-2 4 16-7,-5 4-8464 17,-5-2-1712-17</inkml:trace>
    </iact:actionData>
  </iact:action>
  <iact:action type="add" startTime="302821">
    <iact:property name="dataType"/>
    <iact:actionData xml:id="d159">
      <inkml:trace xmlns:inkml="http://www.w3.org/2003/InkML" xml:id="stk159" contextRef="#ctx0" brushRef="#br3">28854 10863 14735 0,'-20'-6'1312'0,"20"6"-1056"3,0 0-256-3,0 0 0 7,0 0 2496-7,0 0 448 7,16 10 96-7,7 0 16 9,4-1-2256-9,1-5-448 7,-1-4-96-7,2 0 0 7,-1-2 160-7,7 0 32 6,8 0 16-6,-2 1 0 9,1-5-208-9,-3 4-64 8,6 0 0-8,-2 0 0 22,4 0-1776-21,0 2-352 1,9 0-80-2,-5-2-16 1</inkml:trace>
    </iact:actionData>
  </iact:action>
  <iact:action type="add" startTime="303106">
    <iact:property name="dataType"/>
    <iact:actionData xml:id="d160">
      <inkml:trace xmlns:inkml="http://www.w3.org/2003/InkML" xml:id="stk160" contextRef="#ctx0" brushRef="#br3">30020 11392 17503 0,'0'0'1552'4,"-10"11"-1232"-4,0-1-320 0,10-10 0 6,0 0 640-6,-5 12 64 8,5-12 0-8,0 0 16 9,0 0 240-9,0 0 64 6,0 0 0-6,0 0 0 8,0 0 48-8,5-12 16 7,-1-8 0-7,6-1 0 8,2-2-448-8,0-5-64 7,3-3-32-7,-1-2 0 8,1-2-64-8,3-2-16 8,-4-4 0-8,3 4 0 7,-5-6 16-7,5 0 0 8,-1-6 0-8,2-1 0 6,-1 1-48-6,-3-4-16 11,5-5 0-11,-3-5 0 5,1-9-160-5,7 0-48 7,-3-10 0-7,-3 4 0 8,3 0-208-8,3 0 144 7,1-2-144-7,2-4 128 8,1-4-128-8,-1 6 0 7,0 6 0-7,-3 10 0 8,-5 10 0-8,-1 7 0 7,-3 12 0-7,-3 4 0 8,-2 5 0-8,2 11 0 7,-5-1-176-7,-7 18 176 8,0 0-128-8,0 0 128 7,0 0-128-7,0 0 128 7,0 0-176-6,14 24 176 5,-6 7-208-6,-4 6 80 9,-2 4 128-9,-2 6-128 7,0 1 128-7,0 13-128 8,0 3 128-8,0 1 0 6,0 3 0-6,0-2 0 10,2 8 0-10,-2 0-160 6,-2 0 160-5,0 2 0 7,0-3 0-8,0-1-128 6,2 8 128-6,0-6 0 8,0-10 0-8,4 1 0 8,-2-7 0-8,2-1 0 6,-1-7 0-6,3-7 128 7,0-2-128-7,-4-6 192 8,2 0-192-7,0 2 0 6,0-7 0-7,0-3 0 8,2-4 0-8,-3-3 0 7,-1-3 0-7,2 3 0 8,-2-6-272-8,0 3-48 7,-2-17-16-7,0 0 0 24,0 0-2176-22,0 0-432-1</inkml:trace>
    </iact:actionData>
  </iact:action>
  <iact:action type="add" startTime="303587">
    <iact:property name="dataType"/>
    <iact:actionData xml:id="d161">
      <inkml:trace xmlns:inkml="http://www.w3.org/2003/InkML" xml:id="stk161" contextRef="#ctx0" brushRef="#br3">30073 10832 27647 0,'0'0'2448'2,"0"0"-1952"-2,11-12-496 0,5 4 0 9,-2 2 0-9,7 1 0 6,2-3 0-5,3 2 0 7,1 0 0-8,2-2 192 5,3-1 0-4,3 3 0 7,6 4 256-8,0-2 32 7,3 0 16-7,1 2 0 8,2 2-352-8,2 0-144 7,-10 0 128-7,4 2-128 23,-4 2-304-22,2 0-144 0,-6-2-16 0,-2 2-12448-1</inkml:trace>
    </iact:actionData>
  </iact:action>
  <iact:action type="add" startTime="303842">
    <iact:property name="dataType"/>
    <iact:actionData xml:id="d162">
      <inkml:trace xmlns:inkml="http://www.w3.org/2003/InkML" xml:id="stk162" contextRef="#ctx0" brushRef="#br3">31054 10922 12895 0,'0'0'576'4,"0"0"112"-4,0 0-560 0,15 1-128 0,5 1 0 0,-5-2 0 6,5-2 1440-5,3 2 256 6,-3-1 48-7,3-1 16 8,1-2-672-8,1-2-144 6,0-4-32-6,3 2 0 8,3-5-80-8,-2 1-32 6,-3 4 0-6,-3-6 0 8,0 3-256-8,-5-5-48 7,-1 2-16-6,-1-3 0 7,-6 3-96-8,-2-3 0 6,-1-1-16-6,-3 5 0 9,-4-7 128-9,-4 4 16 7,-5 1 16-6,1 3 0 5,0-3-160-6,-8-1-48 7,-3 6 0-7,-1 4 0 8,-5 0 64-8,-2 1 0 8,-2 3 0-8,-3 8 0 7,-5 1-64 2,2 3 0-9,0 6 0 0,-2-1 0 8,2 5-176-8,4 3-144 7,3 1 192-7,-1 1-192 9,0 6 384-9,3-2-16 6,5-1-16-6,7-1 0 8,1 2-96-8,7-1-32 6,0 1 0-6,4-2 0 10,4-2-64-10,2-3-16 5,0-5 0-5,6 3 0 9,5-2 32-9,1-9 0 6,3 1 0-6,3 0 0 10,1 0-16-10,4 1 0 4,3-3 0-3,-1-4 0 8,2 2-32-9,2 0 0 7,6 1 0-7,-4 1 0 23,3-6-1632-21,-3 2-336-1,-4-2-64-1,-2-2-8400 7,-2-2-1664-6</inkml:trace>
    </iact:actionData>
  </iact:action>
  <iact:action type="add" startTime="304321">
    <iact:property name="dataType"/>
    <iact:actionData xml:id="d163">
      <inkml:trace xmlns:inkml="http://www.w3.org/2003/InkML" xml:id="stk163" contextRef="#ctx0" brushRef="#br3">31740 10377 10127 0,'0'0'896'1,"0"0"-704"3,-11 6-192-3,-5 0 0 5,16-6 2096-6,-12 2 384 6,-3 0 80-6,3-2 0 11,-2-4-832-11,14 4-192 5,-13-6-16-5,13 6-16 8,-10-10-176-8,0 1-48 7,4-7 0-7,4 6 0 7,2 10-304-6,-3-19-64 5,1 1-16-6,2 3 0 8,0-9-384-8,2 1-64 8,-1-4-32-8,1-1 0 7,2-1-48-6,0 0-16 6,0 0 0-7,4-3 0 7,-2 1-48-7,0-6-16 7,-1-2 0-6,5-4 0 11,-2 4-128-12,0-8-32 4,5 3 0-4,-3-3 0 8,0-4-128-8,2 6 0 7,-5 6 0-7,5 4 128 7,-2-2-128-7,4 8 0 7,1 3 0-7,1 9 0 10,-6-1 128-10,1 9-128 5,1-9 0-5,-12 18 128 7,12-4-128-7,-12 4-176 7,15 4 48-7,-15-4 0 10,0 0 128-10,12 16-160 6,0-1 160-6,-5 9-160 8,-3 5 160-8,2 4-192 6,-2 4 192-6,-2 2-192 9,2 6 192-8,-2 0 0 5,-2 2 0-6,0 3 0 8,0-1 0-8,-2-4 0 7,-2 0 0-7,0 0 128 8,0-6-128-8,0 0 0 7,0 2-128-7,3-6 128 8,-5-2 0-8,0-2 0 8,0-8 0-8,0 3 128 7,2 1-128-7,-2-4 0 7,-1-1 0-7,3-1 0 8,0-7-160-8,0 4 160 6,4-18-192-6,-4 13 192 24,4-13-1440-22,0 0-176-2,-12 16-48 0,12-16-7968 8,0 0-1600-8</inkml:trace>
    </iact:actionData>
  </iact:action>
  <iact:action type="add" startTime="304761">
    <iact:property name="dataType"/>
    <iact:actionData xml:id="d164">
      <inkml:trace xmlns:inkml="http://www.w3.org/2003/InkML" xml:id="stk164" contextRef="#ctx0" brushRef="#br3">31594 9952 26031 0,'0'0'1152'3,"4"-19"240"-3,2 5-1120 0,-6 14-272 0,15-14 0 0,5 9 0 5,-1-1 320-5,3 0 0 6,-1 0 0-6,3 2 0 8,-1 4-16-8,-1 0 0 6,3-4 0-5,2 2 0 6,1 0-48-7,-1 2 0 7,0-2 0-7,-1 0 0 10,-3-1-256-10,0 1 0 6,1 2 0-6,-7 2 0 26,3 1-1472-20,1-1-368-5,-3 2-64-1</inkml:trace>
    </iact:actionData>
  </iact:action>
  <iact:action type="add" startTime="304970">
    <iact:property name="dataType"/>
    <iact:actionData xml:id="d165">
      <inkml:trace xmlns:inkml="http://www.w3.org/2003/InkML" xml:id="stk165" contextRef="#ctx0" brushRef="#br3">32415 9106 21183 0,'0'0'1888'1,"0"0"-1504"-1,0 0-384 0,0 0 0 8,0 0 1056-8,0 0 144 6,-10 21 16-5,-3-1 16 7,1 3-448-8,-3 3-80 6,-3-1-32-5,2 4 0 8,-5 2 224-9,1 8 64 5,5-2 0-5,-7 2 0 9,3-3-192-9,-1-1-16 6,-3 0-16-6,0 8 0 7,3 2-272-6,4 1-48 6,-1 3-16-7,9-8 0 8,0 0-208-8,4-6-64 7,0-2 0-7,4 0 0 9,2-1-128-9,2-3 192 5,2-2-192-5,2-1 192 13,0-9-192-11,5 5 160 0,-1-3-160-2,6 1 160 9,-5-1-160-9,5-1 0 6,-4-5 0-6,1 1 0 24,-15-14-1568-19,14 12-400-4,-1 1-80-1,-13-13-12224 1</inkml:trace>
    </iact:actionData>
  </iact:action>
  <iact:action type="add" startTime="305222">
    <iact:property name="dataType"/>
    <iact:actionData xml:id="d166">
      <inkml:trace xmlns:inkml="http://www.w3.org/2003/InkML" xml:id="stk166" contextRef="#ctx0" brushRef="#br3">31627 9722 27647 0,'-17'-19'2448'1,"17"19"-1952"4,-8-14-496-5,8 14 0 6,0 0 528-6,19-6 16 6,5-2 0-6,3 2 0 8,4 5-224-8,6-1-32 7,6-2-16-7,2 2 0 8,2 4 304-8,4 2 48 6,3-1 16-6,7 5 0 9,3 0-320-9,-3-2-64 8,-5 0-16-8,1 4 0 7,-1-5-240-6,-3 1 0 5,-2 6 0-6,-10-4-10048 16,-2-4-1920-16</inkml:trace>
    </iact:actionData>
  </iact:action>
  <iact:action type="remove" startTime="308495">
    <iact:property name="style" value="instant"/>
    <iact:actionData xml:id="d167" ref="#d162"/>
  </iact:action>
  <iact:action type="remove" startTime="308620">
    <iact:property name="style" value="instant"/>
    <iact:actionData xml:id="d168" ref="#d163"/>
  </iact:action>
  <iact:action type="remove" startTime="308660">
    <iact:property name="style" value="instant"/>
    <iact:actionData xml:id="d169" ref="#d164"/>
  </iact:action>
  <iact:action type="remove" startTime="308722">
    <iact:property name="style" value="instant"/>
    <iact:actionData xml:id="d170" ref="#d166"/>
  </iact:action>
  <iact:action type="remove" startTime="308900">
    <iact:property name="style" value="instant"/>
    <iact:actionData xml:id="d171" ref="#d165"/>
  </iact:action>
  <iact:action type="add" startTime="308364">
    <iact:property name="dataType" value="strokeEraser"/>
    <iact:actionData xml:id="d172">
      <inkml:trace xmlns:inkml="http://www.w3.org/2003/InkML" xml:id="stk167" contextRef="#ctx0" brushRef="#br4">39906 16770 39103 0,'0'0'0'5,"-12"14"0"-5,12-14 0 0,-10 7 0 4,10-7 0-3,0 0 0-1,-13 10 0 0,13-10 0 16,0 0 0-15,0 0 0-1,0 0 0 0,0 0 448 14,0 0 112-14,0 0 16 0,0 0 0 0,0 0-576 16,0 0 0-15,0 0-192-1,0 0 48 0,0 0 144 15,0 0 0-15,17-4 0 0,-17 4 0 1,20 8 0 13,-8 0 0-13,3 3 0-1,-3 3 0 0,5 2 0 12,-3 5 0-10,4 6 0-2,1 5 0 0,-1 14 0 14,3 15 0-8,5 19 0-6,3 21 0 0,8-13 0 10,8-12 176-8,3-15-48 32,-3-11 0-34,-2-13-128 1,-4-2-176-1,-2-7 48 0,-5-7 0 0,-7-1 128 1,-6-1 0-1,-5-5 0 1,2 1 0-1,-7-5 0 37,-9-10 0-37,16 14-144 0,-16-14 144 0,0 0-384 0,0 0-16 0,0 0 0 1,0 0 0-1,0 0 928 1,0 0 192-1,0 0 48 0,8-16 0 0,-6 3-768 12,-2-5-368-9,0 0 48-3,-4 1 0 0,-2-6 320 29,-4-7 0-25,2-9-144-4,-5-8 144 1,1-29-384-1,-4-31-32 39,3 4 0-39,-1 13 0 0,1 10 416 0,-5 18 0 0,4 3 0 62,-5 5 0-62,5-13 272 0,-1-5 144 0,5-21 32 32,-4-19 0-32,6 19-448 1,1 15 0-1,1 17 0 0,4 16 0 0,4 8 0 0,0 8 0 0,3 6 0 0,-1 3 0 0,0 9 0 0,-4 11 0 0,14-12 0 0,2 6 0 0,1 4 0 1,-3 0 0-1,3 2 0 0,-1 2 0 0,3 2 0 0,3 4 0 0,-1 5 0 0,1 3 0 0,3 13 336 1,0 12-16-1,-1 22 0 0,-3 24 0 0,3 9-864 0,-7-1-176 0,1-13-48 0,1-19 0 0,-5-9 944 25,4-9 176-25,-3 0 32 0,3-6 16 0,1 8-400 18,-5 6 128-18,3 13-128 0,3 14 0 1,-4 2-256-1,3 0-144 0,-1-12-32 0,-3-19 0 0,5-12 816 7,-9-8 144-6,5-8 48-1,-4-5 0 0,-1-9-576 15,-11-9-272-14,0 0 16-1,0 0 16 0,0 0-80 13,0 0 0-12,0 0-16-1,0 0 0 0,0 0 624 15,0 0 128-14,0 0 32-1,-2-19 0 0,1-8-448 13,-5-8 0-11,2-20 0-2,-4-19 0 0,2-4 144 15,-4-2 0-13,3 8 0-1,1 7 0-1,0 11-144 40,-2 7-256-35,4 0 64-2,2 6 16-2,2-8 176-1,0-9 0 0,2-20 0 0,2-22 0 0,2 13-272 0,-2 9-128 0,0 17-32 0,0 18 0 1,0 8 432 23,-3 12 0-23,3 9 0-1,-4 14 0 0,0 0 256 18,0 0 144-18,0 0 32 0,0 0 0 0,16 14-688 0,-8 11-144 0,3 36-32 0,-1 28 0 0,2 7 432 8,2 3 0-7,-5-15 0-1,7-10 0 0,-6 2 272 14,-1 14 144-12,-5 27 32-2,-4 37 0 0,-2-25-448 12,-3-30 0-11,-3-19 0-1,-2-15 0 0,-4 1 0 14,5-2 0-11,-7 10 0-3,0 10 0 0,-3 4 0 14,-1 0 0-13,7-14 0-1,-5-21 0 1,5-16 0 10,-3-10 0-9,4-8 0-2,-1-11 0 0,13-8 0 13,-12-2 0-12,0-4 0 0,4-11 0-1,3-8 240 15,1-13-48-14,0-14 0 0,-2-14 0-1,4-5-192 11,2 5-256-9,0 2 48-2,0 5 16 0,4 7 192 14,2 3 0-12,-2-2 0-2,-1-7 0 0,5-38 0 29,6-46 0-25,-4 11 0-3,5 20 0-1,1 13-400 0,5 16-48 0,9-13 0 1,3-28 0-1,12-6 448 7,9-7 0-6,1 23 0 0,-4 25 0-1,-9 20 224 15,-1 7 128-14,-9 12 32 0,-5 6 0-1,-8 12-384 12,-5 6-128-11,-2 11 0 0,-12 14 0-1,0 0 128 12,0 0 176-10,10 10-48-2,-3 11 0 0,-1 7-128 13,2 9 128-11,-6 21-128-2,-2 22 128 0,-2 51-128 15,0 52 0-13,-4-23 0-2,-2-33 0 0,3 41 0 13,-5 48 0-12,-2-36 0-1,2-54 0 0,-3 7 0 13,3 9 0-12,-4 8-128-1,3 1 128 1,3-27 0 13,-4-38 128-13,4-16 0-1,2-17 0 0,3-14-128 13,1-6-192-12,-2-7 32-1,2-5 16 1,2-21 144 11,0 0 0-11,0 0 0-1,0 0 128 1</inkml:trace>
    </iact:actionData>
  </iact:action>
  <iact:action type="add" startTime="313961">
    <iact:property name="dataType"/>
    <iact:actionData xml:id="d173">
      <inkml:trace xmlns:inkml="http://www.w3.org/2003/InkML" xml:id="stk168" contextRef="#ctx0" brushRef="#br3">31013 10676 9215 0,'0'0'400'2,"0"0"96"-2,0 0-496 1,0 0 0 0,0 0 0-1,0 0 0 7,0 0 1760-7,0 0 256 6,0 0 48-5,0 0 16 7,0 0-944-8,0 0-192 7,0 0-48-6,12 10 0 6,3-1-128-6,-15-9-48 6,16 6 0-7,3 4 0 6,3-2-32-5,-3-2-16 6,1-3 0-7,1-1 0 8,3 2-176-8,-1 0-48 7,2-2 0-6,5 2 0 6,1-4-96-7,-2 0-32 6,0-4 0-6,1 0 0 8,-3 0-64-7,0 0 0 9,0 1-16-10,-1-3 0 6,-1-4-112-6,1 2 0 7,-3 0-128-7,-4-3 192 7,1 3-64-7,-1-2-128 6,-5-4 176-6,2 3-176 8,-7-5 144-8,5 2-144 9,-6-3 0-9,0 1 144 8,0 1-144-8,-3-5 192 6,-3 1-192-6,-2 5 192 8,0-5-192-8,-4 5 192 7,-1-2-192-7,-5 7 192 9,2-9-192-9,-2 4 192 6,-7-1-192-6,1 5 192 10,1-4-192-10,-7 7 0 5,1-3 144-4,-3 4-144 7,-1 4 0-7,1 0 0 6,-1 0 0-7,2 2 0 6,-3 8 0-6,-3 4 0 7,-4-3 128-6,0 5-128 6,2-2 0-7,-1 5 128 6,1-1-128-6,2 1 0 9,2 3 176-9,-1 3-48 8,3 5 0-8,0-1 0 7,1 2 112-7,7 2 16 6,-3 1 0-6,4-1 0 8,3-2-64-8,-3 0-16 7,6 1 0-7,7-3 0 9,-1-4 16-9,2 1 16 7,-2-1 0-7,10-1 0 8,-1-1 80-8,3-2 16 7,6 1 0-7,-2-2 0 8,5 1 64-8,1 1 16 6,3-7 0-6,7 3 0 9,3-6-128-9,2 3 0 6,2-1-16-6,4 0 0 9,6-7-96-9,-4-1-16 7,2 4 0-7,-6 0 0 8,2-4-128-8,-2-4 0 8,2-4 0-8,0 0 0 23,-10 4-1984-22,0-2-416 1,-1-2-96-2,-1 0 0 0</inkml:trace>
    </iact:actionData>
  </iact:action>
  <iact:action type="add" startTime="314702">
    <iact:property name="dataType"/>
    <iact:actionData xml:id="d174">
      <inkml:trace xmlns:inkml="http://www.w3.org/2003/InkML" xml:id="stk169" contextRef="#ctx0" brushRef="#br3">31811 10110 6447 0,'0'0'576'0,"0"0"-576"0,0 0 0 1,0 0 0 3,0 0 1936-3,0 0 288 5,0 0 48-6,0 0 16 10,-6 18-816-10,6-18-144 5,0 0-48-5,0 0 0 8,0 0 112-8,0 0 16 7,0 0 0-7,0 0 0 9,0 0-432-9,8-6-80 7,-8 6 0-7,9-18-16 9,1 3-272-9,-2-5-48 6,4 1-16-6,1 1 0 8,-5-1-96-8,4-5 0 7,-5-3-16-7,5 2 0 7,0-3-192-7,-4 1-48 7,0-2 0-7,1-2 0 11,-3-5 0-9,2-3 0 1,-2 4 0-3,2-2 0 8,-3-4-48-8,-1 8-16 7,0-2 0-7,0 2 0 8,0 4-128-8,4 3 0 7,-4 5 144-7,0 1-144 8,1 1 0-8,1 7 0 6,-6 12 0-6,10-17 0 10,-6 1 0-10,2 2 0 5,-6 14 0-5,0 0 0 9,0 0 0-9,0 0 0 6,0 0 0-6,0 0-128 8,17 10 128-8,-7 6-128 7,2-5 128-7,-2 7-128 9,-5 3 128-9,3 3 0 7,2 1 0-7,-4 3 0 8,0-5 0-8,0 10 0 7,1 0 0-7,-1 0 0 8,2 1 0-7,4 1-160 5,-4 2 160-6,-3-4-208 8,1 0 208-8,2 2 0 7,-2 0 0-7,-2-4 0 8,2-1 0-8,-2-1 0 8,3-4 0-8,-5-1 0 7,-2-7 0-7,2-1 0 8,0 3 0-8,0-3 0 7,-2-16 0-7,0 17 0 6,0-17 128-6,2 20-128 8,0-4 0-8,-2-16-224 7,0 0 32-7,0 0 16 24,0 0-1488-22,0 0-320-1,0 0-48-1,0 0-10064 0</inkml:trace>
    </iact:actionData>
  </iact:action>
  <iact:action type="add" startTime="315180">
    <iact:property name="dataType"/>
    <iact:actionData xml:id="d175">
      <inkml:trace xmlns:inkml="http://www.w3.org/2003/InkML" xml:id="stk170" contextRef="#ctx0" brushRef="#br3">31840 9859 20207 0,'0'0'896'2,"0"0"192"-2,0 0-880 0,0 0-208 0,0 0 0 0,0 0 0 8,0 0 400-7,0 0 48 3,19-2 0-4,-5 0 0 9,4 0 288-8,-5 0 64 3,-13 2 16-4,22 0 0 9,1 0-128-9,2 0-32 7,-1 0 0-7,3 0 0 7,0 0-400-7,5 0-64 7,-1 0-32-7,2 0 0 8,-2 0-160-8,2-2 128 7,-1-2-128-7,-1 2 128 9,-2 2-304-9,-2 0-64 6,3-4-16-6,-5-2-11904 10</inkml:trace>
    </iact:actionData>
  </iact:action>
  <iact:action type="add" startTime="315448">
    <iact:property name="dataType"/>
    <iact:actionData xml:id="d176">
      <inkml:trace xmlns:inkml="http://www.w3.org/2003/InkML" xml:id="stk171" contextRef="#ctx0" brushRef="#br3">32614 9188 15663 0,'0'0'1392'3,"0"0"-1120"-3,0-14-272 0,0 14 0 6,0 0 736-6,0 0 96 9,0 0 0-9,0 0 16 8,0 0-80-8,0 0-32 6,-4 18 0-6,2-1 0 8,0-1-176-8,0 5-48 6,-3 5 0-6,-3 1 0 9,2 4 32-9,0 0 0 6,-4 2 0-6,-1 6 0 8,3-3-208-7,0 1-32 5,-2 2-16-6,2-6 0 10,-1 0-80-9,-1 4-16 4,2-2 0-5,4-2 0 7,-5 2-64-7,3 0-128 8,2-3 176-3,0-5-176-2,2-2 192-2,2 1-192 5,2-5 192-6,0 1-192 8,2-1 192-8,4-3-192 8,3-3 192-8,-3 1-192 7,6-8 208-7,-5 1-64 6,3 1-16-6,-12-10 0 24,16 6-1280-22,-16-6-272 1,19 4-48-2</inkml:trace>
    </iact:actionData>
  </iact:action>
  <iact:action type="add" startTime="315747">
    <iact:property name="dataType"/>
    <iact:actionData xml:id="d177">
      <inkml:trace xmlns:inkml="http://www.w3.org/2003/InkML" xml:id="stk172" contextRef="#ctx0" brushRef="#br3">32095 9601 17503 0,'-11'-8'1552'3,"-1"-1"-1232"-3,12 9-320 1,0 0 0 6,0 0 1504-7,0 0 240 7,0 0 48-7,14-10 16 9,5-6-864-9,1 9-176 5,5 1-48-4,4 2 0 8,4-4-128-8,1 2-16 5,1 0-16-6,8 0 0 7,-4-1-160-7,7 5-16 7,-3 0-16-7,2 0 0 8,2 0-240-8,-4 2-128 6,4 4 128-6,-2-2-128 9,-8-2 0-9,0 6-160 7,0-3 16-7,-6 1-13136 10</inkml:trace>
    </iact:actionData>
  </iact:action>
  <iact:action type="add" startTime="319680">
    <iact:property name="dataType"/>
    <iact:actionData xml:id="d178">
      <inkml:trace xmlns:inkml="http://www.w3.org/2003/InkML" xml:id="stk173" contextRef="#ctx0" brushRef="#br3">31943 11881 24063 0,'0'0'1072'1,"0"0"208"-1,0 0-1024 0,0 0-256 4,4 12 0-4,-2 3 0 7,-2 5 0-7,-2-3-176 6,0 5 32-5,-4 1 0 7,-5 6 144-7,-1 1 192 5,-8-1-32-5,1 0-16 5,-5 2 112-5,1 3 32 6,-4 3 0-7,-2 2 0 8,-7 4-80-7,1-4-16 5,2 2 0-6,-10-4 0 7,-2 5-16-7,-5-4-16 7,-3 2 0-7,-2-4 0 8,-1-3-16-8,-3-4 0 8,-5-4 0-8,1 3 0 11,1-1-16-11,-4 0 0 4,1 1 0-4,-1-1 0 7,-6-2-128-7,-10 1 192 8,-4-9-192-8,-9-3 192 8,1 1-48-7,-2-3 0 5,3 4 0-6,-1-5 0 8,-3 1 48-8,-9 2 0 7,-11-8 0-7,2 1 0 9,0 1 0-9,0-2 16 6,2 4 0-6,-2 1 0 9,-2-3-16-9,-8 2-16 7,0 0 0-7,-2-4 0 8,10 1-176-8,-4-3 128 6,0 2-128-6,-5-2 128 9,-5 0-128-9,0-2 0 6,1 0 0-6,7-2 0 8,-2-2 0-7,-2 0 128 5,-4-4-128-5,-1-4 0 6,-1 1 0-7,6-1 128 7,6 0-128-7,-7 2 0 7,-9-5 128-7,8 1-128 9,1 0 128-9,9-1-128 7,0 1 0-7,0-4 0 6,-6 3 0-6,4-5 0 9,-4-1 192-9,6 3-64 6,6-3 0-6,4-1 0 9,0 4 64-9,-5-3 0 7,-8 1 0-7,3-1 0 9,5-6-64-9,5 3 0 5,2 1 0-5,2 1 0 10,-3 1-128-9,3-7 0 4,5-5 144-5,3 4-144 9,7-1 0-9,4 3 144 6,1-2-144-6,1-2 0 8,-4-3 192-7,4-3-192 5,2 0 192-6,6-2-192 9,0-6 256-9,4 8-64 6,6-4-16-6,-1 4 0 8,5 0 32-8,5-6 16 8,5 0 0-8,3-2 0 6,4 6 32-6,-2-8 16 9,4-2 0-9,4-3 0 7,4-1 48-7,4-2 0 7,6-1 0-7,3-3 0 9,1-5-128-9,11-1-32 5,0 3 0-5,6-1 0 9,4 3-160-9,6-7 128 7,4-1-128-6,1 0 128 7,7-8-128-8,5-2 0 5,5 2 0-5,3-2 128 10,6-4-128-10,6 2 0 6,-4 0 144-6,8 0-144 9,0-2 0-9,1-2 0 6,9-2 0-6,5 2 0 9,-1-2 0-9,5 0 0 6,8-2 0-5,4 3 0 6,4 1 0-7,0 0 0 7,-4-2 0-7,4 4 0 8,2-2 0-8,2 2 144 7,0-2-144-7,7 2 0 8,7 2 0-8,3 2 0 7,0-4 0-7,1 4-192 8,1-2 192-8,4 4 0 10,4 4 0-10,6-2 0 6,-2 3 0-6,1-1 0 5,-7 4-128-5,4 0 128 10,6 3 0-10,4 5 0 6,9-5 0-6,-5 1-144 9,-10 1 144-9,6 1 0 6,5 3 0-6,5 3 0 9,7 1 0-9,-5 2 0 6,-8 3 0-6,3-1-128 9,5 2 128-9,9 2 0 5,0 8 0-5,1-2 0 8,-11 4 0-7,3 4 0 6,1 2 0-7,8 3-128 8,-1 3 128-8,-3-1 0 7,-9-1 0-6,5 8 0 6,6 1 0-7,-1 4 0 9,-1-5 0-8,-4 7-128 5,-1-2 128-6,5 8 0 7,1 4-144-7,-3 0 144 7,-5 0 0-7,-5 6 0 6,1 6 0-6,1 2 0 10,5 5 0-10,-5 4 0 6,-7-3-144-6,-2 1 144 8,-8 3 0-8,4 5-192 7,2 2 192-7,4 6-160 9,-4-2 160-9,-4 6-128 6,-8-2 128-6,-2 8-128 8,0-2 128-8,-1 4 0 7,-3 1-144-7,-2 7 144 9,-7 0 0-9,-5 1 0 7,-7-1-144-7,-6 5 144 8,-4 0 0-8,-1 5-128 7,-5 7 128-7,-2 2 0 8,-1-2 0-8,-9 6 0 6,-3 4 0-6,-6 6 0 9,-8-1 0-9,-2 3 0 7,-8 3 0-7,-8 5-160 9,-7 7 160-9,-6 10 0 5,-6 4-144-4,-4 0 144 7,-6 2 0-8,-4 2 0 7,-7 7 0-6,-8 7 0 6,-5 9-208-7,-9-4 80 6,0-3 128-6,-7 9-208 27,-1 4-688-26,-2 8-144-1,-7 6-32 0,-3 7-13552 1</inkml:trace>
    </iact:actionData>
  </iact:action>
</iact:actions>
</file>

<file path=ppt/ink/inkAction2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07:08:46.601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act:action type="add" startTime="2881">
    <iact:property name="dataType"/>
    <iact:actionData xml:id="d0">
      <inkml:trace xmlns:inkml="http://www.w3.org/2003/InkML" xml:id="stk0" contextRef="#ctx0" brushRef="#br0">5157 4113 18431 0,'-18'-11'1632'3,"18"11"-1312"-3,-21-6-320 0,5 4 0 25,4 2 640-24,12 0 48-1,-19 4 16 0,19-4 0 0,-16 4-16 0,1 1 0 3,15-5 0-2,-16 4 0 8,4 2 32-9,12-6 16 7,-11 4 0-7,11-4 0 7,-16 6-192-7,16-6-32 8,-10 12-16-8,10-12 0 8,0 0 0-8,-15 6 0 6,15-6 0-6,0 0 0 9,0 0-112-9,0 0-32 8,0 0 0-8,0 0 0 6,0 0-128-6,0 0-32 7,0 0 0-7,7 11 0 9,-7-11-32-9,14 12-16 5,-2-8 0-4,3 2 0 9,1-2 48-10,1-4 0 6,3-2 0-6,1 2 0 9,7 0-48-9,1 0 0 9,-4-2 0-9,3 2 0 6,1 0-16-6,4 2-128 6,-2 0 192-6,6-2-64 9,2 0-128-9,-2 0 192 6,6-2-192-6,2 0 192 7,6 0-192-6,-2 0 128 5,-1 4-128-5,-1-4 128 8,-2 0-128-9,2-2 0 6,-6 2 0-6,6 2 128 9,1 0-128-9,-1 0 0 6,4 0 0-6,2 4 128 7,-1-2-128-6,5 0 0 6,1-2 0-7,5 4 0 8,-5 2 0-8,1 1 0 7,1-3 0-7,1-2 0 9,-5-2 128-9,1 2-128 6,1 0 0-6,1 4 128 7,1-6-128-7,1 4 0 7,3-2 144-6,3 4-144 7,-1-1 0-8,6-1 0 6,2-4 0-5,-9 0 128 8,-3 2-128-9,4 2 0 5,-3-2 0-5,3-2 0 10,4 0 0-10,-2 2 128 6,5 4-128-6,5-6 0 9,4-6 0-9,-2 4 0 5,-6 2 0-5,2 0 128 10,-2-4-128-10,2 2 0 5,-4 0 0-5,4 2 0 9,4 0 0-9,2 0 128 6,0 0-128-6,2-2 0 8,-2 0 0-7,-2 2 0 6,-4-1 0-7,-2-1 128 8,4 0-128-8,0 0 0 7,2 2 0-6,2 0 0 7,4 0 0-8,-2 2 144 5,-2 0-144-5,-6-2 0 10,0-2 128-10,-4 0-128 6,2-4 0-6,2 4 0 8,-6 4 128-8,4 0-128 5,2-2 0-4,4 0 0 8,-2-2 128-9,-5 2-128 7,-1-2 0-7,-4 0 0 9,0 0 0-9,-1-2 0 5,-1 2 0-5,-2 0 0 10,5 2 128-10,-3 0-128 6,8-2 0-5,-4-2 0 7,4-2 128-8,-7 1-128 5,-5-1 0-5,-1 2 0 10,-3-4 128-10,4 0-128 5,3 4 0-4,-3 0 0 7,-1 3 128-7,3-1-128 5,4 0 0-6,-3 0 0 10,-1-2 128-10,-3-4-128 5,-5 0 0-5,-3 6 0 8,-4-4 0-8,-3 2 128 7,5 1-128-7,-2-1 0 7,-6-4 144-7,0 4-144 8,2 2 0-8,-4 0 144 7,3-2-144-7,-3-2 0 8,4 4 0-8,-4 0 128 8,0 0-128-8,0 2 0 7,0-1 144-7,-2-1-144 8,6 2 0-8,-10 0 0 6,-4 0 0-6,-2 0 0 8,-1 0 0-8,-1 0 0 8,-2-2 0-8,1 2 128 8,-3 2-128-8,5 1 0 7,-3 1 0-7,0-2 0 8,1-2 0-8,-3 0 0 6,0 0 0-6,-1 2 128 9,1 2-128-9,1-4 0 6,-1-4 0-6,2 4 0 9,-3 6 0-9,-3-6 0 7,3 0 0-7,-1 4 128 8,3 0-128-8,-1 0 0 7,-3-2 0-7,3-2 128 7,-1-2-128-6,1 0 0 6,-2 0 0-7,-3 0 128 7,1 2-128-7,7 2 0 8,-5-2 0-8,-3 2 0 7,-1-4 0-7,3-2 0 7,-5 0 0-7,5 2 128 9,-6 2-128-9,-1 0 0 6,1-4 0-6,0 4 0 10,3 0 0-9,-17 0 0 4,14-2 0-5,3 0 0 9,-5-3 0-9,4 1 0 6,-16 4 0-6,15 0 0 8,3 0 0-7,-5-2 128 5,1-2-128-6,-14 4 0 7,16 0 0-7,-16 0 0 7,0 0 0-7,15 0 0 10,-15 0 0-10,16-2 0 6,-16 2 0-6,0 0 128 8,0 0-128-8,0 0 0 7,0 0 0-7,0 0 0 7,0 0 128-7,0 0-128 8,0 0 128-8,0 0-128 7,0 0 144-6,0 0-144 5,0 0 192-6,-16 2-192 9,-1 0 224-9,3 0-64 7,-9 0-16-7,1-2 0 8,-1 0 0-8,-1 0 0 6,-7 4 0-6,-4-1 0 9,-2 1-16-9,-10 2-128 7,-3-2 192-7,-7 0-64 9,-2-2-128-9,-1-2 128 6,-6-2-128-6,-1 4 128 10,3 2-128-10,-8 4 0 6,0 1 0-6,-2-3 128 8,-8 0-128-7,-8-2 0 4,-6-2 0-5,5 4 0 8,-5 0 0-8,4-1 0 7,-5 3 0-7,1 2 0 8,-7-2 0-8,-4 2 0 7,-7-1 0-7,3-1 0 8,-2 0 0-8,2 6 128 8,0-5-128-8,-6 5 0 7,-4-2 0-7,-4-5 0 7,0 3 0-7,4 0 0 7,2-4 0-6,0 7 0 6,-6-5 0-7,1 4 0 9,-7-2 0-9,4-1 0 6,4 5 128-6,0-4-128 10,6-6 0-10,-2 2 0 5,-9 1 0-5,5-1 0 9,2 0 0-9,6 2 0 6,4 0 0-6,-1-2 0 8,-5-2 0-8,0-3 0 7,4 3 0-7,4-2 0 8,0 2 0-8,9 4 0 6,3-2 0-6,1-4 0 9,-7 0 0-9,-1 0 0 8,3 0 0-8,7 2 0 7,3-2 0-7,3 3 0 7,4-1 0-7,2-2 0 7,0 0 0-7,-2-2 0 9,-2 0 0-9,5 0 0 7,3 0 0-6,7 0 0 4,-1-2 0-5,8 0 0 9,-4 2 0-9,3 0 0 7,7 0 0-7,-5 0 0 9,-5-2 0-9,4 2 0 6,-7 0 0-6,9 0 0 8,0-2 0-8,1-3 0 7,3 5 0-7,1 0 0 8,2 1 0-7,3 3 0 4,5-4 0-5,-2 0 0 10,-2 2 0-10,1-2 0 6,-3-2 0-6,2 2 0 9,4 0 0-9,-1 0 0 6,-5-4 0-5,6 1 0 6,2-1 0-7,1 0 0 8,1 2 0-8,2 0 0 8,4 0 0-8,-4 0 0 7,4 0 0-7,-2 0 0 7,3-4 0-7,5 2 0 8,2 0 0-8,-2 2 0 7,0 1 0-7,-5 1 0 7,1-2 0-7,6-2 0 8,0 0 0-8,2 0 0 7,-1 2 0-7,1 0 0 8,-2 0 0-8,3 0 0 7,-1 0 0-7,6 0 0 8,1 2 0-8,6 0 0 7,-3 0 0-7,5 0 0 9,-2 0-128-9,14 0 128 5,-13 0 0-5,13 0 0 9,0 0 0-9,0 0 0 7,0 0 0-7,0 0 0 9,0 0-176-9,0 0 176 6,0 0-128-6,0 0 128 8,0 0 0-8,10 16-160 8,5-6 160-8,-1-5 0 8,3-1 0-8,7 0-128 6,-1 2 128-6,-1 0 0 9,3-4 0-9,0-2 0 6,3 0 0-6,3 0 0 8,6 0 0-8,-4 0 0 7,0 0 0-7,0 0 0 8,3-2-128-8,1-2 128 7,7 0 0-7,-1-4 0 9,4 2 0-9,2 1 0 6,4-7 0-6,5 2 0 10,3 2 0-10,5-3 0 6,6-1 0-6,2-4 0 9,-2 3 0-9,2-7-128 6,3 5 128-6,-3-3 0 8,2 2 0-8,4 3 0 7,4-5 0-7,3 5 0 8,9-3 0-8,-4-2-128 7,-1-3 128-7,-1-1 0 9,-4 7 0-9,4 1 0 6,3 1 0-6,3 1 0 7,7 4-128-7,-1-8 128 8,-7 3 0-8,3-3 0 8,-7 6 0-8,7-1-128 7,-3 5 128-7,11 2 0 8,3-2 0-8,-4-2 0 6,-7-3 0-6,1 5 0 8,-1 0 0-8,3 0 0 8,3 2 0-8,3 2 0 9,4 0 0-9,-2 0 0 6,-3-2 0-6,-5-1 0 9,2-3 0-9,5 4 0 5,1 2 0-4,4-2 0 8,4 0 0-9,-4-4 0 6,-11-1 0-6,1 1 0 8,4 2 0-8,3-4 0 7,3 2 0-7,0 4 0 9,-2-1 0-9,-4-5 0 5,-3 0 0-4,-3 2 0 8,1-1 0-9,5 3 0 6,0 0 0-6,0 2 0 9,-3 0 0-9,-7 0 0 5,1-4 0-5,-5 3 0 8,5 3 0-8,-4-2 0 8,5-2 0-8,-3 4 0 7,1 2 0-7,-5 0 0 7,-6-4 0-6,-2 2 0 7,1 0 0-7,-1 0 0 4,-2 0 0-5,2 2 0 9,4 4 0-9,-6 0 0 6,2 2 0-6,-6-4 0 10,-8-2 0-10,0 0 0 6,-2 0 0-6,1 4 0 9,-5 0 0-9,2 3 0 7,-3 3 0-7,-3-2 0 8,5-6 0-8,-1 2 0 6,-8-2 0-6,-3 2 0 8,-4 3 0-7,-4-1 0 5,0-2 0-6,-6-2 0 8,4 2 0-7,-6 0 0 6,4 2 0-7,-6 0 0 7,0-1 0-7,-2-1 0 8,2 2 0-8,-4 2 0 7,-3 0 0-6,-1-6 0 5,-2 2 0-6,-1 0 0 7,-3 0 0-7,3 3 0 8,-5 1 0-8,1-4 0 8,-7 0 0-8,-13-4 0 6,18 8 0-6,-18-8 0 9,0 0 0-9,9 8 0 6,-9-8 0-6,0 0 0 9,0 0 0-9,4 11 0 6,-4-11 0-6,0 0 0 10,0 0 0-10,-11 12 0 6,-5-4 0-6,4-2 0 8,-3 1 0-8,-1 3 0 7,-7-6-128-7,-1 4 128 9,1-4 0-8,-2-4 0 3,-5-2 0-4,-1 6 0 9,0 5 0-9,-4-3 0 7,-4 2 0-7,0 2 0 8,-6-4 0-8,2 1 0 7,-4 5 0-7,-4-2 0 7,-3-4 0-7,-3 2 0 7,-3-1 0-6,-8-3 0 7,-1-4 0-8,-3 0 0 6,4 0 0-6,-6 2 0 9,-2 6 0-9,0 4 0 7,0-4 0-7,-10 1 0 8,-10 1 0-8,1-2 0 7,-5-4 0-7,3 0 0 8,-1 0 0-8,-1 5 0 7,7-1 0-7,-15 0 0 8,-7 0 0-8,-1-2 0 7,-2-3 0-7,4 3 0 8,0 2 0-8,-2 2 0 7,-4-4 0-7,-6 0 0 9,2 3 0-9,-3-1 0 6,1-2 144-6,4 2-144 8,2 1 0-8,-8-3 0 7,-6 0-144-6,3 2 144 6,5 4-144-7,-2-3 144 7,8 5 0-7,-8-4-144 7,-3-4 144-7,-1 5-128 8,0-3 128-8,10 4-128 8,-2 0 128-8,-1-5 0 7,-7 1 0-7,0 0 0 8,4-2 0-8,6-2 0 7,8 2 0-7,-2-2 0 9,-2 1 0-8,2-1 0 4,-4-4 0-5,6 0 0 8,0 0 0-8,8 0 0 7,3 0 0-7,-1 0 0 8,-6 0 0-8,1 0 0 8,7 0 0-8,-1 0 0 8,9 0 0-8,1-4 0 6,8 4 0-6,0 0 0 8,-3 2 0-8,3-4 0 8,-4-2 0-8,6 4 0 8,4 0 0-8,6 0 0 6,7 0 0-6,1 0 0 9,-2-1 0-9,5-1 0 6,5 0 0-6,1 0 0 8,1 0-144-8,1 0 144 8,-4 0-160-8,5-2 160 8,1 0-176-8,4-2 176 5,4 0-192-5,6 2 192 10,-2 1-176-10,6 1 176 5,0-2-160-5,4 0 160 9,-1 0-160-9,7 2 160 7,3-2-160-7,3 0 160 8,1 0-144-8,1 2 144 7,5 0-128-7,10 2 128 8,0 0 0-8,0 0 0 6,0 0 0-6,0 0-128 9,0 0 128-9,0 0 0 7,0 0-144-7,0 0 144 8,0 0-128-8,23-2 128 7,1 0-160-7,-1-3 160 8,8 3 0-8,2 2-144 8,3-2 144-8,5 2 0 8,-2-2 0-8,11 2-160 7,1 0 160-7,7 0 0 7,1 2 0-7,3 0-128 8,-1 0 128-8,3 1 0 7,-1-1 0-7,11-2 0 7,0-2 0-7,6-1 0 9,2 3 0-9,9 0 0 5,3-2 0-4,4 0 0 8,-9-2 0-9,5 2 0 6,2-4 0-6,3 0 0 9,6 2 0-9,5-2 0 7,5 2 0-6,-2 1 0 7,-4-3 0-8,0-2 0 6,2 0 0-5,8 2 0 6,10 4 0-7,-4 0 0 7,-2 0 0-6,-2-2 0 6,6 1 0-7,1-5 0 8,7 0 0-8,-1 4 0 8,-1-2 0-8,2-2 0 6,1-1 0-5,1 3 0 6,7-6 0-7,-5 2 0 6,-5 3 0-6,-1-3 0 8,1 4 0-8,5 2 0 8,-1 4 0-8,-1 0 144 7,-4-4-144-7,-7-2 0 7,1 0 0-7,4 5 0 8,1 1 0-8,-7 1 0 7,-2-1 128-7,-6 0-128 9,-6-1 0-9,1 1 0 7,-3 0 0-7,0 5 0 8,2 1 0-8,-5-2 0 7,-17-4 0-7,-1 2 128 9,-4-2-128-9,-6 4 0 6,-4 0 0-6,0 0 0 8,-8 4 0-8,3-5 128 7,-5 1-128-7,-7-4 0 9,-5 2 0-9,1-2 0 5,-12 0 0-5,0 2 0 8,-10 0-288-8,-4 2-96 7,-3 2 0-6,-3-2-16 20,-9-6-2080-19,-12 2-400-2</inkml:trace>
    </iact:actionData>
  </iact:action>
  <iact:action type="add" startTime="12265">
    <iact:property name="dataType"/>
    <iact:actionData xml:id="d1">
      <inkml:trace xmlns:inkml="http://www.w3.org/2003/InkML" xml:id="stk1" contextRef="#ctx0" brushRef="#br0">16786 3483 5471 0,'0'0'240'3,"0"0"48"-2,0 0-288-1,0 0 0 0,0 0 0 0,-10 6 0 7,10-6 464-7,-12 10 48 6,12-10 0-6,-13 10 0 10,3-4 144-10,10-6 48 7,-14 9 0-7,14-9 0 7,-8 12 128-7,8-12 16 7,0 0 16-7,0 0 0 8,0 0-96-8,0 0 0 7,-9 8-16-7,9-8 0 7,0 0-144-7,0 0-32 8,0 0 0-7,0 0 0 5,0 0-48-6,0 0-16 6,0 0 0-5,13 10 0 9,-13-10 0-10,18 7-16 5,-18-7 0-4,19 2 0 7,3-2-80-8,-1 0-16 6,-5 2 0-6,3-2 0 8,3-2-144-7,-3 0-16 5,-1 0-16-3,5 2 0 4,5-3-80-7,-1 3-16 6,2 0 0-6,0 0 0 9,1-2-128-9,-1 4 160 6,4-2-160-6,-2-2 160 8,0 0-160-8,-1 2 0 6,3 0 144-5,2 0-144 7,4-2 0-8,-4 0 144 8,0 0-144-8,4 0 0 7,-4 2 160-7,8 0-160 8,-2 2 128-8,4-4-128 7,-6 0 192-7,4 2-64 7,-4 2 0-7,6-2 0 7,-4 0 0-7,2 0-128 7,-2 2 192-7,0-2-64 9,-2-2 0-9,4 2-128 6,-4 0 192-6,3 2-64 9,-4 2-128-9,3 0 192 7,-4-2-192-7,2 1 192 8,2-1-192-8,3 2 0 6,-3-2 0-6,4 0 0 10,-6-2 0-10,8 0 128 6,0 2-128-6,-2 0 0 9,2-2 128-9,-5 2-128 6,1 0 0-6,6 0 128 10,-4 0-128-10,2 0 160 5,-2-4-160-5,-4 2 160 8,3 2-160-8,5 2 128 8,-4-4-128-8,6 0 128 7,3 0-128-7,3 0 0 8,-2 0 144-8,1 0-144 6,3 0 0-6,-1 0 128 8,-7 2-128-8,2-2 0 8,1 0 0-8,-1 0 0 7,0 0 0-7,-1 0 128 7,1-2-128-6,1 2 0 6,3 0 128-7,0 0-128 8,-5 2 128-8,3-2-128 7,3 0 160-7,-3 0-160 8,-4 0 128-8,1 2-128 6,3-2 0-6,-2 2 144 10,-1-2-144-9,3 0 0 5,-2 0 144-6,1 0-144 8,5 2 0-8,-1 0 0 6,-1-2 0-6,3 1 128 8,3-1-128-8,-1 0 0 8,-5 0 0-8,-1 0 0 7,-1 0 0-7,-1 0 0 8,3 0 0-8,-2 0 128 8,-3 0-128-8,1 0 0 6,0 0 0-5,3 0 0 6,1 0 0-7,-1 0 0 7,1-1 0-7,-2 1 0 8,-1-2 0-8,-1 0 128 7,-4 0-128-6,-1 0 0 5,3-4 0-6,0 2 144 8,-1 0-144-8,3 0 0 8,-4 2 128-8,2 0-128 7,3 0 0-7,-1-4 0 9,-2-3 0-9,1 3 0 6,1 4 128-6,0-2-128 9,-1-2 0-9,-3 0 0 6,-4 0 0-6,2 3 0 9,5-1 128-9,-5 0-128 6,-4 2 0-6,4-6 0 9,-4 0 128-9,2 2-128 6,2-1 0-6,-5-1 0 8,5 4 0-8,0 0 128 7,-8 2-128-7,6-4 0 10,-2 4 0-10,0-2 0 6,-2-3 0-6,-2 1 0 8,-6 2 128-8,0-2-128 6,-2-2 0-6,2 4 0 8,-1 0 128-8,-5 2-128 8,-4 0 0-8,-3 2 0 8,-1 0 0-8,1 0 0 6,-7 0 0-6,-13 0 0 8,16 0 0-8,-16 0 0 7,0 0 128-7,12 0-128 10,-12 0 0-10,0 0 0 5,0 0 0-5,0 0 0 9,0 0 0-9,0 0 0 5,0 0 0-5,-4 18 0 11,-2-6 0-11,6-12 0 4,-14 13 0-4,1-1 0 11,-5-4 0-11,1 4 0 5,-5-5 0-5,-3 1 0 8,1 0 0-8,-1-2 0 8,0 0 0-8,-3-2 0 7,-1 1 0-7,-4 3 0 8,-10-4 0-8,2 2 0 8,0 0 0-8,0 2 0 6,-8-3 0-6,3-1 0 8,1-2 128-8,-6 0-128 7,2-2 0-7,-1 2 0 9,-1 0 0-9,0-2 0 6,-3 0 0-6,-1 0 0 8,-2 0 0-8,-7 0 0 7,-2 0 0-7,-7 0 0 8,-1-2 0-8,2 0 0 7,-4 2 0-7,-2 0 0 8,0-2 0-8,2 2 0 7,-2-2 0-6,-4 0 0 7,-10 0 0-7,1 0 0 5,-3-1 0-6,-2 1 0 8,7 0 0-8,-7 0 0 7,3-2 0-7,-1 2 0 8,-7 0 0-8,-3 2 0 7,-1-2 0-6,3 2 0 5,1 0 0-6,1 0 0 8,3 2 0-8,-6-2 0 7,-3 0 0-7,-1 2 0 8,-6 2 0-8,6 0 0 7,1 0 0-7,7 3 0 8,-3-1 0-8,1-4 0 8,-4 2 0-8,1 0 0 6,1 0 0-6,3 2-144 9,9-2 144-9,5 0 0 6,-2-1 0-6,-2 3 0 9,1 2 0-9,1-2 0 6,2-2 0-6,0-2 0 10,2 0 0-9,4 2 0 4,4 0 0-5,0 3 0 9,6-1 0-9,-2 0 0 5,4 0 0-5,1 2 0 9,1-4 0-9,-2-1 0 6,1-1 0-6,1-2 0 8,7 2 0-8,5-2 0 8,1 0 0-8,4 0 0 8,7 0 0-8,-3 2 0 7,4 0 0-7,0 2 128 8,4 0-128-8,5 4 0 8,1-6 0-7,-2 0 0 5,2-2 0-6,0 0 0 7,-1 0 0-7,3 0 0 7,2 2 0-7,0-2 0 8,3 0 0-8,3 0 0 8,1 0 0-8,-1 0 0 7,-3 2 0-7,5-2 0 9,3 0 0-9,-1 2 0 6,-1-2 0-6,5 0 0 9,-1 0 0-9,14 0 0 7,-14 0 0-7,14 0 0 7,-10 4 0-7,10-4 0 7,0 0 128-7,0 0-128 8,0 0 0-8,0 0 0 7,-13 5 0-7,13-5 0 8,0 0 0-8,0 0 0 7,0 0 0-7,0 0 0 8,0 0 0-8,0 0 0 7,0 0 0-7,0 0 0 7,0 0 0-7,13 16 0 8,-13-16 0-8,16 16 0 8,2-7 0-8,3-1 0 7,1 2 0-6,5-2 0 6,2-4 0-7,6-1 0 7,-2-1 0-7,8 0 0 9,6 2 0-9,2 0 144 6,4-4-144-6,1 0 0 8,3 0 128-8,5 0-128 6,6 0 0-6,5 2 0 9,7 2 0-9,3-2 0 6,9-2 128-6,-2-2-128 10,-2-2 0-10,5-2 0 6,5 2 0-6,7 2 0 10,4 2 0-10,4 0 0 5,6-2 0-5,4 1 0 8,-6-1 0-8,8-2 0 7,-4 2 0-7,14 2 0 9,1 2 0-9,5-2 0 7,-5-2 0-7,5 2 0 7,3 0 0-7,2 0 0 7,-3 0 0-7,-3 2 0 8,-1 2 0-8,1-1 0 7,0 3 0-7,1 0 0 8,1-6 0-8,-1 0 0 6,-5 0 0-6,-1 4 0 10,-4 4 128-10,-1-6-128 5,1-2 0-5,-10 0 0 9,-4 0 128-9,-4 2-128 7,-6-2 0-7,-3 4 0 8,-1 5 0-8,-2-3 0 7,-7-2 0-7,-10-2-9152 16,-10 4-1744-15</inkml:trace>
    </iact:actionData>
  </iact:action>
  <iact:action type="add" startTime="22478">
    <iact:property name="dataType"/>
    <iact:actionData xml:id="d2">
      <inkml:trace xmlns:inkml="http://www.w3.org/2003/InkML" xml:id="stk2" contextRef="#ctx0" brushRef="#br1">8034 4915 2751 0,'0'0'128'2,"0"0"16"-2,3-8-144 0,-3-4 0 6,-1 3 0-6,1 3 0 4,0 6 2400-4,0 0 448 10,-4-14 96-9,-2 6 0 2,2 1-1856-2,-4-3-368 8,0 2-80-9,0 4 0 4,-5-4-144-3,1-1-32 10,-3 1 0-11,-1 2 0 4,-6-4 32-4,3 0 0 10,1 4 0-10,-3 1 0 6,-1-3 16-6,1 2 0 6,2 2 0-6,-3-2 0 7,-1 2-16-7,1-2 0 8,-1 1 0-8,3 1 0 7,-1-2-64-6,-5-2-16 5,1-2 0-6,0 3 0 8,-1-3-32-3,1-2 0 0,0 4 0-5,-1-3 0 6,3 1-48-6,-4 4-16 12,-1-2 0-12,-3-2 0 4,-2 3-64-4,2-1-32 12,0-2 0-12,1 4 0 3,-1 0-96-3,0 1-128 12,-4-3 176-12,0 2-176 3,0 0 176-2,-4 4-176 4,0-2 160-5,1 2-160 11,-4 0 144-11,3 2-144 8,-8 0 128-7,2 4-128 2,2 0 144-2,-6 0-144 9,2 4 160-10,-1 2-160 7,1-5 128-7,-2 1-128 9,0 2 0-9,1 4 144 4,-1-4-144-3,0 1 0 4,-2 3 0-5,3-4 0 8,-1 5 144-8,4-3-144 12,-2 2 160-12,2 3-160 4,2-3 144-4,0 4-144 11,2 1 128-11,-3-3-128 5,1 4 0-4,-2-5 128 5,2 7-128-6,2-3 0 4,-4-3 0-4,6 3 0 11,-8-3 128-11,10 4-128 4,-4-3 0-3,4 7 0 9,0 1 0-10,-2 1 128 4,4-1-128-3,2 2 0 9,4 1 0-10,-1 1 0 5,-5 0 0-4,4 2 0 9,0 1 0-9,2-1 0 4,-1 0 0-5,1 0 128 10,2-1-128-9,-1 3 0 1,1 2 128-2,0 2-128 7,-3-2 0-7,3-1 128 7,0-1-128-7,2 2 0 11,-1 2 0-11,3-2 0 5,-3 0 128-5,3-1-128 11,3 1 128-11,-3 4-128 3,0-2 160-2,3 4-160 10,5-2 192-11,-3-2-192 4,2 0 192-4,3 2-192 12,3 0 192-12,-2-4-192 3,6 4 144-2,-1-1-144 10,1-1 0-11,2 2 144 4,2 0-144-3,2-4 0 9,0 4 0-10,2 2 0 4,2-6 0-4,2 2 128 11,-1 2-128-9,1-2 0 0,4-1 128-2,2 1-128 10,-2 0 0-9,5 0 128 4,1-2-128-4,3 0 0 6,5 0 0-7,-3-1 128 4,1-1-128-3,5-2 160 11,0-4-160-12,6 3 160 3,1-5-160-2,-3-3 128 9,4-1-128-10,2 1 128 4,-2-5-128-4,0 5 192 12,6-3-192-12,-2-5 192 4,4 4-192-4,-4-7 0 10,8 5 0-10,-2-4 128 5,3-1 0-5,3 3-128 11,0-4 192-11,3 0-64 4,-1-4-128-4,0 1 128 10,-2-6-128-10,5-5 128 4,-1 2 0-4,-1 0-128 11,1 0 192-10,2-4-64 4,-1-2 16-5,1 1 0 8,-1 1 0-7,1-6 0 3,-3 3-144-4,3-3 0 12,0 0 144-12,-3-3-144 4,1 1 160-2,1-5-32 8,-1-3-128-9,1-1 192 0,-3-2-48-1,4-1-16 8,-3-1 0-8,3-2 0 7,-1-6-128-7,3 6 160 10,3 1-160-9,-3 1 160 3,-3 0-160-4,1 0 128 12,-2-1-128-12,1-1 128 3,-1-2-128-3,-1-2 128 12,-3 0-128-12,-6 4 128 3,0-1 0-3,0 1 0 14,-10-2 0-14,4 4 0 1,0-1 0-1,-6 1 0 11,0 0 0-11,-2 0 0 4,-1-3 0-3,1 1-128 9,-4-2 192-10,-3-4-64 5,-3 2 0-4,1 2 0 8,-1-6 0-9,-5 0 0 4,-1 4-128-3,-3-8 160 10,2 4-160-10,-7-4 160 2,-1 6-160-3,-2-6 160 10,-4 4-160-10,0-4 160 5,0-2-160-4,-2 2 0 9,-4 6 0-10,0-4 0 4,-1 2 0-3,-5-4 0 6,2 6 128-7,-5-6-128 7,1 4 0-7,-8-2 0 10,-1 4 0-10,-2 0 128 6,-3 0-128-6,-1 2 0 10,-2 4 0-10,-2-2 0 4,-6-2 0-3,0 5 0 9,0 3 0-10,-8 2 0 4,0 1 0-4,-2-1 0 11,-1 2 0-11,-5-1 0 4,-3 1 0-4,-1 1 0 12,0-1 0-12,-1 2 0 5,0 1 0-5,-1 2 0 9,1 5 0-9,1-5 0 5,1 7 0-5,-1-3 0 10,2 6 0-10,1-2 0 4,-1 1-128-4,3 1 128 6,1 4 0-5,-2-2 0 7,1-2 0-8,1 4 0 11,2 2 0-10,1 2 0 0,3 4-128-1,-2 2 128 11,0 4 0-11,3 0 0 5,3 5 0-5,-4 1-144 12,4 1 144-12,0 7 0 4,0-1-128-4,0-1 128 10,-4 3 0-10,6 2 0 4,-3 1-128-4,-1-1 128 13,4 0 0-13,-6 1 0 3,2 1 0-2,2 2 0 9,-4 0 0-10,4 4 0 4,-1 0 0-4,5 6-128 10,-4-4 128-9,6 6 0 3,-4-2 0-4,4 6 0 11,-6 0 0-11,4 0 0 4,-2 3-144-3,4 3 144 9,0 0 0-10,0 1-144 4,5 1 144-4,3 1 0 9,2 1 0-9,-1 0-128 5,-1-1 128-5,4 1 0 12,-1 1 0-12,3-3-128 4,4-1 128-4,-1-1 0 9,-1-2 0-9,1-1 0 5,4 3 0-4,-1-4 0 9,1-4 0-9,1 2 0 3,5 3 0-4,-2-1 0 12,4-4 0-12,5 6-128 2,-1-3 128-2,2-1 0 13,4-4 0-12,4 4 0 1,1-4 0-2,7 0-128 11,-2-4 128-11,7 2 0 4,3-6 0-4,-1 4 0 7,4-6 0-7,3 0-128 8,-1-2 128-8,2 0 0 9,4 1 0-9,3-7 0 6,-1-6 0-6,6 1 0 10,-2-6 0-9,7 3-128 4,-1-7 128-5,6 2 0 6,2-6 0-6,5 1-128 8,7-1 128-8,-1 0 0 7,6-2 0-7,0-2 0 7,6-4 0-7,-1 0 0 12,-1-6 0-12,2 0-128 4,-2 1 128-3,-4-5 0 9,2 0 0-10,2 0 0 5,-3-3 0-5,3 3 0 10,-2-5 0-10,-2-5-128 4,4 1 128-3,-7-1 0 9,-1-5 0-10,-4-4 128 2,1 0-128-1,1-1 0 9,-3-1 128-9,-3 0-128 4,1-8 0-5,1 6 128 11,4-4-128-11,-3-2 0 4,-5 2 0-3,-1-6 0 5,0-2 0-6,-5 2 128 8,-5-1-128-8,0-1 0 7,0-4 0-7,-4 2 0 8,2-1 0-8,-8-3 0 10,-4-2 128-10,-2-1-128 5,1-3 128-5,-5-5-128 11,-2 0 128-11,1-3-128 5,-10-1 128-5,1 4-128 10,-5-5 128-10,0 7-128 4,-4-2 0-4,-5-3 128 12,-2 5-128-12,-3 4 0 4,-4 1 128-4,-2 4-128 10,0 3 128-10,-5 3-128 5,1 6 0-5,-5 0 0 11,-1 6 0-11,-3 6 0 4,-5 1 0-4,1 3 0 6,0 3 0-6,-3 5 0 8,-1-1 0-8,0 11-288 13,2-3 48-13,-18 4 16 17,6 4-1760-15,2 6-336 0,4 8-80-1</inkml:trace>
    </iact:actionData>
  </iact:action>
  <iact:action type="add" startTime="25342">
    <iact:property name="dataType"/>
    <iact:actionData xml:id="d3">
      <inkml:trace xmlns:inkml="http://www.w3.org/2003/InkML" xml:id="stk3" contextRef="#ctx0" brushRef="#br1">17340 8396 3679 0,'0'0'320'4,"0"0"-320"-4,-14-4 0 0,14 4 0 6,-14-4 2416-6,14 4 400 8,0 0 96-8,0 0 16 9,0 0-1504-9,0 0-288 6,-8-10-64-6,8 10-16 7,0 0-256-7,0 0-48 8,0 0-16-8,0 0 0 7,0 0-176-7,0 0-48 7,0 0 0-6,22-5 0 7,-5-1-16-8,1 2-16 7,2 2 0-7,5 2 0 6,-2 0-32-6,3 2-16 8,1 0 0-8,2 0 0 9,4 0-64-9,1 2-16 6,1 1 0-6,4-1 0 13,-2 2 16-13,6-2 0 4,-2 0 0-4,3-2 0 7,-3 0-16-7,4 0 0 7,2 0 0-7,-2 0 0 9,4 0-32-9,1 4-16 5,3-3 0-5,2 1 0 10,1 0-48-10,1 2 0 5,3 0 0-5,7 2 0 10,-3-4 32-10,-2-2 0 6,5 0 0-6,-1-1 0 10,4 1-48-10,-3 0-16 5,-1-2 0-4,2 4 0 7,0 4-96-7,7-4 0 5,5-2-128-6,0 2 192 7,1-4-48-7,1 2-16 7,-2-2 0-7,0 0 0 8,0 0-128-8,0 2 192 7,2 0-192-7,2-2 192 8,0 0-192-8,0-2 160 7,2 0-160-6,-4 2 160 5,-3-2-160-6,1 2 128 7,2-2-128-7,2 0 128 10,0 2-128-10,2 0 0 6,2 2 144-6,0-2-144 9,-5-2 0-9,1 2 0 6,2-2 0-6,0 2 0 9,0 0 0-9,0 0 0 6,3 2 0-6,3 0 128 9,-2 0-128-9,-5-2 0 7,-1 0 0-7,2 0 0 7,0 0 0-6,6 2 0 5,-5 4 0-6,1-2 0 8,4 1 0-8,0-3 0 7,-5-2 0-6,-1 0 0 6,4 0 0-7,0 0 0 7,-6 0 0-7,3 0 0 8,1 4 0-8,4-2 0 6,1 0 0-6,-5-4 0 9,0 0 0-9,0 0 0 7,1 2 0-7,1-2 0 8,-2 0 0-8,2 0 0 7,3 2 0-7,-3-3 0 9,4-1 0-9,-1 0 0 6,-1 0 0-6,3 0 128 8,-1 2-128-8,6 0 0 6,-3 0 0-6,3 0 0 10,-5-2 0-10,-1 2 0 6,-8-2 0-6,1 2 128 10,3-3-128-10,6 5 0 5,-3 0 0-5,5 2 0 9,-8-4 0-9,-1 0 0 5,-1 0 0-4,-4 0 0 7,0 0 0-8,0 0 0 8,1-2 0-8,1 2 0 7,4 2 0-7,2-2 0 7,-5 0 0-7,-3 0 128 8,-4-2-128-8,-2 2 192 8,2 0-64-8,-2 0 0 7,4 0-128-7,4 2 144 7,-2-2-144-7,0 1 160 7,0-3-160-7,-4 2 0 7,-6-2 144-7,4 0-144 9,0 0 0-9,2 2 128 7,2 0-128-7,0 0 0 8,2 0 0-8,-1 0 144 6,-1-2-144-6,-2 2 0 8,-8-2 128-7,1 1-128 6,1-1 0-7,-4 4 0 8,2-4 160-8,6 0-160 7,2-2 128-7,-4 2-128 9,-4 0 144-8,1 0-144 4,-3 2 160-5,-2-2-160 8,-4 3 192-8,3-3-48 8,-1-4-16-8,2 4 0 8,-3 2 0-8,3-2-128 6,0 2 192-6,0-2-64 8,-1-4-128-8,-7 5 160 7,1 1-160-7,-3-2 160 8,-5 0-160-8,0 4 128 7,-1-4-128-7,1 0 128 7,0-2-128-7,-1 0 0 8,1-2 0-8,0 5 128 8,3-1-128-8,-1-2 0 7,-5 2 0-7,-3 0 0 8,2 0 0-8,0 2 0 7,-8 2 0-7,0-2 128 8,-2 0-128-8,0 0 0 7,-6 0 0-7,4 0 0 9,0-1 0-9,-4 1 0 7,-2-2 128-7,3 2-128 8,-1 0 0-8,2 0 0 6,-2 2 0-6,-4 0 0 9,0 0 0-9,1 0 0 6,1-2 0-6,-4 2 0 9,1 0 128-9,-3 0-128 6,-2-2 0-6,3 2 128 8,-7 0-128-8,-1 0 0 8,1 0 0-8,1 2 0 6,-5-2 0-6,3 4 0 8,-6 0 0-8,5-2 0 9,-3-2 0-9,-14 0 0 5,15 4 0-5,1 1 0 9,-16-5 0-9,14 2 0 7,-14-2 0-7,15 2 0 8,-15-2 0-8,0 0 0 7,0 0 0-7,12 2 0 8,-12-2 0-8,0 0 0 6,0 0 0-6,0 0 0 10,0 0 0-10,0 0 0 7,0 0 128-7,0 0-128 7,0 0 0-7,0 0 0 6,0 0 0-6,-19 4 0 10,3 0 0-10,-8-2 0 6,1 0 0-6,-6 0 0 8,-4 0 0-8,-8 2 0 7,0 0 0-7,-8 0 0 9,0-3 0-9,-7 1 0 6,-5 4 0-6,1 0 0 8,-9-2 0-8,3-2 0 7,-4-2 0-7,0 4 0 8,-12 0 0-7,-10-2 0 5,-3 2-144-6,-5 0 144 10,1-1 0-10,-1 3 0 5,1-2 0-5,-3-2 0 10,-7-2 0-10,-10 2 0 5,-6 2 0-5,2 2 0 10,2-2 0-9,2 2 0 3,-2-3 0-4,-5 1 0 9,-11 0 0-9,2 2 0 7,3 2 0-7,-1 0 0 8,1-4 0-7,-7 3 0 4,-5 1 0-5,3-2 0 10,1 0 0-10,-1 2 0 5,-3 0 0-5,2-3 0 9,-8-1 0-9,1 2 0 6,9 0 0-6,-4 4 0 8,-7-4 0-8,1-3 0 9,6 1 0-9,-1 2 0 6,5 2 0-6,-4-4 0 8,-5-2 0-8,-1 0 0 8,4 2 0-7,4 0 0 4,5 0 0-5,-1 1 0 9,-9-3 0-9,7 0 0 6,-3 0 0-6,5 0 0 10,1 0 0-10,-1 0 0 6,1 0 0-6,3-2 0 8,1 0 0-7,1 2 0 4,1 0 0-5,-2-2 0 10,-3-2 0-10,3 0 0 5,-2 0 0-5,7 2 0 8,3 2 0-8,-8-2 0 7,1-4 0-7,1 4 0 8,6-2 0-8,-2 2 0 8,8 0 0-8,-4 0 0 7,1-4 0-7,-1 0 0 8,2-1 0-8,6 3 0 8,-4 0 0-8,4 0 0 7,-2-2 0-7,1 2 0 8,1 0 0-8,0 0 0 7,2 0 0-7,4 2 0 8,0 0 0-8,-1-2 0 6,-3 2 0-6,2-2 0 9,4-4 0-9,2 4 0 7,1 2 0-7,-1 0 0 9,0 0 0-9,1 0 0 5,5 0 0-5,-1 0 0 9,9 0 0-9,-1 0 0 6,2 0 0-6,6 0 0 11,-2 2 0-11,1 2 128 4,-1-4-128-4,4 0 0 8,0 0 0-8,4 0 0 7,2-4 0-7,4 4 0 10,3 0 0-10,1 0 0 6,6 0 0-6,3 4 0 8,1-2 0-8,-1-2 0 7,3 0 0-7,1 0 0 8,-2-2 0-8,5 2 0 7,1-4 0-7,0 2 0 7,6-2 0-7,6 0 128 8,-3 1-128-8,4 1 0 7,7 0 0-7,0 2 0 7,0 0 0-7,0-2 0 10,7 0 0-10,3 0 0 6,-1-2 0-6,5 0 0 10,3 0 0-10,2 0 0 5,12 4 0-5,0 0 0 7,-13-2 0-7,13 2 0 7,0 0 0-7,0 0 0 9,0 0 0-9,0 0 0 5,0 0 0-4,0 0 0 7,0 0 0-8,0 0-160 7,17-4 160-7,-1-1-128 8,3-1 128-8,3 4 0 9,5 0-144-9,2 2 144 6,3 0 0-6,-1 0-144 8,8 0 144-8,4 4 0 7,4 2 0-6,5-3-128 5,7-1 128-6,3 2 0 9,5-4 0-9,3 4 0 6,4-4 0-6,0 0 0 9,6-2 0-9,2 2 0 7,2-2 0-7,7 2 0 8,5 0 0-7,7-2 0 4,5-2 0-5,-1 1 0 9,0-5 0-9,4 2-128 6,3 0 128-6,5 0 0 9,7-2 0-9,-1 3 0 7,2-1 0-7,0-2 0 8,-2-4 0-8,9 4 0 9,7 1 0-9,-1-1 0 8,-3 4 0-8,1-2 0 6,2 0 0-6,9-4 0 8,1 5 0-8,2-3 0 5,-6 0 0-5,8-2 0 9,-1 4 0-9,3 4 0 7,2 0 0-7,0 1 0 8,-2-7 0-8,9 0 0 7,3 4 0-7,-2 2 0 8,-4 2 0-8,2 0 0 7,1-2 0-7,1 2 0 9,0 4 0-9,2-2 0 6,-2-2 0-6,1 2 0 9,3 2 0-9,-2 4 0 6,0-3 0-6,5-1 0 8,5 0 0-8,-7 2 0 7,-5 6 0-7,8-6 0 8,1 0 0-8,-3 3 0 7,-6-1 0-7,7 0 0 9,1-2 0-9,1 3 0 7,1-1 0-7,-6 2 0 8,-1 2 0-8,5-1 0 6,3 3 0-6,-7-4 0 8,-6-2 0-8,0 3 0 8,2-3 0-8,-4 4 0 8,-6-6 0-8,-8-2 128 6,-2-4-128-6,2 0 0 8,-1 2 0-8,-5-4-160 7,-3-4 0-7,-7-6 0 23,-3 2-1184-21,0 1-256 0,-5-7-32-2,-1-4-13904 0</inkml:trace>
    </iact:actionData>
  </iact:action>
  <iact:action type="add" startTime="28949">
    <iact:property name="dataType"/>
    <iact:actionData xml:id="d4">
      <inkml:trace xmlns:inkml="http://www.w3.org/2003/InkML" xml:id="stk4" contextRef="#ctx0" brushRef="#br1">23000 9051 15775 0,'0'0'704'4,"0"0"128"-4,0 0-656 0,0 0-176 0,0 0 0 0,0 0 0 4,0 0 992-4,0 0 160 6,0 0 48-6,0-11 0 9,2-3 16-8,0-8 0 7,2 1 0-7,4 0 0 5,3-5-560-6,-3-1-96 8,2-6-32-7,4 2 0 4,-3-3-128-4,5 3-16 9,-4 4-16-10,3-6 0 3,-5-4-112-3,4 2 0 8,-5-1-16-7,1 1 0 6,2 0-64-7,-4 2-16 11,-1 0 0-11,3 0 0 5,-4 4-160-5,2 5 160 11,2 3-160-3,-3 1 160-8,-3 8-160 0,2 1 0 9,2 3 0-7,-8 8 0-2,0 0 0 0,0 0 0 12,10 14 0-12,-3 1 0 5,5 7 0-5,-4 3 0 6,-2 0 0-6,0 7 0 10,1 1-144-10,-3 8 144 11,0 0 0-11,-4 5 0 5,2-3 0-5,-2 4 0 11,-2 4 0-11,2-2 0 4,-2-6 0-4,0 1 0 11,0-7 0-11,0 2 0 3,0-5 0-3,2-5 0 6,0 0 0-6,0-2 144 10,0-1-144-10,0-5 0 5,0-3 0-4,2-3 0 22,-2-1-624-23,0-14 0 1,2 12 0 0,-2-12 0 12,0 0-848-11,0 0-160-1,0 0-32 2</inkml:trace>
    </iact:actionData>
  </iact:action>
  <iact:action type="add" startTime="29311">
    <iact:property name="dataType"/>
    <iact:actionData xml:id="d5">
      <inkml:trace xmlns:inkml="http://www.w3.org/2003/InkML" xml:id="stk5" contextRef="#ctx0" brushRef="#br1">23215 8839 15999 0,'0'0'704'1,"0"0"160"-1,0 0-688 0,0 0-176 5,5 13 0-5,-1-1 0 5,0 6 976-5,0-1 176 9,0 5 16-8,-2 3 16 4,2 2-176-5,-2 4-48 8,0 3 0-8,0 5 0 5,0 0-256-4,-2 2-48 9,-2-2-16-10,0 7 0 5,-2-1 64-5,-2 4 16 10,0 2 0-10,0 1 0 4,2 1-112-3,-1-2-32 6,-3-1 0-7,2-5 0 5,2 4-240-5,2 0-48 10,0-4-16-10,0 1 0 7,2 3-128-7,4-6-16 5,0 0-128-5,2 2 192 7,4-6-192-7,-1 6-288 12,3-4 64-12,4 2-9168 16,-5-6-1824-14</inkml:trace>
    </iact:actionData>
  </iact:action>
  <iact:action type="add" startTime="29816">
    <iact:property name="dataType"/>
    <iact:actionData xml:id="d6">
      <inkml:trace xmlns:inkml="http://www.w3.org/2003/InkML" xml:id="stk6" contextRef="#ctx0" brushRef="#br1">23394 10902 11055 0,'0'0'976'1,"-6"-4"-784"2,-6 0-192-3,3 2 0 8,1 2 944-8,-6-4 144 10,3 2 16-9,-7 2 16 3,2 0-112-3,-5 0-32 4,1 0 0-4,3 2 0 6,-5 0-208-7,-1 0-64 10,0 2 0-10,-1 2 0 6,1 4-208-6,1-2-48 9,-1-1-16-9,0 7 0 7,-3-2-80-7,5 5-16 8,1-3 0-7,5 3 0 4,-3-5-64-5,8 6-16 10,-1 1 0-9,5-5 0 5,4 1-128-6,4-3-128 4,4 6 192-4,5-5-192 8,-3 5 208-8,10 1-64 11,-1-7-16-11,5 8 0 8,3 1 80-7,2 1 16 6,3 3 0-7,1 2 0 4,2 0-32-4,-2 3-16 11,-2-1 0-10,-1 2 0 3,-5-2 48-4,-3 1 16 13,-3-1 0-13,1-2 0 3,-8 1 64-3,-1-3 16 6,-1-2 0-6,-4-3 0 9,-6 1 64-8,-4 5 0 9,0-5 16-10,-3-3 0 5,-5-1 112-5,-2 3 0 7,-7-7 16-7,-1 3 0 7,-3-6-128-7,-2 3-16 10,-2-5-16-10,1-4 0 4,-1 0-144-3,2-4-32 10,0-4 0-11,-2 0 0 4,-1-2-64-3,5-5-128 8,0-1 176-8,-8-13-176 16,7-1-464-16,11 1-208 0,5-1-32-1,10 11-9168 13,2-7-1840-12</inkml:trace>
    </iact:actionData>
  </iact:action>
  <iact:action type="add" startTime="30316">
    <iact:property name="dataType"/>
    <iact:actionData xml:id="d7">
      <inkml:trace xmlns:inkml="http://www.w3.org/2003/InkML" xml:id="stk7" contextRef="#ctx0" brushRef="#br1">24223 11085 15487 0,'0'0'688'1,"-8"-4"144"-1,0 1-672 0,-5 1-160 2,1-4 0-1,-6 2 0 3,3 0 1088-3,-5 2 176 3,-3 2 32-3,0 0 16 8,-3-2-208-9,-1 4-32 9,0 2-16-9,-1 2 0 6,3 3-208-6,0-3-32 9,1 4-16-9,-1 2 0 4,1-4-176-4,3 1-48 12,5 5 0-12,5-6 0 5,3 3-240-4,0-3-48 5,8-8-16-6,0 0 0 8,0 0-112-8,0 0-32 7,12 6 0-7,-3-2 0 7,7-4 64-7,0-4 0 9,3-4 0-9,5 1 0 8,1-3-64-8,-2 4-128 8,1-2 192-8,-5-2-64 11,3 3-128-11,1 3 0 8,3-2 0-7,-5 2 128 3,-5-6-128-4,1 6 0 11,-5 4 0-11,3 2 0 4,-15-2 128-4,10 12-128 11,2 0 128-11,-4 3-128 4,-4 1 176-4,-2 7-48 11,-2 5-128-10,-2 3 192 3,0 2-32-4,-2 6-16 10,-4-2 0-10,-6 8 0 5,1-2 64-5,-5 4 16 10,1-3 0-10,1-1 0 4,-6 4-224-4,5-4 176 10,1 0-176-10,-1 0 160 4,5-6-160-3,-2-4 0 11,5 0 144-12,-3-4-144 3,4-3 128-3,4-1-128 12,-2-1 160-12,2-1-160 4,1-4 144-3,3-7-144 6,0 4 128-6,3-7-128 4,-3-9 0-5,6 14-144 11,-6-14 0-11,0 0 0 20,10 10-1664-18,2-6-336 1,-12-4-64-3</inkml:trace>
    </iact:actionData>
  </iact:action>
  <iact:action type="add" startTime="30807">
    <iact:property name="dataType"/>
    <iact:actionData xml:id="d8">
      <inkml:trace xmlns:inkml="http://www.w3.org/2003/InkML" xml:id="stk8" contextRef="#ctx0" brushRef="#br1">24715 11097 19119 0,'0'0'832'1,"0"0"192"0,0 0-816 0,0 0-208 0,-10 8 0-1,-6 0 0 7,4 1 576-7,-5 9 80 11,3 1 16-10,-1 1 0 2,5 1 272-2,-2 5 48 8,2 1 16-8,5 0 0 4,-1 3-272-5,0 1-48 5,6-2-16-5,4 0 0 10,-2-3-288-10,2-3-48 10,2 0-16-10,3-1 0 4,3-6 16-4,-2-1 0 8,3-3 0-8,-1 0 0 9,6-9 368-9,-5-1 80 10,7-4 16-9,-5 0 0 3,5-5 128-4,-1-5 32 10,3-2 0-10,-5-3 0 4,3-3-256-4,-1 1-32 11,-3-5-16-5,2-1 0-4,-5 0-304-2,1-3-64 4,-8 3-16-3,2-2 0 7,-1-3-144-8,-3 3-128 9,-2 0 192-9,-2 1-192 7,0 1 0-7,2 2 0 10,-2-1 0-10,2 7 0 19,2-3-1072-18,0 7-272 0,2-1-48-1,-6 14-16 11,8-10-1664-10,-3 0-352 0</inkml:trace>
    </iact:actionData>
  </iact:action>
  <iact:action type="add" startTime="31140">
    <iact:property name="dataType"/>
    <iact:actionData xml:id="d9">
      <inkml:trace xmlns:inkml="http://www.w3.org/2003/InkML" xml:id="stk9" contextRef="#ctx0" brushRef="#br1">25581 11019 13823 0,'0'0'608'1,"0"0"128"-1,0 0-592 0,0 0-144 5,-12-8 0-4,2 6 0 3,0 6 2368-4,-7 4 448 10,-1-2 96-9,1 0 16 2,-7 3-1776-2,1 7-368 6,-2 4-64-7,-1-3-16 6,1 1-256-5,1 3-48 9,5 2-16-10,-3-1 0 4,5 1-64-4,5-1-32 11,-1 1 0-10,5-3 0 3,4-5-96-3,4 3 0 9,0-6-16-9,6 3 0 2,5-5 64-2,-1 2 16 5,2-7 0-6,3-1 0 7,5-2 64-7,-2 0 32 11,-1-2 0-11,3 0 0 5,-5-2 96-5,5 0 32 10,-7-2 0-3,1 1 0-6,-2-3-160-1,-12 6-48 8,13-2 0-8,-13 2 0 4,12 0-80-3,-12 0-32 5,14 8 0-6,-7-1 0 9,1 1-160-9,2 8 0 11,-4-3 0-11,0 5 0 3,2 0 0-2,-1-3 0 9,-1 5 0-10,0-5 0 5,2 3 0-5,2-1-144 11,-5-5 144-11,7 4-208 18,2-7-1712-16,1 1-352 0,3 0-64-2,11-4-10880 0</inkml:trace>
    </iact:actionData>
  </iact:action>
  <iact:action type="add" startTime="31501">
    <iact:property name="dataType"/>
    <iact:actionData xml:id="d10">
      <inkml:trace xmlns:inkml="http://www.w3.org/2003/InkML" xml:id="stk10" contextRef="#ctx0" brushRef="#br1">26255 11117 23263 0,'0'0'1024'0,"-1"17"224"0,-1-3-992 0,-2 5-256 6,0 3 0-5,0-5 0 3,-4 7 928-4,-2-3 144 6,2 2 16-5,3-1 16 7,-7-1 112-8,2 1 0 7,2-3 16-7,-3 1 0 7,3-6-528-6,2 1-128 7,2-5 0-8,4-10-16 7,0 0-160-7,0 0-16 10,0 0-16-10,0 0 0 6,0 0-128-6,0 0-32 10,14-6 0-10,3-6 0 5,-5-1-80-4,4-3 0 6,-5 2-128-7,5-7 192 3,-4 1 0-3,3 3-16 6,-5-5 0-6,6 3 0 8,-5-3 80-8,5 5 0 12,-6-6 16-8,3 5 0-3,-1 4-272-1,0-1 0 10,1 3 128-9,-3 0-128 3,4 6 0-4,-14 6 0 11,8-5-176-11,-8 5 176 18,9-4-736-17,-9 4-32 1,0 0-16-1,0 0 0 10,0 0-656-9,0 0-128-2,0 0-32 1,0 0 0 12,0 0-112-11,0 0-16-2,0 0-16 0,0 0-9392 2</inkml:trace>
    </iact:actionData>
  </iact:action>
  <iact:action type="add" startTime="32131">
    <iact:property name="dataType"/>
    <iact:actionData xml:id="d11">
      <inkml:trace xmlns:inkml="http://www.w3.org/2003/InkML" xml:id="stk11" contextRef="#ctx0" brushRef="#br1">26458 11070 13071 0,'0'0'576'1,"0"0"128"-1,0 0-576 0,0 0-128 7,0 0 0-7,0 0 0 4,0 0 656-4,0 0 112 9,0 0 0-8,12-2 16 4,4 0 240-5,-5 0 64 5,5 0 0-4,-4-2 0 8,3 4 0-9,-3-2 0 9,4-2 0-9,-3 0 0 3,5-4-272-3,-5 3-48 11,3 1-16-11,4-4 0 3,-5-4-320-3,3 2-64 8,3 1-16-7,-5-3 0 6,1 4-160-7,3-3-48 12,-7 3 0-12,3 2 0 4,-6 4-144-4,0-2 0 6,1-4 0-6,-11 8 0 24,0 0-1328-19,0 0-336-4</inkml:trace>
    </iact:actionData>
  </iact:action>
  <iact:action type="add" startTime="32506">
    <iact:property name="dataType"/>
    <iact:actionData xml:id="d12">
      <inkml:trace xmlns:inkml="http://www.w3.org/2003/InkML" xml:id="stk12" contextRef="#ctx0" brushRef="#br1">27305 11353 9215 0,'0'0'816'1,"0"0"-656"3,0 0-160-4,0 0 0 6,0 0 2112-6,0 0 384 10,0 0 64-10,0 0 32 5,0 0-1088-5,10 3-224 9,5-3-32-9,-1-3-16 5,9-5-432-5,-1 0-96 10,-5 0 0-10,3-4-16 4,3 1-416-4,-1-1-80 13,-5-6 0-13,3 3-16 4,-1-3 64-4,-5-1 16 7,0 1 0-7,-7 5 0 7,1-5 16-7,-2 4 16 10,-4-3 0-10,-4 5 0 6,-8 0 240-6,2 5 48 8,-5 5 16-7,-1-2 0 4,-5 0 64-4,1 6 16 9,-5 4 0-10,-3 0 0 5,-1 5-224-5,-2 1-64 7,-6 7 0-3,5-1 0 1,5 3-64-4,5 3-32 5,-1 3 0-6,5 0 0 8,5 1-48-8,7-1-16 11,0 0 0-11,6 1 0 5,2-5 16-5,7 0 0 11,7-3 0-11,7 1 0 4,7 3-64-4,3-5-16 10,8-3 0-10,-2 1 0 4,5-3-160-4,5 0 0 7,0-8 0-7,0-1 128 23,-5 5-2080-21,3-4-416-1,2-4-96 2</inkml:trace>
    </iact:actionData>
  </iact:action>
  <iact:action type="add" startTime="33076">
    <iact:property name="dataType"/>
    <iact:actionData xml:id="d13">
      <inkml:trace xmlns:inkml="http://www.w3.org/2003/InkML" xml:id="stk13" contextRef="#ctx0" brushRef="#br1">23234 12661 8287 0,'-10'-14'736'2,"3"-3"-592"1,-7-3-144-3,6 1 0 7,0-1 2912-7,-1 11 544 13,3-3 128-13,6 12 0 3,-4-6-1936-3,4 6-400 10,0 0-80-10,-6 16-16 5,0-1-560-5,4 5-112 6,0 3-32-6,2 4 0 8,2 5 80-8,0 3 16 7,-2 4 0-7,0-4 0 8,0 8 80-8,4-2 16 8,-2 4 0-8,-2-6 0 8,0-2-320-8,0 0-48 6,0-6-16-5,-2 0 0 7,-2-6-48-8,2-1-16 10,0-10 0-10,2-1 0 5,0-13 288-5,0 0 48 11,0 0 16-11,0 0 0 4,0 0-64-4,14-13-16 11,-4-3 0-11,5-7 0 4,-3-3-208-4,7-1-32 11,-3-2-16-11,2 1 0 4,1-1-208-3,-3 0 0 6,3 0 0-7,3-1 0 6,-5 1 0 3,7 0 0-9,3-2 0 0,0 3 0 10,0 7 0-10,1 1 0 10,-1 3 0-9,0 7 0-1,-1 0 0 0,-1 4-128 11,0 12 128-11,1 2-160 3,-1 2 160-3,1 7-192 12,-5-1 192-12,6 17-192 4,-9 0 192-4,-1 0 0 12,-7 3 0-12,0-1-128 5,-4-4 128-5,-4-2 0 9,-2-2 0-9,0-5 0 5,0-22 0-5,-2 15 0 10,-2-1 0-10,4-14 0 4,0 0 192-4,0 0 0 9,0 0 16-9,0 0 0 6,0 0 112-6,10-17 32 6,5-3 0-6,-5 6 0 8,4-7-192-8,3 3-32 13,5 3-128-13,-1-3 192 3,1 5-192-3,5-1 0 10,4 8 0-10,-2 2 0 3,3 4 0-3,-1 4-128 14,0 4 128-14,2 9 0 2,2 7-160-2,-4 7 160 12,-1 2-128-11,-5 8 128 2,-7-2-256-3,-1 4 16 11,1-4 16-11,-9 0 0 18,1 4-2016-16,2-4-384-1,-4 4-96 2</inkml:trace>
    </iact:actionData>
  </iact:action>
  <iact:action type="add" startTime="33617">
    <iact:property name="dataType"/>
    <iact:actionData xml:id="d14">
      <inkml:trace xmlns:inkml="http://www.w3.org/2003/InkML" xml:id="stk14" contextRef="#ctx0" brushRef="#br1">25116 12899 15663 0,'0'0'688'1,"0"0"144"0,6-6-656-1,0-2-176 5,2-3 0-5,-4 5 0 5,-4 6 2592-5,0 0 480 5,0 0 112-5,0 0 16 8,-12-2-2096-8,-2 2-400 7,-5 2-96-7,-5 0-16 8,-1 4-272-7,-4 5-64 7,-4-1-16-8,0 6 0 6,-6-3 224-5,3 9 48 9,3-1 16-10,-2 1 0 5,8 9-16-5,1-4-16 10,3-3 0-10,4 1 0 3,7-2-336-3,0-1-160 11,6-1 160-10,4-7-160 3,6 2 160-3,2-7-160 8,6 1 160-9,0-6-160 4,5-2 240-3,6-2-48 8,1-4-16-8,3-2 0 4,2-2 64-5,1 2 16 11,-3-3 0-11,-2-5 0 8,-3 2-32-8,-1-3 0 8,-1 3 0-7,1-2 0 3,-3 5 0-4,-3-3 0 9,-1 6 0-8,0 2 0 2,-1 4-64-3,1 4-16 8,-2 0 0-8,-1 8 0 8,-3-3-144-8,2 11 0 6,2-6 0-6,-4 5 0 11,5-3 0-11,-1-1 0 11,3 5 0-11,-3-7 0 19,6 3-1088-19,-5-4-208 0,7-1-48 0,-1-3-9120 10,1 6-1824-10</inkml:trace>
    </iact:actionData>
  </iact:action>
  <iact:action type="add" startTime="34008">
    <iact:property name="dataType"/>
    <iact:actionData xml:id="d15">
      <inkml:trace xmlns:inkml="http://www.w3.org/2003/InkML" xml:id="stk15" contextRef="#ctx0" brushRef="#br1">26027 12016 29135 0,'0'0'1280'4,"0"0"288"-4,-4 7-1248 0,2 7-320 0,-2 2 0 0,-3 5 0 7,-1 4 256-6,0 5-16 10,0 5 0-11,-3 4 0 4,3 0 448-4,-4 8 80 8,2 1 32-8,1 9 0 7,-7 3-464-7,4 5-80 7,-5 7-32-7,3-8 0 8,-4 5-448-8,7-7-96 10,-3-6 0-10,4 1-16 16,-1-4-2016-14,3-1-400 4,2-7-64-6</inkml:trace>
    </iact:actionData>
  </iact:action>
  <iact:action type="add" startTime="34215">
    <iact:property name="dataType"/>
    <iact:actionData xml:id="d16">
      <inkml:trace xmlns:inkml="http://www.w3.org/2003/InkML" xml:id="stk16" contextRef="#ctx0" brushRef="#br1">25717 12712 16575 0,'0'0'1472'1,"14"-4"-1168"4,3-2-304-5,9-4 0 7,-1-1 2688-7,2 3 496 9,5-6 80-9,-3 2 32 5,2-3-1712-5,0-1-352 10,0-3-64-10,3 1-16 5,-3 1-368-5,0-5-80 7,-2 1 0-7,-1 5-16 7,-3-3-368-7,0 3-64 11,-3 0 0-10,-5 3-16 2,3 3-240-3,-7 6 176 11,1 0-176-11,0 6 160 5,-1 0-160-5,-1 4 0 10,2 8 0-9,-6-1 0 2,1 9 0-2,3 3 0 6,-8 4 0-7,0 3 0 8,0 5 0-8,-4 4 192 19,-2-2-192-19,-2 5 192 0,0-1-192 0,0 0 128 4,-2-4-128-4,-4 2 128 8,1-6 64-8,3-2 0 11,-6-7 0-11,4-3 0 6,1-1 128-5,-3-1 16 8,2-7 16-8,4-1 0 4,0-5-48-5,4-8-16 9,0 0 0-9,0 0 0 5,0 0 16-5,0 0 0 5,0-8 0-5,2-7 0 8,0 1-48-7,4-5-16 9,0-7 0-10,4 3 0 4,-3-1-96-3,5 5-16 10,2-4 0-11,1-1 0 4,3 1-128-4,3-1 128 10,3-3-128-10,1 4 128 4,2 5-128-3,3 1 0 9,1 3 0-9,-2-2 0 2,-2 5 0-2,3-3 0 9,-3 8 0-10,0 0 0 19,1-5-1312-18,-3 3-240 2,-2 4-48-3,5-2-15632 0</inkml:trace>
    </iact:actionData>
  </iact:action>
  <iact:action type="add" startTime="34802">
    <iact:property name="dataType"/>
    <iact:actionData xml:id="d17">
      <inkml:trace xmlns:inkml="http://www.w3.org/2003/InkML" xml:id="stk17" contextRef="#ctx0" brushRef="#br1">27556 12739 11055 0,'0'0'480'1,"0"0"112"-1,0 0-464 0,-7 14-128 7,-3-4 0-7,4 5 0 5,0-1 3712-5,-4 5 736 7,1 1 144-7,1-5 16 7,-4 7-2800-7,2 1-560 7,3 1-112-7,-5 1-32 9,2 2-336-7,2 3-64 6,-5-3 0-8,3 0-16 5,-4 2-416-4,5-1-80 9,1-3 0-10,-6-4-16 5,6-1-176-5,1 1 0 7,-1-9 144-7,4 4-144 18,0-6-288-17,2 1-128-1,2-11-32 1,0 0 0 12,0 0-576-12,0 0-128-1,10 4-32 0,-10-4-12448 5</inkml:trace>
    </iact:actionData>
  </iact:action>
  <iact:action type="add" startTime="35076">
    <iact:property name="dataType"/>
    <iact:actionData xml:id="d18">
      <inkml:trace xmlns:inkml="http://www.w3.org/2003/InkML" xml:id="stk18" contextRef="#ctx0" brushRef="#br1">28021 12811 23951 0,'0'0'1056'1,"9"0"224"-1,9 2-1024 0,0 6-256 4,3 4 0-4,2-1 0 4,3 9 1696-3,-1-1 288 9,-1 1 48-10,-1 7 16 5,-2 4-1152-4,5 5-240 8,-3-1-32-9,1-2-16 4,1 2-288-3,-2 2-64 4,-1-4-16-5,-3 4 0 9,5 4-240-9,-1-6 144 12,1 6-144-11,-3-6 128 2,-2-4-128-3,3 3 0 9,1-3 0-8,1 2 0 4,-3-6-256-5,-3-3-16 7,1 1-16-7,3-4 0 18,-5 1-464-18,3-10-80 2,-1 1-32-2,-3-7-8544 10,1-2-1728-8</inkml:trace>
    </iact:actionData>
  </iact:action>
  <iact:action type="add" startTime="35327">
    <iact:property name="dataType"/>
    <iact:actionData xml:id="d19">
      <inkml:trace xmlns:inkml="http://www.w3.org/2003/InkML" xml:id="stk19" contextRef="#ctx0" brushRef="#br1">28838 12683 29487 0,'0'0'2624'2,"-8"9"-2112"4,2-1-512-6,0 2 0 5,-5 4 912-5,-3-1 80 9,-3 11 16-8,-1 1 0 2,-3 4-160-2,-3 4-16 6,1 4-16-7,-5 0 0 9,-1 8-16-9,-2-4 0 9,-2 4 0-9,-4-2 0 4,2 4-224-3,0 4-64 10,-6 1 0-11,2 1 0 4,-6-6-320-4,2 3-64 8,-6-3 0-8,2 2-128 8,2-6-176-8,-1 0-144 6,3-6-16-6,4 0-16 25,5-4-1952-24,3-6-400 1,4-3-80 0</inkml:trace>
    </iact:actionData>
  </iact:action>
  <iact:action type="add" startTime="35629">
    <iact:property name="dataType"/>
    <iact:actionData xml:id="d20">
      <inkml:trace xmlns:inkml="http://www.w3.org/2003/InkML" xml:id="stk20" contextRef="#ctx0" brushRef="#br1">27240 12111 46991 0,'-11'-2'4176'1,"11"2"-3344"4,0 0-656-5,0 0-176 18,0 0-864-18,0 0-208 1,0 0-32 0,-4 18-12144 7,0-7-2432-8</inkml:trace>
    </iact:actionData>
  </iact:action>
  <iact:action type="add" startTime="39679">
    <iact:property name="dataType"/>
    <iact:actionData xml:id="d21">
      <inkml:trace xmlns:inkml="http://www.w3.org/2003/InkML" xml:id="stk21" contextRef="#ctx0" brushRef="#br1">11000 11809 23039 0,'-7'-10'2048'1,"3"2"-1648"3,4 8-400-4,0 0 0 7,0 0 384-7,0 0-16 6,5-13 0-5,-5 13 0 7,0 0 80-8,20-2 32 6,-2 2 0-6,1 2 0 9,3 0-176-9,3 1-48 7,4 5 0-7,2-2 0 6,1-2-112-6,7 2-16 7,-2 2-128-7,6-2 192 11,-3-3-192-11,5 1 0 6,-4-4 128-6,6 4-128 7,4 2 128-6,2 2 0 5,-1-2-128-6,5-2 192 8,3 3 48-7,5 3 0 9,7-2 0-10,4 2 0 6,2-4 32-5,-2-6 16 4,-2-8 0-5,0 6 0 9,0 4 16-9,4 0 0 6,0 0 0-5,4 4 0 6,6-1-48-6,2-1 0 5,3-4 0-5,-3 0 0 6,-6-2-112-6,0-2-16 5,0 8-128-6,2-2 192 9,-5 0-192-9,5-4 144 6,0 2-144-6,0 0 128 8,-2 0-128-7,-6 0 0 6,-10-6 0-7,4 3 128 7,-5 1-128-7,1 2 0 6,-10 0 0-6,3 2 128 9,-3-2-128-9,-1 2 0 7,-2 1 0-7,-3 1 128 8,-3-4-128-8,-2 2 0 7,-12-6 0-7,-2 2 128 9,-4 4-128-9,-5 0 0 5,-5-4 144-5,-5 4-144 9,-14-2 0-9,15 4 128 5,-15-4-128-5,0 0 0 10,0 0 224-9,0 0-32 4,0 20 0-5,-5-11 0 9,5-9-32-9,-20 14-16 6,3-6 0-6,-11 2 0 9,-5 1-16-8,-2-5-128 5,-10 2 192-6,-2 2-64 8,-3-2-128-8,-5-5 128 7,-2 3-128-7,-1 2 128 8,-3-2-128-8,-1 0 0 7,-2-4 144-7,-7 4-144 8,-5-1 0-8,-6 3 0 6,-5-4 0-6,-1-2 128 9,2-2-128-9,-2 0 0 7,-5 0 0-7,3 4 128 9,2 4-128-9,-13 2 0 7,-9-7 0-7,-1-1 0 8,2 2 128-8,0 2-128 7,2-2 160-7,-1 2-160 8,-3-2 128-8,-4-4-128 7,-4 2 0-7,2 0 144 8,8 2-144-7,5 0 0 5,3-1 0-6,0-1 0 9,5-2 0-9,0 0 0 5,9 4 128-5,9-2-128 8,9 0 0-8,7-2 0 8,9 2 0-8,10 0 0 8,6-2 0-8,6-2 0 6,12 0 0-6,3 2 0 8,16 0 0-8,0 0 0 7,0 0 144-7,0 0-144 8,19-10 0-8,5 3 0 7,9 1 0-7,14-2 0 9,9-4 0-9,11 4 0 5,13-3 0-5,6-3 0 9,7-1 0-9,3-1 0 6,9-4-144-6,6 9 144 10,10-5 0-10,10 4 0 6,7-7 0-6,1 1 0 9,-3 5 0-9,9-1 0 6,5 6 0-5,2 2 0 8,4-11 0-9,-2 7 0 5,-6 2 0-5,8 1 128 8,2-1-128-8,-7 0 160 7,-7-6-160-7,0 8 160 8,-5 4 16-8,-3 1 0 7,-3-5 0-7,-6-2 0 8,-8 2 80-8,-10 2 0 6,-8 2 16-6,-3 2 0 9,-8 0-48-9,-8 4-16 7,-4 0 0-7,-10-2 0 8,-8 0-208-8,-9 4 176 7,-8-2-176-7,-14 1 160 8,-5-1-160-8,-13 2 0 7,-11-6 0-7,0 0 128 8,-7 20-368-8,-17 3-80 7,-7 2 0-7,-20 5-16 26,-13-3-1936-22,-18 0-384-3</inkml:trace>
    </iact:actionData>
  </iact:action>
</iact:actions>
</file>

<file path=ppt/ink/inkAction2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07:08:46.601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act:action type="add" startTime="3358">
    <iact:property name="dataType"/>
    <iact:actionData xml:id="d0">
      <inkml:trace xmlns:inkml="http://www.w3.org/2003/InkML" xml:id="stk0" contextRef="#ctx0" brushRef="#br0">14699 4921 12959 0,'0'0'576'1,"0"0"112"-1,0 0-560 0,0 0-128 5,-6-2 0-4,6 2 0 3,-10-2 928-3,-2 0 160 5,4 2 16-6,-3 0 16 9,-1 0-240-9,4 2-48 10,-7 0-16-10,3 0 0 6,-2 0-64-6,14-2-16 9,-11 2 0-9,11-2 0 5,0 0-32-5,0 0 0 7,-16 2 0-7,16-2 0 9,0 0-128-9,0 0-16 9,0 0-16-9,0 0 0 5,0 0-96-5,0 0-32 5,0 0 0-5,0 0 0 9,0 0-128-9,19-6-32 10,7 2 0-10,3 0 0 6,0 2 64-6,8-2 16 11,6 0 0-7,8-2 0-1,2 4-32-3,7 2-16 5,3 2 0-5,9 4 0 8,0-4-64-8,4-2-16 11,4 0 0-11,-2 0 0 3,2 0-32-2,-2 0-16 8,-4 0 0-9,6 4 0 5,0 0-160-4,2 2 160 9,2 0-160-10,0 1 160 5,0-3-160-5,-28-2 160 11,7-2-160-11,-3 0 160 4,6 0-160-3,1 0 0 11,-9 0 144-11,5 0-144 0,-3 0 0-1,2 0 144 10,-3 0-144-10,-2 0 0 4,-3 0 208-3,1 0-64 10,-3 0-16-11,-1 0 0 3,-6-2 96-2,0 2 16 8,-8 0 0-9,2 0 0 6,-4-2-48-6,-2 2 0 10,-5 0 0-10,-5 2 0 4,-2 2-48-3,-5-4-16 9,0 2 0-10,-7 0 0 4,-9-2-128-4,0 0 192 6,0 0-192-5,0 0 192 7,0 0-64-8,0 0-128 8,0 0 192-8,0 0-64 4,-9 8 0-4,-5 0-128 8,-4-2 192-8,-5-4-64 8,-4 1-128-8,-1 3 160 11,-7-2-160-11,-8 4 160 4,-5-2 0-4,-3-2 0 6,-4 2 0-6,-3 3 0 9,-9-3-16-9,-3 0 0 6,-4 4 0-5,-33 5 0 7,1-3-144-8,5 0 192 12,-2-6-192-12,1 7 192 3,-3-1-192-3,2-2 192 11,5 3-192-11,-3-5 192 6,-3 4-192-6,7-4 160 6,-3-4-160-6,9 1 160 8,-1-1-160-8,6-2 192 11,4-2-192-11,6 0 192 5,4 0-192-5,4 0 192 7,5 0-192-7,7-2 192 8,1-2-192-8,6 2 0 7,2 2 0-7,8-1 128 9,6-1-128-9,4-2 0 6,4 0 0-6,5 0 0 9,6-2 0-9,1 2 128 7,13 4-128-7,0 0 0 8,-6-10 128-8,6 10-128 9,-2-13 128-8,2 13-128 4,8-10 0-5,7 0 0 11,1 0 0-11,11 3 0 4,7 3 0-4,8-2 0 7,9 0 0-7,6 0 0 8,5 0 0-8,12-1 0 11,2-5 0-10,8 2 0 2,4 2 0-3,8 1 0 11,1 1 0-11,4 0 0 5,-1-8 0-5,1 2 0 11,3 5 0-11,-5 3 0 3,1 4 0-3,-3 0 0 8,-7 0 0-8,-30 0 0 8,7-4 0-8,3 4 0 9,0 0 0-9,-5 4 0 4,-1-4-128-3,2 2 128 10,-7 0 0-10,-3 2 0 1,1-1 0-1,-4 3 0 10,-11-2 0-11,1-2 0 3,-4 2 0-2,-2-2 0 6,-5 2 0-7,-7 0 0 7,-4-4 0-6,-5 4 0 10,-2 0 0-11,-14-4 0 4,0 0 0-4,0 0 0 12,0 0 128-12,0 0-128 5,-14 5 0-5,0 3 0 6,-7-2 0-6,-6-2 128 4,-5-2-128-3,-9 2 0 9,-1 4 0-10,-7-4 128 4,-6-2-128-4,-1-1 0 11,-11 3 0-11,-24-2 0 4,1 2 0-4,-4-2 128 11,1 0-128-11,-7 4 0 5,-1-2 128-5,-5 2-128 11,-3-2 0-11,0 3 128 5,-2 1-128-5,2-4 0 5,-1-2 144-4,7 0-144 6,2 0 128-7,5 0-128 11,4 2 160-11,5 2-160 5,5-2 0-4,9-1 128 9,1 3-128-10,14-4 0 4,5 0 0-3,12 0 0 10,2 0 0-11,10 0 0 5,5 0 0-5,11 0 0 10,13-2 0-9,0 0 0 1,0 0 0-2,15-2 0 8,9-2 0-8,15-2-160 7,10 2 160-7,17-3-128 9,4-7 128-8,18 4-128 3,7-3 128-3,13 3 0 10,9-8 0-11,11 7-128 4,7-3 128-4,4 2 0 7,1-3 0-6,4 7 0 6,3 6 0-7,-48 0-160 11,6 0 160-11,1 0 0 4,-5-2 0-4,-7 0 0 10,-4 2 0-9,-7 0 0 3,-3 0 0-4,-5 0 0 11,-11 0 0-11,-6 0 0 4,-7 1 0-3,-6 1 0 9,-12 0 0-9,-8 0 0 3,-3-2 144-4,-10 2-144 12,-12 0 128-12,0 0-128 2,0 0 240-2,-10-2-48 10,-10 2 0-9,-5 0 0 4,-8 2 0-5,-6 0-16 10,-10-1 0-10,-7 3 0 5,-9 0-176-5,1 6 192 6,-8-2-192-6,-32 9 192 9,1-3-192-9,-1 2 0 6,7-5 0-6,-4 5 0 7,-5-2 0-7,5 3-176 11,3-3 16-11,1 5 0 21,5 1-1760-20,-5 3-336 3,1-1-80-3</inkml:trace>
    </iact:actionData>
  </iact:action>
  <iact:action type="add" startTime="6614">
    <iact:property name="dataType"/>
    <iact:actionData xml:id="d1">
      <inkml:trace xmlns:inkml="http://www.w3.org/2003/InkML" xml:id="stk1" contextRef="#ctx0" brushRef="#br0">2812 2666 11807 0,'0'0'512'1,"0"0"128"-1,0 0-512 0,0 0-128 6,0 0 0-5,0 0 0 4,0 0 864-5,0 0 160 9,-6-6 16-8,6 6 16 4,0 0-272-4,0 0-48 7,0 0-16-7,0 0 0 4,0 0-176-4,0 0-32 7,0 0-16-8,0 0 0 6,0 0 16-6,14-2 0 8,7 1 0-8,1 2 0 6,1-2 112-5,6 1 16 9,5 0 16-9,1 3 0 3,6-3-80-4,0 0 0 10,7 0-16-10,1 0 0 4,-2 2-144 0,0 0-32 4,-2-2 0-8,-4 0 0 4,1 0-80-3,-4 0-32 9,-1-2 0-10,0 0 0 5,-6 0-16-5,-2 1 0 13,-4-1 0-13,1 0 0 3,-5-2-64-3,-3 2 0 5,-1 0-16-4,-3 2 0 6,-14 0-16-7,0 0 0 6,0 0 0-6,0 0 0 8,0 0 96-7,0 0 0 8,0 0 16-9,0 0 0 5,-10 10 64-5,-1-3 16 12,-9-1 0-12,-3 4 0 4,-5 0-32-4,-3-1-16 11,0 3 0-11,-10-2 0 3,2 0-80-3,-8 3-16 9,-2-3 0-9,1 4 0 7,-5-6 48-7,-2 1 0 10,-1 1 0-10,1-4 0 4,3-2 0-3,1 0 16 9,0 0 0-10,12-2 0 6,-2-2-32-6,8 0-16 10,0 0 0-9,6 0 0 3,3-2-96-4,3 0-128 11,7 0 176-9,2 2-176-1,12 0 144-1,0 0-144 10,0 0 0-10,12-6 144 4,0 0-144-3,9-4 0 6,3 0 144-7,5 3-144 8,6-7 0-7,8 4 128 5,2-5-128-5,5 3 0 6,3-4 0-7,4 5 0 7,-1-3 0-7,3 2 0 8,1 1 0-8,3-3 0 10,-5 4 0-10,-3-1 0 4,-7 3 0-4,-7 0 0 12,-3 0 0-12,-3 4 0 3,-8 0 0-3,-4 0 0 9,-7 2 0-9,0 2 128 7,-16 0-128-7,0 0 0 6,0 0 128-6,0 0-128 8,0 0 128-8,-16 6-128 11,0 8 160-11,-9-4-160 5,-8-1 192-5,-2 5-64 11,-4-2-128-11,-8 3 192 4,-4-5-192-3,-1 4 0 9,-3-4 128-10,-2 5-128 4,1-3 0-4,-3 3 0 11,1-3 128-10,1 0-128 3,5 2 0-3,-1-5 144 8,6-1-144-9,8-2 128 4,0-2-128-4,6 0 128 11,6-2-128-11,3 0 128 5,9 0-128-5,-1 0 0 6,8-2 0-5,8 0 128 6,0 0-128-7,0 0 0 11,12-6 0-11,9 0 0 4,5 0 0-4,5-4 0 10,6 0 128-10,2 3-128 5,10-5 0-5,1 2 0 11,5-3 0-11,2 1 0 5,-1 2 0-4,3-2 0 4,-1 5 0-5,1-3 0 9,-5-2 0-9,-1 6 0 6,-2-1 0-6,-10-3 0 7,-2 4 0-7,-8 2 0 12,-6 0 0-12,-3 0 0 4,-9 2 0-2,1 2 0 7,-14 0 0-9,0 0 0 5,0 0 0-5,0 0 128 6,-12 6-128-6,-3 0 128 8,-11 4-128-7,-9 1 0 5,-4-3 144-5,-6 2-144 6,-3 2 128-7,-7-3-128 10,-2 7 128-10,-7-4-128 5,2 1 144-4,-7-1-144 9,5 2 192-10,2-5-192 4,-5 1 192-4,7 0-64 11,5-4 0-11,1-2-128 4,3-2 240-4,4 0-64 10,0-2-16-10,6 0 0 5,2 0-32-5,8 0 0 13,4-2 0-9,1 2 0-4,5 0-128 0,5 0 0 5,1-2 0-4,7 2 128 7,8 0-128-8,0 0 0 6,0 0 0-6,0 0 0 8,0 0 0-8,0 0-192 7,0 0 32-7,17 15 16 26,7-3-2176-25,5 2-432 0,8-5-96 0</inkml:trace>
    </iact:actionData>
  </iact:action>
  <iact:action type="add" startTime="8323">
    <iact:property name="dataType"/>
    <iact:actionData xml:id="d2">
      <inkml:trace xmlns:inkml="http://www.w3.org/2003/InkML" xml:id="stk2" contextRef="#ctx0" brushRef="#br0">14712 4866 1839 0,'0'0'0'5,"0"0"160"-5,-11 2-160 0,3-2 0 1,-2 2 0-1,-4 0 0 6,6 4 1952-6,-7-2 352 9,-1-2 80-9,-3 0 16 7,-1 2-1040-7,3-1-208 10,-5 1-32-10,-1-2-16 7,-1-2 0-7,1-2 0 5,0 0 0-5,1 2 0 9,-3 0-128-9,1 0-16 11,-1-2-16-11,6-1 0 4,1-1-112-4,0 4-32 10,5-2 0-10,3 0 0 4,10 2-112-3,0 0-32 8,0 0 0-9,0 0 0 6,10-6-144-6,7-2-16 6,9 2-16-6,9 2 0 7,8-3-208-7,5-5-32 11,9 2-16-4,5-4 0-7,3 3-16 0,7 1 0 10,6-2 0-10,6 6 0 4,6 2-208-3,9 1 144 8,-1-5-144-9,3 0 128 5,2 0-128-5,-3 0 160 11,-1-1-160-10,3 3 160 2,-5 4-160-3,3-2 0 13,-8-2 144-11,-1 0-144-1,-13 4 128-1,-2 2-128 6,-4-2 128-6,-7 2-128 8,-5 0 0-8,-3 2 0 11,-6 2 0-11,-7 2 128 5,-1-4 0-5,-4 4 16 5,-2-2 0-5,-3 0 0 9,-7-4 128-9,-6 0 32 12,-1 0 0-12,-7 2 0 4,-13-2 16-3,0 0 0 7,0 0 0-8,0 0 0 4,-9 3 128-4,-3 3 16 11,-9-2 16-11,-5 0 0 5,-5-2-288-5,-8 2-48 11,-2 2-16-11,-25 6 0 5,1-5-128-5,-1 7 0 12,-8-2 144-12,-4-1-144 3,-8 5 128-3,-4 2-128 11,-7-7 160-11,5 5-160 2,-7-4 240-2,5 5-48 13,-3-3-16-13,1 3 0 4,-7-7 0-4,3 2 0 10,3-6 0-10,3-2 0 5,6 5 16-5,8 1 0 11,8-4 0-11,6-2 0 4,7 2-192-4,8-2 192 12,9-3-192-11,4 3 192 1,11-4-192-2,12-4 128 11,15 4-128-11,0 0 128 5,0 0-128-4,23-9 0 10,8-1 0-11,10-2 0 4,12 4 0-4,13 1 0 9,6-9 0-8,14 8 0 5,12 2-128-6,9-1 128 8,4-3 0-8,0 2 0 4,0-6 0-4,-1 7 0 11,-3 7 0-11,2-4 0 5,-5-2 0-5,-9-4 0 10,-5 2 0-9,-10 4 0 2,-8-1 0-3,-23-1 0 11,-6 2 0-11,2-2 0 4,-8 4 0-4,-2 2 0 12,-8-2 0-11,-7 2 0 2,-5 0 0-3,-15 0 0 10,0 0 0-10,0 0 0 5,-12 2 208-4,-15 0-32 10,-10 2-16-11,-10 4 0 4,-9 5-160-4,-9-1 128 6,-15 2-128-6,-5-8 128 8,-13-1-128-8,0 5 0 11,-9-2 144-11,0 4-144 4,-2 3 144-4,-2 3-144 10,-3-3 192-9,3 3-192 2,6-8 288-2,5 3-48 9,7-5-16-10,9 0 0 5,4 2 96-5,10-4 0 8,3-1 16-8,13 1 0 7,3 4-160-7,12-2-48 11,4-2 0-11,10-1 0 3,9 3-128-2,16-8 0 8,0 0 0-8,0 0 0 2,0 0 0-2,0 0 0 11,0 0-160-12,27 4 160 5,6-6-256-4,10 0 64 5,2-2 0-6,6-1 0 22,2-1-992-20,5-2-192 2,5-2-32-2,3 2-10192-2,0-3-2032 0</inkml:trace>
    </iact:actionData>
  </iact:action>
  <iact:action type="add" startTime="10038">
    <iact:property name="dataType"/>
    <iact:actionData xml:id="d3">
      <inkml:trace xmlns:inkml="http://www.w3.org/2003/InkML" xml:id="stk3" contextRef="#ctx0" brushRef="#br0">21385 4909 7359 0,'0'0'320'1,"0"0"80"-1,0 0-400 0,-8 4 0 7,-4-2 0-6,12-2 0 2,-9 4 992-3,-5 0 112 10,2 0 32-9,1 1 0 2,-1-1-272-3,2 0-48 11,-5 0-16-11,5 0 0 5,-4-2 48-4,14-2 16 7,-10 2 0-8,10-2 0 6,-11 0 64-6,1 0 16 10,10 0 0-10,0 0 0 5,-8-2-48-5,8 2 0 8,0 0 0-8,0 0 0 6,0 0-48-6,0 0-16 11,-10-6 0-11,10 6 0 5,0 0-320-5,0 0-64 10,0 0 0-10,0 0-16 4,8-8 16-4,-2-1 16 11,8 3 0-11,1 2 0 4,7 0-144-4,-1 4-48 10,1 0 0-10,3 0 0 5,4 4-80-5,6 0 0 18,1-2-16-18,1 2 0 1,7 3-32-1,-3-1 0 8,2-2 0-8,2 2 0 6,-2-2-16-6,4 4-128 8,-4-2 192-7,19-1-64 4,-15-1-128-5,-4-2 160 9,-6-2-160-9,-10 0 160 5,7 0-32-5,-3-2 0 9,-2 0 0-9,0 0 0 6,-1-2 48-6,1 1 0 12,-2-3 0-9,-2-2 0-3,-1 0 80 0,-3 2 32 12,1-2 0-10,-3-3 0-1,3 3-16-1,-7-6 0 11,3 3 0-11,-6 1 0 4,1-4-48-3,-3 4-16 10,2-3 0-10,-4 3 0 1,-1-4-32-2,-1 5-16 12,-2-1 0-12,-2-2 0 3,-2 12 16-3,-2-8 0 12,2 8 0-10,-4-9 0-1,-2-3-16-1,0 6 0 10,1 0 0-9,-5 2 0 3,0-2-160-3,0 5 128 9,-3-1-128-9,3 2 128 4,-6 2-128-5,5 3 0 9,-7-1 0-8,4 2 0 3,-5 2 0-4,1 4 0 6,3-3 0-6,-5 7 0 9,1-4 0-9,1 1 0 9,-5 3 0-9,1 3 0 4,-3-1 0-4,-8 9 0 12,4 1 0-12,1-5 0 4,1-2 0-4,0 3 0 9,-1 1 128-9,-1-3-128 6,0-5 0-6,-2 5 192 11,-3-1-192-9,15-7 192-1,-4-1-32-1,-1-1 0 11,-3 4 0-11,-2-5 0 5,-3 3 16-5,-1-4 0 11,-2 3 0-11,4-3 0 5,0-4-48-4,-1 0 0 8,3-2 0-9,0 2 0 4,0-4-128-4,3-2 160 12,-1 0-160-12,0-2 160 3,-3-4-32-3,-10 0-128 10,6-2 192-10,5 2-64 5,2-5 16-5,1 1 0 12,5 2 0-12,3-6 0 3,-1 3-144-3,-1-7 0 7,5-1 0-7,-3 1 0 8,1-3 0-8,5-3 0 8,-2 3 0-8,7 1 0 7,1-1 0-7,0-3 0 10,-4 5 0-10,6 3 0 5,0 1 0-5,2 3 0 11,0-2 0-11,2 14 0 5,0 0 0-5,0 0 0 11,0-9 0-11,0 9 0 3,0 0 0-3,0 0 0 11,0 0-144-11,0 0 144 5,0 0 0-5,0 0 0 9,0 0-128-9,20 6 128 5,-5 3 0-5,5 3-128 11,-1-6 128-10,-1 4 0 3,3-1 0-3,3-1-128 6,-3 2 128-7,-5 0 0 6,3-5 0-6,3 5 0 11,-3 4 0-11,5-4 0 4,1 3 0-3,1-5 0 7,1 2 0-8,2 2 0 5,0-5 0-5,3 1 0 10,1 2 0-10,0-4 0 6,0-4 0-6,2 2 0 10,2-2 0-10,-2-1 0 4,0-1 0-4,3 0 0 8,-3-1 0-8,11-1 0 7,-5 0 0-7,0 0 0 12,-7-4 128-11,-3-4-128 1,-4 0 0-2,-2 4 0 10,1-1 0-7,-5-3 0 1,-5 2 0-4,3 0 128 11,-1-1-128-10,-4 3 0 0,3 0 0-1,-7 0 0 10,-10 6 0-10,12-8 0 5,-1 0 0-5,-5 5 0 10,-6 3 0-10,0 0 0 6,0 0 0-6,0 0 0 9,4-8 0-9,-4 8 0 8,0 0 0-8,0 0 128 9,0 0-128-9,-12-8 0 5,-3 4 0-4,3 4 0 10,-4 2 0-10,5 0 0 0,-5-4 0-1,4 4 0 10,-5 4 0-10,5-2 0 5,-5-2 0-5,5 2 128 10,-4-3-128-10,5 3 0 5,-5 0 0-5,4 0 0 10,12-4 0-10,-17 8 0 5,1-4-128-5,16-4-80 9,-14 8-16-9,14-8 0 20,-15 7-2688-18,15-7-544 0</inkml:trace>
    </iact:actionData>
  </iact:action>
  <iact:action type="add" startTime="11493">
    <iact:property name="dataType"/>
    <iact:actionData xml:id="d4">
      <inkml:trace xmlns:inkml="http://www.w3.org/2003/InkML" xml:id="stk4" contextRef="#ctx0" brushRef="#br0">23176 4888 12831 0,'0'0'576'2,"0"0"112"-2,-12-2-560 0,-4 2-128 6,5-4 0-6,11 4 0 4,-18-2 1136-4,6 0 192 8,-3 0 32-8,3 2 16 8,-2 2-256-8,3 2-48 10,-5-4-16-9,16 0 0 2,-14 0-160-3,14 0-48 10,-15 4 0-10,15-4 0 6,0 0-64-6,-6 11-16 11,6-11 0-11,0 16 0 4,0-16-160-4,8 19-32 6,7-5-16-6,3 0 0 8,5-5-48-8,7 7 0 10,5-2 0-10,4 3 0 5,11-7-192-5,3 6-32 16,2-7-16-16,3 7 0 1,1-4 32-1,1 5 0 10,1-7 0-10,-18-2 0 4,7 2 0-4,1-5 0 7,-2-1 0-7,3 2 0 8,1-2-16-8,0 2 0 7,-3-2 0-7,1-2 0 10,-4-2-96-10,0-2-32 6,-2 0 0-6,-4-4 0 8,-2 2 16-8,-6 0 0 7,-2-2 0-6,-2 0 0 7,-1-3 64-8,-5 1 16 12,-2 2 0-12,1-6 0 4,-7 3-64-4,3 3 0 6,-4 0 0-6,-1-2 0 8,-1 2-64-8,0 2 0 12,-12 4-128-12,0 0 192 3,0 0 0-3,0 0-16 6,0 0 0-6,0 0 0 8,0 0-48-8,-12 0 0 7,0 4 0-7,-1 2 0 9,-1 2-128-9,-7 0 128 7,-1-2-128-7,1 5 128 7,-7-1-128-6,-5-2 0 10,-2 4 0-11,2-3 128 4,0-1-128-4,-6 4 128 7,0-4-128-6,-6-3 128 2,2 5-128-2,-4-2 160 5,0-2-160-6,-1 2 160 9,-1-1-32-9,-23 3-128 6,3-6 192-6,3 2-64 8,6 2-128-8,3-4 192 11,-3 0-192-11,5-4 192 6,6-2-64-6,0 0-128 5,3-6 192-5,14 4-64 9,1-2-128-9,-2 2 160 12,2-2-160-12,0-3 160 3,-3-1-160 0,5 0 0 5,2-4 0-8,2 3 128 5,5-7-128-5,-1 6 0 10,3-3 144-9,4 3-144 2,-1-1 0-2,5 5 0 10,4-2 0-11,0 0 128 5,4 2-128-4,2 8 0 8,6-7 0-9,2-1 0 5,0 4 0-5,7 2 0 10,1 2 0-10,4 2-128 4,3 0 128-4,4 6 0 11,4-1 0-11,6 1-128 5,4 6 128-5,2-2 0 8,6 3 0-7,2-1 0 5,2 1 0-6,1-1 0 7,1 4 0-7,-1-5-128 8,1 5 128-8,0-6 0 8,-1 1 0-8,-1-1 0 8,-4 2 0-8,-3-7 0 10,1 3 0-10,0 0 0 5,-6-6 0-4,2-2 0 9,-8 0 0-9,-2 0 0 4,-4-2 0-5,-3 0 128 9,-3-2-128-9,-1 0 0 5,-5 0 0-5,-5 2-160 10,0-2 16-10,-12 2 0 17,0 0-2768-15,0 0-544 0</inkml:trace>
    </iact:actionData>
  </iact:action>
  <iact:action type="add" startTime="12804">
    <iact:property name="dataType"/>
    <iact:actionData xml:id="d5">
      <inkml:trace xmlns:inkml="http://www.w3.org/2003/InkML" xml:id="stk5" contextRef="#ctx0" brushRef="#br0">21570 3448 8287 0,'0'0'736'1,"0"0"-592"4,0 0-144-5,0 0 0 5,0 0 928-5,0 0 160 9,12 4 16-9,-2 0 16 6,-10-4 32-6,0 0 16 8,11 4 0-7,-11-4 0 4,0 0-112-5,0 0-32 10,0 0 0-10,0 0 0 5,0 0-96-5,0 0-32 10,0 0 0-10,0 0 0 4,0 0-128-4,0 0-16 11,0 0-16-11,0 0 0 4,0 0-272-4,0 0-48 11,0 0-16-10,0 0 0 3,-7-10-80-4,-5-1-32 5,4 5 0-4,-4-4 0 8,1-2 112-9,3 6 32 6,-8-5 0-5,5-3 0 3,-5 4-80-4,2-1-16 7,-3 3 0-7,-1-4 0 8,3-4-80-7,-5 9-32 9,1-5 0-3,-1 2 0-5,-3 2-64-2,-3-1-16 3,-1 3 0-3,0 2 0 9,1-2-144-9,-1-2 128 10,0 2-128-10,-1 3 128 4,1-1-128-3,-2 4 0 6,-4-4 0-7,-2 0 0 7,3-6 0-6,1 4 0 11,0 0 0-12,0-1 0 2,2-3 0-2,-3 2 128 12,-1 2-128-12,-10-7 0 2,8 3 0-1,-2-4 0 5,4 4 0-6,4 3 0 9,-1-7 0-9,-1 6 0 7,2 0 0-7,-2 1 0 8,-2-1 0-8,3 2 0 11,5-4 0-11,9 2 0 5,-5 2 0-5,-1 3 0 11,-1-3 0-11,2 2 0 5,-5 0 0-5,-1 2 0 6,0-2 0-5,1 0 0 7,1 2 0-8,0 2 0 10,1-2 0-9,1 0 0 4,-1-2 0-5,5 1 0 9,-3-7 0-9,-1 4 0 4,2-2 0-4,3-2 0 11,-2 3 0-11,3 3 0 3,3-2 0-3,-3-4 0 13,5 2 0-13,-4 2 0 2,5-5 0-2,-3 1 0 11,4 2 128-10,-3-2-128 3,3 1 128-4,2 1 0 11,-6-6 0-11,7 2 0 5,-1-1 0-5,-2 3 0 11,2 2 0-11,4-3 0 4,-2 1 0-4,1 2 0 11,1-4 0-11,0 3 0 6,2-5-128-6,0 2 0 4,0-1 0-4,2-1 0 9,0-2 0-9,0 3 0 7,0-5 0-7,0 6 0 9,2-3 0-9,0 3 0 10,0-3 0-10,0 3 0 6,0-2 128-5,0 4 0 5,0-1 0-6,2-1 0 6,-4 2-128-6,0-1 0 9,0 11 0-9,0 0 0 7,1-10 0-7,1 0-176 7,-2-4 48-6,0 14 0 6,0 0 128-7,0 0-128 7,0 0 128-7,0 0-128 21,0 0-384-19,0 0-64-2,0 0 0 0,0 0-16 14,0 0-544-12,0 0-96-2,0 0-32 1,-2 18 0 9,2-18-1440-8,-5 16-304 1</inkml:trace>
    </iact:actionData>
  </iact:action>
  <iact:action type="add" startTime="13520">
    <iact:property name="dataType"/>
    <iact:actionData xml:id="d6">
      <inkml:trace xmlns:inkml="http://www.w3.org/2003/InkML" xml:id="stk6" contextRef="#ctx0" brushRef="#br0">19491 2947 13407 0,'0'0'592'1,"0"0"128"-1,0 0-576 11,0 0-144-11,0 0 0 1,0 0 0-1,-2-8 1184 0,2 8 208 8,-2-8 32-8,2-7 16 6,2 1-288-6,2-5-48 6,0-3-16-6,4-1 0 8,1-1-320-8,-1-3-80 11,4-2-16-11,2-2 0 4,-3 0-240-4,5 1-48 6,-1 3-16-6,5 0 0 8,1-3-80-8,1 3-16 10,-6 0 0-10,1 3 0 5,3 3 16-5,-3 1 0 7,1 1 0-7,3-3 0 8,-5 11-16-8,3-3 0 12,-1 6 0-12,-5 1 0 4,3-1-80-4,-2 4 0 11,3 8-16-11,-3 4 0 4,2-1-176-4,1 5 0 12,-3 6 0-12,5 5 0 4,-3 0 0-3,1 3 0 4,-3-1 0-4,0-1 0 6,-1 3 0-6,1 0 0 10,-2 0 0-11,-1 5 0 5,-3-1 0-5,2 0 0 8,0-2-128-8,-1 10 128 20,7-2-1680-19,-4-7-272 3</inkml:trace>
    </iact:actionData>
  </iact:action>
  <iact:action type="add" startTime="14139">
    <iact:property name="dataType"/>
    <iact:actionData xml:id="d7">
      <inkml:trace xmlns:inkml="http://www.w3.org/2003/InkML" xml:id="stk7" contextRef="#ctx0" brushRef="#br0">23423 3589 5519 0,'0'0'496'1,"0"0"-496"4,14 8 0-5,-4-7 0 5,1 3 1344-5,-11-4 192 9,12 4 16-8,-12-4 16 5,0 0-672-5,12 4-128 7,-12-4-16-7,0 0-16 3,12 8 16-4,-12-8 0 10,0 0 0-9,0 0 0 1,0 0 16-2,0 0 0 11,0 0 0-10,0 0 0 5,0 0 0-6,7-8 16 6,-7 8 0-6,6-8 0 3,-6 8-96-2,0-7-32 5,-2-5 0-6,-2 0 0 10,0 0-16-10,-7-5-16 10,-1-1 0-10,0 5 0 5,-3-5-128-4,-1 5-32 10,0-5 0-11,-5 4 0 4,0-1-144-4,-3-5-16 5,1 3-16 0,-7-3 0 0,-3-3-96-4,0-1-32 4,0 1 0-5,-4 1 0 8,-2-5-160-8,2 2 192 7,-4 1-192-7,2 1 192 8,-6-4-192-8,4 3 128 8,-4 3-128-8,4 3 128 7,-4-1-128-7,1 1 192 7,-1 5-192-7,-4-5 192 9,2 8-32-9,2-1 0 7,-4 1 0-7,3 4 0 8,5-2-32-8,-4 0-128 10,6 3 192-9,-2 1-64 3,4 0-128-4,-4-2 128 13,6 2-128-12,4 2 128 0,-7 0-128-1,5 0 0 12,2 2 0-12,0 0 0 4,2 0 0-3,-1 2 0 4,-1 0 0-5,0 0 128 9,-4 2-128-9,4-4 0 11,1 0 0-11,1 2 0 5,-2-2 0-5,2 2 0 8,-3 0 0-8,3 0 0 4,0 0 0-3,-4 0 0 10,2-2 0-11,-1 4 0 4,1-1 128-4,-2 5-128 11,-2-2 0-11,0 0 128 3,0 0 0-2,2 4-128 7,-5-3 192-8,3 1-64 7,2 0-128-7,-2 4 192 12,-4-5-192-12,4 5 192 5,-4-6-192-5,4 0 0 6,2-2 0-6,0 2 128 7,-3 1-128-7,3-1 0 10,0-2 144-9,2-2-144 3,-2 0 192-4,2 0-48 13,-1 0 0-13,5 0 0 4,0-4-144-4,-1 2 192 11,1 0-192-11,4-2 192 4,-3 0 48-4,1 0 16 11,-4 0 0-11,-1-2 0 4,7 0-64-4,-2 0-16 5,-1-1 0-5,-1-1 0 9,2 0 16-9,1-2 16 10,-1-2 0-9,0 3 0 3,-1 1-16-4,1-6 0 10,3 4 0-10,1-2 0 5,-2-5 0-5,1 1 0 6,4-3 0-5,-3 1 0 7,2 0-16-8,1-3-16 11,2-3 0-11,1 3 0 4,1-4-160-4,-1-1 192 10,5-1-192-10,-4-1 192 4,4 5-192-3,4 1 128 10,-3-3-128-11,3 0 128 4,2-3-128-4,0 5 0 7,0 3 0-7,2 1 0 8,0-1 0-8,2 5 0 11,0-5 0-11,0 6 0 4,0-1 0-3,2 3 0 9,-2-4 0-9,0 5 0 2,0 1 0-2,-2-4 0 9,2 12 0-10,0 0 0 4,0-8 0-3,0 8 0 6,0 0 0-7,0 0 0 7,0 0-304-6,0 0 16 9,0 0 0-10,-13 4 0 19,13-4-672-18,0 0-144 0,-10 14-32-1,2-4 0 14,8-10-1408-12,-8 11-272-2,8-11-64 1,-6 14-9344-1</inkml:trace>
    </iact:actionData>
  </iact:action>
  <iact:action type="add" startTime="14961">
    <iact:property name="dataType"/>
    <iact:actionData xml:id="d8">
      <inkml:trace xmlns:inkml="http://www.w3.org/2003/InkML" xml:id="stk8" contextRef="#ctx0" brushRef="#br0">19503 2826 8287 0,'0'0'736'1,"-6"8"-592"5,2 0-144-5,4-8 0 3,0 0 1920-4,0 0 368 7,-8 8 64-7,8-8 16 7,0 0-576-7,0 0-128 11,0 0 0-11,-2-14-16 6,-2 2-576-6,4-3-112 8,6 1-32-8,0-6 0 5,-2-1-336-5,6-2-64 10,1 1-16-10,-1-3 0 6,8-1-128-6,-7-1-48 9,7 0 0-9,-2-2 0 7,3-1 0-7,3 1 0 9,-7-2 0-8,3 2 0 2,3 3-16-3,-1 5 0 11,-3-3 0-11,3 3 0 4,-1 5-192-4,-3 3-128 10,3-1 128-10,-5 4-128 9,2 3 128-9,-1 3-128 8,-3 8 128-7,3-1-128 3,-3 3 128-4,0 6-128 6,0 0 128-5,-5 7-128 7,1-1 0-8,2 5 0 7,-4 4 0-7,0 1-192 7,-2 1 192-7,-1 0 0 12,1 4 128-12,-2-1-128 4,0-1 0-3,0 0 0 10,-2 2 0-10,0 2 0 4,-2 2 0-5,2-4 128 10,2 3-128-10,0 14 0 18,4-7-1744-16,0-6-432 2</inkml:trace>
    </iact:actionData>
  </iact:action>
  <iact:action type="add" startTime="16855">
    <iact:property name="dataType"/>
    <iact:actionData xml:id="d9">
      <inkml:trace xmlns:inkml="http://www.w3.org/2003/InkML" xml:id="stk9" contextRef="#ctx0" brushRef="#br0">18391 2407 6447 0,'0'0'272'1,"-16"4"80"-1,3-4-352 0,-3 0 0 0,4 0 0 0,-3 2 0 7,3 0 1696-6,12-2 272 10,-16 0 48-11,16 0 16 6,0 0-944-6,-11 2-192 8,11-2-48-7,-14 4 0 3,14-4-16-4,0 0-16 9,0 0 0-8,0 0 0 4,0 0-176-5,0 0-16 7,0 0-16-7,0 0 0 9,0 0-48-9,20 1-16 10,3 1 0-10,4-2 0 3,5 0-160-3,7 0-48 12,3 0 0-12,7 0 0 6,8 0-112-4,1-2-32 5,-1-3 0-7,5 3 0 5,7-2-64-5,-3 4 0 5,6-2-128-4,-19 4 192 8,7 4-192-9,6-6 128 11,9 0-128-11,5 0 0 5,-2 0 0-4,2 0 128 7,1 0-128-8,5 2 0 4,0 1 0-3,0 3 0 9,6 4 128-10,3-4-128 5,-1-6 0-5,3 2 128 7,-5-2-128-7,4 2 0 8,-3 0 192-8,7 0-64 13,-5 0-128-12,7 2 192 0,-3 1-192-1,3-1 0 12,-3-2 0-11,-3 0 0 0,1 4 144 0,-1 6-144 10,7 0 128-11,1-3-128 4,-3 1 0-4,-4-2 128 11,-1 0-128-11,-4-1 0 4,1-1 128-4,3 0-128 11,-6-2 0-11,1 2 128 5,-1 0-128-5,-2-2 0 5,-6-4 0-4,-2 0 0 7,-8-2 128-8,0 0-128 12,-4-2 0-11,-3 2 128 2,-7-2-128-3,-1 2 192 6,-5 0-192-6,-3 2 192 9,-8 0-48-9,2 0 0 11,-10-2 0-11,-2 2 0 3,-5 0 48-2,-5 0 0 9,3-2 0-9,-9 2 0 3,1 0 16-4,-4 0 16 9,-12 0 0-9,0 0 0 5,0 0-16-5,0 0 0 11,0 0 0-11,0 0 0 5,0 0 48-4,0 0 16 9,0 0 0-10,0 0 0 3,0 0 32-2,-12 2 0 11,-6-2 0-12,7 0 0 3,-3 0-48-3,0-4-16 11,-3 0 0-10,3-3 0 3,-3-3-96-4,5 0-16 8,-2-6 0-8,4 5 0 8,-1-7 0-8,3 1-128 8,2-1 192-8,0-5-64 5,-2 1-128-5,5-5 192 6,1-6-192-6,0-4 192 10,0-4-192-10,2 0 128 9,0-6-128-8,2-6 128 2,0-3-128-2,1-5 0 9,7-3 144-10,-2 0-144 5,-2-1 0-4,6-5 144 8,-3 2-144-9,1-2 0 5,4 3 0-5,-5-1 0 11,5 0 0-10,-4-2 0 1,2 3 0-2,1 3 0 12,-1 3 0-12,4 5 0 5,-5-1 0-4,5 5 0 8,-4 5 0-9,3 6 0 5,-3 4 0-5,3-2 0 9,-5 4 0-7,4 2 0 2,-4 3 0-3,-1 3 0 9,3 4 0-8,-4 1 0 0,-2 1 0-2,0 7 0 10,-4-2-128-10,-2 5 128 6,0-5 0-6,-2 6 0 10,-4-1 0-10,0 3 0 5,-2 4 0-4,-4-2 0 3,-1-2 0-3,-3 4 0 6,2 2 0-6,-5 2-144 9,-1 0 144-10,1 0 0 5,-6 0 0-5,-5 0 0 9,-3 0 0-9,-6 0-128 5,2-1 128-5,-10 1 0 12,2 0 0-12,-5 1 0 4,-9 3 0-3,-1 2 0 10,-5 0 0-10,-5 0 128 0,-2-2-128-1,-6 2 0 12,-2 0 0-12,-4-3 0 3,0 1 0-2,-4 0 0 8,-3-2 0-7,-1 4 0 2,-1-2 0-3,-7 2 0 9,3-6 0-10,1 0 0 4,-6 0 0-3,5 0 0 8,-4 0 0-9,-5 0 128 4,1 0-128-3,0 0 0 10,-1-4 0-11,1 2 0 4,0 2 0-3,-3 0 0 7,1 2 0-8,2 2 0 6,-1-4 0-6,3 0 0 9,-2-4 0-8,-44 2 0 4,25 2 128-5,8-4-128 10,9 2 160-10,2 2-160 5,2 0 0-5,7 0 0 13,0-2 0-13,9-2-160 2,3 2 160-2,2 0 0 10,2 2 0-9,0 0 0 2,2 0 0-2,0 2 0 8,4 0 0-9,21-2 0 4,-5 2 0-3,-3 0 0 11,1-2 0-12,1 2 0 3,2 0 0-3,1 0 0 11,1 0 0-10,5 4 0 3,3-2 0-4,4 0 0 9,0-2 0-9,4-1 0 5,-2 3 0-5,6-2 0 8,2 0 0-8,5 2 0 8,1 0 0-8,4-2 0 7,1-2 0-6,5 2 0 6,-3 2 0-6,5-2-128 5,3 2 128-6,-2 0 0 7,3-2 0-7,1 2 0 10,-2 3 0-10,4-3 0 7,8-4 0-7,0 0-128 9,0 0 128-9,0 0 0 5,0 0 0-5,-2 8-128 11,2-8 128-11,-2 16 0 5,4-5 0-5,0 7-128 10,4-3 128-10,0 3 0 4,2 2 0-4,0-3-128 11,-3 5 128-11,7 1 0 3,-2 4 0-2,0 1-128 6,3 7 128-7,-5 4 0 9,0-2 0-9,2 11 0 5,-5 3 0-5,3 6-128 9,-2 3 128-9,2 1 0 8,-2 5 0-8,-2-2 0 8,0 1 0-7,-1 3 0 10,3-2 0-11,-2 4 0 4,-2-3 0-3,2 5-128 9,2-2 128-10,2 0 0 4,3-9 0-3,-3-1 0 9,6-1 0-10,-4-5 0 4,1-3 0-4,3-2 0 10,0-4 0-9,-1-8 128 3,-1-2-128-4,2 0 0 10,-5-4 0-10,5-2 128 5,-4-3-128-5,0-3 128 11,1-5-128-11,-5 3 128 5,0-3-128-5,0-7 128 9,-6-11-128-9,8 14 128 4,-8-14-128-4,4 12 144 12,-4-12-144-12,0 0 160 4,0 0-160-4,0 0 0 9,0 0 0-9,0 0 0 21,0 0-1360-17,5 15-368-3,-5-15-64 2</inkml:trace>
    </iact:actionData>
  </iact:action>
  <iact:action type="add" startTime="19646">
    <iact:property name="dataType"/>
    <iact:actionData xml:id="d10">
      <inkml:trace xmlns:inkml="http://www.w3.org/2003/InkML" xml:id="stk10" contextRef="#ctx0" brushRef="#br0">2988 7667 8287 0,'0'0'368'2,"0"0"80"-2,0 0-448 1,-10-6 0 0,-4 2 0-1,14 4 0 7,-12-6 1536-7,12 6 240 6,0 0 32-6,0 0 16 8,-7-10-880-8,7 10-176 7,0 0-48-6,0 0 0 5,-6-11-224-6,6 11-48 6,0 0-16-6,12-8 0 10,-12 8-192-10,19-10-48 6,-1 4 0-6,3 2 0 8,2 0-192-7,1 0 176 6,-1 2-176-7,5 1 160 7,3-3-160-7,0 4 160 7,-2 0-160-7,4 0 160 8,-1 0 48-7,3 0 16 9,-2 0 0-10,-2 0 0 6,0 4 80-6,4-4 16 6,6 0 0-5,-6 1 0 7,-3-1 64-8,5 2 0 6,0-2 16-6,-2 2 0 9,4 0-32-9,-2 2-16 6,4-4 0-6,6 2 0 8,0-2-96-8,-1 0 0 6,1-2-16-6,2 2 0 10,2 0-48-9,1 0-16 4,1-4 0-5,0 0 0 10,-1 1-48-10,-1-3 0 5,4 4 0-5,3 0 0 9,-1 2 64-9,-1 0 0 6,3-2 0-5,-3 2 0 8,5 0-192-9,-1 2 0 6,5-4 0-6,-5-2 128 8,-3 2-128-8,1-2 192 7,1 2-192-6,-1 0 192 5,1-4-48-6,1 2 0 6,1 2 0-5,-1 1 0 7,3-1-16-8,3 0-128 7,-4 0 192-7,3 2-64 10,5-4-128-10,-6 2 192 7,3 0-192-7,-7 0 192 6,-5 2-192-5,3-4 160 5,7 0-160-6,-1 0 160 9,-4 2-160-9,5 0 128 7,1 2-128-7,-2-2 128 8,7 2-128-8,-5-2 0 6,0 0 144-6,1 2-144 8,-5 0 0-8,2 2 128 7,3 0-128-7,1-2 0 9,2 0 0-9,2 0 0 6,-5-2 0-6,7 2 128 9,-2 2-128-8,0-2 0 4,-4 0 0-5,1 2 128 9,-1 2-128-9,0-2 0 7,0-2 0-7,3 0 128 7,3 0-128-7,-2 2 0 7,4 0 128-7,2-2-128 8,-12-2 0-8,7 0 144 7,1 0-144-7,-6 0 0 8,0-2 208-8,1 0-64 7,7 1-16-6,-2 1 0 7,-2-2-128-8,6 2 0 6,0 0 0-6,2-2 0 10,-2 0 128-10,-6 2-128 5,0-2 0-5,4 0 128 8,-2-2-128-8,4 3 0 7,2-1 144-7,2 0-144 8,0 0 0-7,-2 0 0 4,-4 0 0-5,0 0 128 11,-3 2-128-11,5 2 0 5,0 0 0-5,2-4 0 8,1-2 0-8,1 3 128 7,2-1-128-6,-2 4 0 6,-4 4 0-7,-2-3 0 7,2-1 0-6,0-1 128 6,0-3-128-7,2 0 0 7,2-2 0-7,4 4 128 8,0 4-128-8,-2-2 0 7,-6-2 0-7,2 2 0 8,0 2 0-7,2-2 144 5,-2 0-144-6,4 0 0 8,3-4 144-8,1 2-144 7,-2 2 0-7,-2 2 144 9,2 0-144-9,-6-2 128 6,0-2-128-6,-1 2 128 10,3-4-128-10,2 4 128 4,2-2-128-4,4 2 128 10,-2 2-128-10,-1 4 0 6,-1-4 144-6,-2 0-144 8,-4 2 128-8,2-8-128 7,0 0 160-7,2 0-160 8,2 6 0-8,3 2 0 7,-1 6 0-7,-4-5 0 9,-2-5 0-9,2 0 144 6,0 0-144-6,1 0 128 8,3 0-128-8,2 0 160 7,-2 2-160-7,0-2 160 7,-5-2-160-7,1 2 0 9,-2 0 0-9,0 0 0 7,-2-1 0-7,2-1 0 7,2 0 176-7,0 0-176 8,2 0 128-8,-3-2-128 7,-1 0 0-7,-2 2 0 8,0 2 128-8,0 0-128 7,-2 0 0-7,4-2 144 8,6-4-144-8,-2 2 0 7,-2-2 0-7,-2 3 128 8,-4 1-128-8,0 0 160 8,0 0-160-8,-2 0 160 8,-4-2-160-8,4 2 128 6,4-4-128-6,4 4 128 10,-4 2-128-10,0 0 0 5,-6-2 0-4,2-4 128 6,0 2-128-7,2 0 0 8,-2 3 144-8,0-1-144 8,4 2 0-8,0 0 0 6,-4 0 0-6,2 0 128 8,-2-2-128-8,-2-2 0 8,-1 0 0-8,1-2 128 8,-6 4-128-8,4 2 0 6,-4 6 0-6,7-4 0 8,-1-4 0-8,-2-2 0 7,4 0 0-7,0 2 128 8,-6 2-128-8,0 0 0 8,3 2 0-8,-5 0 0 9,0-2 0-9,-4 0 0 5,-1 0 0-5,5 2 0 9,-3 4 0-9,5-2 128 6,-4-2-128-6,0 0 0 8,-3 0 0-7,-3 0 0 5,-5 3 0-6,-2-1 0 10,-3-6 0-10,-3 2 0 5,2 2 0-4,0 0 128 7,-8 2-128-8,1 0 0 6,7 0 0-6,-8-2 0 9,2 0 0-9,-6 0 0 6,2-2 0-6,-2 0 0 8,2 0 0-8,0 4 128 8,-8 0-128-8,3-4 0 8,-5-2 0-8,-2 0 0 7,1 0 0-7,-5 2 128 8,0 4-128-8,1 0 0 6,-1-1 0-6,-1-1 0 9,3-2 0-9,-2 0 128 6,-1-5-128-6,1 5 0 9,-1 5 0-9,-5-1 0 5,3 0 0-4,1-4 0 7,-5 0 0-8,3 0 0 6,-1 0 0-5,-6 4 0 8,-12-4 0-9,19 2 0 6,-5 2 0-5,-14-4 128 5,0 0-128-6,0 0 0 9,17 4 0-9,-17-4 0 7,0 0 0-7,10 13 0 8,-10-13 0-8,0 0 0 7,0 0 0-7,6 14 144 9,-6 4-144-9,0-18 0 6,0 0 128-6,-6 19-128 9,-4-9 0-9,1 4 0 6,-7-5 0-6,0 1-272 7,3 2 16-7,-9-2-10432 16,-1 3-2112-15</inkml:trace>
    </iact:actionData>
  </iact:action>
  <iact:action type="add" startTime="21715">
    <iact:property name="dataType"/>
    <iact:actionData xml:id="d11">
      <inkml:trace xmlns:inkml="http://www.w3.org/2003/InkML" xml:id="stk11" contextRef="#ctx0" brushRef="#br0">4021 10077 9215 0,'0'0'816'1,"0"0"-656"4,0 0-160-4,0 0 0 4,-9 0 800-4,9 0 128 7,0 0 32-8,0 0 0 8,0 0 80-8,-16-2 32 6,16 2 0-6,0 0 0 8,0 0-64-8,0 0-16 7,0 0 0-7,0 0 0 7,0 0-160-6,0 0-16 4,0 0-16-5,0 0 0 9,16-10-272-9,-1 1-48 7,7 3-16-7,1 2 0 8,2 0-160-8,5 4-48 8,1-2 0-8,0 2 0 7,4-2 64-7,6 0 0 10,-2 2 0-9,6 0 0 5,-4 0 0-5,6 0 0 5,4 0 0-5,3 0 0 6,1 2 48-7,-1-2 16 6,-1-2 0-6,4 0 0 9,3 0-16-9,2-4 0 6,3 1 0-5,-5-1 0 6,-1 2-48-7,1 0 0 8,1-2 0-8,3 2 0 8,-1 0-32-8,5 2-16 6,-4 0 0-6,3 0 0 9,-1-2 16-9,-2-5 0 7,4 1 0-7,-3 2 0 7,-1-2-64-7,1-1-16 7,-5 3 0-6,0 2 0 7,3-2-80-8,3 2-128 6,-3-2 176-6,-1 2-176 8,2 0 192-8,-1 0-192 7,3 4 192-7,0-2-192 9,-5 2 160-9,-1 0-160 6,1 0 128-5,-3 2-128 7,3-2 0-8,-5 4 128 6,1 0-128-6,-2 0 0 8,-1 4 128-7,-1-4-128 7,0 0 0-8,-5-4 128 5,3 0-128-5,0 0 0 8,-1 2 0-8,-3-4 0 8,-6 2 0-8,2-2 0 7,-4 2 128-7,4-2-128 8,-6-2 0-7,2 2 0 5,-4-2 144-6,-4 2-144 9,1 0 128-9,-1 0-128 5,-4 2 128-5,2 0-128 10,1 0 0-10,-1 0 0 6,-2 0 0-6,-3 0 128 9,-3 0-128-9,3 0 0 5,-3 0 0-5,-2 0 128 9,5-2-128-9,-3 2 0 6,3-2 0-5,-7 2 0 8,3-2 0-9,-1 2 0 6,3 0 0-5,-5 0 128 6,3 0-128-6,-1 0 0 5,-3 0 0-6,2 0 0 7,-18 0 0-7,19 2 0 7,-5 0 0-7,1 0 0 9,-15-2 0-9,16 4 0 7,1-2 0-7,-5 4 0 8,-12-6 0-8,16 2 128 6,-16-2-128-6,0 0 0 9,13 4 0-9,-13-4 0 6,14 2 0-6,-14-2 128 9,0 0-128-9,0 0 0 6,0 0 0-6,14 6 0 9,-14-6 0-9,0 0 0 6,0 0 128-6,0 0-128 9,0 0 144-9,0 0-144 7,-10 13 192-7,-2-5-192 9,-5-4 128-9,1 2-128 6,0 2 0-6,-3-1 0 24,-2-5-816-23,-1 2-272 1,-3 4-48-2,-1 2-9232 5,1-2-1856-4</inkml:trace>
    </iact:actionData>
  </iact:action>
  <iact:action type="add" startTime="22978">
    <iact:property name="dataType"/>
    <iact:actionData xml:id="d12">
      <inkml:trace xmlns:inkml="http://www.w3.org/2003/InkML" xml:id="stk12" contextRef="#ctx0" brushRef="#br0">10961 10022 9839 0,'0'0'432'3,"0"0"96"-3,0 0-528 0,0 0 0 0,0 0 0 0,0 0 0 7,0 0 704-7,0 0 48 7,0 0 0-7,0 0 0 9,0 0 112-9,0 0 32 7,0 0 0-7,0 0 0 8,0 0-64-7,20-5-16 3,-5 3 0-3,5 0 0 7,-1-2-128-7,3 4-32 6,5-4 0-6,6-2 0 6,1 2-64-6,-3 2-16 5,6-2 0-6,6 2 0 7,0 2-48-7,5-2-16 7,3-5 0-7,2-1 0 12,3 6-16-12,3-2-16 4,-1 0 0-3,11 4 0 7,-3 0-96-8,6 0 0 5,-2 2-16-5,4 2 0 9,3-4-64-9,-3 0-16 6,-4 0 0-6,6 2 0 10,0 2-64-10,-4 2-16 7,4 1 0-7,4-3 0 8,0 4-80-8,4 2-128 6,2-2 176-6,0-4-176 9,-2-1 192-9,5-1-64 6,-1 2 0-6,-2 0-128 10,0-4 256-10,2 2-48 6,3 2-16-6,-1-2 0 7,-2-2 80-7,1-2 16 7,1-2 0-7,-2 2 0 9,-2 2-48-9,2 0-16 7,-1-4 0-7,-3 2 0 7,-2-2 32-7,0 1 0 7,-2-1 0-7,0-2 0 8,-4-6-80-8,0 4-16 8,-8 6 0-8,3-2 0 7,-5-1-32-7,2-1 0 6,-3 0 0-6,-5 0 0 9,-1 2 0-9,-3-2-128 6,-1-1 192-6,-3 1-64 10,-3 0-128-10,2 0 160 6,0-2-160-6,-7 4 160 9,1 0-160-9,0 0 160 6,-6 2-160-6,4-1 160 9,-6-3-160-9,2 0 192 6,2 4-192-6,-2 0 192 10,0-2-192-10,-6 2 0 6,-2 2 144-6,1-2-144 8,-1 2 128-8,2-2-128 7,-2 2 128-6,-3 0-128 6,-5 2 128-7,-4 0-128 7,3-2 128-7,-1 0-128 7,-1 0 128-7,-5 0-128 7,5 2 128-7,-6-2-128 8,1 0 128-7,-15 0-128 6,14 4 160-7,0-2-160 7,-14-2 224-7,17 2-48 7,-5-2-16-6,-12 0 0 7,15 2 32-8,-15-2 0 6,0 0 0-6,0 0 0 8,0 0 0-8,10 6 16 6,-10-6 0-5,0 0 0 7,0 0-64-8,0 0-16 7,0 0 0-7,0 0 0 9,0 0 16-9,0 0 0 7,0 0 0-7,0 0 0 7,0 0 0-6,0 0 0 6,0 0 0-7,0 0 0 7,0 0-144-7,-13 9 0 9,13-9 144-9,-16 8-144 8,16-8 0-8,-16 10 128 7,16-10-128-7,-13 6 0 7,13-6 0-7,-20 6 0 6,20-6 0-6,-13 6 0 9,13-6-192-9,-18 3-64 6,0 3-16-6,18-6 0 24,-19 6-2000-23,-1-2-400 3,1-2-80-4</inkml:trace>
    </iact:actionData>
  </iact:action>
  <iact:action type="add" startTime="24332">
    <iact:property name="dataType"/>
    <iact:actionData xml:id="d13">
      <inkml:trace xmlns:inkml="http://www.w3.org/2003/InkML" xml:id="stk13" contextRef="#ctx0" brushRef="#br0">18067 2352 8751 0,'0'0'384'1,"-10"-9"80"-1,-1 1-464 0,11 8 0 0,-8-6 0 0,0-4 0 7,8 10 256-7,-10-8-32 7,10 8-16-6,-7-7 0 6,1-3 160-6,6 10 16 4,0 0 16-4,0 0 0 8,-8-10 160-9,8 10 16 6,0 0 16-6,0 0 0 8,0 0-48-8,0 0-16 6,0 0 0-6,0 0 0 9,17 4-128-9,7 2-16 7,-1 2-16-7,5-3 0 8,1-1 80-8,4 4 32 7,4 2 0-7,6-2 0 8,8 7 0-4,3-3 0-1,7 4 0-3,11-7 0 8,2-3-112-8,4 2-32 7,-2 0 0-6,6-2 0 6,4 3 64-7,6 7 16 6,1-2 0-6,11 1 0 10,9-9-112-9,2 0-32 4,-2 0 0-5,2 0 0 8,4 0 32-8,2-3 0 6,10 3 0-6,-7-6 0 10,3-6-16-9,2 3 0 4,-2 3 0-5,1 1 0 10,5 1 0-10,-6-4 0 5,2-5 0-5,-3 1 0 8,-7 2-128-8,0 4-32 7,0 6 0-7,-4-6 0 8,-5-6 48-8,-9 0 0 8,-9 0 0-8,-6 4 0 6,-1 2-176-6,-5 2 192 8,-6 2-192-8,-9 2 192 7,-3 0-192-7,-3 0 128 8,-14 0-128-8,-2-3 128 8,-10 3-128-8,-4 4 0 6,-6-2 144-6,-11 2-144 27,-12-10-976-26,2 17-272-1,-12-1-48 0,-11-3-10032 0</inkml:trace>
    </iact:actionData>
  </iact:action>
  <iact:action type="add" startTime="25426">
    <iact:property name="dataType"/>
    <iact:actionData xml:id="d14">
      <inkml:trace xmlns:inkml="http://www.w3.org/2003/InkML" xml:id="stk14" contextRef="#ctx0" brushRef="#br0">3908 10001 9503 0,'0'0'416'3,"0"0"96"-3,0 0-512 0,0 0 0 0,0 0 0 1,0 0 0 5,0 0 720-5,0 0 48 5,12-2 16-5,-12 2 0 6,0 0-112-7,17-2-32 7,-17 2 0-7,16-6 0 8,2 2-64-8,-1 2-32 6,-3-5 0-5,3-1 0 6,-3 2-48-7,2 2-16 7,-16 4 0-7,23-2 0 8,-1-4-144-8,-5-2-16 7,3 3-16-7,-3-1 0 10,-1 4-48-10,3 0-16 5,-3-2 0-5,1 2 0 9,5-4 0-9,-1 4 0 7,-1-2 0-7,1 2 0 8,-1-2-16-1,1 4 0-7,-3-2 0 1,3 1 0 6,3-1 16-7,-1 0 0 6,0 0 0-6,1 2 0 11,1 0-32-11,3 2 0 5,1-2 0-5,4 2 0 7,-2 0 48-7,0 1 0 9,-3-3 0-9,3 4 0 8,2 0-112-8,4 0-16 7,0 2 0-7,-2 0 0 7,-2-4-128-7,4-2 128 7,-5 0-128-7,1 0 128 8,0 0 16-8,4 0 0 7,0 0 0-7,-4 2 0 9,-3-4-144-9,1 0 128 6,4 0-128-6,-2 2 128 8,4 0 16-8,2 0 0 7,-4 0 0-7,2 2 0 10,2 0-16-10,-4 0 0 5,1-2 0-4,4 0 0 7,-1 2-128-8,4 0 160 6,-4 0-160-6,2-2 160 10,-7-2-160-10,1 0 128 4,2 2-128-4,0 0 128 9,-2 2-128-9,-2-2 160 6,0 0-160-6,-2-2 160 9,1 0-160-9,-5 2 0 7,2-2 144-7,0 0-144 8,3 0 160-8,-1 0-32 7,-2-4-128-7,6 4 192 8,-4 0-192-8,-1 0 128 7,-3 0-128-7,2 0 0 7,0-2 208-7,3 4-48 7,1-3-16-7,2 1 0 9,-2 0-144-9,-2 0 0 7,-1 0 0-7,-1-2 0 8,-2 2 0-8,4 2 0 8,3 0 0-8,-3 2 0 7,-8-2 0-7,3 0 0 6,1 0 0-6,0 0 0 9,0 0 0-9,1-2 0 7,-3 0 0-7,2 2 0 9,1 0 0-9,-3 0 0 6,0 0 0-6,1 2 0 9,1 0 0-9,-2 2 0 5,3 0 0-5,-5-2 0 10,1 0 0-10,-5-2 128 6,1 0-128-6,3 1 128 8,0 1-128-8,1-2 0 7,-5 0 0-7,3 0 0 7,1 0 0-7,-1-2 0 8,-5 1 0-8,7 1 0 8,-3 0 0-8,2 0 128 6,-3-2-128-5,-1 2 128 7,3 0-128-8,1 0 0 6,-1 0 0-5,-3 0 0 7,3-2 0-8,-1 4 128 7,5-6-128-7,-5 4 128 8,-2-2-128-8,3 2 192 7,-1-4-192-7,3 4 192 9,-3-2-192-9,-1 2 192 6,-1-2-192-6,5 2 192 9,-3 0-192-8,1 0 192 4,-1 0-192-5,1 0 192 9,1-2-192-9,-4 2 128 6,-3 0-128-6,5 0 128 9,-1-2-128-9,-1 2 0 6,1-2 0-6,1 2 128 8,-3 0-128-8,2 0 0 7,-1 2 0-7,1-2 128 9,-5 0-128-9,7 0 0 6,-5 0 0-6,-3 0 0 8,-14 0 0-7,21 0 128 5,-1 0-128-6,-5 2 128 8,3 0-128-7,-4-2 0 5,3 0 0-6,1 0 128 9,-3 0-128-8,3 0 0 4,-5 0 0-5,-13 0 0 8,18-2 0-8,2 2 0 7,-7-2 0-6,5 0 0 7,-7 0 0-8,-11 2 0 5,18-2 0-5,-4-2 128 11,-14 4-128-11,15-6 0 6,-1-1 0-6,-14 7 128 7,0 0-128-7,16-4 128 7,-3 0-128-7,-13 4 128 8,12-4-128-8,-12 4 0 7,0 0 144-6,14-8-144 6,-14 8 0-7,13-8 128 8,-13 8-128-8,0 0 0 7,8-7 160-7,-8 7-32 7,0 0-128-7,0 0 192 8,0 0-192-8,0 0 0 6,0 0 0-5,0 0-160 7,0 0 160-8,0 0 0 6,0 0 0-6,0 0 0 8,18-2 0-8,-18 2 0 8,0 0 128-8,0 0-128 9,0 0 0-9,0 0 0 6,0 0 0-6,0 0 0 8,0 0 0-8,0 0 0 7,0 0 0-7,0 0 0 8,0 0-192-8,-10 17-96 7,0-3-32-7,0 1 0 24,-5-5-768-22,1 2-144 0,-5 3-48-2,-3 3-11440 0</inkml:trace>
    </iact:actionData>
  </iact:action>
  <iact:action type="add" startTime="27977">
    <iact:property name="dataType"/>
    <iact:actionData xml:id="d15">
      <inkml:trace xmlns:inkml="http://www.w3.org/2003/InkML" xml:id="stk15" contextRef="#ctx0" brushRef="#br0">16230 7390 7359 0,'-10'0'656'4,"-4"2"-528"-4,3 2-128 0,-5 1 0 8,2-3 1184-7,3 0 208 3,3 2 32-4,8-4 16 9,0 0-272-8,0 0-48 4,0 0-16-5,0 0 0 11,0 0-240-11,0 0-48 5,0 0-16-5,0 0 0 7,19 0-320-6,-1 2-64 6,3 2-16-7,3-2 0 8,3 0-64-8,0 0-16 7,3 0 0-6,1 4 0 6,2-2 64-6,4-1 16 6,0 3 0-7,6 0 0 9,-6 4-80-9,10-4 0 8,-2 0-16-6,7-1 0 3,3 3-48-5,2-2-16 6,-5-2 0-6,7 0 0 7,5-2 16-7,-1 0 16 8,5-2 0-8,2-2 0 9,6 2 48-9,-2-4 16 6,2-2 0-5,2-2 0 6,2 2-32-6,2 1-16 5,0-1 0-6,0 0 0 8,-4-6-48-8,0 4-16 7,-2 5 0-7,2-3 0 7,-2-2-32-7,4 2 0 7,0 0 0-7,2 2 0 8,2 2-64-8,0-2 0 7,-2-1-128-7,0 1 192 9,2 0 768-9,-4 2 128 7,0 2 48-7,-2-2 0 24,-2 0-1680-22,4-2-336 0,2-4-64-2,-2 4-16 1,-6 2 816 0,2 2 144 0,-4 2 0 0,0-2 0 7,-4 0 128-7,1-2-128 7,-3 0 0-8,0 0 128 4,-3 1-128-3,-1-1 192 5,2 0-192-6,-3 0 192 8,-5 0-16-8,1 0 0 6,-2 4 0-6,-3-2 0 9,3-2 0-8,-4 0 0 4,-5 0 0-4,1-2 0 6,2 0-176-7,-2 4 192 9,-6 0-192-9,4 0 192 8,-4-2-32-8,2 2 0 7,-4 2 0-7,2-2 0 7,-4-6-160-7,0 4 0 9,2-2-160-9,-8 2 160 6,-2 0 0-6,-2 2 0 7,1-1 0-7,-1-1 0 9,-4-2 128-9,3 2-128 5,-3-2 192-5,-1 2-192 10,1 2 160-10,-3-2-160 6,1 0 128-5,-5 0-128 7,1 4 0-8,1 0 0 7,-7 0 128-7,5-2-128 7,-4-4 0-7,3 2 0 6,-5-2 144-6,-10 4-144 9,20 0 0-9,-20 0 128 6,13-4-128-6,-13 4 0 9,16 2 128-9,-16-2-128 7,0 0 128-6,14-4-128 6,-14 4 128-7,0 0-128 7,15 0 128-6,-15 0-128 6,0 0 0-7,0 0 144 6,0 0-144-6,0 0 0 8,0 0 192-8,0 0-64 7,0 0 0-7,0 0-128 8,0 0 176-7,0 0-176 5,0 0 160-6,0 0-160 9,0 0 160-9,0 0-160 6,0 0 160-6,0 0-160 9,-17-4 0-9,17 4 128 6,-16-4-128-6,16 4 0 8,-20 4 0-8,20-4 0 7,-17 8 0-7,17-8 0 9,-12 0 0-9,-3 0 0 6,3 0 0-6,12 0 0 8,-16 0 0-7,16 0 0 5,-13 8 0-6,13-8 0 9,-20 0 0-9,6 0 0 7,1 8 0-7,13-8 0 22,-20 2-304-20,3 0-96-1,-3-4-32-1,1 8 0 11,-1-1-2048-9,-1 1-400 3,-5 4-96-4</inkml:trace>
    </iact:actionData>
  </iact:action>
  <iact:action type="add" startTime="29402">
    <iact:property name="dataType"/>
    <iact:actionData xml:id="d16">
      <inkml:trace xmlns:inkml="http://www.w3.org/2003/InkML" xml:id="stk16" contextRef="#ctx0" brushRef="#br0">10719 9933 6447 0,'0'0'576'1,"0"0"-576"5,0 0 0-5,0 0 0 3,0 0 960-3,0 0 96 5,-9 4 16-6,9-4 0 9,-16 2-528-9,16-2-96 7,0 0-32-7,0 0 0 8,0 0 368-7,0 0 80 5,0 0 16-6,0 0 0 7,0 0 96-7,0 0 32 7,0 0 0-7,0 0 0 8,0 0-144-8,18 13-32 6,-3-5 0-6,3-2 0 9,1 0-176-8,-3 4-32 6,1-5-16-7,7-5 0 7,-3 4-96-7,3 0 0 7,3-2-16-7,6 2 0 8,0 2 32-8,2-2 16 11,6 0 0-11,0-2 0 4,6 3-16-3,-2-1 0 6,2-2 0-7,6 2 0 8,-1-4-32-8,5 0-16 8,1-4 0-8,3 8 0 7,5-8 0-7,-2 4 0 6,5 0 0-6,1 0 0 8,8 0-112-8,0 4-32 8,0-4 0-8,0 0 0 9,0-4-64-9,4 0-16 6,-2 1 0-6,0 1 0 8,0 0-48-8,2 2-16 7,2 4 0-7,0-4 0 9,-3-2-32-9,3 0-16 7,2 0 0-7,-4 2 0 8,-4-2-16-8,0 0 0 6,0 2 0-6,0 2 0 8,2 0-128-8,-6-2 128 8,-2 0-128-7,1 0 128 4,-5-2-128-5,2 0 160 7,-6 0-160-7,1 2 160 9,1-4-160-9,-5 0 0 7,-1 0 144-6,1 6-144 6,1 0 0-7,-4 2 128 7,-1-8-128-7,0 4 0 8,1 0 0-8,1 0 0 7,-3-4 0-7,1 0 128 8,-5-2-128-8,-1 2 0 6,-2-1 0-6,0-1 0 10,-8 2 0-10,4 0 128 6,-6 2-128-6,1 0 0 9,-2 2 0-9,-1 0 0 6,0 0 0-6,-6 0 128 8,-2 0-128-8,-2 0 0 6,1 0 0-6,-3 0 0 9,2-2 0-8,-3 2 0 5,-1-2 0-6,-3 2 128 8,-1 0-128-8,1 0 0 7,-7 0 0-7,-13 0 128 7,18 0-128-7,-6-2 0 9,-12 2 0-9,17-2 128 6,-17 2-128-6,12 0 0 7,-12 0 0-7,16 0 0 8,-16 0 0-8,0 0 128 7,0 0-128-7,13-2 0 8,-13 2 0-8,16-6 0 7,-16 6 0-7,0 0 128 8,0 0-128-8,15-1 0 7,-15 1 0-7,12-2 0 10,-12 2 0-10,0 0 0 5,16 0 0-5,-16 0 0 8,0 0 0-8,0 0 0 7,13 0 0-7,-13 0 0 9,0 0 0-9,0 0 0 7,18 0 0-7,-18 0 0 7,0 0 128-6,0 0-128 6,0 0 128-7,0 0-128 8,0 0 0-8,0 0 0 7,0 0 0-7,0 0 0 8,0 0 0-8,0 0 0 6,0 0 0-6,0 0 0 9,0 0 0-9,0 0 0 6,0 0 0-6,0 0 0 24,0 0-448-23,0 0-96-1,0 0-32 0,0 0 0 14,0 0-1600-13,-18 3-336 0,1-3-64 1</inkml:trace>
    </iact:actionData>
  </iact:action>
  <iact:action type="add" startTime="30564">
    <iact:property name="dataType"/>
    <iact:actionData xml:id="d17">
      <inkml:trace xmlns:inkml="http://www.w3.org/2003/InkML" xml:id="stk17" contextRef="#ctx0" brushRef="#br0">16107 7279 10303 0,'-18'-2'448'1,"18"2"112"-1,-17-4-560 0,5 4 0 0,-4-2 0 0,16 2 0 7,-15-2 976-7,-3 0 96 6,7 2 16-6,11 0 0 8,0 0-416-8,0 0-80 7,-16 0-16-7,16 0 0 7,0 0-128-7,0 0-16 8,0 0-16-8,0 0 0 8,0 0 96-8,19 6 0 5,-5-2 16-5,6 1 0 10,3-7 96-10,0-1 16 5,5 5 0-5,3-2 0 10,4 1-16-10,4 1 0 5,0-2 0-5,2 0 0 10,2-2-160-6,4 2-16 0,0-1-16-4,1 4 0 8,1 5-112-8,6 0 0 7,1-2-16-7,5 0 0 8,5 3 16-8,-2-1 16 7,9-6 0-6,-3 4 0 6,4 2-16-7,-2-2 0 9,2 0 0-9,2-3 0 6,0 1 0-6,0 2-16 6,4 2 0-5,-2-4 0 6,-1-6-32-6,2 2 0 6,1 4 0-7,-2-2 0 7,-3 0-80-6,-1 0-32 5,0 2 0-5,-2-2 0 7,0-4-16-8,2 0 0 5,-5 0 0-5,5 2 0 10,2 4-144-10,-6-4 160 5,2-2-160-4,-6 0 160 8,3 0-160-9,-7 0 192 5,-1 0-192-5,-3-4 192 9,3-4-192-9,-1 2 160 6,-1 3-160-6,-1-3 160 9,-1 0-32-9,1 2-128 7,1 2 192-6,-1-4-64 5,-7-7-128-6,4 5 128 8,-1-4-128-8,-1 7 128 8,-2-3 16-8,-3 2 0 7,3 6 0-7,-6 0 0 8,2-4-144-7,1-1 128 6,-1 3-128-6,-4-4 128 6,2 0 0-7,0 2 0 6,0-5 0-6,-2 3 0 7,-6 6 16-7,0 0 0 8,-2-2 0-8,-6-2 0 8,-2-4-144-7,1 4 192 4,-3 3-192-5,-3-1 192 9,-3 0-192-9,1 0 128 6,-20 4-128-5,13 0 128 7,-13 0-128-8,0 0 128 6,14-6-128-6,-14 6 128 8,0 0-128-8,0 0 0 7,0 0 0-7,0 0 0 9,0 0-176-9,-22 12-16 6,-3-4 0-6,0 1 0 25,-3 3-1616-23,-1 0-336 2,-2 7-64-3</inkml:trace>
    </iact:actionData>
  </iact:action>
  <iact:action type="add" startTime="38472">
    <iact:property name="dataType"/>
    <iact:actionData xml:id="d18">
      <inkml:trace xmlns:inkml="http://www.w3.org/2003/InkML" xml:id="stk18" contextRef="#ctx0" brushRef="#br0">5256 10787 1839 0,'0'0'0'3,"0"0"160"-3,0 0-160 0,0 0 0 0,0 0 0 0,0 0 0 8,0 0 2416-8,0 0 448 6,-10-4 80-6,10 4 32 9,-15-2-1504-9,15 2-288 7,-18-2-64-7,4 4-16 9,14-2-160-9,-19 2-48 6,-1-2 0-6,5 0 0 7,-5 6-112-7,5-4-16 7,-5 0-16-7,3 0 0 8,1 4-256-7,-5-4-48 6,-1-2-16-7,1 1 0 7,-1 1 0-6,-1-2 0 7,-3 0 0-8,3 0 0 6,0-2-96-6,1 2-16 8,3 0 0-8,-3 2 0 7,-3-4-128 2,0 2-48-9,3 0 0 0,1 4 0 7,-1-2-144-7,1 2 0 7,1-2 0-7,3 2 0 9,1-2 0-9,0 4 0 6,5-4 0-6,11-2 0 7,-14 4 0-7,14-4 192 8,0 0-192-8,0 0 192 8,0 0-64-8,0 0 0 7,0 0 0-7,-6 11 0 8,6-11-128-7,-2 18 128 6,2-18-128-7,2 16 128 9,2 1-128-9,4 5 0 6,-4-7 144-5,0 5-144 5,-2 1 0-5,2 3 0 5,0 1 0-6,-3 4 0 7,-1-2 0-6,0 7 0 6,-1-1 0-7,1 8 0 8,-2-2 0-8,0 8 0 7,2 1 0-7,0 1 0 9,-2 0 0-9,2 2 0 6,-2 1 0-6,0 3 0 8,2-5 144-8,-4 3-144 7,-2 0 192-7,-2-4-192 9,0-1 208-9,1-3-64 6,-7-8-16-6,6 4 0 8,4-4 16-8,-2 0 0 7,-1-7 0-7,3 3 0 9,0-2 144-9,2 0 32 7,2-2 0-7,0-1 0 8,0-3-128-7,0-4-32 6,2-3 0-7,2 2 0 7,0 1 0-7,3-3 0 8,-1 1 0-8,-2 1 0 7,-2-7-160-7,-2-13 128 7,0 0-128-7,0 0 128 7,6 18 16-7,-6-18 0 7,0 0 0-7,2 15 0 8,-2-15 80-8,0 0 16 8,0 0 0-8,0 0 0 8,0 0-48-8,0 0-16 5,0 0 0-5,0 0 0 10,0 0-48-10,0 0-128 7,0 0 192-7,0 0-64 7,0 0-128-7,0 0 128 7,0 0-128-6,0 0 128 7,0 0-128-8,0 0 0 7,0 0 0-7,0 0 0 8,0 0 0-8,17-11 0 7,-3 5 0-7,2 0 0 8,-16 6 0-8,21-12 0 7,-1 4 128-7,1 3-128 9,1-5 0-9,1 4 0 6,4 0 0-6,-1 2 0 8,-3-4 0-8,6 1 0 8,3 3 0-8,-1 0 0 8,2 0 0-8,0 2 0 7,4 0 0-7,-2 0 0 7,0-4 0-7,6 2 0 7,-2 0 0-7,4 1 0 8,-6 1-288-8,6-4-32 8,-4-4-16-8,4 4-9840 15,-4 0-1984-14</inkml:trace>
    </iact:actionData>
  </iact:action>
  <iact:action type="add" startTime="39467">
    <iact:property name="dataType"/>
    <iact:actionData xml:id="d19">
      <inkml:trace xmlns:inkml="http://www.w3.org/2003/InkML" xml:id="stk19" contextRef="#ctx0" brushRef="#br0">7450 10847 16415 0,'0'0'720'0,"0"0"160"0,0 0-704 0,0 0-176 6,0 0 0-6,0 0 0 3,-9-5 848-2,9 5 144 9,0 0 32-10,0 0 0 5,-14-4-96-5,14 4-16 7,0 0 0-7,0 0 0 7,0 0-208-7,0 0-32 6,0 0-16-6,0 0 0 10,0 0-224-10,0 0-48 9,0 0-16-9,0 0 0 4,19-10-48-4,-5 2 0 11,-14 8 0-10,20-2 0 3,-20 2 0-3,21-2-16 5,-7 2 0-6,-14 0 0 7,17 4-64-7,-17-4-16 8,14 8 0-8,0 0 0 8,-3-1-224-8,-11-7 176 9,14 20-176-9,-6-4 160 5,-2 1-160-4,1 7 0 9,-3-1 0-10,0 4 128 5,-2-1 784-4,0 1 160 10,0 0 16-11,2 2 16 20,0 1-1664-19,-2-1-336-1,2-2-64 0,-2 3 0 0,0 1 768 0,2 2 192 8,-4 2 0-8,3-2 0 4,-1-2 0-3,0-1 0 5,0-1 160-6,0 2-160 8,0-2 896-8,0 3 112 12,-2 1 16-10,4-4 0-1,-4 0-768-1,2 0-256 12,0-1 144-11,0 1-144 2,-2 0 0-3,2 0 128 10,-2-1-128-10,2-1 0 5,-2-2 160-4,0 3-160 9,-2 1 192-10,2-2-192 5,-2-3 0-5,0 1 0 11,2-2 0-10,-2-3 0 16,0-1-688-16,-2 1-240 2,4-20-48-3,-4 23-16 0,0-3 992 0,2-1 0 6,0 1 192-5,0-6-32 1,2-14 64-2,-1 17 16 12,1-17 0-12,-4 16 0 5,4-16-48-5,-8 17-16 7,4 1 0-6,4-18 0 5,0 0 0-6,-4 15 0 12,4-15 0-10,0 0 0-1,-8 16-32 0,8-16 0 9,-4 12 0-10,4-12 0 5,-9 13 0-5,9-13 0 11,-10 10 0-11,10-10 0 4,0 0-16-4,0 0 0 10,-8 14 0-10,8-14 0 5,-12 10 0-5,12-10 0 10,0 0 0-10,0 0 0 5,0 0 32-4,0 0 0 7,-11 7 0-8,11-7 0 6,0 0 96-6,-14 10 0 11,14-10 16-11,-14 4 0 4,14-4-64-3,-13 4-16 9,13-4 0-10,-14 4 0 4,-2 2-16-4,3-2-16 11,-5-1 0-11,5 1 0 4,-3 0 16-4,4 0 0 10,-5-4 0-10,-1 4 0 5,1 2 64-4,-7 0 16 9,-3-2 0-10,3 0 0 4,5-3-64-4,1 1 0 12,-3-2 0-9,1 2 0-2,5 0-64-1,-5-2-128 6,5 0 176-6,1 0-176 7,-2 2 128-7,16-2-128 10,-11 0 0-10,11 0 0 21,0 0-592-19,0 0-240-1,0 0-32-1,0 0-11136 8,0 0-2224-6</inkml:trace>
    </iact:actionData>
  </iact:action>
  <iact:action type="add" startTime="45112">
    <iact:property name="dataType"/>
    <iact:actionData xml:id="d20">
      <inkml:trace xmlns:inkml="http://www.w3.org/2003/InkML" xml:id="stk20" contextRef="#ctx0" brushRef="#br0">5357 10756 8287 0,'0'0'736'2,"0"0"-592"6,0 0-144-7,12-6 0-1,-12 6 1008 1,0 0 160 5,0 0 48-6,0 0 0 8,0 0-320-8,0 0-64 11,0 0-16-11,0 0 0 3,0 0-352-3,-4-14-64 12,4 14-16-12,-15-6 0 4,-3 2-48-3,-3 1-16 9,-3-1 0-10,1 2 0 5,-3 4 160-5,-1-4 32 7,-2-2 0-7,0 4 0 3,-3 0 32-3,1-2 16 6,0 0 0-6,0 0 0 8,-2 2-160-8,3 0-16 7,3 0-16-6,-2 0 0 9,-2-2-176-8,3 2-16 6,3-2-16-8,2 2 0 5,3 0-160-5,-1 0 160 9,3-2-160-8,4 2 160 5,-1 0-160-6,15 0 0 9,0 0 0-9,-14 0 0 4,-1 4 0-3,15-4 128 9,-10 6-128-10,10-6 0 6,0 0 0-5,-14 12 0 8,14-12 0-9,-8 9 0 4,8-9 0-3,-4 18 0 9,-1-6 0-10,5-12 0 4,-6 19 0-4,4-3 0 5,0-1-144-5,0 5 144 9,0-3 0-9,2 5 0 11,0 3 0-10,0 2 0 2,2 3 0-3,0-1 0 12,-2-2 0-12,0 4 0 3,0 3 0-3,0 3 128 7,-2 0-128-7,0 4 0 8,0-4 128-8,-2 8-128 12,2-1 0-12,-2 5 144 5,-2 0-144-5,2 2 0 11,-1 1 0-11,-1 1 128 3,-2-2-128-3,-2 3 0 12,2-3 0-11,1 0 0 2,-7-3 176-3,4 3-48 11,-3-6-128-11,1-2 192 4,2-4-48-3,-4 2-16 9,5-4 0-10,-5 2 0 4,6-4 144-4,-2-6 32 10,-1-1 0-10,5-1 0 4,-2-2-48-4,0-3-16 11,2-7 0-10,3 5 0 4,1-1-80-5,2-3-16 10,0 0 0-9,0-16 0 2,0 0-144-3,5 13 128 11,1 3-128-11,-6-16 128 4,0 0-128-3,0 0 160 8,0 0-160-9,18 4 160 6,-1-4-16-6,-3 0 0 10,4-2 0-10,-3 2 0 4,5-2-144-3,3 0 128 10,-1 0-128-11,1 0 128 4,-3 0-128-3,5 2 0 8,2 4 144-9,0-2-144 4,3-2 0-4,1 0 0 11,2-2 0-11,0 0 0 4,-2 0 0-4,7-4 0 11,2 0 0-11,-2 0 0 5,1 3 0-4,0-1 144 4,5-6-144-5,-5 6 0 23,-3 0-864-22,-1 2-288 2,10 0-48-3,-5-4-16 0</inkml:trace>
    </iact:actionData>
  </iact:action>
  <iact:action type="add" startTime="46013">
    <iact:property name="dataType"/>
    <iact:actionData xml:id="d21">
      <inkml:trace xmlns:inkml="http://www.w3.org/2003/InkML" xml:id="stk21" contextRef="#ctx0" brushRef="#br0">7222 10783 12831 0,'0'0'576'0,"0"0"112"0,0 0-560 0,0 0-128 6,0 0 0-5,0 0 0 3,0 0 656-4,0 0 112 6,2-16 0-6,-2 16 16 8,6-15-64-8,0-3-16 7,4 5 0-7,1-3 0 8,-1 4 128-8,8-1 0 9,-3 3 16-9,3-6 0 5,3 3-336-5,-1-3-64 11,-3 8 0-11,3 0-16 5,-3 1-112-4,-1 3 0 9,3 0-16-10,-5 2 0 3,2-2-64-2,1 2-16 7,-1 0 0-8,3 2 0 7,-19 0 32-7,16 2 16 8,2 2 0-8,-1 0 0 7,-17-4-272-6,14 15 160 5,1-1-160-5,-5 4 128 6,0-3 64-6,0 5 16 9,-7 3 0-10,1-1 0 5,-2 1-64-4,-2 0-16 10,0 3 0-11,-2 3 0 4,0 4 0-4,-1 0 0 6,1 2 0-6,-2 6 0 4,-2-4 0-3,0-1 0 5,0 3 0-6,2-2 0 7,-2 2-128-7,1 4 0 9,3-3 144-9,2 1-144 8,-2-2 0-8,0 2 0 10,2-5 0-9,0-3 128 3,0-4-128-4,0 2 0 12,0-2 0-12,0-3 128 3,4-5 0-2,-4 1 16 5,0 1 0-6,2 0 0 8,3 5-144-8,-1-1 192 11,-2 2-192-11,0-1 192 4,2-3-64-4,0-2-128 12,0-3 192-12,2 3-64 4,-2 1-128-4,0 1 0 12,1-4 0-9,1-3 0-2,2 0 0 1,-2 3 128 1,-2-1-128-3,2-3 128 9,1 3-128-9,1-1 0 6,-4 3 0-6,-2 3 128 9,2-2 0-9,0-1 0 10,0-5 0-10,-4-17 0 5,6 16 80-5,-6 1 16 10,0-17 0-10,-6 16 0 5,2 0 336-5,-2-7 64 5,6-9 16-4,-10 14 0 7,-5-6-128-8,3 2 0 12,-6-1-16-11,3 1 0 2,-1-2 16-3,-7 2 0 11,-1-4 0-11,-1 1 0 4,0 5-96-3,-3-4-16 9,-1-2 0-10,0 3 0 5,0-3-16-5,-3 0-16 10,3-4 0-10,0 2 0 4,2 0-208-3,5-2-32 4,3-2-128-4,3 0 192 6,-3 0-192-6,7 0 0 9,12 0 0-10,0 0 0 18,-14-4-960-16,14 4-272-2,0 0-64 1,0 0-9904 9,0 0-1968-8</inkml:trace>
    </iact:actionData>
  </iact:action>
  <iact:action type="add" startTime="47181">
    <iact:property name="dataType"/>
    <iact:actionData xml:id="d22">
      <inkml:trace xmlns:inkml="http://www.w3.org/2003/InkML" xml:id="stk22" contextRef="#ctx0" brushRef="#br0">9526 12335 6447 0,'0'0'576'1,"-14"8"-576"6,14-8 0-7,0 0 0 5,0 0 1408-5,-8 10 192 10,8-10 16-10,0 0 16 4,0 0-480-4,0 0-112 10,0 0-16-9,0 0 0 3,0 0 224-4,0 0 32 9,0 0 16-9,0 0 0 6,0 0-336-6,6-16-80 10,6-3-16-9,2-3 0 5,-3 1-288-6,7 1-64 8,1-5-16-8,-1-2 0 5,1-1-80-5,5-1-16 11,3-4 0-11,0 2 0 4,1-2-240-4,-1-2-160 11,0-8 192-11,1 4-192 9,-1-4 192-9,0 0-64 7,2-6 0-7,-1 0-128 4,-1 1 256-4,0 1-48 10,1-4-16-10,-5 0 0 5,0-1-192-5,-3 1 0 11,1-2 0-11,1 7 0 4,-3 1 0-4,-3 0 0 10,2 6 0-10,-5 2 0 4,3 0 0-3,-1 8 0 9,-1 3 0-10,0 5 0 5,-1 1 0-5,-1 1 0 10,-2 3 0-9,-4 4 0 4,-6 12 0-4,9-7-128 8,-9 7 128-9,0 0 0 4,0 0 0-3,0 0-128 6,0 0 128-6,0 0 0 4,16 15-144-5,-8 5 144 10,-2 1 0-10,2 1-144 5,-3-3 144-5,-1 6 0 12,0 5-144-12,0 1 144 3,0 2 0-2,2 2 0 10,-2-2 0-10,0 10 0 1,1-2 0-2,3 8 0 11,0 2 160-10,-2-3-160 2,0-5 320-3,2 6-64 12,1 0 0-12,-3-4 0 3,-2 0 32-3,0-5 0 12,-2 1 0-12,0-3 0 4,-2-3 0-4,0-4 0 11,0-2 0-10,0-2 0 2,0-1-144-3,0-3-16 10,0-3-128-10,0 1 192 5,4 1-192-5,-4-7 176 11,0 1-176-11,0-16 160 5,0 0-32-4,0 0-128 3,4 13 192-4,-4-13-64 8,0 0-128-8,0 0 0 11,0 0-160-11,0 0 160 17,0 0-1664-15,0 0-224-1,0 0-48 1</inkml:trace>
    </iact:actionData>
  </iact:action>
  <iact:action type="add" startTime="47710">
    <iact:property name="dataType"/>
    <iact:actionData xml:id="d23">
      <inkml:trace xmlns:inkml="http://www.w3.org/2003/InkML" xml:id="stk23" contextRef="#ctx0" brushRef="#br0">9883 11860 22111 0,'0'0'1968'4,"0"0"-1584"-4,0 0-384 1,0 0 0 4,0 0 208-4,0 0-32 7,0 0-16-8,17-8 0 5,3 0 16-5,5-2 0 6,2 4 0-6,1 2 0 8,-3 1 352-7,4-1 80 9,3-6 16-10,5 4 0 4,2 4-64-4,0 0-16 10,4-4 0-10,-2 2 0 4,3-1-320-4,-3 3-64 12,0 2-16-12,-4-2 0 5,2-2-144-5,-5 0 0 6,-5 4-160-6,-2 0 160 24,-2-2-1888-24,-3-2-288 1</inkml:trace>
    </iact:actionData>
  </iact:action>
  <iact:action type="add" startTime="48189">
    <iact:property name="dataType"/>
    <iact:actionData xml:id="d24">
      <inkml:trace xmlns:inkml="http://www.w3.org/2003/InkML" xml:id="stk24" contextRef="#ctx0" brushRef="#br0">12138 10925 4607 0,'0'0'400'1,"0"0"-400"5,0 0 0-5,0 0 0 2,7-9 2160-3,-7 9 336 12,4-18 80-12,-4 18 16 4,0-14-1232-4,-2 1-240 10,2 13-48-10,-6-12-16 5,1 0-160-5,-5 3-16 9,0 1-16-9,2-2 0 6,8 10-112-6,-15-10-32 10,3 3 0-10,-4-3 0 5,3 0-224-4,-5 4-48 8,1-2-16-9,-1 3 0 5,-3-1-112-5,-1 2-32 8,1 0 0-8,3 2 0 6,-3 0-96-6,1 2-32 10,-1 0 0-9,3 2 0 3,-1 2 0-4,3 0 0 10,-3-2 0-9,1 5 0 7,4 5-160-7,-3-2 192 7,-1 4-192-8,5-3 192 5,-11 1-192-5,10 6 0 10,-3 3 0-10,3 0 0 2,-3 5 128-2,-3 1-128 8,3 2 192-8,1 1-64 7,-2 1 192-7,5 0 16 11,-5 4 16-11,7 6 0 5,-3-2-64-5,4 6-16 11,-3-2 0-11,1 6 0 5,-2-1-16-5,1 7-16 11,-1-2 0-9,0-1 0-1,-3-1-16-1,3-2 0 7,-6 1 0-7,3 1 0 8,3 0-48-8,-3-10-16 11,5-2 0-11,-4-4 0 6,5 0-32-6,-3 0 0 10,6-4 0-10,2 1 0 4,-1-5-128-4,-1 0 192 11,2-2-192-11,4-3 192 3,2-5-192-3,2 3 160 12,-2-1-160-11,2-3 160 0,-2-16-160-1,8 18-256 12,1-5 64-12,-9-13 16 17,0 0-2160-16,0 0-432 1</inkml:trace>
    </iact:actionData>
  </iact:action>
  <iact:action type="add" startTime="48640">
    <iact:property name="dataType"/>
    <iact:actionData xml:id="d25">
      <inkml:trace xmlns:inkml="http://www.w3.org/2003/InkML" xml:id="stk25" contextRef="#ctx0" brushRef="#br0">10889 11891 25791 0,'0'0'1152'1,"0"0"224"-1,-10-10-1104 0,10 10-272 6,0 0 0-5,0 0 0 2,14-4 0-3,4 0-224 11,3-4 32-11,1 6 16 4,3 2 176-4,4-1 224 10,0-3-48-10,5 2-16 4,3 2 160-3,6 2 48 9,-2-2 0-10,5 0 0 5,3-2-192-5,-4 0-48 10,2 0 0-9,0 2 0 17,-10-2-1120-17,4 0-224 0,-6-2-64 0,-2 2 0-1</inkml:trace>
    </iact:actionData>
  </iact:action>
  <iact:action type="add" startTime="48880">
    <iact:property name="dataType"/>
    <iact:actionData xml:id="d26">
      <inkml:trace xmlns:inkml="http://www.w3.org/2003/InkML" xml:id="stk26" contextRef="#ctx0" brushRef="#br0">12165 11963 17503 0,'2'19'1552'1,"0"5"-1232"2,4-3-320-3,-1 7 0 4,1 3 1184-3,-2 4 176 5,-4-2 48-6,0 2 0 8,-4-2-64-8,-2 2-16 10,1-1 0-9,-1-3 0 2,4 0-384-2,-2-2-80 11,-4-3-16-12,4-3 0 3,2 2-448-3,0-1-80 7,2 3-32-7,4-6 0 7,0-7-288-7,4 0 0 8,-8-14 0-8,8 11-9264 16,-1 5-1904-15</inkml:trace>
    </iact:actionData>
  </iact:action>
  <iact:action type="add" startTime="49508">
    <iact:property name="dataType"/>
    <iact:actionData xml:id="d27">
      <inkml:trace xmlns:inkml="http://www.w3.org/2003/InkML" xml:id="stk27" contextRef="#ctx0" brushRef="#br0">10329 10258 8287 0,'0'0'736'1,"0"0"-592"6,0 0-144-7,0 0 0 5,0 0 1520-4,0 0 272 8,0 0 48-8,0 0 16 1,0 0-960-2,-15 4-192 12,1 0-48-12,-5-2 0 4,1-4 304-3,2 2 64 5,-3 2 16-6,-1 0 0 8,3 2-80-8,-7 0 0 11,-1-2-16-11,-2 2 0 6,-4 2-336-6,1-1-64 6,-3 1-16-6,-6 4 0 8,2-4-144-8,-4-2-48 7,2 4 0-6,2-1 0 7,-6-1-48-8,6-4-16 6,-2 0 0-6,6 0 0 13,2 0-16-12,3-2 0 0,-1-2 0-1,2 2 0 10,0 2-80-10,1 0-32 10,-1 0 0-9,3-2 0 3,3-2-144-3,3 4 0 9,-3 6 144-9,3-4-144 2,5-4 0-3,13 0 0 10,-16 0 0-10,16 0 0 4,0 0 0-3,0 0 128 8,-12 6-128-9,12-6 0 6,0 0 0-5,0 0 128 5,-9 9-128-6,9-9 0 6,-4 18 0-5,2 1 0 11,0-3 0-12,2 3 0 4,0-5 0-4,0 8 0 11,-2 5 0-11,2 2 0 4,0 6 0-4,0 2 0 6,-2-2 0-6,0 8 0 9,2-2 0-9,0 6 0 11,0 4 0-11,0-1 0 4,-2-1 0-4,0 2 0 11,2-2 0-10,-2 1 0 2,0-1 0-3,-6 2 144 12,5 0-144-12,-3 3 0 3,2-1 256-3,-2-2-48 7,-2-1-16-7,0 1 0 9,-1-2-16-9,-3 3-16 10,6-3 0-9,-2 0 0 2,-5 0 0-3,3-1 0 11,-4-5 0-10,3 2 0 1,-1-4-16-2,-4 4 0 9,4-2 0-9,-3 0 0 2,3 5 16-2,-5-1 0 8,1-6 0-8,2 2 0 7,-3-6-160-7,3 2 192 7,-1 2-192-6,3-8 192 6,-4 0-192-7,5 5 192 8,-7-3-192-8,6-2 192 9,-3-4-64-9,3-2-128 11,-2-1 192-11,7-1-64 4,-5 0 0-3,4 1-128 4,0-7 192-5,4-1-64 8,-3 1-128-8,3-1 0 7,2-4 144-7,2-14-144 8,0 0 128-8,-4 17-128 11,2-7 160-11,2-10-160 4,0 0 176-4,0 0-176 11,0 0 192-11,0 0-192 5,0 0 208-4,0 0-64 4,0 0-16-5,21 6 0 9,-5 1 0-9,3-3 0 12,3-2 0-12,-1-2 0 2,-1 0-128-2,3 2 128 11,1 0-128-11,3-2 128 4,2 0-128-4,2-2 128 12,1-2-128-12,5 4 128 5,-2 0-128-5,2 0 160 11,2-2-160-11,-2 2 160 3,6 0 16-3,-2 0 0 11,4-2 0-11,-2 1 0 5,-2-5 0-4,-6 0 0 7,2 2 0-8,-2-4 0 4,-2-2 32-3,-2 5 16 8,-4 1 0-9,-3-2 0 5,-3-4-224-4,-5 4 128 9,-2 0-128-10,-14 6 0 4,0 0 0-4,0 0-336 6,0 0 48-6,0 0-17120 12</inkml:trace>
    </iact:actionData>
  </iact:action>
  <iact:action type="add" startTime="51959">
    <iact:property name="dataType"/>
    <iact:actionData xml:id="d28">
      <inkml:trace xmlns:inkml="http://www.w3.org/2003/InkML" xml:id="stk28" contextRef="#ctx0" brushRef="#br0">14554 12259 11967 0,'0'0'1072'1,"0"0"-864"3,0 0-208-3,0 0 0 2,0 0 656-2,0 0 96 10,0 0 16-11,0 0 0 5,0 0 144-5,0 0 48 10,0 0 0-10,0 0 0 4,0 0 64-4,4-19 32 11,4-1 0-11,6 3 0 4,-1-5-448-4,5 3-96 9,1-5 0-9,-3-1-16 5,3-4-176-4,3-2-16 10,-3-4-16-11,5-3 0 4,1-2-96-3,2 1-32 9,1-8 0-10,1-2 0 4,2-4 48-4,2 3 16 17,1 3 0-17,-3-6 0 1,2-3 96-1,-2-3 32 8,-2-5 0-8,6 3 0 4,-1 3-176-4,-3 3-48 11,-2-3 0-10,0 3 0 3,-1 0-128-4,-3 3 160 11,0-3-160-11,1 8 160 5,-3 6-160-5,1 0 0 5,-5 4 0-5,1 2 0 8,1 2 0-8,-5 6 0 10,-1 3 0-9,-1 3 0 3,0 0 0-4,-5 5 0 11,3 4 0-11,-12 12 0 4,0 0 0-4,0 0 0 10,0 0 0-10,0 0 0 6,0 0 0-6,0 0 0 10,10 18 0-10,-2 1 0 5,-1 5 192-5,-3-1-64 10,-2 6 0-10,0 3 0 5,-2 5-128-4,2 0 128 8,0 4-128-9,0 5 128 6,-2 3-128-6,2 4 192 10,2-1-192-10,-2 5 192 5,2 0 0-5,-4-1 0 10,0 7 0-10,2 1 0 4,0-4 48-4,-2-1 16 10,0-3 0-10,0-1 0 4,2-2 0-4,-2-5 0 7,0-7 0-7,0 2 0 8,0-4-112-8,1 0-16 7,1-4 0-7,0-3 0 9,-2 1-128-9,0-4 160 8,0-4-160-8,0-1 160 4,0-3-160-3,2-3 160 4,-2-3-160-5,0-15 160 7,0 18-160-7,0-4 192 8,0 3-192-8,0-17 192 25,0 0-1120-25,0 0-224 0,0 0-32 0,0 0-7936 10,0 0-1584-8</inkml:trace>
    </iact:actionData>
  </iact:action>
  <iact:action type="add" startTime="52482">
    <iact:property name="dataType"/>
    <iact:actionData xml:id="d29">
      <inkml:trace xmlns:inkml="http://www.w3.org/2003/InkML" xml:id="stk29" contextRef="#ctx0" brushRef="#br0">14977 11760 21183 0,'0'0'1888'1,"0"0"-1504"4,0 0-384-4,4-16 0 4,4 7 304-5,0-3-16 7,-8 12 0-7,19-8 0 8,-1 4-96-8,4-2-32 10,-1-3 0-10,6 5 0 5,3 0 464-4,1 4 80 8,0-4 32-9,6-2 0 4,-2 2-128-3,6 2-32 11,4-2 0-12,2 1 0 3,-6-1-320-3,4-2-80 10,-4-2-16-10,3 4 0 6,1-2-160-6,-4 2 160 10,2 2-160-10,-6 0 160 19,0 0-1888-18,-2 1-368 4</inkml:trace>
    </iact:actionData>
  </iact:action>
  <iact:action type="add" startTime="52948">
    <iact:property name="dataType"/>
    <iact:actionData xml:id="d30">
      <inkml:trace xmlns:inkml="http://www.w3.org/2003/InkML" xml:id="stk30" contextRef="#ctx0" brushRef="#br0">17468 10783 5519 0,'0'0'496'3,"0"0"-496"-2,4-14 0-1,0 1 0 8,2-5 2032-8,-6 5 304 10,-4-5 64-10,2 4 16 6,-2-3-944-6,-2 3-176 9,2-1-32-8,-7-1-16 5,-3 2-96-6,0-3 0 9,-1 1-16-9,-3-1 0 3,3 3-304-3,-5-2-48 7,3 5-16-6,-1-1 0 6,-3 4-240-7,-3 0-48 11,5 1-16-11,1 5 0 6,-3 2-144-6,1 2-16 7,-1-1-16-7,-1 7 0 3,-3 0-96-3,0 0 0 7,-1 4-16-7,-1-1 0 9,-4 9-32-9,1-3 0 19,3 7 0-19,0 1 0 0,1 0 0 3,-1 5 0-3,0 3 0 0,0 4 0 9,1-4 32-9,3 8 0 6,3 6 0-6,3 2 0 9,-3-1 16-9,5-1 0 10,1 4 0-9,-2 1 0 2,5 3-32-2,-1 2 0 9,0-1 0-10,2 3 0 4,-1 1-32-4,3-1-128 12,4-7 192-12,-2-1-64 5,-2-6-128-5,5 4 0 6,-1-3 144-5,2-9-144 7,0-3 128-8,2-3-128 12,0-4 128-12,0 0-128 3,0 1 0-3,2-3 144 8,0-1-144-8,2-3 0 7,-1-7-144-5,-3-14-144 4,12 13-32-6,-12-13 0 25,0 0-2080-24,0 0-416-1</inkml:trace>
    </iact:actionData>
  </iact:action>
  <iact:action type="add" startTime="53352">
    <iact:property name="dataType"/>
    <iact:actionData xml:id="d31">
      <inkml:trace xmlns:inkml="http://www.w3.org/2003/InkML" xml:id="stk31" contextRef="#ctx0" brushRef="#br0">16349 11702 24527 0,'0'0'1088'0,"0"0"224"0,17-10-1056 0,1 2-256 7,-1-4 0-7,5 5 0 3,3 3 0-2,1-2 128 8,1-6-128-9,0 4 0 4,2 6 544-4,-1-4 0 8,3-1 0-8,2 1 0 8,4 0-112-8,0 2-32 11,4-2 0-11,0 2 0 4,-6-2-208-3,2 3-64 8,-4 1 0-8,1 0 0 3,3 0-368-4,-2 2-80 10,-6 0 0-10,-2-2-12048 7</inkml:trace>
    </iact:actionData>
  </iact:action>
  <iact:action type="add" startTime="53593">
    <iact:property name="dataType"/>
    <iact:actionData xml:id="d32">
      <inkml:trace xmlns:inkml="http://www.w3.org/2003/InkML" xml:id="stk32" contextRef="#ctx0" brushRef="#br0">17328 11865 19343 0,'0'0'1728'2,"0"0"-1392"2,0 0-336-4,0 0 0 4,0 0 1392-4,0 0 208 9,0 0 32-8,0 0 16 3,0 0-992-4,15 16-192 11,-5-4-32-11,-10-12-16 4,0 0 352-4,22 13 64 11,-9-3 0-11,5 4 16 5,-4-4-48-5,1 3-16 11,-15-13 0-11,16 18 0 3,-5 1-336-3,1-1-64 10,0-3 0-10,-6 5-16 6,-2-1-112-6,-2-1 0 10,-4 1-16-10,-2 3 0 5,-2-3 16-5,-6 5 0 6,0-3 0-6,-5 3 0 7,1 1 128-7,-5-4 48 13,-1-3 0-8,3 2 0-4,1 1-80-1,-3-7-16 9,-1 3 0-9,5-5 0 5,-1 5-96-5,3-5-32 10,5 0 0-10,10-12 0 4,0 0-208-4,0 0 176 10,0 0-176-10,0 0 160 5,0 0-160-5,12 8 192 13,5-3-192-13,5 3 192 2,-3-4 64-2,1-4 32 12,5-2 0-11,6 0 0 1,4 0-128-2,0-4-32 12,4 1 0-12,4-1 0 4,-2-2-128-3,2-4 0 10,2 3 0-11,-4-5 0 4,6 2-144-3,-6-3-16 7,4 1 0-8,-6-2 0 20,0 3-1664-18,-6-3-336-1,0 4-64-1,2-7-13648 0</inkml:trace>
    </iact:actionData>
  </iact:action>
  <iact:action type="add" startTime="54211">
    <iact:property name="dataType"/>
    <iact:actionData xml:id="d33">
      <inkml:trace xmlns:inkml="http://www.w3.org/2003/InkML" xml:id="stk33" contextRef="#ctx0" brushRef="#br0">18089 10011 21183 0,'-22'-14'944'1,"22"14"192"-1,0 0-912 0,-8-8-224 5,1 1 0-5,7 7 0 4,0 0 640-4,0 0 96 11,13-14 16-11,1 6 0 4,1 0-112-2,5-1 0 7,-4-1-16-9,3 2 0 3,4-4-128-3,3 2-32 9,1 1 0-9,4-3 0 7,1 4-160-7,3-3-48 6,4-1 0-6,-4 6 0 9,2-4-48-9,0 2-16 7,-4 3 0-7,-2-3 0 7,0-2 64-7,1 8 0 13,-1 2 0-11,-2 2 0-1,2 0 16-1,-7 6 16 20,-3-2 0-20,-1-1 0 2,-1 5-288-2,-5 4 0 0,1 0 128 0,-7 3-128 9,0 6 0-9,0 3 128 6,-4 3-128-6,0 0 0 9,-4 5 240-9,0 5-64 6,0 1-16-5,-2 5 0 6,-2-4-32-7,-2 8 0 12,0-2 0-12,0 4 0 3,0-1 0-3,1 5-128 12,-1-1 192-12,2 3-64 4,-2 2-128-4,2-1 0 11,4 1 0-11,0-3 0 4,2 1 0-4,4-1 0 9,2 1 0-9,3 1 0 6,-1-1 0-6,6 1 0 10,-3 5 0-10,5-1 0 5,1 4 0-5,-3 3 0 11,2-7 0-10,-3 1 0 4,5-1 0-4,1 2 0 3,3 1 0-3,-1-1 0 2,2-5 0-2,-3-1 0 5,1 4 0-6,3 3 0 8,1-9 0-8,4 3 192 7,0-1-192-6,-1 1 192 6,-3-3-192-7,0 1 0 11,0-8 0-11,1 1 128 6,-1 1-128-6,0-6 0 6,1-2 0-6,-3-8 0 6,-3-2 0-6,-1 2 192 13,2 0-192-11,-5-5 192 0,-1-3-48-2,1 2 0 10,-4 4 0-9,1-1 0 3,-5 1 16-3,0-4 0 4,-2 0 0-4,-4-2 0 7,1-7-32-8,-1 1-128 11,-4 1 192-10,-2 1-64 2,0-3 192-3,-2-5 48 6,1 5 0-6,-7-6 0 9,2 1 128-9,-4-5 16 11,-3 4 16-11,-1-7 0 4,-3 7 48-4,-7-4 0 11,-1-6 0-11,-2 2 0 6,-6 7 16-6,-3-7 16 10,1 0 0-10,0 4 0 2,-6-3-96-1,1-1-32 10,-1 0 0-11,-2 2 0 4,0 0-80-3,-2-2-16 9,0 1 0-9,-1 5 0 2,-1-4-208-2,0 0-48 4,-2-1-128-5,3 3 192 9,-5 4-192-9,2 0 128 11,2-9-128-11,-1 3 0 4,-3 4 0-4,2-4-160 7,1 3 0-7,1-1 0 22,2 4-3056-18,-4 1-624-1</inkml:trace>
    </iact:actionData>
  </iact:action>
  <iact:action type="add" startTime="63754">
    <iact:property name="dataType"/>
    <iact:actionData xml:id="d34">
      <inkml:trace xmlns:inkml="http://www.w3.org/2003/InkML" xml:id="stk34" contextRef="#ctx0" brushRef="#br0">20496 11146 11055 0,'0'0'480'3,"0"0"112"-2,0 0-464-1,0 0-128 1,0 0 0-1,0 0 0 6,-14-6 1824-6,14 6 352 7,0 0 64-6,0 0 0 7,0 0-880-8,0 0-176 7,21 0-32-7,5 0-16 8,3 0-176-8,6 0-16 7,10 0-16-7,8-2 0 7,7 2-304-7,6 0-64 7,8-2-16-7,1 0 0 8,-3-4-304-8,2-2-64 8,2 1-16-8,-4 3 0 8,2 0-160-8,2 0 0 6,-3-4 0-1,1 4 128-1,0 0-128-4,-8 4 0 7,2-2 144-7,-9-2-144 8,-8-1-160-8,-9-1-96 6,1 2-32-6,-9 2-8256 16,-3 0-1648-15</inkml:trace>
    </iact:actionData>
  </iact:action>
  <iact:action type="add" startTime="64009">
    <iact:property name="dataType"/>
    <iact:actionData xml:id="d35">
      <inkml:trace xmlns:inkml="http://www.w3.org/2003/InkML" xml:id="stk35" contextRef="#ctx0" brushRef="#br0">20993 11612 19343 0,'-18'2'1728'1,"18"-2"-1392"2,0 0-336-3,0 0 0 8,4 19 1456-8,14-1 208 6,1-8 64-6,9-3 0 10,5 5-1248-10,2-6-240 6,6-6-48-6,8 0-16 10,7-2 592-10,11 0 112 4,-1-2 16-4,12-2 16 9,8 0-64-9,3 1-16 8,7-5 0-8,-4-2 0 6,1 4-400-5,-1-5-96 10,2 1-16-11,3-4 0 6,6 3-192-6,-3-5-128 6,1 5 128-6,-7-5-128 7,-10 4 0-7,-4-1 0 7,-4 5 0-7,-4-2 0 22,-11 5-2176-21,-9-3-368-1,7-12-64 4,-20 9-9744-4</inkml:trace>
    </iact:actionData>
  </iact:action>
  <iact:action type="add" startTime="66877">
    <iact:property name="dataType"/>
    <iact:actionData xml:id="d36">
      <inkml:trace xmlns:inkml="http://www.w3.org/2003/InkML" xml:id="stk36" contextRef="#ctx0" brushRef="#br0">25284 9771 5519 0,'-4'-22'240'4,"0"13"64"-4,0-7-304 0,4 16 0 0,0 0 0 1,-5-16 0 7,-1-3 2560-8,2 9 464 6,4 10 96-6,0 0 16 7,-18-11-2128-7,3 3-432 8,-7 6-64-8,1 0-32 7,-7 2-224-7,-3 0-32 7,-4 2-16-7,-2-2 0 9,2 0 16-9,0 0 0 7,-6 0 0-7,0 0 0 7,0-2 32-7,2 4 16 7,2 2 0-7,0 0 0 10,2-2-16-10,3 1 0 5,5 5 0-4,0-2 0 7,0-4-256-8,-1 4 160 6,3 0-160-2,3 2 128 1,5-3-128-5,-1 5 0 7,5 4 144-7,1-6-144 8,2 1 0-8,10-9 128 6,-10 18-128-6,5 3 0 8,1-1 0-8,2-1 0 7,0 5 0-7,2 5 0 10,0 2 0-10,4 4 0 6,0 0 0-6,1 2 0 8,3 10 0-8,-4 6 0 7,0 0 0-7,-2 1 128 8,2 3-128-8,-4 1 0 7,-2 7 0-7,0 5 0 8,0 0 0-7,-4 2 0 5,-4 4 0-6,3-4 0 9,-1 4 0-8,-4-1 0 5,2-1 0-5,1-4 128 6,-7 2-128-7,4-4 0 7,-5 2 128-7,-3-3-128 8,-3 5 224-8,3-6-32 6,-1-3 0-5,1-1 0 7,-1-5 0-8,3-1-16 7,1-3 0-7,3-4 0 7,-3-5 0-7,1 1 0 7,2-6 0-7,-1 4 0 9,-1-10 16-9,-1 2 16 6,5 1 0-6,-4-3 0 8,5-4-48-8,-3-2-16 7,4-3 0-7,2-9 0 8,1 1 208-7,3 0 32 5,4-16 16-5,-4 11 0 7,4-11 0-8,0 0 0 6,0 0 0-6,0 0 0 8,0 0-16-8,0 0 0 6,17 10 0-6,-3-2 0 10,-14-8-176-10,21 4-32 6,1 0-16-5,-5-2 0 6,1-2-160-7,3 0 128 8,1 0-128-8,-1 3 128 7,3 1-128-7,3 0 0 6,4 0 144-4,1-4-144 5,3 0 0-7,-4-4 144 7,2 2-144-7,2 0 0 8,2 0 0-8,-4-2 0 7,4 1-192-6,0-1 48 21,-5 2-512-20,-1 2-112-1,-4 4 0 0,0-2-12256-1</inkml:trace>
    </iact:actionData>
  </iact:action>
  <iact:action type="add" startTime="67632">
    <iact:property name="dataType"/>
    <iact:actionData xml:id="d37">
      <inkml:trace xmlns:inkml="http://www.w3.org/2003/InkML" xml:id="stk37" contextRef="#ctx0" brushRef="#br0">26105 10453 8287 0,'-4'-23'736'0,"0"15"-592"2,-1-5-144-2,-1 3 0 7,-2 2 1520-7,4-6 272 6,-2 3 48-6,-2-3 16 7,-1 6-1024-7,1-2-192 8,-6-3-32-8,4 3-16 7,-5-4 80-7,1 7 16 8,-5-1 0-8,1 0 0 7,-1 2 48-7,-3-2 16 6,-1-7 0-6,1 7 0 8,3 6-144-7,-3 0-32 6,-1-4 0-7,1 4 0 8,3 2-352-8,-2 4-80 6,-5 0-16-6,1-2 0 8,-1 4-128-8,1 4 192 7,0-1-192-7,1 1 192 9,-1 4-192-9,0-1 0 12,-3 7 0-12,3 5 128 4,-2 3-128-3,3 1 0 4,1 4 144-5,-1 10-144 9,-1 0 0-8,4 4 144 4,1 1-144-5,4 3 0 10,-1-4 128-10,1 0-128 6,-1-1 0-6,5 1 0 8,-2 2 192-8,5-2-192 5,-5-2 192-5,4-4-192 11,4 5 288-11,-3-5-48 5,1 0-16-5,4-4 0 10,0 4-32-10,0-4 0 6,0-3 0-6,2-1 0 6,2 2 48-6,0-6 0 9,2-4 0-9,4 1 0 7,-2 1-16-7,-2-5 0 7,4-1 0-7,0 0 0 9,3 1-48-9,-3-8-16 7,4 1 0-7,2-5 0 7,-4 4-160-7,1-5 0 8,3 1 0-7,-4 4 0 21,-8-14-1424-20,0 0-176 2,17 8-16-4</inkml:trace>
    </iact:actionData>
  </iact:action>
  <iact:action type="add" startTime="68063">
    <iact:property name="dataType"/>
    <iact:actionData xml:id="d38">
      <inkml:trace xmlns:inkml="http://www.w3.org/2003/InkML" xml:id="stk38" contextRef="#ctx0" brushRef="#br0">25066 11540 25455 0,'0'0'1120'1,"0"0"240"-1,0 0-1088 8,17-8-272-6,-1 4 0-1,3 0 0 0,3 2 272-1,1-2 0 6,-1 0 0-6,3-1 0 8,0 1 144-7,7 0 32 4,5 0 0-4,-4 4 0 7,-2 0-64-8,0 0 0 8,-2 0 0-8,3 0 0 6,-3 0-384-6,2 0 0 7,-4 4 0-7,-3 0 0 24,-1 0-1408-22,3 1-384 4,-1 1-64-6</inkml:trace>
    </iact:actionData>
  </iact:action>
  <iact:action type="add" startTime="68258">
    <iact:property name="dataType"/>
    <iact:actionData xml:id="d39">
      <inkml:trace xmlns:inkml="http://www.w3.org/2003/InkML" xml:id="stk39" contextRef="#ctx0" brushRef="#br0">25852 11661 22111 0,'0'0'976'1,"-10"17"208"-1,4 1-944 0,2 5-240 3,2 4 0-3,2 1 0 7,0-3 0-7,-2 0 0 7,-2-1 128-7,0-3-128 9,-1-1 512-8,-1-1 64 5,0-1 16-6,-2-3 0 7,-2 9 96-6,3-3 16 5,-1-9 0-6,-2 6 0 7,2-5-416-7,4 3-80 8,2-3-16-8,2-13 0 8,0 0-192-8,0 0 128 7,4 16-128-7,-4-16 0 23,0 0-1936-22,18 2-496 0</inkml:trace>
    </iact:actionData>
  </iact:action>
  <iact:action type="add" startTime="68608">
    <iact:property name="dataType"/>
    <iact:actionData xml:id="d40">
      <inkml:trace xmlns:inkml="http://www.w3.org/2003/InkML" xml:id="stk40" contextRef="#ctx0" brushRef="#br0">26653 9720 15663 0,'0'0'1392'1,"0"0"-1120"-1,-7-8-272 0,7 8 0 6,0 0 624-5,0 0 64 4,0 0 16-4,-12 14 0 6,4 4-128-7,-2 3 0 8,-5 2-16-8,5 5 0 8,-4 3 176-7,3 0 32 6,-5 6 16-7,2 2 0 7,-5-4-80-7,3 2-32 6,3 0 0-6,-1-3 0 9,6 1-192-8,2-2-32 5,0-10-16-6,-1-3 0 8,3-3 0-8,4-17 0 6,-4 14 0-6,4-14 0 8,0 0 144-8,0 0 16 6,0 0 16-5,0 0 0 8,0 0 288-9,0 0 48 6,17-12 16-6,-1-5 0 9,2-3-448-9,1 5-64 5,-7-9-32-4,3-3 0 8,-5 2-256-9,2-1-160 8,1 5 192-8,-5-3-192 11,4 1 144-11,-4-4-144 5,-2-5 0-5,1 9 144 7,1 2-144-7,-2 1 0 7,-4 6 0-7,2 1 0 7,-4 13 0-6,0 0 0 5,0 0 0-6,0 0 0 8,0 0 0-8,0 0-176 6,-4 23 176-6,2 4-192 8,-6 3 192-7,-2 1 0 6,1-2 0-7,1 4-128 8,-6 6 128-8,3 0 0 7,-7 6 0-7,4-6 0 26,-1 0-1072-25,5-4-176-1,-4 2-32 0,5 2-13312 1</inkml:trace>
    </iact:actionData>
  </iact:action>
  <iact:action type="add" startTime="69848">
    <iact:property name="dataType"/>
    <iact:actionData xml:id="d41">
      <inkml:trace xmlns:inkml="http://www.w3.org/2003/InkML" xml:id="stk41" contextRef="#ctx0" brushRef="#br0">27428 11633 6447 0,'0'0'576'1,"0"0"-576"5,0 0 0-5,0 0 0 4,0 0 1888-4,21 2 272 6,-3 2 48-7,-5 4 16 7,5 4-1072-7,-4-3-224 7,1 5-32-7,-5-2-16 8,4 5-288-8,-7-1-48 7,3 3-16-7,2 5 0 8,-6-5-80-8,2 1 0 7,-1 3-16-7,1 1 0 8,-4 1 80-8,-2 2 0 6,0 1 16-6,0-1 0 10,-2 2-80-10,-2 0-32 6,0 1 0-6,0-1 0 8,-2 2 96-8,-4-2 0 7,1-5 16-7,-1-1 0 9,0 3 0-2,-4-3 0-7,2 2 0 0,-5-1 0 8,3-1-80-7,-5-3-32 5,1-1 0-6,-4 3 0 8,3-5-160-8,3 1-48 6,-5-3 0-5,1-5 0 7,3 2 0-8,-7 3 0 6,9-5 0-6,-5 2 0 9,-2-6-64-9,5-1-16 6,-5-1 0-6,7 0 0 9,1 2-128-9,12-6 160 5,-12-2-160-4,12 2 160 22,0 0-656-22,0 0-128 2,-11-8-16-3</inkml:trace>
    </iact:actionData>
  </iact:action>
  <iact:action type="remove" startTime="71842">
    <iact:property name="style" value="instant"/>
    <iact:actionData xml:id="d42" ref="#d41"/>
  </iact:action>
  <iact:action type="add" startTime="71758">
    <iact:property name="dataType" value="strokeEraser"/>
    <iact:actionData xml:id="d43">
      <inkml:trace xmlns:inkml="http://www.w3.org/2003/InkML" xml:id="stk42" contextRef="#ctx0" brushRef="#br1">36580 17973 40831 0,'0'0'0'2,"0"0"0"-2,0 0 0 0,0 0 0 8,0 0 0-8,0 0 0 0,0 20 0 0,0 3 0 18,4-2 0-18,-2 9 0 0,0 3 0 0,0 2 0 13,0 6 0-13,0-2 0 0,-2 4 0 1,0-4 0 12,-2 4-128-13,-2-4 128 0,-4 4 0 0,-1 0 0 16,-5 7 0-16,-6 26-128 0,-1 24 128 0,-6 15 0 21,-5 4 0-21,-1-20 128 1,-8-23-128-1,-2-5 0 8,-9-7 0-7,1 2 0 0,8 1 0-1,4 20-176 15,10 19 32-14,5-11 0-1,3-19 0 0,7-9 272 11,-3-17 64-6,7-13 16-5,0-7 0 0,2-7-208 13,3-9 0-11,5-14 0-2,0 0 0 0,0 0 0 11,0 0 0-9,0 0 0-2,-8-10 0 0,0-4 0 15,4-7 0-14,2-12 0 0,0-12 0-1,2-25 0 12,2-24 0-10,2 8 0-2,0 8-160 0</inkml:trace>
    </iact:actionData>
  </iact:action>
  <iact:action type="add" startTime="71997">
    <iact:property name="dataType" value="strokeEraser"/>
    <iact:actionData xml:id="d44">
      <inkml:trace xmlns:inkml="http://www.w3.org/2003/InkML" xml:id="stk43" contextRef="#ctx0" brushRef="#br1">36147 18738 40895 0,'59'-78'0'1,"-20"37"0"0,10 2 0-1,-3 7 0 26,-7 5 0-24,-5 4 0-1,-9 7 0-1,-4 2-384 0,-3 5-80 0,-18 9-16 0,0 0 0 0,0 0 1024 10,10 15 208-9,-5 5 32-1,-3 9 16 0,-5 39-800 15,-5 40-352-14,-8 14 32-1,1 13 0 1,-11-8 320 27,-5-18 0-22,-12 33 0-6,-6 36 0 0,2-20-432 0,1-31-16 0,5-20 0 0,11-17 0 0,5 21 672 9,4 21 128-9,-1-9 32 1,5-12 0-1,7-19-640 13,-2-26-112-12,4-13-16-1,3-10-16 0,1-12 672 15,-2-6 144-14,2-7 32 0,4-18 0-1,0 0-448 28,0 0 0-23,10 16 0-5,-10-16 0 0,0 0-256 1,13 0-144-1,3-4-32 0,-6-8 0 0,-1-2 432 8,-3-9 0-6,-4-4 0-2,-2-10 0 0</inkml:trace>
    </iact:actionData>
  </iact:action>
  <iact:action type="add" startTime="73575">
    <iact:property name="dataType"/>
    <iact:actionData xml:id="d45">
      <inkml:trace xmlns:inkml="http://www.w3.org/2003/InkML" xml:id="stk44" contextRef="#ctx0" brushRef="#br0">29926 10707 6447 0,'0'0'272'3,"10"-12"80"-3,-4-7-352 0,-2 1 0 0,2 1 0 0,0-3 0 6,1 1 2432-6,-1 3 432 8,-2-5 80-8,2 3 0 8,0 2-1520-8,0-3-304 7,-4-2-64-7,2 3-16 7,-3-2-192-7,-1 1-32 9,-1-2-16-9,1 1 0 6,-2-1-96-6,-2 1 0 7,-4 2-16-7,0-1 0 8,-2-4-112-8,-3 1 0 8,1 5-16-8,-6-3 0 7,3 3-112-6,-5 1 0 6,3-7-16-7,1 5 0 7,-3 10-144-6,-1 0-32 5,-1-5 0-6,-3 7 0 8,-1 2-16-8,-2 2-16 11,-3 4 0-11,-3 2 0 5,2 6-224-4,0 5 0 4,0 1 128-5,1 5-128 9,1 5 0-8,2-1 0 5,-1 2 0-6,1 4 0 7,0 14 144-7,3 6-144 9,5-2 128-9,3 9-128 6,-7 3 208-6,5-1-32 7,5 5-16-7,-3 1 0 8,4-2 0-8,-1 5 0 7,3-5 0-6,4 2 0 6,-6 4-32-7,5-7-128 7,1 3 192-7,0-2-64 8,-4-1-128-8,4 3 128 7,2-3-128-7,-1-7 128 9,-3-3-128-8,2-3 128 5,0 1-128-6,4-8 128 9,2 0-128-9,2-10 128 5,0-6-128-5,2-1 128 9,2-3-272-9,2-5-64 6,-8-18-16-6,5 17 0 26,-1-5-2112-22,-4-12-416-3</inkml:trace>
    </iact:actionData>
  </iact:action>
  <iact:action type="add" startTime="73978">
    <iact:property name="dataType"/>
    <iact:actionData xml:id="d46">
      <inkml:trace xmlns:inkml="http://www.w3.org/2003/InkML" xml:id="stk45" contextRef="#ctx0" brushRef="#br0">28674 11532 27647 0,'0'0'2448'1,"0"0"-1952"3,0 0-496-4,16-6 0 6,5 2 352-6,3-2-32 8,3 2 0-8,4-3 0 8,4 1-320-7,8 0 128 5,0-2-128-6,2-2 0 7,2 3 224-7,-2 1-32 7,3-2 0-7,1 4 0 9,-8-2-192-9,2 4 144 6,-8-2-144-6,6 2 128 24,-4 0-1168-22,0 2-240 3,2-2-64-4</inkml:trace>
    </iact:actionData>
  </iact:action>
  <iact:action type="add" startTime="74280">
    <iact:property name="dataType"/>
    <iact:actionData xml:id="d47">
      <inkml:trace xmlns:inkml="http://www.w3.org/2003/InkML" xml:id="stk46" contextRef="#ctx0" brushRef="#br0">29829 11852 26431 0,'0'0'1168'2,"0"0"240"-2,0 0-1120 0,0 0-288 0,0 0 0 1,0 0 0 7,0 0 128-8,0 0-128 6,0 0 192-6,0 0-192 9,0 0 544-9,13 4 0 7,5-4 0-7,-2 2 0 6,-1 2-96-5,5-3 0 6,-20-1-16-7,19 8 0 9,-1 0-208-9,-1-2-32 6,-17-6-16-6,16 12 0 7,-2-1 16-7,-14-11 16 7,9 18 0-7,-1-4 0 10,-8-14 0-10,2 23 0 7,-2-4 0-7,-4-3 0 8,-2 4 176-8,2-3 48 5,-1-3 0-5,5-14 0 10,-10 21-48-10,4-7-16 6,6-14 0-6,-4 17 0 7,2 1-112-2,2-18 0-1,0 0-16-4,4 14 0 9,-4-14 64-9,0 0 16 6,16 11 0-6,-3-1 0 8,5-6 48-8,-3 0 16 7,5-6 0-7,3-4 0 9,-1 0-192-9,1-4-16 5,3 3-16-5,5-1 0 23,-2-6-1216-23,2 4-240 0,-1-3-48 0,-1-1-9472 9,0-1-1904-8</inkml:trace>
    </iact:actionData>
  </iact:action>
  <iact:action type="add" startTime="74793">
    <iact:property name="dataType"/>
    <iact:actionData xml:id="d48">
      <inkml:trace xmlns:inkml="http://www.w3.org/2003/InkML" xml:id="stk47" contextRef="#ctx0" brushRef="#br0">30740 9615 19295 0,'0'0'848'1,"0"0"176"-1,0 0-816 1,0 0-208-1,0 0 0 0,0 0 0 6,-14 10 448-6,2-1 32 7,-1 11 16-7,3 1 0 7,2 3 160-6,-4 7 48 7,1 2 0-8,3 2 0 6,-2 2 0-6,2 6 16 8,-1 2 0-8,-3-4 0 7,2 0-160-7,4-6-48 6,-1-6 0-6,1-1 0 9,0-1-80-9,4-10-32 6,2-17 0-6,0 14 0 9,0-14 400-9,0 0 80 6,0 0 16-5,0 0 0 6,0 0 112-7,12-10 16 8,3-7 16-8,-5-3 0 7,2-1-384-6,-3-3-80 6,1-1 0-7,2-4-16 8,-6-6-304-8,2 4-64 11,1-3-16-11,-3 3 0 4,-2 2-176-4,2-2 128 9,0 1-128-9,2 5 128 6,-5 4-128-6,-1 5 0 7,-2 16 0-7,0 0 0 8,0-14 0-8,0 14 0 7,0 0 0-6,0 0 0 6,-7 12 0-7,-5 6-144 8,2 1 144-8,2 5-160 9,-3 3-64-9,3 2-16 5,2 0 0-5,-6 1 0 28,2-1-2112-27,5 2-416 0,-3-4-96 0</inkml:trace>
    </iact:actionData>
  </iact:action>
  <iact:action type="add" startTime="75240">
    <iact:property name="dataType"/>
    <iact:actionData xml:id="d49">
      <inkml:trace xmlns:inkml="http://www.w3.org/2003/InkML" xml:id="stk48" contextRef="#ctx0" brushRef="#br0">31038 9217 23951 0,'-10'-12'2128'3,"5"1"-1696"-3,3-1-432 0,4-4 0 7,3 5 768-6,7-7 80 6,-4 1 16-7,6-1 0 8,-1-7-544-8,7-1-96 7,1-1-32-7,3-2 0 10,3-4 0-10,4 1-16 4,-2 9 0-4,6 0 0 10,4 1 16-10,2 5 16 6,-7 3 0-6,-1-2 0 7,4 5-16-7,-4-3 0 7,-4 6 0-7,-1 4 0 8,-1 0-32-8,-6 4-16 7,-3 4 0-7,1 0 0 9,-1 4-144-9,-6 2 128 6,-12-10-128-6,17 15 128 9,-5 7 112-9,0 3 16 6,-7 4 0-6,-1 4 0 9,-2 6-256-4,-2 2 144-2,-2 10-144-3,0 0 128 7,-5 2-128-7,-3 7 0 8,2 6 0-8,-6 3 128 7,3-7-128-7,-1 12 0 7,-6 2 0-6,3 8 0 6,-1 2 0-6,-1 0 128 5,3-3-128-6,-2 3 0 8,7 2 0-7,-3-6 0 4,4-4 128-5,4 0-128 8,4-2 0-7,0 2 0 6,4 0 0-7,2 4 0 8,8 0 128-8,-5 0-128 7,7 2 0-7,-2 1 128 9,3-7-128-9,-1 0 0 6,1-2 0-5,7 4 128 7,-3 0-128-8,1 0 128 7,1-4-128-7,0-1 128 8,1 3-128-8,1-2 0 5,-1-6 0-5,-3 0 0 10,-1 0 0-10,-1-3 0 6,3-3 0-2,-5 4 0 1,3-7 0-4,1 1 0 4,-7-5 144-5,1-3-144 8,-1 1 128-8,0-1-128 9,-5 1 128-9,3-8-128 6,-6-4 256-6,-2-6 0 6,2 4-16-6,-2 0 0 8,-4-8 224-8,-2-2 48 7,0-2 16-7,-2 1 0 8,-2 3 128-8,-8-2 32 7,1-2 0-7,-5-2 0 9,-1-1 32-9,-5-3 16 8,-5-3 0-8,-8 3 0 8,-2-1 0-8,-2 1 0 6,0-6 0-6,-6 3 0 9,-2 1-96-9,-1-7-32 6,-5 2 0-6,-3-5 0 8,-1 5-224-8,-3-4-32 8,-1 3-16-8,-3-7 0 8,3 4-208-8,5-4-128 6,1 5 160-5,7-1-160 7,3-8 0-8,4 6 0 7,-4 5 0-7,6-1 0 22,-4 0-2208-20,-2 5-432 0,5-3-96-2,-13 7-16 0</inkml:trace>
    </iact:actionData>
  </iact:action>
  <iact:action type="add" startTime="78031">
    <iact:property name="dataType"/>
    <iact:actionData xml:id="d50">
      <inkml:trace xmlns:inkml="http://www.w3.org/2003/InkML" xml:id="stk49" contextRef="#ctx0" brushRef="#br0">5038 19748 6447 0,'0'0'576'1,"0"0"-576"3,-2 16 0-4,2-16 0 7,0 0 2000-7,0 15 304 6,0-15 48-5,0 20 16 8,0-20-1056-9,0 17-208 6,0-17-32-6,-4 18-16 7,4-18 0-7,0 0 0 9,-4 14 0-9,4-14 0 6,0 0 144-6,0 0 16 7,0 0 16-6,0 0 0 6,0 0-160-7,0 0-48 7,0 0 0-7,10-14 0 8,1-6-288-7,3-3-64 6,-2-4-16-7,3-4 0 8,5-5-336-8,-3-3-64 6,5-3 0-6,1-3-16 13,1 0-240-13,-1-4 144 5,-2 0-144-4,5-3 128 6,-1-7-128-7,-1 3 0 6,3-1 0-6,-2-1 0 8,1-1 0-8,1-5 128 6,-2-3-128-6,1 3 0 8,1 2 0-8,-2 3 0 7,-5 1 128-7,1 5-128 10,-1 10 0-10,-1 2 0 6,-3 8 0-6,5 6 0 8,-1 1 0-7,-3 9 0 5,1 3 0-6,-8 2 0 8,-10 12-176-8,0 0 176 6,0 0-128-5,19 14 128 7,-1 2-128-8,-9 7 128 6,3 6-128-6,0 6 128 10,-6 0 0-10,2 10-128 6,1 0 128-6,-3 10 0 7,2 3 0-7,2 7 0 8,-3-5 0-8,-1 3 0 8,4 3 0-8,0 0-128 7,-6-3 128-7,2-1 0 8,-1-9 0-8,3-1 0 7,-2-1 0-7,-2-4 0 8,2-2 0-8,2-6 0 7,3 4 0-7,-5-8 0 7,2-4 0-7,4-4 128 9,-4-2-128-9,-1-3 0 7,3-6 0-7,-4 1-240 7,-6-17 48-6,8 14 0 20,-4 1-1824-18,-4-15-352 0,0 0-80-3</inkml:trace>
    </iact:actionData>
  </iact:action>
  <iact:action type="add" startTime="78502">
    <iact:property name="dataType"/>
    <iact:actionData xml:id="d51">
      <inkml:trace xmlns:inkml="http://www.w3.org/2003/InkML" xml:id="stk50" contextRef="#ctx0" brushRef="#br0">5192 19477 30175 0,'0'0'1344'0,"-6"-14"256"0,6 14-1280 0,10-13-320 1,3-1 0-1,9 0 0 6,7-3 224-6,8 5-32 7,8-3 0-7,6 1 0 7,3-7-192-6,3-1 128 6,1-1-128-7,3 1 0 8,1-1 0-8,-5 1 128 7,-3-1-128-7,1 7 0 6,-6-1 0-6,-1-1 0 8,-1 7-192-8,-6-5-8976 17,2 2-1808-17</inkml:trace>
    </iact:actionData>
  </iact:action>
  <iact:action type="add" startTime="78812">
    <iact:property name="dataType"/>
    <iact:actionData xml:id="d52">
      <inkml:trace xmlns:inkml="http://www.w3.org/2003/InkML" xml:id="stk51" contextRef="#ctx0" brushRef="#br0">7839 18289 17503 0,'0'0'768'1,"0"0"176"-1,0 0-752 0,-10-5-192 4,10 5 0-3,-14 0 0 6,0-2 960-6,-3 2 144 4,-1 0 48-5,-3 5 0 9,-8 1-432-9,-5-2-80 6,-1-4 0-6,0 0-16 8,-8 2-16-8,2 2 0 8,-3 0 0-8,3-2 0 6,-4-4 288-6,2 0 64 8,0 0 16-8,2 0 0 7,0 0-272-7,0-4-48 7,2 0-16-7,6-1 0 9,6 3-256-9,3 2-48 5,1-2-16-4,5 4 0 7,5 2-128-8,13-2-48 8,-10 4 0-8,10-4 0 8,0 0-144-8,-8 15 0 6,6-5 0-6,2-10 128 9,0 0-128-9,12 22 0 7,-4-1 0-7,3-1 128 7,1 3-128-7,0 4 0 7,5 4 0-7,-1 1 0 15,1 3 0-15,3 0 0 1,-8 4 0-1,1 2 0 8,-7 0 0-7,2 4 0 5,0 5 0-6,-2-1 0 8,-6 0 0-8,-6 2 0 7,0-3 0-7,-4 3 0 8,-6-2 0-8,3 1 0 8,-7-5 0-8,1 6 0 7,1 4 0-7,-3-3 0 7,-1-3 0-7,1-6 0 8,1 2 0-7,-1-6 128 5,5 4-128-6,5-6 128 9,-5-6 32-9,4 0 0 6,4-7 0-6,-1-1 0 8,5 0-32-8,2-3 0 7,2-6 0-7,0-14 0 8,4 19 32-8,6-1 0 7,-3-9 0-7,3 3 0 8,8 0-32-8,-3-4 0 8,5 5 0-7,1-5 0 7,7-6-128-8,-1 2 128 6,0 0-128-6,4 0 128 8,2-4-128-8,5 0 0 7,-3-2 0-7,2 2 0 22,6 0-384-21,-6-2-64-1,-4-2-16 1,4-2-10016 8,-4 0-2000-9</inkml:trace>
    </iact:actionData>
  </iact:action>
  <iact:action type="add" startTime="79429">
    <iact:property name="dataType"/>
    <iact:actionData xml:id="d53">
      <inkml:trace xmlns:inkml="http://www.w3.org/2003/InkML" xml:id="stk52" contextRef="#ctx0" brushRef="#br0">9151 18223 7359 0,'0'0'320'2,"0"0"80"-2,-13-8-400 1,-1 4 0-1,-2-5 0 0,5 3 0 7,-7 2 2272-7,6 2 368 7,-5-4 80-6,3 0 16 7,-7-2-1456-8,-1 5-272 8,-5-5-64-8,0 0-16 7,-5-2-64-7,3 4-16 7,2 4 0-7,2-3 0 7,-5-3-48-7,3 6-16 7,-2 0 0-7,1 2 0 8,3 8-192-8,0-3-32 7,1-1-16-7,3 6 0 8,1 6-160-8,-1-3-16 7,1 3-16-7,3 5 0 8,-3 5-32-8,5 1 0 7,3 2 0-7,-2 6 0 13,3 1-64-13,5 8-32 4,-2 5 0-4,4-4 0 7,2 2-96-7,2 4 0 7,0-3-128-7,2 1 192 7,0 2-192-6,0 1 176 6,-2-1-176-7,4 0 160 7,-2-4-160-7,0-3 0 8,0 5 144-8,0 2-144 8,0-12 0-8,0 4 0 7,0-6 0-7,-1 4-128 22,-1-6-384-20,0-8-64-1,0-1 0-1,0-5-16 14,-1-3-1552-13,-3-1-304 0,4-17-64-1,-10 14-16 0</inkml:trace>
    </iact:actionData>
  </iact:action>
  <iact:action type="add" startTime="79743">
    <iact:property name="dataType"/>
    <iact:actionData xml:id="d54">
      <inkml:trace xmlns:inkml="http://www.w3.org/2003/InkML" xml:id="stk53" contextRef="#ctx0" brushRef="#br0">8221 19169 21183 0,'0'0'1888'3,"12"-10"-1504"-2,5 2-384-1,7 3 0 7,1-7 1552-7,6 6 240 8,8 0 64-8,2-2 0 9,0-1-1376-9,2 1-272 6,2 2-48-6,-4 0-16 7,4-4-144-7,-4 4 0 7,3 3 0-7,-5 3 0 22,0-4-304-21,-5 2-144-1,-5 2-16 1,0-2-11696 1</inkml:trace>
    </iact:actionData>
  </iact:action>
  <iact:action type="add" startTime="79937">
    <iact:property name="dataType"/>
    <iact:actionData xml:id="d55">
      <inkml:trace xmlns:inkml="http://www.w3.org/2003/InkML" xml:id="stk54" contextRef="#ctx0" brushRef="#br0">9471 19341 26719 0,'0'23'2368'1,"-4"4"-1888"5,0 4-480-5,2 1 0 4,2 1 768-4,0 6 64 5,0-4 16-6,0 4 0 9,-2 0-336-9,-1-6-80 5,-1 0-16-5,-2-2 0 9,-4-5-288-9,2-1-128 6,2 1 0-6,2-3 128 25,3 2-1904-24,1-5-384 0</inkml:trace>
    </iact:actionData>
  </iact:action>
  <iact:action type="add" startTime="80435">
    <iact:property name="dataType"/>
    <iact:actionData xml:id="d56">
      <inkml:trace xmlns:inkml="http://www.w3.org/2003/InkML" xml:id="stk55" contextRef="#ctx0" brushRef="#br0">11429 18385 3679 0,'0'0'320'2,"0"0"-320"-1,0 0 0-1,0 0 0 7,0 0 2752-7,0 0 496 7,0 0 80-6,2-12 32 7,-2 12-1760-8,-2-17-336 7,-1 3-80-7,-1 0-16 9,4 14 64-9,-12-9 16 6,0-3 0-6,-3 4 0 8,3-2-400-8,-4-1-80 6,5 5 0-5,-9-4-16 6,1-2-112-7,-1 5 0 8,-1-1-16-8,-3-2 0 9,1 0-48-9,-1 6-16 6,-1-5 0-6,6 5 0 7,-5 2-240-7,5 2-32 7,-1 2-16-7,5 6 0 8,-5-1-128-8,4 3-16 8,-3 6-128-8,3 5 192 15,3-1-32-15,-3 7-16 0,4 2 0 0,-1 12 0 9,3-2 16-9,6 8 0 6,-2 2 0-5,0-2 0 6,2 3 80-7,3 3 16 6,-1 0 0-6,2 3 0 9,0 1-64-9,0-3-16 7,2-1 0-7,-1 2 0 8,1-3-176-8,0 1 128 7,2-4-128-7,-2-1 128 8,0-1-128-8,-2 0 0 7,0-6 0-6,0 0 128 6,-2-6-128-6,0-2-256 5,-4-2 64-6,4-3 16 7,1-1 48-7,-3-4 0 8,0-1 0-8,0-1 0 24,-6-11-3424-23,10-10-672 0</inkml:trace>
    </iact:actionData>
  </iact:action>
  <iact:action type="add" startTime="80783">
    <iact:property name="dataType"/>
    <iact:actionData xml:id="d57">
      <inkml:trace xmlns:inkml="http://www.w3.org/2003/InkML" xml:id="stk56" contextRef="#ctx0" brushRef="#br0">10563 19315 14735 0,'0'0'1312'1,"0"-10"-1056"-1,0 10-256 0,8-15 0 6,-2 3 3024-6,6 0 560 7,3 5 96-7,5-1 32 8,-1-2-2560-8,5 2-512 7,3 4-112-7,0-1-16 8,3-5-320-8,1 2-64 7,2 2 0-7,-2 0-128 8,0-2 160-8,-1 3-160 7,1 1 128-7,0 2-128 9,0-2 0-9,1 2 0 7,3 2-224-7,-4 0 80 26,-2 0-1984-23,0 0-400-2</inkml:trace>
    </iact:actionData>
  </iact:action>
  <iact:action type="add" startTime="81022">
    <iact:property name="dataType"/>
    <iact:actionData xml:id="d58">
      <inkml:trace xmlns:inkml="http://www.w3.org/2003/InkML" xml:id="stk57" contextRef="#ctx0" brushRef="#br0">11613 19344 14735 0,'0'0'1312'1,"0"0"-1056"-1,0 0-256 0,0 0 0 7,0 0 3136-6,19-1 576 5,5 1 128-5,-1 1 0 7,4 1-2880-8,-1 2-592 7,-1 0-112-7,1 2-32 7,-1 2 288-7,-2-4 48 8,-5 0 16-8,1 2 0 7,1 3-160-6,-7-1-32 7,5 6 0-8,-8-3 0 6,-2 7-64-6,-1-4-32 8,-3 3 0-7,0 1 0 5,-2-1 144-6,-2 3 16 7,-2-3 16-6,-2 5 0 6,-2 5-16-6,-5 2 0 5,-1 1 0-6,-7-1 0 11,-1 4-32-9,1-4-16 1,-5-3 0-2,-1 3 0 6,-1-2 16-7,3 0 0 8,2 1 0-8,1-1 0 8,1-2-96-8,-1-3-32 5,4-1 0-5,-1 3 0 10,5-7-96-10,0-1 0 6,7 3-16-6,3-5 0 8,2-14-176-8,2 16 0 7,-2-16 0-7,13 15 0 8,1-7 192-8,5-2-64 7,1 2 0-7,3-2 0 8,5-6-128-7,1-4 192 5,2 2-192-6,8-4 192 8,0 0-192-8,6-4 0 8,2-1 0-8,-4 3 128 22,5-8-1152-21,-1 4-256-1,-4-7-32 0,0 3-16 13,-6-3-1216-11,0-5-240 0</inkml:trace>
    </iact:actionData>
  </iact:action>
  <iact:action type="add" startTime="81486">
    <iact:property name="dataType"/>
    <iact:actionData xml:id="d59">
      <inkml:trace xmlns:inkml="http://www.w3.org/2003/InkML" xml:id="stk58" contextRef="#ctx0" brushRef="#br0">12414 18303 19343 0,'0'0'848'3,"4"-14"192"-3,0-3-832 0,8-3-208 0,0 5 0 1,7-3 0 6,-1 6 1184-6,1-3 192 5,3 3 32-6,-1-3 16 8,1 3-784-8,1-4-144 7,-2 5-48-7,3-5 0 7,1 4 208-7,1-1 48 7,-3 5 0-7,-2-4 0 8,3 2-96-8,1 6-16 7,-1-1 0-7,-1 3 0 7,0 0-80-7,-5-2-32 8,-2 2 0-8,3 4 0 8,-19-2-240-8,16 10-48 7,-1-3-16-7,-5 3 0 8,-10-10-176-8,14 18 0 6,-6 3 0-5,-1 1 0 7,-1-3 0-8,2 4 128 7,-2 1-128-7,-4 5 128 12,0 2 64-12,0 8 16 4,2 0 0-4,-1 6 0 9,1-4-80-9,0 8-128 5,0 4 176-5,-2 1-176 10,0 7 224-10,4 1-64 6,0 4-16-6,4-1 0 7,-3 1-144-7,3-2 192 7,4-3-192-7,-4-1 192 8,1 1-192-7,1 1 128 7,4-3-128-8,-5-1 128 8,5-1-128-8,-4-1 128 7,5-3-128-7,-3 3 128 7,3 1-128-7,3-2 160 7,-7 1-160-6,5-5 160 5,-4 0-16-6,5-3 0 8,-7-7 0-7,3 4 0 7,-5-6 48-8,2 2 16 6,-6-6 0-5,2-4 0 5,1-3 48-6,-5-1 16 8,0-4 0-8,-2 1 0 9,0-5 0-9,0-1 0 6,-2 1 0-6,-2 3 0 9,-2-8-48-9,-2 3-16 6,-3-5 0-6,-1 3 0 8,0-3 0-8,-6 4 0 7,-1-7 0-7,1 5 0 8,-3 0 48-8,1-1 16 8,3-3 0-8,-3 2 0 7,4-4-16-7,-3-3 0 7,-1 9 0-7,3-6 0 8,-1-4-256-8,4 2 160 8,-5 0-160-8,5 1 128 8,-3-1-128-8,3 0 0 6,-6-2 0-6,7-2 0 8,-7 6 0-8,6-6-256 7,-3 0 64-7,15-2 16 22,0 0-432-20,0 0-96-1,0 0 0-1,0 0-16 13,11-18-2288-11,3 4-464-1</inkml:trace>
    </iact:actionData>
  </iact:action>
  <iact:action type="add" startTime="82206">
    <iact:property name="dataType"/>
    <iact:actionData xml:id="d60">
      <inkml:trace xmlns:inkml="http://www.w3.org/2003/InkML" xml:id="stk59" contextRef="#ctx0" brushRef="#br0">14718 18947 22111 0,'-21'-6'1968'3,"21"6"-1584"-3,0 0-384 0,0 0 0 7,0 0 1744-6,0 0 272 6,7-12 48-7,9 2 16 9,7 1-1456-9,9 1-304 6,3 4-48-6,6 0-16 8,-2-4-256-7,6 4 128 6,-3 2-128-7,7 0 0 6,4 0 192-6,5 0-192 8,1 1 192-8,-1-1-192 7,-1 2 128-7,-4 0-128 8,-5-2 0-8,-3-2 0 21,-10 4-1056-20,-5 0-272 0,-7 0-48-1</inkml:trace>
    </iact:actionData>
  </iact:action>
  <iact:action type="add" startTime="82404">
    <iact:property name="dataType"/>
    <iact:actionData xml:id="d61">
      <inkml:trace xmlns:inkml="http://www.w3.org/2003/InkML" xml:id="stk60" contextRef="#ctx0" brushRef="#br0">15028 19290 30575 0,'0'0'1344'1,"0"0"304"-1,8 17-1328 0,6-7-320 0,3 0 0 1,3 4 0 6,7-7 512-6,8 3 48 5,2-6 0-6,2-2 0 7,4-2-304-7,6 0-64 6,-2-2-16-5,1-2 0 6,1-4-176-7,2 2 0 8,-2 3 0-8,-2-5-9888 15,1-6-1888-15</inkml:trace>
    </iact:actionData>
  </iact:action>
  <iact:action type="add" startTime="82915">
    <iact:property name="dataType"/>
    <iact:actionData xml:id="d62">
      <inkml:trace xmlns:inkml="http://www.w3.org/2003/InkML" xml:id="stk61" contextRef="#ctx0" brushRef="#br0">18155 17975 12895 0,'0'0'1152'1,"0"0"-928"-1,0 0-224 0,0 0 0 6,0 0 1728-6,-12-2 320 7,12 2 48-7,-21 2 16 9,-1 0-832-9,1 2-176 8,3-4-16-8,-5 6-16 7,-2-2-112-7,-3 2-32 6,-1-2 0-5,-4 0 0 6,-4 2-112-7,2-1-32 8,0-3 0-8,-5 2 0 8,3-2-112-8,0 0-32 7,-4-2 0-7,8 2 0 8,0 0-336-8,6-2-80 6,1 0-16-6,3 4 0 8,5 0-208-8,5 0 144 7,-3-2-144-7,16-2 128 9,0 0-128-9,0 0 0 7,-10 9 0-7,10-9 0 7,-3 12 0-6,3-12 128 6,0 16-128-7,3 3 128 7,1-1-128-7,4 3 128 8,2 1-128-8,-2-1 128 9,3 8-128-6,3 3 0 1,0-1 0-3,-1 6 128 6,3 4-128-7,0 0 0 7,1 6 0-7,-5 3 128 7,3 3-128-7,-5 2 0 7,0-1 0-7,-2 5 0 8,-4-3 0-8,-4 5 0 7,-4-1 0-7,-4 6 0 7,0-3 0-7,-2-1 0 8,-5-1 0-8,3-1 0 10,-5-1 0-10,3 3 0 4,-4 2 0-4,1-3 0 8,1-7 0-8,-3-1 0 8,1-6 0-8,3 0 0 8,-5 0 128-8,6-10 112 6,-3-2 16-6,3 0 0 10,4-4 96-10,5-4 32 6,-1-1 0-6,4-5 0 8,2-3-128-8,2 1 0 8,0-7-16-8,2 2 0 8,-4-14-96-8,15 9-16 6,1 1 0-6,5-2 0 8,1-4-128-8,-1 0 0 7,4-2 144-7,7-2-144 7,9 2 0-6,-2-1 144 6,4-2-144-6,1-1 0 6,-1-2 128-7,6 2-128 7,-2-4 0-7,-2 0 0 8,0-6 0-8,-2 6 0 7,-1-3-128-7,5-1 128 23,-6 2-1408-21,4-2-192 1,-6-7-48-2,4 3-13648 1</inkml:trace>
    </iact:actionData>
  </iact:action>
  <iact:action type="add" startTime="83571">
    <iact:property name="dataType"/>
    <iact:actionData xml:id="d63">
      <inkml:trace xmlns:inkml="http://www.w3.org/2003/InkML" xml:id="stk62" contextRef="#ctx0" brushRef="#br0">19686 18404 6447 0,'0'0'576'1,"0"0"-576"2,0 0 0-2,4-21 0 6,-4 3 3264-7,0 5 528 8,-2-5 112-8,2 18 32 9,-2-15-2416-9,-4-5-496 6,-2 1-80-6,1 5-32 7,-3 0 16-7,-4 3 0 8,3-7 0-8,-5 4 0 7,0-1-224-7,-5 3-32 6,-1-2-16-6,-3 3 0 9,0-5-192-9,-5 8-32 7,-1 3-16-6,-2-5 0 6,0 4-160-7,2 4-48 7,-2 2 0-6,1 4 0 5,3 6-208-6,0-1 144 7,1 1-144-7,3 6 128 8,0-3 0-4,1 7-128 1,3 5 192-5,-1 3-64 8,-1 3 0-8,5 4 0 6,3 4 0-6,-3 2 0 8,9 8-128-8,-3 1 160 8,2 3-160-8,6 0 160 8,2-1-160-8,4 1 0 6,0 0 0-6,0 1 0 9,2-3 160-9,0 2-160 6,0-3 192-6,4 1-192 8,-3-6 224-8,-1-4-64 7,0 4-16-7,2-4 0 9,2 3-144-9,-2-5 160 7,-2-2-160-7,3-5 160 8,3-3-160-8,-4-2 0 7,2-1 0-7,4-3 0 24,-5-4-368-23,1 3-96 0,0-5-32-1,2-9 0 11,-10-8-2096-9,0 0-416-1,0 0-96-1,0 0-16 0</inkml:trace>
    </iact:actionData>
  </iact:action>
  <iact:action type="add" startTime="83947">
    <iact:property name="dataType"/>
    <iact:actionData xml:id="d64">
      <inkml:trace xmlns:inkml="http://www.w3.org/2003/InkML" xml:id="stk63" contextRef="#ctx0" brushRef="#br0">18880 19216 23951 0,'0'0'2128'1,"0"0"-1696"1,18 0-432-1,5 0 0 7,1 0 1280-8,5 4 192 8,2 0 16-8,4-1 16 6,4 1-1040-6,-1-2-208 7,4-2-32-7,-1 0-16 9,4 0-208-8,-2 0 144 3,2-2-144-4,-2 2 128 9,-6-2-128-9,0 0-144 7,-4 0 144-7,-4 2-208 24,-5 0-2096-23,-1-1-400 4</inkml:trace>
    </iact:actionData>
  </iact:action>
  <iact:action type="add" startTime="84147">
    <iact:property name="dataType"/>
    <iact:actionData xml:id="d65">
      <inkml:trace xmlns:inkml="http://www.w3.org/2003/InkML" xml:id="stk64" contextRef="#ctx0" brushRef="#br0">20047 19502 4607 0,'-4'24'400'1,"2"-9"-400"-1,0 7 0 0,0 5 0 8,-2 4 5760-8,0 6 1056 5,0 2 224-4,3-3 32 6,-3 3-4896-7,0 2-960 6,2 7-208-6,-4-3-48 9,-4-12-544-8,0 0-112 6,3-3-32-7,-3-1 0 6,2-4-96-6,0 3-32 7,-3 1 0-7,3-4 0 8,2-3-144-8,0-7 0 8,0 1-192-8,6-16-10176 15,6 19-2016-14</inkml:trace>
    </iact:actionData>
  </iact:action>
  <iact:action type="add" startTime="84608">
    <iact:property name="dataType"/>
    <iact:actionData xml:id="d66">
      <inkml:trace xmlns:inkml="http://www.w3.org/2003/InkML" xml:id="stk65" contextRef="#ctx0" brushRef="#br0">22214 18239 12895 0,'0'0'1152'3,"0"0"-928"-2,0 0-224-1,4-22 0 8,-2 3 944-8,-2 5 144 6,-2-3 16-6,-2 3 16 9,-2-4-64-9,-2 3-16 6,-3 1 0-6,-1-2 0 9,-8 5 64-9,3-3 16 7,-1 0 0-7,-1 1 0 7,1-1-224-7,1 6-64 7,-7-1 0-7,1 3 0 8,1 2-224-7,3 2-48 6,-3 0-16-7,-1 2 0 8,-4 4-112-8,1-2-32 7,-1 2 0-7,4 4 0 7,1 3 32-6,7-1 0 5,-5 6 0-6,3 1 0 8,1 1-64-8,-2 5-16 7,7 4 0-7,-3 7 0 8,2-3-80-3,1 10-16-1,1 0 0-3,4 5 0 6,2 5-256-7,0 6 0 6,-2-1 128-6,4 5-128 7,2 5 0-7,0-2 0 7,0-5 0-7,0 3 0 9,-2 1 128-9,2-7-128 6,-2-3 0-6,4-2 0 8,2-1 0-8,-2-3 160 8,-2-4-160-8,4-4 128 7,0-8-128-7,-2 2-192 7,-2 3 32-7,0-7 16 22,0-4-656-21,0-3-128-1,0-3-32 0,0 1-8768 10,-4-9-1744-9</inkml:trace>
    </iact:actionData>
  </iact:action>
  <iact:action type="add" startTime="84971">
    <iact:property name="dataType"/>
    <iact:actionData xml:id="d67">
      <inkml:trace xmlns:inkml="http://www.w3.org/2003/InkML" xml:id="stk66" contextRef="#ctx0" brushRef="#br0">21389 19130 30175 0,'0'0'1344'1,"17"-12"256"-1,-1-5-1280 1,4 7-320-1,5 2 0 0,2-2 0 6,2 5 256-5,9 1 0 7,2 0-16-8,1 0 0 7,4-2-240-7,2 2 128 8,-4-4-128-8,2 0 0 6,-4-1 0-6,2 3 0 7,-8 2 0-7,4 0 0 23,-4 0-688-23,-2-4-128 0,0 3-16 0,0 1-12160 3</inkml:trace>
    </iact:actionData>
  </iact:action>
  <iact:action type="add" startTime="85208">
    <iact:property name="dataType"/>
    <iact:actionData xml:id="d68">
      <inkml:trace xmlns:inkml="http://www.w3.org/2003/InkML" xml:id="stk67" contextRef="#ctx0" brushRef="#br0">22657 19321 28559 0,'0'0'2544'1,"0"0"-2032"3,0 0-512-4,17 14 0 7,-5-5 640-7,6 5 48 6,-1-2 0-6,-5 3 0 9,-2-3-464-9,3 4-96 6,-13-16 0-6,10 13-128 8,0 5 304-8,-4-6-48 7,-6-12-16-7,3 19 0 8,1-5-32-8,-4 1 0 8,-2-3 0-8,0 6 0 6,2-18 272-5,-7 19 48 6,-7-3 16-6,0 3 0 6,-5 3-224-7,-3-5-64 7,-3 1 0-7,-2 5 0 8,-3 1-64-8,-1-5-32 8,0 3 0-8,0-1 0 8,-4-1 96-6,5-5 0 4,3 3 16-5,8 3 0 6,-3-9-64-7,3 5-16 6,5-3 0-6,2 4 0 8,5-7-48-8,5 3-16 7,2-14 0-7,0 0 0 8,2 16 48-8,5-1 0 7,5-5 0-7,2 0 0 10,5-5 16-10,9-1 0 5,3 0 0-5,6 0 0 8,4-4-64-8,6-2-128 7,-3-2 192-7,5 0-64 8,0-3-128-8,-4-5 0 7,0 0 0-7,3-3 0 9,-3 3-240-9,0-6-128 6,2 3-16-6,-4-3-16 25,2 1-2560-24,2 3-512 0</inkml:trace>
    </iact:actionData>
  </iact:action>
  <iact:action type="add" startTime="85707">
    <iact:property name="dataType"/>
    <iact:actionData xml:id="d69">
      <inkml:trace xmlns:inkml="http://www.w3.org/2003/InkML" xml:id="stk68" contextRef="#ctx0" brushRef="#br0">23728 17722 20271 0,'0'0'1792'1,"0"0"-1424"-1,0 0-368 0,0 0 0 7,0 0 1600-6,0 0 256 6,0 0 64-7,0 0 0 7,-14 10-992-7,-2 7-192 7,5 3-32-6,-5 1-16 6,2 10-48-7,-3 4 0 7,3-3 0-7,-3 3 0 8,1 2 32-8,2 0 0 7,-3 0 0-6,3 4 0 6,-3-4-16-7,3-4 0 7,-4 0 0-7,5-5 0 7,3-7-160-7,4 0-48 8,0-3 0-8,0-6 0 7,6-12 16-7,0 0 0 7,0 0 0-6,0 0 0 7,0 0 96-8,20-10 16 6,1-8 0-6,3 1 0 8,-7-9-208-8,5-1-48 7,-1-8 0-7,1 4 0 9,-5-2-192-9,3 3-128 10,-1-1 128-10,-7 0-128 8,2 2 0-8,-7-4 128 4,3 5-128-4,2 9 0 10,-6-1 0-10,0 9 144 5,-3-3-144-5,-3 14 0 8,0 0 0-7,0 0 0 6,0 0 0-7,0 0 0 7,-11 21 0-7,-1 5 0 9,-5 1 0-9,1 2 0 8,0 3 0-8,-3-1 0 6,-1 4-192-6,5 4 192 8,-7-8-192-8,5 0 192 7,-1 0-208-7,-1 1 80 24,1-3-1152-23,4-2-240 0,-1-3-32-1,5-3-16 12,4 1-944-11,2-9-192 4,4-13-48-5</inkml:trace>
    </iact:actionData>
  </iact:action>
  <iact:action type="add" startTime="86409">
    <iact:property name="dataType"/>
    <iact:actionData xml:id="d70">
      <inkml:trace xmlns:inkml="http://www.w3.org/2003/InkML" xml:id="stk69" contextRef="#ctx0" brushRef="#br0">24336 17835 23903 0,'-23'-4'1056'2,"7"0"224"-2,4-2-1024 9,12 6-256-6,-11-9 0-3,11 9 0 0,-4-10 864 0,4 10 128 5,10-20 32-4,5 5 0 8,9-3-368-9,-1-1-64 5,4 5-16-5,3-5 0 7,1-1-80-7,2 4-32 8,4-3 0-8,4 3 0 8,0 3-160-8,0-3-48 7,0 4 0-7,2 3 0 8,-2-9 256-8,2 8 32 7,3-3 16-7,-3 7 0 8,2 0-32-8,-4-2 0 8,-2 2 0-8,-8 2 0 8,-1 4-128-1,-3 2-16-7,-4 2-16 0,-3 4 0 7,-20-8-224-7,14 12-144 8,-5-1 192-8,-1 5-192 7,-8-16 0-7,4 25 0 8,-4 1 0-8,0 1 0 8,-8 2 0-8,-4 4 0 8,1 8 0-8,-7 0 0 7,-1 4 0-7,1-2 0 6,-3 4 0-6,-3 0 0 10,-3 0 0-10,0 1 0 6,1 5 0-6,1-4 0 8,-2-6 0-7,3 0 0 4,3-4 0-5,-1 1 0 9,1-4 0-9,3 3 0 6,3-2 0-6,1-2 0 9,2 4 0-8,6-4 0 4,-3-4 0-5,3 2 0 8,4-2 0-7,2 1 0 6,0-9 0-7,4-2 0 6,0 1 128-6,4-5-128 9,-3-3 0-9,3 2 0 7,-8-16 128-7,12 10-128 7,-12-10 0-7,0 0 0 9,10 9 128-9,-1 5-128 7,-9-14 0-7,12 8 0 7,-12-8 128-7,0 0-128 8,8 15 0-8,0-5 0 7,0 6 0-7,-3-5 0 7,-1 5 0-7,-2 0 0 8,2 3 0-8,0 4 0 7,-2-7 0-7,4 4 0 8,-2 3 0-8,2 0 0 7,-4 3 0-7,3 1 0 9,1-2 0-9,4 3 0 6,-4 1 0-5,2-2 0 6,-1-1 0-7,-1 1 0 7,-2-6-128-7,2 7 128 8,0 1 0-8,2 4 0 7,-2-4 0-7,-5 3 0 7,3-1 0-7,0 2 0 9,0-2 0-9,4 4 0 7,-2-4 0-7,-4 3 0 8,2 1 0-8,0 4 0 7,1-4 0-7,1 0 0 8,-4-2 0-8,2 2 0 7,-2-4 0-7,0-1 0 7,0 1 0-7,2-2 0 8,0-2 0-8,2-3 0 7,-4-3 0-7,0-7 0 8,-2-14 0-8,0 17 128 7,0-17-128-7,0 12 0 8,0-12 272-8,0 0-48 7,0 0-16-7,0 0 0 8,0 0 32-8,0 0 0 7,0 0 0-7,0 0 0 8,0 0-240-8,0 0 176 7,0 0-176-7,0 0 160 8,0 0-160-8,0 0 0 7,-10-8 0-7,10 8 128 7,0 0-128-7,-12-8-144 8,4-3 144-8,8 11-208 7,-13-8-160-7,13 8-16 8,-12-8-16-8,-2-4-11184 17,5 3-2240-16</inkml:trace>
    </iact:actionData>
  </iact:action>
  <iact:action type="add" startTime="87404">
    <iact:property name="dataType"/>
    <iact:actionData xml:id="d71">
      <inkml:trace xmlns:inkml="http://www.w3.org/2003/InkML" xml:id="stk70" contextRef="#ctx0" brushRef="#br0">22411 17384 24879 0,'-16'-7'2208'1,"7"3"-1760"-1,-1-2-448 0,6 0 0 6,4 6 1024-6,0 0 112 8,6-16 16-8,7 7 16 8,3-5-304-8,9 4-64 6,5 1-16-6,3-5 0 8,2-2-448-7,0-1-80 6,4 3-32-7,2 0 0 7,0-1 32-7,4 3 16 7,-6 2 0-6,4 1 0 6,-6 5 80-7,2 2 16 8,-8 2 0-8,0 2 0 9,0 4-208-9,-1 7-32 5,-5 1-128-5,-3 5 192 8,3 5-192-8,-4 3 0 8,-3 2 128-8,1 3-128 8,-5 9 0-2,-2 0 176-5,-6 9-176-1,-1 1 160 8,-3 5 0-8,-2 5 0 7,-3 3 0-6,-1 5 0 6,0-3-160-6,-4 8 160 5,-6 0-160-6,5-2 160 9,-7 0-32-8,4 1 0 5,-3-1 0-6,5 4 0 8,-4 0-128-8,4-8 0 6,3 0 0-6,-1-3 0 8,2 3 0-8,2-2 0 7,2 1 0-7,2 1 0 8,4-4 0-8,4 4 0 7,2-3 128-7,-3 7-128 8,9-4 256-8,-2 2-16 7,5-7-16-7,-3-3 0 9,3 1 0-9,3-3 0 6,3-3 0-6,0-1 0 7,5-3 64-7,-1 0 16 8,-2-4 0-8,1-1 0 9,-3-5-64-9,0 2-16 6,1-4 0-6,-1 2 0 8,-2-4-48-8,-1-2-16 7,-5 2 0-7,-1-3 0 9,-2-3 0-9,-5-4 0 5,-1 0 0-4,-6-5 0 7,-2-5 144-8,-6-1 16 7,6-16 16-6,-13 18 0 5,-5-5 192-6,-1 3 48 8,-5-8 0-8,-3 1 0 7,-4-1-80-7,-8 0-16 8,4-4 0-8,-8 2 0 8,0 0-112-8,-4 1-32 7,0-1 0-7,6-2 0 8,-2 2-144-8,4 4-48 7,-4-4 0-7,4-2 0 8,4 1-144-8,-2 1 0 6,4 2 0-6,6-2 128 9,1-6-128-9,5 2 0 7,7-2 0-7,-1 0 0 24,15 0-912-23,0 0-112-1,0 0-32 0,9-12-12752 6,5-3-2544-5</inkml:trace>
    </iact:actionData>
  </iact:action>
  <iact:action type="remove" startTime="89142">
    <iact:property name="style" value="instant"/>
    <iact:actionData xml:id="d72" ref="#d70"/>
  </iact:action>
  <iact:action type="remove" startTime="89456">
    <iact:property name="style" value="instant"/>
    <iact:actionData xml:id="d73" ref="#d71"/>
  </iact:action>
  <iact:action type="remove" startTime="89537">
    <iact:property name="style" value="instant"/>
    <iact:actionData xml:id="d74" ref="#d69"/>
  </iact:action>
  <iact:action type="add" startTime="88995">
    <iact:property name="dataType" value="strokeEraser"/>
    <iact:actionData xml:id="d75">
      <inkml:trace xmlns:inkml="http://www.w3.org/2003/InkML" xml:id="stk71" contextRef="#ctx0" brushRef="#br1">35589 26466 39103 0,'0'0'0'2,"0"0"0"-2,-11 8 0 0,-9 4 0 7,-1-2 0-6,-3-5 0-1,-7-1 0 0,-6 2 0 14,-2-4 0-13,-4-2 0-1,8-6 0 0,-2 0 608 16,2-1 128-15,4-7 32-1,1 0 0 0,1-5-928 13,2 1-176-13,0-1-48 1,-1-3 0-1,1 3 384 13,0-1 0-12,-5-3-144-1,-5-2 144 0,-6-5-336 15,-11-3-16-15,-24-14 0 1,-22-13 0-1,7-20 640 38,9-22 128-38,16 13 32 1,11 9 0-1,12 10-720 1,2 9-144-1,8 5-32 0,-2-3 0 0,-4-23 832 4,0-29 144-2,-10-8 48-2,-7 2 0 0,-16 21-576 16,-16 18-144-1,12 18-16-15,12 9 0 0,11 5 160 35,8 5 0-35,6-2 0 0,6 2 0 0,6-10-288 0,2-13-128 0,1-1-32 1,5-1 0-1,-1 7 832 0,3 13 144 0,-1 7 48 0,-1 11 0 0,5 11-576 9,-1 3-192-8,-1 10 0-1,5 4 0 0,-3 12-160 14,4 4-32-12,-1 25 0-2,3 19 0 0,0 10 384 12,-2 12 0-11,5-6 0 0,-5-4 0-1,4-5 288 12,2 3 128-11,-2 25 32-1,-1 34 0 0,1 4-208 15,2-7-48-15,-4-16 0 0,0-26 0 1,3 5-352 12,-7 3-80-12,0 27-16-1,-7 29 0 1,-4-23 96 12,-5-26 16-12,-1-17 0-1,-2-15 0 0,2 1 272 13,0 0 48-12,3 16 16 0,5 13 0-1,1-1-192 14,-1-4 0-12,3-20 0-2,3-18 0 0,-1-13 0 14,-1-11 0-12,5-13 0-2,-1-7 0 0,3-2 0 12,-6-4 192-10,5-6 0-2,-5-6 0 0,2-6-192 13,1-11-192-11,-7-18 32-2,1-17 16 0,-2-18 144 14,-5-8 0-12,-3 4 0-2,-6 10 0 0,-4 9 0 11,-6 9 0-9,-5-1-128-2,-7 0 128 0,6-28 0 15,5-29 224-14,12-7-32-1,7-1 0 0,6 18-192 13,1 18-256-12,13 12 48-1,-1 2 16 0,6-16 192 15,2-21 0-13,2-2 0-2,4 1 0 0,2 21 128 13,2 18-128 3,-3 15 0-15,3 9 0-1,4 10 0 0,-4 6 0 1,1 5 0-1,5 3 0 0,-6 5 208 25,0 4-16-24,-8 12 0-1,15-7 0 0,3-1-448 0,-4 6-112 0,7 4-16 0,0 4 0 0,3-1 384 31,7 1 208-27,0 8-16-2,0 0-16-2,5 11-496 1,-1 4-80 17,2 20-32-17,-6 13 0-1,-4 36 640 0,1 25 128 0,-1-14 32 1,-6-23 0-1,-1-12-240 24,-1-14-128-23,3 7 160-1,-7-1-160 0,3 35-256 0,3 28-160 0,-1-10-32 0,-2-27 0 0,3-12 448 17,2-20 0-17,1-9 0 0,1-12 0 0,-3-2 384 6,-1-8 144-5,-1-4 48-1,-1-7 0 1,-5-2-576 11,1-5-192-10,-15-11 0-2,0 0 0 0,0 0 192 13,0 0 0-11,0 0 0-2,-13-13 0 0,3-3-384 15,-4 0 0-13,3-5 16-2,-9-2 0 0,6-5 368 11,-3-5 0-10,3-12 0 0,-3-15 0-1,-1-30 288 14,4-37 128-13,-1 16 32 0,5 20 0-1,-4 13-208 11,3 7-48-10,3 3 0-1,-4-8 0 0,4-29-464 16,3-38-112-14,-3 22 0-2,2 22-16 0</inkml:trace>
    </iact:actionData>
  </iact:action>
  <iact:action type="add" startTime="89758">
    <iact:property name="dataType" value="strokeEraser"/>
    <iact:actionData xml:id="d76">
      <inkml:trace xmlns:inkml="http://www.w3.org/2003/InkML" xml:id="stk72" contextRef="#ctx0" brushRef="#br1">32615 24623 40895 0,'0'0'0'1,"0"0"0"-1,0 0 0 1,0 0 0 8,0 0 0-8,0 0-160-1,0 0 160 0,8 24 0 15,-3 3 0-14,5 2 0-1,-4 3 0 0,2 8 0 14,4 15 0-13,-5 31 0-1,1 33 128 1,2-4-128 12,-2-12 0-13,-2-17 0 0,-1-25 0 1,3-9 0 13,-4-11 0-14,-2 0-128 0,-2-6 128 1,0 2 0 18,-2-6 128-19,0-1 0 1,0-7 0-1,-2-5-128 9,4-18-256-8,0 0 64-1,0 0 0 0,0 0-112 14,0 0-16-13,-13-6-16-1,-1-4 0 1,4-7 624 13,2-3 128-12,-1 1 32-2,-1-3 0 0,4-1-448 12,-6 1 0-11,5-1 0 0,-1-5 0-1,2-3 128 15,-4-6-128-14,2-21 128-1,5-24-128 0,-3-14-144 13,0-5-112-11,4 11-32-2,0 22 0 0,2 13 288 13,2 10 176-11,0 12-32-2,-2 8 0 0,4 7-144 27,0 7 160-21,-4 11-160-5,0 0 160-1,0 0-480 0,0 0-112 1,0 0-16-1,13 9 0 0,3 15 448 7,-4 13 0-6,3 29 0 0,-3 30 0-1,3 17 528 16,-3 8 192-15,4-18 48-1,-6-23 0 0,3-6-928 12,-5-2-176-11,-2 1-48-1,-6-7 0 0,-6 10 384 14,-4 6-144-12,-7-16 144-2,-3-15 0 0</inkml:trace>
    </iact:actionData>
  </iact:action>
  <iact:action type="add" startTime="91319">
    <iact:property name="dataType"/>
    <iact:actionData xml:id="d77">
      <inkml:trace xmlns:inkml="http://www.w3.org/2003/InkML" xml:id="stk73" contextRef="#ctx0" brushRef="#br0">23308 17782 21359 0,'0'0'944'4,"-8"-7"208"-4,1-13-928 0,5 6-224 0,2-5 0 1,7 3 0 6,1 5 736-7,6-3 96 7,3 0 32-7,7 1 0 7,7-1-224-7,2-4-32 8,6 3-16-8,-2-7 0 10,0-1 96-10,6 0 16 6,-2 3 0-6,6-3 0 7,4-1-96-7,-1 1-16 6,-1-1 0-6,-4 9 0 10,4-1-80-10,0 8 0 6,-8-1-16-6,2 5 0 8,-6 4-304-8,-4 4-64 6,-6 3-128-6,-4-1 192 9,-1-2-192-9,-1 8 0 10,-5 4 0-9,0 7 0 5,-5 2 0-5,1 7 0 4,-8 1-128-4,0 10 128 5,-4 3 0-5,-2 11 0 5,-2 7-128-6,0 1 128 7,-8 5 0-7,3 2 0 8,1 10 0-8,-4-2 0 8,2 0 240-8,2 0-48 7,-1-2-16-7,1 4 0 7,2 2 0-7,2-3 0 8,4 1 0-8,4-4 0 7,0-2 16-7,4-1 16 8,9-5 0-8,-1-4 0 8,3 2 48-8,3-5 16 6,5 1 0-6,-3-5 0 9,-1-1 0-9,0-7 0 7,3 1 0-7,-3-3 0 9,-1 0 16-9,3-8 0 6,2 4 0-6,-5-2 0 7,-5-6 32-7,3 2 0 8,-1 4 0-8,-7-8 0 8,2 2-48-8,-6-4 0 6,1 0 0-6,3-4 0 10,-8 1 96-10,-2-1 16 5,-2 0 0-5,-2-4 0 8,2-1-128-8,-6-1-32 7,-6-1 0-7,3-5 0 8,-7 1 128-8,-2 3 32 8,-7-5 0-8,-2 1 0 7,-4 1-32-6,-8-4 0 5,-1 3 0-5,-6-3 0 6,-9 1-64-7,0-5-16 8,1 2 0-8,-3-2 0 7,-3-4-80-7,3 1 0 7,5 3-16-7,1-2 0 8,4 0-176-8,8 1 0 8,-2-3 144-8,6-4-144 8,2 2 0-8,6 0 0 7,1-2 0-7,7-2 0 23,5-2-352-22,14 2-96-1,0 0 0 0,0 0-16 15,-4-16-1792-13,8-3-368 2,6-1-64-3,11-5-14752-1</inkml:trace>
    </iact:actionData>
  </iact:action>
  <iact:action type="add" startTime="91984">
    <iact:property name="dataType"/>
    <iact:actionData xml:id="d78">
      <inkml:trace xmlns:inkml="http://www.w3.org/2003/InkML" xml:id="stk74" contextRef="#ctx0" brushRef="#br0">25686 17390 21183 0,'-12'-15'1888'1,"6"7"-1504"-1,2 4-384 0,4 4 0 6,0 0 640-6,0 0 48 7,0 0 16-7,-15 4 0 8,5 8 32-8,-4 5 16 7,-1 7 0-7,-1 3 0 8,-1 2 16-8,-5 4 16 8,-5 8 0-8,2-2 0 6,-3 6 128-6,1-4 32 7,-2 4 0-7,1-4 0 9,-1 4-128-9,4-2-32 7,-1-12 0-7,7-2 0 8,5-4-160-8,-1-7-48 6,7 0 0-6,0-9 0 9,8-9-32-9,0 0-16 7,0 0 0-7,0 0 0 7,0 0 176-6,10-15 16 6,5-9 16-7,1-3 0 7,5-6-272-7,3-2-48 8,-1 0-16-8,-1 1 0 7,-1-6-240-3,-1 2-160 1,1 5 192-5,-3-6-192 8,-1 0 272-8,1 6-48 7,-7 0-16-7,-1 4 0 8,2 1-80-7,-6 9-128 4,0-1 176-5,-6 20-176 7,0 0 128-7,0 0-128 8,0 0 0-8,0 0 0 8,-10 22 0-8,-8 3-192 6,1 6 0-6,-7 5 0 9,-1 5 192-8,0-1 0 5,-3 7 0-6,-1 2 0 8,-2-6 0-8,4 0 0 7,1-8 0-7,3-4-144 8,-1-4 144-8,11-5 0 7,-3-5 160-7,10-7-160 8,6-10 0-8,0 0 0 7,0 0 0-7,0 0 0 8,0 0 160-8,0 0-16 7,14-17 0-7,5-3 0 8,5-5-144-8,1 1 0 7,3-1 0-7,1-2 0 23,-2-1-1248-22,2 1-336 0,-1 0-64-1,1 1-10704 7,0 7-2160-7</inkml:trace>
    </iact:actionData>
  </iact:action>
  <iact:action type="add" startTime="94956">
    <iact:property name="dataType"/>
    <iact:actionData xml:id="d79">
      <inkml:trace xmlns:inkml="http://www.w3.org/2003/InkML" xml:id="stk75" contextRef="#ctx0" brushRef="#br2">3454 12917 3679 0,'0'0'160'3,"0"0"32"-3,-10-8-192 0,2-2 0 0,-4 2 0 0,3 0 0 6,9 8 2304-6,-14-9 400 7,14 9 96-7,-12-6 16 8,-1-2-1408-8,13 8-288 6,-14-10-48-6,14 10-16 7,-14-9-64-7,3 3-16 9,3-10 0-9,-4 10 0 6,12 6-64-5,0 0-16 5,-10-10 0-6,10 10 0 9,0 0-256-9,0 0-48 7,0 0-16-7,0 0 0 8,0 0-384-8,0 0-64 7,20-5-128-6,-1 1 176 6,7-2-176-7,3 4 160 7,2 2-160-7,8 0 160 8,0 2 32 0,10 2 0-8,4 2 0 0,7 1 0 9,10-1-16-9,3 0 0 7,5 2 0-7,4 0 0 6,3-6-16-6,5 2 0 8,-2 1 0-8,0 3 0 8,1 0 32-8,9 0 0 6,-3-2 0-6,5 5 0 9,3-1 128-9,-3 2 16 7,1 3 16-7,1-1 0 8,-5 2-96-8,3 3-32 5,-7-1 0-5,5 5 0 10,-7-1-96-10,5-3-128 6,-8-5 176-6,-2-3-176 8,-4-5 256-8,-1-4-64 7,1-2-16-7,-2-2 0 8,2-9 400-8,-2-1 96 7,-2 2 16-7,-4-4 0 8,-3 3-208-8,-3-5-32 8,-2 4-16-8,-9-3 0 8,-3 3-240-7,1-3-32 5,-2 3-16-5,-1-4 0 6,-5 3-144-7,0-3 128 7,-2 4-128-7,-8 3 128 8,0 1-128-7,0 2 0 6,-6-6 0-7,0 6 128 6,1 2-128-6,-5 3 0 9,-4-5 144-9,-1 2-144 7,-7-4 0-7,3 2 128 6,1 6-128-6,-19 0 0 10,12-4 128-10,-12 4-128 5,0 0 128-4,0 0-128 7,0 0 192-8,0 0-48 5,0 0 0-5,0 0 0 9,0 0 32-9,0 0 0 7,-15 2 0-7,-7 2 0 9,-3 0-48-9,-3 4 0 6,-5 0 0-5,-2-5 0 7,-4 3-128-8,2 4 192 7,-6 0-192-7,-4-6 192 8,-1 4-192-8,-7 3 0 8,-2-1 0-8,-5 4 128 9,0-1-128-9,-3 3 0 6,-7-4 144-6,-2 3-144 7,-2-3 0-7,-4 3 128 7,-2-5-128-7,-6 6 0 8,0-4 0-8,1 5 0 8,-3-3 0-8,-4 5 128 7,-1-1-128-7,-7-5 0 7,-1 3 0-7,3-6 128 8,-7 0-128-8,4 1 0 6,1-3 0-6,1 2 128 8,-4 0-128-8,-3-5 0 7,3 1 0-7,2-2 0 10,1-4 0-10,3 0 0 5,9 0 0-5,2-2 128 8,-1 0-128-7,7-2 0 5,7 0 0-6,1-3 0 9,4-7 0-9,6 2 0 7,3-5 128-7,5-3-128 7,-1-1 0-6,6-1 128 6,1-1-128-7,3 0 0 8,2-7 0-8,-4 1 128 7,6-6-128-7,4 2 0 8,0 4 0-7,2-3 0 4,4-1 0-5,2 6 128 8,2 5-128-8,5 7 0 7,3-5 0-7,3 3 0 9,3 3 0-9,-1 2 0 7,6 5 0-7,10 7 0 7,-4-8 0-7,4 8 0 7,-5-8 0-7,5 8-128 8,0 0-48-7,0 0 0 5,0 0 0-6,0 0 0 9,19 14 0-9,6 3 0 6,3-5 0-6,3 4 0 10,6-5 176-10,0 5-160 5,6-4 160-4,2-1-160 6,7-3 160-7,5 0-160 7,2 4 160-7,11-1-160 10,6 5 160-10,6-4 0 5,6 5 0-5,5-3-128 8,11 1 128-8,1-1 0 8,-2 2 0-8,5-5-128 7,3 3 128-7,0-2 0 8,0 5 0-8,4-5 0 7,-2 0 0-7,2-5 0 7,-5-5 0-7,3-2 0 9,6-2 0-9,-4-3 0 8,-2-3 0-8,0 2 0 7,-6-2 0-7,-1-6 0 6,-1 1 0-6,-6-5 0 8,-1 3 0-8,-4-5 0 7,-1 1 0-7,-7-1 0 9,-8-7 0-9,-6 0 0 6,0 5 0-6,-5 1 128 9,-5-1-128-9,-7 1 0 7,-6-1 0-7,-3 5 128 8,-1 9-128-8,-8-6 128 7,-4 4-128-7,-5-1 128 9,-5-1-128-9,-1 4 144 5,1-3-144-5,-2 5 160 9,-5 2-160-8,2-2 0 5,-18 6 0-6,13-2 0 8,-13 2 0-8,0 0 0 7,0 0 0-7,0 0 0 7,0 0 0-7,0 0 0 7,0 0 0-7,-8 10 0 8,-7 1 0-8,-1 3 0 7,-7-2 0-6,1 1 0 7,-5-7 0-8,-8 4 0 6,-4 4 0-6,-6-3 0 9,0 3 0-9,-2-2 0 6,-7 1 0-6,-7 1 0 8,-1 6 0-8,-6 1 0 6,-10 1 0-5,-4-3 0 9,-2 1 0-10,-8 1 0 5,-3 0 0-4,-3 1 0 7,-5 1 0-8,-7 1 0 7,-5 1 128-7,0-2-128 9,-2-5 0-9,2 1 0 9,2-1 0-9,4-2 0 6,0-1 128-6,1 3-128 6,3-7 128-6,2 1-128 9,5-2 160-9,1-4-160 6,3-2 192-6,-2 0-192 9,9-1 128-9,1 1-128 6,0-4 0-6,6 0 0 8,2-5 128-8,6-3-128 6,2-4 0-6,-1-4 0 9,9-1 144-9,1 3-144 6,7-3 0-6,1-1 144 9,4-5-144-9,7-1 0 7,1-1 0-6,3 2 128 6,1-3-128-7,6 1 0 6,4 3 0-6,2 1 128 9,-1 0-128-9,9 3 0 7,-3 0 0-7,10 5 0 8,-1 7 0-8,11 6 0 6,0 0 0-6,0 0 0 9,0 0-176-9,0 0-16 6,0 0 0-6,19 0 0 8,3 2-32-8,-1 4-16 8,8 2 0-8,6 1 0 8,3 3 240-7,8 6-192 5,3 1 192-6,2 1-192 7,7 5 192-7,3 0-144 7,3 3 144-7,8-1-128 8,1-2 128-8,6 2 0 7,11 5 0-7,0-3 0 9,0-6-128-9,9-1 0 6,1-3 0-6,5-5 0 9,2 0 128-9,2-10 0 7,3-6 0-7,1-4 0 9,-2-6 0-8,0 2 176 4,0-3-48-5,-3-1 0 9,-5-8-128-9,-2 1 0 6,-5-2 0-6,0-5 0 9,-7-1 128-9,-1-2 0 5,-2-2 0-5,-4 3 0 9,-2-1 0-8,-4 4 0 5,-4 2 0-6,-10 1 0 9,-3 1-128-9,-3 3 0 6,-5 5 0-6,2-3-176 8,-6 5 176-8,-4-1 0 7,3 6 0-7,-9 0 0 8,-3-3 0-8,-1 3 0 8,-6 4 128-8,-2-2-128 7,-5 0 0-7,-1 2 0 8,-1-2 0-8,-18 6 0 8,14 0 0-8,-14 0 0 6,0 0 0-6,0 0 0 8,0 0 0-8,0 0 0 6,0 0 0-6,0 0 0 8,0 0 0-8,0 0 0 7,-12 0 0-7,-6 0 0 10,1 0 0-10,-1 0 0 7,-5-2 128-7,-2 2-128 8,-1 0 128-8,-3 0-128 6,-2 2 160-6,0 0-160 8,-7 0 128-8,1 4-128 7,-2 2 0-7,-7 0 0 8,-3-4 128-8,-6 3-128 8,-3 5 0-8,-3-4 144 7,-11 2-144-7,-4-1 0 8,-6-3 0-8,-6 6 0 8,0 6 0-8,-5 3 128 7,-9-7-128-7,-5 5 0 8,-2 5 0-8,-2-1 0 7,-2 0 128-7,-2 1-128 7,-2-1 0-7,1 1 0 7,-1-3 0-7,4-1 128 8,0-9-128-8,4 7 192 7,4-5-192-7,1 3 192 8,9-10-192-8,1 0 0 8,8-2 0-8,8-4 0 7,10-4 0-7,5-2 0 7,15 0 0-7,1-4 0 25,10 4-832-23,8 1-80-1,5 1-32-1,7 0-10720 5,17 4-2160-5</inkml:trace>
    </iact:actionData>
  </iact:action>
  <iact:action type="add" startTime="98256">
    <iact:property name="dataType"/>
    <iact:actionData xml:id="d80">
      <inkml:trace xmlns:inkml="http://www.w3.org/2003/InkML" xml:id="stk76" contextRef="#ctx0" brushRef="#br2">4306 20201 4607 0,'0'0'400'3,"-12"2"-400"-3,12-2 0 0,0 0 0 8,-13 5 1552-8,13-5 240 7,0 0 32-7,0 0 16 7,0 0-1072-6,0 0-192 6,0 0-64-6,0 0 0 5,0 0 368-6,0 0 64 7,0 0 16-7,0 0 0 9,0 0-48-9,0 0 0 5,15-3 0-4,-15 3 0 7,18-2-128-8,-4 2-16 7,3 0-16-7,-1 0 0 7,1-2-160-6,1 4-16 6,-1 3-16-7,5-1 0 8,1 0-112-8,1 0 0 7,-5 2-16-7,7 0 0 7,1 2 16-6,6-3 0 10,2 3 0-11,0 2 0 5,6-2 0-5,-2-2 0 7,6 0 0-7,-4 1 0 7,6-1-48-6,0-2 0 6,-4 4 0-7,5-2 0 7,3 2-96-6,-4-3-32 6,2-1 0-7,-1 2 0 7,3-2-64-7,2 4-16 9,1-2 0-9,3 0 0 7,-1 1-48-7,-1 3-16 7,2-4 0-7,-3 2 0 8,1-4 48-8,0 3 0 6,-1-1 0-5,-1-2 0 7,-1 2-32-7,3 2 0 4,2-2 0-5,1 0 0 8,-1-1-144-8,3 1 192 8,7 0-192-8,-3 0 192 9,2 0-16-9,1-4 0 5,-9-2 0-5,2 0 0 10,3 0-32-10,1 0 0 6,-5 2 0-6,3 0 0 8,1 0-16-8,3 3-128 7,-2 1 192-6,5-2-64 6,-5-2-128-7,0-2 0 7,-1 0 0-7,-3 0 128 8,-1 0-128-8,3 6 0 7,1-4 144-7,-3 2-144 7,0 4 0-7,5-3 0 8,1 1 0-7,-1 2 128 6,5 0-128-7,-4-2 0 7,0-2 0-6,1 2 128 6,-7-3-128-7,1 5 0 7,1-4 0-7,-1 0 0 8,-3 4 0-8,4 2 144 7,1-3-144-7,3 1 160 9,-1 6-160-9,3-6 0 7,-4-1-160-7,1-1 160 8,-3 2 0-8,-2-4 0 6,1-2 0-6,-3 4 0 8,1 2 0-8,1-1 0 7,-1-3 0-6,1 2 0 6,3 4 0-7,3 2 128 8,-1-7-128-8,-3 3 0 7,4 0 160-7,-3-2-160 8,-7-2 128-8,3 2-128 7,-1-2 128-7,1 3-128 7,1-1 128-7,-1-2-128 7,-3 2 0-7,3 4 0 9,3-4 128-9,1-3-128 7,-1 3 0-7,-1 0 0 7,-5 2 0-7,1-6 128 8,-5 2-128-8,1 0 128 7,2 0-128-7,-3 0 128 8,1-1-128-8,0 3 128 7,-5-2-128-7,7-2 128 8,2-4-128-8,1 4 0 6,-7 0 144-6,3-2-144 9,5 0 0-9,-8 0 128 6,-3 2-128-5,1-2 0 7,-2 0 0-8,-2 0 144 7,4 0-144-7,1 0 0 9,1-2 144-8,-2 0-144 4,-4 0 0-5,3 0 144 8,3 0-144-8,0 0 128 8,-2-2-128-8,1 2 128 6,-1-1-128-6,2 1 0 8,-2 0 0-8,-5 0 0 8,1-4 128-8,0 2-128 8,-6-4 0-8,6 4 128 8,-4 0-128-8,4 0 0 6,-6 3 0-6,6-3 0 9,-8-4 0-9,6 4 0 7,-4 0 128-7,4 0-128 7,-4 2 0-6,4 0 128 5,-8-2-128-6,4 0 128 8,2-3-128-8,-6 1 160 7,2 2-160-7,-6 0 160 10,-4-2-160-10,1 0 0 6,-1 2 144-6,-4 0-144 8,1 1 128-8,-1-1-128 9,1 0 160-9,-3-2-160 6,-2 2 128-6,-3 2-128 7,4 0 0-7,-5 0 0 7,1-2 0-7,1 4 128 8,-5 0-128-8,2 0 0 7,-14 0 0-7,15-2 128 8,1 4-128-8,-6-2 0 7,-10 0 128-7,0 0-128 7,17 0 0-7,-17 0 0 8,14 0 176-8,-14 0-176 7,0 0 192-7,0 0-192 8,17 2 192-8,-17-2-64 7,12 2 0-7,-12-2-128 10,0 0 144-10,0 0-144 5,18 6 0-5,-18-6 144 7,0 0-144-7,0 0 0 8,13 8 144-8,-13-8-144 8,0 0 0-8,0 0 144 7,0 0-144-7,0 0 0 8,0 0 176-8,14 10-176 7,-14-10 160-6,0 0-160 6,0 0 176-7,0 0-176 7,0 0 192-6,0 0-192 5,0 0 240-6,0 0-64 8,0 0-16-8,0 0 0 8,0 0-32-8,0 0-128 7,0 0 192-7,0 0-64 7,0 0-128-7,0 0 0 8,0 0 144-8,-14 3-144 8,14-3 0-8,-13 0 128 7,13 0-128-7,-18 2 0 8,18-2 0-8,-12-2 0 7,12 2 0-7,-17-3 128 8,17 3-128-8,-16 0 0 7,-1-2 0-7,17 2 0 8,-18-2 0-8,5 0 0 7,13 2 0-7,-22-2 0 22,5-4-1328-20,1 2-176-2,2 4-32 1,1-2-10448 6,-7-2-2096-6</inkml:trace>
    </iact:actionData>
  </iact:action>
  <iact:action type="add" startTime="100386">
    <iact:property name="dataType"/>
    <iact:actionData xml:id="d81">
      <inkml:trace xmlns:inkml="http://www.w3.org/2003/InkML" xml:id="stk77" contextRef="#ctx0" brushRef="#br2">23591 12294 6447 0,'0'0'576'1,"0"0"-576"4,0 0 0-5,2-11 0 7,-2 11 1728-7,0 0 224 7,2-18 48-7,-2 18 16 8,0 0-1008-8,0 0-208 7,0 0-32-7,0 0-16 8,12-10-32-8,-12 10 0 7,0 0 0-7,0 0 0 7,0 0-16-7,0 0-16 8,9 8 0-8,3 10 0 8,-6-1-80-8,-2 9-16 7,2 1 0-7,-2 2 0 9,-2 1-16-9,3 7-16 5,-1 0 0-5,0 7 0 10,-2-1-112-10,2 4 0 10,-2-8-16-9,-2 10 0 3,-2 6-144-3,0 3-32 6,0 6 0-7,0 1 0 7,-2-7-48-7,-2-1-16 7,1-5 0-6,1 1 0 5,-2-6 0-6,4-8 0 8,2-2 0-8,-2-2 0 7,-2-6 160-7,2-9 32 8,2-20 0-8,0 19 0 8,0 1 0-8,0-8 16 6,0-12 0-6,0 0 0 9,6 13-64-9,-6-13-16 7,6 10 0-7,4-4 0 8,-10-6-96-8,19 0-32 7,3-2 0-7,-3-2 0 8,-1 0-64-8,5 0 0 6,2-2-128-6,3-1 192 8,3 1-192-8,2 0 176 7,4 6-176-7,0-4 160 8,8 2-160-8,-4 0 0 9,4 0 0-9,4-2 128 6,-1 0-128-6,7 2 0 9,5-2 0-8,3 1 0 5,1 1 0-6,10-2 0 6,0 0 0-6,8 0 0 8,6 8 176-8,-2-4-48 7,0 0-128-7,2 0 192 7,3-4-192-7,1 4 0 8,3 4 0-8,7 4 0 8,1-5 0-8,3 5 176 6,-7 2-176-6,3-4 160 10,-3-4-160-10,-5 4 0 6,1 1 0-6,3 7 0 9,5 0 0-9,0 1 0 6,-3 3 0-6,-1-6 0 10,1 1 0-10,-3-1 0 5,7 7 0-5,-1-3 0 9,4 0 0-8,1-5 0 4,5 5 0-4,-4-8 0 7,-7-2 0-8,5 3 0 6,2-1 0-5,2 0 0 7,2 0 0-8,-3 0 0 6,-5-3 0-6,-4 3 0 9,-9 0 128-9,2-2-128 6,-3-2 0-6,3-2 128 9,2 2-128-9,-7 2 0 6,-1-1 0-6,4 1 128 8,-5 0-128-8,-3 4 128 7,-2 0-128-7,2-3 128 9,-2 3-128-8,6 0 128 5,7-4-128-6,-5 2 128 8,-2 1-128-8,-4-1 0 6,-4 2 0-5,-2 0 0 8,-4-5 0-9,0-1 128 5,2-2-128-4,4 2 0 6,0 0 0-7,-2 0 0 8,-10 2 128-8,3 0-128 7,-9-4 0-7,-2 3 0 8,-1 1 0-8,-1 2 0 8,-3-2 0-7,-4 0 128 5,1 2-128-5,-1 1 0 6,0-1 0-7,0 0 128 8,-3 2-128-8,-3-2 0 6,0-3 0-6,0 3 0 8,-8 2 0-8,-2-6 0 7,0 2 0-7,-2 0 0 7,-3 1 0-7,-5-1 0 8,-5-2 0-8,-1 0 0 7,1 4 128-7,-7-2-128 8,5-2 0-8,-18-4 0 7,11 3 0-7,-11-3 0 8,16 4 0-7,-16-4 0 4,0 0 144-4,12 8-144 7,-12-8 0-8,0 0 128 7,0 0-128-7,0 0 0 8,0 0 160-8,9 12-32 7,-9-12-128-7,0 0 192 8,0 0 80-8,0 0 16 7,0 0 0-7,0 0 0 8,8-14 96-8,-2 2 32 7,0-3 0-7,2-1 0 8,-4-5-16-8,0-6 0 9,1-1 0-9,1-3 0 7,0-2-64-7,-4-8-16 7,0 0 0-7,2-4 0 7,-4-6-80-7,2 3-32 7,-2 1 0-7,4-2 0 9,0-4-48-9,-2 3-16 7,-2-1 0-7,0 0 0 8,2 6 32-8,-2 1 0 6,0 5 0-6,0 0 0 10,4 2-32-10,-3 3 0 5,3 3 0-5,-2 0 0 10,-2 2-144-10,0 1 0 7,0 9 0-7,0-3 128 8,0-1-128-8,0 6 0 6,0 3 0-5,-2 0 0 5,2 14 0-6,-4-11 0 7,4 11 0-6,0 0 0 21,0 0-464-21,0 0-32-1,0 0 0 1,0 0 0 13,-15 0-2064-12,5 11-400-1,-4 7-96 2</inkml:trace>
    </iact:actionData>
  </iact:action>
  <iact:action type="add" startTime="102386">
    <iact:property name="dataType"/>
    <iact:actionData xml:id="d82">
      <inkml:trace xmlns:inkml="http://www.w3.org/2003/InkML" xml:id="stk78" contextRef="#ctx0" brushRef="#br2">16727 20052 12431 0,'0'0'544'1,"0"0"128"-1,0 0-544 0,0 0-128 0,-6-17 0 0,6 17 0 8,-4-14 512-8,4 14 80 7,-2-17 16-7,2 17 0 9,0-16 240-8,0 0 48 5,-2 1 16-6,2 15 0 8,0 0-16-8,0 0 0 5,4-12 0-4,-4 12 0 6,0 0-128-7,0 0-16 9,0 0-16-9,0 0 0 6,0 0-288-6,0 0-48 8,0 0-16-8,8 6 0 7,-8-6-64-6,2 21-32 6,-2-1 0-7,0 3 0 7,0 7 32-6,0 1 16 5,0 2 0-6,-2 2 0 12,0 8 64-12,2-4 16 4,-2 4 0-3,-2-2 0 5,-3 8-16-6,1-1 0 8,0-1 0-8,2-2 0 9,-2 2-112-9,-2-4-32 7,0 0 0-7,3 0 0 9,3-6-96-9,-2-4-32 6,-2-4 0-6,4-4 0 8,2 3-128-8,2-5 160 6,4-2-160-6,0-5 160 9,-2 2 16-9,-4-18 0 7,15 9 0-7,-3 3 0 7,5-4 16-7,-1-2 0 7,5-2 0-7,5 1 0 9,1-3-32-9,4 0 0 6,2 0 0-6,7-2 0 9,-3 0-160-9,5-2 160 7,-3 0-160-7,6 4 160 7,-4-2-160-7,8 0 0 7,-2 0 0-7,2 0 128 8,3 0-128-8,9 0 0 8,-1 0 0-8,5 0 128 9,11 0 16-9,0 0 0 6,0 0 0-6,0-2 0 8,0 0 0-8,2-3 0 6,4 1 0-6,2 0 0 8,0 0-16-8,7-2 0 8,7 2 0-8,-5-4 0 8,5 3-128-8,-6 1 0 6,-1 2 0-6,1-2 128 9,-4-2-128-9,5-2 0 7,9 2 0-7,1 4 128 8,1 0-128-7,-7 2 0 5,1 2 0-6,-5-2 0 8,5-2 0-8,-1-2 0 7,7-1 0-7,1-1 0 7,6 2 0-7,-9-2 0 7,-7 2 0-7,5-8 0 8,-3 3 128-8,7 3-128 9,3-2 0-9,2-4 128 7,0 3-128-7,-3-3 0 7,-7 2 0-7,-1 6 0 7,-3-2 0-7,5 1 0 8,5 5 128-8,-2-2-128 8,-9-2 0-8,-2 0 0 7,-1 0 0-7,-3 4 0 8,-2-2 0-8,4 0 0 6,5 2 0-6,-5 0 0 9,0 0 0-9,0 0 0 6,-9-4 0-6,-1 2 0 8,-2-2 0-7,0 2 0 5,0 0 0-6,2 4 0 9,0 4 0-9,2 0 0 7,-2-2 0-7,-4 0 0 8,-3 4 0-8,-3-3 0 7,-8-8 0-7,6 6 0 8,-1-1 0-8,-3 2 0 7,-1 0 0-7,-1 0 0 7,2 2 0-7,3-2 0 8,-7 2 0-8,1-4 0 7,-3-2 0-7,-1 0 0 8,-5 0 0-8,-1 2 0 8,0-2 0-8,-2 0 128 6,-3 0-128-6,3 0 0 9,0 2 0-9,0-2 0 7,-6 0 128-7,5 1-128 8,3-1 0-8,-2 0 0 7,-4 0 0-7,-2 2 0 8,-6 0 0-8,2-2 0 8,-4 0 0-8,-4 0 0 6,0 0 0-5,-2 0 0 6,-3-2 0-7,-3 2 0 9,3-2 0-9,-7 2 0 6,-1 0 0-5,-1 0 0 6,3-1 0-7,-5 1 128 8,5-2-128-8,-7 0 0 6,-13 2 128-6,16-4-128 8,4 0 0-8,-9 0 128 9,-11 4 0-9,18-6-128 6,-8 2 192-6,3-2-64 7,-5-3 16-6,2 1 0 6,1 0 0-7,-3-2 0 7,-8 10 32-7,14-13 0 8,-2-3 0-8,-1 2 0 8,1-5 176-8,-4-1 32 7,2 1 16-7,3-7 0 8,-3 1 16-7,4-4 0 6,-5-4 0-7,1-4 0 7,2 2-32-7,-4-3 0 7,-1-1 0-6,3 2 0 6,-4-5-64-7,0 1 0 7,-2-6-16-7,2 8 0 8,-4-4-176-8,0 6-128 6,-2 0 192-5,0 6-192 7,1 1 128-8,-1 1-128 7,-1-2 0-6,-1 5 0 6,2 7 0-7,-2 3 0 7,-6 1 0-6,2 3 0 21,6 12-480-20,-10-10-48-2,10 10-16 0,-19-2-12272 9,1 8-2464-9</inkml:trace>
    </iact:actionData>
  </iact:action>
  <iact:action type="add" startTime="106484">
    <iact:property name="dataType"/>
    <iact:actionData xml:id="d83">
      <inkml:trace xmlns:inkml="http://www.w3.org/2003/InkML" xml:id="stk79" contextRef="#ctx0" brushRef="#br2">3629 15054 2751 0,'0'0'256'2,"0"0"-256"-2,0 0 0 0,0 0 0 9,0 0 1696-8,0 0 288 4,0 0 64-5,0 0 16 7,-15-10-1056-6,15 10-224 5,0 0-32-5,-12-6-16 7,12 6-80-8,0 0-16 7,-12-4 0-7,12 4 0 9,0 0-192-9,0 0-64 6,0 0 0-6,0 0 0 8,-8 10 80-8,8-10 16 8,-1 16 0-8,1-16 0 7,0 0 0-7,0 0 0 7,0 0 0-7,0 0 0 9,0 0 240-8,0 0 48 5,0 0 16-6,5 12 0 6,-5-12-80-6,10 9 0 7,-10-9-16-7,0 0 0 9,16 6-48-9,1-4-16 8,-5 0 0-8,4-2 0 7,-16 0-144-7,15-2-32 7,5-2 0-7,-1 2 0 9,-1-2-80-9,1 0-32 7,3 3 0-4,1-1 0 1,4 2-64-3,3-2-16 6,-1-2 0-6,2 0 0 6,-2 4 0-7,10-4-16 7,4 0 0-7,-4-4 0 9,4-4-48-9,-4 7 0 6,4-3 0-6,6 0 0 8,-4 2-32-8,6-2-16 7,-3-5 0-7,1 7 0 8,2 6 48-7,-1-2 0 5,5-2 0-6,2 2 0 7,1 0-192-7,-1 2 160 7,1 0-160-7,1-6 160 9,-3 0-32-9,3 3-128 6,1 1 192-6,-1 2-64 8,-1 0-128-8,-1 0 160 7,1 0-160-7,1 2 160 8,3 1-32-8,1 1-128 7,-1 2 192-7,-1-2-64 9,-1-2-128-9,1 0 128 6,-5 0-128-5,5 0 128 7,-1-4-128-8,1 2 0 6,-1 0 144-5,8 2-144 7,-5 0 192-8,3-2-16 7,2-4-16-7,1 0 0 7,3 4 32-7,0-2 0 7,-8-6 0-7,3 2 0 8,-1 3-16-8,-2 3 0 8,3 1 0-8,-5-1 0 8,4-3-176-8,3 3 192 7,-7-2-192-7,6-2 192 7,-1-2-192-7,1-4 192 7,-2 2-192-7,-3 1 192 9,3-1-192-9,-4 2 160 6,-3 0-160-6,1-2 160 9,1-2-160-9,7 7 160 6,-6 1-160-6,5 0 160 9,-3-6-160-9,-1-2 160 8,-1 4-160-8,-2 2 160 9,-5-1-160-9,2-1 0 5,-3 0 0-5,3 6 128 8,-3 6-128-7,-1-2 0 5,-4-2 0-6,5 1 0 9,5 1 0-9,-4 2 0 7,-7 4 0-7,3-2 0 8,0-8 0-8,0 2 128 6,-5 2-128-6,-1-1 0 7,2 1 0-7,-2 2 0 8,-4-4 0-8,6 2 0 7,-2 0 0-7,-1 4 128 8,1 0-128-8,-2-3 0 8,4 1 128-8,2 0-128 6,-6 4 128-5,2-4-128 7,-5-2 128-8,5-2-128 7,4 3 128-7,-8-1-128 8,2 2 144-7,-2-4-144 4,0-2 160-4,0 0-160 6,2 4 160-7,2-2-160 7,-4-2 160-7,3 2-160 9,-3 0 128-9,6 2-128 7,-6 0 0-7,4 0 144 9,4-1-144-9,-4-1 0 5,0-2 144-4,5 2-144 7,1-2 0-8,0-2 128 7,-5-3-128-7,3 1 0 8,0 2 0-8,-2 2 0 7,-2-2 0-7,1 0 128 7,3 0-128-7,-4 2 0 8,4 6 0-8,0-4 0 8,-3-4 0-8,1 2 0 7,4 0 0-7,-2-2 0 9,1 0 0-9,-1-2 0 5,2-4 0-5,-2 0 128 10,-2 4-128-10,3 1 0 6,-5-3 0-6,4 0 0 9,0 0 0-9,-3 6 0 6,-1 0 0-6,2-2 0 9,4-4 176-9,-2 2-48 6,1 4 0-6,1-4 0 9,-2 0-128-9,1-3 0 5,5-1-160-5,-4 4 160 10,-6 0 0-10,0-2 0 6,3-2 0-6,-5 5 0 8,0 1 0-7,2 0 0 4,-4 0 0-5,2 2 0 9,-4-4 0-8,4 2 0 5,-6 2 0-6,8 0 0 8,-6-2 0-8,4 0 0 7,-8-4 0-7,2 6 0 8,2 4 0-8,-2-8 0 7,2 0 0-7,-2 2 0 8,-6 2 0-8,-4 0 0 7,3 0 0-7,-1-2 0 9,-4 0 0-9,1 2 0 7,-3 4 0-7,-3-2 0 9,1-4 0-9,1 2 0 6,1 2 0-6,-4 2 0 8,-1 2 224-8,0-4-64 6,-5 0-16-6,3 0 0 8,-16-2-144-8,13 4 0 8,-13-4 0-8,16 6 0 7,-16-6 0-7,0 0 0 8,16 3 0-8,-16-3 128 7,0 0-128-7,0 0 160 8,0 0-160-8,0 0 160 7,0 0-160-7,0 0 0 8,0 0 144-8,0 0-144 7,0 0 144-6,0 0-144 6,0 0 192-7,0 0-192 7,0 0 128-7,0 0-128 6,0 0 0-6,0 0 0 9,0 0 0-9,0 0 0 7,0 0 0-7,0 0 0 8,0 0 0-8,-18 2 0 6,2 2 0-6,3-2 0 10,13-2-240-10,-22 6-96 5,1-2-32-5,-2 6 0 25,-1-4-2448-23,-9 3-512-1,-16 5-80 0,-17 7-32-1</inkml:trace>
    </iact:actionData>
  </iact:action>
  <iact:action type="add" startTime="114742">
    <iact:property name="dataType"/>
    <iact:actionData xml:id="d84">
      <inkml:trace xmlns:inkml="http://www.w3.org/2003/InkML" xml:id="stk80" contextRef="#ctx0" brushRef="#br2">8656 15514 9375 0,'25'0'416'3,"-9"0"96"-3,3-2-512 0,3 0 0 0,-3-2 0 0,-3 2 0 8,1 1 640-7,-5-1 16 5,-12 2 16-6,20-2 0 7,-7-2 320-6,-13 4 64 5,0 0 16-6,0 0 0 7,0 0-64-7,14-10-16 7,-14 10 0-7,0 0 0 9,0 0-112-9,0 0-32 7,0 0 0-7,0 0 0 7,-20 0-112-7,3 0-32 8,-3 6 0-8,-7-4 0 8,-4 0-96-8,-4 2-32 7,-2-2 0-6,0-2 0 5,-4 0 32-6,2 0 0 10,-4 0 0-10,4 2 0 7,-4-1-96-6,6 1 0 3,-6 0-16-4,4-2 0 9,-2 0-112-9,0 0-32 7,-2-2 0-7,4 0 0 8,4-1-112-8,-2 3-32 6,6-4 0-6,1 0 0 9,1-2-32-9,2 2-16 7,-2 0 0-7,5 2 0 8,5 0-32-8,3 2-128 7,-4 2 192-7,7 2-64 8,13-4-128-8,-16 6 0 7,16-6 144-7,0 0-144 7,-8 12 0-7,8-12 0 7,-9 9 0-7,9-9 0 9,0 0 0-9,0 20 0 7,0-20 0-7,6 23 128 7,-1-1-128-7,-1-1 0 8,0 7 0-8,2 1 0 8,4 6 0-8,-4-2 0 6,-1-4 0-6,3 4 0 9,-2 4 0-9,0 2 0 7,0 6 0-7,4-4 0 9,-5 2 128-9,3-2-128 5,-4 8 128-4,4 4-128 8,0-1 192-9,-4 1-16 6,-2-8-16-6,0 3 0 9,0 3 48-9,-1 2 16 6,1-4 0-6,-4-6 0 10,1-4 80-10,-1-2 16 5,0-4 0-5,-2 4 0 8,2-4-48-8,-4-2 0 7,2-4 0-7,0 3 0 10,0 3-32-10,2 0-16 6,-4-4 0-6,-1-1 0 7,5-3-48-7,0 4-16 7,2-2 0-7,-2 1 0 9,0-3-160-9,0 0 192 5,0-1-192-5,0 1 192 9,0 1-192-9,-2 1 0 6,0-2 144-6,-2 1-144 9,4-3 0-9,-2-2 144 7,1 1-144-7,1-3 0 8,-2 1 128-8,0-6-128 7,-4 3 0-7,2-7 0 8,0 3 160-8,6-13-160 6,-7 10 128-6,7-10-128 8,0 0 128-8,0 0-128 8,-12 12 128-8,12-12-128 7,0 0 160-6,0 0-160 6,0 0 192-7,0 0-192 8,0 0 208-8,0 0-64 7,0 0-16-7,0 0 0 9,0 0 0-9,0 0 0 6,0 0 0-6,0 0 0 8,0 0 16-8,19-6 0 8,-1 0 0-8,-3 0 0 6,5 2-144-6,0 3 0 9,-3-5 0-9,6 2-176 7,1 0 176-6,3 4 0 4,4-2 0-5,1 0 0 9,3-4 0-9,4-2 0 6,-4 2 0-6,6-1 0 9,-2 1 0-9,8-2 0 8,1 2 128-8,-3 4-128 7,0 0 160-7,-2 0-32 7,4 0-128-7,2 2 192 8,-8 0-192-8,1 0 0 7,-4 0 0-7,1 4 0 8,-6-2 0-8,-6 0 128 7,-2-2-128-6,-3 0 0 6,-7 0 0-7,3 0 0 7,-18 0 0-7,14 0 0 24,-14 0-1216-22,15 4-224-2,-15-4-48 1,0 0-16032-1</inkml:trace>
    </iact:actionData>
  </iact:action>
  <iact:action type="add" startTime="115987">
    <iact:property name="dataType"/>
    <iact:actionData xml:id="d85">
      <inkml:trace xmlns:inkml="http://www.w3.org/2003/InkML" xml:id="stk81" contextRef="#ctx0" brushRef="#br2">13162 15503 6447 0,'0'0'272'3,"-14"5"80"-3,-6-1-352 0,5 2 0 0,1-4 0 0,0 2 0 8,14-4 1984-8,-11 4 336 7,11-4 64-7,0 0 16 8,0 0-1120-8,0 0-240 6,0 0-32-6,0 0-16 8,0 0 32-8,0 0 16 8,19-10 0-8,-1-5 0 8,5 3-224-8,6-4-48 6,3 5-16-6,5-5 0 9,-2 4-160-9,4-1-16 6,2 3-16-6,-2-2 0 10,4 2-112-10,0-1-32 6,3-3 0-6,-1 6 0 16,-6-2 64-16,2 5 16 1,-4 1 0-1,2 2 0 8,0-6-16-8,-7 6 0 6,-3 4 0-5,-6 0 0 6,-1-4-208-6,-7 4-32 5,3 2-16-6,-4 0 0 8,-1 4-64-8,-13-8-16 6,6 13 0-6,0 1 0 9,0 3-16-9,-4 5-128 7,-4 1 192-7,2-1-64 8,-4 1-128-8,2 4 192 7,-2 1-192-7,-2 1 192 8,0 6-192-8,-3 2 192 8,1 0-192-8,2 6 192 7,0-4-192-7,-2 6 128 7,0-4-128-7,3 4 128 9,3 3-128-9,-2-3 160 6,0 0-160-6,-2 6 160 9,2 2-160-9,2-1 128 6,2-1-128-6,4-2 128 8,-2 1 0-7,4-1 0 4,0 2 0-5,0 0 0 8,1-7 0-8,3 3 0 7,-2 2 0-7,0-6 0 10,3 0 0-10,-3-2 0 5,4 2 0-5,4 1 0 8,-5-3 0-8,1 2-128 7,-6-6 192-6,4 0-64 6,1 2 48-7,-3-5 0 8,0-3 0-8,2 0 0 7,-5 0-48-7,-1 0 0 7,2-3 0-7,-2-5 0 8,4-3 96-8,-4 1 16 7,-2-3 0-7,0-1 0 9,-2-1 32-9,0-16 16 6,0 0 0-6,4 13 0 9,-2 3-48-9,-2-16-16 6,0 0 0-6,0 0 0 9,-6 16-64-9,2-1-16 6,4-15 0-6,-12 6 0 8,12-6 96-7,-14 6 16 5,14-6 0-5,-15 8 0 6,1-8 64-7,-3 0 32 8,1 4 0-8,-3-4 0 8,-1 0-32-8,-1 2 0 7,-1 0 0-7,-5 0 0 7,-2 5-128-6,-7 1-16 7,1 0-16-8,0-2 0 7,-4 2-32-7,0 3-128 7,-2-3 192-7,0 4-64 8,-4-6-128-8,4-1 160 7,-1 1-160-7,3 4 160 9,-4 0-160-9,6-2 0 7,-4-3 0-7,4 5 0 6,3-4 0-5,3 0 0 5,2 2-192-6,4 0 192 24,3-5-2048-23,3-1-272 1,5 0-64-1</inkml:trace>
    </iact:actionData>
  </iact:action>
  <iact:action type="add" startTime="117008">
    <iact:property name="dataType"/>
    <iact:actionData xml:id="d86">
      <inkml:trace xmlns:inkml="http://www.w3.org/2003/InkML" xml:id="stk82" contextRef="#ctx0" brushRef="#br2">8907 15454 11055 0,'0'0'976'3,"-5"-8"-784"-3,5 8-192 0,0 0 0 8,-10-10 1024-7,10 10 176 4,0 0 16-5,-10-10 16 10,2 3-272-10,8 7-48 6,-15-2-16-5,1 0 0 5,-4 0-48-6,3 0-16 8,-5 2 0-8,-5 2 0 7,-2-4 0-7,-1 2-16 7,-1-2 0-7,-2 0 0 8,-4-2-48-8,2 4 0 8,-2 0 0-8,1 0 0 8,-3-4-64-8,2 2-32 6,2 2 0-6,-2-2 0 9,-2-2-224-9,2-1-32 6,2-1-16-6,-1 0 0 11,1-4 0-11,2 2 0 6,2-3 0-6,0 3 0 9,1 2-96-9,3 2-32 6,5 2 0-6,5-2 0 8,-3 0-112-8,7 2-32 6,-3 4 0-6,14-2 0 8,0 0-128-8,-12 4 0 8,12-4 0-7,0 0 0 5,0 0 0-6,-6 18 0 7,2 1 0-6,-1-3 0 6,3 1 0-7,0 7 0 8,2 3 0-8,2 4 0 7,2 0 0-7,-4 12 0 7,-2 0-128-7,0 8 128 9,-2 6 0-9,0 9 0 6,-2 2 0-6,-4 4 0 8,0-3 0-8,1 7 0 6,-7 2 0-6,6 0 0 9,-1-6 0-9,-1 2 0 6,2-6 0-6,-5 0 0 9,7-3 0-9,-6-3 0 7,4-11 0-7,-1 0 0 9,3-3 0-9,2-3 128 6,2-8-128-6,0 2 192 9,-2-4 80-9,2-3 32 5,3 1 0-5,1-2 0 10,0 0-160-10,1-4-16 7,1-1-128-7,6-3 192 7,-2 1-192-7,-2 1 144 7,2-4-144-7,0-1 128 8,1-1-128-8,-1 5 192 7,2-5-192-7,6-5 192 9,-6 2-64-9,1-7-128 6,3 5 192-6,-2-4-64 8,3-1-128-8,-1 3 160 8,-12-12-160-8,22 8 160 7,-3 4-160-7,-3 1 160 7,3-7-160-7,1 2 160 8,-3 2-160-8,5-4 128 7,5 3-128-7,2 1 128 8,4-4-128-8,1-2 128 7,1 0-128-7,0-2 128 8,2 0-128-8,6-2 0 8,6-4 144-8,-3 0-144 8,5 2 0-8,2 0 144 6,3 4-144-6,11-2 0 23,-1-2-496-21,8-2-208 0,2-6-32-2,-4-1-15488 0</inkml:trace>
    </iact:actionData>
  </iact:action>
  <iact:action type="add" startTime="117883">
    <iact:property name="dataType"/>
    <iact:actionData xml:id="d87">
      <inkml:trace xmlns:inkml="http://www.w3.org/2003/InkML" xml:id="stk83" contextRef="#ctx0" brushRef="#br2">13353 15150 3679 0,'0'0'320'1,"0"0"-320"-1,-6-14 0 0,6 14 0 7,-2-16 3232-6,2 16 576 4,0 0 112-5,8-7 32 8,1-11-2704-8,5 8-544 6,-4 0-96-6,5 3-32 9,1-3 144-9,2-6 32 8,3 3 0-8,1-3 0 5,3 8 16-5,2-5 0 9,2 1 0-9,1-4 0 7,-3 5-160-7,2 5-32 7,1 0 0-7,-1-6 0 8,0 0-64-8,0-1-32 8,-1 7 0-8,-5 0 0 7,-7 2-192-7,1 2-32 7,-17 2-16-7,20 4 0 8,-20-4-240-8,9 12 176 6,-1 7-176-6,0-3 160 9,-6 3-160-9,-2 5 192 6,-4 3-192-6,2 0 192 8,-8 7-64-8,3 7-128 13,-1 2 192-13,-6 5-64 5,4 5-128-5,-1 3 0 5,-1 1 0-5,6 2 128 9,2-1-128-9,0 8 0 7,2-1 144-7,4-1-144 9,6-2 0-9,-2 1 0 6,4-1 0-6,3-1 128 8,-3-3-128-8,8-1 0 7,-3-1 0-7,5 3 128 8,3-1-128-8,-3-3 0 8,-1-4 0-8,7-1 128 6,1 5-128-6,-2-6 0 8,-1-6 128-8,-1 2-128 7,2-1 224-7,-3 3-32 8,-3-4 0-8,3-4 0 7,1 0 0-7,-1 4 0 8,-5-2 0-8,3 0 0 7,-1-8 0-7,-3 2-16 7,1 4 0-7,1-6 0 8,-6 0-48-8,3 6 0 7,-5-3 0-7,-4-5 0 10,-2 0 0-10,-6-2-128 5,-4 0 192-5,0-5-64 9,-8-3 288-9,3 3 48 8,-9-9 16-8,3 3 0 7,-5-1 96-7,-3-3 0 7,-4 2 16-6,-3-3 0 6,-3 5-80-7,-4-4 0 7,-4 1-16-7,0-3 0 8,-3 3-16-8,-3 3 0 7,-6-4 0-7,-1 1 0 8,-7-7-32-7,1 2-16 4,-6 2 0-5,3-5 0 9,-3 3-144-9,6 2-32 7,1-4 0-7,5 1 0 7,-5 5-256-7,4-4 160 9,5 3-160-9,1-5 128 7,0 0-128-7,7 2 0 6,5-4 0-6,5-3 128 9,7 1-128-9,4 0 0 6,3 2-160-6,20-6 160 22,0 0-1920-21,0 0-272 0,0 0-64-1,0 0-15344 2</inkml:trace>
    </iact:actionData>
  </iact:action>
  <iact:action type="add" startTime="119354">
    <iact:property name="dataType"/>
    <iact:actionData xml:id="d88">
      <inkml:trace xmlns:inkml="http://www.w3.org/2003/InkML" xml:id="stk84" contextRef="#ctx0" brushRef="#br2">27010 17176 13823 0,'0'0'608'1,"0"0"128"-1,0 0-592 1,0 0-144 4,0 0 0-4,0 0 0 2,0 0 896-3,0 0 160 9,0 0 32-9,0 0 0 6,0 0-256-6,0 0-64 5,0 0 0-5,0 0 0 10,0 0 224-10,0 0 32 6,0 0 16-6,0 0 0 6,0 0-272-6,0 0-48 5,0 0-16-5,12 8 0 9,-12-8-112-9,0 0-16 12,0 0-16-12,18 4 0 5,-3 5-144-4,-15-9-32 4,16 4 0-5,3-4 0 8,-3 0 16-8,3 4 0 7,5 0 0-7,3-2 0 7,4-4-48 2,4 2-16-9,6 2 0 0,-2 0 0 7,6-2-128-7,4-2-16 9,-2-2-16-9,2 2 0 7,-1-2 16-7,5 2 0 6,0-4 0-6,3 1 0 8,5 1 128-8,7 2 16 12,2 0 16-11,12 2 0 1,2-4-96-2,0 2 0 13,-2-2-16-13,-2 0 0 3,-2-2-48-3,0 4 0 8,-6 0 0-8,4 0 0 9,2 0-16-8,4 2-16 9,2 0 0-8,-2 0 0 0,-6 0-160-2,-2 2 0 10,-8-2 0-10,5 2 0 5,-7 0 0-5,4 4 0 10,0-6 0-9,7 4 0 4,-1 0 176-4,0-2 0 7,0 0 0-7,-8-2 0 2,2 0-176-2,-5 0 0 5,-7-2 0-6,3 2 0 9,-2-2 192-9,-3 4 16 12,-1-2 0-12,0 2 0 4,1 0 16-4,3 2 0 7,1 0 0-7,-1 3 0 8,-5-3-80-8,-1-2-16 11,2-2 0-11,-6 2 0 4,-6-2-128-4,3 2 192 8,-6 0-192-8,2 0 192 4,-1 0-192-4,0 2 128 6,0 2-128-6,-1 0 128 8,1-3-128-8,-2-1 192 11,2 2-192-11,-2 0 192 4,-6 0-64-3,0 0-128 5,2-4 192-6,-2 0-64 9,-1 2 0-9,-3 2 0 6,-4-4 0-6,1-2 0 8,-3 0-128-8,1 2 192 7,-5 0-192-7,1 0 192 7,3-6-192-7,-5 4 192 8,0 4-192-8,-3-4 192 9,3-2-192-9,-3 0 0 11,-13 4 0-11,16-4 128 4,-16 4-128-4,0 0 0 12,18-1 0-12,-18 1 0 3,0 0 0-3,0 0 128 6,0 0-128-6,11-4 0 8,-11 4 128-8,0 0-128 11,0 0 128-10,0 0-128 3,0 0 128-4,0 0-128 10,0 0 0-10,-11-4 128 5,-9 0-128-4,3 2 0 10,-3 0 0-9,1 0 128 0,-7 0-128-2,1 2 0 11,-2-2 0-9,-5 2 0 0,-1-2 0-1,-6 2 0 8,0 0 0-9,-2 0 0 5,0-2 0-4,-8 2 0 3,-3-2 0-4,-3 0 0 10,1 2 0-10,-3 2 0 12,-2-2 128-12,-7 0-128 2,-10 0 0-2,-10 0 0 12,-9 0 0-12,3 0 0 4,-6-2 0-4,5 2 0 10,-1 0 0-10,-1 2 0 4,-3 0 0-4,-5-2 0 11,-12 0 0-11,7 0 0 5,3 0 0-5,4 4 0 10,3 2 0-10,1 2 0 4,-7-4 0-4,-1 1 0 11,-2-1 0-10,3 2 0 3,3-2 0-3,1 4 0 8,7-2 0-8,-1 0 0 2,0-1 0-3,-1 1 0 11,-7-4 0-10,3 2 0 4,7 0 0-5,8 0 0 4,4 0 0-3,4 2 0 7,8 2 0-7,0-5 0 9,5-1 0-10,1 0 0 4,-2-4 0-4,5 2 0 10,4 0 0-10,7 0 0 5,7 0 0-5,0 0 0 11,6 0 0-10,2 2 0 3,5 0 0-4,5 0 0 11,3-2 0-10,5 2 0 0,-5 0 0-1,9 2 0 8,-3 2 0-8,14-6 0 7,0 0-128-7,0 0 128 7,0 0 0-7,0 0 0 8,0 0 0-8,0 0-144 10,0 0 144-10,19 8 0 7,1-6-144-7,3 3 144 10,5-3 0-10,7 2-144 4,2-4 144-4,12 4 0 7,5 2 0-7,3-6-128 8,1-2 128-8,9 0 0 10,1-4 0-10,-2 0 0 5,6 1 0-5,6-3 0 11,4-6 0-11,8 6 0 4,13 1 0-4,1-5 0 7,-1 2 0-7,2-5 0 7,1 3 0-7,1-2 0 13,4 4 0-11,10 3 0 0,8-5 0-2,2 2 0 10,-9 2 0-10,5-1 0 4,4-1 0-4,3 6 0 11,3 0 0-11,-8-2 0 4,-4 4 0-4,-6 0 0 11,-2 2 0-11,4 2 128 4,-1 4-128-4,-1 0 0 13,-9-2 0-13,-15 4 0 3,-7-4 0-3,-2 1 0 10,-4 1 0-9,-4-2 0 2,-6 2 0-2,-4 0 0 9,2 2 0-10,-11-2 128 6,-4-3-128-6,-5 1 0 9,-9 0 0-9,0-2 0 4,-6 0 0-3,-5 6 0 9,-9-4 0-10,-1-2 128 5,-7-2-128-5,-13 0 0 9,14 2 0-9,-14-2 128 5,0 0-128-5,0 0 0 6,0 0 0-6,0 0 128 8,0 0-128-8,-22 4 0 13,-1-4 128-13,-4 2-128 3,-5 0 0-3,-3-1 128 7,-9-1-128-7,-3-1 0 9,-8-3 0-9,-1-2 0 10,-3 0 0-10,-1-4 128 4,-11 2-128-3,3 4 0 8,-8-1 0-9,-6-3 128 6,-6 2-128-6,-15 0 0 10,-10-2 0-10,0-1 0 4,-4 1 0-4,-4 4 0 7,-4 0 0-7,-14 0 0 8,-15-4 0-7,6 2-128 9,-4 6 128-10,4 0 0 3,-8-3 0-3,0 1 0 13,0 2 0-13,3 0 0 3,11 3 0-2,0 1 0 5,-11-2 0-6,13-2 0 8,9 2 0-8,12 4 0 11,6-2 0-11,6 2 0 4,2 0 0-3,3 2 0 9,3-1 0-9,-1-1 0 1,12-2 0-1,10 2 0 11,6 4 0-12,8-3 0 4,5 1 0-4,5 4 0 10,7-6 0-10,4 2 0 5,0 5 0-5,10-5 0 5,2 0 0-5,5 2 0 9,5-5 0-9,9-1 0 7,1 2 0-7,11-6-128 8,0 0 128-8,0 0 0 11,0 0-144-11,17 6 144 6,5 0-128-6,7-6 128 5,6-6-160-5,10-2 160 8,0 4-160-8,11-1 160 12,12-5-160-12,11 0 160 2,8 2 0-2,13-2-144 13,19 1 144-12,0-1 0 1,2-6 0-2,7 5 0 12,15-7 0-12,9 6-128 4,10-3 128-4,0 5 0 6,-6-6 0-6,8 9-128 8,7-1 128-7,-7-2 0 9,-10 2 0-10,-2 1 0 4,-5-3 0-3,1 2 0 9,-4 2 0-9,-13 0 0 4,-14 0 0-5,-10 3 0 5,-11-3 0-5,-3 4 0 10,-3-2 0-10,-8 0 0 11,0 2 0-10,-8-2 128 1,-12 2-128-2,-7 4 176 6,-8-2-176-6,-10 0 192 9,-6 0-192-9,-7 0 0 10,-5-2 144-10,-19 2-144 5,0 0 0-5,0 0 144 7,0 0-144-7,0 0 0 7,-12 10 160-7,-5-2-160 7,-10-1 128-7,-12 3-128 8,-8-2 0-8,-10-2 128 11,-9 0-128-11,-6 2 0 4,-1-5 0-4,-5 3 0 12,-3 0 0-12,-1 4 0 3,-2-4 0-2,-12 0 0 10,-11-4 0-11,-2 1 0 4,-3 1 0-4,3 4 0 7,0-2 0-7,4 0 0 8,-1 2 0-8,-3 1 0 12,-6-5 0-12,6 0 0 4,5-2 0-4,7 4 0 9,9 0 0-9,6 2 0 5,8-3 0-5,4-1 0 10,-4 2 0-10,7 2 0 5,-1-4 0-5,10 0 0 10,5-2 0-9,10-2 0 1,4 0 0-2,8 2 0 8,4 0-176-8,5-2 176 22,8 0-1104-21,14 0-144 0,-15 0-32-1,15 0-16784 3</inkml:trace>
    </iact:actionData>
  </iact:action>
  <iact:action type="add" startTime="128074">
    <iact:property name="dataType"/>
    <iact:actionData xml:id="d89">
      <inkml:trace xmlns:inkml="http://www.w3.org/2003/InkML" xml:id="stk85" contextRef="#ctx0" brushRef="#br2">24637 4185 3679 0,'0'0'320'2,"0"0"-320"3,0 0 0-5,0 0 0 5,0 0 3328-5,0 0 576 5,0 0 128-4,0 0 32 7,0 0-2336-7,0 0-448 8,0 0-112-8,17 6-16 3,6-2-288-4,-1-2-64 7,-1 0-16-7,7 0 0 7,5-2-208-7,2 2-64 11,6 0 0-10,2-2 0 3,2 0-224-4,0 0-48 6,3 2-16-6,1-2 0 9,-8-2-32-9,2 0 0 9,0-4 0-9,2 2 0 5,3 4-192-4,1-2 176 9,-4-4-176-2,2 3 160-8,0 1-160 0,-2 2 0 8,-1 0 0-7,3 0 0 2,-6 0 0-3,0 0 0 6,-8-2-192-6,-3 2 192 24,-3 0-1920-23,-2 2-256 2,-3 2-48-2</inkml:trace>
    </iact:actionData>
  </iact:action>
  <iact:action type="add" startTime="128406">
    <iact:property name="dataType"/>
    <iact:actionData xml:id="d90">
      <inkml:trace xmlns:inkml="http://www.w3.org/2003/InkML" xml:id="stk86" contextRef="#ctx0" brushRef="#br2">25165 4657 30175 0,'0'0'1344'0,"0"0"256"0,10-9-1280 0,7 3-320 6,-1 4 0-6,5 0 0 4,5 4 192-4,1-2-16 12,4-4-16-12,6 0 0 5,4-4 32-5,8 2 16 10,0-1 0-10,9 1 0 3,5-4-208-2,1 2 128 9,3 2-128-10,-3-1 0 19,0-3-448-17,1 2-176-2,-7 2-32 2,-1-4-12752-2</inkml:trace>
    </iact:actionData>
  </iact:action>
  <iact:action type="add" startTime="128704">
    <iact:property name="dataType"/>
    <iact:actionData xml:id="d91">
      <inkml:trace xmlns:inkml="http://www.w3.org/2003/InkML" xml:id="stk87" contextRef="#ctx0" brushRef="#br2">27385 4856 14735 0,'-24'-2'640'1,"24"2"160"-1,-17 0-640 0,5 4-160 7,-5-2 0-7,17-2 0 4,-12 4 2240-4,12-4 400 11,-16 2 96-11,16-2 16 4,0 0-1664-4,0 0-320 6,-11-4-64-6,11 4 0 9,-12-6-64-9,6-5 0 10,2-3 0-10,2-4 0 6,2-7-192-6,4-2-64 9,-4-2 0-9,4-3 0 6,0-1-192-6,-2 0-32 9,0-6-16-9,2 2 0 5,3 0 48-4,-1-6 16 5,4-2 0-6,2 0 0 7,-4-5 32-2,1-1 0 4,3 0 0-9,-4-1 0 4,2-7-16-4,1 4 0 6,-3-1 0-5,10-3 0 6,-7-1-32-7,5 3-16 6,-4 5 0-4,7-1 0 5,-1 0-48-6,-1 5-128 10,5 3 192-11,1 6-64 3,-3 10-128-3,-3 1 160 12,3 7-160-11,1 3 160 3,-5-1-160-4,1 1 0 5,3 8 0-5,-5 3 0 10,-15 7 0-10,20 2-144 11,1-1 144-11,-3 3 0 5,1 8-176-5,1 6 176 8,-6 7-160-8,3 2 160 7,-3 1 0-7,1 3 0 10,3 2 0-10,-6 8 0 4,3 0-144-3,-3 8 144 5,-2-1-128-6,3 3 128 9,-3 2-128-9,6-4 128 6,-6-1-128-5,3 1 128 6,-3 2 0-6,6-6 0 6,-5-1 0-7,5 1 0 7,-4-4 0-7,5 2-160 12,-3-6 160-12,3 4 0 3,-3-4 0-2,4-4 0 6,-3-5 0-7,1-3 0 4,1-2 0-4,-3-1 0 6,2-8 0-6,-5 1 0 9,3-5 176-9,-4 4-176 6,-10-14 192-6,17 1-192 7,-17-1 304-7,18-3-48 8,-1-7-16-8,-3 2 0 9,0-8 80-9,-3 3 32 11,3-7 0-10,-2-3 0 3,3-6-64-3,-3-3-16 9,4-1 0-9,-5-4 0 1,3-6-96-2,-2-4-32 7,3 3 0-7,-1-7 0 7,2-6-144-7,-3-1 160 13,3-5-160-12,-1 1 160 0,1 0-160-1,3-5 0 8,1 1 0-8,1 4 128 9,-1-7-128-9,3 5 0 10,-1 2 0-10,-1-1 0 4,5 5 0-3,-3 5 0 5,0 14 0-6,3 0 0 8,-3 8 0-7,1 5 0 9,-3 9 0-10,1 1 0 6,-3 9 0-6,1 3 0 10,-5 6-144-9,5 3 144 3,-5 1-208-4,1 10 64 10,1-1 16-10,-5 13 0 4,4 7 128-3,-7 8-208 8,1 11 80-9,2 7 128 5,-6 11-128-5,0 6 128 6,-2 8 0-6,-3 5 0 9,-1 7 0-9,-3-4 0 7,-3 5 0-7,0-3 0 8,0 3 0-8,-4-7 0 7,1 1 0-7,3-5 0 7,-2 0 0-7,2-4 0 7,-2-8 224-7,2-6-64 8,-3-4 160-8,1-5 16 11,2-1 16-10,-6 1 0 2,1-3-32-3,1-3 0 7,-2-5 0-7,2-5 0 9,3 0-160-9,-7-6-32 11,4 4-128-10,-2-6 192 17,3 2-800-16,1-6-160 0,-6-1-48-2,2-7-16400 0</inkml:trace>
    </iact:actionData>
  </iact:action>
  <iact:action type="add" startTime="129862">
    <iact:property name="dataType"/>
    <iact:actionData xml:id="d92">
      <inkml:trace xmlns:inkml="http://www.w3.org/2003/InkML" xml:id="stk88" contextRef="#ctx0" brushRef="#br2">22196 3546 8287 0,'0'0'736'1,"0"0"-592"4,0-12-144-5,0 12 0 4,0-15 960-4,0 15 144 9,0 0 48-8,-2-12 0 4,0-4-512-5,2 16-80 6,-3-10-32-6,3 10 0 9,-6-11-80-9,6 11 0 6,-8-6-16-6,8 6 0 8,-16-4-32-8,7 2 0 12,-5 0 0-12,2 2 0 4,-7 4-192-4,5-2-32 9,-3 2-16-9,-1 0 0 6,0-4 48-6,-3 0 16 11,-6 0 0-11,-1 0 0 5,-3-2 16-5,-8 6 0 5,0 2 0-4,-6-4 0 11,4-2 80-12,-6 0 32 8,3 0 0-4,1 1 0-3,-2 1 160-1,4 0 16 8,-4-4 16-7,6 2 0 3,-4-2-64-4,4 1-16 11,-6-3 0-11,8-4 0 4,0 2-192-3,6 2-32 6,2-2-16-7,3-2 0 7,7 5-16-7,1-1 0 7,1 0 0-7,5 0 0 8,-2 2-80-8,14 2-128 6,0 0 176-6,0 0-176 9,0 0 256-9,0 0-64 12,0 0-16-12,0 0 0 5,0 0-176-5,0 0 0 9,0 0 0-9,2 15 0 5,4 3 0-5,0 3 0 6,0 1 0-6,2-1 0 9,1 5 0-9,-3 1 0 9,2 2 0-9,-2 2 0 4,2 5 0-4,-2 1 0 8,-5 6 0-8,3-1 0 8,0 7 0-8,-2 2 0 11,-2 2 0-11,0 1 0 4,-4 1 0-4,0 3 128 6,1-1-128-6,-7 3 0 9,-6 3 128-9,1-1-128 11,-1-3 128-11,-6-3-128 4,1-5 240-3,-2 2-48 10,-1 1 0-11,-1-9 0 4,1-2 240-3,-1-8 32 10,0 0 16-11,-1 2 0 3,1-4-64-3,0-1-16 11,-1-3 0-10,9-2 0 3,-3 0-192-4,7 1-32 10,3-3-16-9,4-2 0 2,2-9-160-3,2 2 192 11,4 1-192-11,4-5 192 6,-6-12 96-6,18 14 32 9,-1-7 0-7,6-1 0 0,7-2 48-2,3-2 16 11,6-2 0-11,2-2 0 5,10-2-192-5,1 2-16 9,1-6-16-9,3-1 0 4,3 1-160-4,3 2 128 12,5-2-128-12,-3-3 128 4,8-1-128-3,0-2 0 8,8 4 0-8,2-1 0 19,2 3-448-19,-2 0-32-1,0-4 0 0,-2 1 0 13,-2-1-2208-10,-2-4-432-2</inkml:trace>
    </iact:actionData>
  </iact:action>
  <iact:action type="add" startTime="130641">
    <iact:property name="dataType"/>
    <iact:actionData xml:id="d93">
      <inkml:trace xmlns:inkml="http://www.w3.org/2003/InkML" xml:id="stk89" contextRef="#ctx0" brushRef="#br2">24147 3472 13823 0,'0'0'608'1,"-14"-10"128"-1,5 6-592 0,9 4-144 8,-14-6 0-7,14 6 0 2,-10-8 1056-3,10 8 176 10,-14-3 48-10,14 3 0 4,0 0-704-4,0 0-128 12,0 0-16-12,-7-8-16 3,7 8-32-2,0 0-16 9,0 0 0-9,0 0 0 2,4-16-16-3,-4 16 0 11,0 0 0-11,11-12 0 4,-11 12-96-3,0 0-32 8,12-4 0-9,-12 4 0 7,18-11 16-6,-9 5 0 6,-9 6 0-7,0 0 0 7,18-4-16-7,-18 4 0 9,15 0 0-9,3 0 0 4,-18 0-16-4,16 2 0 12,-16-2 0-12,17 8 0 3,1 2-208-3,-7-3 176 10,5 9-176-10,-6-4 160 5,-10-12-160-5,13 23 0 15,-5 2 144-15,-4 3-144 1,0 3 144-1,-2-2-144 10,-2 4 192-10,-2 6-192 5,-2-4 256-5,0 4-48 12,-2 2-16-12,-3 2 0 4,-3 4-48-4,-2 4-16 10,1 1 0-10,-1-1 0 4,0 0-128-4,1-2 0 10,-1-1 0-10,0 3 0 5,1 4 0-5,3 1 0 9,-2 1 0-9,2-1 0 7,-3-3 0-7,3 2 128 9,0 1-128-9,-1-1 0 4,3-5 0-4,0-5 0 10,0-6 0-9,2 6 0 3,2-2 0-4,4 4 0 12,0-6 128-12,0 0-128 5,4-4 0-4,0 2 0 9,2-4 0-10,4 4 128 4,0 0-128-3,3-6 0 5,-5 0 144-5,2-1-144 5,0-5 160-6,-1 0-32 10,7-2-128-10,-4 3 192 5,-1-3 192-5,3-1 48 11,-4-1 0-11,3-6 0 4,-5-5-64-4,2 4-16 13,2-5 0-12,-8-1 0 0,-4-10-48-1,3 18-16 12,-1-7 0-11,-2-11 0 1,0 0 96-2,-7 14 0 11,7-14 16-11,-16 8 0 5,0 4 304-5,-5-3 48 9,-2-3 16-9,-5-2 0 6,-3-2-256-6,-2 2-32 11,-6 2-16-11,2-2 0 2,0-2-240-2,-2 0-48 12,2 2-16-11,-2-1 0 1,4 3-160-2,1-2 0 11,5-2 144-11,2 4-144 5,1-4-176-5,9 2-96 11,17-4-32-11,0 0-11088 14,-10-6-2240-12</inkml:trace>
    </iact:actionData>
  </iact:action>
  <iact:action type="add" startTime="131770">
    <iact:property name="dataType"/>
    <iact:actionData xml:id="d94">
      <inkml:trace xmlns:inkml="http://www.w3.org/2003/InkML" xml:id="stk90" contextRef="#ctx0" brushRef="#br2">27034 4962 2751 0,'0'0'256'1,"0"0"-256"4,0 0 0-4,0 0 0 3,0 0 1520-4,0 0 256 12,0 0 48-12,-4 13 16 5,4-13-944-5,0 0-176 9,0 0-32-9,-2 20-16 5,2-20 0-5,-4 17 0 8,2-3 0-7,2-14 0 5,0 0 96-6,0 0 32 8,-2 18 0-7,2-18 0 4,-4 13 224-5,4-13 64 11,0 0 0-10,0 0 0 2,-8 12-96-3,8-12-16 7,0 0 0-7,0 0 0 8,-13 2-16-8,13-2-16 7,0 0 0-6,-10-14 0 2,6-3-176-3,2-5-16 8,2-1-16-8,4-4 0 7,0-1-224-7,2-3-64 7,5-6 0-7,-3 0 0 13,4 2-192-13,2-6-64 8,3 0 0-8,-1-6 0 5,5 0-16-4,1 0-16 3,1-3 0-3,0-3 0 7,3-1-160-8,1-5 160 6,0-3-160-5,3-5 160 7,-1 3-160-8,-2-4 0 10,1-1 0-10,3 1 128 5,-8 4-128-5,3 1 0 10,-1 5 0-10,-2-1 0 4,-1 5 0-4,-3 7 0 13,-3 0 0-13,1 8 0 2,-5-4 0-2,2 8 0 7,-6 4 0-7,-1 2 0 9,1 1 0-9,0 5 0 11,-2 2 128-10,2-1-128 3,-1 6 0-3,-1-1 128 8,-2-1-128-9,2 9 128 4,-6 9-128-4,0 0 0 11,0 0 144-11,0 0-144 5,0 0 0-5,0 0 0 9,0 0 0-9,12 11 0 6,-4 5 0-6,-1 5-128 9,3 5 128-8,-2 1 0 3,2 2-128-3,3 8 128 9,-1 12-128-10,2 2 128 5,-6 3 0-5,5 5-160 7,3-1 160-7,5 7 0 7,1 1 0-7,-3-4 0 11,1-3 0-11,3 1 0 4,-3 5 0-4,-3-3 0 11,3-1 0-11,-3-3-160 4,-1-5 160-4,3-2 0 10,-5-1 0-10,2-3 0 7,-3-4 0-6,-1 0 0 8,-4-4 0-9,1 2 0 4,3-4 0-3,-2-6 144 4,0 2-144-5,-2-5 0 9,-3-5 208-9,3-2-64 9,4-1-16-9,-6-4 0 5,-6-16 144-4,9 11 32 4,-9-11 0-5,0 0 0 8,14 6 144-8,-14-6 16 7,14-6 16-7,-1-5 0 8,-1-3 0-8,2-8 0 8,-6-3 0-8,5-4 0 7,-3-2-192-7,4-8-32 11,-1-2-16-11,1-4 0 5,2-6-112-5,1-4-128 7,-3-1 176-7,5-7-176 8,1-5 144-8,1-6-144 6,5-6 0-5,3 2 144 7,2-2-144-8,4-4 0 12,-2-3 0-10,6-1 0-1,4-8 0-1,4 9 0 11,-4 3 0-11,6 8 0 4,-1 11 0-4,-5 5 0 11,-2 1 0-11,-4 9 0 5,2 3 0-5,-7 10 0 5,-5 0 0-5,-2 11 0 9,-5 11-160-8,-1-1 160 4,-1 8 0-4,-18 8-144 6,14 2 144-7,1 6-192 11,-5 8 192-10,2 7-192 3,-7 10 192-4,1 6-160 7,0 8 160-7,-2 12-160 8,-2 9 160-8,-2 6 0 11,-2 12 0-11,-2 5 0 4,0 5 0-4,0 7 0 6,-3 5 0-5,-1-1 0 7,0-6 0-8,2-1 0 10,-6-1 0-9,3-5 0 2,1 1 0-2,-2-3 144 5,4-4-16-6,0-6-128 9,4-8 256-9,0 0-48 6,1-4-16-6,1-4 0 9,0-9-192-9,3-2 176 7,3-3-176-7,2 1 160 8,4-6-160-8,-1-3 0 10,7-3 0-10,0 0 0 20,-3 0-1408-18,11 0-272 2,1-9-48-4</inkml:trace>
    </iact:actionData>
  </iact:action>
  <iact:action type="add" startTime="133541">
    <iact:property name="dataType"/>
    <iact:actionData xml:id="d95">
      <inkml:trace xmlns:inkml="http://www.w3.org/2003/InkML" xml:id="stk91" contextRef="#ctx0" brushRef="#br2">26924 16850 9215 0,'0'0'400'1,"0"0"96"-1,0 0-496 0,0 0 0 7,0 0 0-7,-11 16 0 4,5-3 2032-4,6-13 304 10,0 0 64-10,-8 12 16 6,8-12-832-5,-4 14-176 6,4-14-16-7,0 0-16 7,0 0-240-7,0 0-48 6,0 0-16-6,0 0 0 8,0 0-144-8,0 0-32 10,0 0 0-10,0 0 0 6,0 0-160-6,0 0-32 9,0 0-16-9,-2-12 0 5,2 12-240-5,4-21-32 9,-2 1-16-9,2 3 0 6,4-5-96-6,2-1-32 7,-5-5 0-7,1 1 0 8,4 0-16-7,0-2-16 9,-6-1 0-10,3 1 0 5,5 2-48-5,-4-4 0 10,2-7 0-10,0 3 0 4,-1 0-64-3,3-4-128 7,0 2 176-7,-3-4-176 1,3 0 144-2,-2-2-144 6,2 4 0-6,1 6 144 9,-5-4-144-9,4 8 0 7,-4 7 0-7,1-1 0 9,3 2 0-9,-4 1 0 11,2 8 128-11,-10 12-128 5,11-15 0-5,-11 15 0 5,10-8 0-4,-10 8 0 6,10-14 0-7,-10 14 0 11,0 0 0-11,0 0 0 5,0 0 0-5,0 0 0 10,0 0 0-10,0 0 0 5,13 16 0-5,-3 5 0 12,-2 1 0-11,-6 1 0 2,0 8 0-2,0 3 0 8,-2 3 0-9,0 8 0 5,-2 3 0-5,0-1 0 10,-4 2 0-9,4 2 0 3,0-3 0-4,0-1 0 12,0-2 0-12,2 0 0 4,0-8 0-3,0-4 0 9,0-2 0-10,0-2 0 4,2-1 0-3,0-5 0 8,0-1 0-8,4-1 0 3,-2-7 0-3,0 1 128 4,-4-15-128-5,0 0 128 6,0 0 208-6,0 0 48 11,0 0 0-10,0 0 0 3,0 0 80-4,0 0 32 11,0 0 0-11,0 0 0 4,10-7-128-4,1-3-32 13,-5-2 0-12,0-5 0 0,0-3-144-1,2 1-16 11,-1-7-16-11,1 3 0 5,0-3-160-5,4-1 192 11,-5-2-192-11,1 0 192 4,4-5-192-4,-4-3 0 11,0 0 0-11,3 2 128 4,1-4-128-4,2 2 0 10,-7-6 0-8,7 4 128 2,-2-4-128-3,5 4 0 3,-5 4 0-3,6-2 0 7,-7 8 0-8,7 4 0 10,-6 3 0-9,1 1 0 3,-3-1 0-4,0 5 0 11,1 5 0-11,-3-4 0 4,0 5-160-3,-8 11 160 8,0 0 0-9,0 0-144 5,14-4 144-5,-14 4 0 9,0 0 0-9,0 0-128 5,0 0 128-5,0 0 0 12,11 13 0-12,1 3-128 5,-8-4 128-5,0 5 0 11,-4 5 0-11,2 1 0 2,-2 8 0-2,0 3 0 14,-2-1 0-13,0 10-128 0,0 1 128-1,2 3 0 12,-4 0 0-12,2 0 0 2,2 5 0-2,0 1 0 13,2-2 0-13,-2 2 0 4,-2 1 0-4,0-1 0 6,-4 1 0-6,2-3 0 8,1 0 0-7,1-4 0 5,-2 1 128-6,4 1-128 10,-4 0 128-10,2-10-128 10,0 0 160-10,-4-4-160 5,2-4 240-5,2 0-48 6,0-1-16-6,0-3 0 8,0 2 96-7,0-5 32 10,2-3 0-11,0-5 0 5,-2-1-16-5,1-3 0 9,1-12 0-9,0 0 0 4,0 0-32-4,0 0-16 10,-2 14 0-10,2-14 0 6,0 0-64-6,0 0-16 6,0 0 0-6,0 0 0 8,0 0-32-8,0 0 0 8,0 0 0-8,0 0 0 9,0 0-128-9,0 0 0 5,0-20 0-5,-2 8 0 9,0-5 0-9,2 17-256 11,0 0 64-11,0 0 16 18,-8-14-1056-17,8 14-224 1,-4-15-32-2,4 15-11440 7,0 0-2272-4</inkml:trace>
    </iact:actionData>
  </iact:action>
  <iact:action type="add" startTime="136318">
    <iact:property name="dataType"/>
    <iact:actionData xml:id="d96">
      <inkml:trace xmlns:inkml="http://www.w3.org/2003/InkML" xml:id="stk92" contextRef="#ctx0" brushRef="#br2">4700 13332 12543 0,'0'0'560'1,"0"0"112"-1,0 0-544 0,0 0-128 6,6-16 0-5,-6 16 0 2,0 0 640-3,0 0 80 7,-6-9 32-7,-4 5 0 8,1 4-48-8,-7 0-16 10,0 0 0-10,-5 2 0 4,-4 0-144-4,-5 3-32 10,-1 1 0-10,0 4 0 5,-6-4-64-5,2 0 0 12,2 0-16-12,-10 3 0 4,2-3 96-4,0 2 32 6,0-2 0-6,0 2 0 9,0-2-48-9,-4-3-16 8,0 3 0-7,2-4 0 4,6-2-224-1,-4 0-32 5,4 0-16-9,4-2 0 3,4 0-96-2,1 2-128 9,3 0 176-10,4 0-176 5,3 4 128-5,4-2-128 10,-5 2 0-9,9 0 0 1,-2 2 0-2,12-6 0 11,0 0 0-11,-9 12 0 5,9-12 0-5,-4 15 0 12,0-1 0-12,4-1 0 3,0-13 0-2,2 22 0 9,2-7 0-10,-2 5 0 5,4 5 0-5,-1 3 0 12,1-1 0-11,0 4 0-1,-2 10 0 0,2 2 0 11,-2 6 0-11,0 1 0 4,2 3 0-3,-3 4 0 10,-1 1 0-11,-2 3 0 5,0-3 0-5,0 3 0 9,-4-1 0-8,1-1-144 4,-7-1 144-5,2-1 0 10,0-1 0-10,-2-1 0 5,3-3 128-4,1-3-128 7,-4-2 128-8,2-2-128 5,0-2 256-4,1-4-32 9,-1 4 0-9,4-6 0 3,0-8 32-4,2-2 16 11,2-3 0-11,2-3 0 2,0-1-16-2,2-3-16 12,-4-17 0-12,0 0 0 4,10 24 16-4,-1-11 0 10,1 1 0-10,6-8 0 6,-16-6 112-6,21 6 16 11,-1 3 16-11,3-3 0 4,6-2-192-3,5-2-32 8,5 4-16-8,-2-2 0 3,6-4-160-4,-1-2 0 11,7-2 144-11,4 0-144 3,1 2 0-3,3-2 0 11,2 0 0-11,-1 2 0 20,-1-7-656-20,3 7-48 3,1 4-16-3,1-2-12720 0</inkml:trace>
    </iact:actionData>
  </iact:action>
  <iact:action type="add" startTime="137008">
    <iact:property name="dataType"/>
    <iact:actionData xml:id="d97">
      <inkml:trace xmlns:inkml="http://www.w3.org/2003/InkML" xml:id="stk93" contextRef="#ctx0" brushRef="#br2">6270 13525 13823 0,'0'0'1216'0,"0"0"-960"10,0 0-256-10,-6-14 0 4,-1 1 1088-4,7 13 192 6,0 0 16-6,0 0 16 8,7-22-544-8,-1 9-96 11,2-5-32-11,4 6 0 5,0 3-256-5,-1 1-64 11,1-8-16-11,-2 6 0 3,5 3 0-3,-3-5 0 11,4 2 0-11,-5 4 0 3,7-5-32-2,-3 1 0 7,5 6 0-8,-1-6 0 6,-3 2-96-6,2 3-32 12,1-3 0-12,-3 0 0 3,3 2 32-3,3 2 0 12,-7 0 0-12,3 0 0 4,1 3-176-4,-3 1 0 11,0 0 0-10,1 1 0 6,-3-1 128-7,-14 0 0 5,21 6 0-5,-7 4 0 6,1 2-128-6,-3-1 0 7,2 7 0-7,-6 0 0 8,-1 1 0-8,1 3 0 10,-4-1-192-9,-4 6 192 4,-2 6 0-5,0 3 240 10,-4 3-16-9,1 1 0 3,-1 9-48-4,0 0-16 7,-6-4 0-7,4 8 0 8,2-1-32-8,-1 1 0 11,-7-1 0-11,6 3 0 4,0 2-128-4,1-5 0 11,1 1 0-9,2 0 0 0,0-5 0-2,2-3 0 11,2 2 0-10,2 4 0 1,2-10 0-2,2 2 192 11,5-6-192-11,-1 0 192 4,-2-6-192-4,8 0 0 11,-1-2 0-11,3 1 128 4,1-3 128-4,-3-2 32 13,1-5 0-13,3 1 0 3,-6 5 48-2,3-3 16 8,-5 0 0-8,1-1 0 4,-7-1-176-5,2-1-48 10,-2-1 0-10,2 3 0 1,-8-22 208-1,0 13 48 6,0-13 0-6,-8 20 0 8,-2-5 224-8,0-3 48 7,-5-6 16-7,-3 6 0 9,-3 3-32-9,-6 5 0 11,-3-8 0-11,-3 3 0 4,-2-1-128-4,-2 1-16 6,-10 5-16-6,0-6 0 9,-1-1-224-9,-5-3-32 6,0 6-16-5,1-7 0 6,-3 1-208-7,2 4 176 11,-1-3-176-11,5 3 160 20,6-2-1504-20,2 7-288 3,8 1-64-3</inkml:trace>
    </iact:actionData>
  </iact:action>
  <iact:action type="add" startTime="138154">
    <iact:property name="dataType"/>
    <iact:actionData xml:id="d98">
      <inkml:trace xmlns:inkml="http://www.w3.org/2003/InkML" xml:id="stk94" contextRef="#ctx0" brushRef="#br2">18781 17724 12895 0,'0'0'576'2,"0"0"112"-2,-10-2-560 0,10 2-128 0,-15 0 0 0,3 0 0 6,-6 4 1152-6,3 0 192 10,-1-2 32-10,-7 2 16 5,-3 1-592-4,-1 1-112 6,-2-4-32-7,0 2 0 7,-5 0 176-7,-5-2 48 7,2-2 0-6,-4-2 0 6,0 0-16-7,0 0 0 6,1 2 0-6,2-2 0 8,-2 0-192-8,2-2-32 7,-3 0-16-7,4-1 0 8,2-1-160-8,-2 0-16 12,2 2-16-11,4-2 0 3,0-4-224-4,1 4-32 7,3 3-16-2,2-1 0-4,1-2-160 0,3 0 0 4,5 2 144-5,-1 2-144 7,3 2 0-7,14 0 0 6,-12 2 0-6,12-2 0 8,-9 10 0-8,9-10 0 8,-10 13 0-8,4 5 0 7,4-4 0-7,2 5 0 14,2 5 0-12,2 1 0-1,0 4 0-1,4 4 0 11,-1-1 0-10,-1 7 0 2,2 2 0-3,2 7 0 6,-2-3 0-6,-1 4 0 9,3-2 0-9,-4 3 0 10,-4 1 0-10,0 4 0 5,0 1 0-5,-2 7 0 6,-2-1 0-6,-2 4 0 8,-2-1 0-7,-5 1 0 10,1 4 0-11,-6-5 0 4,3-1 0-3,-5-4 0 5,4-1 0-6,-5-3 0 7,1-3 0-6,1-2 0 9,-5-2 0-10,1-1 0 4,5 1 0-3,-1 0 0 10,1-8 0-11,2 0 0 4,1 0 0-4,1 0 0 6,2-6 0-5,-1-2 128 6,3 2-128-7,0-4 0 7,-4 0 0-6,4-3 128 5,3-1-128-6,-1 0 176 8,4-3-176-8,2 3 192 8,0 0 16-8,0-1 16 12,2-3 0-12,4-3 0 5,-1-1-80-5,3 3-16 11,4-9 0-10,-2 5 0 1,1-8 32-2,5 5 0 7,4-5 0-7,-3 4 0 8,3-7-160-8,1 3 160 10,4 4-160-10,3-5 160 6,-3 7-160-6,4-8 0 10,1 0 0-10,1 1 128 4,2-3-128-4,2-2 0 8,0 0 0-8,-2-2 0 6,2-2 0-6,1 0-256 7,3-2 64-7,-4 0 16 24,6-2-416-23,-4-2-96 0,0 1-16-1,2-7-13360 0</inkml:trace>
    </iact:actionData>
  </iact:action>
  <iact:action type="add" startTime="139095">
    <iact:property name="dataType"/>
    <iact:actionData xml:id="d99">
      <inkml:trace xmlns:inkml="http://www.w3.org/2003/InkML" xml:id="stk95" contextRef="#ctx0" brushRef="#br2">23414 17663 12783 0,'-26'-2'560'1,"26"2"128"-1,-17 0-560 1,5 2-128 7,12-2 0-8,0 0 0 4,0 0 1168-4,0 0 208 4,-18 0 32-3,18 0 16 9,0 0-96-10,0 0-32 6,0 0 0-6,0 0 0 7,0 0-400-6,14-15-96 8,-2 5-16-9,5-2 0 6,-1 1-208-6,3 5-64 9,5-8 0-8,1 4 0 5,-3-5-32-6,-1 3-16 10,2-5 0-10,3 1 0 5,-3-4 0-5,3 7 0 6,-1-3 0-6,2-3 0 7,3 1-32-7,-3 1-16 11,0 5 0-4,0 0 0-7,1 4-96 0,-1-3-32 9,-2 3 0-9,-3 2 0 4,-3 4-80-3,1 2-16 5,1 0 0-6,-5 4 0 4,0 2-192-3,-3 5 0 5,-1-1 0-6,-4 0 0 8,-8-10 0-8,13 20 0 11,-5 3-192-11,2 2 192 6,0 5 0-6,-6 1 0 11,-2 2 0-11,-2 6 0 5,0-2 0-5,0 10 0 5,-2 0 0-5,-2 3 0 9,-2 5 0-9,0-1 144 7,0 3-144-7,0 2 128 8,-4-1-128-8,3-1 128 12,1 1-128-12,0-1 128 4,2-3-128-4,0 3 160 10,4-1-160-10,4 7 160 5,0-3-32-5,2-1 0 11,0-9 0-10,5 3 0 2,-1 0 144-3,4 3 32 11,-1-1 0-11,-1-2 0 4,2-7-64-4,-2 5-16 11,3 0 0-11,-7 1 0 5,0-1-224-5,1 8 176 10,-5-3-176-10,4 1 160 4,2-3-160-4,-2 3 0 12,0-4 144-10,3 3-144-1,-3 3 0-1,-2-1 0 8,0-5 0-8,0-1 128 9,1-1-128-9,-1-2 0 9,4 2 0-8,4-5 0 4,-7-7 0-5,7 4 144 10,-2-4-144-10,-2 0 0 5,-1-2 176-5,-3-1-176 10,2-1 160-10,-2-4-160 5,0-4 144-5,-2 2-144 7,-2-3 128-7,-1 1-128 7,-1 0 0-7,0 1 0 8,0 1 128-7,-1-4-128 5,-1-3 0-6,0-3 0 8,2-1 0-7,-2-1 128 6,-6-5 16-7,2 0 0 7,6-12 0-7,-8 13 0 7,0-3 192-7,-5 2 48 8,1-6 0-8,-5 1 0 8,1 3-32-8,0-4 0 7,1-2 0-7,-1 0 0 3,-7 0-96-3,1-4 0 7,1-4-16-7,1 2 0 9,-5 0-96-9,2-2-16 7,-3-2 0-7,5-4 0 9,1 3-128-9,5 1 0 11,-5-4 144-11,6 0-144 3,-3 1 0-3,5-7 0 7,0 2 0-7,5-3 0 22,3-5-944-20,4-3-256-1,4-4-48-1,3-4-16 13,11-5-1872-12,3-4-384 1,17-25-80-2,8 1-16 0</inkml:trace>
    </iact:actionData>
  </iact:action>
  <iact:action type="add" startTime="140027">
    <iact:property name="dataType"/>
    <iact:actionData xml:id="d100">
      <inkml:trace xmlns:inkml="http://www.w3.org/2003/InkML" xml:id="stk96" contextRef="#ctx0" brushRef="#br2">25754 17412 16927 0,'0'0'752'0,"0"0"144"1,0 0-704-1,0 0-192 5,0 0 0-4,2-16 0 4,-2 16 896-5,-2-12 160 9,2 12 32-8,0 0 0 5,-4-17-192-6,2 7-48 8,2 10 0-8,0 0 0 7,0 0-160-7,-9-10-48 8,9 10 0-7,-14-3 0 4,14 3-176-5,-14 3-32 10,-1 5-16-10,3 2 0 4,-4-2-144-3,1 9-16 9,-1-1-16-10,-3 5 0 4,-1 5 48-4,1 3 16 11,-5 4 0-10,-3 6 0 2,0 4 0-3,-3 4 0 12,-3 2 0-12,-2-3 0 4,-2 1-96-3,6 0-16 9,2-10 0-9,5-2 0 2,1-7 112-3,5-7 16 12,5-2 0-12,3-3 0 3,10-16 544-2,0 0 112 9,0 0 32-10,0 0 0 5,0 0 16-5,0-19 16 12,6-5 0-11,3-5 0 1,9-4-464-2,-1-8-80 10,3 2-32-10,3-6 0 6,3 2-320-6,1-2-144 9,-2 6 128-9,1-8-128 5,-3 1 0-5,-1 7 128 11,-1-4-128-11,1 10 0 4,-1 5 0-4,-5 3 0 7,-1 1 128-7,-5 7-128 7,4-1 0-7,-14 18 192 11,0 0-192-11,0 0 192 4,0 0-192-4,0 0 0 12,4 18 0-12,-4-1 0 4,-4 3 0-4,-8 5 0 11,0 5 0-11,-1-3 0 3,-1 4 0-2,-4 2 0 10,3 2 0-11,-7-2 0 2,5-1 0-1,3-5 0 11,-3 0 0-12,5 1 0 3,-2-7-176-3,6-3 48 11,3-1 0-11,-3 1 0 21,0-7-1728-21,8-11-352 2,-2 20-64-2,2-20-16 0</inkml:trace>
    </iact:actionData>
  </iact:action>
  <iact:action type="add" startTime="141348">
    <iact:property name="dataType"/>
    <iact:actionData xml:id="d101">
      <inkml:trace xmlns:inkml="http://www.w3.org/2003/InkML" xml:id="stk97" contextRef="#ctx0" brushRef="#br2">4940 19807 5519 0,'0'0'240'1,"0"0"64"-1,0 0-304 0,0 0 0 7,-6 13 0-7,6-13 0 4,0 0 2016-4,-6 14 352 10,4 5 64-10,2-19 0 5,0 0-1056-4,-4 14-224 7,-5 0-32-7,9-14-16 3,0 0-64-4,-6 13-16 6,-2 5 0-6,8-18 0 9,-4 14-192-9,-6 1-32 8,10-15-16-8,-7 12 0 3,7-12-16-3,0 0-16 8,0 0 0-8,0 0 0 7,0 0 80-7,0 0 0 7,0 0 16-6,0 0 0 6,0 0 64-7,0 0 16 7,0 0 0-7,-2-10 0 9,2-9-224-9,2 1-32 6,0-7-16-6,1-3 0 9,5-1-272-9,0-6-64 7,0-2-16-3,2-4 0 1,-5-4-160-4,1-5-16 5,2 1-128-6,4-2 192 8,-6-4-192-8,3-3 0 7,5-4 128-7,-2-1-128 8,5-1 0-8,-3-1 128 5,4 3-128-5,1-2 0 10,-3 3 0-10,3 3 0 6,1 1 0-6,-5 3 0 10,1-1 0-10,-2 6 0 11,1 6 0-11,1-4 0 4,-3-1 0-4,-1 5 0 11,2-2 0-11,-4 2 0 4,3 4 0-4,-5 4 0 6,0-2 0-6,0 6 0 8,-3-1 0-8,-1 7 0 12,2 4 0-11,2 3 0 2,2-1 0-3,-6 1 128 11,2 6-128-11,-6 12 0 3,0 0 0-3,0 0 144 6,7-9-144-6,-7 9 128 10,0 0-128-10,0 0 0 11,0 0 0-11,16 5 0 4,-16-5 0-3,17 10 0 6,-7 4 0-7,0-2 0 7,0 5 0-7,-2-1 0 7,3 5 0-7,3 6 0 8,-2 3 0-8,3 3 0 6,-3 6 0-6,3 2 0 10,-3 8 0-10,4 3 0 5,-4 9 0-5,3 5 0 8,-3 0 0-8,3 1 0 12,-1 5 0-12,0 2 128 4,-5-6-128-4,3 2 160 11,-6-1-160-11,2 1 160 4,0-2 16-4,1 2 0 8,-3-3 0-8,2 1 0 7,2-8 64-7,-2 1 16 8,-1-5 0-8,3-3 0 7,0 0-48-7,-2-3 0 11,-2-5 0-11,-1-6 0 4,1-2-16-4,-4 0 0 12,-2-4 0-12,0-3 0 4,0-5-32-4,0 0-16 7,0-1 0-7,-2-7 0 9,0 1-144-9,2-18 192 10,-2 17-192-10,2-17 192 4,0 0-192-4,0 0 0 11,0 0 0-11,0 0 128 5,0 0-368-5,0 0-80 6,6-13 0-6,2-1-16 24,-2-3-1312-23,2-3-256 1,-4 5-48-2,-2-5-9168 8,-4 1-1824-5</inkml:trace>
    </iact:actionData>
  </iact:action>
  <iact:action type="add" startTime="142022">
    <iact:property name="dataType"/>
    <iact:actionData xml:id="d102">
      <inkml:trace xmlns:inkml="http://www.w3.org/2003/InkML" xml:id="stk98" contextRef="#ctx0" brushRef="#br2">5043 19545 33279 0,'0'0'1472'2,"0"0"320"-2,0 0-1440 0,0 0-352 5,24-9 0-4,-1 3 0 3,5-2 624-4,3-2 48 10,12 2 16-10,2-5 0 4,3-1-256-4,7 0-48 12,1 1-16-12,5-7 0 4,3-1 0-4,1 5 0 8,1-3 0-7,2 3 0 5,-9-3-176-6,-1-1-48 9,1 5 0-9,-3-3 0 4,-1 2-144 1,-2 5 0 3,-5-1 144-7,1 2-144 17,-10 4-400-16,4 0-160-1,-8 3-16-1,2-3-16 12,0 2-2288-11,-5-2-464 1</inkml:trace>
    </iact:actionData>
  </iact:action>
  <iact:action type="add" startTime="142486">
    <iact:property name="dataType"/>
    <iact:actionData xml:id="d103">
      <inkml:trace xmlns:inkml="http://www.w3.org/2003/InkML" xml:id="stk99" contextRef="#ctx0" brushRef="#br2">7817 17903 11055 0,'0'0'976'1,"0"0"-784"3,0 0-192-4,0 0 0 6,0 0 2112-6,0 0 384 12,-10 8 80-12,1-4 16 4,-7 0-1168-4,0 0-224 7,1-2-48-6,-9 4-16 6,-1-6-224-7,-4 0-32 9,-2 0-16-9,-3 2 0 6,-7-2-128-6,6 0-32 5,-2 0 0-5,-4 0 0 9,2-2 160-9,-4-2 32 7,4 0 0-7,-2 0 0 8,6-2-48-8,0-2 0 11,2-5 0-10,2 5 0 4,2-10-208-5,1 6-32 5,1-3-16-5,5 5 0 7,7-4-224-7,-1 5-48 9,5 1-16-6,-1 0 0 3,12 8-128-6,0 0-32 9,-10-10 0-9,10 10 0 5,0 0-144-5,0 0 0 11,0 0 0-11,0 0 0 5,-2 24 0-5,4-3 0 6,0 3 0-6,2 3 0 8,4 2 0-8,0 4 0 6,-3 1 0-6,3 10 0 9,-2 3 0-9,0 6 0 6,-2 3 0-6,-2 7 0 9,0 1-128-9,-2 2 128 12,-2 9 0-12,0 3 0 4,2 0 0-3,0-2 0 10,-2-2 0-10,-2 0 0 1,-4-2 0-2,0-6 0 5,1 1 0-5,-5 3 0 9,2-4 0-9,2 2 0 11,-5-7 0-11,3-1 0 5,-6 3 0-5,5-7 0 10,-3-3 0-9,2-4 0 2,1-3 0-2,-3 1 0 6,4-10 0-7,-4 0 0 7,5 2 128-7,-5-3-128 11,2-3 128-11,3 2-128 4,-5 0 0-3,2-4 128 10,-5 2-128-10,5-2 0 2,-8 3 0-3,3-5 128 11,7 0-128-11,0-6 0 4,-1-5 128-4,5 2-128 6,-2 1 0-6,2-3 128 9,4-1-128-9,2 1 0 6,0-7 0-6,8 5 0 9,0-6 0-9,2 1 0 11,7-3 0-11,5-2 0 5,-1-4 0-5,10 2 0 9,4 0 0-9,4-2 0 5,6 0 0-5,8 2 0 6,4-2 128-6,-1 1-128 10,6 1 0-10,7-2 0 9,-1-2 0-9,4 0 0 3,-4-2 0-2,7 0 0 12,3-3 0-13,4-3 0 2,1 2 0-2,5 0 0 12,6-2 0-12,-3-7 0 17,-1-5-1168-16,0 3-176 0,0-5-16-1,-5-1-9888 13,-1-1-1968-12</inkml:trace>
    </iact:actionData>
  </iact:action>
  <iact:action type="add" startTime="143343">
    <iact:property name="dataType"/>
    <iact:actionData xml:id="d104">
      <inkml:trace xmlns:inkml="http://www.w3.org/2003/InkML" xml:id="stk100" contextRef="#ctx0" brushRef="#br2">12305 18346 19343 0,'-13'-14'848'1,"13"14"192"-1,0 0-832 0,0 0-208 5,0 0 0-4,0 0 0 4,-2-15 688-5,2-3 80 10,0 18 32-10,9-17 0 6,-1 1 400-6,6-2 80 5,1-1 0-5,9 1 16 6,1-3-304-6,1-1-64 8,-1-1-16-8,2 2 0 8,3-1-384-7,1-1-80 9,0 3 0-10,2 3-16 3,0-3 16-3,4 3 0 7,-2 3 0-7,2-2 0 9,2 5-64-9,-7-1 0 7,-1 4 0-7,0 2 0 8,-2 2-112-8,3 4-16 19,-9 2-16-19,-2 4 0 3,-1 6-64-2,-4 4-16-1,-1 7 0 0,-3 4 0 8,0 4-16-8,-5 8 0 7,1 4 0-7,0 8 0 8,-4 4-144-8,0 5 160 11,-4 3-160-11,0 9 160 5,0-2-160-5,0 8 128 6,-2-2-128-6,2 4 128 8,-2-2-128-8,2-2 0 11,0-4 144-10,4 2-144 2,-2-5 0-2,6 1 128 9,-1-8-128-10,3 4 0 4,-2-3 0-4,7-5 0 12,-3-1 0-12,6-2 128 4,-3-1-128-4,3-3 0 11,3-6 0-10,-3-2 0 2,1 3 128-3,5-5-128 10,3 4 128-9,0 0-128 3,3-6 208-4,3 6-16 12,4-2-16-12,-2 4 0 3,4 3-32-3,4-1 0 11,-2-4 0-11,2 2 0 3,-2 2-16-2,0-9 0 5,0 1 0-6,0-5 0 8,-8-7-128-8,0 0 128 10,-4 0-128-10,-1-3 128 5,-3-1-128-4,-2 0 0 10,1-3 0-11,-1 1 128 4,-3-1 0-4,-9 1-128 12,-1 0 192-12,-2-1-64 2,-4-3 224-2,-4-1 32 12,-6 1 16-12,-8 5 0 3,-5-3 176-3,-3-1 48 11,-9-1 0-11,-2-1 0 3,-4-3-48-2,-14 7-16 11,-7-3 0-12,-7-1 0 3,-9 3-224-2,-4 3-32 10,-4-1-16-8,-4 1 0-2,1-5-160-1,-1 1-128 11,4 1 144-10,-4-1-144 2,-4-3 0-3,6 3 0 10,8-9 0-9,6 3 0 5,6-8 0-6,3 2-320 8,9-1 64-7,9-5 0 16,8-4-1424-15,3-3-288 0,13-1-48-2,3-2-10480 9,12-10-2096-7</inkml:trace>
    </iact:actionData>
  </iact:action>
  <iact:action type="add" startTime="145418">
    <iact:property name="dataType"/>
    <iact:actionData xml:id="d105">
      <inkml:trace xmlns:inkml="http://www.w3.org/2003/InkML" xml:id="stk101" contextRef="#ctx0" brushRef="#br2">32191 15208 8287 0,'0'0'736'1,"0"0"-592"5,10 12-144-5,-10-12 0 3,0 0 576-4,17 10 64 10,-17-10 32-10,0 0 0 3,12 7 416-3,-12-7 64 6,0 0 32-6,0 0 0 10,0 0 160-10,0 0 48 9,0 0 0-8,0 0 0 3,0 0-176-4,0 0-48 12,0 0 0-12,0 0 0 4,-16 0-288-3,-3-2-64 8,-7-2-16-9,3 1 0 5,2 1-336-4,-1-4-64 5,-5-8-16-6,-4 6 0 7,1 1 48-7,-3-3 0 8,-2 0 0-7,-8-4 0 10,0 3-64-11,-4 1-16 7,1-2 0-7,-1 4 0 3,-4-5-32-2,-3-1 0 11,-5-1 0-12,-5 1 0 3,-3-2-64-2,-3 5-32 5,0-9 0-5,-6 6 0 6,0-3-96-7,0 5 0 7,2 0-128-7,-4 3 192 8,-4-7-192-8,-4 6 144 11,-10-3-144-11,3 1 128 5,-9 0-128-4,9-1 0 9,-5 7 144-10,4 0-144 4,-3-2 0-3,-1 0 0 4,-7-1 0-4,-2 1 0 6,1 4 0-6,3 4 144 5,4 0-16-6,-5 4-128 8,-1 2 176-8,-2-1-176 8,-3 1 160-8,1 2-160 8,0 2 128-8,2-2-128 7,-1 1 0-7,9 7 144 4,-5 2-144-4,3-5 0 7,-6 1 0-7,7-2 0 7,1 5 0-7,7 1 128 12,-2 5-128-12,9 0 0 4,3 1 128-4,2 3-128 13,6 4 128-11,-2-1-128-2,1-5 0 0,9 8 128 6,0 6-128-6,5 0 0 10,3 6 0-10,3 0 128 10,1 2-128-10,3 3 0 4,0 3 0-4,2 4 0 7,-1 3 0-7,-1 2 0 9,2 1 0-9,-2-3 0 9,1 1 0-8,3-1 0 3,-4-5 0-3,4 1 0 9,1-1 0-9,3-2 0 2,0 1 0-2,4-3 0 10,-2-6 0-10,6-4 0 0,2 8 192-1,-1-7-64 13,5 5 0-12,6-6 0 1,1-8-128-2,7 1 0 11,-1 3-160-10,8 2 160 2,0-4 0-3,5 0 0 12,5 0 128-12,3 0-128 4,5 4 176-3,4 0-176 8,5-8 160-8,5 4-160 3,3 4 176-3,4-4-176 4,6-3 192-5,8 1-192 9,8 2 192-9,3 2-192 9,9-4 192-8,7 4-192 3,2 0 176-3,2-4-176 5,4-5 160-6,2-1-160 8,-2 2 128-8,6 0-128 11,4 1 0-11,1 1 144 4,11 2-144-4,-3-4 0 7,3-5 0-7,-3 1 128 8,-5-3-128-8,5-1 0 10,1 4 0-10,11-3 0 5,6-7 128-4,0 5-128 5,0-3 128-6,4-5-128 9,-2 0 192-9,4 0-32 11,9-5-16-11,1 1 0 3,0 0-144-2,1-4 192 11,-1-2-192-12,5 0 192 4,7 0-192-4,-7 4 160 10,-3-3-160-10,-5 3 160 4,-9-4-160-3,8 2 0 9,0 0 0-9,-2-2 128 2,-7 6-128-3,-4-2 0 6,-15-4 144-6,0-2-144 9,-1 0 0-9,-3 0 144 12,5-2-144-12,-9-6 0 3,-1 0 192-2,-8-2-64 8,-6-5 0-9,-4 1-128 4,-2-4 272-4,1-3-48 7,-5-2-16-7,2-1 0 8,-8 1 128-8,3-3 32 12,1 1 0-12,-7-2 0 3,-7-2-240-2,-5-7-128 10,-2 1 128-11,-6-2-128 3,-4-9 176-3,-6-5-48 11,-1-6 0-11,-5-3 0 4,-5-5 128-3,-1-5 0 10,-9-2 16-10,-2-4 0 3,0-12-32-4,-4 0-16 6,-2-1 0-6,-2 1 0 7,-4-6-32-6,2 5-16 11,-2-1 0-10,2 0 0 0,-6-3-176-2,-1 7 0 10,1 8 0-10,-6 10 0 5,1-5 0-4,-9 9 0 8,-3-4 0-9,-4 9 0 5,-6 7 0-4,-2-1 0 8,-4-4-128-9,-4 5 128 19,-8 5-448-18,1 0-32 0,-3 0 0 0,-1 4 0 9,-1 1-1344-8,5 6-272-1,1 1-48-1,6 0-9312 7,0-2-1856-6</inkml:trace>
    </iact:actionData>
  </iact:action>
  <iact:action type="remove" startTime="147729">
    <iact:property name="style" value="instant"/>
    <iact:actionData xml:id="d106" ref="#d95"/>
  </iact:action>
  <iact:action type="add" startTime="147761">
    <iact:property name="dataType" value="strokeEraser"/>
    <iact:actionData xml:id="d107">
      <inkml:trace xmlns:inkml="http://www.w3.org/2003/InkML" xml:id="stk102" contextRef="#ctx0" brushRef="#br1">36009 22936 40895 0,'4'-17'0'35,"0"-3"0"-35,-1-13 0 1,3-2 0-1,-2 4 0 0,4 2 0 0,-2-1 0 3,-4 7 0-1,2 7 0-2,0 1 0 0,-4 15 0 0,5-10 0 1,-5 10 192-1,10-14-48 0,-10 14-16 0,0 0-128 28,0 0-256-28,0 0 64 1,10 12 16-1,2 4 176 0,-6 7 0 0,-3 10 0 0,3 12 0 0,-2 6 0 14,-4 7 0-13,0-3 0-1,0-4 128 0</inkml:trace>
    </iact:actionData>
  </iact:action>
</iact:actions>
</file>

<file path=ppt/ink/inkAction2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07:08:46.601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act:action type="add" startTime="4209">
    <iact:property name="dataType"/>
    <iact:actionData xml:id="d0">
      <inkml:trace xmlns:inkml="http://www.w3.org/2003/InkML" xml:id="stk0" contextRef="#ctx0" brushRef="#br0">2120 1974 4607 0,'0'0'192'1,"0"0"64"-1,0 0-256 0,0 0 0 7,0 0 0-7,0 0 0 3,0 0 2016-3,0 0 352 10,0 0 80-10,0 0 16 5,0 0-1248-5,0 0-256 10,0 0-64-10,0 0 0 6,0 0-144-6,0 0-48 10,0 0 0-9,0 0 0 4,0 0-112-4,0 0-16 7,0 0-16-8,0 0 0 5,0 0-48-4,7 16-16 5,1-1 0-6,-4 3 0 8,-2-5-48-8,0 7 0 10,2-6 0-10,-4 5 0 4,0 1-32-4,0-1-16 12,0 2 0-12,0 7 0 7,-4 3-112-6,2 4-32 4,0 2 0-5,0-2 0 6,-2-2-32-6,0 4-16 8,2-3 0-8,-2 1 0 8,1 0-16-8,-3-4 0 10,0-4 0-10,0 1 0 3,4-3 48-3,-2 0 0 11,-4-3 0-11,4 1 0 5,1-1 32-5,1-3 16 12,-2-5 0-12,4-14 0 4,-2 17-32-3,2-17 0 8,0 0 0-9,0 0 0 5,0 0 64-5,0 0 0 9,0 0 0-9,0 0 0 6,0 0 64-6,0 0 32 6,0 0 0-6,0 0 0 9,11-11-160-9,5-1-16 7,-6-2-16-7,5 1 0 7,-3 5-96-7,6-4-128 9,-5 2 176-9,7-3-176 7,3 1 128-7,5 0-128 11,-3-1 0-11,4 5 0 4,0-2 144-3,7 2-144 10,5-1 0-11,-2-3 144 4,3 2-144-4,-3 2 0 12,2-3 0-12,0 3 0 3,6 2 0-2,-4 0 0 9,0 0 0-9,2 2 0 2,-2 0 0-2,4 4 0 7,-1 0 0-8,-1 0 0 5,2 0 0-4,2 2 0 9,-8 0 0-10,4 2 0 4,-4-2-144-3,2 2 144 9,-3-2 0-10,3 0 0 4,-6-2 0-3,-1 0 0 9,-5 0 0-10,0 4 0 4,-2 0 0-3,2-2 0 8,-1 0 0-9,-1 2 0 4,0 0 0-3,-1 3 0 11,-1-1 0-12,-2-2 0 4,1 2 0-4,-3 2 0 12,0-2 0-10,-1-3 0-1,-5-1 0-1,1 2 0 11,1 0 0-11,-3 0 0 4,4 0 0-4,-5 0 0 10,-15-4 144-9,18 6-144 4,-18-6 0-5,19 4 128 10,-7-2-128-9,-12-2 0 2,16 2 0-3,-16-2 0 11,0 0 128-11,13 3-128 4,-13-3 0-4,18 8 0 10,-18-8 144-9,0 0-144 4,0 0 0-5,0 0 0 8,0 0 0-8,13 6 128 5,-13-6-128-5,0 0 0 11,0 0 128-11,14 4-128 5,-14-4 128-5,0 0-128 10,0 0 128-10,0 0-128 4,14-4 128-4,-14 4-128 11,0 0 160-11,13-6-160 5,-5-3 144-5,-8 9-144 9,14-8 128-8,-14 8-128 3,10-10 128-4,3-2-128 12,-13 12 128-12,10-11-128 4,-2-5 128-4,3 6-128 11,-3-7 128-9,-2 1-128 0,6-5 176-2,-4-3-48 11,-3 1-128-9,5-1 192 0,0 1-48-2,-4 2-16 10,2-5 0-10,3-1 0 5,-5 0-128-4,-2-3 128 8,0-1-128-9,0 0 128 5,-2 8-128-4,0-3 0 8,2-1 0-9,0 0 128 4,0-3-128-4,-1 3 0 12,1 2 0-12,-2-1 0 4,0 3 0-4,2-1 0 10,2 1 0-10,-4 2 0 4,-2 1 0-3,2 1 0 9,0 1 0-10,-2 6 0 4,4-3 0-3,-4 15 0 7,0 0 0-8,0-12 0 7,0 12 0-7,0 0 0 10,0-14 0-10,0 14 0 3,0 0 0-2,0 0-144 8,0 0 144-9,0 0 0 6,0 0 0-6,0 0-128 11,0 0 128-10,0 0 0 3,-8 14 0-4,8-14 0 6,-4 14 0-5,-2 1 0 7,2 3-144-8,2-3 144 6,2 5 0-5,0-1-144 7,0-1 144-8,0 3 0 10,2 3 0-10,0-3 0 4,0-1 0-4,-2 1 0 11,2 3 0-11,-2 1 0 6,-2-2 0-6,2 1 0 9,-2 1 0-9,0 4 0 3,0-3 0-2,0-3 0 10,-2 5 0-11,3-5 0 4,-3-2 0-4,0 3 0 10,-2-3 0-10,2-1 0 5,-4-1 0-5,4 3 0 11,-2-7 0-11,1 3 128 5,1 1-128-5,0-5 0 12,0 4 0-10,4-18 0-1,-4 17 0-1,0-3 0 10,4-14 0-10,-2 17 0 4,2-17 0-4,0 0 128 10,0 0-128-10,0 0 0 5,0 0 0-5,0 0 128 9,-8 14-128-9,8-14 0 6,0 0 0-5,0 0 144 9,0 0-144-10,0 0 0 4,0 0 176-4,0 0-176 7,0 0 160-7,0 0-160 7,-13-4 144-6,13 4-144 10,-12-4 128-11,12 4-128 4,0 0 128-4,-12-8-128 12,4-1 128-12,8 9-128 4,-15-4 0-3,15 4 0 8,0 0 128-9,-12-4-128 5,-2 2 0-5,14 2 0 6,-13-6 0-6,-3 2 0 9,16 4 0-9,-13-4 0 10,-3 0 128-9,2 2-128 3,-3 0 272-4,-1 2 32 12,-1 0 0-8,-5 0 0-4,-3-2-432 0,0 2-96 9,-3-1-16-9,1 1 0 5,-4 0 240-4,2 1 0 8,-4 3 0-8,0 0 0 2,-6 2 0-3,2 0 0 10,-4 0 0-10,0 4 0 4,-6 3 0-4,-2-3 0 12,-3 2 0-12,-1-3 0 4,2-1 0-3,-1 2 0 8,-5-2 0-9,3-4 0 5,3 2 0-5,2 1 0 12,3 1 0-12,3-2 0 4,-2 2 0-4,6 0 0 10,-2-5 0-10,6 1 0 5,0-2 0-4,4 2 0 9,3 0 0-10,1 0 0 5,0-6 0-5,2 4 0 10,1 4 0-10,3-2 0 5,1-2 0-5,5 2 0 11,-3-2 0-9,5 1 0 0,1-1 0-2,-5 2 0 8,7 2 0-8,-4-2 0 8,5-2 0-8,-5 0 0 9,2 0 0-9,-3-2 0 4,3 2 0-3,-1 2 0 9,5 0 0-10,10-4 0 4,-18 7 0-4,3-1 0 10,1-2 0-10,0 0 0 3,1-2 0-2,3 0 0 10,-4 2 0-11,14-4 0 4,-11 2 0-4,11-2 0 11,-16 4 0-11,16-4 0 5,-10 2 0-5,10-2 0 11,-15 0 0-11,15 0 0 4,0 0 0-4,-10 0 0 10,10 0 0-9,0 0 0 3,-16-8 0-4,16 8 0 10,0 0 0-10,-10-8 0 6,3 0 0-5,7 8 0 8,-10-15 0-9,4 5 0 4,2-6 0-2,2 3 0 7,-2-7 0-9,2 1 0 5,2 1 0-4,0-3 160 8,0-7-160-9,0 1 128 4,-2-2-128-3,2-4 0 8,-3-4 0-9,1 3 128 4,0 3-128-4,0 0 0 12,-2-8 0-12,0 2 0 4,2 2 0-3,0 2 0 10,0 0 128-9,2 3-128-2,0 3 0 0,2 8 0 12,2-1 0-12,-2 3 0 3,0 5 0-3,-2 12 0 10,0 0-176-10,8-12 176 6,-8 12-128-6,0 0 128 10,0 0-128-10,0 0 128 6,0 0 0-5,17 6-128 9,-17-6 128-10,12 8 0 4,-12-8 0-4,12 17 0 11,-7-3 0-9,1 4 0 0,-4-5 0-2,-2-13 0 9,0 20 0-9,0-3 0 5,0-1-144-5,2 1 144 12,-2-17-160-12,2 22 160 17,2-5-2496-15,0 5-416-1</inkml:trace>
    </iact:actionData>
  </iact:action>
  <iact:action type="add" startTime="7171">
    <iact:property name="dataType"/>
    <iact:actionData xml:id="d1">
      <inkml:trace xmlns:inkml="http://www.w3.org/2003/InkML" xml:id="stk1" contextRef="#ctx0" brushRef="#br0">5771 2610 9727 0,'0'0'432'3,"0"0"80"-3,-12 0-512 0,3 0 0 1,1 0 0 0,8 0 0 0,-12-2 624-1,12 2 16 12,0 0 0-12,-8-2 0 4,8 2 224-3,0 0 48 9,0 0 16-10,0 0 0 5,0 0-112-4,0 0-32 9,-4-6 0-10,4 6 0 5,0 0-112-4,0 0-32 7,0 0 0-8,0 0 0 5,0 0-112-4,0 0-16 8,0 0-16-9,0 0 0 7,6-8-112-7,-6 8 0 9,10-8-16-9,-10 8 0 4,0 0-128-3,14 0-32 9,-5 2 0-10,5 0 0 4,-4 2-32-3,3-2-16 4,-1 6 0-5,6-2 0 8,-3-4 48-8,5 2 16 10,-5 0 0-10,5-1 0 9,1 5 0-9,5-2 0 9,-5-4 0-9,4 4 0 3,3 0-32-2,1 2 0 11,4-5 0-12,0 1 0 2,2-4 32-1,8 2 0 9,2 2 0-9,2 0 0 4,4 0-32-5,5 2 0 10,1-4 0-10,-1 0 0 4,1 0 16-4,0-2 0 10,1 0 0-10,-1 0 0 5,-3 0-80-4,1-2-128 9,-4 0 176-10,1 0-176 5,3-4 208-4,0 4-64 8,-3 0-16-9,3 0 0 5,1-2 64-4,-1 0 16 3,-2 0 0-4,-1-1 0 9,1-3-80-9,-2 2 0 12,1 2-128-12,-3 2 192 3,-4-4-64-2,2-4 0 6,0 3-128-7,-4 3 192 8,3-4-48-8,1 0-16 7,-4 4 0-7,2-2 0 8,-2 3 0-8,2-5-128 8,2-2 192-8,-5 4-64 8,1-2-128-8,-2 1 128 7,2 1-128-6,-4 0 128 3,4 2-128-4,-4 0 0 6,4 0 0-6,4 0 128 9,-4 0-128-9,4 2 0 11,3 0 144-11,-5 0-144 5,2 1 0-5,4-3 0 10,-3-2 0-10,-1-2 128 5,-2 2-128-5,2 0 0 10,-8-2 0-9,2-1 0 2,-4 1 0-2,0 2 128 9,0-4-128-10,-4 2 0 4,0 1 128-4,1-5-128 7,-1 4 160-7,-2 2-160 8,-4-1 192-8,4-3-64 10,-1 2-128-9,-1 2 192 3,2-4-192-4,0 3 144 11,-1 1-144-10,-1 0 128 3,0-4-128-4,2 2 0 6,1 2 144-6,-1-1-144 8,-2-3 160-8,2 2-32 12,0-2-128-11,-1 1 192 3,-3 1-192-3,0 2-128 7,1-4 128-7,-3 4-208 4,0 1 208-5,3 1 0 8,-3-2 0-8,0-2 0 6,-3 2 0-6,1 2 0 11,-3-2 0-10,1 1 0 4,1-1 0-5,-1 2 0 9,-3 0 0-8,5 2 0 4,-1 0 0-5,-3-2 0 8,-1 0 0-7,3-2 0 2,0 4 0-2,-3 0 0 9,2-1 0-10,1 1 0 5,0 0 128-5,-1 2-128 11,-2-4 0-11,1 0 0 3,-5 0 0-2,3-2 0 10,-3 2 0-11,1 0 0 4,3 2 0-4,-6 0 0 10,3-2 0-10,-3 1 0 4,6 1 0-4,-9-2 0 11,5 0 0-11,-4 2 0 7,-10 2 128-7,8-4-128 11,-8 4 0-8,11-2 0-2,-11 2 0-1,0 0 0 9,0 0 0-8,0 0 0 2,0 0 128-3,0 0-128 9,0 0 0-9,0 0 0 6,0 0 0-6,0 0 128 11,0 0-128-11,0 0 0 5,0 0 0-5,0 0 0 6,-15 0 0-6,3 4 0 8,-2 0 128-8,3 0-128 7,-7 4 0-6,4-3 0 5,-3-1 0-6,1 2 0 11,1 2 0-11,-7-2 0 5,5 0 0-5,-5 1 128 12,-3 1-128-12,-1 0 0 4,-1 0 0-4,0 4 0 11,0-3 0-11,-3-1 0 2,1 4 0-2,-2-2 0 13,-2 5 0-13,0-1 0 3,-1 1 0-3,-5-3 0 10,2 6 0-10,0-5 0 4,-6 5 0-3,0-6 0 11,-7 3 0-12,-1-3 0 4,-4 1 128-4,1-3-128 9,-1 4 0-9,1-4 0 5,-3 1 0-4,2 3 0 10,1-4 0-11,-1 3 0 5,0-3 0-5,5 6 0 9,1-5 0-9,-2 5 0 4,3-6 0-3,-3 2 0 9,0-1 0-10,2-3 0 4,1 0 0-4,3 2 0 11,-4-7 0-11,4 1 0 4,4 2 128-3,-2 2-128 5,4-2 0-6,4 0 0 7,-2-4 0-7,2 2 0 10,0-1 0-10,-4 3 0 5,2-2 0-4,2 0 0 10,-4 0 0-11,0-2 0 4,-6 2 0-3,2 0 0 5,-4-2 0-6,-2 2 0 9,0-2 0-8,3 0 0 4,-3-2 0-5,-2 1 0 8,4 3 0-8,3-2 0 10,-5 2 128-10,4 0-128 6,2-2 0-6,-4 0 0 10,2 4 0-9,4-4 0 4,-4-2 0-4,3 2 0 8,-5-2 0-8,2 2 0 1,6-2 0-2,-4 4 0 11,4 0 0-11,-4-1 0 4,4-3 0-4,4 0 0 11,-4 0 0-11,4 0 0 5,4 0 0-4,-1 0 0 5,3 0 0-6,2-2 0 8,1 1 0-8,-1-3 0 11,0 2 0-10,0-4 0 3,1-4 0-4,-1 2 0 6,2 4 0-6,-1-3 0 9,1-3 128-9,-1 2-128 11,1 4 0-11,0-2 0 5,-3-3 0-5,1 1 0 11,0 4 0-11,0-4 0 4,-1-2 0-3,1 4 0 10,-2-3 0-10,-1-3 0 1,-1 4 0-2,4-2 0 5,0 1 0-4,1 3 0 6,-1-6 0-7,4 0 0 12,-1 5 128-12,5-5-128 5,-1 2 0-5,1 2 0 10,3-1 0-10,-4 1 0 5,5 2 0-5,3 2 0 10,-1-2 0-10,1-2 0 4,0 1 0-4,-2 3 0 10,5-2 0-10,-5 0 0 5,4-2 0-5,-3 2 0 10,1 0 0-10,2-3 0 4,-3 5 0-3,5-2 0 10,-6 0 0-11,4 0 0 4,3-2 0-3,-5 5 0 10,2-1 0-11,-2 2 0 4,3-2 0-3,1 0 0 8,0-2 0-8,-4 2 0 4,4 0 0-5,1 2 0 8,-3-2-128-8,2 4 128 7,2-2 0-7,-3 1 0 8,-3-1 0-8,12 2-144 6,-8 2 144-6,8-2 0 7,-12 0 0-7,5 0 0 8,-3 0 0-8,10 0 0 6,0 0 0-6,0 0 0 7,0 0 0-7,0 0 0 11,0 0 0-11,0 0-128 5,0 0 128-5,0 0 0 10,0 0-144-9,0 0 144 3,0 0 0-3,6 7-176 6,1 3 176-7,7 0-128 8,-4-4 128-8,3 1 0 10,3 3 0-10,4-2 0 5,-3-4 0-5,5 4 0 10,1 1 0-10,2-3-128 4,3 4 128-3,-1 2 0 9,2-4 0-8,2 1 0 1,3 5 0-3,3-4 0 10,-2 3 0-10,15 3-128 4,-1 4 128-4,-4-5 0 10,0-1 0-10,-6 1 0 6,4-5 0-5,-2-2 0 7,4 2 0-8,-6-3 0 6,4 1 0-6,-4 2 0 8,4-6 0-8,1 2 0 7,1 0 0-6,2-1 0 8,2 1 0-9,-2-2 0 5,1 0 0-5,3 0 0 8,6 2 0-8,-5-2 0 7,-1-2 0-7,2 2 0 10,1-2 0-9,-1-2 128 3,-6 0-128-4,2 2 0 7,-1-2 0-6,1 1 0 5,-4 3 0-6,2-4 0 6,0-2 0-5,-3 0 0 7,5 1 128-8,0 1-128 7,4 1 128-7,-3 1-128 9,1-2 0-9,-2-2 128 10,0 1-128-9,1-3 0 3,3-4 0-3,0 2 0 9,-5 2 0-10,-3-4 0 4,2-1 0-3,2 1 0 4,-4 0 0-5,2-2 0 4,-1 2 0-3,-1 3 0 5,2 1 0-5,4-4 0 6,-1 2 0-7,-1 0 0 7,-4 2 0-7,2-4 128 8,4-3-128-8,-7 3 0 6,-1-6 0-6,-2 5 0 8,0 1 0-8,-4-2 0 8,6 2 0-8,-4 0 0 9,4-3 0-9,-2 3 0 6,0 2 0-6,-4 0 0 8,4-2 0-8,-2 4 0 6,6-1 0-6,-6 1 0 8,2-2 0-8,-4-2 0 7,0 2 0-7,2 2 0 9,-4-2 0-9,-2-3 0 6,-1 1 0-6,-3 0 0 9,4-6 0-9,-6 5 0 8,-5 1 0-8,1-2 128 7,1 0-128-7,-1 3 0 8,0-5 0-8,-1 2 0 7,-7 2 0-7,5-3 0 8,-6 3 0-8,1-2 128 8,1-2-128-7,-6 5 0 4,3-1 0-4,1-4 0 6,-6 2 0-7,3-1 0 12,-3 1 0-12,-8 10 128 4,10-4-128-4,0-4 192 11,-4-2-64-11,-3 3 0 4,-3 7-128-4,6-8 0 6,-2-2 0-5,-4 10-128 7,4-8 128-8,-4 8 0 12,0 0 0-12,0 0 0 4,0-8 0-4,0 8 0 10,0 0 0-10,0 0 0 5,0 0 0-4,0 0 0 8,-8-9 0-9,8 9 0 6,0 0 0-6,-7-4 0 6,-1 2 0-6,-4 2 0 8,12 0 0-8,-10 4 0 11,-3 2 0-11,1-1 0 5,-2 1 0-5,1 0 0 9,-1 0 0-9,0 4-128 5,-5-2 128-5,1 1 0 12,-3 5 0-12,-3-4 0 4,1 5 0-4,0-3 0 11,-1 4 0-11,-1-3 0 4,-3 5 0-4,-1-1 0 10,-4-3 0-10,-2 4 0 4,2-5 0-4,-6 5 0 12,2-5 0-12,-4 3 0 4,0-2 0-4,-4-1 0 11,4 1 0-8,-4 0 0-1,4 3 0-2,-4-3 0 6,0 3 0-6,3-3 0 7,-5 4 0-7,6-5 0 10,-6 5 0-9,0-3 0 4,-4-1 0-5,3 4 0 11,-1-7 0-11,-4 3 0 4,-1-4 0-3,-1 5 0 9,2-3 0-10,3 4 0 3,-1-5 0-3,0-1 0 13,0 4 0-13,-23-3 0 3,14 3 0-2,-3-2 0 10,3 1 0-11,0-5 0 3,1 0 0-2,-3 2 128 9,-5-4-128-10,7-2 0 4,3-3 0-3,1 5 0 10,1-2 0-11,-1 2 0 4,-3-2 0-4,2 0 0 11,3-2 0-11,-3 0 128 3,-3 2-128-2,-1 0 0 9,-1-1 0-9,3 5 0 3,-3-8 0-4,3 2 0 11,3-2 0-11,1 2 0 4,3 0 0-4,5-2 0 11,-2 2 0-11,2 0 0 5,-3-2 0-5,5 0 0 10,-4 0 0-10,2 0 0 3,2-2 0-3,-2 0 0 10,-1 0 0-10,1-2 0 5,0 0 0-5,-2-3 0 11,4-1 0-11,2 4 0 4,1 0 0-3,4 0 128 8,-2-2-128-8,2 0 0 3,5 2 0-4,-4 1 0 12,4-3 0-12,2-2 0 4,0 2 0-3,3 0 0 7,1-2 0-8,2-1 0 4,3-3 0-4,5 0 0 6,-3 3 0-6,1 1 0 9,3-4 0-9,-1 4 0 6,-1 2 0-6,8 1 0 8,0-3 0-8,10 8 0 7,-11-8 0-7,11 8 0 8,0 0 0-8,0 0 0 7,0 0 0-7,0 0-128 8,0 0 128-8,0 0-192 7,0 0 192-7,0 0-192 8,0 0 192-8,19-4-128 7,-3 4 128-7,1 0-128 8,1 2 128-7,-2 0 0 4,3 0-144-5,4 0 144 9,-3 2 0-9,1 4-144 7,7-1 144-6,3 3 0 6,4 2-144-7,-2-4 144 6,4 3 0-5,4 3-144 7,0-8 144-8,8 7 0 6,4-3 0-6,3 0 0 9,3 0 0-8,3-4 0 4,4 1 0-5,-3-1-128 8,-1 0 128-8,7-4 0 7,-3 0 0-7,4-4 0 10,4-6 0-10,0 2 0 6,6 0 0-6,2-1 0 8,2-9 0-7,0 2 0 4,0-3 0-5,-2 1 0 10,0-1 0-10,0-5 0 6,0 1 0-6,1 5 0 9,5-1 0-9,0 3 0 7,-2-2 0-7,-6 1-128 23,-8 1-384-23,-4 1-80 0,-3 1-16 0,-7 8-9360 9,-3 2-1872-7</inkml:trace>
    </iact:actionData>
  </iact:action>
  <iact:action type="add" startTime="11671">
    <iact:property name="dataType"/>
    <iact:actionData xml:id="d2">
      <inkml:trace xmlns:inkml="http://www.w3.org/2003/InkML" xml:id="stk2" contextRef="#ctx0" brushRef="#br0">14829 2430 8287 0,'0'0'736'2,"0"0"-592"4,-8 0-144-6,-1 0 0 4,9 0 1472-4,0 0 256 8,-10 0 48-8,10 0 16 7,-8 4-576-7,8-4-128 12,0 0 0-12,0 0-16 7,0 0-208-7,0 0-32 4,0 0-16-4,0 0 0 8,0 0-96-7,0 0-16 9,0 0 0-10,12-6 0 6,7 2-32-6,1 2-16 8,5 2 0-8,4-1 0 5,7-1-80-4,-1 0 0 6,10 2-16-7,-1 0 0 3,7 0-128-3,4 0-32 11,1 0 0-11,3-2 0 6,-1-2-80-6,3 0-32 7,-3-4 0-7,1 4 0 8,-3-2 32-8,5 4 0 10,-3 0 0-10,5 2 0 5,-1 0 64-5,-1 2 0 7,1 0 16-7,1-2 0 8,-3 2-16-8,-3-2-16 14,-5-2 0-13,-3 2 0 0,-6-2-96-1,0 2-16 6,-4-2 0-6,0 0 0 9,-6 1 64-9,-2-1 0 10,-4-2 0-10,1 2 0 5,-5 0-128-5,-7 2 0 5,-1-2-16-5,-1 0 0 8,0 2-176-8,-14 0 192 11,0 0-192-11,0 0 192 6,0 0-192-6,0 0 0 10,0 0 0-10,0 0 0 18,0 0-992-17,0 0-224-1,-6 12-64 1,-8-1-14272 2</inkml:trace>
    </iact:actionData>
  </iact:action>
  <iact:action type="add" startTime="12663">
    <iact:property name="dataType"/>
    <iact:actionData xml:id="d3">
      <inkml:trace xmlns:inkml="http://www.w3.org/2003/InkML" xml:id="stk3" contextRef="#ctx0" brushRef="#br0">25321 2415 9215 0,'0'0'400'1,"0"0"96"-1,-10 6-496 0,10-6 0 7,-7 3 0-7,-5 1 0 6,2 2 1520-5,10-6 208 7,-8 2 32-8,8-2 16 5,0 0-736-5,-11 2-144 11,11-2-16-11,0 0-16 3,0 0 32-3,0 0 0 10,0 0 0-10,0 0 0 5,0 0-160-5,11-8-32 10,-1 2 0-10,10 3 0 5,3-1-64-4,0 4-32 9,5-2 0-9,3 0 0 2,2-2-176-3,2-2-48 8,4 4 0-8,4 0 0 9,6-2 0-7,-4 2 0 6,2 2 0-8,1-4 0 3,-1 2-192-2,-4-3-32 10,0-3-16-11,-4 2 0 5,2 0 32-5,-6 2 0 11,2-2 0-11,2-2 0 4,-6 3-16-4,0 1 0 9,-1 4 0-8,-5-4 0 5,-2 0-32-5,-1-2 0 6,-1 4 0-7,-5 0 0 5,-7 0-128-5,1 0 160 9,-12 2-160-9,0 0 160 5,0 0-32-5,0 0-128 8,0 0 192-8,0 0-64 8,0 0 16-8,0 0 0 7,-10 4 0-7,-1 0 0 8,-9 0-144-8,-1-2 160 11,-3 2-160-11,-3 0 160 4,-4 0-160-4,-2 1 192 7,1-1-192-7,-7 4 192 5,-2-2-48-4,-3-2 0 5,-5 0 0-6,0 0 0 8,-8-2-144-8,-3 2 192 11,0-2-192-10,-1-1 192 2,3 1-64-2,-1 0-128 10,2 0 192-11,7 2-64 5,1-2 16-5,8 2 0 11,0 0 0-11,10 2 0 5,2-2-144-4,1 0 128 3,7-4-128-4,7 2 128 8,1-2-128-7,13 0 0 11,0 0 0-10,0 0 128-2,0 0 0 0,17-2-128 7,1-2 192-7,7-2-64 8,4-2-128-8,8 2 128 8,2 2-128-8,10-2 128 8,0 3-128-8,5-3 0 12,5 4 0-10,-2 0 0 0,3 0 0-2,-1 0 0 8,-3-2 0-8,-1 4 0 7,-5-4 0-7,-1-2 0 7,-2-3 0-7,-8 3 0 9,-4 2 128-9,-4-2-128 6,-3-4 128-6,-5 6-128 9,-5 2 144-9,-5 2-144 11,-13 0 160-10,0 0-160 2,0 0 208-3,0 0-48 10,0 0-16-10,0 0 0 5,-13-2 0-5,-7 2 0 11,-1 0 0-11,-7 2 0 3,-5 0-144-3,-4-2 0 7,-6 0 144-6,-2 2-144 6,-5 0 0-7,-7 0 128 11,-9-2-128-11,1 0 0 4,1-2 0-4,-4 2 0 12,5 2 0-12,3 4 128 4,3-4-128-4,7 0 144 10,-1-2-144-10,6 2 160 3,6 0-160-3,8 0 192 12,3-2-192-12,5 0 192 4,4 2-192-4,7 0 0 10,0-2 144-10,12 0-144 4,0 0 0-4,0 0 0 13,14 0 0-13,1 2 0 4,9-4 0-3,3 2 128 5,4 0-128-6,8 0 0 4,-2 2 0-4,12 0 128 6,2-1-128-6,5 3 0 9,3 2 0-9,5-2 0 11,5 0 0-11,-5-2 128 4,-2 2-128-3,1-2 0 9,-5 0 0-10,-5-2 0 5,-6-2 0-5,-2 2 0 11,-4-2 0-11,-6 2 128 5,-6 0-128-5,-6 0 0 7,-7 0 0-7,0 0 0 7,-16 0 128-7,0 0-128 11,0 0 160-10,0 0-160 3,-10 2 192-4,-8 2-64 10,-3 2-128-10,-5-3 192 5,-5 1-192-5,-4-2 176 11,-8 2-176-11,-2 0 160 5,-5-2-160-5,-7 0 0 9,-7-2 0-9,-1-2 0 6,3 2 128-5,-4 2-128 8,-1 0 0-9,3 4 128 5,-2-4-128-5,5 0 0 9,1 0 0-9,5 0 0 6,6 0 128-5,12 0 0 8,2-2 0-9,10 0 0 5,7 0-128-4,3 0 0 8,7 0 144-9,8 0-144 4,0 0 0-4,10 0 0 11,7 0 0-11,10-2 128 4,9 0-128-4,8 2 176 10,1 0-176-10,10-2 192 4,7 0-192-3,1 0 0 9,3 2 0-9,4 0 128 2,4 0-128-3,-7 0 0 12,1-2 0-12,-6 0 0 3,-5-2 0-2,-6 0 0 10,-6 0 0-11,-5 0 0 5,-4 2 0-5,-9 0 0 10,-6 0 0-10,-1 2 0 3,-10-2 128-3,-10 2-128 12,0 0 128-12,0 0-128 5,0 0 0-5,0 0 0 7,-10-1-192-7,-8 4 192 22,-1 1-2176-21,-5 4-320 2</inkml:trace>
    </iact:actionData>
  </iact:action>
  <iact:action type="add" startTime="15469">
    <iact:property name="dataType"/>
    <iact:actionData xml:id="d4">
      <inkml:trace xmlns:inkml="http://www.w3.org/2003/InkML" xml:id="stk4" contextRef="#ctx0" brushRef="#br0">1983 2070 7359 0,'0'0'320'2,"0"0"80"-2,0-12-400 0,0 12 0 5,-2-20 0-5,2 20 0 6,0-13 1232-6,0 13 176 10,0-18 16-9,0 18 16 3,0 0-480-4,4-16-80 10,-4 16-32-10,2-13 0 4,-2 13-48-4,2-14-16 11,-2 14 0-10,0 0 0 3,0 0-208-4,0 0-64 10,0 0 0-9,0 0 0 2,0 0-144-2,0 0-48 7,0 0 0-7,2 18 0 5,-2 1-64-6,0 3 0 9,0-3-16-9,0 7 0 6,0 3 0-5,0 6 0 9,0 2 0-6,0 2 0-2,0 4-32-2,-2-6 0 10,-2 0 0-9,2-2 0 1,-4-2-32-2,4 0-16 12,-2-1 0-12,0-1 0 3,1-4 16-3,-3 2 0 11,2 1 0-11,-4-3 0 5,2-4 64-4,4-3 16 8,2 1 0-9,0-1 0 3,-2-7-80-3,2 5-16 11,0-18 0-10,0 14 0 5,0-14 0-6,0 0 0 7,0 15 0-7,0-15 0 7,0 0 0-7,0 0 0 8,0 0 0-8,0 0 0 6,12 6 128-6,-12-6 32 10,16 0 0-10,1-2 0 5,-1-2-64-5,5 0-16 11,-1-5 0-11,1 1 0 4,4 0-112-4,5-6-128 11,3 3 176-11,2-3-176 4,8 6 128-4,4 2-128 11,1-1 0-10,5-3 0 2,4 2 0-2,-1 2 0 9,3-2 0-10,1 1 0 4,5-1 0-3,-3 4 0 9,4-4 0-10,5 0 0 4,-5 4 0-4,0 2 0 11,-7 2 0-11,1 2 0 5,1 2 0-5,1 0 0 9,-3 0 0-9,-3 0 0 6,-5 0 0-6,-2 0 0 10,-1 4 0-10,1 1 0 4,0-1 0-3,-6-6 0 9,2 2 0-10,-4-2 0 5,0-2 0-5,-8 0 0 8,0-2 0-8,-4 0 0 5,-1 2 0-5,-5 0 0 12,-2-2 0-12,1 2 0 5,-7 0 0-5,3 0 0 11,0 0 128-11,-7 0-128 4,-11 0 0-4,18 0 0 10,-18 0 0-10,13 0 0 4,-13 0 0-3,20 0 0 9,-20 0 128-10,10 0-128 4,-10 0 208-4,11-4-16 9,-3 0 0-6,2-4 0 0,0 1 192-2,-4 1 48 10,-3-4 0-10,3-4 0 2,-2 3 32-2,2-7 16 9,-2 1 0-10,-2-1 0 4,0-7 16-4,-2-3 0 9,0-1 0-8,-2-2 0 4,-2-4-96-5,-6-20-16 10,-1 1 0-10,3 7 0 5,-6 2-160-4,6 2-32 7,-3 4-16-8,3 8 0 5,2-2-176-5,-2 3 128 11,2 3-128-11,0 6 128 4,1 1-128-3,3 10 0 9,2 10 0-10,0 0 0 3,-8-9 0-2,8 9 0 9,0 0-192-10,-12 13 192 20,4 1-1792-19,4 7-224 1,1 3-48-2,1 3-12784 0</inkml:trace>
    </iact:actionData>
  </iact:action>
  <iact:action type="add" startTime="23594">
    <iact:property name="dataType"/>
    <iact:actionData xml:id="d5">
      <inkml:trace xmlns:inkml="http://www.w3.org/2003/InkML" xml:id="stk5" contextRef="#ctx0" brushRef="#br0">2689 4429 5519 0,'0'0'240'2,"0"0"64"-2,0 0-304 0,0 0 0 5,0 0 0-5,0 0 0 5,0 0 1520-5,0 0 240 7,0 0 48-7,0 0 16 5,0 0-736-5,0 0-128 10,0 0-48-9,0 0 0 5,-4 14-64-6,4-14-16 10,0 0 0-9,0 0 0 3,0 0-256-4,2 10-48 10,2 3-16-10,-4-13 0 4,0 0 16-3,14 8 0 6,-3 0 0-7,5 2 0 7,-4-4-48-7,5-3-16 7,5 1 0-7,1 0 0 7,4 0-96-7,5 2-32 8,1-2 0-8,6 2 0 11,4-4-80-11,4 2-32 5,-3-1 0-4,5 1 0 6,2-4-48-7,2 4-16 13,-3-4 0-13,-1 2 0 2,0 2 32-2,2 0 0 12,-3-2 0-12,3 2 0 4,-4 2-192-4,2 2 192 11,-1-5-192-11,3 1 192 5,0-2-192-4,-4 2 160 10,-1 2-160-11,3 0 160 2,0-4-160 0,-2-2 0 3,0 0 0-5,-3 0 0 9,-5 0 448-9,2 2 0 11,-4-6 0-9,2 4 0 0,0 0-448-2,-3 2 0 9,1-4 0-8,-2-2 0 3,-2 2 0-3,-4 2 0 9,2-2 0-10,-3 0 0 4,-3 0 192-4,0 0 0 7,1 0 0-7,-3 0 0 8,-3 2-48-7,-1-2 0 5,1-2 0-6,-5 1 0 8,1-3-16-8,-1 2-128 8,-3 0 192-8,0 0-64 6,-12 4-128-6,12-2 192 9,-12 2-192-9,9-4 192 7,-9 4-192-7,0 0 192 6,0 0-192-5,12-4 192 6,-12 4-192-6,0 0 128 5,0 0-128-5,0 0 128 7,0 0-128-8,0 0 128 11,0 0-128-11,0 0 128 5,0 0-128-5,0 0 0 10,0 0 144-10,-12-4-144 5,1 4 0-5,-7 6 0 5,2 0 0-5,-3-2 0 9,-4 4 0-9,-1 2 0 11,-1-3 0-10,-2-3 0 2,-3 10 128-2,-1-4-128 9,0-3 128-9,0 7-128 1,-6-4 160-1,1 3-32 11,-1-1-128-12,-6 4 192 4,3-5 368-4,-9-1 64 10,0 2 16-10,-2-4 0 6,3 1-832-6,-5 3-176 5,-2-6-16-4,-1 0-16 6,-5 2 400-7,5-2 0 7,-1-1 192-7,1-3-64 8,-1 0 16-8,2 2 16 7,1-2 0-7,1-2 0 8,2-2-32-8,5 0 0 9,-3-2 0-9,4 2 0 6,4-3-128-6,0-5 160 6,4 0-160-6,2 4 160 9,6-2-160-9,5-1 0 12,3 3 0-12,5 2 0 4,4-4 128-3,7 0-128 8,5 8 0-8,0 0 128 2,0 0-128-3,0 0 0 10,0 0 0-9,0 0-176 17,17 4-1200-17,5 4-240 1,-1 0-48-1,-1 0-16-1</inkml:trace>
    </iact:actionData>
  </iact:action>
  <iact:action type="add" startTime="25502">
    <iact:property name="dataType"/>
    <iact:actionData xml:id="d6">
      <inkml:trace xmlns:inkml="http://www.w3.org/2003/InkML" xml:id="stk6" contextRef="#ctx0" brushRef="#br0">21364 4451 12031 0,'0'0'256'7,"0"0"64"-7,0 0 16 0,0 0 0 0,0 0-336 0,0 0 0 0,-10 0 0 0,-2 0 0 0,12 0 880 0,0 0 96 8,0 0 32-7,-10 0 0 6,10 0-128-7,0 0-32 9,0 0 0-9,0 0 0 6,0 0-80-6,0 0 0 11,0 0-16-11,0 0 0 4,0 0 16-4,12 4 16 12,4-2 0-12,5 0 0 3,-1-1-80-2,5 3 0 9,4-2-16-10,6 4 0 4,-2-4-176-3,6 2-48 9,4-2 0-4,-4 0 0-4,4 0-16-2,-2 0-16 7,2 0 0-7,4-2 0 5,-4-2-48-5,4 0-16 10,-6 0 0-10,0 2 0 4,0 0-64-4,-2 0-16 12,-6 0 0-12,-4 2 0 4,-2-2-64-3,-3 2-16 8,-3 0 0-9,-5 2 0 5,1 0-208-4,-5-1 0 10,-12-3 0-11,0 0 0 4,0 0-128-4,0 0-80 10,0 0-16-10,0 0 0 18,0 0-832-16,0 0-160-2,0 0-48 2,0 0-11808-2</inkml:trace>
    </iact:actionData>
  </iact:action>
  <iact:action type="add" startTime="26220">
    <iact:property name="dataType"/>
    <iact:actionData xml:id="d7">
      <inkml:trace xmlns:inkml="http://www.w3.org/2003/InkML" xml:id="stk7" contextRef="#ctx0" brushRef="#br0">24541 4441 11807 0,'0'0'512'2,"0"0"128"-2,0 0-512 0,-8 6-128 1,8-6 0-1,-12 2 0 6,12-2 784-5,0 0 144 6,-7 6 32-6,7-6 0 6,-10 4-128-6,10-4 0 9,0 0-16-9,0 0 0 6,0 0-176-7,0 0-16 4,0 0-16-4,0 0 0 9,0 0-32-9,0 0-16 10,0 0 0-10,14 5 0 4,9-3 48-3,2 0 16 7,5-2 0-8,3 0 0 7,8 0-160-7,4 0-16 7,7 0-16-7,5 0 0 13,1-2-80-13,5 0-16 9,-3-3 0-9,-1 1 0 2,1-2-112-2,1 2-32 12,1-2 0-12,-2 0 0 4,-3 2 0-4,2 0-16 7,-1 0 0-7,3 3 0 7,3-3-32-7,-4 0 0 8,-5-4 0-8,0 4 0 8,-7 0-16-8,-5 0-128 6,2 4 192-6,-8-2-64 8,-4-2-128-8,1 2 0 11,-7 0 144-11,-6-1-144 5,1 1 0-5,-3 2 144 11,-7 0-144-11,2 0 0 4,-14 0 128-4,0 0-128 10,0 0 0-9,0 0 0 3,0 0 144-4,0 0-144 9,0 0 0-9,-6 11 144 5,-6-5-144-5,2 0 0 12,-7 0 0-12,-1 2 0 4,-5-2 128-4,-3 1-128 11,-1 3 0-11,-6 0 128 4,-4-6-128-3,0 0 0 5,-8 0 0-6,-2 1 0 9,-11 1 0-9,-1-2 0 10,-3-4 0-10,-1 2 0 5,-7 4 0-5,2 0 128 10,-4 2-128-10,3-3 0 3,-5-3 192-2,2 2-64 6,2-2 0-7,-2 0 0 8,7-2 160-7,-1 0 32 9,4 0 0-10,5 0 0 4,4 0-96-4,9 0-16 11,6 0 0-11,7 0 0 3,8 0-32-2,5 0-16 9,7-2 0-10,11 2 0 5,0 0-160-5,0 0 128 11,17-4-128-11,5 0 128 3,9 4-128-2,6-2 0 7,4 1 0-8,11 1 128 4,7 0-128-3,5 0 0 4,-3-2 0-5,3 0 0 9,4 0 0-9,1-4 0 11,1 2 144-11,-2 0-144 5,0 2 176-4,-3 0-48 6,1 2 0-7,-3 0 0 5,-5 0 80-5,-1-2 16 7,-7 0 0-7,-9 0 0 8,-2 0-64-8,-7 0-16 12,-5-2 0-12,-2 4 0 4,-5-1-144-4,-7-1 0 6,1 2 0-6,-14 0 128 7,0 0-128-6,0 0 0 10,0 0 0-11,0 0-176 19,0 0-1664-18,-16 9-336 3,-1-1-64-4</inkml:trace>
    </iact:actionData>
  </iact:action>
  <iact:action type="add" startTime="27902">
    <iact:property name="dataType"/>
    <iact:actionData xml:id="d8">
      <inkml:trace xmlns:inkml="http://www.w3.org/2003/InkML" xml:id="stk8" contextRef="#ctx0" brushRef="#br0">2974 4496 7359 0,'-10'2'656'1,"-3"-2"-528"5,-3-2-128-5,2 2 0 3,-3 2 992-3,1 1 160 5,-3-3 48-6,1 2 0 7,2 2-288-6,-3 0-48 7,1 0-16-8,5 2 0 7,-3-2-240-7,6 0-48 10,-3-2-16-10,1 2 0 4,4-1-96-3,8-3-32 10,0 0 0-11,0 0 0 4,0 0 80-4,0 0 16 11,0 0 0-11,10 0 0 4,4 0-16-4,1 0 0 8,9 2 0-8,3-2 0 8,6 0-48-8,10 2 0 7,2 2 0-7,6 0 0 13,-1 0-272-13,7 0-176 3,1-2 192-3,5 2-192 4,-1 0 192-3,-1-2-64 5,-1-2 0-6,6 0-128 8,-3-2 208-8,-3 0-64 10,3-2-16-10,3 0 0 4,-4 2 16-4,3-4 0 11,1-2 0-11,0 1 0 5,1 1-16-5,-5-2 0 12,1-4 0-12,-3 4 0 4,-1-1 16-4,-9-1 0 14,1 2 0-13,-2 4 0 0,0-2-144-1,-7-1 0 11,1 3 0-11,-4 0 0 5,-2 0 0-5,-5 0 240 10,-5 0-64-10,-4-2-16 6,-5 4 64-5,-2 0 16 6,-3 0 0-7,1 2 0 5,-14 0-32-4,0 0 0 6,0 0 0-7,0 0 0 6,0 0 288-5,0 0 48 9,-4 12 16-10,-10-2 0 4,1 0-240-3,-11 3-32 10,-1-5-16-11,-4 2 0 3,-3 0-272-2,-5-3 0 10,-4 3 0-11,-2 4 0 3,-1-3 0-2,-7 5 0 5,-2-2 0-6,-3 1 0 8,-1 5 176-8,-5-5-176 11,-5 5 160-11,3-3-160 3,-8-7 128-2,4 2-128 9,-5 2 0-10,5-5 0 5,-2 5 128-5,4-4-128 11,-7 3 0-11,3-3 144 5,0 0-144-5,0 0 192 11,3-5-192-11,5-3 192 4,-4-2-192-4,5 0 0 10,3-2 144-10,3-1-144 5,2-3 0-4,9-2 144 9,5 2-144-9,5 2 0 3,-1-2 128-4,12-2-128 10,1 3 0-10,3-1 0 4,7 4 0-4,1-2 0 11,11 4 0-11,0 0 0 3,0 0 0-3,0 0 0 9,11-10 0-9,1 4 0 6,6 0 0-6,-1 3 0 11,6-1 0-10,7 2 0 2,7 2 0-2,0 0 0 8,8 0-128-9,0 4 128 5,3 0 0-5,5-1 0 13,2 1 0-11,-1-2-144-1,1 2 144 0,-1 0 0 8,-1-2 0-9,0 0 0 5,1-2 0-4,1 0 0 9,2 2 0-9,-1 0 0 4,1 0 0-4,3-2 0 7,-1 0 0-5,-1-2 0-2,-1-2 0-1,-3-4 0 10,-5 0 0-10,-2 1 0 6,-6-5 0-6,-2 4 0 9,-8 2 0-9,-2-2 0 4,-1-3 0-3,-5 5 0 9,-3-2 0-10,-9 0 0 4,-1 2 0-4,-10 6 0 10,0 0 0-10,0 0 128 5,0 0 0-5,-14-3 0 11,-3 1 0-11,-7 2 0 5,-3 0 48-5,-6 2 16 10,-2 1 0-10,-8 3 0 5,0 2-192-5,-6-2 128 11,-1-4-128-11,-3 4 128 4,-2 3-128-4,1-1 0 12,-1-2 0-12,0 4 0 4,1 4-160-4,1-3-112 10,6 5-32-9,-1-3-9552 11,-3 5-1920-11</inkml:trace>
    </iact:actionData>
  </iact:action>
  <iact:action type="add" startTime="29389">
    <iact:property name="dataType"/>
    <iact:actionData xml:id="d9">
      <inkml:trace xmlns:inkml="http://www.w3.org/2003/InkML" xml:id="stk9" contextRef="#ctx0" brushRef="#br0">21414 4443 8287 0,'0'0'368'1,"0"0"80"-1,0 0-448 0,0 0 0 4,0 0 0-4,0 0 0 6,0 0 1584-6,0 0 224 10,0 0 48-10,0 0 16 5,0 0-848-5,0 0-192 6,0 0-16-6,0 0-16 7,0 0-96-7,0 0 0 9,0 0-16-9,0 0 0 6,14 4-176-6,3-2-16 11,7 4-16-11,3-2 0 5,2 1-96-4,7-1 0 9,3-2-16-10,-4 0 0 4,2 0-192-4,4-2-48 12,-2 0 0-12,4-2 0 5,-6 0 48-1,4 0 0 3,-4 0 0-4,0-4 0-3,-2 1 64 1,-2 1 16 7,-2 0 0-8,-2 4 0 6,-3 0 16-6,-1-2 16 10,-5-4 0-10,-5 0 0 7,1 4-16-7,-6 2 0 9,-10 0 0-8,0 0 0 4,0 0 0-5,0 0 0 8,0 0 0-8,0 0 0 5,-8-2 128-5,-8 2 32 10,-1 2 0-10,-7 4 0 5,-3-4-224-5,-2 4-32 11,-2-2-16-10,-5 2 0 3,3 3-160-3,2-1 0 9,0-2 144-10,-10 4-144 18,10-2-320-17,9-3-144 1,9 3-32-2,13-8-12688 0</inkml:trace>
    </iact:actionData>
  </iact:action>
  <iact:action type="add" startTime="30050">
    <iact:property name="dataType"/>
    <iact:actionData xml:id="d10">
      <inkml:trace xmlns:inkml="http://www.w3.org/2003/InkML" xml:id="stk10" contextRef="#ctx0" brushRef="#br0">24601 4583 13759 0,'0'0'608'1,"0"0"128"0,0 0-592-1,0 0-144 5,0 0 0-5,0 0 0 5,0 0 752-5,0 0 112 6,22 4 32-5,1 0 0 7,5 2-320-7,3-2-48 5,6-8-16-5,8 2 0 1,5-2 64-2,3 0 16 7,0 0 0-7,5 0 0 9,3-5 48-9,1 1 0 11,1 2 0-11,-17 2 0 5,5-2-80-5,6-2-16 5,-1 1 0-5,3 3 0 10,1 0-224-10,3 0-32 11,-3-2-16-3,-5 2 0-8,-1-2-80 0,1 4-32 6,-6-3 0-6,-4 1 0 5,-3-2-160-5,-6 2 128 13,-3 2-128-12,-6 2-7904 13,-4 0-1664-12</inkml:trace>
    </iact:actionData>
  </iact:action>
  <iact:action type="add" startTime="35421">
    <iact:property name="dataType"/>
    <iact:actionData xml:id="d11">
      <inkml:trace xmlns:inkml="http://www.w3.org/2003/InkML" xml:id="stk11" contextRef="#ctx0" brushRef="#br0">20581 10046 9951 0,'0'0'448'4,"0"0"80"-4,0 0-528 1,0 0 0-1,0 0 0 0,0 0 0 7,0 0 576-7,0 0 16 7,0 0 0-7,0 0 0 7,-13 14-16-7,13-14-16 7,-10 7 0-7,10-7 0 8,0 0 96-7,0 0 32 7,0 0 0-8,0 0 0 7,0 0-48-6,0 0 0 4,0 0 0-5,0 0 0 8,0 0 176-8,0 0 16 6,18 2 16-6,3 0 0 9,2-2-80-9,3 0 0 8,1-2-16-8,2 2 0 8,1-2-288-8,3 0-48 9,6 0-16-7,-6 2 0 3,0-2-112-5,0 1-32 6,-2-3 0-6,3 2 0 8,-3 0 32-8,0 0 0 6,-4 0 0-6,-1 0 0 9,-3 0-32-9,-5 0 0 7,-1 2 0-7,1-2 0 8,-18 2 64-8,15 0 0 6,-15 0 0-6,0 0 0 9,0 0-80-9,0 0-16 6,0 0 0-6,0 0 0 9,0 0 208-9,-11 8 32 6,-9 0 16-6,-5 1 0 10,-5-3-144-10,-3 4-16 5,-8 4-16-5,2-7 0 8,-7-1-144-8,3 2-32 7,-6-2 0-7,4-2 0 9,4 2 16-9,-2-2 0 6,4 1 0-6,-2 1 0 10,4 0 0-10,6 2 0 6,2 0 0-5,1 0 0 6,5-3-144-7,3 1 160 7,7 2-160-7,13-8 160 7,0 0-160-6,0 0 0 5,0 0 144-6,0 0-144 8,0 0 320-8,0 0-16 7,11-10 0-7,9 6 0 9,1 4-80-9,7-2-16 6,1 0 0-6,0-1 0 9,2-1-208-9,-1 2 144 6,3 2-144-5,-2-6 128 6,0 0-128-7,4 2 0 7,-1 2 0-7,-7-2 0 10,0 2 0-10,-3-2 0 5,-7-3 128-5,-1 5-128 8,-16 2 0-8,0 0 0 6,0 0 0-6,0 0 0 9,0 0 0-9,0 0 0 8,0 0 0-8,0 0 128 7,-14 6 128-6,-3 1 0 4,-9-3 16-4,-1-2 0 8,0 0-48-9,-1 0-16 6,-1 0 0-6,0 2 0 9,-1 0-80-9,3 0 0 8,0-8-128-8,0 8 192 7,-1 0-192-7,3 0 144 7,1-1-144-7,1-3 128 8,-2-2-128-8,5-1 0 7,5-3 0-7,1-2 0 7,0 0-272-7,8 0-96 7,-1-3-16-7,5 1-11344 18,0-8-2288-18</inkml:trace>
    </iact:actionData>
  </iact:action>
  <iact:action type="add" startTime="36847">
    <iact:property name="dataType"/>
    <iact:actionData xml:id="d12">
      <inkml:trace xmlns:inkml="http://www.w3.org/2003/InkML" xml:id="stk12" contextRef="#ctx0" brushRef="#br0">15151 2567 8399 0,'0'0'368'2,"0"0"80"-2,-12-8-448 0,5 4 0 6,-7-2 0-5,2 0 0 3,2-1 448-4,-5 1-16 7,3 2 0-7,-3 0 0 8,1 0 80-8,-2-2 32 6,5 0 0-5,-5 2 0 5,0 3 48-5,1 1 16 10,-1 0 0-11,4 0 0 5,-3 0 160-5,3 1 16 10,-1 1 16-10,3 0 0 5,10-2-64-5,0 0-16 10,0 0 0-9,0 0 0 3,0 0-16-3,0 0-16 10,0 0 0-10,17 4 0 1,1-2 16-2,9 2 16 10,8-4 0-10,6 0 0 9,10 0-192-8,7-6-32 6,11 0-16-7,-1 1 0 4,8-5-224-3,0-4-64 10,0 2 0-10,2-1 0 1,-2 5-192-2,2-4 176 12,-5 4-176-12,-3 3 160 4,-4 1 32-4,0-2 0 10,-3-4 0-10,-5 4 0 5,-5 0 64-4,-4-3 32 8,-4 1 0-9,-8 2 0 5,-8 2-32-4,-2 0 0 5,-3-2 0-6,-11 2 0 8,-13 4 128-8,0 0 0 6,0 0 16-5,0 0 0 7,-11-1 144-8,-13 2 32 12,-5 3 0-12,-8 2 0 4,-14-2-368-3,-7 0-64 9,-9-2-16-10,-1 4 0 5,-6 0-128-5,-2 3 192 11,-4-3-192-10,4 4 192 1,-6 2-64-2,2-4 0 12,0 1 0-11,0 1 0 1,0-6 176-2,8 2 16 10,4-2 16-10,5 0 0 5,5 1 80-4,9-1 16 8,4 0 0-9,12-4 0 5,7 0-176-5,7 0-48 10,9 0 0-9,10 0 0 4,0 0-16-4,0 0 0 8,12-6 0-9,9-1 0 5,7 1-192-5,7 0 144 10,6 4-144-10,2-2 128 4,3 0-128-4,5 2 0 10,-2-2 0-10,0 0 0 6,1-1 0-6,1-1 0 6,-2 0 128-6,0 0-128 7,-3 4 0-7,-3 2 0 8,-4 0 0-8,12 2 0 23,-6 2-1536-21,-10 2-224-1,-2 0-48-1,-11 1-16 0</inkml:trace>
    </iact:actionData>
  </iact:action>
  <iact:action type="add" startTime="37811">
    <iact:property name="dataType"/>
    <iact:actionData xml:id="d13">
      <inkml:trace xmlns:inkml="http://www.w3.org/2003/InkML" xml:id="stk13" contextRef="#ctx0" brushRef="#br0">25073 2479 8287 0,'0'0'368'2,"0"0"80"-2,-7 0-448 0,1 2 0 4,-6 2 0-3,12-4 0 3,-10 6 1248-4,3-2 160 9,-7-2 48-9,4 2 0 5,2-1-576-5,-3 1-112 11,11-4-32-11,0 0 0 5,0 0-96-5,0 0 0 10,0 0-16-9,0 0 0 2,0 0 0-2,11 10 0 9,3-2 0-10,9-4 0 3,9 0 16-3,5-2 16 12,2-2 0-12,9-2 0 6,1 2-128-6,10 0-16 10,1 2-16-10,1-2 0 9,3 0-160-9,4 0-16 9,-3 0-16-7,1-2 0-2,-4-2-32 0,-3 2 0 9,-3 2 0-9,-1-4 0 5,-4-2 96-4,-4-2 16 9,-5 4 0-10,-1 0 0 5,-9 3-64-5,-7 1 0 10,-5 0 0-10,-3 1 0 4,-1 1-32-4,-16-2-16 11,0 0 0-11,0 0 0 6,-14 8 32-6,-5 2 0 10,-5-4 0-10,-11 2 0 3,-4 1-160-3,-10-1-16 10,-3-2-128-9,-5 6 192 4,-3-3-192-5,-5-1 128 9,-3 2-128-9,5-2 0 4,-3-2 144-4,4 1-144 13,3 1 128-13,9 0-128 3,9-2 256-3,2 2-16 11,7 1-16-10,7-3 0 3,5-4-32-3,9 0-16 9,11-2 0-9,0 0 0 2,0 0 96-3,15 2 32 6,3-2 0-6,9 0 0 8,10-2-32-8,2 2 0 10,10-2 0-10,2 0 0 5,3 2-80-5,3-4 0 10,0-1-16-10,-1-3 0 5,1 0-32-5,-3 2 0 11,1-2 0-11,-2-1 0 6,-7 3 16-6,1 2 0 10,-2 0 0-6,-6 0 0-4,2-2-160 0,-8 4 128 11,0 0-128-11,-5 4 128 17,-5 2-896-16,-3 6-176 2,-9 0-32-3,-3 3-14832 0</inkml:trace>
    </iact:actionData>
  </iact:action>
  <iact:action type="add" startTime="40694">
    <iact:property name="dataType"/>
    <iact:actionData xml:id="d14">
      <inkml:trace xmlns:inkml="http://www.w3.org/2003/InkML" xml:id="stk14" contextRef="#ctx0" brushRef="#br0">24190 7694 20271 0,'-26'-18'1792'1,"13"5"-1424"0,-5 3-368-1,5-4 0 6,-5 5 1376-6,-3 1 208 7,-1-6 32-6,3 6 16 6,-3-1-1280-7,-3-1-352 7,-1 2 128-7,-1 0-128 8,-4-5 0-8,2 5 128 6,-10 2-128-6,0-4 0 9,-2 0 0-9,-2 3 0 7,-2-1 0-7,0 2 0 8,-6 0 0-8,-5 2 0 7,-9-6 0-7,-1 5 0 9,0-3 0-9,-4 4 0 6,3-6 0-6,-3 2 0 8,0 2 0 0,0-1 0-8,-1-1 0 0,-1 2 0 7,-8-2 336-7,-6 0-16 8,-7-1-16-8,3 3 0 8,2 4 80-8,-3-4 0 7,1-2 16-7,0 4 0 8,-7 2-48-8,-3 0-16 7,-7 0 0-7,0-1 0 8,-3-1-176-7,3-2-32 5,0 0-128-6,-6 6 192 7,-4 4-64-6,-6-4-128 5,0 0 176-6,-2 0-176 9,6-6 128-9,-6 6-128 7,2 6 0-7,-7 0 0 8,-3-6 208-8,-2-2-64 6,7-6-16-6,-1 8 0 9,0 0 16-8,-3 0 0 5,-5-4 0-6,8-2 0 8,1 2-16-8,7 2 0 7,-2 4 0-7,-6-4 0 9,-6-3-128-9,1-3 192 5,5 2-192-4,4 2 192 7,2 4-192-8,-5-2 160 8,-9 0-160-8,3 0 160 7,-1-4-16-7,6 0 0 7,1 4 0-7,-7 4 0 7,-9 4-144-7,7-6 160 8,1 0-160-8,5 4 160 8,6 4-160-8,-10-2 160 6,-11 0-160-6,6 0 160 8,3-6-160-8,8 1 0 7,1 1 144-7,-3 4-144 8,-7-2 0-8,3 0 144 6,4-2-144-5,6 4 0 7,-1 0 144-7,-1-2-144 5,-10-2 0-6,3 0 144 8,3-4-144-8,6 2 0 8,2 0 0-8,-2 2 128 8,-1 1-128-8,-5-3 192 7,2-2-192-7,6 1 192 8,-1 1-192-7,3 3 128 4,-8-1-128-5,6-2 128 9,-10-5-128-9,9 3 160 7,3-2-160-7,4 2 160 8,-2 2-160-8,-2-2 0 7,-10-6 0-7,6 4 0 7,2 0 0-7,8 4 0 8,0 0 0-8,-8 0 0 8,-6-2 0-8,3 0 0 7,-1 0 0-7,6 0 0 8,6 2 0-8,-4 0 0 6,-2 0 0-6,0-2 0 10,-6-1 144-10,4 3 0 5,4 1 0-5,4-1 0 9,4 2-144-9,-12-2 192 7,0-3-192-7,0 1 192 9,6-6-48-9,4 4 0 4,6 2 0-4,-2 2 0 11,-8 0-144-11,4 0 160 5,-6-2-160-5,6 0 160 10,1-2-160-10,7 2 128 7,4 2-128-7,-7 0 128 8,-7 0-128-7,0-2 0 4,6-4 144-5,4 1-144 7,-1 1 0-7,1 2 128 7,0 2-128-7,-1-2 0 8,-5-2 0-8,4 0 128 8,1-4-128-7,7 4 0 6,-4 0 0-7,3 4 128 6,1 2-128-6,-7-4 0 9,-1-2 0-9,4-1 0 7,3-7 0-7,1 6 0 8,7 4 0-8,-4 0 0 6,3 0 0-6,-7 0 128 9,-3-2-128-9,5-2 0 6,-1-1 0-6,7 1 128 9,-1 0-128-9,5 4 0 6,4 2 0-5,-6-2 0 8,-7-8 0-9,3 3 0 5,-3-9 0-5,7 10 0 9,2 2 0-9,4 2 0 6,-2-4 0-6,-3 2 128 9,3 1-128-9,0 1 0 6,-2-2 0-6,2-2 0 8,1-2 0-7,1 0 0 6,6 4 0-7,2 0 0 7,4-3 0-7,1-5 0 8,-1 2 0-8,2 6 0 7,-8 0 0-7,0 0 0 7,0-7 0-7,8 5 128 9,-3 2-128-9,7-2 0 6,0-2 0-6,5 3 128 8,-1-1-128-8,-2 4 0 7,-1-2 0-7,1 0 0 9,-6-6 0-9,7 4 0 7,-3 0 0-7,3 1 0 8,3-1 0-8,1 2 0 6,1-2 0-6,1 4 0 10,3-2 0-10,1 0 0 6,2-2 0-6,-1 3 0 8,-3-1 0-8,1-2 0 6,-5 2 0-6,6 0 0 8,1 0 0-8,3-2 0 9,2 0 0-8,6 2 0 6,0 1 0-7,4-3 0 6,2-2 0-6,-2 2 0 8,4 0 0-8,2-2 0 7,1-1 0-7,3 3 0 9,2 2 0-9,-1-2 0 5,3-4 0-4,3 4 0 6,1 5 0-7,-1-3 0 8,7-2 0-8,-5-2 0 7,6 2 0-7,-5 0 0 7,1 2 0-7,1-1 0 9,1-1 0-9,0 2 0 6,1 0 0-5,13 4 0 6,-14-4 0-7,-2 2 0 8,5 2 0-8,11 0 0 7,-16-6 0-7,16 6 0 8,-10-4 0-8,10 4-128 8,-13-6 128-8,-1 4 0 7,4 1 0-7,10 1 0 8,0 0 0-8,-13 0 0 7,3 1 0-7,10-1 0 8,-16 2 0-8,5 0 0 7,-5-2 0-7,16 0 0 7,-12 8 0-7,1-2 0 8,11-6 0-8,-10 6-128 8,0 2 128-8,10-8 0 6,-12 11 0-6,5-3 0 9,-3 4 0-9,-2 0 0 6,6-3 0-6,-1 5 0 8,-5-4 0-8,4 1 0 7,0-1 0-7,-3 2 0 9,3 2 0-9,8-14 0 7,-8 11 0-7,-2 3 0 9,0-4 0-8,1 3 0 3,-3-3 0-3,4 8 0 8,0-3 0-9,-1 5 0 5,1-1 0-5,0-1 0 9,-4-1 0-8,3 5-128 5,1 1 128-6,-4-1 0 7,4 3 0-7,-3 2 0 8,1 3 0-8,4-1 0 8,-6 2 0-8,4-4 0 7,1 1 0-7,3 3-128 7,-2 4 128-7,0 0 0 8,0 8 0-8,0-6 0 7,2 2 0-7,2-2 0 7,-1 2 0-6,-1 4 0 7,0-2 0-8,2 2 0 7,0-6 0-7,2 8 0 9,-2 1 0-9,2-3 0 6,0 2 0-6,0-4 0 7,0 4 0-7,2-6 0 7,0 4 0-6,2 2 0 7,2-4 0-8,-3 6 0 7,-1-6 0-7,2 3 0 8,-2 1 0-8,0-6 0 7,-2 0 0-7,0 2 0 9,0-4 0-9,2 4 0 7,-2-8 0-7,4 4 0 8,0 6 0-7,2-4 0 5,-2 6 0-6,0-6 0 8,0 0 0-8,-1 0 0 6,3 2 0-6,2-6 0 8,-4 0 0-8,0 4 0 8,2-4 0-8,-2 3 0 8,3 1 0-8,1-6 0 5,-2-4 0-5,2 2 0 8,0 0 0-7,-2 1 0 6,1 1 0-7,1-4 128 9,4-4-128-9,-2 3 0 5,3-1 0-5,-3 0 0 10,0-5 0-10,1 1 0 6,-3-1 0-6,4-1 0 8,-2-3 0-8,3 3 0 6,3 0 0-6,2 3 0 9,-5-5 0-9,5-1 128 7,-9-1-128-7,9-3 0 7,-4 4 0-7,3-1 0 7,1-5 0-7,-3 3 128 9,5-5-128-9,-4 6 0 8,3-4 0-8,2 3 0 7,-5-3 0-7,4 0 0 7,-1 1 0-7,3-3 128 8,-3 4-128-8,1-9 0 7,1-1 0-7,0 2 0 7,-1 6 0-7,1-6 0 8,1-2 0-8,5 2 0 9,4 1 0-9,-1-1 0 6,-5-2 0-6,2-2-128 8,3 0 128-8,1 4 0 6,2-2 0-6,2 4 0 10,-2-5 0-10,6-1 0 6,4 4 0-6,2 0 0 9,0 0 0-9,2 0 0 6,3-2 0-6,-3-2 0 9,2 2 0-9,2-1 0 7,-1 1 0-7,5 4 0 8,-2-4 0-8,3-2 0 6,1 0 0-6,3 0 0 8,3 0 0-8,5 2 0 8,6 0 0-8,-2 1 0 7,4 1 0-7,0-2 0 7,-9 0 0-6,5 2 0 6,4-4 0-7,-2 4 0 8,2-2 0-8,4 0 0 8,4 1 0-8,0 3 0 6,-2 0 0-6,0-2 0 8,-2 2 0-8,0 3 0 6,2-5 0-6,3-2 0 10,3 4 0-10,4 6 0 6,5-3 0-6,3 1 0 8,-8-6 0-8,3-2 0 7,-5 0 0-7,5 7-128 9,3 3 128-9,3 2 0 5,11-7 0-4,-9-1 0 8,-4 4 0-9,3-2 0 6,-5-1 0-5,7 5 0 7,1-2 0-8,6 3 0 7,4-1 0-7,-4 0 0 8,1-9 0-8,-5 3 0 6,2 0 0-5,6 0 0 7,4 6 0-8,-2-1 0 6,2 1 0-6,0-2 0 9,-4-7 0-9,0 5 0 6,6 2 0-6,4-4 0 10,8-1 0-10,-6 3 0 5,-5-2 0-5,1 0 0 9,4 2 0-9,8-5 0 6,7 1 0-6,-5-2 0 9,-7 0 0-9,3 4 0 6,0-6 0-6,7 2 0 9,4 3 0-9,-3-1 0 7,-9 0 0-7,5 0 0 8,1-2 0-8,5 2 0 7,1-2 0-7,1 5 0 9,-13-3 0-9,5-2 0 5,3 0 0-5,3 0 0 9,-1 2 0-9,0-2 0 6,-3 0 0-6,1 0 0 8,7-1 0-8,-3 1 0 7,-2-2 0-7,1 6 0 9,-3-6 0-9,6 0 0 6,3 2 0-6,1-2 128 8,-10-2-128-8,1 0 0 8,-1 4 0-8,6 0 0 8,9-2 0-8,-9-2 0 6,0 0 0-6,-5 2 0 8,-1 3 0-8,2-1 0 7,7-2 0-7,-3 0 128 8,-12 0-128-8,3-2 0 8,0 4 0-8,3 0 0 7,2-2 0-7,-3 0 0 7,-5 2 0-7,-1-2 0 9,-2 0 0-9,5 0 144 6,7 0-144-6,-11-2 0 9,-3 0 128-9,2 0-128 6,5 0 0-6,3 0 0 8,-1-2 0-8,-3 0 128 7,-4-2-128-7,-5 0 0 8,1 2 0-8,8 0 0 8,1-2 0-8,-3 0 0 9,-8 4 0-9,1-4 0 5,-1 0 0-5,6 0 0 8,4 4 128-8,-5-5-128 8,-9-1 0-8,4 2 0 7,-4 2 128-7,4-2-128 8,-2 2 0-8,2 0 0 7,-6-6 0-7,-1 2 0 8,1 3 0-8,-3-1 0 8,-1 2 0-8,2 0 0 6,6-6 0-6,-8 2 0 8,-4 0 0-8,-2 2 0 8,0-2 0-8,2 1 0 8,6 3 128-8,-7-2-128 6,-3-2 0-6,-4 4 0 9,3-2 0-9,-5 2 0 7,-5-2 0-7,7 0 0 9,0 2 128-9,-3 2-128 6,-1-5 0-6,-5 1 0 7,0 2 0-7,-7-2 0 9,3 0 0-9,-2 2 0 6,0-2 0-6,-1 0 0 7,-1 0 0-7,-4 2 0 9,-2-2 0-9,-8 2 0 7,1-3 0-7,-1-1 0 7,-6 2 128-7,4 0-128 7,-5 2 0-7,1 2 0 9,2 0 0-9,-3 0 0 6,3-2 0-6,-10 0 0 9,-3-4 0-9,0 4 0 7,-3 0 0-7,1-2 0 8,-6 1 0-8,1 1 0 7,-1-2 0-7,0 2 0 10,-6 2 0-10,4 0 0 5,-6 0 0-5,6 4 0 8,-8 0 0-8,2-4 0 6,-4-2 0-5,-4-2 0 7,0 0 0-8,1 2 0 7,-3-2 0-7,0-4 0 8,-4 0 128-8,1 2-128 7,-7 1 0-7,1-3 0 9,-6 4 0-9,-14 4 0 6,19-8 0-6,-5 2 0 8,-1-5 160-8,-3-1-160 7,2-2 128-7,-4 1-128 8,-1-1 144-8,3-2-144 6,-2-5 160-6,-2-1-160 8,0-5 192-8,1-2-64 9,-1-6-128-9,-2-2 192 7,0-4 96-7,2-2 16 6,-2-6 0-6,4-4 0 9,-4-7 0-9,-2-4 0 6,-1-1 0-6,1-9 0 9,0-4-96-9,-2-4-16 6,0-4 0-6,0-3 0 9,0-1-192-9,0-6 128 7,0 1-128-7,2-3 0 9,0 9 0-9,0 5 128 5,-2 0-128-4,0 4 0 7,-2 8 128-8,-2 4 0 7,0 1-128-7,3 5 192 8,-3 1-192-8,-6 9 176 7,2 5-176-7,-2 4 160 7,-5-4-400-7,1 12-80 9,-7 4 0-9,-3-2-12672 16,-5-2-2544-15</inkml:trace>
    </iact:actionData>
  </iact:action>
  <iact:action type="add" startTime="44054">
    <iact:property name="dataType"/>
    <iact:actionData xml:id="d15">
      <inkml:trace xmlns:inkml="http://www.w3.org/2003/InkML" xml:id="stk15" contextRef="#ctx0" brushRef="#br0">11667 410 4607 0,'0'0'400'2,"0"0"-400"-2,14-6 0 0,4-2 0 8,-18 8 1488-8,13-6 224 8,-13 6 32-8,16-4 16 7,-16 4-480-6,0 0-112 6,0 0-16-7,0 0 0 7,0 0-32-7,0 0-16 8,0 0 0-8,0 0 0 7,0 0-528-7,-18-7-96 7,3 1-32-7,-7 2 0 8,-7 0-160-8,-2 2-32 9,-4 2-16-9,0 0 0 6,-4-2 128-6,-10 0 16 9,-6 0 16-8,1 0 0 4,-9 2-112-4,-5 0-32 10,0 2 0-11,-5-2 0 4,1 0-32-3,2 0-16 5,-6 0 0-6,-4-4 0 9,-6-5 16-9,0 3 0 6,-5 0 0-6,-5 6 0 8,4 0-16-7,-3 0 0 5,5-2 0-6,0-2 0 8,-5-4-16-8,-1 2 0 8,-9-1 0-8,-2 1 0 7,-1-2 0-7,3 6 0 8,0 0 0-8,-1-2 0 8,-9-2 0-8,0 2-16 6,-2 2 0-5,4 2 0 6,0 2-48-7,-2 0-128 8,4 0 192-8,-4 0-64 7,-2 0-128-7,-8-2 160 8,2-2-160-8,4 4 160 7,2 2-160-7,-2 0 0 7,-2-2 0-7,-4 2 0 9,4-4 0-9,-2 2 128 8,6 2-128-7,0-2 0 4,-2 0 0-5,0 0 0 7,-4 1 128-7,4 3-128 8,4 0 0-8,2 0 0 6,2-2 0-6,-2 2 128 9,-8-2-128-9,6 3 0 8,0 3 144-8,6-4-144 8,1 0 0-8,3 2 0 6,2-2 0-6,-3-3 128 9,1 1-128-9,0 2 0 6,-3 0 0-6,7-2 128 10,3 0-128-10,-1 0 0 5,5-2 0-5,-5 4 0 8,-1 3 0-8,5-3 128 8,-5-2-128-8,9 2 0 8,1 0 0-8,2 3 0 6,2 1 0-6,0 6 128 8,1-6-128-8,-1 3 0 8,4-1 0-8,0-2 128 7,0 1-128-7,6-3 0 7,2 2 0-7,4 6 0 9,-3-3 0-9,7 5 0 7,-2 3 0-7,3-1 0 7,1-5 0-7,-2 7 128 7,3-3-128-7,5-3 0 8,-1 3 0-8,5-1 0 7,1-4 0-7,4 5 128 9,4-5-128-9,3 5 0 5,-5-3 0-4,10 1 0 8,-2 7 0-9,4 1 0 6,-1 2 0-6,-1-1 128 9,0-3-128-9,4 1 0 6,-6-1 0-6,4 2 0 7,2 1 0-7,4 3 0 9,1 0 0-9,1 4 0 7,-4-5 0-7,2-1 0 7,1-2 0-7,5-1 0 8,1 1 0-8,3 0 0 8,1-1 0-8,-1 5 0 7,1-2 0-7,1 5 0 9,-3 3 0-9,5-4 0 6,-1-2 0-5,2 2 0 5,3 3 0-6,1-1 0 8,-2 4 0-8,4-2 0 7,2 2 0-7,-1 4-128 8,3-2 128-8,2 4 0 7,2-6 0-7,0 4-128 9,2-6 128-9,4 4 0 6,1 2 0-6,-1-4 0 8,4 0 0-8,2 0-128 7,-4-2 128-7,9 4 0 8,-1-2 0-8,3-2 0 8,3 2 0-8,1 0 0 7,4-2 0-6,5 2 0 5,1-3 0-5,2-1 0 6,4 4 0-7,2 2 0 7,8-6 0-7,-1-2 0 7,5 2 0-7,2 2 0 9,-5-3 128-9,9-3-128 7,-1-2 0-7,3 2 144 7,-1-3-144-7,11-1 0 8,3-5 160-8,10 1-160 7,7-1 128-7,-3-3-128 9,2-5 176-9,7 4-48 6,3-5-128-6,7 1 192 8,4 0-64-8,4-5-128 7,0 1 176-7,-2 2-176 10,1-4 144-10,3 2-144 5,4 5 0-5,-2-7 144 8,9-2-144-8,-3-4 0 7,0-2 0-7,-2 2 0 8,2 6 0-7,-1 0 128 5,5 0-128-6,0-4 0 8,-8-4 0-7,6 0 128 5,-2 2-128-5,3 4 0 6,1 1 0-7,-4-1 128 7,2-2-128-6,-5-2 0 6,1-2 0-7,0 2 0 7,0 2 128-7,-2 2-128 9,4-2 0-9,-6-2 0 7,-2-2 0-6,0 2 0 6,-2 0 0-7,0 0 160 6,4-2-160-6,-2-2 160 9,-6 0-160-8,0 1 0 5,-1-1 0-6,-1-2 0 9,0 2 0-9,2-2 0 5,2-2 176-4,-3-3-176 8,-7 3 0-9,-1 0 0 6,-3-4 0-6,6 2 0 8,3 3 0-8,-1-9 0 6,0 0 0-6,-3-1 0 9,-1 1 0-9,2 3 0 7,-3-3 0-7,3 4 0 7,4-7 144-7,0 1-144 7,-1-3 128-6,-5-3-128 6,-3 1 0-7,-7 0 0 8,3-5 0-8,-3 1 0 7,9 0 0-7,-5-3 0 9,3 7 0-9,-8-2 0 7,-5-5 0-7,1 1 0 6,-4-4 0-5,-2 4 0 6,-2 5 128-7,-2-1-128 7,0 0 128-7,0-5-128 9,-2-3 128-9,-2 0-128 6,-10-6 128-6,5 2-128 9,-3 0 0-8,-4 0 0 4,-5 4 0-5,0 0 0 9,-1-4 0-9,1-6 128 6,-3 0-128-6,-1 2 128 8,-6-2-128-8,2 4 0 7,-5 2 144-7,-1-8-144 9,-4-6 128-9,-2 5-128 6,-5 1 160-5,-5-4-160 6,-2 0 128-7,-3-2-128 8,-7 3 0-8,3-1 144 9,-4 0-144-9,-1 2 128 6,-7 1-128-6,-2-5 128 8,-4-4 48-8,-4-1 0 7,-2-3 0-7,-5 5 0 8,-1 3 32-8,-6 2 16 7,-1 2 0-6,-7 2 0 5,-7-7 80-6,-6 1 16 7,-8 0 0-7,-1 5 0 8,-5 3-80-7,-9-4-16 6,-7 0 0-7,-3 4 0 8,0-2-224-7,-10 6 176 4,-8-2-176-5,-5 6 160 10,-9 8-160-10,-5 0 0 6,-4-1 0-6,-4 7 0 8,-6 1 0-8,-2 9 0 6,-7 9-192-6,-5 0 192 24,-5-2-464-22,-3 4 16-1,3 6 16-1,-4 7 0 11,-6 7-1408-9,-3 3-272 0,-4 3-64 0</inkml:trace>
    </iact:actionData>
  </iact:action>
  <iact:action type="add" startTime="46245">
    <iact:property name="dataType"/>
    <iact:actionData xml:id="d16">
      <inkml:trace xmlns:inkml="http://www.w3.org/2003/InkML" xml:id="stk16" contextRef="#ctx0" brushRef="#br0">5728 2869 2751 0,'0'0'256'4,"0"0"-256"-4,0 0 0 1,0 0 0 5,0 0 1664-6,0 0 304 9,0 0 48-9,18 6 16 7,-18-6-1184-7,0 0-224 8,13 2-48-8,-13-2-16 7,0 0-144-7,0 0-32 7,0 0 0-7,0 0 0 7,0 0 32-7,12 10 0 7,-12-10 0-7,0 0 0 9,0 0 32-9,4 17 0 6,-4-17 0-6,0 16 0 9,0-16 48-9,0 0 16 6,-6 19 0-5,-4-1 0 7,1-1-64-7,-7 5-16 4,2 1 0-5,-3 1 0 8,-1-1-48-8,-1 4 0 8,-7 5 0-6,5-3 0 4,-3-2-48-6,-1 0-16 8,-2 1 0-8,-1 3 0 6,-1 4-48-6,0 6-16 7,0-4 0-7,-1 8 0 9,-1 0-64-9,2 4 0 8,-2 1-16-8,1-3 0 9,1-4-48-9,0 6 0 5,-4 3 0-4,4 1 0 7,-1-4-128-7,3-2 160 4,2 3-160-4,-1-1 160 6,1 2-160-7,0-8 0 6,-7 0 144-5,3 5-144 9,-2-1 0-10,0 2 144 5,1 0-144-5,3-5 0 8,0-3 240-8,0 4-64 7,-1-6-16-7,-1 4 0 10,0-4 64-10,1 4 16 4,1-6 0-3,4 4 0 8,1-2 16-8,3-2 0 5,-3 4 0-6,1-4 0 7,1 6-256-6,3-4 0 6,-3 4 0-7,1-2 0 7,3 4 192-7,-1-4-48 7,1 2-16-7,0-4 0 8,-7 2-128-8,3-4 128 8,5 4-128-8,-5-2 128 7,3 5-128-7,1-1 0 7,-3 0 144-7,5-4-144 8,-4 4 0-8,5-4 144 7,-1 2-144-7,-1-4 0 9,1 4 144-9,-6-2-144 7,5 0 0-7,-5 0 144 8,1-4-144-8,3 6 0 6,-3-4 144-6,3 2-144 9,2 0 144-9,-3-4-144 6,3 0 192-6,-3 6-192 9,-1-5 176-9,2 3-176 6,-3-2 160-6,-1-6-160 9,1-4 208-9,-4 2-48 6,3 1-16-6,4 3 0 9,-3 2-16-9,1-2 0 7,3-2 0-7,-5 2 0 7,3 1 0-7,1 1 0 7,-3-6 0-7,5 2 0 8,-4-2-128-8,3 3 128 7,3-1-128-7,-2-4 128 7,5-2-128-7,-1-1 0 9,-6 1 144-9,7 2-144 7,-3-3 0-7,2-1 144 7,0-3-144-7,-1 1 0 10,3 1 176-10,2 1-176 5,-4-7 160-5,4 1-160 9,1 1 144-9,3-5-144 5,2-13 128-5,-4 18-128 9,-4-8 160-9,8-10-160 7,0 0 192-7,0 0-192 9,0 0 192-9,0 0-192 6,0 0 192-6,0 0-192 8,0 0 208-7,0 0-64 6,0 0-16-7,0 0 0 8,0 0-128-8,0 0 128 7,12-10-128-7,-12 10 128 22,5-18-544-20,-5 18-112-2,4-15-32 1,0-3 0 11,2-3-1792-10,-4 1-352-1,-2 3-80-1,-6-1-8416 0</inkml:trace>
    </iact:actionData>
  </iact:action>
  <iact:action type="add" startTime="46996">
    <iact:property name="dataType"/>
    <iact:actionData xml:id="d17">
      <inkml:trace xmlns:inkml="http://www.w3.org/2003/InkML" xml:id="stk17" contextRef="#ctx0" brushRef="#br0">3218 6502 14735 0,'-18'-4'1312'3,"3"-1"-1056"-2,1-3-256-1,14 8 0 8,0 0 1184-8,0 0 176 8,0 0 48-8,-10 8 0 7,10-8-624-7,-13 5-112 7,13-5-32-6,-6 14 0 5,2 6-256-5,4-1-48 5,0-3-16-6,6 5 0 9,-2 1 0-9,3 3-16 6,3 4 0-6,-2 2 0 8,2 3 0-8,3 1 0 6,-1 2 0-6,4 0 0 9,-1-2-112-9,3 2 0 7,1-4-16-7,-3 4 0 9,-1 4-176-9,1-4 192 6,0-4-192-6,3 0 192 12,-3-3-64-12,1-3 0 5,5 0 0-4,-5-5 0 5,3-1 160-6,5 1 32 7,4-7 0-7,1-3 0 9,-1-4 304-9,4-4 64 6,6-4 16-6,-2-4 0 8,4-2 16-8,-2 0 16 8,8-6 0-8,2 1 0 7,0-5-336-7,5 0-64 7,3-5-16-7,-5 0 0 9,-3-3-176-9,2 3-144 7,2-1 192-7,-1-1-192 7,1 3 0-7,3 5-352 7,3-1 48-7,-1 4-9808 16,3-5-1984-15</inkml:trace>
    </iact:actionData>
  </iact:action>
  <iact:action type="add" startTime="57926">
    <iact:property name="dataType"/>
    <iact:actionData xml:id="d18">
      <inkml:trace xmlns:inkml="http://www.w3.org/2003/InkML" xml:id="stk18" contextRef="#ctx0" brushRef="#br0">11689 14596 5519 0,'0'0'496'1,"0"0"-496"2,-6 11 0-3,6-11 0 7,-4 16 1328-7,4-16 160 8,-2 20 48-8,4-5 0 8,2 3-448-8,2-9-64 6,-6-9-32-6,14 18 0 9,-5-8-64-8,9 1-16 4,-4-3 0-4,5-2 0 6,2 2-144-7,5 2-16 7,-5-6-16-7,7-3 0 9,3 1-112-9,-2 0-32 7,-2 0 0-7,3 0 0 8,-3-4-144-8,2 0-16 6,-2-2-16-6,1 3 0 8,-3-3-32-8,-1-2 0 6,-1-2 0-5,-4-2 0 7,-1 0-112-8,0-3-16 10,-9 1-16-10,1-5 0 7,2 1-64-6,-6 2-16 3,1-1 0-4,-3 1 0 9,-2-9-32-9,-2 3-128 7,0 5 192-7,-2-5-64 8,-2 2-128-8,-3 5 160 7,-3-5-160-7,-4 7 160 7,3-3-160-6,-7 4 128 6,-2 4-128-7,1 2 128 8,-8-1-128-8,-1 3 0 7,-3 2 0-7,2 5 128 7,-6 3 0-6,0 0 0 6,-8 6 0-7,6 1 0 7,2 7 64-6,-4 3 0 6,3 4 0-7,1 3 0 8,-2-1 0-8,2 8 16 7,2-2 0-7,0 8 0 9,2-2 144-9,1 5 32 6,5 3 0-6,4-2 0 10,-1-4 48-10,5 3 16 4,5 3 0-4,0 0 0 10,4-6-128-10,3-2-32 5,3 1 0-5,0-5 0 9,2 0-96-8,4 4-32 5,-1-4 0-6,5 0 0 9,4-7-16-9,0-3 0 6,5-4 0-6,-1-5 0 9,3-5-16-9,5 1-128 6,5-8 192-6,0 0-64 8,2-1 16-8,3-3 0 6,5-6 0-5,0-2 0 6,5-3-16-7,5-1-128 8,0-4 192-8,4-4-64 8,-1 5-128-8,3-7-224 7,0-3 48-7,-3-1 16 23,-3 1-1248-22,2-1-240 0,-6 3-48 1,1-3-12512-2</inkml:trace>
    </iact:actionData>
  </iact:action>
  <iact:action type="add" startTime="58648">
    <iact:property name="dataType"/>
    <iact:actionData xml:id="d19">
      <inkml:trace xmlns:inkml="http://www.w3.org/2003/InkML" xml:id="stk19" contextRef="#ctx0" brushRef="#br0">12992 14568 17103 0,'0'0'752'3,"-14"10"160"-3,2 4-720 0,12-14-192 0,-5 12 0 0,5-12 0 8,0 0 704-8,0 0 96 7,-12 13 32-7,12-13 0 8,0 0 336-8,0 0 80 6,0 0 16-5,0 0 0 6,0 0-64-6,0-17-16 5,6-5 0-6,2 3 0 8,-1-5-320-8,7-1-64 7,-2-4-16-7,3-1 0 8,-5-1-240-8,2-6-48 7,1 2-16-7,-5 2 0 9,4-2-224-9,-4 0-64 6,2 2 0-6,-1-5 0 8,-1 1-48-8,-2 2-16 13,0-2 0-13,4-2 0 4,-5 2-128-4,5-2 128 5,0 0-128-5,-2 10 128 8,-2 2-128-8,-3-1 0 7,1 3 0-7,4 5 128 9,-2 9-128-9,-6 11 0 5,0 0 0-5,0 0 0 9,0 0 0-9,0 0 0 6,0 0-144-5,10 13 144 8,-1 5 0-9,-1 5-128 7,-2-1 128-7,0 7 0 7,-2 4-128-6,4 0 128 5,-4 2 0-5,1 8 0 7,1 0 0-8,4-2 0 7,-6 4 0-7,-2-6 0 8,2 6 0-8,0-6 0 6,-2 2 0-6,-2-6 0 8,0-2 0-8,0-2 0 8,4 1 0-8,-4 1 0 9,0-8 0-9,2-3 0 5,-2-1 0-5,0 0 0 8,0-3 0-8,0-18 0 7,0 16 0-7,0-16-160 21,0 0-336-19,0 0-64-1,0 0-16-1,0 0 0 15,0 0-1904-14,0 0-384 3</inkml:trace>
    </iact:actionData>
  </iact:action>
  <iact:action type="add" startTime="59083">
    <iact:property name="dataType"/>
    <iact:actionData xml:id="d20">
      <inkml:trace xmlns:inkml="http://www.w3.org/2003/InkML" xml:id="stk20" contextRef="#ctx0" brushRef="#br0">12902 14297 21823 0,'0'0'960'3,"0"0"208"-3,0 0-928 1,0 0-240-1,0 0 0 0,18 4 0 8,-1-2 0-8,3-4 0 6,-5 0 0-6,5 0 0 9,-3 0 368-9,-1 0 16 7,4 0 16-7,-1-1 0 6,-1-5-16-6,3 2 0 7,4-2 0-7,3 2 0 8,3-3-384-8,0-1 0 7,-2 2 128-7,1-4-11088 10</inkml:trace>
    </iact:actionData>
  </iact:action>
  <iact:action type="add" startTime="59326">
    <iact:property name="dataType"/>
    <iact:actionData xml:id="d21">
      <inkml:trace xmlns:inkml="http://www.w3.org/2003/InkML" xml:id="stk21" contextRef="#ctx0" brushRef="#br0">14096 13535 19919 0,'0'0'880'1,"0"0"192"-1,0 0-864 0,-8 10-208 0,0 1 0 0,-3 5 0 6,1-4 496-5,-6 9 48 6,-1 0 16-6,-1 5 0 7,2 1 464-8,3 4 80 7,-5 4 32-7,5 1 0 7,-5-3-192-7,4 8-48 8,-1 0 0-8,5 3 0 8,0 1-304-8,4-2-64 5,1 4-16-5,3 0 0 8,-4-6-272-8,6 4-64 6,0-6-16-6,2 2 0 10,0-8-160-10,2-2 0 7,-4 2 0-7,3-4 0 7,1-1 0-7,2-5 0 11,2 2 0-11,0-3 0 4,-8-22 0-3,10 17-304 6,1-5 48-6,-11-12 16 21,0 0-1856-20,0 0-368-2</inkml:trace>
    </iact:actionData>
  </iact:action>
  <iact:action type="add" startTime="59564">
    <iact:property name="dataType"/>
    <iact:actionData xml:id="d22">
      <inkml:trace xmlns:inkml="http://www.w3.org/2003/InkML" xml:id="stk22" contextRef="#ctx0" brushRef="#br0">13698 14194 25167 0,'0'0'1104'3,"0"0"240"-3,0 0-1072 0,16-4-272 0,5 4 0 0,4 0 0 7,3 0 368-7,1 0 16 7,0-2 0-7,4 2 0 8,2 2 64-8,3 0 0 7,-1-2 16-7,5 0 0 8,-3 2-208-7,6 0-64 5,-2 0 0-6,0 6 0 7,0-6-192-7,-4 2 128 8,4-1-128-8,-6 3 0 23,-8-8-1776-23,-3 2-448 0,1 0-80 4,-27 0-8288-4</inkml:trace>
    </iact:actionData>
  </iact:action>
  <iact:action type="add" startTime="59953">
    <iact:property name="dataType"/>
    <iact:actionData xml:id="d23">
      <inkml:trace xmlns:inkml="http://www.w3.org/2003/InkML" xml:id="stk23" contextRef="#ctx0" brushRef="#br0">11545 13771 4607 0,'-38'25'192'1,"9"-7"64"-1,-8 7-256 0,-6 10 0 4,-9-2 0-4,-3 6 0 6,0 8 3616-6,-5 8 672 8,-3 3 144-8,3 12 32 8,-2 3-2576-8,3 10-512 6,-1 11-96-6,3 4-32 8,4 7-272-8,5 8-48 11,5 4-16-11,6-4 0 3,7-6-256 0,5-3-48 2,11-3-16-5,10-1 0 9,8-11-192-9,10-1-32 7,9-2-16-6,3-6 0 5,3-4-224-6,6-8-128 8,12 0 128-8,4-3-128 8,1-3 0-8,7-5 0 7,3-5 0-7,12-5 0 8,6 2 0-8,6-6 0 7,2-8 0-7,0-6 0 7,3 0 0-7,3-1 0 8,2-5-176-8,11-9 176 23,14-1-608-21,-6-7-32-1,-2 2 0 0,-4-10-12816-1</inkml:trace>
    </iact:actionData>
  </iact:action>
  <iact:action type="add" startTime="60392">
    <iact:property name="dataType"/>
    <iact:actionData xml:id="d24">
      <inkml:trace xmlns:inkml="http://www.w3.org/2003/InkML" xml:id="stk24" contextRef="#ctx0" brushRef="#br0">15219 13262 4607 0,'-48'-4'400'1,"20"2"-400"-1,1-2 0 0,2 2 0 6,3 0 2912-6,3 2 496 8,3 4 112-7,4 0 0 6,12-4-2416-7,-13 6-480 6,13-6-112-6,-8 15 0 9,4-3-32-8,4 6 0 3,0-18 0-4,8 23 0 10,5 2 160-10,1 3 48 6,4-3 0-6,9 4 0 9,0 2-160-9,8 5-16 8,4 6-16-8,0 3 0 6,4 0-64-6,0 6-16 8,4 5 0-8,-4 5 0 8,-2 9-160 0,4-2-48-8,-6 5 0 0,-2-3 0 7,-2 4-208-7,-4 6 144 7,-2 2-144-6,-3-2 128 7,-7 2 16-8,-1-1 0 7,-3 3 0-7,-9-4 0 8,0 0 176-8,-4-2 16 5,-4 0 16-5,-4 0 0 9,-5-2-16-9,-3 2 0 6,-6 0 0-6,-1-7 0 9,-4-3-16-9,-3-8 0 7,1-5 0-7,0-2 0 9,-5-5 64-9,3-1 0 6,0 0 0-6,-4-10 0 8,0-6-48-7,-2-4 0 4,-3 3 0-5,5-11 0 9,2-1-336-9,4-8 128 7,-1-1-128-7,5-5 0 23,6-6-896-21,3-8-240 1,8-1-48-3,-2-13-12928 0</inkml:trace>
    </iact:actionData>
  </iact:action>
  <iact:action type="add" startTime="60854">
    <iact:property name="dataType"/>
    <iact:actionData xml:id="d25">
      <inkml:trace xmlns:inkml="http://www.w3.org/2003/InkML" xml:id="stk25" contextRef="#ctx0" brushRef="#br0">16505 13024 4607 0,'0'0'400'1,"0"0"-400"2,-6-14 0-3,6 14 0 6,0 0 4096-5,0 0 720 6,0 0 160-7,0 0 16 8,0 0-3456-7,-16 16-704 5,5-1-144-6,-7 9-32 8,6 5 272-8,-5 2 48 7,-1 2 16-7,1 4 0 8,-5 4-176-8,1 6-48 7,-1 2 0-6,3 0 0 6,-3-2-96-7,1 3-32 7,-1-3 0-7,7-6 0 7,-3-6-256-6,9-6-48 6,-3-7-16-7,4-7 0 7,8-15 128-6,0 0 0 5,0 0 16-6,0 0 0 8,0 0 96-8,0 0 16 7,10-7 0-7,1-13 0 10,5-1-112-10,2-5-16 5,1-5 0-4,-3-4 0 7,1 0-272-8,3-4-176 9,-7 2 192-7,7 0-192 3,-2-10 128-5,-5 4-128 6,5 6 0-5,-9 2 0 7,-1-2 0-8,4 8 0 6,-6 3 128-6,2 7-128 10,-1-1 0-10,-7 20 0 5,0 0 0-5,0 0 0 9,0 0 0-9,0 0 0 7,-11 28 0-7,1 1-144 8,-6 4 144-8,3 4 0 7,-7 2 0-7,1 6 0 9,-1-2 0-9,1 4 0 5,-3-6 0-4,1 1 0 7,1-1-128-8,1-2 128 7,1-9-128-7,5-3 128 23,-3-4-464-23,8-5-16 1,-4-1 0-1,9 3 0 15,3-20-2464-14,0 0-480 0</inkml:trace>
    </iact:actionData>
  </iact:action>
  <iact:action type="add" startTime="62896">
    <iact:property name="dataType"/>
    <iact:actionData xml:id="d26">
      <inkml:trace xmlns:inkml="http://www.w3.org/2003/InkML" xml:id="stk26" contextRef="#ctx0" brushRef="#br0">17156 15111 8287 0,'0'0'736'1,"0"0"-592"3,0 0-144-4,10-12 0 6,6 6 2464-6,-1 0 464 8,7-9 80-8,5 7 32 7,0 4-2016-7,4-2-384 7,3-4-96-7,5 2-16 8,0 3-160-8,7-5-48 7,1 4 0-7,2-2 0 8,2-7-64-8,-1 3 0 6,1-4-16-6,-4 8 0 9,-6 5-240-9,0 1 176 6,-10-2-176-6,-6 2 160 24,-7 4-512-23,-2 4-96 0,-16-6-32 4</inkml:trace>
    </iact:actionData>
  </iact:action>
  <iact:action type="add" startTime="63079">
    <iact:property name="dataType"/>
    <iact:actionData xml:id="d27">
      <inkml:trace xmlns:inkml="http://www.w3.org/2003/InkML" xml:id="stk27" contextRef="#ctx0" brushRef="#br0">17236 15448 22111 0,'0'0'1968'2,"0"0"-1584"-2,0 0-384 0,0 0 0 6,0 0 960-6,16 17 128 7,3-7 0-7,9-2 16 8,-1-4-288-8,2 2-64 7,8-6-16-7,6-2 0 9,0-6-400-9,8 2-80 5,5-2 0-5,5-3-16 9,-1-1-240-8,-1 4 0 4,-1-5-144-5,-5 1-12960 11</inkml:trace>
    </iact:actionData>
  </iact:action>
  <iact:action type="add" startTime="63602">
    <iact:property name="dataType"/>
    <iact:actionData xml:id="d28">
      <inkml:trace xmlns:inkml="http://www.w3.org/2003/InkML" xml:id="stk28" contextRef="#ctx0" brushRef="#br0">19257 16144 1839 0,'0'0'0'2,"0"0"160"-1,-2 18-160-1,2-18 0 0,-2 13 0 1,2-13 0 5,-6 12 3184-5,6-12 592 6,0 0 128-7,0 0 32 8,0 0-2432-8,0 0-480 6,0 0-112-6,0 0-16 10,0 0 368-10,0 0 64 6,8-21 16-5,4-1 0 6,-3 1-384-6,9-7-64 5,-4-1 0-6,7-6-16 8,1-2-208-7,1-4-32 5,4 0-16-6,1-8 0 7,-1-1-224-7,0-7-32 7,-3-3-16-7,3-3 0 12,0-5-80-12,1 0-16 5,-3-10 0-5,2-2 0 7,4-4 64-7,3 0 0 7,-5-2 0-7,0-4 0 9,-2-5-64-9,3 1-16 6,-1-3 0-6,0 3 0 8,2-3-112-8,4 11-128 7,4 2 176-7,-5 14-176 9,-3 7 0-9,-2 9 0 7,-2 7 0-7,-1 10 0 8,-1 8 0-8,-1 3-176 6,-5 9 176-6,-3 5-208 9,1 4 208-9,-17 8 0 5,14-4 0-5,-14 4 0 9,15 8 0-9,-3 4-144 8,2 7 144-8,-8 5 0 8,0 7 0-8,1 12 0 6,-1 4 0-6,-2 7-128 8,0 3 128-8,0 9 0 7,0 0 0-7,2 12 0 9,-2 4 0-9,-1 2 0 5,-1 4 0-4,0 6 0 7,0-3 0-8,0 3 0 7,2 0 0-7,0-7 0 8,-2 3 0-8,4-4 0 7,-4-4 0-7,0-4 0 8,0-2 0-8,-2-4 0 8,2-8 0-8,2 1 0 8,1-3 0-8,-1-7 0 5,-4-9 0-5,0-1 0 10,4-6 0-10,0 2 0 6,0-6 0-6,-2-3 0 9,0-9 0-8,0 0-208 4,0-7 48-5,2-4 16 24,-4-12-672-21,0 0-128 0,0 0-16-2,0 0-12672-1</inkml:trace>
    </iact:actionData>
  </iact:action>
  <iact:action type="add" startTime="64098">
    <iact:property name="dataType"/>
    <iact:actionData xml:id="d29">
      <inkml:trace xmlns:inkml="http://www.w3.org/2003/InkML" xml:id="stk29" contextRef="#ctx0" brushRef="#br0">19407 15610 30399 0,'0'0'1344'3,"0"0"288"-3,0 0-1312 0,0 0-320 0,14-6 0 0,5 4 0 8,7 2 0-8,3 0 144 7,8-2-144-7,6-2 0 7,0 2 192-6,8-2-192 5,-1 0 192-6,5 1-192 7,1 1 320-7,9-2-32 8,-1-4-16-8,4 4 0 7,1-4-128-7,-3 6-16 8,2-2-128-8,-9 0 192 23,-9 2-1216-22,3-1-240 9,0-1-48-10,-8 2-11728 0</inkml:trace>
    </iact:actionData>
  </iact:action>
  <iact:action type="add" startTime="64456">
    <iact:property name="dataType"/>
    <iact:actionData xml:id="d30">
      <inkml:trace xmlns:inkml="http://www.w3.org/2003/InkML" xml:id="stk30" contextRef="#ctx0" brushRef="#br0">21746 15672 20271 0,'0'0'1792'1,"0"0"-1424"4,0 0-368-4,0 0 0 4,0 0 752-5,0 0 80 7,23 10 0-7,3-6 16 10,1 0-400-10,2-4-96 6,0-4-16-6,1-4 0 8,3 0 48-8,0 0 0 5,2-5 0-5,-2 1 0 9,4-9-64-9,2 5-16 8,-4-1 0-8,2-3 0 7,3 2 80-7,-5-3 0 7,-2-2 16-7,0-1 0 9,0 3 48-9,-4 3 16 6,-1-3 0-6,-5-3 0 8,-3 3-304-8,-3 5-160 8,-5-1 160-8,-4 3-160 7,-6-5 176-7,-8-1-176 6,-6 8 192-6,-2-3-192 9,-5 1 224-9,-6-3-64 10,-7 5-16-10,-7 2 0 6,0 6-144-5,-6 4 192 5,1 2-192-6,-7 4 192 8,-2 10-192-8,1 1 128 6,1 5-128-6,-2 3 128 9,-1 0 0-9,1 7-128 6,2 10 192-6,2 3-64 9,-1 0 128-9,3 4 0 7,8 0 16-7,4 1 0 8,5 5 272-8,9 2 48 7,3-9 16-7,3 3 0 9,7 0-240-9,4-1-48 7,4-5-16-7,8 0 0 8,6-2-96-8,1-4-16 6,5 2 0-5,9-6 0 8,8-4-32-9,4 0-16 5,6-7 0-4,4-1 0 6,11-3-16-7,-2-9 0 7,5-3 0-7,5 0 0 9,2-4-128-9,6-2 0 6,2-2 0-6,4 0 0 23,8-8-1856-22,-3-6-416 1,3 1-80-1</inkml:trace>
    </iact:actionData>
  </iact:action>
  <iact:action type="add" startTime="65149">
    <iact:property name="dataType"/>
    <iact:actionData xml:id="d31">
      <inkml:trace xmlns:inkml="http://www.w3.org/2003/InkML" xml:id="stk31" contextRef="#ctx0" brushRef="#br0">23495 14898 18431 0,'0'0'816'3,"-13"12"160"-3,3 1-784 0,10-13-192 0,-8 10 0 0,8-10 0 6,0 0 1264-5,0 0 208 6,0 0 32-7,0 0 16 8,0 0-112-7,0 0 0 5,10-17-16-6,8-7 0 7,-7-3-512-6,9-4-112 5,-3-4 0-6,5-3-16 9,-3-4-240-9,5-1-64 7,-3-6 0-7,-1 2 0 8,-1 0-144-8,5 0-48 7,-5-1 0-7,-1-1 0 8,1 0-96-8,-3-1-32 7,1-3 0-7,1-4 0 13,-6 1 48-13,3-1 0 2,-5 1 0-2,4 1 0 9,-7 6-176-9,5 2 0 6,2 8 0-6,-5 2 0 10,3 8 0-10,-6 12 0 6,0 1 0-6,-6 16 0 8,10-8 0-8,-10 8 0 6,0 0 0-6,0 0 0 8,9 22-192-8,-3 5 192 8,-2 2-160-8,2 6 160 7,2 10 0-7,-2 0 0 8,-2 4-128-7,1 7 128 6,-1 9 0-7,0 5 0 6,2-4 0-6,-6 4 0 9,0-3 0-9,0 5 0 7,-2-6 0-7,2 2-144 7,-4-9 144-7,2-6-128 9,2-9 128-9,0-3-128 7,2 2 0-7,-2-8 0 6,0-5 0-6,0-3 0 24,0-4-320-22,4-7-64-1,-2-2-16-1,-2-14 0 10,0 0-1456-8,0 0-304 0,0 0-48-1</inkml:trace>
    </iact:actionData>
  </iact:action>
  <iact:action type="add" startTime="65527">
    <iact:property name="dataType"/>
    <iact:actionData xml:id="d32">
      <inkml:trace xmlns:inkml="http://www.w3.org/2003/InkML" xml:id="stk32" contextRef="#ctx0" brushRef="#br0">23622 14457 23951 0,'0'0'1056'1,"0"0"224"-1,0 0-1024 0,0 0-256 0,0 0 0 0,18-6 0 7,3-1 1072-7,3 7 144 6,5 3 48-6,2-1 0 9,2-4-832-8,2 2-176 4,2 0-16-5,2 2-16 7,6 0 48-6,4 2 16 6,2-2 0-7,1 0 0 7,-1-2-288-7,0 2 160 7,0 0-160-7,-8-2 128 24,-3 0-544-24,-1-2-112 3,-1 0-32-3,-5 2-12480 1</inkml:trace>
    </iact:actionData>
  </iact:action>
  <iact:action type="add" startTime="65798">
    <iact:property name="dataType"/>
    <iact:actionData xml:id="d33">
      <inkml:trace xmlns:inkml="http://www.w3.org/2003/InkML" xml:id="stk33" contextRef="#ctx0" brushRef="#br0">25528 13478 20271 0,'0'0'896'1,"0"0"192"-1,2-15-880 0,2-5-208 0,-4 3 0 0,0 17 0 5,0 0 704-5,0 0 112 9,0 0 16-9,0 0 0 7,0 0 288-7,0 0 64 7,-10 9 16-7,-8-1 0 7,1 6-352-6,-1 3-64 6,-5 7-16-7,1 3 0 8,-1 6-176-8,4 6-32 6,-1 0-16-6,-1 0 0 9,-1 10 64-9,5 6 16 5,-5 1 0-5,7 3 0 9,3 1-304-9,-2 1-48 8,6 3-16-5,4-6 0 4,4-7-112-7,6 2-16 4,4-3-128-3,0-3 192 9,-2-10 64-10,7 2 0 5,-1-2 0-5,3-2 0 8,5-3-128-8,-3-1 0 7,5-2-128-7,3-2 192 8,2-5-32-7,1-3-16 5,-1-5 0-6,4 2 0 8,-2-9-144-8,-1 1-192 5,1 0 32-4,0-4 16 24,-2-6-1408-24,-1 2-288 1,-5-6-48-2,-2-4-12752 0</inkml:trace>
    </iact:actionData>
  </iact:action>
  <iact:action type="add" startTime="66094">
    <iact:property name="dataType"/>
    <iact:actionData xml:id="d34">
      <inkml:trace xmlns:inkml="http://www.w3.org/2003/InkML" xml:id="stk34" contextRef="#ctx0" brushRef="#br0">24720 14091 33167 0,'0'0'2944'4,"0"0"-2352"-4,10-16-464 0,6 8-128 7,9 4 464-7,14 4 80 7,8 2 16-7,8 0 0 8,5-2-288-8,4 0-48 8,9 0-16-8,1 0 0 7,6-4 48-7,5 0 16 5,7 8 0-5,4 0 0 9,7 2-144-9,0-4-128 11,-5-2 144-11,-2 4-144 20,-9 4-640-19,-3 3-208 0,-4-1-48-1,-6 6-14736 1</inkml:trace>
    </iact:actionData>
  </iact:action>
  <iact:action type="add" startTime="69322">
    <iact:property name="dataType"/>
    <iact:actionData xml:id="d35">
      <inkml:trace xmlns:inkml="http://www.w3.org/2003/InkML" xml:id="stk35" contextRef="#ctx0" brushRef="#br1">11681 13747 6447 0,'8'-21'576'3,"-2"9"-576"-3,-2-1 0 0,0-1 0 8,-3-8 784-8,3 1 48 6,0 5 16-6,0-3 0 8,0 1 176-7,-2 3 16 6,0-5 16-7,0 3 0 9,-2 17-64-8,4-14-16 3,-2 0 0-4,-2 14 0 8,6-13-224-7,-6 13-48 4,0 0-16-4,0 0 0 7,6-14-224-7,-6 14-32 6,0 0-16-7,0 0 0 7,0 0 160-7,0 0 16 7,0 0 16-7,0 0 0 8,0 0 128-8,0 0 32 7,0 0 0-7,-14 12 0 9,-4-6-112-9,5 9-16 6,-7 1 0-6,1 3 0 8,1-7-128-8,-3 6-16 6,-3 1-16-6,1 1 0 9,-6 3-96-5,1 4 0 0,-1 5-16-4,0 3 0 9,-2-2-80-9,-3 2-16 5,-3 4 0-5,0 0 0 9,2 8-80-9,-2-1 0 7,4 5-16-7,0 2 0 8,-8 1-176-8,2 5 192 6,2 7-192-5,-4-1 192 8,4 7-192-9,-4-2 0 5,4 4 0-4,7 2 0 8,3-2 192-9,0 0-64 7,1 2 0-7,5-3 0 8,3-5 128-8,5 4 32 7,9-6 0-7,2 8 0 8,0-5-32-8,6 3 0 6,2-8 0-5,7 4 0 6,1-3-112-6,4-1-16 5,-5 2-128-5,7-7 192 7,5 1-192-8,4-3 144 5,3-6-144-5,3-1 128 9,6 3-128-9,2-4 192 6,3-6-192-6,5 2 192 10,4-8-64-10,5 0 0 5,8-4 0-5,-3-4 0 9,5-2 16-9,-4-3 0 6,5-5 0-6,-3 3 0 9,4-1-144-8,-4 1 160 4,2-5-160-5,-5 3 160 8,-1 1-160-8,3 1 0 8,-5-5 0-8,8 3 0 24,0-1-400-24,6-3-64 1,4 3-16-1,4-1-10400 6,4-5-2096-4</inkml:trace>
    </iact:actionData>
  </iact:action>
  <iact:action type="add" startTime="70087">
    <iact:property name="dataType"/>
    <iact:actionData xml:id="d36">
      <inkml:trace xmlns:inkml="http://www.w3.org/2003/InkML" xml:id="stk36" contextRef="#ctx0" brushRef="#br1">14835 12901 9215 0,'0'0'816'1,"-4"-10"-656"3,4 10-160-4,-4-17 0 8,-2 3 1456-8,6 14 256 6,-9-16 48-6,9 16 16 9,-10-13-672-9,0-1-128 7,10 14-16-7,-13-8-16 7,13 8-160-7,-12-7-16 7,0-3-16-7,12 10 0 8,0 0-48-8,0 0 0 6,0 0 0-6,0 0 0 7,0 0-208-6,0 0-48 5,10 15-16-5,0-1 0 7,9 6-48-8,-1 1 0 6,1 4 0-5,7 5 0 7,1-1 64-8,0 4 0 7,6 4 0-7,4 6 0 13,4 4-32-13,6 1 0 2,-2 5 0-2,6 8 0 9,-3 3-112-9,5-2-32 6,0 5 0-6,-1-3 0 9,-5 0-80-9,0 7-32 7,0-1 0-7,-8 4 0 8,-2 0-32-8,-4-4 0 7,-2 4 0-7,-3 2 0 8,-1-5 80-8,-4 5 16 6,-5 0 0-6,-1 0 0 9,-1 2 64-9,-6-2 16 6,0 0 0-5,-3-2 0 7,-3-4-16-7,-4 2 0 5,-4-1 0-6,-1-5 0 8,-3-2-16-8,-2 5 0 8,-10-7 0-8,1 6 0 8,-1-2 0-8,-3 7 0 5,-2-7 0-5,-5 0 0 9,-7 3-16-9,0-5 0 7,2 2 0-7,-4-3 0 8,0-5 16-8,-4-1 0 7,-2-3 0-7,-3-1 0 9,1-2-16-9,0-5 0 5,-4-3 0-5,3 2 0 11,1-6-64-11,4-2 0 5,-4-8-16-5,10-1 0 8,-2-7-176-8,6 1 160 6,4-3-160-6,-1 1 160 10,1-9-160-10,4 3 0 5,3-6 144-4,5-2-144 8,3 1 0-9,14-7 0 6,0 0 0-6,0 0 128 8,0 0-128-8,0 0 0 7,0 0 0-7,0 0 0 8,0 0-208-8,8-11 32 6,5 1 16-6,3-4 0 8,2 3-144-8,3-3-16 8,-3 4-16-8,3-1 0 22,1-1-400-20,-3-2-80-1,1 3-16-1,3 1-10304 7,2-4-2048-5</inkml:trace>
    </iact:actionData>
  </iact:action>
  <iact:action type="add" startTime="71169">
    <iact:property name="dataType"/>
    <iact:actionData xml:id="d37">
      <inkml:trace xmlns:inkml="http://www.w3.org/2003/InkML" xml:id="stk37" contextRef="#ctx0" brushRef="#br1">11948 8593 10127 0,'0'0'896'3,"0"0"-704"-3,0 0-192 1,0 0 0 5,-13-4 832-6,13 4 128 9,-14-2 16-9,-4 2 16 6,3 0-160-5,-5 2-48 5,1 6 0-6,1 4 0 8,-3-3-224-7,-3 5-48 7,1-2-16-8,-2 5 0 7,-1-1 16-7,1 5 16 7,0-1 0-7,1 7 0 9,-1 4-64-9,1 4-16 6,-1 14 0-6,2 0 0 8,-1-2 32-8,3 7 0 6,1 11 0-6,-1-3 0 9,3-1-96-6,5 7-32 2,-5 2 0-5,4 6 0 9,-5-6-160-9,5 0-16 6,1 3-16-6,3-3 0 7,-2 2-160-7,6-6 192 6,6 4-192-6,0-9 192 10,0-8 64-10,2 1 32 7,4-1 0-7,4-6 0 7,-2-10 64-6,-1 0 16 5,11-2 0-6,-4-4 0 8,3-2-112-8,3-1-32 8,-1-5 0-7,3-3 0 5,-1 1-48-6,6 0-16 7,5-3 0-6,-1-2 0 6,-4 1-160-7,0-9 192 8,1-2-192-8,1 2 192 7,-2-4-480-7,3-1-96 8,-3-1 0-8,0-2-16 24,2-2-1712-24,1-3-320 4</inkml:trace>
    </iact:actionData>
  </iact:action>
  <iact:action type="add" startTime="71678">
    <iact:property name="dataType"/>
    <iact:actionData xml:id="d38">
      <inkml:trace xmlns:inkml="http://www.w3.org/2003/InkML" xml:id="stk38" contextRef="#ctx0" brushRef="#br1">12551 8486 2751 0,'0'0'256'1,"0"0"-256"3,0 0 0-3,0 0 0 5,0 0 2080-6,0 0 368 6,-12-6 80-6,12 6 16 9,0 0-1504-9,0 0-288 8,0 0-64-8,0 0-16 8,0 0 48-8,-9 12 16 8,5 3 0-8,4 1 0 6,0-3-176-6,6 11-48 6,-1-1 0-6,7-1 0 8,-2-5 64-8,3 5 0 7,-1 3 0-6,8 4 0 7,-5 2-32-7,5 10 0 4,-1 0 0-5,-1 8 0 8,3 0-32-8,1 4 0 10,1 5 0-10,-7 3 0 7,-3-1-48-7,1 8-16 6,0-1 0-6,-3 3 0 8,-1-4-112-8,-4-2-16 7,0 5-16-7,-2-5 0 8,0 4 48-8,2 1 16 8,-4 7 0-8,-1-8 0 9,-1 0 64-9,0-5 16 6,-1-1 0-6,-5 0 0 8,2-7 32-8,-4-2 16 5,-2-5 0-5,-3-1 0 10,-1-2-48-9,-6-4-16 5,-1 2 0-6,-2-2 0 9,-1 4-16-9,-1-6 0 6,-8 0 0-6,-1-4 0 8,1 0-80-8,2-2-16 6,-2-4 0-6,-2-5 0 8,4-3-176-8,-1 3-144 7,1-1 192-7,2-4-192 9,4-5 160-9,3 0-160 7,5-6 128-7,3 1-128 8,14-9 0-8,0 0 0 7,0 0 0-7,0 0 0 23,0 0-464-20,0 0-176-3,0 0-48 0,0 0-9840 6,0 0-1968-5</inkml:trace>
    </iact:actionData>
  </iact:action>
  <iact:action type="add" startTime="73302">
    <iact:property name="dataType"/>
    <iact:actionData xml:id="d39">
      <inkml:trace xmlns:inkml="http://www.w3.org/2003/InkML" xml:id="stk39" contextRef="#ctx0" brushRef="#br1">15691 8449 6447 0,'0'0'576'2,"-2"-16"-576"-2,-3 0 0 0,1-3 0 7,2-1 1104-6,-2 5 112 6,-2-3 32-7,0 7 0 8,0-5-496-7,2 6-112 4,-3-5 0-5,-3 7-16 8,10 8-112-8,-12-14 0 7,-3 4-16-7,5 5 0 8,2-5-112-8,-6 2 0 6,1 2-16-6,-5 4 0 11,2-2-48-11,1 2-16 6,-5 4 0-6,-1 4 0 7,-4 8 48-7,-3 3 16 6,-1 3 0-6,-2-3 0 9,-2 5 96-9,1 3 32 8,1 6 0-8,-2 6 0 8,-4 1 48-6,2 10 16 4,4 7 0-6,1 1 0 7,-1 1-112-7,4 5-32 7,2 13 0-7,1 6 0 8,-1 5-112-8,5 0-32 8,5-4 0-7,-1 2 0 5,8 0-128-6,0 1-16 6,5 3-128-6,5-2 192 9,3-2 0-9,3-4 0 7,6-10 0-7,1 0 0 7,7-7 0-7,1 1-16 6,5 0 0-6,1-3 0 9,4-7-48-9,2-5 0 7,8-10 0-7,-2 4 0 9,4-6 0-9,0-4-128 6,3-7 192-6,1-3-64 8,-2-1-128-8,-6-7 0 8,4-1 0-8,-2-8 0 24,4-2-1376-21,1-4-304-3,9-6-64 0,-10 2-16 0</inkml:trace>
    </iact:actionData>
  </iact:action>
  <iact:action type="add" startTime="73811">
    <iact:property name="dataType"/>
    <iact:actionData xml:id="d40">
      <inkml:trace xmlns:inkml="http://www.w3.org/2003/InkML" xml:id="stk40" contextRef="#ctx0" brushRef="#br1">16417 8181 6447 0,'0'0'272'2,"0"0"80"0,0 0-352-2,0 0 0 0,0 0 0 1,0 0 0 4,0 0 1824-5,-6 16 288 7,2 2 64-7,8 3 16 10,2 2-1232-10,2 5-240 6,5 3-48-6,1 4-16 7,4 6 16-6,-3 8 0 6,7 5 0-7,-1 5 0 9,3 1 0-9,-3 7 0 6,2 9 0-6,1 10 0 8,1 11-176-8,-1 4-48 9,-1 1 0-7,-5 7 0 3,-3 4-224-4,-5 4-48 5,-2-2-16-5,-4 4 0 6,-6 10-16-7,-2-4 0 7,-6 0 0-7,-2 1 0 8,-7-9 16-7,-3-4 0 5,-3 1 0-5,-4-7 0 6,-4-4-32-7,-1-3 0 7,-3-5 0-7,-6-7 0 8,4-2-128-8,-3-4 0 8,-1-2 0-8</inkml:trace>
    </iact:actionData>
  </iact:action>
  <iact:action type="add" startTime="74652">
    <iact:property name="dataType"/>
    <iact:actionData xml:id="d41">
      <inkml:trace xmlns:inkml="http://www.w3.org/2003/InkML" xml:id="stk41" contextRef="#ctx0" brushRef="#br1">22267 13437 5519 0,'0'0'240'3,"0"0"64"-3,-8-13-304 0,-2 3 0 0,0-6 0 0,4 8 0 7,6 8 1824-7,-13-7 304 8,-1-7 64-8,-3 6 16 9,3 2-880-9,-6-1-176 6,1 1-48-6,-3 4 0 8,-1 0-96-8,-4 8-32 7,-2 7 0-5,-3-1 0 4,1 8-208-6,-4-1-32 7,-2 1-16-7,-8 9 0 6,-2 8 16-6,0 2 0 7,-5 6 0-7,-1 9 0 9,-2 7 64-8,1 13 16 6,-1 6 0-5,5 10 0 5,1 3-160-7,6 11-16 5,-6 3-16-5,4 0 0 10,10 4-160-10,4-2-16 6,6 1-16-6,3-1 0 9,10 2-176-9,5-6-48 5,5-5 0-5,6-3 0 9,3 1-80-9,5-7 0 7,10-3-128-7,1-4 192 9,4-4-48-9,4-2-16 6,7-6 0-6,4-6 0 8,1 1-128-8,4-1 128 7,4-3-128-7,3 1 128 7,1 0-128-7,6-5 0 8,-1-5 0-8,4-1 0 8,-1-4 0-8,-5-2 0 6,5 1 0-6,3-1 0 25,-2-8-416-24,11 4-64 0,-3-8-16-1,10-2-9488 7,9-5-1920-6</inkml:trace>
    </iact:actionData>
  </iact:action>
  <iact:action type="add" startTime="75226">
    <iact:property name="dataType"/>
    <iact:actionData xml:id="d42">
      <inkml:trace xmlns:inkml="http://www.w3.org/2003/InkML" xml:id="stk42" contextRef="#ctx0" brushRef="#br1">26058 12525 20271 0,'-11'-18'896'2,"11"18"192"-2,0 0-880 0,0 0-208 0,0 0 0 0,0 0 0 7,0 0 0-7,0 0 176 6,0 0-176-6,15 6 160 7,3 6 64-7,5 3 16 9,5 7 0-9,3 1 0 6,6 4 320-6,6 5 64 8,4 3 16-8,9 10 0 7,7 7 64-7,3 7 32 7,2 3 0-7,-2 12 0 8,5 6-208-8,-9 6-32 6,-1 4-16-6,-5 7 0 9,1-5-224-8,-7 11-64 10,-5 4 0-11,-6 1 0 5,0-3 0-4,-7 6 0 4,-9 2 0-5,-6-2 0 9,-1 1 96-9,-2 1 16 6,-8 2 0-6,-6-2 0 9,-6-6 272-9,0-2 64 5,-4 1 16-5,0-7 0 8,-5-1 112-8,-1-3 0 7,1 5 16-6,-11-3 0 8,-1-5-48-9,-2-4-16 5,-4-1 0-5,-7 3 0 9,3-4-96-9,-4 0-32 7,1-4 0-7,-3-4 0 8,-2-4-32-7,-4-2-16 5,0 0 0-6,-2-4 0 8,-5 1-64-8,-1-9-16 7,-1-3 0-7,1-3 0 8,3 1-208-8,1-2-32 6,2-1-16-6,3-5 0 9,1 0-80-9,0 0-128 6,4-10 176-6,4 2-176 9,2-4 128-9,0-6-128 6,2-6 0-6,5-5 0 10,1-2-128-10,2-5-96 5,2-1-16-5,-1-4 0 23,1-4-1856-18,0 0-368-3,-3-6-80-2,3-6-14624 1</inkml:trace>
    </iact:actionData>
  </iact:action>
  <iact:action type="add" startTime="76246">
    <iact:property name="dataType"/>
    <iact:actionData xml:id="d43">
      <inkml:trace xmlns:inkml="http://www.w3.org/2003/InkML" xml:id="stk43" contextRef="#ctx0" brushRef="#br1">12375 19085 12895 0,'8'18'1152'2,"-4"-5"-928"-2,-2-1-224 0,-2-12 0 6,6 18 304-6,-6-18 16 6,6 13 0-6,-6-13 0 9,10 16 896-9,-10-16 192 7,5 13 48-7,-5-13 0 6,0 0-272-6,12 14-48 10,-12-14-16-10,0 0 0 6,0 0-48-6,0 0-16 7,16 4 0-7,-16-4 0 8,0 0-176-7,17-4-48 6,-17 4 0-7,12-14 0 7,0 1 32-7,1-7 0 7,-5-1 0-7,6-3 0 9,-4-7-192-9,5-4-32 8,-3-2-16-8,3-6 0 7,-1 0-176-3,4-4-48 1,-3-3 0-5,3 1 0 7,1-4-224-7,-3-3-48 6,3-3-128-6,3 3 192 8,-5-1-192-7,5-1 128 5,-1-3-128-5,3-3 0 6,-7 1 0-7,3 3 128 7,3-4-128-7,3 9 0 9,-3 8 0-9,-2 6 0 6,-3 6 0-6,2 8 0 9,-7 7 0-9,3 9-128 6,-1 3 128-6,-15 8-160 8,14 4 160-8,4 4-208 9,-5 11 80-9,5 4 128 8,-6 9-192-8,3 1 192 5,-3 6-160-5,1 6 160 9,-3 5 0-9,6 3-144 6,-8 4 144-6,1 1 0 9,1 5-128-9,-4 7 128 6,2-6-128-6,-2 6 128 9,-1-9 0-9,-1-1-160 7,0-1 160-6,-2-5 0 5,-2-3 0-6,2-6 0 7,2-10 0-7,-2-6 0 8,-2-3 0-8,4-5 0 7,-2-5 0-7,-2-16 0 9,0 0 0-9,0 0 0 6,0 0 0-6,0 0 0 8,12-16 288-8,-3-9-32 7,9-5-16-7,-2-11 0 9,3-5-48-9,2-7 0 7,-1-6 0-7,-2-1 0 7,1-4-192-7,3-1 144 8,-1-9-144-8,-3-2 128 8,1 2-128-7,1-4 0 4,-1 0 144-4,4 2-144 7,1 8 0-8,1 3 0 6,4 7 0-6,1 11 0 9,-1 10 0-9,2 10 0 6,4 9 0-6,-4 10 0 8,-1 6 0-8,-3 10 128 8,0 8-128-8,-1 7 0 7,-3 10 0-7,1 4 0 7,-1 8 0-7,0 2-128 8,-1 6 128-7,-3 3 0 7,-5 3 0-8,2 3 0 8,-7 6 0-8,1 1 0 5,0 9 0-5,-4-4 0 10,1-2-256-10,5 2-64 5,-4-2 0-5,2-5-16 22,1-3-528-20,3-2-96-1,2-5-32-1,-3-4 0 15,5-11-416-14,1-1-64 3,-1-9-32-3,3-9-11808-1</inkml:trace>
    </iact:actionData>
  </iact:action>
  <iact:action type="add" startTime="77026">
    <iact:property name="dataType"/>
    <iact:actionData xml:id="d44">
      <inkml:trace xmlns:inkml="http://www.w3.org/2003/InkML" xml:id="stk44" contextRef="#ctx0" brushRef="#br1">15104 18475 19343 0,'0'0'848'2,"-15"6"192"-2,15-6-832 1,0 0-208-1,0 0 0 0,0 0 0 8,0 0 1344-8,0 0 208 6,0 0 48-6,15 7 16 7,-1-5-784-6,5 2-176 6,5-2-16-7,3 0-16 7,2 0-192-7,5-2-48 6,3 0 0-5,-2 0 0 6,4 0-160-6,0 0-32 5,-6 0-16-6,0 2 0 9,0-2-176-9,0 6 0 6,-1-2-160-6,-3 0 160 24,-8-2-1936-23,-3 3-304-1,-1 3-48 0,-17-8-16 1</inkml:trace>
    </iact:actionData>
  </iact:action>
  <iact:action type="add" startTime="77207">
    <iact:property name="dataType"/>
    <iact:actionData xml:id="d45">
      <inkml:trace xmlns:inkml="http://www.w3.org/2003/InkML" xml:id="stk45" contextRef="#ctx0" brushRef="#br1">15245 18830 23615 0,'-28'7'1040'1,"17"1"224"-1,-5-2-1008 0,16-6-256 1,0 0 0-1,0 0 0 6,2 22 672-6,4-9 96 6,-6-13 0-6,19 12 16 8,5-8-288-8,-1 0-64 7,5-4-16-7,3 0 0 8,2-2-176-8,4 0-48 6,0-6 0-6,-2-4 0 9,2 4-192-9,4 3 0 6,-2-7 0-5,4 2-8512 14,-4 2-1648-15</inkml:trace>
    </iact:actionData>
  </iact:action>
  <iact:action type="add" startTime="77504">
    <iact:property name="dataType"/>
    <iact:actionData xml:id="d46">
      <inkml:trace xmlns:inkml="http://www.w3.org/2003/InkML" xml:id="stk46" contextRef="#ctx0" brushRef="#br1">16620 18625 13823 0,'0'0'608'3,"0"0"128"-2,-4 13-592-1,4-13-144 0,0 16 0 0,0-16 0 7,8 22 1520-7,1-9 272 7,-1 1 48-7,6-6 16 8,2-3-880-8,3-1-160 6,-1-2-48-6,5-4 0 8,4-2 80-8,3-1 16 7,1-3 0-7,2-6 0 9,-4 2-48-9,0-5-16 6,3 1 0-6,-5-1 0 9,0-5-144-9,-1 3-16 6,-9 1-16-6,3-3 0 9,-3 1-240-9,-5 3-32 6,0-3-16-6,-6 3 0 9,-1-1-64-9,-1-1-16 6,-2-1 0-6,-4 7 0 9,-4-5-16-9,3 6-16 8,-9-3 0-8,-2 5 0 12,-3 0-32-12,-3 4-16 3,-7 4 0-3,-6 2 0 8,-1 4-176-8,-1 4 128 7,-6 2-128-7,2 2 128 8,2 3-128-8,-2 3 128 7,4-5-128-7,4 13 128 8,0 1 0-8,3 2 0 7,1 2 0-7,2 5 0 8,-1 3 64-8,5-2 0 6,7 5 0-6,-1-3 0 8,5 6 48-8,2-4 16 7,4 4 0-7,2-4 0 8,0 0-64-8,6 4 0 8,6-6 0-8,0 4 0 8,2-4-192-8,3-4 128 6,5 2-128-6,1-4 0 10,4-2 144-10,5-3-144 5,5-3 128-4,2 0-128 6,8-3 0-7,0-7 0 7,3 3 0-7,7-10-176 23,-2-2-1184-22,-1-6-240 2,1-4-64-3,-4-4-13744 0</inkml:trace>
    </iact:actionData>
  </iact:action>
  <iact:action type="add" startTime="78044">
    <iact:property name="dataType"/>
    <iact:actionData xml:id="d47">
      <inkml:trace xmlns:inkml="http://www.w3.org/2003/InkML" xml:id="stk47" contextRef="#ctx0" brushRef="#br1">17548 18518 21183 0,'-15'11'944'1,"5"1"192"-1,0-2-912 0,10-10-224 3,-13 6 0-3,13-6 0 8,0 0 688-8,0 0 80 8,0 0 32-8,0 0 0 6,0 0 368-6,5-18 80 8,7-3 16-8,0-5 0 9,3-1-176-9,5-2-16 6,-3-6-16-6,5-4 0 7,1 0-272-7,1-4-48 9,-5 0-16-9,3-6 0 7,-3 0-272-7,5-3-48 6,-7-1-16-6,1-2 0 9,1-1-80-9,-3-1-32 7,-1-1 0-7,1-1 0 12,-2 3 48-12,-3-3 0 5,1 1 0-5,-4 3 0 6,2 4-320-6,1 5 0 6,-5 1 128-6,2 10-128 9,0 5 0-9,-2 7 0 7,1 7 0-7,-1 1 0 8,-6 15 0-7,0 0 0 5,0 0 0-6,0 0 0 8,8 15 0-8,-4 5 0 7,0 7 0-7,0 8 0 8,-2 2 0-8,0 10 0 7,2-2 0-7,1 10 0 9,-1 3 0-9,-2 6 0 5,-2 1 0-5,2 5 0 10,0-4 0-10,-2 6-144 7,0 1 144-7,2-5-128 8,2-8 128-8,-2 1 0 6,0-5 0-6,0-1 0 7,4-4 0-7,-4-1 0 7,-2-3 0-7,0-8 0 9,0 0 0-9,2-6 0 7,0-2 0-7,-2-1 0 8,2-3 0-8,-2-4 0 7,0-9-128-7,0-14 128 22,0 0-624-20,0 0-32-2,0 0-16 1,0 0 0 13,0 0-2704-13,0 0-528 1</inkml:trace>
    </iact:actionData>
  </iact:action>
  <iact:action type="add" startTime="78449">
    <iact:property name="dataType"/>
    <iact:actionData xml:id="d48">
      <inkml:trace xmlns:inkml="http://www.w3.org/2003/InkML" xml:id="stk48" contextRef="#ctx0" brushRef="#br1">17451 18190 27359 0,'0'0'1216'2,"0"0"240"-2,0 0-1168 0,13-4-288 3,7 0 0-3,-1 2 0 7,3 2 528-7,7 0 48 6,4-2 16-5,4 2 0 9,-2 0-96-10,3 0-32 5,2 0 0-5,-2-4 0 8,3 0-208-8,-6 1-64 8,2 1 0-8,0 0 0 6,-6 0-192-5,2-2 0 6,2 0-192-7,0-2 192 26,-5 2-2112-25,-1 0-304 4,0-2-64-3</inkml:trace>
    </iact:actionData>
  </iact:action>
  <iact:action type="add" startTime="78659">
    <iact:property name="dataType"/>
    <iact:actionData xml:id="d49">
      <inkml:trace xmlns:inkml="http://www.w3.org/2003/InkML" xml:id="stk49" contextRef="#ctx0" brushRef="#br1">18990 17193 34095 0,'0'0'3024'3,"0"0"-2416"-1,0 0-480-2,0 0-128 7,0 0-304-7,-4 16-80 7,2 7 0-6,-6 5-16 6,-2 3 400-6,-5 6 0 4,1 0 192-5,-7 10-64 11,-7 2 256-11,3 3 64 5,-2 1 16-4,1 1 0 5,1 1 320-6,2 0 64 7,1-1 16-6,6-1 0 6,-1 0-256-7,7-1-48 7,-4 3-16-7,7-1 0 8,3-1-384-8,2-2-160 11,0-4 128-11,2-3-128 5,2 1 0-5,4-6 0 8,1-4 128-8,5 1-128 8,-2-5 0-8,6-6 0 7,-3-7-160-7,5 1 160 24,3-1-544-23,-5-7-16 0,1 1 0-1,-1-8 0 12,0-8-2496-11,-1-4-496 3,-5-1-96-4</inkml:trace>
    </iact:actionData>
  </iact:action>
  <iact:action type="add" startTime="78900">
    <iact:property name="dataType"/>
    <iact:actionData xml:id="d50">
      <inkml:trace xmlns:inkml="http://www.w3.org/2003/InkML" xml:id="stk50" contextRef="#ctx0" brushRef="#br1">18500 18059 24879 0,'0'0'2208'4,"-14"-4"-1760"-4,14 4-448 0,0 0 0 8,0 0 1920-8,0 0 288 6,18-4 64-6,4 1 16 9,5-1-1424-9,4-2-288 6,2 2-48-6,6 0-16 8,2 0-64-8,8 2 0 6,-2 0-16-6,3-2 0 8,3 0-304-8,2-1-128 8,1 1 128-8,9 0-128 7,-1 0 0-7,6 2-256 9,2-4 48-9,1-4-10560 14,-7 3-2112-14</inkml:trace>
    </iact:actionData>
  </iact:action>
  <iact:action type="add" startTime="79936">
    <iact:property name="dataType"/>
    <iact:actionData xml:id="d51">
      <inkml:trace xmlns:inkml="http://www.w3.org/2003/InkML" xml:id="stk51" contextRef="#ctx0" brushRef="#br1">12030 8388 10127 0,'0'0'896'3,"0"0"-704"-2,0 0-192-1,4-13 0 9,-4 13 736-9,4-10 112 6,-4 10 32-6,0 0 0 8,0 0-304-8,0 0-48 8,0 0-16-8,0 0 0 7,0 0-128-7,0 0-16 7,-14 4-16-7,-1 0 0 7,1 1 32-7,-5 7 0 6,-3 0 0-6,1 5 0 10,1-3-192-10,-3 7-48 6,-3 7 0-6,-1 3 0 9,0 8 48-9,0-2 0 6,-1 6 0-6,-1 2 0 8,-4 11-48-8,0 11 0 11,3-3 0-11,-1 2 0 6,-2 3-144-5,4-5 0 4,3 6 0-5,1-4 0 8,0 5 0-8,1-7 128 7,1 4-128-7,3-3 0 8,-1-7 0-8,3-1 128 7,1-3-128-7,-1 3 0 7,7-1 272-7,-1 1-16 8,6 0-16-8,2-5 0 8,0-3 80-8,4 0 32 7,2-2 0-6,2-5 0 7,0 3-32-8,8-6-16 6,1-2 0-6,7-7 0 10,-3-5-112-10,7-4-32 5,-1 3 0-5,3-1 0 8,1 1-160-8,2-3 160 7,2-5-160-7,2 1 160 9,6-5-160-9,0 2 0 5,6-7 144-5,0 1-144 27,2 2-272-26,6-4-128 3,1 2-32-4,1-3-9840 0</inkml:trace>
    </iact:actionData>
  </iact:action>
  <iact:action type="add" startTime="80927">
    <iact:property name="dataType"/>
    <iact:actionData xml:id="d52">
      <inkml:trace xmlns:inkml="http://www.w3.org/2003/InkML" xml:id="stk52" contextRef="#ctx0" brushRef="#br1">10879 10130 10127 0,'0'0'896'3,"0"0"-704"-3,0 0-192 0,0 0 0 11,0 0 912-11,0 0 160 5,14-2 16-5,2 2 16 7,3 4-656-6,-1-4-128 6,5-2-16-7,6 2-16 7,3 4 208-7,9 3 32 10,7 1 16-10,1-2 0 6,6-6 48-6,7-2 16 7,1 0 0-7,5-2 0 7,2 4-80-7,8-2-16 7,6-2 0-7,4 1 0 8,9 6-80-8,1-1-32 11,5-4 0-11,2 2 0 4,-3 0-48-3,-1 6-16 6,9 4 0-7,1 4 0 9,8-5-144-9,0-5-16 5,7-2-16-5,-3 2 0 10,4 6 32-10,0-2 16 5,6 0 0-4,-1 1 0 8,1-1 16-9,-2-4 0 6,-7 2 0-6,7 2 0 8,2-3 96-8,1-1 0 7,-3-4 16-7,0 2 0 9,-1-4-16-9,-1 2 0 6,-4 2 0-6,6-2 0 7,-3 0-112-7,-7-6-16 8,-4-7-16-8,-6 5 0 9,-3 6-176-9,-5 0 192 6,-1 0-192-6,-9-2 192 8,-3-2-48-8,-8 1 0 7,-10 1 0-7,0 0 0 8,-9-2 0-8,-5 2 0 7,-5 0 0-7,-4 2 0 9,-7 8-144-9,1-4 128 6,-10-2-128-6,-1 4 128 9,-1 0-128-9,-8-2 160 5,-3 2-160-5,-3 0 160 8,-17-4-32-8,0 0 0 7,10 9 0-7,-10-9 0 9,0 0-128-9,0 0 192 6,0 0-192-6,-14 10 192 9,-1-4-48-9,-10 4 0 7,-3-6 0-7,-3-1 0 8,-6 1 0-8,-2-2 0 8,0-2 0-8,-10 2 0 7,-4 6-144-7,-3 4 160 7,-3-6-160-7,-7 3 160 9,-2-1-160-9,-12-6 0 6,-2 2 144-6,-4-2-144 8,0 2 128-8,-3 0-128 6,-1 4 128-6,-2-1-128 9,-7 1 0-9,1 2 0 7,-7 0 0-7,-2-6 0 7,-1-1 0-6,-1 5 0 5,2 8 0-6,-6-6 0 10,-2-1 0-10,-8-3 0 6,0-4 0-6,-2-2 0 9,6 4 0-9,-6 2 0 6,0-2 0-6,-5 2-128 10,-3-4 128-10,2 2 0 5,5-3 0-5,-3 1 0 9,2-2 0-9,0-2 0 6,-7-1 0-6,11-3 0 7,8-2 0-7,3 6 0 7,3 2 0-7,2 0 0 9,4-2 0-9,1-4 0 7,1-2 0-6,11 1 0 6,6 7 0-7,8 2 0 7,12-2 0-7,1 3 0 8,9-1 0-8,9 2 0 7,2 0 0-7,6-2 0 8,4 4 0-8,5 0-160 6,7 2 160-6,3-3 0 9,3-3-160-9,15-2 160 6,0 0-128-6,0 0 128 8,0 0-320-8,17 6 32 8,11-2 0-8,11-4 0 9,4-4 112-9,13 2 32 6,14-2 0-6,12 2 0 9,18 1 144-9,11-1-192 7,10-4 192-7,13-6-192 7,3 0 192-7,13-5 0 7,12 5 0-7,12-6 0 10,5-1 0-10,6 3 0 6,3-1 0-5,-5 3 0 6,-4-3 0-7,-1 9 0 6,-4 0 144-6,-7 2-144 9,-1 0 176-9,-10-1-176 6,-12-3 160-6,-5 6-160 8,-8 8 256-8,-8-4-32 7,-1-4-16-7,-10 2 0 8,-13 2-80-8,-1 2-128 7,-15 0 176-7,-3 2-176 8,-11 2 208-8,-5 1-64 6,-9 1-16-6,-10 4 0 26,-5-2-528-24,-8 7-112-2,-9-1-32 0,-13 5-13536 0</inkml:trace>
    </iact:actionData>
  </iact:action>
  <iact:action type="add" startTime="84728">
    <iact:property name="dataType"/>
    <iact:actionData xml:id="d53">
      <inkml:trace xmlns:inkml="http://www.w3.org/2003/InkML" xml:id="stk53" contextRef="#ctx0" brushRef="#br1">12444 20733 7359 0,'0'0'320'1,"0"0"80"-1,-2 12-400 0,2-12 0 0,-6 15 0 0,6-15 0 7,-6 14 2272-7,2 0 368 8,4-14 80-8,-8 11 16 8,3 1-1168-8,5-12-224 6,0 0-64-5,0 0 0 6,0 0-256-7,0 0-48 6,-4 12-16-5,4-12 0 8,0 0-112-9,0 0-16 7,0 0-16-7,0 0 0 7,5-20-16-6,3 3 0 4,4-5 0-4,-2-3 0 7,-2-4-240-8,5-5-48 6,-3-3-16-5,6 4 0 7,-5-2-208-8,5-4-32 10,-4 2-16-10,1 0 0 6,-3-4-80-6,2 6-16 7,1-2 0-7,-3-2 0 8,0 2-144-8,0-6 0 6,-5 4 0-6,7-8 128 9,-4 0-128-9,-2 4 0 7,2 1 144-6,3 6-144 6,-3 5 0-7,6 4 0 8,-4 2 0-8,-1 5 0 6,3 8 0-6,-4 1 0 8,-8 11 0-8,0 0-128 7,0 0 128-7,19 0-128 8,-19 0 128-8,18 11-128 7,-1 5 128-6,1 3-192 6,-6 3 192-7,-1 3-192 8,1 1 192-8,0 7 0 7,1 2 0-7,-3 8 0 9,2 2 0-9,-2 3 0 6,-3 1 0-6,7 2-128 8,-8-2 128-8,2-3 0 6,-2 3 0-6,1 0 0 8,-1-10 0-8,-2 2 0 9,2-8 0-9,2-6 0 7,-4-1 128-7,0-5-128 7,-1 1 128-7,3-5-128 8,-6-17 176-8,10 18-48 8,-10-18 0-8,0 0 0 6,0 0 32-5,0 0 0 6,0 0 0-7,14-2 0 7,-14 2 32-7,17-14 16 8,-5 0 0-8,2-5 0 8,-7-3-80-8,-1 3 0 8,0 3-128-8,2-5 192 7,-2-1-192-7,-2 3 0 7,0-1 0-7,-2-1 0 8,-2 2 0-8,0 1-256 7,0-3 48-7,2 3 16 8,-2 18-96-8,0 0-16 7,0 0 0-7,3-12 0 8,1-1 48-8,-4 13 16 6,0 0 0-6,0 0 0 8,0 0 48-8,0 0 16 9,0 0 0-9,0 0 0 7,0 0 176-7,0 0-160 8,0 0 160-8,0 0-160 6,0 0 160-5,0 0 0 6,0 0 0-6,10 13-128 6,-10-13 128-7,0 0 0 7,4 14 0-7,-4-14 0 8,0 0 0-8,0 0 0 7,0 0 0-7,0 0 0 8,0 0 0-8,0 0 0 6,0 0 0-6,0 0 0 8,0 0 192-8,0 0-48 7,0 0 0-7,0 0 0 9,0 0 64-9,0 0 16 7,0 0 0-7,0 0 0 8,12-10-224-8,-1 2 176 7,-7-7-176-7,2 5 160 9,-6 10-160-9,4-18 0 6,2 5 144-6,-2-3-144 9,-4 16 0-9,2-13 0 5,0-5 0-5,-2 18 128 9,0-19-128-9,2 3 0 7,0-2 0-7,0 7 0 8,-1-7 0-8,1 6 0 8,-2 12 0-8,4-17 0 7,-4 17 0-7,8-16 0 7,-2 5 0-7,-2 1 0 7,-4 10 0-7,0 0 0 8,6-14 0-8,-6 14 0 23,9-12-864-21,-1-3-144-2,-8 15-16 2,12-12-16-2,0 0 848 0,-12 12 192 4,8-11 0-4,1-1 0 7,-9 12 800-7,0 0 160 7,10-14 48-7,-4 1 0 8,-6 13-816-8,0 0-192 7,10-10 0-7,-10 10 0 8,0 0 0-8,0 0 0 7,0 0 0-7,13-4 0 8,-13 4 0-8,0 0 0 7,0 0 0-7,0 0 0 9,0 0 0-9,0 0 0 7,0 0 0-7,0 0 0 6,0 0 0-6,0 0 0 8,0 0 0-8,0 0 0 8,0 0 0-8,0 0 0 7,0 18 0-7,0-3 0 9,-2 3 0-9,0-5-128 6,0 5 128-6,-1-4 0 22,-1 1-864-20,2 5-112 1,0-5-32-3,2 5 0 0,2 3 1648 0,-2-1 320 4,-2-3 64-4,-2 3 0 8,0 1-784-8,0 0-240 6,0 7 0-6,0-5 128 8,-2-3-128-7,2 5 0 5,3 6 0-6,-1 0 0 9,0-6 0-9,2 7 0 7,-2-3 0-7,0 6 0 7,0-4 0-7,0-4 0 7,-2 2 0-7,4-3 128 24,0-5-928-24,4 1-176 4,0-9-48-4,-2 3 0 0,-2-18 800 0,2 17 224 4,-2-17 0-4,5 14 0 8,-5-14 320-8,0 0 176 6,0 0 32-6,0 0 16 22,0 0-2640-20,0 0-528-2</inkml:trace>
    </iact:actionData>
  </iact:action>
  <iact:action type="add" startTime="85881">
    <iact:property name="dataType"/>
    <iact:actionData xml:id="d54">
      <inkml:trace xmlns:inkml="http://www.w3.org/2003/InkML" xml:id="stk54" contextRef="#ctx0" brushRef="#br1">14314 19797 16575 0,'0'0'1472'3,"0"0"-1168"-1,0 0-304-2,0 0 0 7,0 0 944-6,0 0 128 5,-13 0 16-6,-3 2 16 9,4 4-272-9,-3 0-48 6,-3 13-16-6,1 3 0 7,-7-1 144-7,-1 6 32 7,0 6 0-7,-1 4 0 8,-1 1 0-8,1 6 0 7,-1 1 0-7,2-2 0 7,-1 6-16-7,1-2 0 8,4-2 0-8,-1 3 0 7,1 3-384-7,7 0-80 9,-2-4-16-9,7-3 0 7,-3-5-256-7,6 2-48 6,2-6-16 0,4-1 0-1,4-1-128-4,2-6 0 5,2-5 0-5,2-3 0 4,-1 2 0-5,7-3 128 8,-4-6-128-8,5-6 0 22,5-1-320-19,-3-1-128-1,5-8-48-2,1-1-9792 5,2-3-1952-3</inkml:trace>
    </iact:actionData>
  </iact:action>
  <iact:action type="add" startTime="86182">
    <iact:property name="dataType"/>
    <iact:actionData xml:id="d55">
      <inkml:trace xmlns:inkml="http://www.w3.org/2003/InkML" xml:id="stk55" contextRef="#ctx0" brushRef="#br1">14741 20121 18431 0,'0'0'816'3,"-15"-2"160"-3,15 2-784 0,-14 7-192 0,-1-3 0 0,5 4 0 9,-4 4 1536-9,4 5 272 6,-5 7 48-6,1-1 16 8,-3 3-1168-8,1 1-256 7,-3 2-32-7,-3 0-16 7,5 1 464-7,1 1 96 9,0 0 0-9,5 0 16 6,7 2-352-6,2-3-80 7,6-5-16-7,3-5 0 8,11-1-272-8,2 1-64 7,5-9-16-7,4-3 0 8,2-2 32-8,1-10 16 8,1 0 0-8,2-4 0 8,2-9 224-8,-2 1 64 11,2-3 0-11,2-3 0 6,-4 3 16-6,-2-7 16 5,-1-1 0-5,-5-2 0 8,-2 1-176-8,-3 5-48 7,-3 0 0-7,-7-1 0 8,-4-1 16-8,-1-2 0 7,-5-1 0-7,-5 1 0 8,-7-2 64-8,-2 1 16 6,-7 1 0-6,-1-2 0 9,-1 0-240-8,-5-1-48 4,-1 3-128-4,0 2 192 6,-1 3-192-7,3 9-240 8,0-7 48-8,1 10 16 24,5 1-1104-24,3 5-208 1,-1 4-48-1,17 0-16 11,0 0-1136-10,0 0-208 0</inkml:trace>
    </iact:actionData>
  </iact:action>
  <iact:action type="add" startTime="86541">
    <iact:property name="dataType"/>
    <iact:actionData xml:id="d56">
      <inkml:trace xmlns:inkml="http://www.w3.org/2003/InkML" xml:id="stk56" contextRef="#ctx0" brushRef="#br1">15141 19772 11055 0,'0'0'976'1,"0"0"-784"2,0 0-192-3,18-6 0 7,7 10 3072-7,-1 0 560 10,1 1 112-10,2 1 32 6,1 6-2352-6,-1 0-464 7,-4 7-80-6,5-1-32 8,-1-3 80-9,0 9 16 5,1 3 0-5,-3 2 0 8,-2 2-352-8,-1 3-64 6,1 5-16-6,-3-2 0 8,-7 2 0-8,3 4 0 8,-8-4 0-8,0 3 0 10,-3-3 32-10,1 6 0 4,-6 4 0-4,-2-6 0 8,-4 2 32-8,-1 0 0 13,-1-2 0-13,-6 1 0 6,2-5-128-6,-5 2 0 4,3-5-16-4,-5-1 0 9,-1 0-176-9,3-8-16 7,-7 0-16-7,-1 1 0 8,-2-1-224-8,5-4 128 7,3-5-128-7,3-1 0 8,0-3 0-8,7-2-336 6,9-12 48-6,0 0 16 22,0 0-2016-21,0 0-400-1,0 0-64 1,9-12-12416 1</inkml:trace>
    </iact:actionData>
  </iact:action>
  <iact:action type="add" startTime="86979">
    <iact:property name="dataType"/>
    <iact:actionData xml:id="d57">
      <inkml:trace xmlns:inkml="http://www.w3.org/2003/InkML" xml:id="stk57" contextRef="#ctx0" brushRef="#br1">16497 20366 24239 0,'0'0'1072'2,"0"0"224"-2,0 0-1040 0,0 0-256 0,14-5 0 1,3 1 0 5,-1 2 832-6,1 2 96 8,5 0 32-8,-5-2 0 7,3 0-384-7,-1-2-80 7,5-2-16-7,-5 4 0 9,3 0-128-9,-1 0-32 7,1 0 0-7,-5 2 0 7,3 0-192-6,1 0-128 5,-3 0 128-6,-18 0-128 8,13 4-192-8,-13-4-128 7,0 0 0-7,0 0-8608 17,0 0-1712-11</inkml:trace>
    </iact:actionData>
  </iact:action>
  <iact:action type="add" startTime="87150">
    <iact:property name="dataType"/>
    <iact:actionData xml:id="d58">
      <inkml:trace xmlns:inkml="http://www.w3.org/2003/InkML" xml:id="stk58" contextRef="#ctx0" brushRef="#br1">16472 20624 24703 0,'0'0'1088'1,"0"0"240"-1,0 0-1072 0,0 0-256 0,0 0 0 0,0 0 0 5,15 4 1040-5,5-4 160 6,1-4 16-5,3 0 16 5,1-4-592-5,4 4-112 6,2 2-16-7,1-2-16 7,5-3-240-7,6-3-32 7,-2 4-16-7,1 0 0 24,3-2-992-20,-4-3-208-3,2 1-32-1</inkml:trace>
    </iact:actionData>
  </iact:action>
  <iact:action type="add" startTime="87548">
    <iact:property name="dataType"/>
    <iact:actionData xml:id="d59">
      <inkml:trace xmlns:inkml="http://www.w3.org/2003/InkML" xml:id="stk59" contextRef="#ctx0" brushRef="#br1">18286 20403 6447 0,'0'0'272'3,"-12"2"80"-3,2-2-352 0,10 0 0 1,0 0 0-1,0 0 0 8,0 0 3584-8,0 0 656 6,0 0 128-5,0 0 32 6,0 0-2880-7,0 0-576 8,0 0-112-8,0 0-32 6,20 10 224-6,-5-4 64 8,5 2 0-8,1-8 0 7,3-2-192-7,3-4-16 7,4 2-16-7,0-2 0 8,2 2-208-8,5-7-32 8,-3 3-16-8,-2 2 0 8,2-8-224-8,0 5-64 6,-4 1 0-6,-1-6 0 8,-3 4 80-8,0-5 16 12,-3 1 0-12,-3 0 0 8,0 3-112-8,-1 1-32 4,-1-8 0-4,-5 3 0 8,0 3-272-8,-6 2 128 7,-6-7-128-7,-1 7 0 7,-1-6 176-7,-3 5-176 7,-3-5 160-7,-8 3-160 10,0-3 128-10,-5 6-128 5,-1-2 0-5,1 7 144 8,-8-3-144-8,-5 6 0 7,-3 2 0-7,0 4 0 8,-4 2 144-8,0 5-144 9,0 5 160-9,-4 3-160 6,4 1 240-6,-2 3-48 8,4 3-16-8,4 1 0 7,2 0-176-7,7 1 160 8,3-1-160-8,1 2 160 8,7 2-32-8,-1 3-128 6,8-1 192-6,2-4-64 9,6-2 80-9,2 1 16 6,2-1 0-6,6 0 0 9,-1 2-96-9,7-1 0 5,-2-3-128-5,3-2 192 10,7 5-192-10,1-9 128 7,6 1-128-7,2-1 0 7,4-5 0-7,-2 0 0 7,4-7 0-7,-2 1 0 21,8-2-1152-20,-6-2-208-1,2-2-48 1,-4-4-10064 8,4-2-2016-9</inkml:trace>
    </iact:actionData>
  </iact:action>
  <iact:action type="add" startTime="88284">
    <iact:property name="dataType"/>
    <iact:actionData xml:id="d60">
      <inkml:trace xmlns:inkml="http://www.w3.org/2003/InkML" xml:id="stk60" contextRef="#ctx0" brushRef="#br1">19380 20029 4607 0,'0'0'400'3,"0"0"-400"-2,0 0 0-1,0 0 0 6,-14 8 2736-5,14-8 464 6,0 0 80-7,0 0 32 8,0 0-1760-8,0 0-336 7,0 0-80-7,0 0-16 6,0 0 32-6,0 0 0 10,0 0 0-10,0 0 0 6,0 0 128-6,0 0 16 7,20-10 16-7,1-2 0 8,-5-5-288-8,3-7-48 8,3-3-16-8,-3-4 0 6,-3 2-384-5,3-3-64 7,-5 1-32-8,2-4 0 7,-1 0-208-6,1 2-32 4,3-2-16-4,-5-2 0 12,4 4-224-13,-7-1 176 3,1 1-176-3,-2-4 160 9,5 2 0-9,-5 0 0 5,0-6 0-5,1 4 0 10,-3-6-32-10,0 6 0 5,4 2 0-5,-6 6 0 9,-2 3-128-9,1 7 0 7,1 1 0-7,-6 18 0 7,8-10 0-7,-8 10 0 9,0 0-128-9,0 0 128 6,0 0 0-6,0 0 0 9,6 20 0-9,0 1 0 7,-2 5-176-7,1 7 176 8,-1 2-128-8,0 0 128 8,-4 2 0-8,4 4-160 6,0-4 160-6,0 6 0 8,-2-4 0-8,2 6 0 8,0 0 0-8,-2-2 0 6,0 0 0-6,0-6 0 8,-2 0 0-8,4 2 0 9,-3-6 0-9,1 0 0 6,0-4 0-6,0-3 0 9,0-3 0-9,2-1 0 5,-4-1 0-5,0-7-160 25,0-14-304-23,0 0-64-1,0 19-16-1,0-19 0 10,0 0-1952-7,0 0-400-2,0 0-80 1</inkml:trace>
    </iact:actionData>
  </iact:action>
  <iact:action type="add" startTime="88703">
    <iact:property name="dataType"/>
    <iact:actionData xml:id="d61">
      <inkml:trace xmlns:inkml="http://www.w3.org/2003/InkML" xml:id="stk61" contextRef="#ctx0" brushRef="#br1">19499 19742 22111 0,'0'0'976'2,"0"0"208"-1,4-15-944-1,5 3-240 2,1-4 0-2,4 7 0 7,1-3 1536-7,7 4 256 6,-1 2 48-6,1-3 16 8,3 3-1376-7,3 0-272 5,1 2-48-5,4-4-16 6,-2-2-16-7,0 5 0 7,-1-3 0-6,1 0 0 6,0 2-128-6,-2 0 0 6,-1 0 0-7,-1 2 128 25,-4-1-1952-25,-1 1-400 0,-1 0-80 0</inkml:trace>
    </iact:actionData>
  </iact:action>
  <iact:action type="add" startTime="88988">
    <iact:property name="dataType"/>
    <iact:actionData xml:id="d62">
      <inkml:trace xmlns:inkml="http://www.w3.org/2003/InkML" xml:id="stk62" contextRef="#ctx0" brushRef="#br1">20550 19073 15663 0,'0'0'1392'1,"0"0"-1120"2,0 0-272-2,-12 6 0 6,1 4 1248-7,-3 0 192 8,2 7 32-8,-3-1 16 8,1 3-544-8,-3 5-112 6,-1-3-32-6,2 5 0 8,-3-1 384-8,1 6 80 7,3 2 16-7,-5 0 0 7,5 3-208-7,-3 3-48 8,1-4 0-8,1 6 0 8,-4-4-384-8,5-4-96 8,3 8-16-8,6-4 0 6,0 2-352-6,3-4-176 9,3-4 160-9,7-2-160 6,-1-5 0-6,6-5 0 8,3 1 0-8,-1-1 0 21,2-5-304-21,3 2-144 1,-3-9-48 4,1 3 0 9,3-8-2000-13,-3-8-384-1</inkml:trace>
    </iact:actionData>
  </iact:action>
  <iact:action type="add" startTime="89278">
    <iact:property name="dataType"/>
    <iact:actionData xml:id="d63">
      <inkml:trace xmlns:inkml="http://www.w3.org/2003/InkML" xml:id="stk63" contextRef="#ctx0" brushRef="#br1">20851 19235 23039 0,'0'0'1024'1,"-12"-2"192"0,12 2-960-1,0 0-256 0,-14 10 0 0,1 6 0 5,3-9 448-5,-6 13 32 8,4 3 16-7,-3 1 0 5,1-3-192-6,-3 3-48 9,1-1 0-9,4 2 0 7,-3 3 592-7,5-3 112 8,6-2 32-8,0-1 0 5,2-3-320-5,6 1-64 8,2-1-16-8,4-5 0 8,3 0-144-8,1-7-48 7,2 1 0-7,3 0 0 8,1-8 176-8,3 0 16 7,2-6 16-7,5 0 0 8,1 1-80-8,-2-3-16 8,-2-4 0-5,-1 4 0 2,-5-3-224-4,1-5-48 5,-3 4-16-6,-5-3 0 8,0-3-80-8,-7 4-16 8,-5-7 0-8,-2 3 0 7,0 1 48-7,-6-3 0 7,-3 3 0-7,-3-3 0 8,-2-5-48-8,1 2 0 8,-3 1 0-8,2 7 0 7,-5-1-320-7,3 6-64 7,-3-3 0-7,3 7-16 24,3-2-1648-22,-1 0-320-1,14 8-64-1,0 0-12400 0</inkml:trace>
    </iact:actionData>
  </iact:action>
  <iact:action type="add" startTime="89634">
    <iact:property name="dataType"/>
    <iact:actionData xml:id="d64">
      <inkml:trace xmlns:inkml="http://www.w3.org/2003/InkML" xml:id="stk64" contextRef="#ctx0" brushRef="#br1">21143 18726 20271 0,'0'0'896'3,"-4"-11"192"-2,4 11-880-1,0 0-208 0,0 0 0 0,0 0 0 8,0 0 1056-8,0 0 160 8,14 7 48-8,0 7 0 7,-3-2-448-7,5 5-96 7,5 7-16-7,-3 3 0 8,1 4 64-7,5 0 16 5,3 3 0-6,0 5 0 8,-1-2-16-8,-1 7-16 6,-2 3 0-6,-3 2 0 8,-2 0-80-7,1 3-16 6,-5-1 0-7,-3 2 0 7,-5-4-144-7,-2-1-48 7,-4-1 0-6,0 0 0 10,-8-6-48-11,-3 6-16 4,1-8 0-3,-8 0 0 6,1-6 48-7,-3-4 16 7,-1 2 0-7,-1-1 0 9,-3-5-64-9,4-2-16 6,-3 1 0-6,3-3 0 8,3-5-256-8,4-1-128 7,-3-5 128-7,5 4-128 23,12-14-1728-22,0 0-448 1,0 0-64-2</inkml:trace>
    </iact:actionData>
  </iact:action>
  <iact:action type="add" startTime="90447">
    <iact:property name="dataType"/>
    <iact:actionData xml:id="d65">
      <inkml:trace xmlns:inkml="http://www.w3.org/2003/InkML" xml:id="stk65" contextRef="#ctx0" brushRef="#br1">22729 19949 7359 0,'0'0'320'2,"0"0"80"-2,-18 6-400 0,7 2 0 1,-3-2 0-1,14-6 0 6,0 0 2672-6,0 0 448 9,0 0 80-9,0 0 32 7,0 0-1264-6,0 0-256 5,21-6-48-6,3-4-16 7,3 4-352-7,4 0-64 8,3-2-16-8,6-5 0 7,-1 3-448-7,8-4-112 7,4 7-16-7,2-3 0 9,3-4-320-9,5 6-80 6,3-3-16-6,4 5 0 8,-5 2-224-8,-5 2 176 6,-5-2-176-6,-4 2 160 31,-12 2-496-31,-4 6-112 1,-8-4 0 0,-5 4-8960 2,-20-6-1792-3</inkml:trace>
    </iact:actionData>
  </iact:action>
  <iact:action type="add" startTime="90655">
    <iact:property name="dataType"/>
    <iact:actionData xml:id="d66">
      <inkml:trace xmlns:inkml="http://www.w3.org/2003/InkML" xml:id="stk66" contextRef="#ctx0" brushRef="#br1">22838 20275 25791 0,'0'0'2304'4,"0"0"-1856"-3,0 0-448-1,0 0 0 7,0 0 1712-7,0 0 240 7,20 6 48-7,7-3 16 8,4-1-1328-8,4-4-272 8,4-1-48-8,6-1-16 6,6 0 160-5,5-4 16 5,13-6 16-6,5 5 0 8,2-5-224-8,2 4-32 8,-6-3-16-8,-2 3 0 7,2 2-272-7,-7-2 160 8,-9 4-160-8,-1-1 128 31,-2 1-2112-31,-5-4-416 0,13-2-96 1,-10 4 0-1</inkml:trace>
    </iact:actionData>
  </iact:action>
  <iact:action type="add" startTime="91286">
    <iact:property name="dataType"/>
    <iact:actionData xml:id="d67">
      <inkml:trace xmlns:inkml="http://www.w3.org/2003/InkML" xml:id="stk67" contextRef="#ctx0" brushRef="#br1">25304 19210 16703 0,'-24'0'736'4,"9"0"160"-4,1 0-720 0,-4 0-176 0,5-2 0 0,-3 0 0 7,16 2 1168-7,-12 0 208 8,-3 0 32-8,15 0 16 7,0 0-64-7,0 0-16 8,0 0 0-8,0 0 0 7,0 0-288-6,0 0-64 6,0 0-16-7,21 0 0 7,5-2-48-7,3 2-16 7,4-4 0-7,10 0 0 7,-2-4-208-6,8 5-64 6,5 1 0-7,5 2 0 7,11 0-304-6,2-2-64 7,4 0-16-4,0 0 0-1,-5 2-112-2,-5 0-16 7,-8-4-128-8,-1 0 192 6,-2-4 16-6,1 4 0 8,-3 2 0-8,-2 0 0 8,-11 0-208-8,5 0 144 7,-8 0-144-7,2 1 128 23,-5 1-432-21,-7 0-80-1,-6-2-32-1,-7 0 0 14,-14 2-2144-12,0 0-448 1,0 0-64-2,0 0-32-1</inkml:trace>
    </iact:actionData>
  </iact:action>
  <iact:action type="add" startTime="91604">
    <iact:property name="dataType"/>
    <iact:actionData xml:id="d68">
      <inkml:trace xmlns:inkml="http://www.w3.org/2003/InkML" xml:id="stk68" contextRef="#ctx0" brushRef="#br1">25916 19274 23951 0,'0'0'2128'1,"0"0"-1696"0,0 0-432-1,0 0 0 7,0 16 960-7,4 5 128 7,2 1 0-7,0 3 16 8,-4 6-128-8,-2 1-16 8,0-3-16-8,0 4 0 6,-2 0 48-5,2 6 16 5,-6 2 0-6,4 4 0 8,0-6-192-7,2 6-48 5,0 0 0-6,0 1 0 8,0 3-240-8,0 2-48 7,0-2-16-7,0-3 0 9,-2 7-192-9,0-2-32 8,-2-2-16-8,2-1 0 7,-2-7-224-7,0 2 176 6,0-2-176 0,3 0 160-3,-3-4-160-2,2 2 0 6,0-6 0-7,-2 0 0 6,2-1-128-6,-2-3-64 8,2-4-16-8,-2-1 0 25,-4-1-1312-24,2-5-256 0,1-1-48-1,-9 1-8848 5,-2-5-1760-3</inkml:trace>
    </iact:actionData>
  </iact:action>
  <iact:action type="add" startTime="91872">
    <iact:property name="dataType"/>
    <iact:actionData xml:id="d69">
      <inkml:trace xmlns:inkml="http://www.w3.org/2003/InkML" xml:id="stk69" contextRef="#ctx0" brushRef="#br1">25204 20682 33279 0,'22'-15'1472'1,"-3"9"320"-1,3 0-1440 0,13-6-352 3,4 1 0-3,11 3 0 8,5 0 608-7,11 4 48 3,10 0 16-3,10 2 0 6,8 0-208-7,-6-2-32 8,-6-7-16-8,-4 1 0 7,-4 0 224-7,4 0 64 11,0 3 0-11,4 3 0 6,1 4-352-6,-1 0-64 7,-4-2-16-6,-9 2 0 5,-7-4-512-6,-7 0-96 8,-8-2-32-8,-6 0-11472 17,-6-2-2304-16</inkml:trace>
    </iact:actionData>
  </iact:action>
  <iact:action type="add" startTime="92772">
    <iact:property name="dataType"/>
    <iact:actionData xml:id="d70">
      <inkml:trace xmlns:inkml="http://www.w3.org/2003/InkML" xml:id="stk70" contextRef="#ctx0" brushRef="#br1">17439 10225 6447 0,'0'0'576'1,"0"0"-576"3,0 0 0-3,0 0 0 5,0 0 1344-5,0 0 176 5,18 10 16-5,-3-8 16 6,3-2 0-6,9 2 0 6,2 2 0-7,10 0 0 9,4-4-464-9,10-2-80 6,3-2-32-6,9-2 0 6,3 2-496-5,2-2-96 5,6-5-32-6,4 5 0 9,4 6-48-9,6 0-16 7,8-4 0-7,5-8 0 10,0 0 96-10,5-3 32 7,-1 1 0-7,0 6 0 6,2-7 48-6,3 5 16 7,3-2 0-7,4 3 0 8,-4-5-192-8,0 4-32 8,-2 0-16-8,-2 1 0 8,0 1-32-8,-2 4 0 6,-3-4 0-6,-1 0 0 8,-7 1-64-8,-9 3-16 6,-9-2 0-5,-7 4 0 7,-3 2-128-8,-10 0 0 7,-3 0 144-7,-8 2-144 8,-10 0 0-8,-4 0 0 7,-10-2 0-7,-7 2 128 9,-1 0-128-9,-17-2 0 6,0 0 128-6,0 0-128 8,0 0 224-8,0 0-32 8,0 0 0-8,0 0 0 7,0 0 176-7,-27 7 16 7,-1 3 16-7,-11-2 0 9,-3-4-272-9,-5 2-128 6,-2-2 0-6,-2 3 128 9,-3-1-128-9,-7 0 128 6,-3 2-128-6,-1 4 128 7,-9-7-128-6,0 1 128 6,0 4-128-7,-16-2 128 9,-3-2-128-9,-3 0 0 5,1-4 144-5,-7 9-144 10,-3 1 128-10,-2 4-128 6,-1-11 128-6,1 3-128 10,0 0 128-10,1-2-128 5,5 0 160-5,7 1-160 9,1 3 0-9,7-2 128 7,4-4-128-7,10 0 0 9,2-4 0-9,11 0 0 6,8-2 0-6,12 2 0 8,4 2 128-8,14 0-128 6,3-2 0-5,18 0 144 6,0 0-144-7,0 0 0 7,0 0 0-7,18 6 0 8,3-6 0-8,16-4 0 8,6 10 0-8,16-6 0 7,9-2 0-7,14-4 0 7,0-2 144-7,8 4-16 8,9-2-128-8,4-2 128 7,3 3-128-7,11-1 128 9,0 2-128-9,2-4 0 6,2-4 0-6,-6 8 128 8,0-1-128-8,-2 1 0 8,-4 4 0-8,-1-2 0 7,-3-6 0-7,-12 4 0 7,-1 2 128-7,-8 2-128 8,-10 4 0-8,-4 2 144 7,-7 2-144-7,-7-3 0 9,-5 1 0-9,-6 2 0 6,-16 2 0-6,-3-6 0 9,-11-2 0-9,-15-2 0 6,0 0 128-6,0 0-128 9,0 0 0-9,-14 4 160 7,-13 0-160-7,-14 3 128 8,-8-3 48-8,-15 0 0 7,-4-2 0-7,-12 2 0 7,-8 4-176-7,-9 2 192 8,-7-3-192-8,-5-3 192 7,-6-4-48-7,-4 4 0 8,-6 4 0-8,-2 0 0 7,-5 0-144-7,-3-1 192 7,4-1-192-7,7 0 192 9,-3 2-192-9,10 5 128 6,-2-1-128-6,8 6 128 9,7-1-128-9,5 3 0 7,3 1 0-7,12 1 0 25,8-3-1584-24,2 7-336 1</inkml:trace>
    </iact:actionData>
  </iact:action>
  <iact:action type="add" startTime="95971">
    <iact:property name="dataType"/>
    <iact:actionData xml:id="d71">
      <inkml:trace xmlns:inkml="http://www.w3.org/2003/InkML" xml:id="stk71" contextRef="#ctx0" brushRef="#br1">8642 12113 4319 0,'0'0'192'1,"0"0"32"1,0 0-224-1</inkml:trace>
    </iact:actionData>
  </iact:action>
  <iact:action type="add" startTime="96112">
    <iact:property name="dataType"/>
    <iact:actionData xml:id="d72">
      <inkml:trace xmlns:inkml="http://www.w3.org/2003/InkML" xml:id="stk72" contextRef="#ctx0" brushRef="#br1">8496 12016 6447 0,'0'0'576'0,"0"0"-576"0,-18 5 0 1,5-1 0 5,-3 0 1136-6,16-4 112 6,-12 4 32-6,-3-2 0 9,3 0-272-9,-4-2-48 5,5 0-16-5,-3-2 0 10,14 2-16-10,-14-6 0 6,-1 2 0-6,15 4 0 8,0 0-96-8,0 0-32 6,0 0 0-6,-12-2 0 9,12 2-160-9,0 0-16 7,-14-5-16-7,14 5 0 8,0 0-64-8,0 0-16 7,0 0 0-7,0 0 0 7,0 0-128-7,10-10-16 8,-4-6-16-8,6 10 0 7,5 4-176-6,3 0-16 5,-5-1-16-6,7-1 0 10,1 2 80-10,5 2 16 5,1 0 0-5,4 2 0 9,6 2-256-8,2-3 176 4,8-1-176-5,1 4 160 9,-1 2 64-9,2-2 16 6,6 0 0-6,3-2 0 10,-1-2 16-10,-1 6 0 5,2 0 0-4,1-4 0 8,1 0-64-9,1 0-16 5,3-1 0-4,4 7 0 7,-1 0 16-8,3-2 16 6,4-2 0-6,-6-2 0 9,0 2 48-9,-1-2 16 7,3-2 0-7,2 0 0 8,-4 4-64-8,6 1-16 6,2 1 0-6,2-2 0 9,-4 4-64-9,2 2 0 7,2-4-128-7,2-1 192 7,-6 3-192-7,2 4 144 7,0-4-144-7,2 1 128 9,2 1-128-9,-2-4 192 6,-6 2-192-6,4 4 192 9,2-5-64-9,0 5 0 7,0-2 0-7,0-4 0 9,-8-1 48-9,8 1 0 6,0 0 0-6,0 0 0 10,-4-2-48-10,4 0-128 4,0 2 192-3,-4-2-64 6,-6 0-128-6,7-3 0 5,-1 3 0-6,-4-2 128 9,4-2-128-9,0 2 0 7,0 0 144-6,2 0-144 5,2-2 0-6,0 0 0 8,-4-2 0-8,0 0 128 8,-4 2-128-8,2-4 0 8,-1-1 128-8,-3-3-128 6,4 0 0-6,0 4 128 8,-8-2-128-8,5-4 0 9,-7 1 0-9,-2 3 128 5,-1-2-128-5,-5 4 0 10,-1-2 0-10,-4 2 0 6,-1-2 0-6,-1-1 128 9,0 1-128-9,-6 2 0 6,0 0 0-6,2 2 0 8,-6-4 0-8,2 0 0 7,-6 4 0-7,-4 2 0 8,0 0 0-8,-4 0 128 6,1 0-128-5,-5 2 0 9,-1 4 0-10,-7-6 128 5,1-2-128-4,-16 2 0 5,0 0 0-6,0 0 144 8,0 0-144-8,0 0 0 8,0 0 128-8,0 0-128 7,0 0 0-7,0 0 0 8,0 0 160-8,-18 6-160 7,1-2 128-7,-3-4-128 8,-7 0 0-8,0 2 128 6,-1 0-128-6,-1 0 0 10,-10 0 0-10,2 2 128 5,0 4-128-4,-2-5 0 8,0-1 0-9,-6 0 0 6,0 2 128-6,-4-2-128 9,-3 0 0-9,-1 0 0 5,0-2 0-5,-3 2 128 10,-7 0-128-10,-3-2 0 7,-4-2 0-7,-6 4 0 8,-2 4 0-8,0-2 0 6,4-2 128-6,-6 0-128 8,-8-2 0-7,-2 4 0 4,-3-3 0-4,-9 3 0 7,-1-2 0-8,3 4 0 7,-1-2 0-7,3-2 0 8,-1 0 0-8,-8 0 128 7,-3-4-128-7,1 2 0 7,-6 0 0-7,2 0 0 8,2-4 0-8,-4 2 0 8,0-4 0-8,-2 4 0 7,-6 0 128-7,4 0-128 8,4-1 0-8,3-1 0 7,1-2 0-7,2-2 0 8,-2-2 0-8,-2 4 0 7,-2 1 0-7,11-3 0 9,5 2 0-9,5 0 128 5,-3-4-128-5,5-1 0 9,-4 5 0-9,5-2 0 7,1-4 0-7,2 4 0 8,12-5 0-7,2 3 0 6,12 4 0-7,-3-2 0 7,5-1 0-6,3 1 0 4,4 2 128-4,5 0-128 7,5-2 0-8,0 2 0 7,6 3 0-7,6-3 0 8,1-2 0-8,5 0 0 7,4 0 0-7,5 2 0 9,16 6 0-9,0 0-256 7,0 0 48-7,0 0 0 22,0 0-1840-19,0 0-352 0,21 4-80-3</inkml:trace>
    </iact:actionData>
  </iact:action>
  <iact:action type="add" startTime="98073">
    <iact:property name="dataType"/>
    <iact:actionData xml:id="d73">
      <inkml:trace xmlns:inkml="http://www.w3.org/2003/InkML" xml:id="stk73" contextRef="#ctx0" brushRef="#br1">10066 12792 5519 0,'0'0'496'2,"0"0"-496"-1,0 0 0-1,0 0 0 8,0 0 1328-7,0 0 160 4,0 0 48-5,0 0 0 9,0 0-432-8,0 0-80 6,-6-6 0-7,6 6-16 7,-10-10-96-7,-1-2-16 7,1 5 0-7,-6-3 0 7,3-2-96-6,-3 2-32 6,4-5 0-7,-3 5 0 7,1-4 0-7,-1 3 0 8,3-7 0-8,-6 5 0 7,3-5-96-6,-5 4-32 7,1-1 0-8,-1-5 0 8,1-5-352-8,-5 3-80 5,-3 1-16-5,0-2 0 10,-1-1-48-10,1 1-16 8,0 3 0-5,-1-1 0 0,-1-3 64-3,-2 1 0 6,-4-2 0-6,2 1 0 10,0 3 16-10,1-3 16 6,-1 3 0-6,-4-1 0 9,2 3-32-9,0-1 0 5,-4-3 0-5,2 0 0 10,2 1-16-10,-4 7-16 6,0-3 0-6,-4 1 0 9,0 5-160-9,-4 0 160 6,0-3-160-6,0-5 160 8,-3 6-160-8,-1-3 0 8,-4 5 0-8,7-5 0 8,-1-1 0-8,2 4 128 6,-4-3-128-6,1 5 0 8,1-2 0-8,0 5 0 7,2-1 128-6,-3 0-128 6,-5 2 128-7,0 3-128 7,-1-9 192-7,-1 4-64 8,-1-4 64-8,-3 3 0 6,5 3 0-5,1-4 0 7,0 3 768-8,-1 3 144 6,3-2 48-5,4 2 0 25,-1 0-1744-25,-1 4-352 3,2-4-64-3,-3 2-16 0,-5 1 848-1,2 1 176 0,3 0 0 0,-3 0 0 6,-1 0 0-6,-1 0 0 6,0 0 0-6,3 2 0 10,3 0 0-10,-4 2 0 6,-1 0 0-6,1 0 0 8,1 0 0-8,-3-2 0 7,2 0 0-7,3 0 0 8,-1 4 0-8,2-1 0 7,1-3 0-7,-1 2 0 8,-2 2 128-8,3 0-128 7,3 2 0-7,4 0 144 9,-2 0-144-9,4 2 0 5,-6-1 0-5,4 5 0 8,2-2 0-8,-1-2 0 8,4 3 0-8,-6-1 0 8,3 6 0-7,-2-7 0 3,4-1 0-4,-2 4 0 10,6-4 0-10,0 2 128 6,-6 1-128-5,3-3 0 8,1 0 128-9,0 4-128 6,4-3 0-6,2 7 128 8,0-4-128-7,2 5 0 4,-1-3 144-5,5 5-144 9,0 1 0-9,1-3 0 6,-3 3 0-6,3-1 0 8,1 1 0-8,0 3 0 8,5 3 0-8,-3-3 0 7,-1 2 0-7,3-1 0 7,1 1 0-7,-1 2 0 7,1 1 0-7,4-1 0 10,-1-2 0-10,3 3 0 8,-4-1 0-8,7 0 0 6,1 1 0-6,0 1 0 8,2 2 0-7,2 0 0 4,0-3 0-4,4 1 0 8,0-6 0-9,0 4 0 5,4 3 0-5,0-3 0 9,-2-2 0-8,2 1 0 4,4 1 0-5,0 0 0 10,1-1 0-10,5 1 0 6,-4 0 0-6,5 3 0 9,-1 1 0-9,4-2 0 5,1-2 0-4,-1 1 0 7,1 1 0-8,5-2 0 7,-1 2 0-7,2-3 128 8,-1-3-128-8,3 1 0 7,4-1 0-7,-1-2 0 8,-1 3 0-8,2-1 128 7,-2 1-128-7,5-3 0 7,5-1 0-6,-2 1 0 6,4 1 0-7,1-1 128 8,3-5-128-8,-4 1 0 7,4 3 0-6,-2-7 0 6,8 3 0-7,-2-4 128 7,-1 3-128-7,-1-3 0 9,4 3 0-9,0-3 0 6,-3 2 0-6,3-2 128 8,0 5 0-7,3-1 0 4,5 3 0-5,1-3 0 10,-3-4-128-10,3 3 0 6,3-3-176-6,3 3 176 7,-5-3 0-6,1-6 0 6,0 0 0-7,1 2 0 7,1-4 0-7,6-1 256 7,-1-3-48-7,3-2-16 8,-6-1-192-8,4 1 0 8,4 2-192-8,-5 0 192 8,-1-2 0-8,-2 0 0 6,7-2 128-6,-5 0-128 8,4-2 0-8,-2 0 0 7,6-2 0-7,2 1 0 8,-2-1 0-8,-4 2 0 7,3-6 0-7,-1 3 0 10,-6-9 176-10,4 6-176 5,-6-1 192-4,5-1-192 7,-7-6 0-8,8 5 0 6,-2 1 0-6,3 1 0 9,-3-7 0-9,-6-3 0 7,1-3 0-7,-1 3 0 9,-4-1 128-9,-1 3-128 5,-1-4 0-5,1-1 0 10,-1-1 144-10,1 2-16 5,1-1-128-5,-3 1 192 8,-2 0-192-8,-5-1 0 7,-1 3 0-6,0-4 0 6,-2-3 0-7,-6 1 0 7,0-2 0-7,-8 4 0 8,0-1 0-8,-4 1 128 8,-1 0-128-8,-3-3 0 7,-4 1 128-7,1 0-128 8,-9 0 0-8,3 1 144 7,-8-1-144-6,4 2 128 5,-7 1-128-6,-1 1 128 9,-4-2-128-9,0-1 0 6,0-1 144-6,-4 2-144 10,-5 0 128-10,-1-1-128 5,2-3 128-5,-8 2-128 9,1 2 0-9,-5 1 144 7,-3-1-144-7,0 0 0 8,-3-1 144-8,-1 1-144 6,-2 0 0-6,-3-3 144 9,-1-1-144-9,-6 4 0 6,0 2 0-5,0-1 128 8,-8 1-128-9,1-1 0 6,-5 1 0-6,2 0 128 8,-2 1-128-8,-1 3 0 7,-3 1 0-7,2 1 0 8,-1-3 0-8,-1 9 0 7,1-3 0-7,-7 5 0 7,-5-7 0-7,0 4 0 8,-3-3 0-8,1 3 0 8,-4 0 0-8,2-1 128 6,-5 1-128-6,3-1 128 9,0 5-128-9,-4 4 0 6,0-2 0-6,-2 2-176 9,-2 0 176-9,-2 1 0 7,-4-7 0-7,4 2 0 8,2 4 0-8,2-3 0 7,-2 1 0-7,0 2 0 8,0 2 0-8,0 0 0 7,2-8 0-7,0 7 0 8,0-1 0-8,2 0 0 7,2 0 0-7,0 4 0 9,4 0 0-8,-2 4 0 5,3 2 0-6,-3 4 0 7,2-4 0-7,4 0 0 8,-4 1 0-8,1 1-128 7,1 4 128-7,2-2 0 7,1 5 0-7,1 1 0 7,1 6 0-7,5-5 0 8,-1 5 0-8,3 1 0 7,-1-1 0-7,3-5 0 7,-1 5 0-7,0-1 0 9,3-7 0-9,-3 8 0 7,3-7 0-7,-1 9-128 9,4-1 128-9,6 1 0 6,-2-3 0-6,0 4 128 9,5 3-128-9,-1 1-128 6,4 4 128-6,3 0-192 9,-3-1 192-8,2-1 0 3,2 2 0-4,4 0 0 9,-2 3 0-9,3-3-128 7,5-2 128-7,1 2 0 8,5 0-128-8,3 1 128 7,6-7-128-7,-1 8 128 8,3 2 0-8,2 2-128 7,4-2 128-7,2-3 0 7,2-5 0-7,4 4 0 8,3 2 0-8,1-2-128 7,5-3 128-7,5-1 0 8,-3 2 0-7,7 1-128 6,-1 1 128-7,1 0 0 6,1-2 0-5,4-1 0 7,4-3 0-8,0-2 0 7,2 3 0-7,6-1-128 9,-2-4 128-9,6 5 0 5,4-3 0-5,1 3 0 9,5-5 0-9,-1-1 0 7,3 1 0-7,5 4 0 9,7-1 0-9,-7-1 0 6,4-5 0-6,-3 1 0 8,5 3 0-7,-2-1 0 4,6-1 0-5,2 3-128 10,4 0 128-10,4 3 0 6,0-3 0-6,-2-7 0 8,-2-1 0-8,2-3 0 7,0 4 0-7,2-5 0 8,-1 7 0-8,5-3 0 7,-2-1 0-7,8 2 0 8,-1-6 0-8,-3-3 0 7,-2 1 0-7,2-2 0 8,-3-2 0-8,1-2 0 6,4 0 0-6,1-4 0 9,-3 0 0-9,0-4 0 7,-6-4 0-7,-2 1 0 9,-2-1 0-9,-4-4 0 5,2 2 0-5,0-1 128 9,2 3-128-9,-4-8 0 7,-2 1 128-7,0-5-128 9,-8-3 0-9,3 0 0 6,-7-3 0-6,-3 1 128 9,-3 0-128-9,1-2 0 6,-3-3 0-5,-1 1 128 7,-2-4-128-8,-1 6 0 6,-1 0 128-6,-6-3-128 8,0 1 0-8,-8-4 144 7,2-2-144-7,-4 0 0 9,-5 0 128-9,-5 0-128 6,0 6 0-6,-3-1 0 8,-3-3 160-8,-7-4-160 9,-2 4 128-9,-4-2-128 8,-4 0 128-8,-2 0-128 5,-2 0 128-5,-4-2-128 8,-5 6 128-8,-1-4-128 7,-9-6 0-7,-1 4 128 9,-1-2-128-8,-4 4 0 4,-3-8 0-5,-1 6 0 9,-8-4 0-9,0 6 0 8,-6-6 128-8,1 4-128 7,-1-4 0-7,-4 8 0 5,-2-2 0-5,1 0 0 9,-3 4 0-9,1 4 0 7,-5 3 0-7,-5 1 0 9,-5 0 0-9,3-1 0 6,-8 1 0-5,2 3 0 6,0-5 0-7,-3 2 0 8,1 1 0-8,2 3 0 8,-4 3 0-8,-2 5 0 6,-4-5 0-5,-4 6 0 7,1-1 0-8,-3 3 0 7,-2-2 0-7,2 1 0 8,0 7 0-8,1 0 0 6,-5 2 0-6,2 0 0 10,1 2 0-10,-7 0 0 6,0 0-144-6,1 2 144 9,5 2 0-9,2 0 0 5,3 5 0-5,-3 5 0 10,-4-6 0-10,4 4 0 5,1-5 0-5,3 3 0 10,2 6-128-10,2-1 128 5,2 3 0-5,4 5 0 8,3 1-128-7,-3-1 128 6,0 0 0-7,6 1 0 9,0-1 0-9,3-1 0 6,1-3 0-6,-2 3 0 7,7 3 0-7,4 0-128 8,7 1 128-8,3 1 0 8,-4 2 0-8,6 4-128 6,4 5 128-6,4-7 0 9,0 2-128-8,4 2 128 5,1 2 0-6,5-4 0 8,4 4-144-7,1 0 144 4,1-5 0-5,7 1-144 9,8 8 144-9,0-2 0 6,4-2-144-6,4 2 144 9,0-6 0-9,2 4 0 6,5 2-144-5,5-4 144 6,6-2 0-7,-5 4-128 8,5-2 128-7,1-3 0 7,2 1-128-8,3 0 128 5,-1 2 0-5,2-2 0 10,6-4-128-10,2 3 128 6,-3-1 0-5,1 0 0 6,6-2 0-6,-2-2 0 5,5 1 0-6,3 3 0 7,4-2 0-7,4 1 0 8,-1-1 0-8,3-2 0 8,1 0 0-8,-1-3 0 8,1-9 0-8,-1 7 0 6,1-1 0-6,1-3 0 8,3 1 0-8,5 3 0 7,-3-3 0-7,10 1 0 8,-2 3 0-8,4-1 0 8,2-11 0-8,-1 5 0 7,-3-4 0-7,4 3 0 9,2-3 0-9,4 4 0 5,3-7 0-5,5 3 0 9,-4-4 0-9,3-4 0 8,3 0 0-8,-4-2 0 7,-1-2 0-7,3-2 0 7,-2-2 0-6,2 0 0 7,7-4 0-8,-3-4 0 6,1 1 0-6,-5-7 0 8,-2 2 0-8,-3-3 0 9,-3-6 0-9,4 3 0 6,0 5 0-5,0-5 0 5,-3-3 0-5,-3-3 0 6,-2-3 0-7,-2 0 0 7,-2-8 0-7,-7 2 0 8,-1-6 0-8,-8 4 0 8,1 0 0-8,1 0 0 7,-1-8 208-7,-5 2-48 6,-7-3-16-6,-6-3 0 10,-2 4-144-10,-8 0 0 5,-2-3 0-5,-5-3 0 9,-5 0 0-9,-9 1 0 8,-4-1 0-8,-1-2 128 7,-11-3-128-7,-5 3 0 7,-5 1 0-7,-7-1 128 8,-5 1-256-8,-1 1-64 7,-4 8-16-6,-4 4 0 22,-12 6-688-22,-6 0-144 1,-1 4-32-1,-5 3-13552-1</inkml:trace>
    </iact:actionData>
  </iact:action>
  <iact:action type="add" startTime="101153">
    <iact:property name="dataType"/>
    <iact:actionData xml:id="d74">
      <inkml:trace xmlns:inkml="http://www.w3.org/2003/InkML" xml:id="stk74" contextRef="#ctx0" brushRef="#br1">5703 13336 6447 0,'0'0'272'2,"0"0"80"-2,0 0-352 0,0 0 0 1,0 0 0-1,-10-2 0 5,10 2 1456-5,0 0 208 8,-16 0 64-8,16 0 0 8,0 0-848-7,0 0-176 5,0 0-16-6,0 0-16 9,0 0-160-9,0 0-16 8,0 0-16-8,14 6 0 7,0 0 96-7,7-6 32 5,3-2 0-5,3-2 0 8,2 4-176-8,2-4-48 7,2-2 0-6,6-4 0 7,0 8-144-8,4-2-48 7,-4 1 0-7,2 1 0 8,-6 0-64 0,-1 0-128-8,-3 0 176 0,0 0-176 8,0 0 288-8,-1 0-48 7,-5-6-16-6,-10 6 0 6,3 4-32-7,-18-2-16 6,0 0 0-6,0 0 0 8,0 0 112-8,0 0 32 7,0 0 0-7,-16 12 0 8,-5-6 16-8,-6 3 16 8,-8 5 0-8,-1-4 0 7,-6 3-208-6,3-5-144 5,-6 2 192-6,4 4-192 8,-6-3 224-8,4 3-64 8,0-4-16-8,2 5 0 8,0-1-16-8,-4 4 0 5,2-7 0-5,4 1 0 9,4-6 64-9,8-2 16 7,5 0 0-7,7 1 0 8,-1 3-208-8,16-8 128 8,0 0-128-8,0 0 0 8,0 0 144-8,0 0-144 6,20-2 128-6,1-2-128 10,7 0 192-10,7 1-64 5,0-1 0-4,8 0 0 5,-4-10-128-5,6 4 192 5,1 3-192-6,3-3 192 9,-2 0-192-9,0 2 0 7,-6-3 144-7,4 3-144 7,-6 4 128-7,2-2-128 8,-8-2 128-8,-2 4-128 8,-4-2 256-8,-3 5-32 6,-9-1 0-6,-15 2 0 9,0 0-32-9,0 0-16 6,0 0 0-6,0 0 0 10,0 0 48-10,0 0 16 6,-17 2 0-6,-9 1 0 9,-3 5-64-9,-4 2-16 7,-6-4 0-7,4 2 0 8,-6 1-160-8,4 1 128 6,2 4-128-6,-2-1 128 9,1-5 16-9,3 6 0 6,0-2 0-6,2 1 0 10,-2-5-144-9,9 2 128 5,3 1-128-6,-1-3 128 7,7 2-128-7,1 0 0 7,14-10 0-7,0 0 0 7,0 0 0-7,0 0 0 7,0 0 128-7,0 0-128 9,24 2 0-9,-1-2 0 7,-2-2 0-7,11-2 128 8,-1-2-128-8,2-2 0 7,-2 0 0-6,2-1 0 6,-1 3 128-7,1 2-128 8,-4-2 128-8,0 0-128 7,-1-4 0-6,-3 3 0 5,-4 3 0-6,-1 0 0 8,-1-6 0-8,-19 10 0 6,0 0 0-5,0 0 0 7,0 0 128-8,0 0-128 6,0 0 128-5,0 0-128 7,0 0 192-8,-21 8-64 8,-4-2 0-8,-3 0 0 7,-3 3 0-7,0 3 0 7,-8-4 0-7,2 6 0 7,4-7 112-7,-6 1 16 8,0 8 0-8,2-7 0 8,-6-1 32-8,4 2 16 7,-4-4 0-6,6 2 0 6,-2 1-112-7,2-1-32 7,2-2 0-6,-4 2 0 6,3 0-160-7,5-2 128 6,2 1-128-6,2 3 128 8,1-2-128-8,9-4 0 7,3 6-160-7,0 1 160 24,14-11-2704-21,0 0-448-2</inkml:trace>
    </iact:actionData>
  </iact:action>
  <iact:action type="add" startTime="102444">
    <iact:property name="dataType"/>
    <iact:actionData xml:id="d75">
      <inkml:trace xmlns:inkml="http://www.w3.org/2003/InkML" xml:id="stk75" contextRef="#ctx0" brushRef="#br1">25029 2471 8287 0,'0'0'736'1,"-18"-2"-592"-1,4 0-144 0,-1 0 0 8,3-5 1536-8,-4 3 288 7,5 0 48-7,-7 2 16 9,3 0-816-9,3 0-176 6,-2 0-16-6,14 2-16 8,0 0-240-8,0 0-48 7,-8-14-16-7,8 14 0 7,0 0-64-7,0 0-16 9,24-2 0-9,3-2 0 7,2-1-192-7,8 1-32 7,4-2-16-7,8-4 0 9,-2 2-112-9,4-1-128 5,1-3 176-5,7 4-176 9,3-6 176-9,1 3-176 10,-3-3 160-10,7 6-160 7,3 2 128-6,-4-1-128 2,-5-3 0-2,-5 0 0 9,-3-4 256-10,-6 5-64 5,-1 3 0-5,-7 0 0 9,-4 2 0-9,-5 4 0 5,-5 2 0-5,-9 2 0 10,-16-4-192-10,0 0 144 5,0 0-144-4,8 18 128 8,-16 1 0-8,-6 2 0 5,-11-1 0-6,-16-2 0 6,-8 1 128-6,-11 2 0 8,-7-3 16-8,-9 0 0 8,-10-1-144-8,0-3-128 7,3 1 144-6,-1 1-144 6,4 4 128-7,-2-1-128 7,2-1 0-7,6 1 0 8,7 1 144-8,5-5-144 6,0 3 128-5,13-1-128 8,6-3 128-9,14 2-128 5,9-7 0-4,10 3 128 9,10-12-128-10,0 0 0 5,20 16 144-5,11-7-144 10,10-1 320-10,8-2 0 5,3-4 0-4,11 0 0 7,9 2 112-8,4-4 16 7,2-2 0-7,12 0 0 8,2 0-64-8,9 0-16 6,0-4 0-6,1 4 0 9,-5 4-96-8,-9 2-16 4,-4-2 0-5,-2 2 0 9,-8 6-256-9,-10 5 0 7,-5 3 0-7,-10-1-14432 10</inkml:trace>
    </iact:actionData>
  </iact:action>
  <iact:action type="add" startTime="103763">
    <iact:property name="dataType"/>
    <iact:actionData xml:id="d76">
      <inkml:trace xmlns:inkml="http://www.w3.org/2003/InkML" xml:id="stk76" contextRef="#ctx0" brushRef="#br1">7854 13474 5519 0,'-19'-4'496'3,"3"4"-496"-3,2-2 0 1,-1 1 0 7,3-1 2032-8,-4 2 304 6,5 0 64-6,-5 0 16 9,4-2-1264-9,1 0-256 7,-1 4-64-7,12-2 0 7,0 0-208-6,0 0-48 5,-8-2-16-6,8 2 0 8,0 0 0-8,0 0 0 6,0 0 0-6,0 0 0 9,24-4-48-9,3 4-16 7,4 0 0-6,4 0 0 6,10 0 0-7,-2 0 0 7,4 4 0-7,2-2 0 8,-3-4-224-8,5-4-32 10,-2 0-16-10,2 2 0 6,-5 2-32-5,-5 2-16 4,2-4 0-5,-8 0 0 9,-3 2 80-9,-3 2 0 7,0 2 16-7,-3-2 0 9,-5-2-64-9,-2 2-16 6,-19 0 0-6,14 0 0 8,-14 0 0-8,0 0 0 6,0 0 0-6,0 0 0 8,0 0 144-8,0 0 32 7,0 0 0-7,-14 2 0 10,-5 2 0-10,-2 0 0 5,-5 6 0-5,-3-2 0 9,-2-4-160-8,-1 1-16 4,-1 1-16-4,-2 2 0 7,-2 0-32-7,2-4 0 4,-4-2 0-4,2 2 0 6,4 3-144-6,2 1 128 6,-1-6-128-7,9 4 128 7,-2-2-128-6,3 2 0 6,5 4 0-7,17-10 0 7,0 0 0-7,0 0 0 7,0 0 0-7,0 0 0 9,0 0 0-9,0 0 0 6,17 0 0-6,5 3 0 9,-3-1 0-9,6-2 0 6,5-2 0-6,-1 0 0 10,4 1 0-10,-2-1 0 5,-1-4 0-5,-1 0 0 8,-2 0 0-8,2 0 0 7,-1-2 144-7,-1 4-144 9,-2 1-192-9,1 1-96 7,-3 0-32-7,-3 0-9216 17,-1 6-1840-17</inkml:trace>
    </iact:actionData>
  </iact:action>
</iact:actions>
</file>

<file path=ppt/ink/inkAction2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07:08:46.601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693">
    <iact:property name="dataType"/>
    <iact:actionData xml:id="d0">
      <inkml:trace xmlns:inkml="http://www.w3.org/2003/InkML" xml:id="stk0" contextRef="#ctx0" brushRef="#br0">1704 13837 9615 0,'0'0'416'3,"0"0"96"-3,0 0-512 0,0 0 0 0,0 0 0 1,0 0 0 17,-14-4 624-16,1 2 16-1,-3 2 0-1,-1 2 0 1,-5 0-176-1,1 2-16 6,-5-2-16-6,-1 4 0 8,-4-4 48-8,-4-2 16 7,0 0 0-6,1 0 0 6,-5 0 32-7,2 0 16 8,0 0 0-8,-4-2 0 6,4 0 32-6,-4-2 0 8,2 2 0-8,0-2 0 7,-4 0-64-7,4 0 0 8,-2 2 0-8,4-2 0 12,-4 1-208-11,4-1-48 2,-2 2-16-3,4 2 0 9,4-2-240-9,0 0 0 5,2 2 128-5,1 0-128 9,1 0 0-9,2 0 0 7,3 0 0-7,3 4 0 8,1 2 0-8,1-4 0 6,5-1 128-6,-2 3-128 8,4 0 0-8,10-4 0 7,0 0 0-7,-11 10 0 8,11-10 144-8,-6 16-144 9,6-16 128-9,-4 13-128 8,2 3 0-8,2-16 0 6,0 19 0-6,0-3 0 9,2 2 0-9,2 3 0 5,0-2 0-5,2 7 0 9,-1 3 0-9,-3 6 0 7,4 0 0-7,0 0 0 8,2 6 0-8,-2 4 160 6,-2 4-32-6,4 4-128 10,1-1 256-10,-1 9-64 5,-4 5-16-5,2-2 0 9,0 3-176-9,1 3 0 6,-3 4 0-6,-2-8 128 10,0-1-128-10,2 1 0 6,-2 0 144-6,0 3-144 10,0-5 0-10,0 4 144 6,2-2-144-6,-2-3 0 7,2 1 192-6,-2-5-192 7,0-7 192-7,-2 1-192 6,-4-6 240-7,0 0-64 6,-2-4-16-6,0-4 0 8,2 3 96-8,0-1 0 6,2 4 16-6,-2-4 0 8,1 2-48-8,-5 2-16 7,2 4 0-7,2 1 0 8,-2-5-80-8,-2-2-128 7,1 4 176-7,1-4-176 8,-2 2 160-8,-2 2-160 6,4-3 128-6,0 3-128 8,3-2 0-8,-5-2 0 8,2 2 0-8,0 2 0 8,2-6 0-8,0 5 0 6,0 1 0-6,0-4 128 9,4 0 0-9,0-6-128 6,0 0 192-5,0 2-64 7,0-6-128-7,0 0 0 4,0-1 0-4,4 1 128 6,-2 0-128-7,-2-2 128 8,-6-2-128-8,6 3 128 8,0 1-128-8,0-4 0 6,0-2 144-6,0 5-144 10,0-5 128-10,0 0-128 6,0-5 160-6,0-1-160 8,-2 1 224-8,1-3-48 7,1-3-16-7,0 1 0 7,0-17-160-7,-2 18 192 8,0-1-192-8,2-17 192 7,-2 20 128-7,2-20 16 7,0 0 16-6,-2 15 0 8,0 1-96-9,2-16 0 5,-2 12-16-5,2-12 0 9,0 0-240-9,0 0 0 6,0 15 0-6,0-15 0 8,0 0 128-8,0 0-128 7,0 0 0-7,0 0 144 9,0 0-144-9,0 0 128 6,0 0-128-6,19 10 128 9,-19-10-128-9,20 8 192 7,-3-8-192-7,5-4 192 8,-7 0-192-8,9-2 192 7,1 2-192-7,3-4 192 7,1-3-192-7,4 3 0 8,2 0 0-8,6-4 128 7,10 3-128-7,1-5 0 8,3 2 0-8,-2 3 128 8,1-5-128-8,5 4 0 7,-1-3 0-7,5 3 0 7,1-6 0-7,-1 6 0 7,1 7 0-6,-2-9 0 6,-5 0 0-7,-1 4 0 7,1-1 0-7,-6 1 0 9,-10 2 0-9,2 0 0 6,-4-2 128-5,-2 4-128 7,-2 1 0-8,-6 3 0 7,-2 0 0-7,1 1 128 8,-3 1-128-8,-2 2 0 7,-3 2 0-7,1 0 0 8,3-4 0-8,-5 0 0 7,-1 0 0-7,-1 0 0 8,-1 0 0-8,-16-2 0 7,16 2 0-7,-16-2 0 8,17 2 128-8,-17-2-128 7,0 0 0-7,0 0 128 7,0 0 0-7,0 0-128 7,0 0 192-7,0 0-64 8,0 0 64-8,0 0 16 9,0 0 0-9,-15 4 0 7,-3 1-16-7,0-5-16 7,-7 0 0-7,2 0 0 8,-3 0-32-8,1 2 0 8,-2 0 0-8,-3 2 0 7,-1-6-144-7,2 2 128 7,-4 2-128-7,-2 0 128 8,1-2-128-8,1 4 0 7,-2 0 0-7,-4 0 128 8,2 2-128-8,2-2 0 7,-6-2 0-7,4 1 0 8,-2-3 0-8,2 2 0 8,4-4 0-8,-2 2 0 6,-2 0 0-6,2 0 0 8,3 0 0-8,1 0 0 8,-2 2 0-8,2 0 0 8,1 0 0-8,1 2 0 8,0 2 0-8,0 0 0 7,1-2 0-7,3-2 0 7,0 6 0-7,-1-1 0 8,3-3 0-7,1-2 0 5,-3-2 0-6,2 2 0 7,-1 0 0-7,5-2 0 9,5-4 0-9,-3 0 0 6,3-2 0-6,0 3 0 8,14 3 0-8,-11-8 0 7,-3-2 0-7,4-2 0 9,2 5 0-9,-1-3 0 7,3-4 0-6,2 2 0 5,-2-5 0-6,2 1 0 8,4 16 0-8,-6-13 0 7,2-9 0-7,0 3 0 7,2-1 0-6,1-5 0 7,-1-3 0-8,0-1 0 7,0-2 0-7,2-4 0 7,-2 2 0-7,2 0 0 8,-2-4 0-7,-2-6 0 6,2-2 0-7,0 0 0 6,0-8 128-6,0 1-128 8,0-7 0-8,-2-5 0 8,-2-3 0-8,-1 3 0 8,-1-6 0-8,2 2 0 7,0-6 0-7,-4-4 0 8,1-2 0-8,3-2 0 6,-6 2-160-6,6 0 160 8,0 0-176-8,4 4 176 8,0 2-192-8,0 0 192 9,-1 5-208-9,-1-3 64 6,4 4 16-6,0-4 0 8,0-2 128-8,-2 7-208 7,4 1 80-7,4 6 128 7,-1 3-256-7,-1-2 64 8,0-1 0-8,0 0 16 7,0-3-80-7,4 3-32 8,-4-1 0-8,0 7 0 7,1-1 48-7,5 4 16 8,-2-1 0-8,-4 9 0 8,0 2 80-8,0 6 16 7,0-4 0-7,1 6 0 7,-5 1 128-7,0 5 0 8,0 2 0-8,0-3-128 9,-2-1 128-9,-1 2 0 6,1 1 0-6,0 3 0 8,-2 2 0-7,0-1 0 5,0 1 0-6,0 1 0 8,-4 7 0-7,2-1-128 4,1 6 128-5,1-2 0 8,4 10 0-8,-8-15 0 7,-2 7 0-6,10 8 0 6,-8-12 0-7,8 12 0 7,-7-8 0-7,7 8-128 8,0 0 128-8,0 0 0 7,0 0 0-7,0 0-128 8,0 0 128-8,0 0 0 7,0 0 0-7,0 0 0 8,0 0 0-8,0 0 0 7,0 0 0-6,0 0 0 6,0 0 0-7,0 0 0 8,0 0 0-8,0 0 0 7,0 0 0-7,0 0-160 7,0 0 160-6,0 0 0 7,0 0 0-8,0 0 0 6,0 0 0-6,0 0 0 23,17 4-752-20,1 2-32-3,-5 2-16 1</inkml:trace>
    </iact:actionData>
  </iact:action>
  <iact:action type="add" startTime="4259">
    <iact:property name="dataType"/>
    <iact:actionData xml:id="d1">
      <inkml:trace xmlns:inkml="http://www.w3.org/2003/InkML" xml:id="stk1" contextRef="#ctx0" brushRef="#br0">5229 15540 5519 0,'0'0'496'3,"0"0"-496"-2,0 0 0-1,0 0 0 7,0 0 1600-6,0 0 240 6,0 0 32-7,0 0 16 8,0 0-880-8,0 0-176 6,0 0-48-5,0 0 0 7,0 0 128-7,0 0 32 5,0 0 0-5,0 0 0 5,0 0-240-6,0 0-64 7,0 0 0-7,0 0 0 8,0 0-224-8,0 0-48 6,0 0-16-5,0 0 0 7,0 0-80-8,17 7-16 6,-17-7 0-5,20 6 0 7,1-2-80-7,3 2-32 4,1 0 0-4,0 0 0 8,3-2 96-9,1 0 16 6,2-3 0-1,6 3 0 0,4 0 144-5,0-4 48 5,2-2 0-5,6 0 0 10,-2 2-64-10,1-2-16 6,1-1 0-6,2 1 0 9,-6-2-112-9,2 0 0 7,-1-2-16-7,-1 2 0 7,0 0-48-6,2 0 0 5,-6 2 0-6,4-2 0 8,2-3 32-7,-7 1 0 5,3-2 0-6,-6 2 0 8,1-4-48-8,1 2-16 7,-4 1 0-7,0-3 0 9,-2 0-16-9,-2 4 0 6,-2 0 0-6,-3-3 0 7,-9 1-16-7,1 4-128 7,-3-4 192-7,-1 0-64 9,2 3 0-9,-16 5 0 7,11-4 0-7,-11 4 0 8,0 0 0-8,0 0 0 6,0 0 0-6,0 0 0 10,0 0 0-10,0 0-128 6,0 0 192-6,0 0-64 8,-13 7-128-8,-5 5 160 6,3-4-160-6,-3 4 160 10,-5 3-160-10,-3-1 128 6,1 0-128-6,-4-7 128 8,-1 9-128-7,-3-6 0 5,-4 1 0-6,4-1 128 9,0 0-128-9,-8 6 0 7,0-3 0-7,-4 3 128 7,2-4-128-7,-6 1 128 7,3 3-128-7,3-1 128 9,-2 1 0-9,2-4 0 7,0-5 0-7,-2 9 0 7,6 0-128-7,-4-1 0 7,4-5-192-7,-4 2 192 8,0-6 0-7,-1-1 0 6,3 7 0-7,0-8 0 9,5-6 0-9,-3 2 0 5,2-2 0-5,4 2 0 9,-2-2 0-8,0-2 0 5,2 0 144-6,2 0-144 7,3 4 0-6,1-3 128 4,0-1-128-5,1-4 0 11,3 0 0-11,2 2 0 6,1 0 0-6,1-1 128 7,1-3-128-7,6 4 0 8,12 6 128-8,-13-10-128 8,3-1 0-8,10 11 0 7,-6-8 0-7,6 8 0 7,0 0 0-7,0 0 0 7,0 0 0-7,0 0 0 9,0 0 0-9,0 0 0 8,0 0 0-8,0 0-128 6,0 0 128-5,0 0 0 4,0 0 0-5,0 0 0 9,0 0 0-9,18 2-128 7,-1 0 128-7,5 2 0 9,-1 1 0-9,-1 3-160 6,1-4 160-6,2 0 0 9,3 2 0-9,3 0 0 6,2 5 0-6,2-7 0 9,6 2 0-9,-4 0 0 6,6 2 0-6,-2-4 0 9,6-2 0-8,-2-2 0 4,4 0 0-5,2-2-160 8,-4 4 160-8,1-4 0 7,3-4 0-6,0 4 0 7,-2-2 0-8,0 4 0 8,-3 0 0-8,-5-2 0 7,4-2 0-7,-6 0 128 6,2 0-128-6,0-2 128 9,-3-1-128-9,-3-1 0 6,-4 0 0-6,-2 0 0 8,-5 0 0-8,-3 3 0 6,-5-1 0-6,0 0 128 9,-14 6-128-8,0 0 0 5,0 0 0-6,0 0 0 8,0 0 0-8,0 0 144 7,0 0-144-7,0 0 0 8,0 0 144-8,0 0-144 7,-20-10 0-7,-3 6 144 10,-7 4-144-10,-1 0 128 5,0 2-128-5,-4 0 128 9,-4 0-128-8,4 4 0 5,-6 2 0-6,2-2 0 8,-4-1 0-7,0 5 128 5,-4 0-128-6,0-2 0 8,1 3 0-8,-5-3 0 7,2-4 128-7,2 4-128 7,0 4 0-7,-1-6 0 7,3-1 0-7,6-1 0 24,4 6-592-23,2-2 0 0,3 2 0-1,5-1-9392 6,7-9-1856-5</inkml:trace>
    </iact:actionData>
  </iact:action>
  <iact:action type="add" startTime="7352">
    <iact:property name="dataType"/>
    <iact:actionData xml:id="d2">
      <inkml:trace xmlns:inkml="http://www.w3.org/2003/InkML" xml:id="stk2" contextRef="#ctx0" brushRef="#br0">8061 15963 4607 0,'0'0'192'2,"0"0"64"-2,0 0-256 0,0 0 0 5,0 0 0-5,0 0 0 5,0 0 1792-5,0 0 304 7,0 0 64-7,0 0 16 8,0 0-976-8,0 0-192 7,12-14-48-7,-12 14 0 7,7-12-160-7,-7 12-32 7,6-15-16-7,-6 15 0 9,14-10-112-9,-14 10-32 6,8-14 0-6,-8 14 0 10,13-7-32-10,1 1-16 7,0-2 0-7,-1 0 0 7,1 2-144-6,2 2-32 6,3 2 0-7,3 2 0 6,-1-5-32-6,10 1-16 8,6 2 0-8,-2-2 0 13,-3 0 0-13,9 0 0 3,-2 0 0-3,7 2 0 8,1 6-64-8,6 0-16 7,3-4 0-7,3 0 0 8,-8 0 128-8,3 0 0 6,3 0 16-4,-5-2 0 5,-1-2-240-7,2 2-160 6,0 2 192-6,-3-2-192 8,-3-4 224-8,-6 1-64 7,4 3-16-7,-6-2 0 10,2 2 16-10,-6 0 0 6,-2 2 0-6,-2 0 0 7,-1-2 32-7,-5 0 0 7,-6 4 0-7,1-4 0 9,-8-4 48-9,-12 6 16 5,0 0 0-5,0 0 0 9,0 0 0-8,0 0 0 6,0 0 0-7,0 0 0 8,0 0-32-8,0 0 0 7,0 0 0-6,0 0 0 5,-16 0-96-6,-3 2 0 8,-7 2-128-8,-1-2 192 7,-10-2-192-7,-2 0 176 7,0 2-176-7,-2 4 160 9,-2 1-160-9,-4-3 192 5,-2 2-192-5,4 0 192 9,-3 8-192-9,-3-5 160 6,-6-5-160-6,3 4 160 9,-1 2-32-9,1-4-128 7,-3-2 192-7,0 0-64 9,3-4-128-9,1 3 160 6,-1 3-160-6,5-2 160 8,4-2-160-7,4-2 0 5,4 0 144-6,2 4-144 9,4 0 0-9,5 2 0 6,7-2 0-6,1 0 128 8,5-2-128-7,13-2 0 5,0 0 0-6,0 0 0 8,0 0 0-8,0 0 0 7,0 0 0-7,15 3 0 8,5-3 0-8,-1-1 0 7,5-7 0-7,5 2 0 8,6 4 0-8,0 0 0 7,4 0 0-7,4 0 0 7,-2 2 0-7,6-2 0 8,2 0 0-7,-3 0 0 7,-3 0 0-8,4 0 0 6,-6-4 0-6,2 1 0 9,-4-1 0-9,2-2 0 7,-6-4 0-7,-6 4 0 7,-1 5 0-6,-5-1 128 5,-2 0-128-6,-5-2 0 8,-16 6 128-8,0 0-128 6,16-2 128-6,-16 2-128 9,0 0 128-9,0 0-128 7,0 0 160-7,0 0-160 9,0 0 160-9,-22-2-160 7,-1 2 160-7,-6 2-160 8,-7 8 128-8,1-2-128 7,-6-7 0-7,2 1 0 7,-6 2 160-7,3 0-160 8,-7 4 160-8,-2-4-160 7,2-2 240-7,1 2-48 8,3 0-16-8,-4 3 0 8,4 1-176-8,2 0 0 5,-4-4 144-5,6 2-144 8,-3 6 0-8,3-5 128 8,0-1-128-8,7 6 0 8,5-2 0-8,4-1-288 7,3 5 48-7,13-8 16 24,9-6-2208-22,0 0-448 2,0 0-96-4</inkml:trace>
    </iact:actionData>
  </iact:action>
  <iact:action type="add" startTime="8764">
    <iact:property name="dataType"/>
    <iact:actionData xml:id="d3">
      <inkml:trace xmlns:inkml="http://www.w3.org/2003/InkML" xml:id="stk3" contextRef="#ctx0" brushRef="#br0">11266 15930 2751 0,'0'0'256'3,"0"0"-256"-2,-10 4 0-1,-6-4 0 8,7-2 2448-8,9 2 448 7,-14 3 96-7,14-3 16 7,-12-1-1536-6,12 1-320 5,-15 0-48-6,15 0-16 8,-12-2-64-8,12 2 0 8,-12-6-16-8,12 6 0 7,0 0-224-7,0 0-32 6,0 0-16-6,0 0 0 7,0 0-224-6,0 0-32 6,18 4-16-7,3-2 0 7,1-10-80-6,1 2 0 5,8 0-16-6,6 6 0 10,2 2 0-10,8 0 0 5,2-6 0 0,4 2 0 1,3 4-32-6,3-2 0 6,5 0 0-6,8 0 0 8,6 2 0-7,0 2 0 5,-2 2 0-6,4 0 0 9,2-10-48-9,-2 4-16 6,2 0 0-6,2 4 0 8,0 0-48-8,6-1-16 7,-1-1 0-7,3 2 0 8,5 0-16-8,-1 0-16 7,0-4 0-7,-5-2 0 8,1 0 64-8,5 4 16 8,-1 8 0-8,0-6 0 7,-1-2-256-6,1-2 176 5,-6-4-176-6,-1 2 160 8,1 2-160-8,-6 0 160 8,0 0-160-8,0 0 160 8,-3 0-160-7,1 0 0 3,-4-2 0-3,-3-6 0 7,-3 0 176-8,-2 2-48 7,-6-5-128-7,1-1 192 9,-1-7 48-9,-3 9 0 6,-3 2 0-5,-1 0 0 6,3 0-48-7,-3 3 0 7,-5-7 0-7,1 4 0 8,0 2-16-8,-3 0-16 7,-3-3 0-7,-4 1 0 9,0 2-160-8,-2 0 192 4,6 4-192-5,-10-4 192 9,0 0-192-9,-4 3 0 6,-4 3 144-6,1 2-144 8,-3-4 0-8,-2 2 0 7,-3-2 0-7,-5 0 0 8,5 4 0-8,-5 0 0 7,-17-2 0-7,14 0 128 8,-14 0-128-8,0 0 0 7,12 5 128-7,-12-5-128 8,0 0 0-8,0 0 128 7,0 0-128-7,0 0 0 9,-20 4 128-9,3-2-128 6,-3-2 128-6,-3 6-128 9,-3-2 128-8,1 0-128 4,-2-2 160-5,-7 0-160 9,-5-2 128-9,2 6-128 5,-4 3 0-5,0-1 144 9,-5-4-144-9,-7 4 0 7,-6 2 144-7,-3-4-144 9,2-3 0-9,-9 1 128 6,1-6-128-6,-6 6 0 8,0 6 0-7,0 0 128 5,-6-2-128-6,-6 5 0 8,-10-3 0-8,1 4 0 8,-7-5 0-8,3-1 128 8,1-2-128-8,-3 6 0 6,-1-1 0-6,-3 5-128 8,-2-6 128-8,-8 3 0 7,2-5 0-7,1 4-128 8,3 2 128-8,2-3 0 7,5 5 0-7,1-6 0 8,-2-1 0-8,7-1 0 7,-1 4 0-7,11 2 0 8,8-9 0-8,9 3 0 7,3-2 0-7,12-2 0 9,9 0 0-9,2 0 0 6,6-4 0-6,4 0 0 10,9 2 0-10,5 0 0 4,5 0 0-3,14-2 0 8,0 0 0-9,0 0-160 7,0 0 160-7,21-2-160 8,9-2-16-8,9 2 0 6,4-4 0-6,13-2 0 9,14-2 176-9,10 3-128 7,10-5 128-7,13 0-128 9,9 4 128-9,5-3 0 6,0 3 0-6,4-6 0 7,-2 1 0-6,5 3 0 5,-3-2 0-6,-4 6 0 9,-7-7 0-9,-3-1 0 6,-6 4 0-6,1 0 0 8,-9 9 0-8,-3-3 0 7,-6 0 0-7,-2 0 0 24,-4 2-1344-23,-4 2-224 3,-10-8-48-3</inkml:trace>
    </iact:actionData>
  </iact:action>
  <iact:action type="add" startTime="10100">
    <iact:property name="dataType"/>
    <iact:actionData xml:id="d4">
      <inkml:trace xmlns:inkml="http://www.w3.org/2003/InkML" xml:id="stk4" contextRef="#ctx0" brushRef="#br0">20351 15797 7359 0,'0'0'656'3,"0"0"-528"-3,0 0-128 0,0 0 0 8,-12-2 1520-8,12 2 272 8,0 0 48-8,-15 0 16 8,15 0-576-8,-12-2-128 7,0 0 0-7,12 2-16 7,0 0 0-7,-11 0 0 6,11 0 0-6,0 0 0 8,0 0-272-8,0 0-48 7,0 0-16-7,0 0 0 9,0 0-320-9,0 0-64 7,0 0-16-7,10-10 0 8,7 5-144-8,3 1-16 7,1-2-16-7,8 0 0 7,8 4 48-6,0 0 16 4,8 2 0 2,4 0 0-4,2 0-112-3,9 4-32 8,3 6 0-8,3-6 0 8,6-6 0-8,8 0 0 6,2 0 0-6,0 0 0 9,-2-4 80-9,0 4 16 5,-6 0 0-5,6 4 0 10,0 6-32-10,0-4 0 6,-4 0 0-6,2-2 0 9,-4-2-208-9,-2 0 144 6,-3 0-144-6,-5 0 128 10,-2 0-128-10,-1 0 0 5,-5 0 0-4,-3 3 0 6,-4 1 128-7,0-2-128 7,-5-4 0-7,-5 4 128 8,-3 4-128-8,-7-4 0 7,-4-4 144-7,-5 2-144 9,-3 0 144-9,-17 0-144 6,10 6 192-6,-10-6-192 9,0 0 176-9,0 0-176 6,0 0 160-6,-18-2-160 9,-1 0 208-9,-14-4-48 6,-8 0-16-6,-2 3 0 9,0 1-144-9,-6 2 128 6,-3-2-128-6,-5 0 128 10,-2 0 0-10,-7 2-128 5,0 4 192-5,-6-2-64 9,-4-8 0-9,-2 2-128 7,-4 2 192-7,2-2-64 8,-2 2-128-8,0 0 0 7,0 0 144-7,4 6-144 8,2 6 0-8,2-4 0 7,-2-4 0-7,2-2 128 9,7 3-128-9,3 1 0 7,5 4 0-7,5-8 0 9,3-4 0-9,6 2 128 5,-2 8-128-5,8-2 0 7,-4-2 0-7,10 0 0 7,4-4 0-7,2 6 0 9,1 2 0-9,3 0 0 7,5-4 0-7,5 3 0 7,-3-1 0-6,16-4 0 5,-12 6 0-6,12-6 0 9,0 0 0-9,0 0-128 6,0 0 128-6,0 0 0 8,0 0 0-7,0 0 0 6,20-4 0-7,-1 2-128 9,5 2 128-9,5 0 0 5,10-2-144-5,0 0 144 10,10 0 0-10,2 2 0 5,1 6 0-5,7-2 0 9,3-6 0-9,4 0 0 6,3 0 128-6,5 0-128 9,-4 2 0-8,4-2 0 6,0-5-192-7,0 7 192 7,4 4 0-7,4 3 0 7,4-3 0-7,6 0 0 7,-2-2 0-7,-1 4 0 8,-1 2-160-8,6-2 160 7,-3-8 0-7,7 4 0 8,-4 2 0-8,9-1 0 8,0 1 0-8,-3-4 0 6,1-2 0-6,-1 2 0 9,-3 2 0-9,5 2 0 6,-3 4 0-6,5-4 160 9,5-2-160-9,-2 0 128 7,-2-2-128-7,3 2 128 8,-3-8-128-8,4 6 0 6,0 4 0-6,3-4 0 10,-3 0 0-10,0-6 0 7,-2-6 0-7,-1 8 0 8,-1 6 0-8,4 2 0 6,4-2 176-6,2 0-176 8,-3-4 128-8,-3 2-128 7,-4 0 0-7,1 0 0 9,-1-4 0-9,2 4 128 7,2 4-128-7,1-2 0 8,-3-6 0-8,-6 0 0 7,-5-2 128-7,3 6-128 8,-1 4 0-8,3 2 128 6,5-2-128-5,-7 0 0 6,-3-4 0-7,-3 2 0 7,3 2 0-7,-4 0 0 9,3-6 0-9,-1 4 0 6,7 4 0-6,-7-2 0 8,1-4 0-8,-5 0 0 6,-6 0 0-6,2 1 0 9,0 5 0-9,-1 0 0 6,3-2 0-6,0 4 0 10,-2 2 0-10,-2-5 0 6,-4-5 0-6,-4 2 0 8,-4-2 0-8,0-2 0 6,-4 2 0-6,3 2 0 8,-5 0 128-8,4-2-128 8,4 0 0-8,-4 4 0 8,5 2 128-8,-9-6-128 8,0-4 0-8,-5 0 0 7,-1 2 0-7,1 2 0 7,-3 4 0-6,3-2 0 6,-3-4 0-7,3 4 128 7,3 2-128-7,2 0 0 8,-7-4 0-8,1-2 0 6,1-2 0-6,-9 2 0 9,-3 4 0-9,0-2 0 7,-8-2 0-7,4 0 0 8,-2 0 128-8,1 2-128 6,3 2 0-5,-6-2 0 7,4-2 0-8,-6 2 0 7,4 0 0-7,-2 4 0 7,6 0 0-7,0-2 0 7,-8-4 0-7,2 4 0 10,-6 6 0-10,0-2 0 6,2-6 0-5,-4 0 0 7,-4 0 0-8,-1 2 0 7,-5 4 0-7,0-3 0 7,-1-5 0-7,1 4 0 7,-1 2 0-7,3 4 0 8,0-2 0-8,-1-4 0 7,-7 2 0-7,5 0 0 8,-1 0 0-8,3 2 0 7,-3-5 0-7,-3 3 0 8,1-2 0-7,1 4 0 4,-5 0 0-5,5 2 0 9,-3-10 0-9,-3 4 0 7,-14-2 0-7,20 6 0 7,-7-4 0-7,3 2 128 8,-16-4-128-8,12 3 0 8,5 1 0-8,-17-4 0 6,0 0 0-6,0 0 0 8,0 0 128-8,0 0-128 8,0 0 0-8,0 0 0 8,0 0 0-8,0 0 0 7,0 0 0-7,0 0 0 23,0 0-272-23,-19 6-160 0,3-4-16 0,-4-2-16 17,-1-2-1712-16,0-2-352 3</inkml:trace>
    </iact:actionData>
  </iact:action>
  <iact:action type="add" startTime="12460">
    <iact:property name="dataType"/>
    <iact:actionData xml:id="d5">
      <inkml:trace xmlns:inkml="http://www.w3.org/2003/InkML" xml:id="stk5" contextRef="#ctx0" brushRef="#br0">1841 16854 4607 0,'0'0'400'1,"0"0"-400"-1,0 0 0 0,0 0 0 7,0 0 1328-7,0 0 176 6,-14-6 32-6,14 6 16 10,0 0-624-10,-10-6-128 6,-1-1-32-6,11 7 0 8,0 0 0-7,0 0-16 6,0 0 0-7,0 0 0 6,-12-8-128-6,12 8-32 8,0 0 0-8,0 0 0 8,0 0-208-8,0 0-32 7,0 0-16-7,0 0 0 7,0 0-48-7,0 0-16 8,0 0 0-8,0 0 0 8,0 0 128-8,12 8 32 7,3-3 0-7,3 1 0 8,5 0-96-8,1 4-16 7,3 0 0-7,2-3 0 12,2 3 64-9,6-4 0-2,2-2 0-1,6 4 0 8,0 1-112-8,4-1-16 7,4-4 0-7,3 6 0 9,3 4-96-9,1-5-32 6,4 3 0-6,-3-2 0 8,-5-4 0-8,1 5 0 7,0-3 0-7,1-2 0 8,-1 2 128-8,3 2 32 7,1-5 0-7,-1 3 0 8,2 2-64-8,5-2-16 6,-3-4 0-6,1 1 0 11,-3 3-16-11,-2-6 0 5,-3-2 0-5,2 0 0 8,3 0-64-8,0 2 0 6,-1 2-128-6,-3-2 192 9,5 0-48-9,-3 0-16 7,1 0 0-7,-1-2 0 8,-1 0-128-8,-5-2 192 7,1 0-192-7,-2 2 192 8,1 0-192-8,-3 0 192 7,-6 0-192-7,2 0 192 7,3-2-192-6,-1 0 192 5,-2-2-192-6,4 2 192 9,-1-6-192-9,1 1 160 6,-8 1-160-6,4-6 160 9,1 0-32-9,-7 5 0 7,-2-5 0-7,-3 4 0 9,-3 0-128-9,2-1 128 5,-4 1-128-5,-2 2 128 9,-3-6-128-8,1 4 0 5,-4 1 144-6,-1 1-144 9,-1-6 0-9,1 6 144 6,-9 4-144-6,3-2 0 9,2 0 128-9,-7-1-128 6,3 1 0-6,-14 4 0 7,14-2 144-7,-14 2-144 9,17 0 0-9,-17 0 144 6,0 0-144-6,12 2 0 8,-12-2 0-7,0 0 128 6,0 0-128-7,0 0 0 8,0 0 0-8,0 0 128 7,0 0 64-7,0 0 16 7,0 0 0-7,0 0 0 8,0 0-64-8,-6 17-16 7,-10 1 0-7,5-8 0 9,-7-1-128-8,2 1 0 5,-5-4 144-6,3-2-144 7,-1 4 0-6,-6 1 128 5,-3-1-128-6,3-2 0 8,0 2 0-8,-3 2 144 8,-3-5-144-8,-2 3 0 8,4 4 0-8,-8-4 0 7,-2-1 0-7,-6 5 0 7,-2-4 0-7,0 0 0 6,-4 3 0-5,-3-3 0 7,-3-2 128-8,-1 0-128 7,-1 2 0-7,-3 0 0 8,-1 1 128-8,-3 1-128 7,4-4 0-7,-5 0 0 7,-9 2 0-6,2 1 0 5,0-3 0-6,0-4 0 9,0 2 128-9,7 0-128 7,-1 0 192-7,2 0-192 8,-6-8 0-8,3 2 0 6,-3 0 0-6,4-2 0 10,-6 0 0-10,4-2 0 6,1-5 0-6,1 3 0 8,2 2 0-8,5-6 0 6,5 1 128-6,-1 1-128 9,-3-6 0-9,5 3 0 7,0-5 0-7,1-5 0 9,-3-3 0-9,5 3 0 6,3 3 0-5,0-3 0 6,4-6 0-7,4 3 0 7,-2 3 0-7,6 1 0 8,4 1 0-8,-2 7 0 7,6-1 0-7,3 3 0 7,5-4 0-7,0 7 0 8,-1 5 128-7,10-6-128 6,-1 2 0-7,7 2 0 7,6 6-176-7,0 0 176 8,0 0-160-8,0 0 160 7,-4-7-128-7,4 7 128 7,0 0-160-7,0 0 160 7,16 5-192-7,5-1 192 9,0 4-160-9,9 4 160 7,1-4-128-7,6 1 128 8,4 3-128-7,8-2 128 4,1 3-128-5,9-3 128 8,3-2 0-8,7 4 0 7,3-1 0-7,4 3 0 10,0-4 0-10,6 2 0 6,6 1 0-6,1 1 128 9,9-2-128-8,-3-5 0 5,9 1 0-6,-7 2 0 7,1-4 0-7,1-2 0 8,-5 0 0-7,5-2 0 5,-3-1 0-6,2 3 0 7,-5-2 128-7,-3-2-128 7,-2-6 0-7,-10 5 144 9,-4-1-144-9,0-2 0 7,-4 0 176-7,2-2-176 7,1 2 160-7,-7-4-160 8,4 0 224-8,-8 1-48 6,-1-7-16-6,-4 4 0 10,-5-5-32-10,1 5 0 6,-2 4 0-6,-3-8 0 10,-9 1-128-10,-2-5 0 6,-3 6 144-6,-5-1-144 7,-2 1 128-7,-2 0-128 6,-5 5 128-5,-1 3-128 8,3-6 0-8,-8-2 128 4,1 6-128-5,-1 1 0 8,-14 5 128-8,13-8-128 7,-7-2 128-7,-6 10-128 7,0 0 0-6,0 0 144 6,0 0-144-7,0 0 0 8,0 0 240-8,-11-4-64 7,11 4-16-7,-22 0 0 9,1 0-160-9,-3 2 0 6,1 0 144-6,1 4-144 8,-1 4 0-8,0-3 0 7,-5 1 0-6,-1 4 0 5,0-2 0-6,-2 5 0 8,-6-3 0-8,0 0 0 8,-1-1 0-8,-6-1 0 7,-3 6 0-7,0-5 128 8,-8 3-128-8,-5 0 0 6,-3 5 0-6,-1-1 0 9,-6-5 0-9,4 7 0 6,-7-6 0-5,3 5 0 8,-8 1 0-9,-4-1 0 6,-4 1 0-6,-3 1 0 9,-5-3 0-8,4-5 0 4,1 5 0-5,3-7 0 10,0 3 0-10,4-2 0 6,2 5 0-6,-2-7 0 7,-2-2 0-7,2 0 0 8,0-4 0-8,4-2 0 7,4 0 0-7,0-2 0 7,8-2 0-7,-2-2 0 8,3-4 0-8,-1 0 128 8,3 0-128-8,5-3 0 6,-4-5 0-6,5-2 0 7,4 3 0-7,6-3 128 9,5-3-128-9,5 5 0 6,5-1 0-5,7 1 0 6,7 4 0-7,7 3 0 8,3-1 0-8,8 10 0 8,0 0 0-8,0 0 0 7,0 0-176-7,21-2 176 8,3 2-192-8,3 4 192 7,6 6-208-7,6-3 80 8,0 1 128-8,8 4 0 8,8-4 0-8,-1-2-128 6,1-1-112-6,1 3-16 8,1-2 0-8,-4-2 0 23,-3 2-416-21,-3 4-96 3,-2-3 0-4</inkml:trace>
    </iact:actionData>
  </iact:action>
  <iact:action type="add" startTime="15478">
    <iact:property name="dataType"/>
    <iact:actionData xml:id="d6">
      <inkml:trace xmlns:inkml="http://www.w3.org/2003/InkML" xml:id="stk6" contextRef="#ctx0" brushRef="#br0">2537 17065 12895 0,'0'0'1152'3,"-16"0"-928"-3,16 0-224 0,0 0 0 5,0 0 976-5,0 0 160 6,0 0 16-6,0 0 16 9,18 0-784-9,3 0-144 7,5-4-48-7,5 0 0 8,4 0 320-8,10-2 64 7,0 4 16-7,11-2 0 8,13 0 384-8,7 2 80 7,10-1 16-7,5-1 0 8,11-4-320-8,-1 2-64 7,4 2-16-7,3-4 0 13,1 0-240-13,4 5-48 3,6 1-16-3,-8 0 0 7,-4-2-240-7,-5 4-128 9,-5-2 128-9,-5 2-128 8,-4 0 128-8,-6 0-128 6,-6 2 160-6,-6 0-160 7,-9 2 176-7,-7 5-176 8,-9-1 192-8,-8-2-192 8,-10 4 320-8,-1 0-64 7,-7-5 0-7,-19-5 0 7,0 0 192-7,0 0 48 7,0 0 0-7,0 0 0 9,-9 16-48-9,-9-4-16 6,-13-3 0-6,-8 5 0 9,-8-6-224-9,-14 4-32 6,-11-3-16-6,-2-1 0 10,-6 4-160-10,-6 0 192 5,-5-3-192-5,-5 5 192 8,-11 5-192-8,-4-3 0 7,-2 2 0-7,-6-7 0 9,0 5 0-8,0-4 0 4,-6 5 176-5,6-9-176 9,2-8 0-9,6-2 0 7,5-2 0-7,11 2 0 8,13-4 0-7,13-2 176 4,5 3-176-5,15 3 160 7,6 2-32-6,16 0 0 6,8 2 0-7,19-2 0 8,0 0-128-8,0 0-224 7,15 4 48-7,14-6 16 9,16-4 160-9,14 0-128 7,9 0 128-7,18-4-128 9,13 4 128-9,11 1 0 6,7-9 160-6,6 4-160 7,-4-3 208-6,7 3-48 6,1 2-16-7,6-2 0 8,1 2-144-8,1 3 192 6,-2-3-192-6,-1 0 192 9,-3 4-192-9,-2 2 192 8,-8 0-192-8,-10-2 192 7,-8 2-192-6,-13-2 128 4,-14 1-128-4,-13 1 128 7,-13 2-128-8,-16 0 160 8,-9 0-160-8,-23 0 160 7,0 0 288-6,0 0 64 5,0 0 16-6,-29 7 0 9,-14-3-96-9,-8 4-32 6,-11 4 0-6,-14-1 0 9,-12 7-272-9,-10-6-128 6,-9 3 0-6,-4-1 128 8,0 5-384-8,-8 5-96 6,0 5-16-6,-14 0-11024 16,-5-1-2224-15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05:57:11.160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533">
    <iact:property name="dataType"/>
    <iact:actionData xml:id="d0">
      <inkml:trace xmlns:inkml="http://www.w3.org/2003/InkML" xml:id="stk0" contextRef="#ctx0" brushRef="#br0">4127 1835 11055 0,'0'0'480'1,"0"0"112"-1,0 0-464 0,0 0-128 0,-16-1 0 0,16 1 0 7,-10-6 912-7,10 6 176 6,0 0 16-6,0 0 16 9,0 0-384-9,-11-8-80 6,11 8-16-6,0 0 0 10,0 0 16-10,0 0 0 5,0 0 0-5,0 0 0 9,0 0-208-9,9-12-64 7,-9 12 0-7,8-12 0 7,-8 12 64-7,14-9 16 8,-14 9 0-8,13-8 0 8,3-4-128-8,-4 6-16 6,-12 6-16-6,19-4 0 10,-5-3-64-10,4-1-16 5,-5 4 0-4,5 0 0 5,1 0 112-5,-1 0 32 5,1 2 0-5,3 0 0 12,-3 2 48-13,1 0 16 5,3 0 0-5,4 0 0 6,3-2-96-6,-1 4-16 7,2 0 0-7,2 2 0 9,2 0-128-9,3 2-16 6,4-2-16-5,-1 4 0 6,2-2-160-7,-2-3 192 8,6-1-192-8,2 2 192 6,-2 2-192-5,-2 2 0 6,1-2 144-7,5 0-144 8,0-4 0-7,-1 0 144 5,5-2-144-6,6 3 0 8,-5 3 128-8,5-4-128 9,5 4 0-9,4-4 0 5,-4-4 176-4,7 0-176 5,-9 0 160-6,2-2-160 10,-3-2 176-10,3 3-176 5,2-1 192-4,1 2-192 7,1 2 192-8,8-2-64 7,2 4 0-7,0-4-128 8,-8 0 208-8,2 0-64 8,-8 0-16-8,5 0 0 8,3-2 0-8,-2 4-128 6,0 0 192-6,6 4-64 9,2 0 0-9,0 0-128 6,-2 0 192-6,-2 0-64 9,-2-4-128-8,-4 1 0 4,1 1 144-5,3 6-144 8,-4-4 0-8,2 0 0 7,4 2 0-7,-2 0 128 8,6 2-128-8,0-1 0 7,-4-1 0-6,0 0 0 7,-5-6 0-8,1 2 0 7,4 4 0-7,-4-2 0 7,2 0 0-7,6-4 128 8,2 4-128-8,0 1 128 7,0-1 0-6,-6 2 0 5,-6 0 0-6,4-4 0 10,0 0-128-9,-1 0 192 5,3-2-64-6,4 2 0 7,2 2-128-7,0 0 0 7,-1-1 0-7,-1-3 128 9,-7 0-128-9,1 0 0 5,2-3 0-5,4 3 0 8,-4 0 0-8,2 3 128 8,8-3-128-8,-1 0 0 7,-1 0 0-7,-4 4 0 7,-6 0 0-7,3-2 128 10,-1-2-128-10,2 0 0 7,0-2 0-7,4 0 0 6,1 2 0-6,5 0 0 7,-2-2 0-7,-2 0 128 10,-6 0-128-10,2 2 0 6,2 0 128-6,-2-3-128 8,0-3 0-8,2 2 144 7,0 2-144-7,1 2 0 8,3-2 144-8,-4 2-144 7,-10-2 0-7,4 0 144 8,1 2-144-8,1 0 0 7,0-2 0-7,-2 2 128 8,4-4-128-8,3 0 0 6,5 2 144-6,-4 0-144 8,-4-2 0-8,-4 3 0 7,0-3 0-7,2 2 128 9,2-2-128-9,2 2 0 6,2-4 0-6,2 2 128 9,0 0-128-9,-2-2 0 7,-4-1 0-6,-2-3 0 6,2 2 0-7,-2 4 144 6,-4-2-144-6,4 2 0 8,4 0 128-8,0 2-128 8,1-3 0-8,-1 1 0 7,-6-2 0-7,2 2 0 8,-2-4 128-8,1 2-128 9,-3 0 0-9,2 1 160 6,6-3-160-6,-2 2 128 7,0 0-128-7,0 2 0 8,-4-2 144-8,2-5-144 8,-4 3 0-8,2-2 144 6,-2 0-144-6,2 5 0 10,-2 3 128-10,4-2-128 6,0 0 0-6,-2-2 0 8,-2 0 144-7,1 2-144 5,-11-2 0-6,4 0 144 9,-3-3-144-9,1 5 0 6,-2 2 0-6,3 2 128 7,1 0-128-6,-4-2 0 7,2 0 144-8,3 0-144 7,-3 2 0-7,-2-2 0 8,-5 0 0-8,-2 0 128 8,-1-4-128-8,1 2 0 6,-1 2 0-6,-3 2 0 7,0 2 0-7,1 2 0 9,1 2 0-9,1-4 0 7,-1-2 0-7,0 2 0 7,-1-2 0-7,-1 0 0 9,-4-4 0-9,-5 2 0 6,1-4 0-6,2 4 128 8,-2 2-128-8,2 2 0 6,-6 4 0-6,4-6 0 9,-2-4 0-9,-6 4 0 7,0 6 0-7,2-4 128 8,-2-2-128-8,0 0 0 6,0-2 0-6,-6 4 0 9,2 2 0-9,-2-2 0 7,-3 0 0-7,3-2 0 8,-4-2 0-8,-1 2 0 7,-5-4 0-7,1 2 0 7,-7 4 0-7,1-2 144 8,-1 0-144-8,-15 0 0 7,14-2 208-7,2 2-64 7,-16 0-16-7,0 0 0 8,0 0-128-8,11-4 0 9,-11 4 144-9,0 0-144 6,0 0 0-6,0 0 0 8,0 0 0-8,0 0-192 22,18-4-1152-20,-18 4-224-1,0 0-48 2</inkml:trace>
    </iact:actionData>
  </iact:action>
  <iact:action type="add" startTime="5618">
    <iact:property name="dataType"/>
    <iact:actionData xml:id="d1">
      <inkml:trace xmlns:inkml="http://www.w3.org/2003/InkML" xml:id="stk1" contextRef="#ctx0" brushRef="#br0">13362 5675 10127 0,'0'0'896'1,"0"0"-704"-1,0 0-192 0,0 0 0 6,0 0 816-6,0 0 128 6,-2-17 16-6,2 17 16 9,-3-12-32-9,3 12-16 8,-6-17 0-8,6 17 0 8,0 0-224-7,0 0-64 4,-6-14 0-5,-4 0 0 7,10 14-128-7,-10-9-48 7,10 9 0-7,-11-8 0 9,-5 4-144-9,4 0-48 5,-5 0 0-5,-1 4 0 10,-1 0-144-9,-3 2-128 5,-5-2 144-5,2 6-144 5,-5 4 0-5,3-1 128 6,-2 1-128-7,-2 0 0 9,-8-4 0-5,3 0 0-1,3 5 128-3,-8-3-128 9,4-4 176-8,2 0-16 5,-6-2 0-5,6 2 0 6,0 0 80-7,2 0 16 6,2-4 0-6,1 3 0 7,1 1-80-7,0 0-16 8,0 4 0-8,3 0 0 8,3-4-160-8,-1 0 128 8,-1-2-128-8,6 3 128 7,-3 3 0-6,7 0-128 5,1-2 192-6,2-2-64 8,12-4-128-8,-13 10 192 6,5 3-192-6,8-13 192 8,0 0-192-8,-12 14 0 6,12-14 144-6,-6 14-144 9,6-14 0-9,-4 21 144 7,0-3-144-6,6 1 0 7,-2 1 176-8,2-3-176 6,0 5 160-6,2 3-160 10,2 2 176-10,-2 4-176 5,2 1 192-4,-2 3-192 7,-2 0 176-7,0 4-176 5,-1 4 160-6,3 2-160 8,-2-1 160-8,2 7-160 7,2 2 160-7,-2 1-160 8,0 1 0-7,0 0 128 4,-2-1-128-4,0 5 0 7,0-1 0-8,0-1 128 6,1-1-128-5,1 5 0 7,-4 3 128-8,2-5-128 6,2 1 0-6,-2 4 144 9,-2 1-144-9,0-3 160 6,2 5-160-6,-2-3 160 8,0-2-160-8,2 5 0 6,0-5 144-5,-2 0-144 7,0 3 128-8,0-3-128 6,0-1 128-6,0 5-128 9,-2 4 144-9,0 0-144 7,0-3 192-6,-2 5-192 8,0-2 192-9,-1 4-192 5,1-4 192-5,4 1-192 8,-2-5 144-8,0 0-144 7,0-5 0-7,2 5 144 10,0-2-144-10,0-5 128 6,0-3-128-6,0 1 128 7,-2 1-128-7,0-5 0 7,2-2 0-6,-2-4 0 6,-2-5 0-7,2 1 0 7,-2-9 128-7,2 1-128 8,-2-4 0-8,0 0 0 6,1-4 128-6,1-7-128 10,-2-1 128-10,0-3-128 6,-2-4 192-6,6-12-64 8,-4 9 96-8,4-9 16 7,0 0 0-7,-8 12 0 8,8-12-16-8,0 0 0 6,-8 10 0-6,8-10 0 9,0 0-64-9,0 0-16 6,-13 6 0-6,13-6 0 9,0 0 16-9,0 0 0 6,0 0 0-6,0 0 0 9,0 0-32-9,0 0 0 6,0 0 0-6,-2-14 0 9,2 14-128-8,4-18 0 5,2 7 0-6,3-5 0 8,-9 16 0-8,10-12 0 7,4 3 0-7,-1 1 0 9,7 0 0-9,-1 0 0 6,-1-1 0-6,3 3 0 8,3-6 0-8,-1 0 0 8,3 6 0-8,-1 1 0 8,4-3 0-8,2 4 0 6,1 0 0-5,-1 0 0 7,2 4 0-8,8-2 0 7,-2 2 0-7,4 0 0 9,-6-4 0-9,4 0 0 6,0-1 0-5,0 1 0 7,-6 0-176-8,-2 0 176 7,2-2-128-7,2-6 128 23,-6 6-704-22,1 1-64 0,1-3-16-1,-2-6-8432 4,-6 4-1664-2</inkml:trace>
    </iact:actionData>
  </iact:action>
  <iact:action type="add" startTime="6699">
    <iact:property name="dataType"/>
    <iact:actionData xml:id="d2">
      <inkml:trace xmlns:inkml="http://www.w3.org/2003/InkML" xml:id="stk2" contextRef="#ctx0" brushRef="#br0">13567 5695 21183 0,'-23'-41'944'0,"17"21"192"0,0 9-912 0,4 3-224 1,8-2 0-1,-6 10 0 6,14-6 784-6,3-1 112 7,5 3 32-7,-5-4 0 8,7 2-656-8,-1 2-128 8,0-6-16-8,5 3-128 7,-1 1 208-7,2 2-64 7,-1-2-16-6,-1-2 0 7,0-2-128-8,1 3 192 4,-1 1-192-4,-2 2 192 9,-1 4-192-9,1 4 160 6,-4 0-160-6,1 0 160 9,-3-1-160-9,3-1 0 6,-7 2 0-5,3 6 0 6,-2 2 0-7,-5 5 0 8,1-3 0-8,0 4 0 7,-6-3 0-6,-1 5 240 6,-1 5-48-7,-2 4 0 7,-2 4 32 1,-2 8 0-6,-3-2 0-2,1 10 0 8,-4 0-32-8,-2 4 0 7,-2 5 0-7,1 2 0 7,-3 1-32-7,4 1-16 8,-3 5 0-8,3-3 0 8,-6 10-144-8,5-2 160 8,-3-2-160-8,4 7 160 7,-4-3-160-7,5 0 0 7,3 4 0-7,0 2 0 8,0 0 144-8,2 2-144 6,2 0 160-6,0-4-160 9,2-8 192-9,2 4-64 5,2 2-128-5,4-4 192 10,-2 0-32-10,0 4-16 6,3-2 0-6,5-3 0 9,0 3 80-9,1-4 16 6,3 4 0-6,-2 2 0 9,3-2-112-9,2-4 0 5,1 3-128-4,3-7 192 6,3 2-192-6,1-4 128 7,-2-3-128-8,6 5 0 7,0 1 0-7,-1-3 128 7,1-4-128-7,0-3 0 8,-4-3 0-8,2 3 0 7,-3 2 0-7,1-3 0 8,0-3 0-8,-1-3 0 7,-3 3 0-6,0-4 0 7,-7 0 128-8,1-3-128 7,3-7 0-7,-7 4 0 8,3-8 0-8,-4 1 128 7,1-3-128-7,1-6 0 8,-6-6 224-8,-1 3 0 5,3-1 0-4,-6-3 0 8,2-7 224-9,-8-13 64 5,4 20 0-5,-4-20 0 9,2 17-80-9,-2-17-16 7,0 0 0-7,0 0 0 9,-10 14 0-9,2 0 0 7,-6-6 0-7,3-6 0 6,-7-4-64-6,3-2-16 8,-5 6 0-8,-5-4 0 9,-1-2-80-9,-3-2-32 7,-4-2 0-7,-6 4 0 7,-2-2 0-7,-4-3 0 7,0-1 0-7,-2 4 0 8,3-2 32-7,1-2 16 4,-4 1 0-5,2 1 0 9,2-2-32-9,-4 2-16 6,6 4 0-6,-2-5 0 9,6 1-224-9,0 2 128 7,4 0-128-7,4-2 0 8,1 3 0-8,7-1 0 7,2 0 0-7,1 2 0 24,2 4-1184-22,16 0-224 0,0 0-64-2,0 0 0 0</inkml:trace>
    </iact:actionData>
  </iact:action>
  <iact:action type="add" startTime="8736">
    <iact:property name="dataType"/>
    <iact:actionData xml:id="d3">
      <inkml:trace xmlns:inkml="http://www.w3.org/2003/InkML" xml:id="stk3" contextRef="#ctx0" brushRef="#br0">3815 3476 3679 0,'0'0'320'3,"-6"-16"-320"-3,6 16 0 1,-6-16 0 5,4 5 2384-5,2 11 416 7,0 0 80-8,-4-16 0 8,0 4-1696-8,4 12-352 7,-10-11-64-7,10 11 0 9,0 0-288-9,0 0-48 5,-9-12-16-4,9 12 0 6,0 0-112-7,-12-4-32 8,12 4 0-8,0 0 0 8,-14-2-80-8,14 2 0 6,-11 2-16-6,11-2 0 9,-16 4-176-9,16-4 0 7,-12 8 144-7,12-8-144 8,-11 15 160-8,5 1-32 5,-2 0-128-4,-2 3 192 7,4-5 48-8,2 5 0 7,-3 7 0-7,-3 1 0 8,4 2 16 0,0 2 0-8,-2 3 0 0,-3 1 0 9,3-2-64-8,-4 2 0 4,2 4 0-5,5 0 0 9,-7 8-192-9,0-4 176 6,2 1-176-6,-5-1 160 9,3 0-160-9,-2 2 160 6,3-2-160-6,-1 2 160 9,4-6-160-9,0 4 0 6,-3-6 144-6,3 2-144 8,2-6 0-8,-4 0 0 7,1-2 0-7,3 1 128 9,0-3-128-9,-2-2 144 5,4-3-144-5,0-3 160 9,2 0-32-9,2-3-128 7,0 0 192-7,4-1-64 9,0-5-128-9,4 3 192 5,-2-3-192-5,0 2 192 10,-6-14-16-10,11 9 0 5,-11-9 0-5,16 4 0 10,-1 2 32-10,-1 0 16 6,6-10 0-6,-3 2 0 8,3 0 0-8,1-2 0 7,3 0 0-7,-1 3 0 10,2-5 0-10,5-4 0 5,-1 0 0-5,2 4 0 8,-2 0-96-7,3 1 0 5,1-1-128-6,6 2 192 8,-2-2-192-8,6 0 176 7,-2-2-176-7,3 4 160 8,-3 1-160-8,4 1 0 7,-8 0 144-7,4-2-144 7,-2-6 0-7,6 4 0 8,-2 0 0-8,4 4 0 7,0-2 0-7,-2 1 0 8,1-3 0-8,7 2 0 7,4 0 0-7,1 0 0 9,-1 2 0-9,1-2 0 8,3 0 0-8,-5-2 0 5,-7 1 0-4,2 1 128 6,-1 0-128-7,3 0 0 7,0 4 0-7,1-4 0 9,1-2 0-9,0 0 0 7,-1 0 0-7,1 3 0 9,5 1 0-9,1 0 0 5,1-4 0-5,-5 4 0 10,-3-2 0-10,-5 0 0 6,0 0 0-6,0 0 0 9,-1 0 0-9,-1 2 0 5,0-2 0-4,2 4 0 8,-2 0 0-9,-4 0 0 6,1 0 0-6,3 4 128 8,0-2-128-7,2 0 0 6,0 0 0-7,-5 2 0 7,3-2 0-7,-4 2 0 7,-8 0 0-7,2 0 0 8,2 0 0-8,-7-2 0 7,1 2 0-7,-2-1 0 7,0 3 0-7,2 0 0 7,-3 2 0-7,-1-2 0 9,0-2 0-9,0 2 0 6,-1-3 0-6,-1 5 0 10,-2 0 0-10,3 0 0 6,-1 5 0-6,2-5 0 9,-2-2 0-9,-1 0 0 6,-3 4 0-6,-3-4 0 8,1 3 0-8,1-1 128 7,-9-4-128-7,3 2 0 8,-4 0 0-8,1 3 0 8,-13-9 0-8,12 8 0 7,-12-8 0-7,14 8 0 7,-14-8 0-7,7 8 128 8,-7-8 0-8,0 0 0 7,0 0 0-7,0 0 0 7,0 0 64-7,0 0 0 8,0 0 16-8,0 0 0 8,6 14-16-8,-6-14 0 6,0 0 0-6,0 0 0 8,0 0-48-8,0 0-16 7,0 0 0-7,0 0 0 8,0 0-128-8,0 0 192 7,-9-14-192-7,9 14 192 9,-10-12-192-9,-2 0 128 7,4-1-128-7,4 1 128 9,-3-5 0-9,3 1-128 6,-2-2 192-6,2-3-64 9,0 1 80-9,0 1 16 6,2-6 0-6,-2-5 0 9,2-3 64-9,0-2 16 6,2 0 0-6,-2 0 0 8,0-4-48-8,1 2 0 7,-3-2 0-7,2 2 0 8,-2 2-96-8,0-2-32 7,-4 3 0-7,4 5 0 8,-2-2-128-8,4 2 128 7,0-2-128-7,0 1 128 7,1 5-128-7,-1 3 0 8,-2 1 0-8,2 7 0 24,0-1-1664-22,2 15-192-1,0 0-64 0</inkml:trace>
    </iact:actionData>
  </iact:action>
  <iact:action type="add" startTime="14021">
    <iact:property name="dataType"/>
    <iact:actionData xml:id="d4">
      <inkml:trace xmlns:inkml="http://www.w3.org/2003/InkML" xml:id="stk4" contextRef="#ctx0" brushRef="#br0">8203 9662 12895 0,'0'0'1152'2,"0"0"-928"0,0 0-224-2,0 0 0 8,0 0 320-7,0 0 0 4,0 0 16-4,0 0 0 6,0 0-48-7,0 0-16 8,0 0 0-8,0 0 0 9,0 0-272-8,0 0 128 4,-11-2-128-5,11 2 0 7,-10-2 160-7,10 2-160 8,0 0 128-8,0 0-128 7,0 0 0-6,0 0 0 5,-6-14 0-5,6 14 0 8,6-14 240-9,0 1-48 5,1-1 0-5,9 1 0 9,-2-1 80-9,7-4 16 7,1 5 0-7,-3-5 0 8,5 4-160-8,-1-1-128 7,2 5 144-2,1-4-144 0,-1 3 144-5,2-1-144 5,1 2 128-4,-3 6-128 7,-2 0 320-8,3 4 0 5,-5 0-16-5,3 2 0 9,1 4 144-8,0 4 16 5,1 4 16-6,-1-5 0 8,-2 7-96-8,-1-2-32 7,-3 3 0-7,1 3 0 7,-3-5-96-7,-7 5 0 8,0 1-16-8,-2-1 0 7,-8 1-96-7,-2 3-16 8,-6-1 0-8,-2 0 0 7,-5 3-128-7,-1 1 160 8,-7 2-160-8,-3-1 160 8,-3-1-32-7,2-2-128 4,-2 1 192-4,-3-3-64 9,1-1-128-10,-2-1 0 6,0 4 0-6,2-7 0 7,1-2 192-7,1 3-64 7,-2-5 0-6,2 1 0 7,1-3-128-8,1 2 160 6,0-5-160-6,5 3 160 8,1-4-160-8,5 0 0 6,-1-2 144-6,1 1-144 10,2-3 0-10,14-4 0 5,0 0 0-5,0 0 0 9,0 0 0-9,0 0 0 7,0 0 0-7,0 0 0 7,0 0 0-7,20-6 128 9,-3-1-128-9,7 1 0 7,-1 0 0-7,1-2 0 6,3-2 0-6,2 4 128 10,0 1-128-10,-1-1 0 6,1-2 0-6,4 0 128 9,2 2-128-9,2 0 0 6,-2 1 0-6,2 1 0 8,4 0 0-7,-2 0-240 5,4 2 64-6,-2-2 16 24,0 0-528-22,0 2-96 1,0-4-32-2</inkml:trace>
    </iact:actionData>
  </iact:action>
  <iact:action type="add" startTime="14715">
    <iact:property name="dataType"/>
    <iact:actionData xml:id="d5">
      <inkml:trace xmlns:inkml="http://www.w3.org/2003/InkML" xml:id="stk5" contextRef="#ctx0" brushRef="#br0">9200 9365 25279 0,'0'0'1120'1,"0"0"224"-1,2 20-1072 0,2-3-272 0,4 1 0 0,1 5 0 7,1 3 0-7,0 1 0 7,4 0 0-7,-3 1 0 10,5 1 0-10,-2 2 0 5,3 2 0-5,-1 2 0 8,1-4 0-8,3-1 0 8,-5-3 128-8,3 2-128 7,-1 2 0-7,-1-1 0 7,2-3 0-7,1 0 0 8,-3 1 0-8,1-3-176 8,-5-2 0-8,4 1 0 23,-7-7-720-22,5 3-128-1,-4-1-48 1,-4-5 0-1</inkml:trace>
    </iact:actionData>
  </iact:action>
  <iact:action type="add" startTime="15031">
    <iact:property name="dataType"/>
    <iact:actionData xml:id="d6">
      <inkml:trace xmlns:inkml="http://www.w3.org/2003/InkML" xml:id="stk6" contextRef="#ctx0" brushRef="#br0">9596 9297 17791 0,'0'0'784'0,"0"0"176"0,-12-2-768 0,12 2-192 2,-9 8 0-2,-1 4 0 4,2 3 352-4,-2 3 32 8,0-1 16-8,3 9 0 10,-5 3-64-10,2 2-16 6,-3 0 0-6,-1 0 0 8,0 5-80-8,-1 1-32 6,-1 2 0-5,2-2 0 7,-7 0-48-8,1 4-16 8,3-6 0-8,-5 4 0 6,-1-2 80-5,2-4 16 6,1 0 0-7,1 2 0 7,-1-2-80-6,1-5-16 5,1-1 0-6,-2-2 0 9,3 1-144-8,3-3 0 4,-1-3 0 0,3-1 128 13,4 3-608-17,-2-7-128 2,5 3-32-3</inkml:trace>
    </iact:actionData>
  </iact:action>
  <iact:action type="add" startTime="15465">
    <iact:property name="dataType"/>
    <iact:actionData xml:id="d7">
      <inkml:trace xmlns:inkml="http://www.w3.org/2003/InkML" xml:id="stk7" contextRef="#ctx0" brushRef="#br0">9875 9270 25167 0,'0'0'1104'2,"0"0"240"-2,2-18-1072 0,6 4-272 0,-1-1 0 0,7 3 0 8,4-5 0-8,3 5 0 6,6-2-176-6,1 5 176 7,-3-7-128-6,2 6 128 7,3-2 0-8,-1 3 0 6,2-1 0-5,0 0 0 5,-1 4 0-6,-1 4 0 9,0 0-208-9,0 4 64 8,-1 2 16-8,-3 2 0 7,-4 6 128-7,1-2 0 7,-5 7 0-7,-3 1 0 7,0 3 0-6,-6 3-128 6,-5 1 128-7,1 4 0 8,-4 4 0-8,-4 6 256 6,-1-2-48-1,-11 6 0-1,0 0 112-3,-7 6 0 6,-4 0 16-7,-4 1 0 7,-7-3-96-7,3 0-32 7,0 0 0-6,-4-4 0 5,0 4-16-6,-2-8-16 8,0 0 0-8,-2-4 0 9,4 2 32-9,2-2 16 6,-4-6 0-6,4-2 0 9,-4 1-48-9,4-3-16 6,-6-2 0-6,4-1 0 9,-6 1-160-9,8-1 160 6,0-7-160-6,2-3 160 9,6 4-160-9,4-5 0 5,5-3 0-4,1 2 0 8,5-4 0-9,14-6 0 6,0 0 0-6,0 0 0 8,0 0 0-7,0 0 128 4,0 0-128-4,14 6 0 8,7-1 128-9,4-1-128 6,5 2 128-6,5 0-128 9,2 0 224-9,8 0-32 6,2-2-16-6,-3 1 0 8,1 3-48-7,4-6-128 6,-6 2 192-7,4 0-64 7,5-2-128-7,1 2 0 6,0 2 144-6,1 0-144 9,1-4 0-9,3-1 0 7,-1 7 0-7,4 0 0 24,-1-4-1520-23,-1-2-368 3</inkml:trace>
    </iact:actionData>
  </iact:action>
  <iact:action type="add" startTime="18694">
    <iact:property name="dataType"/>
    <iact:actionData xml:id="d8">
      <inkml:trace xmlns:inkml="http://www.w3.org/2003/InkML" xml:id="stk8" contextRef="#ctx0" brushRef="#br0">20558 16901 13823 0,'0'0'1216'1,"0"0"-960"-1,-16 15-256 0,9-5 0 7,7-10 928-7,-8 18 144 7,0-8 16-7,8-10 16 7,0 0 112-7,-4 17 0 7,4-17 16-7,0 0 0 9,0 0-272-8,0 0-64 4,-2 14-16-5,2-14 0 10,0 0-256-10,0 0-48 7,16 9-16-7,-3-1 0 8,7-6-224-8,-5-2-32 5,3-2-16-4,5 0 0 8,-1-4-80-9,3 5-16 6,3-1 0-6,1-2 0 9,2 0-192-9,4-2 176 5,6 2-176-5,-2-2 160 15,6 0-160-15,-4 0 0 2,6 3 0-2,0-1 0 8,-3 0 128-8,3-2-128 6,4 0 0-6,0 4 128 11,-1 2 64-11,9-2 0 9,-3-4 0-9,7 2 0 3,1-1 48-3,6 3 16 7,-1-2 0-7,1 0 0 8,-2 0 80-8,2 0 32 7,-1 0 0-7,1-2 0 8,4 2-32-8,-4 0 0 7,4 1 0-7,6 1 0 9,2-4-128-8,0 2-16 4,0 0-16-5,-2 0 0 8,-8 0-16-8,4-2 0 6,6 2 0-5,-2 0 0 7,0 3-160-7,2-5 0 5,2 2 144-6,2 2-144 7,2-2 0-7,-5 2 0 8,-3-4 0-8,0 2 128 9,0 0-128-9,0 4 0 5,0-2 0-5,2 2 0 9,0 2 0-9,2-2 0 7,2-2 0-7,-6 2 0 8,-4-2 0-8,-4 0 128 7,4 1-128-7,0-1 0 9,0 2 0-9,-2 0 0 6,6 3 0-6,-4-3 0 9,0 0 0-9,-7-1 0 6,-1-5 0-6,-6 4 0 8,-1 0 0-8,3 0 0 8,-3-2 0-8,1 0 128 6,3 4 0-6,-1 0 16 8,2 4 0-8,2-4 0 8,-5-4-16-8,-1 2 0 6,-1-4 0-6,-5 2 0 8,-7 2-128-7,0 2 160 6,0-2-160-7,1 0 160 7,-1-1-160-7,-4 1 0 8,2-2 144-8,-2 2-144 8,-4-2 0-8,3 2 0 7,-3 2 0-7,2 2 0 8,-8-4 0-8,3 2 0 7,-3-2 0-7,-2 0 128 9,-4 0-128-9,-2 0 0 7,-3-2 0-7,-7 0 0 7,3 0 0-7,-3 2 0 8,-3 1 0-8,-14 1 128 8,18 0-128-8,-18 0 0 6,11-2 128-6,-11 2-128 9,0 0 0-9,16 3 0 7,-16-3 0-7,0 0 128 6,0 0-128-6,12 10 0 8,-12-10 0-8,0 0 0 8,0 0 0-8,7 12 0 7,-5 0 0-7,-2-12 0 8,0 0-128-8,0 0 0 6,-7 9 0-6,-1 3 0 25,8-12-1872-23,-12 14-368-1</inkml:trace>
    </iact:actionData>
  </iact:action>
  <iact:action type="add" startTime="22596">
    <iact:property name="dataType"/>
    <iact:actionData xml:id="d9">
      <inkml:trace xmlns:inkml="http://www.w3.org/2003/InkML" xml:id="stk9" contextRef="#ctx0" brushRef="#br0">26049 18568 15087 0,'0'0'656'2,"0"0"160"-2,0 0-656 0,0 0-160 0,0 0 0 0,0 0 0 6,0 0 704-5,0 0 128 6,0 0 0-7,0 0 16 8,0 0-272-8,0 0-64 6,0 0-16-6,0 0 0 8,0 0 16-8,0 0 16 8,0 0 0-8,0 0 0 9,-12-9 80-9,12 9 16 6,-14-8 0-6,14 8 0 8,-9-6-48-8,9 6-16 8,-18-6 0-8,4 2 0 7,3-2-112-7,-1 4-32 7,-4 0 0-7,1 0 0 9,-1 0-64-9,-5 2-16 5,1 0 0-5,1 0 0 9,-3 0-112-8,-1 0-32 4,3 0 0-5,3 0 0 13,-5 0 0-13,5 0 0 3,3 0 0-3,-3 2 0 9,3 0-16-9,-2 2-16 6,16-4 0-6,-11 8 0 8,-3-2 32-8,14-6 16 7,-12 10 0-7,1 1 0 8,11-11-64-8,-10 14-16 8,4 4 0-7,-4-3 0 5,4 5-128-5,2 3 0 6,2-1 144-7,2 1-144 7,0-2 128-7,2 7-128 7,0 7 160-7,2-4-160 9,-2 2 0-9,-2 0 0 7,0 6 0-7,0-2 0 8,-2 2 0-8,0 4 0 6,-2 2 0-6,1 0 0 7,1 0 0-6,-2-4 128 5,-2 6-128-6,2-1 0 9,2-5 144-9,0 4-16 8,0-4 0-8,2 2 0 8,2-4 16-8,0 2 0 6,2-2 0-6,2 6 0 9,-2-8-144-9,0 4 160 7,1-4-160-7,1 4 160 8,2-4-160-8,-2 0 0 6,-4 2 144-6,4-4-144 9,0 2 0-9,-3 4 144 7,1-2-144-7,0 6 0 7,0-8 0-7,-2 4 0 7,2-2 0-7,-2 2 0 8,0-4 128-8,2 2-128 8,2 0 0-8,-4-2 0 7,0 6 0-7,-1-8 0 7,3-2 0-7,-2-2 0 8,0 3 0-8,0-5 0 8,0 2 0-8,2-2 0 7,-2-1 128-7,-2-1-128 7,0 0 0-7,-2-1 0 8,0-3 128-8,-2-2-128 7,-2 3 0-7,1-1 0 10,-3 1 0-10,4-1 0 6,0-9 0-6,4-14 0 8,-6 19 192-7,2-1-64 5,-2-7 0-6,6-11-128 7,-7 16 240-7,7-16-64 7,-6 14-16-7,6-14 0 9,-6 13-160-9,6-13 0 6,-6 10 0-5,6-10 128 6,-12 10-128-7,12-10 0 7,0 0 144-7,-9 10-144 8,9-10 0-8,0 0 0 7,-8 5 0-7,8-5 128 8,0 0-128-8,0 0 0 7,0 0 0-7,0 0 0 8,0 0 0-8,0 0 128 8,0 0-128-8,0 0 0 9,0 0 0-9,0 0 128 5,0 0-128-5,13-7 0 10,7-1 0-10,-3 2 128 5,3 0-128-5,1 2 0 8,5 0 0-8,1-2 0 7,0 1 0-7,1 1 128 9,-1 0-128-9,2 2 128 7,4-2-128-7,1 0 128 7,-5-2-128-7,4 4 176 7,0 0-176-7,-4 0 192 8,3 0-64-8,-1 4-128 8,-2-2 192-8,0 2-64 7,-3 0-128-7,-3 0 0 8,0-2 0-8,-1 0 128 7,-4 0-128-7,-1 0 0 8,1-2 0-8,-18 2 0 22,0 0-1728-20,11-8-256-2,-11 8-64 1,8-9-16-1</inkml:trace>
    </iact:actionData>
  </iact:action>
  <iact:action type="add" startTime="23675">
    <iact:property name="dataType"/>
    <iact:actionData xml:id="d10">
      <inkml:trace xmlns:inkml="http://www.w3.org/2003/InkML" xml:id="stk10" contextRef="#ctx0" brushRef="#br0">26798 18549 8287 0,'0'0'736'3,"0"0"-592"-2,-8-6-144-1,0-2 0 7,8 8 2240-7,-10-12 400 6,10 12 96-6,-4-7 16 9,4 7-1680-8,0 0-336 5,0 0-64-6,0-16-16 8,4 6-48-8,-4 10-16 7,0 0 0-6,14-13 0 6,-6 3-16-7,4 4-16 6,-1-6 0-6,3 5 0 10,0 1-64-10,1 2-16 5,1-2 0-5,3-4 0 9,-1 4 32-9,1 2 0 6,5-1 0-6,-3-3 0 9,-3 2-32-9,1 2 0 5,1 4 0-4,-5-2 0 7,1 2-64-8,-16 0-16 8,21 0 0-8,-7 0 0 8,-14 0-128-8,18 0-16 12,-18 0-16-12,0 0 0 3,0 0-112-3,11 8-128 8,-11-8 176-8,12 15-176 7,-12-15 160-7,4 24-160 7,-6-5 128-7,-2 9-128 8,-4 1 0-7,0 6 0 6,-1-2 0-7,-5 6 0 8,4 6 128-8,-3 8-128 7,1-3 0-7,2 5 128 8,-3 2-128-8,7 1 0 7,-2 1 0-7,-2-1 0 8,4 1 0-8,4 3 0 7,-2-2 0-7,2-1 0 8,2-2 128-8,4-1 0 7,-2-1 0-7,4 1 0 7,0 1 48-7,6-3 0 7,-6-1 0-7,3-2 0 8,1 1-48-8,-2-1-128 7,0 0 192-7,3-4-64 9,-5-1 0-9,2 3-128 6,2-6 192-6,-4 2-64 8,-2-4 16-8,-1 2 0 7,3 2 0-7,2-4 0 8,-4 2-144-8,0-6 192 7,-2 4-192-7,0-2 192 8,-2 0-192-8,0 3 0 8,0-6 144-8,0-3-144 7,0 0 0-7,0 0 0 8,0-4 0-8,0-1 128 7,-2-1-128-7,2-4 0 7,0 1 0-7,0-5 128 8,-2 1-128-8,0-1 144 7,2-19-144-7,-4 18 160 8,2-1-160-8,-2 1 160 8,0-6-160-8,0 3 160 7,4-15-160-7,-4 14 160 7,4-14-160-7,0 0 160 8,-3 15-160-8,3-15 128 6,0 0-128-6,0 0 128 9,0 0-128-9,0 0 192 7,0 0-192-7,0 0 192 8,0 0-192-8,0 0 0 7,0 0 0-7,0 0 0 7,0 0 128-7,0 0 0 8,0 0 0-8,0 0 0 8,0 0-128-8,0 0 128 7,0 0-128-6,0 0 128 6,0 0-128-7,0 0 192 7,0 0-192-7,0 0 192 8,0 0-192-8,0 0 0 7,0 0 0-7,-12-2 0 8,12 2 0-8,-8-2 0 6,8 2 0-6,0 0 0 9,-10-5 176-9,10 5 0 7,-13-4 0-7,13 4 0 8,-10-4 16-8,10 4 16 7,-16-4 0-7,5 2 0 8,11 2-16-8,-16-2 0 7,4 2 0-7,12 0 0 8,-17 0-64-8,5 0 0 7,-6 0-128-7,5 0 192 8,-7 0-192-8,5 2 0 8,1 0 0-8,0 0 0 7,-1 0 0-7,1 0 0 8,2 0 0-8,12-2 0 22,-9 2-320-21,9-2-128-1,-16 6 0 1,16-6-11456 6,-10 3-2304-5</inkml:trace>
    </iact:actionData>
  </iact:action>
  <iact:action type="add" startTime="26739">
    <iact:property name="dataType"/>
    <iact:actionData xml:id="d11">
      <inkml:trace xmlns:inkml="http://www.w3.org/2003/InkML" xml:id="stk11" contextRef="#ctx0" brushRef="#br0">26068 18693 21183 0,'0'0'1888'3,"0"0"-1504"-3,0 0-384 0,0 0 0 24,0 0-2048-24,0 0-464 0,0 0-112 1,0 0 0-1,0 0 2752 0,0 0 544 3,0 0 112-3,0 0 32 9,0 0 48-9,0 0 16 6,0 0 0-6,0 0 0 9,0 0-64-9,0 0-16 7,-8-12 0-7,1 3 0 8,7 9-128-8,-8-10-32 7,-4 2 0-7,12 8 0 8,-14 0-256-7,-1-2-64 4,1-2-16-5,-3 2 0 7,3 0-112-6,-6-2 0 6,-3 2-16-7,2 1 0 9,-3-3 144-9,5-2 48 7,-5 2 0-7,1-6 0 12,3 2 80-12,3 2 0 4,-3-1 16-3,3-1 0 5,3 0-16-6,-3 4-16 8,5 0 0-8,-4 0 0 8,6-1-192-8,10 5-48 6,-15-2 0-6,15 2 0 8,0 0-192-8,0 0 144 7,-10-2-144-7,10 2 128 8,0 0-128-8,0 0 0 6,0 0 0-6,0 0 128 8,0 0-128-8,0 0 0 7,0 0 0-7,0 17 0 10,2-3 0-10,2 3 0 6,-2 1 0-6,2-1 0 8,0 7 0-8,0 1 0 7,-4 1 0-7,0 5 0 8,2 6 0-8,-2 2 0 8,-2 12 128-8,2-3-128 6,2-3 0-6,0 4 0 8,-2 4 0-8,0 1 128 9,0-1-128-9,1 1 0 6,1 1 0-6,0 4 0 8,0-1 0-8,0 1 0 8,0-3 0-8,0 3 0 8,2-1 0-8,2-1 128 5,-4-7-128-5,0 3 0 9,-2-4 128-8,2 0-128 5,-2-5 0-6,0-3 128 8,0 2-128-8,2-4 0 7,0 4 144-7,0-4-144 8,0 4 128-8,2-2-128 7,-1 0 128-7,5-4-128 8,-4-2 160-7,0 2-32 7,2-2-128-7,-2-3 192 5,-2 1-192-6,4 0 128 7,-3-2-128-7,-3-2 0 7,-1-1 128-7,-1-5-128 7,-6 2 0-7,2 3 144 9,2-5-144-9,-4 0 0 6,-3 1 0-6,1-3 128 10,-4-3-128-10,2-1 160 5,-1 1-160-5,3-6 160 9,2-3-160-9,8-9 0 6,-12 12 144-6,3-4-144 8,9-8 128-8,-10 12-128 7,10-12 128-7,-14 7-128 8,14-7 0-8,-9 6 144 7,9-6-144-7,-14 6 0 9,14-6 128-9,0 0-128 6,-12 4 0-6,12-4 0 8,0 0 0-8,0 0 0 7,0 0 0-7,0 0 0 9,0 0 160-9,0 0-160 6,0 0 128-6,0 0-128 8,0 0 128-8,0 0-128 8,0 0 128-8,0 0-128 7,0 0 0-7,14 6 0 7,-14-6 0-7,21 2 0 8,1 0 0-8,1 0 0 7,1-2 0-7,1 2 0 8,-2 0 0-8,5-2 0 8,-1 0 0-8,4 0 0 7,-2 0 0-7,1 0 0 8,-1 0 0-8,0-2 128 7,-1-2-128-7,-1 2 0 8,-2-2 0-8,-1-2 128 7,-3 0-128-7,0 2 0 7,1 4 0-7,-4-4 0 22,-3 1-1936-20,3-1-320-1</inkml:trace>
    </iact:actionData>
  </iact:action>
  <iact:action type="add" startTime="27806">
    <iact:property name="dataType"/>
    <iact:actionData xml:id="d12">
      <inkml:trace xmlns:inkml="http://www.w3.org/2003/InkML" xml:id="stk12" contextRef="#ctx0" brushRef="#br0">26763 18646 11967 0,'0'0'1072'1,"0"0"-864"-1,0 0-208 0,-6-11 0 7,6 11 1072-6,-10-8 160 5,4-2 48-5,6 10 0 7,-4-12-256-8,4 12-32 6,0 0-16-5,0-11 0 7,2-3 48-8,4 4 0 7,4-5 0-7,-2 3 0 8,3-6-96-8,5 7-16 6,0-5 0-5,1 6 0 6,3-3-144-7,-5 3-48 8,3 2 0-7,1-4 0 5,-1 3-208-6,1 3-64 8,-1-6 0-8,-5 6 0 9,5 2-96-9,-4 4-32 6,-14 0 0-6,15 0 0 7,-15 0-128-7,20 4-48 9,-20-4 0-9,13 16 0 7,1-2-16-7,-6 5-128 6,0 1 192-6,1-3-64 8,-3 10-128-8,-2 3 0 9,-4-1 0-9,0 8 0 10,0-2 0-10,0 10 128 5,0 0-128-4,-2 5 128 7,0 3-128-8,0 6 0 4,0-3 0-4,2 3 0 9,0 1 0-9,0 3 0 6,0-1 0-5,0-2 0 8,2-1 0-9,0 1 0 6,0-3 0-6,0-1 0 8,-2 3 0-8,4-4 0 7,-2-3 0-7,0 1 0 8,0 0 0-8,0-7 128 7,0 3-128-7,2 0 128 7,-2-2-128-7,0-4 0 8,-2 3 0-8,4-5 0 8,-2 0 128-8,1-2 0 8,1 6 0-8,2-6 0 7,0 0-128-7,-2-4 192 7,-4 6-192-7,2-4 192 10,0-4-192-10,-2 1 128 6,0 3-128-5,2-4 128 5,-2-4-128-6,0 2 0 7,0 0 0-7,2-1 128 9,-2-3-128-9,0-2 0 7,0 1 0-7,0-3 0 7,2-1 0-7,-2-5 0 8,0 3 128-8,0-1-128 8,0-19 0-8,0 0 0 6,2 16 0-5,-2-16 128 6,2 15-128-7,-2-15 128 8,0 0-128-8,0 0 128 7,0 0-128-7,0 0 0 8,0 0 0-8,0 0 128 7,0 0-128-7,0 0 128 8,3 16-128-8,-3-16 128 7,0 0-128-6,0 0 0 6,0 0 0-7,0 0 0 6,0 0 128-5,0 0-128 8,0 0 0-9,0 0 128 7,0 0 32-7,0 0 0 7,0 0 0-7,0 0 0 8,0 0 16-8,0 0 0 7,0 0 0-7,0 0 0 8,0 0 0-8,0 0 0 7,0 0 0-7,0 0 0 7,0 0-176-7,0 0 192 8,0 0-192-8,-11 4 192 7,1 0-192-5,10-4 128 4,-16 4-128-6,5 1 128 8,-5-1-128-7,6 4 0 5,-5-2 0-5,3-2 128 7,-4 2 0-8,5 0 0 5,-9-1 0-5,5-1 0 8,1 0 64-8,-2 0 0 7,5 0 0-7,11-4 0 8,-18 6-64-8,8 0 0 9,10-6 0-9,0 0 0 7,-13 6-128-7,13-6 0 7,0 0 0-7,0 0 0 22,0 0-944-20,0 0-208-1,0 0-64-1,0 0-15408 0</inkml:trace>
    </iact:actionData>
  </iact:action>
  <iact:action type="add" startTime="30927">
    <iact:property name="dataType"/>
    <iact:actionData xml:id="d13">
      <inkml:trace xmlns:inkml="http://www.w3.org/2003/InkML" xml:id="stk13" contextRef="#ctx0" brushRef="#br0">12949 5853 4607 0,'0'0'192'4,"21"2"64"-4,1-2-256 0,-5 0 0 0,-1-2 0 0,4 2 0 6,-5 2 1616-6,5-2 288 7,1 0 48-6,-1 0 16 7,-5-4-1408-8,5 2-288 6,1 2-48-5,-1 0-16 9,1 0-208-10,1 0 144 6,-1-2-144-6,-3 0 128 6,-1 0-128-6,1 0 0 7,-18 2 0-7,15 0 0 9,3-2 0-9,-18 2 0 6,0 0 0-6,0 0 128 8,13 0 16-8,-13 0 0 8,0 0 0-8,0 0 0 10,0 0 368-10,0 0 80 5,0 0 16-5,0 0 0 7,0 0 48-7,0 0 16 8,-9 8 0-8,1 0 0 8,-8-4-448-8,5 2-96 6,-7-2 0-6,1-1-128 8,-1-1 240-7,-3 0-64 5,-3-2-16-6,1 0 0 8,-1 0-32-8,3-2-128 11,-5 0 192-11,1 0-64 7,0-1-128-6,-3-5 128 2,1 2-128-2,-4 0 128 7,-8 2-128-8,4-2 0 6,0-3 144-6,-2 1-144 9,2 2 192-9,-1-4-48 7,3 2 0-7,-2 1 0 9,6-7-144-9,0 2 192 5,-1-1-192-5,1 1 192 9,0 2-192-9,2-6 160 7,-1 5-160-7,1-5 160 9,2 4-16-9,-1-3 0 6,3 5 0-6,3-2 0 9,-1 3-144-9,-1 1 192 6,3-2-192-6,1 2 192 8,-1 6 64-8,1-3 0 7,5-1 16-7,-1-2 0 8,0 4-16-8,14 4 0 7,-15-4 0-7,3 4 0 8,12 0-32-8,-16 2-16 6,16-2 0-5,0 0 0 7,-9 14-208-8,5-1 0 7,0 9 0-7,2-3 0 9,0 1 0-9,2 5 0 5,2 4 0-5,2 5 0 9,0 3 0-9,-2 2 0 8,0 9 0-8,2 7 0 8,-1 0 0-8,3 5 0 6,-2 6 128-6,0-1-128 9,-2 7 160-9,2 0-160 6,-2 2 160-6,2-2-160 9,0-3 128-9,3 7-128 6,-1 0 0-6,2-4 144 9,2-2-144-9,-2-6 160 7,-2 5-160-7,1-5 160 8,3-2-160-8,-2-1 192 6,4-1-192-6,1-1 192 8,-5-3-192-8,4 3 160 7,-4-5-160-7,-3 7 160 10,3-1-160-10,2 5 0 5,-4-5 144-5,0 1-144 8,-2 3 0-8,-1 4 144 8,3-3-144-8,-2 3 0 7,-2-6 0-7,0 7 0 7,2-3 0-7,0-2 0 9,0 4 128-9,2-5-128 7,-2-3 0-7,-1 5 0 9,-3-5 0-9,4-1 0 5,0-5 0-5,2 1 0 8,0 1 128-8,2-3-128 7,-6 2 0-7,2-5 0 9,-2-1 0-9,-2-4 0 6,0 0 0-6,0-6 0 8,0 2 0-8,0-8 0 7,2 0 0-7,-2-4 0 9,-2 1 0-9,0-3 0 6,0-2 128-6,0-3-128 8,0-7 0-8,0-1 128 7,-2 2-128-7,4-16 0 8,-2 13 144-8,-2 5-144 7,4-18 0-7,0 11 144 8,0-11-144-8,0 0 0 7,-2 18 0-7,2-18 128 8,0 0-128-7,0 0 0 4,-2 18 0-5,2-5 0 9,0-13 0-9,0 0 0 7,0 0 0-7,10 20 0 9,-10-20 192-9,8 10-64 5,-8-10 0-5,0 0 0 9,21 5-128-9,-3 1 0 7,-1 2 144-7,5-8-144 10,-5-4 0-10,3-2 0 5,1 4 0-5,1 0 128 9,-3-2-128-7,3 1 0 2,1-1 128-3,4 0-128 6,3-2 0-7,-1 0 144 8,2-2-144-8,0 4 0 7,4-1 0-7,-1-3 0 7,1 2 0-7,2-2 0 25,-4-8-1024-24,-2 5-304 3,2-5-64-3</inkml:trace>
    </iact:actionData>
  </iact:action>
  <iact:action type="add" startTime="32040">
    <iact:property name="dataType"/>
    <iact:actionData xml:id="d14">
      <inkml:trace xmlns:inkml="http://www.w3.org/2003/InkML" xml:id="stk14" contextRef="#ctx0" brushRef="#br0">13637 5761 9151 0,'0'0'400'1,"0"0"96"-1,-13 0-496 0,13 0 0 0,0 0 0 0,-10 0 0 8,10 0 448-8,-16 0-16 7,16 0 0-7,-11 0 0 8,11 0 16-8,0 0 0 7,0 0 0-7,0 0 0 9,0 0 32-9,0 0 16 7,0 0 0-7,0 0 0 7,0 0 64-7,0 0 16 6,0 0 0-6,0 0 0 10,10-15 0-10,3 7 16 6,-13 8 0-6,18-8 0 8,1-2-80-8,-3 2 0 6,1 5-16-5,3-3 0 7,-3-2-16-7,3 2 0 5,-1-2 0-5,-1 2 0 6,2-3-64-7,1 3-16 12,-3 2 0-12,-3 2 0 4,7-2-144-4,-5 0-48 6,-1 0 0-6,1 0 0 9,-17 4-208-9,16-2 144 5,1 0-144-5,-17 2 128 9,18 4-128-9,-18-4 0 6,16 10 0-6,-3-4 128 9,-13-6-128-9,8 14 0 8,0-1 144-8,-4 1-144 8,-4-14 256-8,2 19 0 7,-2 3-16-7,-2-1 0 9,-2 5-112-9,0-1-128 7,0 2 176-7,0 3-176 6,-2 5 144-5,-1 2-144 5,1 8 0-6,0-4 144 8,0 5-144-8,-4 5 0 7,4 6 0-7,1-1 128 9,-3 3-128-9,-2 1 0 6,2 6 0-6,2-5 0 8,-3-1 0-8,1 7 0 7,2-3 0-7,0 0 0 8,2 1 0-8,-2-3 0 7,2-3 0-7,0 1 0 8,3 3 0-8,-1-7 0 6,4-3 0-6,-2 1 0 10,1-5 0-10,3 0 128 5,-2 0-128-5,2-1 0 10,0 1 192-10,0 4-32 6,-2 1-16-6,2-1 0 10,-2 0 32-10,2-1 0 5,0 5 0-5,3-4 0 10,-1-3-16-10,-2 1 0 5,2-2 0-5,2-2 0 9,-2-1-160-9,0 3 192 6,-1-6-192-6,3 2 192 7,2-4-192-7,-2 2 160 8,0 0-160-8,3-4 160 8,-3 4-32-8,2-6-128 6,2-2 192-5,-5 4-64 8,5-6-128-9,0-2 192 6,-6 2-192-5,3 0 192 7,1 2-192-8,-2-3 192 7,0-3-192-7,1 0 192 9,-3 2-48-9,2-1 0 7,2-3 0-7,-2 0 0 8,-1-1-144-7,5 1 192 5,-4-2-192-6,0 3 192 7,-2-3-192-6,5 2 128 6,-3-1-128-7,2-1 128 8,0 0-128-8,-5 1 0 5,1-5 144-5,4 2-144 7,-2-1 0-7,-2-1 128 9,0-7-128-9,1 2 0 6,-1-1 0-6,-2-1 0 9,-4-14 0-9,6 19 128 7,-2-3-128-7,4 2 192 7,-4-7-64-7,1 3 0 8,-5-14 16-8,2 14 16 7,-2-14 0-7,4 15 0 8,-4-15-160-8,0 0 192 8,4 16-192-8,-4-16 192 8,0 0-192-8,4 15 160 5,-4-15-160-5,0 0 160 9,0 0-16-9,4 18 0 7,-4-18 0-7,-4 10 0 9,4-10-16-9,0 0 0 6,0 0 0-6,-6 15 0 9,6-15-128-9,0 0 128 5,0 0-128-5,-10 8 128 10,10-8 16-10,-11 8 0 6,11-8 0-6,-12 6 0 9,12-6 16-9,-12 8 0 7,-3-1 0-7,15-7 0 7,-16 2 0-7,3 0 0 8,-1 0 0-8,0 2 0 7,1-2 32-6,1-2 0 8,0-2 0-9,-3 2 0 7,3 2 80-7,-6 0 32 7,3-2 0-7,-1 2 0 7,-5-2-16-7,1 4 0 7,3-2 0-7,-5 2 0 8,-1-2-160-8,1 0-128 7,3 3 192-7,-5 1-192 9,-3 2 0-9,0 0 0 6,-1 0 0-5,-1 5 0 19,-4-1-912-17,4 4-304-1,-1-5-48-2,3 7-14672 0</inkml:trace>
    </iact:actionData>
  </iact:action>
</iact:actions>
</file>

<file path=ppt/ink/inkAction3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07:08:46.601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act:action type="add" startTime="4427">
    <iact:property name="dataType"/>
    <iact:actionData xml:id="d0">
      <inkml:trace xmlns:inkml="http://www.w3.org/2003/InkML" xml:id="stk0" contextRef="#ctx0" brushRef="#br0">13150 3444 6447 0,'0'0'576'2,"0"0"-576"1,0 0 0-3,0 0 0 6,0 0 1152-5,0 0 128 6,0 0 32-7,0 0 0 9,0 0-768-9,0 0-160 6,15 12-16-5,1-8-16 6,-16-4-48-6,14 8-16 5,-14-8 0-6,17 10 0 7,1-1-32-7,-6-1-16 7,-1 4 0-7,1-4 0 10,-12-8 32-10,14 17 16 6,-1-5 0-6,-3 0 0 7,-10-12 32-7,14 17 0 8,-9 3 0-8,3-5 0 9,-2 3-176-9,2 1-16 6,-4-3-128-6,-2 1 192 8,-2 5 96-8,2-5 16 6,0 3 0-6,-2 3 0 14,0 1 16-14,0 1 16 2,0 2 0-2,2 1 0 8,0-5-48-7,1 1-16 6,-1-1 0-6,2 4 0 6,-2 1-48-7,2 1-16 8,-2 2 0-8,0 0 0 8,2-4-64-8,0 1-16 7,6-1 0-7,-3 2 0 8,-1 1-128-8,2-1 160 7,2-4-160-7,0-1 160 7,5-5-160-7,-1 3 128 6,1 3-128-6,1-2 128 10,7 1-128-10,-1-5 160 6,1 1-160-6,-3 1 160 8,1-7-160-8,3 3 192 6,-1-1-192-6,4-4 192 9,3 3-64-9,-1-1 0 7,2 3 0-7,-2-5 0 9,1 2 64-9,-1-4 0 6,4 1 0-6,0 5 0 7,-2-1-16-7,5-3 0 7,1-4 0-7,0 4 0 9,2-5 16-9,4 3 16 7,1 2 0-7,1-2 0 9,2 1-16-9,4 1-16 6,0-4 0-6,-1 4 0 8,11-5-48-8,-5-3 0 7,-1 0 0-7,-2 4 0 8,-5 0-128-8,5-2 0 6,0 0 144-6,-1 3-144 9,3-1 128-9,2 0-128 7,3 0 160-7,4 3-160 9,-3-3 0-9,5 4 0 6,6-6 0-6,0-2 0 9,-9-4 0-8,-3 0 128 4,3 2-128-5,1 1 0 8,-5 3 160-8,5 0-160 7,2-2 160-7,1 0-160 8,7 0 128-8,-4 0-128 7,2-2 0-7,-4 0 0 7,-3-2 0-7,-5 2 128 7,5-2-128-7,-3 0 0 9,-5 0 0-9,-1 2 144 7,1 1-144-7,1 1 128 7,7 2-128-7,3-4 0 8,-4 0 0-8,5 0 0 7,-5-2 0-7,-2-2 0 8,-3 0 0-8,3 0 0 7,-3 2 0-7,-1 0 0 7,1 0 176-7,-1 0-176 8,1 2 128-8,3 0-128 8,3 0 0-8,-1-2 144 7,6 0-144-7,-7-2 0 8,-7 0 144-8,1 0-144 9,-3 2 0-9,1-2 0 5,-2 2 0-5,-1-2 128 10,-1 0-128-10,2 0 0 4,-1 2 0-4,3 2 0 11,2-2 0-11,1 0 0 6,-1-2 0-6,-1 0 128 9,-1-5-128-9,-3 1 0 5,-1 2 0-5,0-2 0 10,2 2 0-10,-7-2 128 6,-1 2-128-6,0-1 0 8,-4-1 0-8,8 2 0 6,-2 2 0-6,-1-4 128 9,3 2-128-9,2-2 0 7,2 0 0-7,-1 1 0 7,1-1 0-7,-4 0 0 8,-4 0 0-8,-1-2 0 9,-3-2 0-9,4 5 0 5,-2 1 0-5,2-4 128 9,-2-2-128-9,-4 4 0 7,6 2 0-7,-8 0 0 9,2-1 0-9,2-3 0 6,-2 2 0-6,4 2 0 8,-6 0 0-8,2-2 0 6,-4-5 0-6,4 5 0 9,-2-4 0-9,-4 0 128 7,-6 2-128-7,1 1 0 7,-3-9 0-7,-1 4 0 7,-5-5 0-7,3 5 128 9,-3-5 0-9,2 1 0 7,-5 2 0-6,2-3 0 6,3 1 80-7,-5-3 32 8,-3 1 0-7,-3 3 0 5,4-7 32-6,-5 1 16 7,-1-3 0-7,2-1 0 8,-2-2-16-8,-2 1 0 6,0-1 0-6,1 0 0 8,-3-7-64-8,0 3-16 8,-2 0 0-8,0 2 0 8,0 0-32-8,-2 1-16 6,0-5 0-6,0 2 0 9,0 0 64-9,0 3 16 7,-2 1 0-6,2-2 0 6,-2-2-96-7,2-3 0 7,0 1-128-7,0 2 192 8,-2 2-192-8,0 0 0 7,0-3 0-7,2 5 0 7,-2 0 128-7,2 3-128 9,0-1 0-9,0 0 144 8,0-1-144-8,0 3 0 7,2-2 144-7,0 3-144 8,0-1 0-8,0 3 0 5,0-1 0-5,2-1 128 9,0 7-128-9,0-1 0 7,4 4 0-7,-3 1 0 8,1 3 0-8,-6 8 0 6,8-16 0-6,-8 16 0 8,0 0 0-7,14-8 0 6,-14 8-144-7,13-1 144 8,-13 1-192-7,16 5 16 4,-16-5 16-5,18 14 0 26,-7-4-1776-25,5 7-368 3,-6-5-64-4</inkml:trace>
    </iact:actionData>
  </iact:action>
  <iact:action type="add" startTime="6395">
    <iact:property name="dataType"/>
    <iact:actionData xml:id="d1">
      <inkml:trace xmlns:inkml="http://www.w3.org/2003/InkML" xml:id="stk1" contextRef="#ctx0" brushRef="#br0">13394 3460 3679 0,'0'0'160'4,"0"0"32"-4,-18-2-192 0,18 2 0 0,-16-4 0 0,16 4 0 7,-11-2 1728-7,11 2 288 7,0 0 64-7,-16-2 16 9,16 2-1216-9,0 0-240 6,-12 6-64-6,12-6 0 9,0 0-176-9,-9 10-32 6,-1 5-16-6,4-1 0 8,4 6-352-8,0 1 0 6,0-1 0-6,2 3 0 8,0 2 0-8,0 3 0 6,0-1 0-5,0 4 0 8,2-2 0-9,0 6 0 6,-2 1 0-6,4 1 0 9,0 2 0-9,0-4 0 9,2 2 0-9,0 4 128 6,-1 0 0-6,3 2 0 7,2 1 0-7,-2-3 0 8,3 2 48-7,5-6 16 6,-2-2 0-7,3 3 0 7,7-7 64-7,-1 2 32 7,2-2 0-7,5 0 0 8,1 1-16-8,2-3 0 8,2 2 0-8,6 0 0 7,-2 0-16-6,8-1 0 6,0-1 0-7,-6-2 0 7,4-3 0-7,1 1-16 7,3 0 0-7,2-1 0 8,0-5 16-8,5 5 0 7,3 1 0-7,7 0 0 9,0 1-64-9,8-7-16 7,1-3 0-7,1 3 0 9,-2-5-16-9,2 2 0 6,-6-3 0-6,4 3 0 7,4 1-160-6,4-3 160 5,4 2-160-6,6-1 160 9,5 5-160-9,-5-1 160 6,-2-5-160-6,3 1 160 8,-7-3-160-8,8 4 128 8,3-5-128-8,5 5 128 8,-5-6-128-8,3 1 0 6,-9-3 144-6,3-2-144 8,-2 2 0-8,-3 2 128 7,1-3-128-7,8-3 0 8,5 2 0-8,-6-2 0 8,3 0 0-8,-4-2 128 8,-3-2-128-8,-3 0 0 6,0 0 0-6,5 0 128 8,1-2-128-8,3-2 0 7,3 2 128-7,-9-2-128 9,-1-4 0-9,0 5 144 7,-5-9-144-7,3 2 0 8,6 2 160-8,-3-7-160 7,9 1 128-7,-11-5-128 8,-7-1 0-8,0 1 0 6,-2-3 128-6,-2-3-128 10,-2-6 0-10,0 1 0 5,2 5 144-5,0 0-144 8,0-3 0-8,-4-3 128 7,-6-4-128-7,-1 2 0 8,-3 0 192-8,-6 3-16 7,-1-1-16-7,-3 0 0 8,-1-2-32-8,0 2 0 7,-3-2 0-7,3 1 0 8,0 3 16-8,-3-2 0 8,-1 0 0-8,2-2 0 7,-10-1 32-7,-3 1 0 7,-2 0 0-7,-3 0 0 8,-6-2 16-8,-2 6 0 7,-3 3 0-7,1 1 0 8,0-1-16-8,-3 5 0 7,-3 0 0-7,-5-1 0 9,2 5-176-9,-7 3 0 7,5-6 144-7,-6 7-144 8,0-3 0-8,-1 8 128 6,-7 8-128-6,0 0 0 9,6-17 0-8,-6 17 0 4,0 0-160-5,0 0 160 24,0 0-528-22,0 0 0-2,-11-6 0 1,11 6-7264 6,0 0-1440-4</inkml:trace>
    </iact:actionData>
  </iact:action>
  <iact:action type="add" startTime="7926">
    <iact:property name="dataType"/>
    <iact:actionData xml:id="d2">
      <inkml:trace xmlns:inkml="http://www.w3.org/2003/InkML" xml:id="stk2" contextRef="#ctx0" brushRef="#br0">22372 2534 6447 0,'0'0'576'3,"0"0"-576"-3,0 0 0 0,0 0 0 8,0 0 1280-8,0 0 128 8,0 0 48-8,14 4 0 8,-14-4-768-8,15 7-160 6,-15-7-16-6,20 8-16 8,-7 0-48-7,3 6 0 4,-8-3 0-4,2 5 0 7,-10-16-224-8,13 17-48 8,-5 5-16-8,2 1 0 7,-1 5-32-7,-1-1 0 6,2 0 0-5,0 1 0 8,-4 3 0-9,1-2-128 6,3-2 192-6,-4 3-64 8,2-1 32-7,4 6 0 5,-5 0 0-6,3 0 0 13,4 0 32-13,-4 4 0 4,-1-4 0-4,5-2 0 8,3-1 48-8,-3-1 16 7,0-2 0-7,-1 0 0 7,5 3 0-7,-4-3 16 7,3-2 0-6,-1 0 0 6,3 3-16-7,3-3-16 6,-3 2 0-5,3 1 0 8,3-1-16-8,2 0 0 3,1-2 0-3,1 1 0 7,4-1-80-8,-2-4-16 7,1 1 0-7,1-1 0 8,4 2 0-8,4 1 0 7,4-5 0-7,-1 3 0 9,3 3 64-9,6-4 0 6,2-1 0-5,-1-5 0 6,-3-3-32-7,-2 4 0 7,1-7 0-7,3 7 0 9,2-6 16-9,3 3 0 7,-1-5 0-7,5 6 0 8,1-3 16-8,3 5 16 6,2-7 0-6,-2 1 0 8,5-4-48-8,-5 0-16 7,2-4 0-7,-1 3 0 8,1 1-144-8,-2 0 192 7,4 4-192-7,1-4 192 8,5-3-64-8,4 1-128 7,-2 0 192-7,-4-4-64 8,0-2-128-8,-2 0 192 7,-6 2-192-7,7-2 192 9,-3 0-192-9,2 0 160 6,4-2-160-6,-4 2 160 9,4 0-160-9,0-2 0 6,2-4 144-5,-7 2-144 6,-3-2 0-7,-6 3 144 6,3-5-144-5,1 0 0 7,-6 2 192-8,5 2-192 8,3-4 192-8,-2-1-192 6,3-1 160-6,-3 2-160 8,4-6 128-7,-9 1-128 6,-7-7 144-6,3 5-144 5,-3 1 160-6,-1-3-160 8,0 1 144-8,-3-2-144 7,1 5 128-7,-2-3-128 8,2-3 128-8,-1 3-128 8,1-7 0-8,0-3 128 7,-4 5-128-7,1-3 192 7,-1 1-192-7,-2 0 192 9,-6-3-48-9,0 1 0 6,-4-2 0-6,-4-3 0 8,-1-3 32-8,1 2 0 7,-2 0 0-7,0-2 0 9,1-1-16-9,-3-6 0 6,0 2 0-5,-1-3 0 7,-3 2 32-8,0 2 16 6,-3-5 0-6,-3 4 0 10,3-2 0-10,-6 1 0 5,-1-8 0-5,5 6 0 7,-8-2 48-7,1 4 0 7,1-6 0-6,-6 0 0 6,2 2 0-7,-3-4 16 9,1 3 0-9,-4 3 0 7,-2-4-128-7,0 6-16 6,0-6-128-6,-2 8 192 8,0 0-192-8,-3 0 128 8,-1 2-128-8,0 5 0 7,2-1 144-7,-2 0-144 7,-2 0 128-7,2 3-128 9,3 9 0-9,-1-2 0 7,-2 3 128-7,-2 6-128 9,8 12 0-9,0 0 0 6,-6-13 0-6,6 13 0 24,0 0-1408-22,0 0-272 2,-15 13-48-4</inkml:trace>
    </iact:actionData>
  </iact:action>
  <iact:action type="add" startTime="13456">
    <iact:property name="dataType"/>
    <iact:actionData xml:id="d3">
      <inkml:trace xmlns:inkml="http://www.w3.org/2003/InkML" xml:id="stk3" contextRef="#ctx0" brushRef="#br0">2016 6894 10367 0,'0'0'448'1,"0"0"112"-1,0 0-560 0,0 0 0 0,0 0 0 0,0 0 0 8,2 16 864-8,-2-16 64 11,2 10 16-11,-2-10 0 5,-2 13-16-5,2-13 0 10,0 12 0-10,-4 0 0 6,0-1-16-6,4-11 0 11,-7 8 0-11,1 0 0 4,6-8-48-4,-6 8-16 10,6-8 0-9,-10 6 0 2,-2-2-160-3,12-4-48 10,-9 0 0-10,9 0 0 5,-12-2-144-5,12 2-48 11,-10-2 0-11,4-6 0 4,-5-4-112-4,5 4-16 11,0-5-16-11,6 1 0 5,-2 0-16-5,4-3 0 7,0 1 0-7,2-3 0 9,0-3-96-8,5 4 0 7,-1-3-16-8,4-4 0 6,2 5-176-6,-3 0 0 8,7-3 144-8,-4 3-144 4,-1 5 0-3,5-3 0 9,-7 6 0-10,3-3 0 4,2 3 0-4,-1 4 0 12,-5 0 0-10,4 4 0 0,-3-2 0-2,1 8-160 11,2-2 160-11,-6 6 0 4,-1 2-128-3,3 4 128 5,-6-3 0-6,2 7 0 8,-4-5 0-8,0 5-128 7,-2 3 128-7,-2 1 0 8,-2-1 0-8,0 3 0 6,-4-1 0-6,-4 2 0 9,5-1 0-9,-7 1 0 8,0-1 0-8,1-5 144 8,-5 6-144-8,-3-3 0 6,1-3 0-6,5-5 128 8,-5 0 64-8,5-8 16 11,1-1 0-11,-4-1 0 5,3-2 176-4,-3-2 48 4,4-2 0-5,-3-2 0 9,3-1-48-9,1-1-16 12,-3-8 0-12,2 0 0 4,-3-1-176-4,7-1-16 11,4-3-16-11,0-5 0 3,2 1-32-2,4-2 0 5,4-1 0-6,4-1 0 8,-2 0 48-8,2-1 0 12,7-1 0-12,-1 2 0 3,4-1-176-3,-1 5 0 12,1 4 0-12,1-1 0 3,3 2 0-2,-3 7 0 9,1 5 0-10,1 2 0 5,-3 0-176-4,-3 4 176 4,5 8-128-5,-5 0 128 9,3 7-128-9,0 1 128 6,-9 5-128-6,1 7 128 10,0-1 0-10,-6 2-160 10,-2 1 160-10,-2 3 0 4,-2 2 0-4,0 0 0 4,-4-2 0-4,-6 0 0 9,4-9 0-9,-5-1 0 10,-1-2 0-10,-5-3 0 6,3 1 0-6,-4-1 176 9,-1-6-176-8,2-1 160 4,-5 3 80-5,-1 2 16 10,1-8 0-10,-1-7 0 4,0-1 16-4,-1-1 16 12,3-3 0-12,1-8 0 3,3 0-32-2,-3-5-16 9,7 1 0-10,3-3 0 5,-2-5-112-5,3-1 0 11,1-6-128-11,-2 1 192 4,6 1-192-3,5 0 0 9,4-6 0-10,1-2 0 4,2 2 0-3,6 3 0 10,0 1 0-11,5 2 0 10,-3 0 0-10,5 3 0 5,3 7 0-5,1 1 0 4,1 8 0-3,-1 3 0 9,2-1 0-10,3 8-160 4,-3 6 160-4,2 3-160 9,1 3 160-9,-3 8-160 5,-2 3 160-5,-1 6-128 11,-7 5 128-11,-1 5-128 5,-2 0 128-4,-2 7 0 8,-9-1-144-9,-1 0 144 4,-7-6 0-4,-1 0 0 11,-2-6 0-11,-7 0 0 4,1-1 0-4,-5-1 0 10,-5-8 0-10,-1-1 0 5,0-1 192-5,-5-3-64 13,1-7 0-13,-2 3 0 5,2-6 112-5,0-4 16 5,-1-4 0-4,1 0 0 6,2-6 32-7,0-4 16 7,1-2 0-7,3-5 0 7,0-1-96-7,3-3-16 11,7-5 0-10,-3 1 0 3,4-4-64-3,3-2-128 7,3-4 176-7,-2-3-176 4,6 3 128-4,4 4-128 4,4-2 0-5,6 4 0 8,-2-6 0-8,1 9 0 8,7 7 0-8,2 1 0 7,-1 3 0-7,5 7 0 10,3 6-192-9,-2 4 192 3,1 6-176-4,-3 7 176 6,1 3-192-6,1 3 192 8,-3 5-128-8,-7 7 128 8,3 2 0-8,-8 0 0 7,-3 2 0-7,-1 0 0 7,-6-6 0-7,-2 0 0 9,-1 1 0-9,-3-3 0 12,-6 0 0-12,4-1 0 4,-5-5 0-3,1 0 0 8,-5 1 144-8,-1-3-144 4,3-3 0-5,-5-1 128 9,3 1-128-8,5-5 0 18,0 3-1344-18,1 2-336 3,-1-1-80-3</inkml:trace>
    </iact:actionData>
  </iact:action>
  <iact:action type="add" startTime="17220">
    <iact:property name="dataType"/>
    <iact:actionData xml:id="d4">
      <inkml:trace xmlns:inkml="http://www.w3.org/2003/InkML" xml:id="stk4" contextRef="#ctx0" brushRef="#br0">1215 12659 8287 0,'0'0'368'3,"-18"0"80"-3,2 0-448 0,3 0 0 1,-1 2 0-1,14-2 0 6,-16-4 1200-6,1 2 144 8,3 2 48-8,12 0 0 7,-13-2-432-7,13 2-64 8,-10-4-32-8,10 4 0 7,0 0-144-7,0 0-16 7,0 0-16-7,0 0 0 9,0 0-256-9,0 0-48 6,0 0-16-6,0 0 0 8,0 0-96-8,0 0-16 8,10 2 0-8,3 0 0 8,-1-2 176-8,5-4 16 8,5 2 16-8,1 2 0 7,7-2 0-7,5 2 0 7,31-1 0-3,0-1 0 2,-3-2-80-6,7 0 0 5,0 2-16-5,4-4 0 8,-2-2-16-8,4-4 0 8,1 5 0-8,3 1 0 9,1 2-16-9,1-2 0 6,4-4 0-6,2 4 0 7,6 6-16-7,-5-1 0 7,-3-1 0-7,-2-2 0 8,-6 2-160-8,2 4-32 7,-4 2-128-7,-4-2 192 9,0-1-32-9,-5-1-16 7,1 0 0-6,-6-1 0 5,-1 1 48-6,-3-2 0 7,-1-2 0-7,-4 4 0 9,-7 6-64-9,1-5 0 6,-6 1 0-5,4 2 0 7,-8 0-128-8,0 6 128 7,-6-2-128-7,-1-2 128 8,-1-4-128-7,-6 1 160 5,-7 7-160-6,0-6 160 9,-16-4-160-9,13 4 0 5,-13-4 0-4,0 0 0 20,0 0-384-18,0 0-128-3,0 0 0 1,0 0-16 10,-13 14-1936-9,-3-5-384-1,-15-3-80-1,1-2-16 0</inkml:trace>
    </iact:actionData>
  </iact:action>
  <iact:action type="add" startTime="17674">
    <iact:property name="dataType"/>
    <iact:actionData xml:id="d5">
      <inkml:trace xmlns:inkml="http://www.w3.org/2003/InkML" xml:id="stk5" contextRef="#ctx0" brushRef="#br0">2952 12359 20783 0,'0'0'912'0,"0"0"208"0,0 0-896 1,6-12-224-1,2-3 0 0,8 7 0 5,5 4 144-5,3 2-16 9,-3 0 0-9,10 2 0 8,2 0 160-8,4 4 32 7,6-2 0-7,0 4 0 7,4-2 256-7,4 3 48 7,-2-1 16-7,-1 0 0 8,5 6-112-8,2-1-16 7,-1 5 0-7,1 2 0 8,-2 5-192-8,-1 6-32 6,1 4-16-6,-2 4 0 9,-1-1-96-9,-7-1-32 6,0 6 0-6,-6-6 0 10,0 2-16-7,-8 2-128 0,-3-2 192-3,-9-4-64 10,1-4 208-10,-8 4 48 6,-3-1 0-6,-1-3 0 8,-8 0 224-7,-5 0 48 5,-3 1 16-6,-6-1 0 8,-5 2-32-8,-7-2 0 7,-7-1 0-6,-2-1 0 6,0-2-96-6,-8 1-32 5,-3-1 0-6,-3 2 0 7,-4 1-160-7,-1-3-32 7,-3-4-16-6,1-1 0 7,-1 5-128-8,-1-1-32 6,-3-1 0-6,1 0 0 8,-2-3-144-8,1-4 0 8,5-1 0-8,3-7 128 23,6-2-1488-21,4-2-304-1,8-4-64 0,14-2-13488-1</inkml:trace>
    </iact:actionData>
  </iact:action>
  <iact:action type="add" startTime="19847">
    <iact:property name="dataType"/>
    <iact:actionData xml:id="d6">
      <inkml:trace xmlns:inkml="http://www.w3.org/2003/InkML" xml:id="stk6" contextRef="#ctx0" brushRef="#br0">10751 11046 8287 0,'0'0'368'2,"0"0"80"-2,0 0-448 2,0 0 0-1,9-15 0-1,-9 15 0 8,0 0 704-8,0 0 48 5,0 0 16-5,0 0 0 8,-7-12-192-8,-1-2-48 7,8 14 0-7,-16-7 0 9,-1-3 32-9,-5 2 0 8,1 2 0-8,-1 0 0 6,1 2 80-6,-5-3 0 7,-1-3 16-7,0 4 0 8,0-4-64-8,1 2-16 7,1 3 0-7,-1-3 0 8,5-4-128-8,3 4-48 6,1 1 0-5,-1-3 0 7,7 4-144-8,-5 2-16 8,6-2-16-8,10 6 0 6,-15 2-96-5,15-2 0 5,0 0-128-5,0 0 192 6,-10 12-192-6,4 7-128 5,0 3 128-6,0-1-208 9,3 3 208-9,-1 3-144 7,0 0 144-7,2 4-128 8,-2 6 128-8,-4 1 0 10,2 6 0-10,0 3 0 7,2 6 0-6,-3-1 0 4,-3 1 0-5,2 4 0 8,4-1 0-8,0 5 0 7,2-5 0-7,-2 3 0 9,4 1 0-9,0 1-128 6,0 5 128-6,0-2 0 8,0 1 0-8,0 7-128 7,-2 2 128-7,1-2 0 9,-1 2 0-9,-2-7 0 6,-2-3 0-6,2-2 0 8,-4-1 0-8,2-1 0 6,0-3 0-6,3 1 0 8,-3-1 0-8,-2-1 0 9,2 5 0-9,0-5 0 6,2 1 0-6,-2 0 0 6,-1-5 0-5,3 3 0 8,2-3 0-9,2-1 0 6,0-2 0-6,2-6 0 8,-2 0 0-8,2-4 0 7,0-2 0-7,3-4 128 9,1-4-128-9,0-2 0 6,4 1 0-6,6-5 0 9,5-3 160-9,-2-1-32 6,5 3-128-6,5-7 192 10,8 3 64-10,-2-3 16 5,0-7 0-5,6 2 0 8,-2 4-96-7,4-7-32 5,-2 1 0-6,4-2 0 8,-8 2-16-8,6-4-128 8,-6-2 192-8,6-6-64 9,-4-6-128-9,4 2 0 5,-4 2 0-5,4-1-10576 11</inkml:trace>
    </iact:actionData>
  </iact:action>
  <iact:action type="add" startTime="20481">
    <iact:property name="dataType"/>
    <iact:actionData xml:id="d7">
      <inkml:trace xmlns:inkml="http://www.w3.org/2003/InkML" xml:id="stk7" contextRef="#ctx0" brushRef="#br0">11433 11380 14735 0,'-7'-18'1312'0,"7"18"-1056"1,0 0-256-1,2-13 0 7,3-3 432-6,3 6 16 5,6-1 16-6,-2 3 0 8,3-6-128-8,1 4-16 7,1 3-16-7,5-3 0 7,-3 2-304-7,-1 2 160 7,3 6-160-6,3-4 128 7,-3-2 16-8,1 2 0 7,-1 4 0-7,2 0 0 8,1 0-144-8,1 8 0 7,-3 0 0-7,-3 4 0 7,3 3 0-7,-1 9 128 7,1-1-128-7,-9 8 0 8,5 6 0-8,-7 12 0 6,7 6 0-1,-8 9 0-1,0 8 176-3,-7 4-48 7,-3 4-128-8,-2 8 192 8,-5 2-192-8,-1 11 176 5,-2 3-176-5,-2-7 160 10,3-3-160-10,1-7 0 7,-6-9 144-7,2-3-144 7,-7 1 256-7,5 0-32 7,-3-2 0-6,1-6 0 8,4-2 160-9,-3 1 48 6,3-11 0-6,2 3 0 8,1-3-64-8,1-1-16 7,4-2 0-7,-2-3 0 8,0-1-192-8,2-8-32 6,2 2-128-6,0-6 192 8,-1 8-192-8,1-8 0 7,0 0 128-7,0-2-128 8,0-6 128-8,0-3-128 8,-2-5 176-8,2-1-176 8,-2-5 192-8,4-15-64 6,0 0 0-6,0 0-128 7,0 0 224-6,0 0-64 6,0 0-16-7,0 0 0 9,0 0-416-9,0 0-96 6,-6-17-16-6</inkml:trace>
    </iact:actionData>
  </iact:action>
  <iact:action type="add" startTime="21559">
    <iact:property name="dataType"/>
    <iact:actionData xml:id="d8">
      <inkml:trace xmlns:inkml="http://www.w3.org/2003/InkML" xml:id="stk8" contextRef="#ctx0" brushRef="#br0">12943 11766 2751 0,'0'0'256'3,"0"0"-256"-3,0 0 0 0,0 0 0 8,0 0 1808-7,0 0 320 5,0 0 64-5,0 0 16 5,0 0-1792-6</inkml:trace>
    </iact:actionData>
  </iact:action>
  <iact:action type="add" startTime="24008">
    <iact:property name="dataType"/>
    <iact:actionData xml:id="d9">
      <inkml:trace xmlns:inkml="http://www.w3.org/2003/InkML" xml:id="stk9" contextRef="#ctx0" brushRef="#br0">9610 13457 5519 0,'0'0'496'2,"0"0"-496"-2,0 0 0 0,0 0 0 7,0 0 1280-7,0 0 144 8,5-14 48-8,-5 14 0 8,4-14-464-8,0 1-96 5,-4 13-16-5,6-16 0 9,0 3-64-9,-2-1-32 8,-2 2 0-8,-2 12 0 8,0 0-160-8,0 0-16 5,6-13-16-5,-6 13 0 8,0 0-176-8,0 0-48 7,9-10 0-7,-9 10 0 8,0 0-112-8,0 0-16 7,16-6-16-7,-16 6 0 9,0 0 32-9,0 0 16 6,0 0 0-6,12-2 0 8,3 2-64-7,-15 0-16 6,0 0 0-6,0 0 0 5,14 8 32-5,-14-8 0 5,0 0 0-6,14 19 0 9,-5-3-16-9,3 0 0 5,-6 5 0-5,0-7 0 9,-2 3-16-9,0-1 0 7,1 1 0-7,-1 5 0 8,0-3 48-8,-4 1 0 11,2 1 0-11,2 5 0 7,0-3-96-7,0 0-16 5,-2-3 0-5,2-1 0 9,0 1 16-9,0-1 0 7,-1-1 0-7,3 3 0 8,-2 3-160-8,2-1 192 6,-4-1-192-6,4 1 192 10,0 2-192-10,0 1 192 5,1-1-192-5,1-1 192 9,-2-1-16-9,2 0 0 6,2-3 0-6,-3 1 0 9,1 3-176-9,4-3 0 6,0 4 0-5,3-1 0 6,-5-5 0-7,4 3 128 7,-5-1-128-7,9-3 128 8,-4 3 0-8,3 1 0 7,-1-1 0-7,1-3 0 8,5 3 16-8,-5 1 0 7,5-1 0-7,-1-3 0 8,5 1-144-8,-3 1 128 7,-2-7-128-7,5 5 128 9,1-3-128-9,-2-3 0 6,3 0 144-6,1 3-144 9,0-5 0-9,4 6 0 6,-5-4 0-6,3 1 128 8,0-5-128-8,0 6 0 6,1-5 0-6,-1 7 128 10,-2-4-128-10,6 1 0 6,-2 1 0-6,-1-4 0 8,-1 3 0-7,4-3 144 5,4 2-144-5,-4-2 0 7,4-5 0-8,-2 3 0 7,0-2 0-7,6-2 0 8,-2-2 0-8,6-2 128 7,3 0-128-7,-1-4 0 8,-4-6 128-8,2 3-128 7,2-3 0-7,-4-4 0 7,-1 4 144-6,5-3-144 4,-4-3 0-5,4-5 144 9,2 1-144-9,1 1 0 6,3-3 0-6,1-1 128 9,5-3-128-9,5 3 0 7,-3-2 0-7,1 1 0 9,0-3 0-9,-3-2 128 6,-5-2-128-6,1-1 0 8,1 1 0-8,1-2 0 7,1-4 0-7,5 4 0 8,-7 0 0-8,5-3 0 7,5-4 128-7,-4 2-128 8,1-6 0-8,1 1 0 7,-7-6 0-7,-3-4 0 9,-1 3 0-8,-3-1 128 5,3-2-128-6,-2 1 0 8,-1-7 128-8,-1-1-128 6,-6-3 0-6,2-1 128 8,0 0 32-8,-7-3 0 7,5-7 0-6,-6-4 0 6,0 4-160-7,-4 0 0 7,1-2 0-7,-3-4 0 8,-6-4 0-8,-4 0 128 7,-1 2-128-7,-3-6 128 9,-3-9-128-9,2 9 128 6,-7 4-128-6,3 2 128 9,-8-3 0-9,2 3-128 5,-1 0 192-5,-1 2-64 11,-4 0 16-11,-2 4 0 6,-4-4 0-6,-2 10 0 8,-5-1 16-8,3 9 0 7,-6 0 0-7,1-1 0 9,-7 7-32-8,-1-1 0 4,-5 1 0-5,-3 1 0 8,-4 4 0-8,0 4-128 7,-2 1 192-7,-6-3-64 7,-2 6-128-7,-2-2 0 7,0-2 144-7,2 4-144 9,-4 4 0-9,2 2 128 7,3 4-128-7,-7-6 0 7,2 2 0-7,4 2 0 8,-2 2 0-8,0 4 0 7,-1 1 0-7,-5-1 0 7,0-2 0-7,-4 0 0 9,1 3 0-9,1 3 0 6,1 2 0-6,-1 3 0 8,2 1 0-8,-2-3 0 8,1 5 0-8,1 3 0 9,-2-2 0-9,3 5 0 6,-1 1 0-6,-2-4 0 8,1 6 0-8,-3-3-160 6,-3 3 160-6,-1 2-160 10,-1-2 160-10,3 1 0 5,2 1 0-5,1 4 0 10,-1 2 0-10,2-2 0 6,3 2 0-6,-1 2 0 7,-2 2 0-7,1 3 0 8,-3 5 0-8,-1-2-128 7,-3 7 128-6,1-7 0 6,-1 6-144-7,0-5 144 7,1 3-128-7,-1-4 128 7,-1 4-160-6,3-1 160 6,3 7-128-7,1-3 128 8,2 3 0-7,1 1-144 6,1-1 144-7,2 1 0 6,-4 1 0-6,5-1 0 9,-3-1 0-9,-2-3 0 6,2 3 0-5,5 3-128 7,-5 0 128-8,2 3 0 6,4 1 0-6,-4-5 0 10,4 1 0-10,4 2 0 5,-2 3 0-4,2 1 0 7,2-2 0-7,-4 4 0 4,6 4 0-5,0-1 0 10,-4-5 0-10,4 6 0 5,-4 4 0-5,4-2-128 9,0 2 128-9,2 2 0 8,-4 0-144-8,3 4 144 6,3 2 0-6,2-3-144 8,0 3 144-8,1 4 0 8,1 4 0-8,2 3-128 7,-1 6 128-7,3 5 0 7,-1 5 0-7,5-2 0 7,-2 2 0-7,-1 4 0 8,5-2 0-8,5-2 0 7,8 0-128-7,-2 0 128 9,-2-7-176-9,4 3 32 6,2-6 0-6,2 7 0 9,2-7 144-9,0-4 0 6,0 3-144-6,4 3 144 9,0-6 0-9,0 5 0 7,4 1 0-7,3-1 128 8,-3 3-128-7,6-2 0 5,-5 6 0-6,9-4 0 8,-5 5 0-8,5-1 0 7,1 2 0-7,5 0 0 8,1-8 0-8,0 6 0 6,6-7 0-6,3 3 0 9,3-5 0-9,-2 3 0 8,6 2 0-8,-2-6 0 7,5-1 0-7,1-1 0 7,-4-3 0-7,4-2 0 8,4-3 0-8,-1 1 0 7,-1-2 0-7,6-5 0 8,-1 1 0-8,5-8 0 7,3 2 0-7,1-6 0 8,3-6 0-8,2-1 0 7,1-3 0-7,-1 0 0 8,-10-9 0-8,5 0 0 7,3-5 0-7,-4-1 0 8,5-4 0-8,1-4 0 7,-4-4 0-7,5 2 0 8,-1-2-256-7,0 0-16 6,-5-2-16-7,-3-4 0 23,-3-1-2176-22,-7-1-432 2</inkml:trace>
    </iact:actionData>
  </iact:action>
  <iact:action type="add" startTime="25642">
    <iact:property name="dataType"/>
    <iact:actionData xml:id="d10">
      <inkml:trace xmlns:inkml="http://www.w3.org/2003/InkML" xml:id="stk10" contextRef="#ctx0" brushRef="#br0">12473 13664 8287 0,'-10'-4'736'2,"10"4"-592"-1,-17-8-144-1,17 8 0 8,0 0 2944-8,0 0 544 9,-16-6 112-9,16 6 32 6,0 0-2448-5,-14 8-480 6,1-4-112-7,13-4-16 8,-10 9-384-8,10-9-192 6,-2 20 160-6,2-4-160 9,-2-1 208-9,4 7-48 5,4 3-16-5,4-4 0 9,-3 5-144-9,1 1 128 6,6 2-128-5,-2 4 128 7,7-1-128-8,-1-1 192 6,3 2-192-6,3 6 192 9,1 0-192-9,2 0 160 7,1 4-160-1,3-4 160-3,0 6-160-2,8 0 160 5,2-4-160-6,4 3 160 9,-4-7-160-9,4 4 192 5,5-5-192-5,-1-1 192 9,-4 8-64-9,4-6 0 7,3 0 0-7,3 2 0 7,-2-4-128-7,3 4 128 7,3-6-128-7,5 0 128 8,6 0-128-8,-1 0 160 8,1 4-160-8,2-5 160 7,-6-3-160-7,8-2 0 7,-7 0 144-7,7-1-144 8,-2-3 0-8,4 1 128 7,4-3-128-7,4 3 0 10,4-5 0-10,-1 4 0 5,-5-7 0-5,2 0 128 10,-4 1-128-10,-2-3 0 6,4 3 0-6,8-3 128 8,0 2-128-8,-1-5 0 7,5 3 128-7,-4-4-128 8,-8 3 0-8,2-1 0 7,-5-2 0-7,3 2 128 8,2-7 32-8,0 3 16 7,4 0 0-6,-2-2 0 5,5 0-16-6,-7-2 0 9,-4 1 0-9,-2 1 0 7,2-2-160-7,0-4 160 7,0 0-160-7,4 0 160 7,4 0-160-7,4-2 0 8,-7-4 0-8,-1 1 0 7,-2-1 0-7,0-2 128 7,0-4-128-7,0 4 0 9,0-3 0-9,2-1 0 6,3 4 128-6,1-4-128 8,-4 3 0-7,0-1 0 7,-4-4 0-8,0 7 128 6,-2-9-128-6,0 6 0 8,2-2 0-8,2-3 0 9,4-1 160-9,-4 1-160 5,0-7 192-5,-2 5-192 11,-2-1 224-11,-6-3-64 4,0 1-16-4,4 7 0 8,-8-3 0-8,4 4 0 8,4-3 0-8,-1 1 0 7,-1-8-16-7,0-1 0 7,-10 2 0-7,6 3 0 9,-5-5-128-9,-1-1 192 6,2-3-192-6,-3 4 192 8,-1 3-192-8,5 3 192 8,-3-7-192-8,4 3 192 7,-5 1-192-7,-3 1 160 8,-3-3-160-8,-3-1 160 9,-3 3-160-9,2 3 160 6,1-3-160-6,1 3 160 9,0-1-160-9,-3-1 128 6,-3-1-128-6,2 6 128 9,3-1-128-9,3 3 0 7,-3-1 0-7,1 3 0 8,0 0 0-8,-5-2 0 5,-1 3 0-4,0-3 0 9,-6 0 0-10,4 4 0 5,1-1 0-5,-5 5 0 7,2-2 0-7,0 4 0 8,-6-2 0-8,6-2 0 7,-4 0 0-6,4 4 0 6,-6 2 0-7,4 0 0 8,-2-2 0-8,0 0 0 8,0 1 144-8,0 1-144 8,-4 0 0-8,2 0 0 7,-6 0 0-7,-2 3 128 6,2 3-128-6,0 2 0 8,2-4 0-8,-1 0 0 8,-5 4 0-8,2 1 0 7,0-1 0-7,0-2 128 9,3 6-128-9,-3-1 0 6,-2-1 0-6,0 4 128 10,1-8-128-10,-3 7 0 5,2-1 0-5,0 6 0 9,1-5 0-9,-3 7 0 5,-2-7 128-4,1 7-128 8,-1 1 128-9,2 1-128 5,1-3 128-5,-5 7-128 9,-5-1 0-9,1 2 144 8,3-1-144-8,-3-1 0 7,-1 2 160-7,-1 3-160 8,-3 3 128-8,1 4-128 6,3-8 144-6,-2 2-144 8,-1 0 160-8,-1 3-160 7,3 5 208-7,-3-2-48 8,2 0-16-8,-3 6 0 7,1-2-144-7,-4 3 128 8,3-1-128-8,-1-2 128 7,0 0 0-7,-2-2 0 7,-1-4 0-7,5 4 0 9,-4-5 16-9,3-3 0 7,-5 0 0-7,4 2 0 9,0 0-16-9,-3-2 0 5,3-3 0-5,-4-5 0 9,-2-3-128-9,3 1 160 7,1 4-160-7,-2 1 160 10,0-7-160-10,4-3 128 5,-7 1-128-5,1-7 128 10,-6-10-128-10,6 16 0 5,-6-16 0-4,8 13 0 7,-8-13-128-8,0 0-128 5,0 0 0-5,0 0-16 24,0 0-832-23,0 0-176 0,-2 14-16-1,2-14-8576 9,0 0-1712-9</inkml:trace>
    </iact:actionData>
  </iact:action>
  <iact:action type="add" startTime="26737">
    <iact:property name="dataType"/>
    <iact:actionData xml:id="d11">
      <inkml:trace xmlns:inkml="http://www.w3.org/2003/InkML" xml:id="stk11" contextRef="#ctx0" brushRef="#br0">22700 15842 18431 0,'-14'15'1632'1,"4"7"-1312"3,6 1-320-4,0-1 0 7,-1-1 1088-7,3 3 128 7,2 3 48-7,5 2 0 10,1-1-368-10,0-5-64 5,2-2 0-5,6 5-16 8,-5 1-368-8,9-6-64 8,-2 1 0-8,3-1-16 7,1 1-48-7,1-5 0 7,-1 1 0-7,7-1 0 7,2-7 112-6,0 0 16 8,1 0 0-9,5-6 0 6,-4-2 176-6,6-2 32 8,2-4 16-8,-2 0 0 7,6-4-112-7,-2 0-32 9,4-4 0-6,-4-3 0 2,4 3-64-5,-6-5-16 7,5 3 0-7,-3-4 0 7,0-5-64-7,-7 2-32 7,-3 3 0-6,0-3 0 6,2-3-208-7,-2 1-144 7,-1-3 192-7,-3 1-192 8,-2-2-192-8,-5 1-128 6,-1-3-48-6,-1-2-10528 17,-8 0-2112-17</inkml:trace>
    </iact:actionData>
  </iact:action>
  <iact:action type="add" startTime="27535">
    <iact:property name="dataType"/>
    <iact:actionData xml:id="d12">
      <inkml:trace xmlns:inkml="http://www.w3.org/2003/InkML" xml:id="stk12" contextRef="#ctx0" brushRef="#br0">21399 10541 23951 0,'-22'-37'2128'1,"7"14"-1696"4,-1 3-432-4,0-1 0 3,-5-1 304-4,1-1-32 7,3 0 0-7,-7-1 0 8,-3 5 0-7,0-3 0 5,0-5 0-6,-7 2 0 7,-7-1-32-7,2 1-16 8,-9-1 0-8,-1-1 0 6,-6 2-224-5,1-2 176 5,-3 3-176-6,1 1 160 9,-1 3-160-9,-2-3 0 7,-1 1 0-7,-6-5 0 8,1 6 0 0,-5 5 0-8,-2-4 0 0,-8 1 0 7,-6 1 144-7,6 1-144 8,0-3 160-8,0 7-160 7,-2-5 208-7,4 10-48 6,0 3-16-6,-4-3 0 9,-5 2-16-9,-1 4-128 7,-8-4 192-7,6 2-64 9,5 2-128-9,-1 4 160 6,2 2-160-6,-2 0 160 9,-6-2-160-9,-3 4 0 7,-9 4 0-7,7-3 0 8,-1-1 0-8,7 2 0 7,-5 6 0-7,6-1 128 7,1 5-128-6,-5-1 0 6,0-1 0-7,-5 5 0 8,1 1 0-8,3 1 0 7,7-1 0-7,4 5 0 8,-4 0 0-8,3 3 0 7,-3-3-144-7,0 6 144 7,-2 0 0-7,3 0 0 8,1 10 0-8,4-4 0 8,0 6 0-8,8 0 0 6,-2 6 0-6,0 1 0 9,2 3 0-9,-4 3 0 7,-4 9 0-7,4-3 0 7,7 0-128-7,3 5 128 8,4-1 0-8,1 2 0 8,5-7 0-7,5 3-128 5,6-2 128-6,2-7 0 8,4-1 0-8,2 3 0 7,-3 3 0-6,5 1 0 7,3-1 0-8,3-1 0 6,4 1 0-6,1 2 144 8,1-1-144-8,0 1 0 7,3 0 0-7,7-1 128 8,-5-1-128-8,7 8 0 7,-1 5 0-7,6-1 0 8,0 2 0-8,4 4 0 7,2 2 0-7,2 1 0 8,4 3 0-7,6-6 0 4,0-2 0-5,7-4 0 9,-1-1 0-9,7-1 0 7,3-8 0-7,3 4 0 7,0-5-144-7,4-3 144 7,4 8 0-7,1-7 0 8,-3-5 0-8,4 1 0 7,-2-2 0-7,8 1 0 8,-2 1 0-8,5-1 0 7,5-1 0-7,3-1 0 8,5-1 0-8,7 0 0 7,1 1 0-7,5-1 0 9,4-2 0-9,-6-4 0 6,2-3 0-6,2 1 0 9,2-4 0-9,2 0 0 7,-2-4 0-7,12-2 0 8,-1-2 0-8,3-3 128 6,4 1-128-6,-5-4 0 9,3-1 160-9,-2-3-160 7,-5-3 160-7,11-1-160 9,1-5 144-9,3-1-144 5,3-7 128-4,-1 2-128 8,-5-4 128-9,1-8-128 5,-7-2 0-5,5-2 128 10,1 1-128-10,5-9 160 5,-1-2-160-5,-2 1 160 9,-9-7-160-9,2 1 128 6,-1-4-128-6,-1 1 128 11,4-1 32-11,-3-2 0 5,9-2 0-5,-11-3 0 7,-5-5 16-7,0 0 0 7,2-5 0-7,-2 3 0 10,-5-6-48-10,5 0 0 5,-2 0 0-5,0-5 0 9,-2-5 32-8,-2-5 0 5,-12 1 0-5,2-1 0 7,-5-1 48-8,1-5 16 6,-4 6 0-6,-3-7 0 8,0 1-16-8,-1-4 0 6,-1 4 0-6,3-10 0 9,-3 2-48-8,-3 0-16 5,1 3 0-6,-6-3 0 9,-5 0-144-9,1-2 160 5,-8 2-160-5,0-2 160 8,2 0-160-8,-5-4 0 7,-3-3 144-7,-2 1-144 10,-2 2 176-10,-1 2-48 8,-3 0 0-8,-1 0 0 7,-9 0 128-7,3 6 0 6,-8 2 16-6,-2-2 0 9,-4 3 48-9,-2-1 16 6,-2 2 0-5,-4 6 0 7,-4 5 16-8,-6 3 0 7,-1 1 0-7,-5 4 0 7,-3 6-48-7,-4 2-16 7,-4 1 0-7,-4 6 0 9,1 7-288-8,-1 2 0 4,-6 2 0-5,-3 3 0 23,-7 8-1376-22,-2-1-176 0,-5 9-48-1,-3 4-9104 8,3 4-1840-7</inkml:trace>
    </iact:actionData>
  </iact:action>
  <iact:action type="add" startTime="28932">
    <iact:property name="dataType"/>
    <iact:actionData xml:id="d13">
      <inkml:trace xmlns:inkml="http://www.w3.org/2003/InkML" xml:id="stk13" contextRef="#ctx0" brushRef="#br0">21139 12542 3679 0,'0'0'320'1,"0"0"-320"4,0 0 0-5,0 0 0 5,0 0 2640-5,0 0 464 5,0 0 96-5,0 0 0 9,0 0-2304-9,0 0-448 6,0 0-112-6,12 24-16 8,2-5 0-8,-3 1-16 10,5 1 0-10,-2 2 0 5,1-1-16-5,1 1 0 7,3 3 0-6,3 3 0 6,1 2-128-7,2 0-32 6,1-1 0-6,3-1 0 9,2 0 176-9,0 0 16 7,3-1 16-7,7 1 0 9,2-2 32-9,3 0 0 10,5 1 0-9,4-3 0 4,1-2 32-5,3 1 16 7,-5-3 0-7,3-3 0 8,1-1-96-8,5-3-32 6,3 2 0-6,0-1 0 9,7-5-96-9,7 0-32 5,2 0 0-4,1-3 0 7,-1-5-32-8,0 4 0 6,0-4 0-6,2-2 0 8,0-4-128-8,4 0 0 8,1 2 144-8,7-2-144 8,-2-1 0-8,1-3 144 7,-5 0-144-7,2-2 0 7,1 1 144-7,-1 1-144 9,3 2 0-9,-1-4 144 8,8 0-144-8,-7 5 160 5,1-9-160-4,-5 2 160 7,-1-5-160-8,4 3 0 7,-5-2 144-7,9 1-144 9,0-5 144-9,1 5-144 6,-7 1 192-6,-3-4-192 9,-1 5 240-9,-2-5-64 6,-2 5-16-6,2-5 0 9,3-1 32-9,1 5 0 6,2-2 0-6,-8 3 0 7,-6-7 0-7,-4 3 16 8,0 3 0-8,0-6 0 8,-4 5-16-8,4-3 0 7,-1 1 0-7,-1 5 0 7,6-4-32-7,-2 5-16 8,-4-5 0-8,-8 4 0 9,-1-5-144-9,-3 5 0 6,-3-2 144-6,3 5-144 9,-3-5 128-9,-1 4-128 6,1 6 128-6,0-3-128 9,-1-5 0-9,3 4 0 6,-3 4 0-6,1-2 0 9,-1-3 0-9,-5 3 0 6,-2 2 0-6,0-2 0 9,-7-4 0-9,3 4 0 5,4 3 0-5,-6 3 0 10,4-4 0-10,-2 4 0 6,-4-2 0-6,4 2 128 8,-6 2-128-8,5 0 0 7,-3 0 0-7,4-1 0 9,-8 7 0-9,6 2 0 7,-10-2 0-6,0 2 0 6,1 1 0-7,-3-1 0 6,-8 4 0-5,1-3 0 6,-5-1 0-7,1 6 0 8,-7-5 0-8,5 7 0 7,-4 0 0-7,-1-3 0 7,-5 5 0-7,0 1 0 8,4 3 0-8,-7-3 0 8,1 0 0-8,-2 5 176 6,-4 1-176-6,0 0 160 7,0 3-160-7,0-1 160 9,-2 2-160-9,-2 4 192 6,0 0-192-6,0-2 192 10,1 3-192-10,-1 3 128 7,-2-6-128-7,0 4 128 8,0 4-128-8,2-2 0 7,-2 6 0-7,-3-6 0 7,3 2 0-7,0-2 128 7,-2 7-128-7,-2-5 128 9,3 0-128-8,1-2 0 4,-4 4 0-5,2-2 0 8,-2 4 0-8,-3 4 0 7,1-4 128-6,-2-1-128 6,3 3 0-7,-3-4 0 6,2 2 144-6,-5 4-144 9,3-4 144-9,-3 3-144 7,3-1 192-7,-6-4-192 8,3-2 192-8,-1 0-64 7,-3 2 0-6,1 0-128 6,1-2 192-7,1 6-64 6,-5-5 0-6,3 5-128 10,3 4 256-10,-3-4-48 7,3-10-16-7,1 4 0 7,-3 2-192-7,3 2 0 6,2-5 0-6,-1 3 0 9,3-9 128-9,-4-1-128 7,5 4 176-6,-3 0-176 6,0-6 176-7,5 0-176 7,-5 0 160-7,6-3-160 10,-3-5 192-10,1 2-48 6,4-1-16-6,-4-1 0 8,2-3 32-8,1-3 0 6,1 1 0-6,-4-6 0 8,2 1-160-8,8-13 192 6,-4 12-192-5,4-12 192 6,0 0-192-7,0 0 160 7,0 0-160-6,0 0 160 6,-6 16-32-7,6-16-128 8,0 0 192-8,0 0-64 8,0 0-128-8,0 0 128 6,0 0-128-6,0-16 128 8,2 2-304-8,0-3-64 7,0-5-16-7,4 3 0 25,2 1-592-24,0-3-128 0,-4-3-32-1,-2 1 0 14,0-2-2096-12,-1-1-416 1</inkml:trace>
    </iact:actionData>
  </iact:action>
  <iact:action type="add" startTime="29971">
    <iact:property name="dataType"/>
    <iact:actionData xml:id="d14">
      <inkml:trace xmlns:inkml="http://www.w3.org/2003/InkML" xml:id="stk14" contextRef="#ctx0" brushRef="#br0">27313 14933 7359 0,'-32'2'320'1,"11"8"80"-1,1 3-400 1,5 7 0-1,-1-1 0 0,8 5 0 6,5 7 5136-6,-1 2 944 6,0 0 192-6,8 2 48 7,-2 3-4976-7,3-5-976 8,1-4-208-8,4 4-32 7,4-4-128-7,5 4 176 6,1 3-176-5,5-3 192 7,0-4-192-8,5 0 0 7,1 0 144-7,0-1-144 8,4-5 128-7,0-1-128 6,6-7 128-7,-2 3-128 7,4-8 256-7,0 1-32 7,4-5 0-7,8-4 0 12,1-4 256-12,1 0 48 4,1-6 16-4,9-1 0 9,-1-1 48-9,6-4 16 5,-6-3 0-5,-1-5 0 9,-3-5-96-8,-1 2 0 5,-5-1-16-6,5-3 0 8,-3-2-48-8,1-4 0 6,1 5 0-6,-3-3 0 9,-3 2-160-9,-1 2-32 7,-4 1-16-6,-1 1 0 7,-3 0-240-8,-6 0 176 7,0-1-176-6,-5 5 160 5,-7 5-160-6,-4-3-144 6,-7-1 144-6,1 1-208 24,-7 1-1136-22,2 3-208-1,-6-3-48-1,-4 7-9408 4,-4-7-1856-1</inkml:trace>
    </iact:actionData>
  </iact:action>
  <iact:action type="add" startTime="31271">
    <iact:property name="dataType"/>
    <iact:actionData xml:id="d15">
      <inkml:trace xmlns:inkml="http://www.w3.org/2003/InkML" xml:id="stk15" contextRef="#ctx0" brushRef="#br0">7478 18297 5519 0,'0'0'496'3,"0"0"-496"-1,0 0 0-2,0 0 0 7,0 0 2400-6,0 0 384 6,0 0 80-7,0 0 16 7,0 0-1920-7,0 0-384 8,-4-10-80-8,4 10-16 8,0 0-256-8,0 0-48 8,0 0-16-8,0 0 0 7,-2-11-160-7,2 11 128 7,0 0-128-7,0 0 128 7,0 0 0-7,0 0-128 7,0-10 192-7,0 10-64 8,0 0 320-8,0 0 48 7,0 0 16-7,0 0 0 8,0 0 128-8,12-10 48 7,-12 10 0-7,19-8 0 8,-5 3 0-8,3 1 0 6,5 2 0-5,-5 0 0 7,3-6-96-8,1 6-16 5,7 0 0-4,-1 0 0 9,2 0-128-10,4 0-48 7,6 0 0-7,-2 0 0 9,0 2-176-9,8 0-32 5,2 0-16-5,0 0 0 9,0-2-176-9,3 0 192 6,1 0-192-6,0-3 192 8,-8 1-192-8,7 0 128 8,3-2-128-8,0 4 128 8,1 0-128-8,3 0 0 7,0 0 144-7,3-4-144 7,6 10 0-7,-1-4 144 8,-1-4-144-8,2 2 0 9,-5 0 128-9,1 0-128 6,1-1 0-6,1 3 0 8,-2-2 144-8,7 0-16 6,-5 2-128-6,6 0 192 7,4-2-32-7,3 2-16 8,1 0 0-8,-8 0 0 9,0-2 64-9,-4-2 16 6,6-2 0-6,-3 4 0 8,1 0-32-8,4 2-16 6,-4 0 0-6,6-2 0 10,4 0-32-10,2-2 0 6,-2 2 0-6,-4 0 0 8,-4 2-144-8,3-2 0 7,-1-1 0-7,-2 1 128 8,4 2-128-7,2 0 0 4,4 0 0-4,-2-4 128 8,-2 0-128-9,-6 2 0 7,2 0 0-7,0 0 0 8,-4-2 176-7,5 4-48 5,-3-2-128-5,2 2 192 5,4 0-192-6,0-2 0 8,0-2 0-8,-8 2 0 9,0 2 0-9,-1-6 192 7,-1 1-16-7,-4 1-16 6,5 2 80-6,-5-2 16 7,0 2 0-7,5 0 0 9,-5 0-32-9,6-2 0 7,-2-2 0-7,1 2 0 8,-5 2-64-8,-3 0-16 6,1-3 0-6,-2 1 0 9,-1 0-16-9,1 0 0 7,-1 0 0-7,-1 0 0 8,1 2-128-8,-1 2 128 6,1 0-128-6,-2 0 128 9,-3-2-128-9,1 0 0 6,-5 0 0-6,-5 0 128 9,-2-3-128-9,-2 3 0 7,0 2 144-7,-2 0-144 8,-2-2 144-8,-4 0-144 7,-3 2 192-7,1 0-192 8,-2-2 192-8,-2 2-192 6,-3 0 192-6,-1 0-192 9,-7-2 192-9,-1 2-64 7,-15 0 0-7,20 4-128 7,-20-4 176-7,14 2-176 8,-14-2 160-8,0 0-160 8,0 0 144-8,0 0-144 6,0 0 128-6,0 0-128 10,0 0 0-10,0 0 128 5,0 0-128-5,0 0 0 10,-12 9 0-10,-6-3 0 6,5-2 0-6,-7 2 0 23,-5 0-464-20,-2 2-80-2,-5-3-16-1,-1 1-10832 5,-8 6-2176-4</inkml:trace>
    </iact:actionData>
  </iact:action>
  <iact:action type="add" startTime="37847">
    <iact:property name="dataType"/>
    <iact:actionData xml:id="d16">
      <inkml:trace xmlns:inkml="http://www.w3.org/2003/InkML" xml:id="stk16" contextRef="#ctx0" brushRef="#br1">9198 19838 18431 0,'0'0'1632'3,"0"0"-1312"-1,0 0-320-1,-14-4 0 4,5-4 448-4,-3 0 0 5,2 3 16-5,0-1 0 6,-5-2 208-6,-3-2 32 6,1 0 16-7,-7 3 0 10,-3-5-160-10,-6 4-48 5,-8-2 0-5,2-5 0 8,-8-3-128-8,-2 4-16 6,1-3-16-6,-5 1 0 8,-4-5 80-8,-3 1 16 7,3 7 0-7,-1-3 0 9,-3 4-176-9,1-3-16 6,-5 5-16-5,-3-4 0 7,-6 5 160-3,-4-1 48-2,-4-2 0-2,0 4 0 5,4-5-272-5,-4 3-48 6,0 2-128-6,2-2 192 5,2 3-192-6,-4 3 144 8,-7-2-144-8,-3-4 128 7,0 4-128-7,3 4 0 8,-1 0 0-8,2 6 0 7,0 2 0-7,1 2 0 8,-7 0 0-8,0-2 0 8,-1 1 0-8,3 5 128 6,4-4-128-6,1 4 0 10,1-3 0-10,4 5 0 6,2 2 128-6,0 5-128 8,-2 1 0-8,0-5 0 6,0 3 0-6,2-3 128 10,4 5-128-10,8 1 0 5,0-2 0-5,5 3 0 9,-3-1 0-9,5 3 0 6,3 1 0-6,1 0 0 8,1-3 0-8,1 3 128 7,-2 4-128-7,3-2 0 8,-3-3 0-8,3 5 0 8,1 2 128-8,6-2-128 8,4 0 0-8,0 1 0 7,6-3 0-7,-2 0 0 8,6 2 0-8,2 1 0 7,2-1 0-7,1-2 0 7,3 0 0-7,4 3 0 8,3-1 0-8,0 4 0 7,3 0 0-7,3-4 0 8,6-2 0-8,-2 3 0 7,7 1 0-6,1 2 0 5,5-4 0-6,3 0 0 9,4-1 0-9,5 1 0 6,5 0 0-6,1 4 0 9,1-6 0-9,7-1 0 7,0-7 0-7,4 4 0 8,4 1 0-8,4-1 0 6,8 0 0-6,2 1 0 8,3-1 0-8,5 2 0 7,5-1 0-7,2-3 0 9,-3 3 0-9,7-5 0 7,-4 2 0-7,6-1 0 8,2-3 944-8,6-1 96 7,0 1 32-7,2 1 0 23,2-8-1600-21,3 3-320 1,3-11-64-3,-2 0-16 0,-2 0 800 0,9 0 128 4,-1 2 0-3,7-4 128 5,2-2-128-6,1-2 128 6,-1-4-128-6,0 2 128 8,-1-4-128-7,3 0 144 4,0 1-144-5,5-1 160 8,1 0-160-8,-4-8 0 7,-4-1 0-7,1-1 0 9,1-1 0-9,-2 3 128 7,2-1-128-7,3-3 0 7,-1 1 0-7,-4-3 0 8,-3-1 128-8,-9-1-128 7,1 1 0-6,-2-1 0 6,1 3 0-7,3-2 0 8,-5-1 0-8,1-1 128 7,-10 0-128-7,-4-1 0 8,-2-3 0-8,-4 0 0 7,-9-1 128-7,-1 3-128 8,2 0 0-8,-5 0 0 7,-4-1 144-7,-1 3-144 8,-7-2 0-8,-6-1 144 7,-4-3-144-7,0 2 0 8,-8-2 160-8,-3-3-160 7,-9-3 128-7,-1 6-128 8,-4 2 176-8,-3 2-48 6,-7-3-128-6,-4 1 192 10,-5-2-48-10,-5 0-16 6,-4 0 0-6,-1-3 0 8,-11-1 64-8,-1-2 0 6,-8 8 0-6,-4-2 0 9,-6 0-192-9,-1-3 160 6,-1 1-160-6,-4 0 160 9,-3 0-160-9,-3 2 0 6,-3 1 0-6,1 3 128 8,1 2-128-8,-12-1 0 8,-5 1 0-8,-1 0 0 7,-5-10 0-7,-3 5 0 8,2 1 0-8,-2 4 0 7,0 1 0-7,0 5 0 9,1-1 0-9,-9-1 0 6,-4-1 0-5,-1 5 128 6,-1-5-128-7,-1 7 0 9,3 1 0-9,1-1 128 6,-6 3-128-6,-3-2 0 8,-3 3 0-8,0 1 128 7,2 0-128-7,3 6 0 7,-1 0 0-6,-2 4 128 6,-3-4-128-7,-1 4 0 9,-2-2 0-9,4 6 0 5,3 0 128-5,3 4-128 10,2 2 0-10,1-2 0 5,-5 1 0-5,-2 5 0 9,1-4 0-9,9 5 0 6,-3-1 0-5,9 5 0 7,-1 1 0-8,4-1 0 7,0 1 0-7,2 3 0 8,-1 1 0-8,-1-1 0 7,6 3 0-7,6 3 0 7,2 4-128-7,0 0 128 8,5 6 0-8,5 2 0 8,6-6 0-8,1 6-144 6,-2-2 144-5,7 4 0 6,3-6 0-7,2 6-128 8,0-2 128-8,12 4 0 9,2-8 0-9,10 8 0 5,3-2-128-5,3 1 128 9,7-6 0-9,2 4 0 7,2-3-128-7,6 6 128 8,8-6 0-8,0 4-160 6,9-4 160-6,1 4-128 9,11-4 128-9,2 2-128 7,5-6 128-7,1 2-128 8,9 0 128-8,-1-4 0 7,4 6 0-7,4-2 0 8,1-3 0-8,3-5 0 7,1 0 0-6,9 0 0 6,-1 3 0-7,10-3 0 8,2-4 0-8,4-1 0 7,4-3 0-7,0 2 0 7,0-7 0-7,1 0 0 8,-1 1 0-8,10-3 0 7,7 3 0-7,-1-5 0 7,1 2 0-7,2-6 0 8,1-5 0-8,-5-1 0 8,0-4 0-8,7 1 0 6,1 1 0-6,2-2 0 9,0-4 0-9,-1-6 0 7,-3 2 0-7,-2-3 0 8,0 1 0-8,5 2 0 8,-1-7 0-8,0-1 128 8,-2 1-128-8,-3-5 0 7,-3 1 0-7,3-3 0 7,-9-3 0-6,5 0 128 5,3-3-128-6,-5-3 0 8,-1-2 0-8,-5-4 0 7,-4 2 0-6,-8-2 128 6,-6-2-128-7,0 2 0 8,-4-6 0-8,0 2 0 6,0 2 0-5,-3-5 128 6,-11-1-128-7,-1-4 0 8,-6 0 0-8,-10-1 144 8,-4-1-144-8,-6 0 0 7,-4-1 288-7,-7-5-48 7,-8-1-16-7,-10-5 0 8,-6 3-32-8,-4 2-16 7,-11-1 0-7,-7-5 0 9,-5-1 16-9,-12 3 0 6,-5 2 0-6,-7 3 0 8,-7 1 64-8,-7 7 32 7,1 2 0-7,-10 8 0 8,-2-4-288-8,-7 10 160 7,-11 8-160-6,-7 0 128 7,-8 3-128-7,-4 5-176 4,0 7 48-5,0 4 0 22,-4 6-1552-20,-8 2-304-2,-19 4-64 2,0 2-13024-2</inkml:trace>
    </iact:actionData>
  </iact:action>
  <iact:action type="add" startTime="41135">
    <iact:property name="dataType"/>
    <iact:actionData xml:id="d17">
      <inkml:trace xmlns:inkml="http://www.w3.org/2003/InkML" xml:id="stk17" contextRef="#ctx0" brushRef="#br1">26199 21117 10127 0,'0'0'896'1,"0"0"-704"2,0 0-192-2,0 0 0 6,0 0 1264-7,0 0 208 7,0 0 64-7,0 0 0 8,0 0-576-8,0 0-128 8,0 0 0-8,0 0-16 7,0 0 144-7,0 0 48 7,0 0 0-7,0 0 0 8,0 0-160-8,0 0-16 8,0 0-16-8,0 0 0 7,0 0-128-7,0 0-32 7,0 0 0-7,0 0 0 7,0 0-176-7,17-2-32 7,-1 0-16-6,-2-2 0 8,5 4-112-9,-1-2 0 5,3 1-16-4,3 1 0 8,-1 0-32-9,6 0 0 10,4 0 0-8,6-2 0 0,-1 4-48-2,2-2-16 8,1 0 0-8,0 1 0 8,0 1-80-8,-2 4-128 7,2-4 176-7,-6 2-176 7,3-2 160-7,1 4-160 8,1-2 128-8,3 0-128 8,2 2 176-8,-2-3-48 7,6 1-128-7,4 0 192 8,-1 2-64-8,5-2-128 7,-1 2 176-7,5-2-176 8,-1-2 192-8,-3-2-64 6,-4 2 0-6,-1-2-128 8,-1 0 208-8,2 0-64 7,-1 0-16-7,5 0 0 10,-3 0-128-10,1 0 160 5,2 0-160-5,3 0 160 9,8 0-160-9,-3 2 0 7,-1-4 0-7,0 2 0 9,-7 0 128-9,-2 0-128 6,-5 0 0-6,1-2 128 9,4 4-128-9,-3-2 0 6,1-2 0-6,0 2 128 7,1 0-128-7,3 0 0 8,-1 0 0-8,-1 0 128 7,0 0 32-7,-3 2 0 8,1-2 0-8,-4 0 0 7,-4 0-16-7,-6 0 0 8,0 0 0-8,2 0 0 7,1-2-144-7,-1 2 160 7,-3 0-160-7,1 0 160 8,-4-2-16-8,2 2 0 7,0-2 0-7,-4 2 0 9,-2 0-144-9,2 0 0 6,2-2 144-6,-3 0-144 10,-3 2 0-10,-2 0 0 5,-3 0 0-5,-3 0 128 8,-1 0-128-7,1 0 0 5,-2-4 0-6,-3 4 0 8,2 0 0-7,-18 0 0 6,15 4 0-7,-15-4 128 7,16 2-128-7,-16-2 0 8,17 4 0-8,-17-4 0 8,0 0 0-8,0 0 0 7,0 0 0-7,0 0 0 7,0 0 0-7,0 0 0 7,0 0 0-7,0 0 0 9,0 0 0-9,0 0 0 7,0 0 0-7,-17 10 0 7,1 1 0-7,-1-3 0 7,-7-4 0-7,-3 0 0 8,-2 0 0-8,-4 0 0 8,-6 1 0-8,1-1 128 8,-4 2-128-8,-1-4 0 6,-6 0 0-6,0 0 0 9,0 2 128-9,3-2-128 7,-5-2 160-7,-4 6-160 8,-1-2 0-8,-9-2 0 7,-1 0 0-7,-10 0-160 8,-8-2 160-8,0 3 0 6,0 1 0-6,2 0 0 9,2 2 0-9,-2-2 0 7,3 0 0-7,-9 0 0 8,-6 4 0-8,-3-1 0 9,1-1 0-9,-2-2 0 5,9 4 0-5,1 2 176 8,0-3-16-8,2-1 0 8,-1 6-160-8,-1-2 128 7,-10-6-128-7,5 2 128 8,-1-3-128-8,4 5 0 6,5-2 0-6,3 0 128 9,2 4-128-9,-4 3 0 7,-6-3 0-7,0 2 0 7,1-2 0-7,5-3 0 8,6 1 0-8,7-2 0 8,3-2 0-8,10 4 0 7,7 3 0-7,8-5 0 8,0-2 0-8,6 2 0 7,-2 2 144-7,4-4-144 8,4-2 0-8,3 0 128 6,5 0-128-6,5-2 0 10,1 1 128-10,17-1-128 6,0 0 128-6,0 0-128 7,0 0 0-7,0 0 0 7,0 0 0-7,0 0 0 8,19 4 0-8,3-2 0 8,9 0 0-8,2-2 0 7,0-2 0-7,6 2 0 8,2-4 0-8,10 1 0 8,4-1 0-8,5 0 0 7,3 2 0-7,11-2 0 8,4 0 0-7,6 0 0 4,1 2 0-5,3-2 0 9,-4-6 0-9,4 1 0 7,5 1 0-7,3 2 0 8,5-4 0-8,7 3 0 7,5-1 0-7,-2-4 0 7,-8 2 0-7,1 4 0 9,1-3 0-9,8 3 0 7,2 0 0-7,-1 2 0 7,-1-4 0-7,-6-3 0 9,-6 3 0-9,-5 2 0 5,3-2 0-4,-1 4 0 7,5 0 0-8,-1 0 0 7,-9 1 0-7,-7-5 0 7,-10-2 0-7,0 4 0 9,-5 2 0-9,-3 0 0 7,-2-3 0-7,0 3 0 7,-5 2 0-7,-5 0 0 7,-3 0 0-7,-2 0 0 7,-10 2 0-7,-2-2 0 8,-10 0 0-7,-6 0 0 6,-5 2 0-7,-18 0 0 8,0 0 0-8,0 0 0 7,0 0 0-7,0 0 0 8,0 0 0-8,0 0-192 7,-18 6 192-7,-9-4-192 8,-10 2 192-8,-4 0 0 7,-10 1 0-7,-1 1-128 8,-3 2 128-8,-1 0-160 8,-3-2 160-8,-5 0-160 7,1-1 160-7,1 1-160 7,-6 4 160-7,-3-2-160 9,-9-4 160-9,-3 2 0 7,-3-1-144-7,0 5 144 6,2-6-208-6,-2-2 16 8,0 2 16-7,3 4 0 20,-3 3-368-20,-6-5-80-1,-15 0-16 0,1 0 0 14,7 0-1248-9,3 0-256-4,9 0-48-1</inkml:trace>
    </iact:actionData>
  </iact:action>
  <iact:action type="add" startTime="43898">
    <iact:property name="dataType"/>
    <iact:actionData xml:id="d18">
      <inkml:trace xmlns:inkml="http://www.w3.org/2003/InkML" xml:id="stk18" contextRef="#ctx0" brushRef="#br1">28181 20037 8287 0,'0'0'736'3,"0"0"-592"-2,0 0-144 0,0 0 0 6,0 0 1008-7,0 0 160 6,0 0 48-6,-12-8 0 9,4 2-352-9,-4 0-64 7,12 6-16-7,-13-6 0 8,5 3-272-8,-6-1-48 8,3 0-16-8,-5 4 0 6,6-4 48-5,10 4 0 6,-17-4 0-7,5 2 0 7,-4 0 0-7,5 2 0 7,-7-4 0-7,6 4 0 11,-3 4 16-11,3-2 0 5,-3 0 0-5,3 2 0 8,-4 0-112-8,5 4-16 6,-5 3 0-5,4-3 0 7,-3 4-112-8,3 1-16 8,-2-3-16-8,6 6 0 7,1-5 80-7,-3 7 32 5,0 0 0-4,0-3 0 8,-1 7 16-9,5-1 0 9,0-1 0-9,-2 3 0 6,0 2-160-5,3 3-16 5,1-1-16-6,0 4 0 10,-4 6-176-10,4 0 0 5,0-2 0-5,0 6 0 8,0-6 0-8,0 2 0 6,2 2 128-6,-1-5-128 10,1-1 0-10,4-2 0 6,3-4 0-6,-1 1 0 10,0-3 128-10,2-2 0 6,2 3 0-5,4-3 0 5,-5-5 32-6,7-5 0 7,-4 1 0-7,1-2 0 10,1-3 16-10,-2 3 0 5,-10-12 0-5,19 6 0 8,1-2-32-8,-6 0 0 7,-14-4 0-7,21 4 0 9,2-4 16-9,-5 0 0 5,0 0 0-5,3 0 0 10,-1 0-32-10,-3-2-128 6,3-2 192-6,1 0-64 8,-1 0-128-8,1-2 128 7,2-4-128-7,1 3 128 9,1-1-128-9,-3-6 0 5,-7 4 0-5,5 1 128 9,-1-3-128-9,-3 0 0 7,3-5 0-7,-3 3 128 7,2-4-128-7,1 1 0 8,-7 1 0-7,3-3 128 6,-5 1 0-7,4 1-128 6,-6-5 192-6,-3-1-64 8,1 1 48-8,0 5 0 9,-4-3 0-9,-2-1 0 8,0-1-176-8,0 5 128 7,-2-5-128-7,-4 3 128 8,2-8-128-8,-2 1 0 6,1-1 144-5,-7 6-144 5,0-1 144-6,-1-1-144 8,-1 1 192-8,0 1-192 9,-1 3 160-9,-3-3-160 6,2-3 128-6,-1 3-128 9,1 1 0-9,3 1 128 6,-7-3-128-6,3 5 0 8,-3 3 0-8,-1-3 0 7,1 3 0-7,3-2 0 10,-3 7 0-10,3 1 0 5,1-2 0-5,-2 4 0 8,5 4 0-8,-5 0 0 7,5 2 0-7,-5 2 128 8,2 0-128-8,3 4 0 7,-5 2-192-7,5-2 192 7,-3 0-144-6,4-1 144 6,-5 7 0-7,5-2 0 8,0 0-128-8,4 3 128 7,-5-3 0-7,1 4 0 7,0-3-128-7,-1 7 128 8,3-4 0-8,0 5 0 8,2-1 0-8,3-1 0 7,-1 3 0-7,-2 3 0 8,4-1 0-8,0-1 0 7,0 2 0-7,2 5 0 9,2-1 0-9,-2 2 0 6,0-3 0-6,0 1 0 9,0 2 0-9,2-1 0 6,2-3 0-6,0 0 0 9,-2 1 0-9,4-1-128 6,-2 0 128-6,4-1 0 9,0-7 0-9,4 3 0 6,-1 1 0-6,5-5 0 8,-4-1 0-8,0 3 0 7,1-2 128-7,-1 1-128 8,4-7 128-8,-3 2-128 7,-11-12 0-6,20 9 144 6,-6-3-144-7,5 0 160 7,-1-6-160-7,-3 0 160 8,5-2-32-8,-1-2 0 7,-1 0 0-7,1 0 0 8,5-3-128-8,-5-5 0 7,3 0 0-7,3-3 0 8,2 1 0-7,-3-4 0 6,-1 5 0-7,-1-5 128 7,-5 1-128-7,3 1 0 7,-3-5 144-7,-3-1-144 9,1-3 176-9,-7-1-48 6,0 1 0-6,0 0 0 8,-4 1 0-8,-2-3 0 7,-2-2 0-7,-4-2 0 9,-6 1-128-9,2 3 192 6,-2 0-192-6,-5 1 192 8,3 9-192-8,-5-3 0 7,-3 1 0-7,1 5 128 8,-5-1-128-8,1 3 0 8,-4-6 0-7,1 9 0 5,1 1 0-6,-1-2 0 7,3 6 0-7,4 4 0 24,-3 0-416-24,1 6-16 1,3 4 0-1,2-3 0 14,-3 3-2000-13,5 4-416 1</inkml:trace>
    </iact:actionData>
  </iact:action>
</iact:actions>
</file>

<file path=ppt/ink/inkAction3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07:27:52.774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5" units="cm"/>
      <inkml:brushProperty name="height" value="0.055" units="cm"/>
    </inkml:brush>
  </inkml:definitions>
  <iact:action type="add" startTime="1331">
    <iact:property name="dataType"/>
    <iact:actionData xml:id="d0">
      <inkml:trace xmlns:inkml="http://www.w3.org/2003/InkML" xml:id="stk0" contextRef="#ctx0" brushRef="#br0">2871 2118 11967 0,'0'0'1072'4,"0"0"-864"-4,0 0-208 1,0 0 0 23,0 0 1232-23,0 0 208-1,17-4 32 0,-3 0 16 0,5 1-1056 0,-1 1-224 4,1-2-32-4,5 2-16 7,3 0 144-7,4 0 16 6,2 2 16-6,4-2 0 9,-3-2-112-9,-1 4-32 7,6-2 0-7,-2 0 0 9,-4 0-48-9,2 0-16 7,0 0 0-7,-2-4 0 7,-1 3 96-7,3-1 16 7,4 0 0-7,-4 2 0 8,2-2 0-8,4 0 0 8,-4-4 0-4,6 2 0 1,-2 0 80-5,8 3 32 7,1-3 0-7,5-2 0 8,-4 2-32-8,1 2-16 6,3-2 0-6,-2-2 0 8,-7 3-48-8,5 1 0 6,0 0 0-5,1 2 0 7,-3-6 0-7,0-2-16 4,4 4 0-5,3 3 0 9,5-1-240-8,-1 2 144 5,1 0-144-6,3-2 128 9,2 2 48-9,-5-2 0 6,-1-2 0-6,-1 4 0 8,-3 0-32-7,5 0 0 4,-1 0 0-5,1 0 0 10,3 0 0-10,4 2 0 5,-1 0 0-4,5 0 0 6,-4 0-16-7,0 0-128 8,-3 0 192-8,1 0-64 9,-4 0 16-8,1 0 0 4,3 0 0-5,-3 0 0 7,1 0-16-7,8 2 0 7,6 0 0-7,-4 0 0 10,4-4-128-10,-2 2 192 7,-2-2-192-7,-3 0 192 7,1-1-192-7,2 1 128 7,-4 0-128-7,4 0 128 8,8-2-128-8,0 0 192 7,2 2-192-7,-2 0 192 8,-8 0-192-8,-2 0 192 6,2-4-192-6,2 2 192 9,-5 0 768-9,3 3 144 6,4-1 48-6,4 0 0 26,4 0-1664-25,-5-2-336 3,-1 0-64-4,-3 0-16 0,-3-2 784 0,4 0 144 1,-2 2 0-1,4 0 0 6,-2 1 128-6,4-3-128 7,2 2 0-7,-3 0 128 9,-1 0-128-9,-4-2 0 8,-3-4 144-8,1 3-144 7,-4 5 0-6,4 0 128 5,2-2-128-6,2 2 0 9,4-2 0-9,0 2 144 6,-4-4-144-6,-2 0 0 8,-4 0 144-8,-3 1-144 7,3 1 0-7,2-2 144 8,-6 0-144-8,8 2 0 7,0 4 0-7,4-2 0 8,2 0 0-8,-4 0 0 7,-6-4 0-7,2-1 128 10,-3-1-128-10,1 4 0 4,2 2 0-4,-4-2 0 9,4-2 0-9,6 4 0 6,4 0 0-6,-4-2 0 8,-2 1 128-7,-6-1-128 5,1-4 128-6,1 0-128 9,-4 4 128-8,6 0-128 5,0 4 128-5,2-2-128 7,-4 4 128-8,4-2-128 5,2-4 128-5,-4 0-128 8,-9-3 0-8,5 1 128 8,-4 2-128-8,6 0 0 7,-2 4 0-7,-3-2 0 9,1 2 128-9,2 0-128 7,4 0 0-6,0-2 0 4,4-2 0-4,-10-2 128 8,-1 2-128-9,-5 2 0 5,4 2 0-5,0 0 0 10,1 0 0-10,-5 0 0 6,2 0 144-6,3 2-144 9,-1 0 0-9,0-2 0 6,-2-2 0-6,1 0 0 8,-9 1 0-8,-1-1 0 6,3 0 0-6,-1 2 128 8,-1 0-128-8,3 0 128 8,-5 2-128-8,5 0 128 8,-3-1-128-8,5 1 0 7,1 0 0-6,-3-2 128 6,-5 0-128-7,-1-2 0 7,-4 0 0-7,1 1 128 8,3 1-128-8,-4 1 0 7,-3-1 0-7,3 2 0 7,-2 2 0-7,3 0 128 8,1-4-128-8,2 2 0 8,1 2 0-8,-1-2 0 7,-2-2 0-7,-1 0 128 8,-5-2-128-8,2 0 0 7,0 0 0-7,-3 0 0 8,-1-2 0-8,2 2 128 7,2 0-128-7,-4 2 0 8,0 0 0-7,3 2 128 5,-7 0-128-6,6 2 0 9,4-2 0-9,-2-2 128 6,-5 0-128-6,3 0 0 8,0-2 128-8,-6-2-128 7,2 2 160-7,-6 0-160 8,-2 0 144-8,4 2-144 7,-6-1 128-7,0 1-128 8,1 0 128-8,-1 0-128 6,-2 1 128-6,-2-1-128 9,-3 0 128-9,-1 0-128 7,-4 2 128-7,5 0-128 7,-5 0 144-7,1 2-144 8,-1-4 160-7,-1 2-160 5,1-2 192-6,1 2-48 8,-5 0-16-8,-1 0 0 8,3-2 0-8,-3 2-128 7,-3-2 192-7,1 2-64 9,0 0 0-9,-1-2 0 6,-13 0 0-6,20 2 0 8,-20-2-128-7,19 0 128 5,-19 0-128-6,14 2 128 8,-14-2-128-8,0 0 0 7,0 0 0-7,16 4 0 7,-16-4 128-7,15 7-128 7,-15-7 0-7,0 0 128 8,0 0-128-8,0 0 0 8,12 10 0-8,-12-10-176 25,0 0-272-25,0 18-48 0,0-18-16 0,-8 17 0 14,-5 5-2240-12,-3-1-448-2</inkml:trace>
    </iact:actionData>
  </iact:action>
  <iact:action type="add" startTime="4018">
    <iact:property name="dataType"/>
    <iact:actionData xml:id="d1">
      <inkml:trace xmlns:inkml="http://www.w3.org/2003/InkML" xml:id="stk1" contextRef="#ctx0" brushRef="#br0">14991 5769 6447 0,'0'0'576'2,"10"-4"-576"5,2 2 0-7,-3-4 0 6,-9 6 1008-6,10-2 80 7,-10 2 32-6,14-2 0 6,-14 2-240-7,10 0-48 11,-10 0-16-11,0 0 0 5,0 0-176-5,0 0-16 7,0 0-16-7,0 0 0 9,0 0 144-9,0 0 16 5,0 0 16-5,0 0 0 10,0 0-32-10,0 0-16 6,-8 12 0-6,-6-2 0 9,2 0-64-9,-3-4-16 5,1-1 0-5,-5 1 0 8,-1 0-320-8,3 0-64 13,-7-2-16-13,-1 0 0 4,-4 0 48-4,-1 0 0 11,3-3 0-8,-4-1 0-3,0-1 96 1,-7 1 32 6,1 0 0-7,0 0 0 4,-8-2-224-4,5 5-32 8,-3 5-16-8,0-2 0 5,0-4-32-5,-2 4 0 9,6 0 0-9,-2 0 0 8,6-4-128-8,2 0 0 12,1-1 144-12,1 1-144 4,4-2 144-4,5 2-144 7,1 0 192-7,0-2-192 8,1 0 192-8,4 2-192 7,-3-2 192-7,7 2-192 7,12-2 192-7,-13 2-192 12,13-2 192-12,0 0-192 4,0 0 144-4,0 0-144 10,0 0 0-10,-8 10 144 6,8-10-144-5,0 0 0 8,0 0 0-9,0 0 0 4,-2 16 0-3,2 3 0 4,2-5 0-5,2 3 0 8,0 3 0-8,1 1 0 6,5-1 0-6,-2 3 0 9,2 0 0-9,3 5 0 6,-3 3 0-6,2 4-176 8,-6 6 176-8,3-4-128 8,3 2 128-8,-4 0-128 7,0 8 128-7,2 2 0 6,-3-3 0-6,1 7 0 9,0 2 0-9,0 1 0 6,-4-1 0-6,-2 1 0 10,2-3 0-10,-1 0 0 5,-1-1 0-5,-2 5 0 9,0 1 0-9,-2-1 0 6,-1 0 0-6,-1-1 128 9,2 5-128-9,-2-3 0 6,-4 3 128-6,4-3-128 11,-2-3 0-11,2-3 144 5,2 1-144-4,-2 2 0 7,-3-5 144-8,1 5-144 7,-2-2 0-7,4-1 144 8,-2-1-144-8,-4 2 0 6,1-1 144-6,-5 3-144 8,0 3 0-8,3 3 128 8,1-10-128-8,2-1 0 8,-4-3 0-8,5-2 144 6,1-8-144-6,0 6 0 8,-2-6 144-8,2-2-144 7,2 2 0-7,1-2 144 9,-3-4-144-8,2 3 128 4,-2-5-128-4,0 0 128 8,0 6-128-9,2-6 128 5,-2-1-128-5,-1-3 128 8,-1-4-128-8,0 1 0 6,0 1 144-6,2-3-144 10,-1-7 128-10,3 5-128 6,-2-6 128-6,6-12-128 8,-12 15 176-8,6-5-48 8,6-10 0-7,-9 12 0 6,9-12-128-7,0 0 160 6,0 0-160-6,-12 10 160 8,12-10-160-8,0 0 192 8,0 0-192-8,0 0 192 7,0 0-192-7,0 0 0 8,0 0 144-8,0 0-144 8,0 0 0-8,0 0 144 7,0 0-144-7,0 0 0 7,0 0 208-7,19 3-64 8,-3-1-16-8,1-2 0 9,1-2-128-9,0 2 160 6,1 0-160-6,5-2 160 8,1 1-160-8,0-3 0 6,4 0 0-6,1 0 128 8,-1-2-128-8,4 2 0 7,6-2 0-7,-2 4 128 10,4 0-128-10,4 0 0 4,6 0 0-3,-2 0 0 8,-1-3 0-8,3 1 0 5,4 0 0-6,-3 0 0 8,-3 2 0-8,2-2 0 8,-2 2 0-8,-3 0 128 7,1 2-128-7,2 0 0 7,-4 0 0-7,4 4 128 8,-3 0-128-8,5-2 128 7,-2 2-128-7,-6 0 128 9,0-2-128-9,-6 4 0 6,2-1 0-6,0 1 0 9,-6-6 0-9,-2 2 0 7,-4 0 0-5,-3 2 0 6,-1 0 0-8,-5 2 0 5,-18-6 0-4,13 8 0 5,-13-8 0-6,14 5 0 6,-14-5 0-6,0 0 0 8,0 0 128-8,0 0-128 7,2 20 128-7,-2-20-128 9,-6 14 0-9,6-14 0 6,-10 15 0-6,10-15 0 24,-7 8-2144-22,7-8-416-2</inkml:trace>
    </iact:actionData>
  </iact:action>
  <iact:action type="add" startTime="5448">
    <iact:property name="dataType"/>
    <iact:actionData xml:id="d2">
      <inkml:trace xmlns:inkml="http://www.w3.org/2003/InkML" xml:id="stk2" contextRef="#ctx0" brushRef="#br0">19485 6038 6447 0,'0'0'272'1,"-13"-10"80"-1,5-1-352 0,8 11 0 0,0 0 0 0,0 0 0 7,0 0 2528-7,0 0 432 7,4-10 96-7,-4 10 16 9,9-12-2080-9,5 4-416 7,-2 3-64-7,5-3-32 7,-1-2-64-7,5 4-16 9,3 2 0-9,3-5 0 6,2-1 32-6,3 4 0 6,-1-6 0-5,2-1 0 7,-4 3-48-8,0-4 0 8,1 4 0-8,-1-1 0 7,-2 3 32-7,-3 2 0 8,-3-4 0-8,-1 3 0 8,-1 3-112-8,1 2-32 6,-7 2 0-6,5 0 0 10,-18 0-16-10,15 4 0 10,-15-4 0-10,18 4 0 5,-18-4-64-4,18 9-32 3,-18-9 0-4,11 14 0 9,-11-14-32-9,14 19 0 5,-6-1 0-5,-2-4 0 10,-1 5-128-10,-1-1 192 6,2 5-192-6,-2 0 192 9,-2 1-192-9,-2 3 128 6,0 0-128-6,-2 1 128 9,0 3-128-9,0 6 160 7,0 4-160-7,-2-4 160 8,2 4-160-8,0-4 128 7,-2 6-128-7,3 0 128 8,-1 4 0-8,0 5 0 6,0-1 0-6,2 2 0 8,0-1-128-8,0-1 160 7,4 4-160-7,-2-3 160 8,-1 1-32-8,3 0 0 7,0 1 0-7,2-1 0 10,-2-2-128-10,0-5 0 5,0-3 0-5,0 6 0 10,2-2 160-10,-1-2 0 5,-1 3 0-5,0 3 0 10,0 2 32-10,2-2 0 5,-2 1 0-5,4-5 0 9,-2 0-64-9,-3 2-128 6,5-1 192-6,2-3-64 8,-4 0-128-6,0-8 160 5,0 2-160-7,1 0 160 6,-1 6-160-6,0-4 160 8,0 0-160-8,2-4 160 8,-2 4-160-8,-1-2 128 7,1-2-128-7,4 0 128 7,-4-6-128-7,0-2 128 8,2-3-128-8,1-3 128 8,-1-3 0-8,-2-3 0 6,0 1 0-6,2-7 0 7,-8-11 32-7,7 18 0 8,-1-8 0-8,0 3 0 8,-6-13-160-8,10 14 160 7,-4 4-160-7,-6-18 160 8,0 0-160-8,8 13 128 7,-8-13-128-7,5 20 128 10,-5-20-128-10,8 13 0 6,-8-13 0-6,0 0 128 8,4 18-128-8,-4-18 0 6,4 18 0-6,-4-18 128 9,4 13-128-8,-4-13 0 4,0 0 0-4,0 20 128 6,0-20-128-7,0 15 0 7,0-15 0-7,0 16 0 8,0-16 0-7,0 0 0 5,-2 19 0-6,-2-5 0 8,0 4 0-8,-4-7 0 7,8-11 0-7,-7 18 0 9,-1-4 128-9,0 1-128 7,-4 1 0-7,4-7 128 9,-5-1 48-9,1-2 0 5,2 4 0-5,-5-4 0 9,1 2 96-8,-4 1 32 5,3-3 0-6,-1-2 0 9,-3 2-96-9,1 4-16 6,3-3 0-6,-3-3 0 8,2 0-192-8,-3 0 176 7,-1 0-176-7,5 2 160 9,-7-4-160-9,3 0 160 5,-1 0-160-4,3-2 160 7,-5-2-416-8,3 0-64 6,1-2-32-6,-3-2 0 23,-1 2-2336-21,-3-2-480 0</inkml:trace>
    </iact:actionData>
  </iact:action>
  <iact:action type="add" startTime="6379">
    <iact:property name="dataType"/>
    <iact:actionData xml:id="d3">
      <inkml:trace xmlns:inkml="http://www.w3.org/2003/InkML" xml:id="stk3" contextRef="#ctx0" brushRef="#br0">14562 6418 1839 0,'6'-25'0'1,"4"8"160"-1,-1 3-160 0,9-2 0 0</inkml:trace>
    </iact:actionData>
  </iact:action>
  <iact:action type="add" startTime="6532">
    <iact:property name="dataType"/>
    <iact:actionData xml:id="d4">
      <inkml:trace xmlns:inkml="http://www.w3.org/2003/InkML" xml:id="stk4" contextRef="#ctx0" brushRef="#br0">14925 5701 13823 0,'0'0'1216'1,"0"0"-960"-1,0 0-256 0,13-16 0 5,-7 3 0-4,0-5-240 4,-6 18 48-5,0 0 16 10,0 0 976-10,0 0 192 5,0-12 32-5,0 12 16 8,0 0-304-8,-12-9-64 8,-1 7-16-8,-1 0 0 6,-5 0-144-6,-3 2-16 7,-3 4-16-7,-2-1 0 9,-3-1-96-9,1 4-32 6,-2 0 0-6,-4 0 0 10,0-4 128-10,-6 4 32 5,2-2 0-4,-2-4 0 7,4 6-96-8,-4-6-16 9,0 0 0-8,0-4 0 6,2 2-80-7,2 0 0 5,-2 0-16-5,4 0 0 9,-1 0-48-9,1 0 0 6,6 2 0-5,-2 0 0 6,-2 2-96-7,5 0-32 7,5 0 0-7,2 2 0 7,1 2-128-6,1 1 0 7,-1-1 144-8,6 2-144 9,-3 2 0-9,5-4 0 5,-2 3 0-5,7 5 0 9,-1-2 0-9,-2 7 0 7,2-1 0-7,4 1 0 7,0 7 0-7,3 3 0 8,-3 0 0-8,2 8 0 7,2 2-128-7,2 6 128 7,2-4-128-7,-1 8 128 8,1 5 0-8,-2 5-128 6,2 1 128-6,-2 3 0 9,-2-3 0-9,0 5 0 7,0 7 0-7,-2 0 0 8,0 2 0-8,0 2 0 6,2-2 144-6,0-2-144 10,-2 4 0-10,0 0 0 6,2-7-192-5,-2 1 48 6,-1-4 144-7,-3 4 0 6,0-1 0-5,2 3 0 8,2-4 144-9,-2 2-144 7,-2-3 192-6,0 1-192 6,1-2 0-7,-1 2 0 7,2-3 0-7,0 3 0 8,-2-4 0-8,4-1 0 7,0 3 0-7,0-4 0 7,2 1 0-7,2-5 0 8,2-3 0-8,2-2 0 7,-2-3 0-6,0 1 0 5,-2-8 0-6,3 0 0 8,-1 0 192-8,4-6-64 7,-4 0 0-7,0-4-128 8,-2-4 0-8,4-3 0 6,-2-5 0-6,2-1 0 10,-3-1 0-10,-1-5 0 5,-2-14 192-5,4 17-192 11,-4-17 272-11,0 0-48 5,4 14-16-4,-4-14 0 6,0 0-64-6,0 0-16 6,0 0 0-7,0 0 0 8,18 14 64-8,-18-14 16 6,13 2 0-6,-13-2 0 8,20 1 0-8,-1-1 0 7,-3 0 0-7,4-1 0 9,-1-5-208-9,1 0 176 6,3-2-176-5,4 2 160 7,1-2-160-7,1-3 0 5,2 3 0-6,6 0 0 8,0-4-272-8,8 3-96 7,6 1-16-7,3-2 0 23,5 2-960-21,1 4-208-1,7-3-48 0,1-7-10240-1</inkml:trace>
    </iact:actionData>
  </iact:action>
  <iact:action type="add" startTime="7562">
    <iact:property name="dataType"/>
    <iact:actionData xml:id="d5">
      <inkml:trace xmlns:inkml="http://www.w3.org/2003/InkML" xml:id="stk5" contextRef="#ctx0" brushRef="#br0">19144 6056 12895 0,'0'0'1152'1,"12"-12"-928"2,-3 6-224-3,11-4 0 9,-3-1 592-9,5 3 80 6,1-6 16-6,5 3 0 6,-1-7-112-5,2 4-32 6,6-3 0-7,4 3 0 7,-4-5-160-6,2 3-48 7,2 0 0-8,-4-3 0 6,1 3-16-6,3-1-16 7,-2 1 0-7,4 3 0 9,-6-3-16-9,-4 6 0 6,2-5 0-5,-2 3 0 6,2 4-32-7,-1 0 0 6,-3 6 0-5,0 2 0 7,0 0-48-7,-1 2-16 4,-3 4 0-4,0 0 0 8,-1-2-64-5,-5 4 0-1,-1 3-128-3,3 1 192 9,-7 4-192-8,4-1 128 4,-7 5-128-5,3 3 0 8,-6 8 160-8,2 3-160 7,-1 7 160-7,-1-2-160 8,-2 3 224-8,2 1-48 6,-2 6-16-5,-3 6 0 6,1-1 0-7,0 1 0 8,0 1 0-7,2 1 0 6,-2-4-160-7,-2 3 0 6,-2 3 0-6,2 1 0 9,0 3 0-9,2-3 128 7,0-3-128-7,-1-1 0 8,3 1 144-8,-2 1-144 7,0 1 160-7,2-1-160 9,2-5 0-9,2 0 128 6,-5-1-128-6,1 5 0 9,2-1 144-9,4 1-16 7,-6-4 0-7,3 1 0 8,3-3-128-8,-4 0 192 5,2-3-192-5,1 1 192 12,-5 0-32-12,2 2 0 5,4-3 0-5,-5-1 0 7,1-4-160-7,4 4 128 7,-4 0-128-7,2-4 128 8,-1 3 0-8,-3-1 0 7,2 0 0-7,-4 0 0 9,4-8-128-8,-6 2 192 5,0-4-192-5,-1-4 192 7,-1 0-64-8,0 3 0 7,-1 1 0-7,-1-2 0 7,-4-4 16-7,-2 0 0 7,2-1 0-7,0-3 0 7,-5-9 48-7,1 3 0 7,2 3 0-7,-2-1 0 8,0-1 80-8,5-1 32 8,-7-1 0-8,2-5 0 8,0 5 32-8,-3-5 16 5,3 3 0-5,-4 0 0 10,3-7-48-10,1 1-16 6,-6 4 0-6,5-6 0 8,-7-3 32-8,2 3 16 6,3-2 0-6,-9 0 0 10,1-4 0-10,1 4 0 6,-1 3 0-6,-2-3 0 10,-1-2-80-10,-3-2 0 5,1 2-16-5,-3 0 0 9,-2 2 16-9,0-2 0 6,1-2 0-6,-3 2 0 9,-2-2-80-9,2 3-16 6,0 1 0-6,2 2 0 8,-1-6-160-8,-5 0 160 7,0 0-160-6,4 0 160 6,-4 0-160-7,4 2 0 7,2-2 144-7,0 2-144 8,-5 1 0-8,-1 1 0 7,2 2 0-7,6 0 0 27,0 0-1920-26,1-2-320-1,-12-5-48 0,2-4-16 0</inkml:trace>
    </iact:actionData>
  </iact:action>
  <iact:action type="add" startTime="14002">
    <iact:property name="dataType"/>
    <iact:actionData xml:id="d6">
      <inkml:trace xmlns:inkml="http://www.w3.org/2003/InkML" xml:id="stk6" contextRef="#ctx0" brushRef="#br0">16639 6317 16575 0,'0'0'736'1,"0"0"160"-1,0 0-720 1,0 0-176 2,0 0 0-3,0 0 0 7,0 0 192-6,0 0 16 5,16-2 0-6,-16 2 0 8,17 4 176-7,1 0 16 6,-18-4 16-7,16 2 0 7,1-2-176-6,-17 0-48 5,18-2 0-6,-18 2 0 8,15 0 0-8,3 0 0 7,-18 0 0-7,16-2 0 7,-1-2-16-7,3-2-16 9,-9-2 0-9,3-5 0 6,2 7 352-6,-4-10 80 8,1-1 16-8,-3-3 0 7,2 3-80-6,2-1-16 6,-3-3 0-7,1-3 0 7,0 1 32-6,-6-2 0 5,3-1 0-1,-1-1 0-1,2-2-64-3,-2-5-16 5,-2 3 0-6,0 4 0 9,-4-4-112-9,0 3-32 7,0 3 0-7,0 0 0 8,-2-1-64-8,-2 3-32 6,0-2 0-5,-2 1 0 7,-4-3-32-8,1 4-16 7,-5-3 0-7,0 3 0 8,5-1-176-8,-9-1 160 6,0 2-160-6,3-3 160 8,-7-1-160-8,1 0 0 8,-4-1 0-8,-3 1 0 6,3 4 0-6,2 5 0 7,1-3 0-7,-3 1 0 8,-3 1 0-8,1-3 0 8,0-1 0-8,-2-3 0 8,-1 5 0-8,-3 1 0 7,0 1 0-6,0-2 0 5,0 3 0-6,-4 2 0 7,1-7 0-7,1 5 0 9,-9 5 0-9,5-5 0 7,-4 7 0-7,2-5 0 7,-8 6 0-6,2-3 0 7,2 1 0-8,-2-2 0 9,3 1 0-9,3 3 0 5,-4 0 0-5,2 2 0 9,-4 0 0-9,2-1 0 5,4 1 0-5,-4 2 0 10,4-4 0-9,-4 2 0 4,-3 3 0-5,-1-1 0 8,0 2 0-8,-3-4 0 7,-3 2 0-7,2 0 0 8,1-1 0-8,-1-1 0 7,0 2 0-7,3 2 0 8,-1 2 0-8,2 0 0 7,0 2 0-7,-1 2 0 7,1 0 0-6,-2-2 0 5,-4 0 0-6,1 0 0 8,-1 0-128-8,-1 0 128 8,-3 0 0-8,3-2 0 9,1-2 0-9,2 4 0 6,-3-2 0-6,3 6 0 9,-2 0 0-9,5 6 0 6,3-2 0-6,-4-1 0 8,-1-1 0-8,-3 2 0 6,-2 0 0-6,-1 0 0 10,-5-1 0-10,3-1 0 6,0 4 0-6,1-2 0 8,2-4 0-8,1 5 0 7,-3-1 0-7,5 0 0 8,-1 4 0-8,1-2 0 7,-1-3 0-7,-2 5 0 9,-5-4 0-9,-2 2 0 6,1-1 0-6,-1-1 0 8,5 2 0-8,1 5 0 8,1-1 0-8,-1 4 0 8,1-7 0-8,1 5 0 7,3 0 0-7,-2-3 0 7,-1 5 0-7,-3-5 0 7,-3 5 0-7,-1-2 0 8,1 1 0-8,0 1 0 7,-1-7 0-7,5 7 0 9,-1-4 0-9,1 5 0 6,3-1 0-6,0-1 0 8,-1 3 0-8,1-1 0 6,-1-3 0-6,-3 3 0 10,1 5 0-10,-5-7 0 6,1-1 0-5,3 1 0 6,1-3 0-7,1 2 0 8,1-5 0-8,3 5 0 7,0-2 0-7,2 3 0 7,3-1 0-6,-1 1 0 7,0 1 0-8,-2-4 0 6,-3 1 0-5,-1-1 0 6,3 5 0-7,-3-1 0 7,-2-5 0-7,1 3 0 8,5-4 0-8,-2 5 0 7,5-1 0-7,-1 2 0 8,4 1 0-7,-2-3 0 5,2 3 0-6,4-5 0 8,-5-1 0-8,1-1 0 6,-4 4 128-6,-2-5-128 9,3 5 0-9,-1-6 0 7,-2 3 0-7,0-3 128 9,1-2-128-9,1 6 0 6,0-5 0-6,6 9 0 10,0-6 0-10,2 3 128 5,-5-3-128-4,1 2 0 6,6-7 0-7,-4 3 0 7,2 0 0-7,0-2 0 8,0 1 0-8,-4 3 0 8,6-8 128-8,-6 2-128 8,0 0 0-8,-2 2 0 8,3-5 0-8,5-1 0 6,-4 2 0-6,6 0 0 7,-2 0 0-7,2 4 0 9,1-6 0-9,1 0 128 7,-2 0-128-7,2 0 0 9,2 0 0-9,2-2 0 6,-2 0 128-6,-1 4-128 8,-1-1 0-8,0-3 0 6,-4-2 0-6,4 2 128 9,2 0-128-9,-4-1 0 7,-2-3 0-7,4 0 128 9,0 0-128-9,3 0 0 6,-1-4 144-6,2 4-144 8,-2 0 128-8,0 0-128 7,2-1 160-6,-1-3-160 6,3 2 176-7,0 0-176 7,0 2 192-7,-1-2-192 8,3-3 176-8,0 3-176 8,-1 4 160-8,1-4-160 8,0-4 160-8,-1 2-160 6,1-3 160-6,2-3-160 8,-1 4 176-8,1-3-176 7,0 1 192-7,-1-4-192 8,-1 5 208-8,2-5-64 6,1 6-16-5,-1-7 0 7,2 1 0-8,-1-3-128 7,-1-1 192-7,3 6-64 9,-1-3-128-9,5 3 160 6,-3-3-160-6,3 3 160 9,3-3-32-9,-3-3-128 6,5 2 192-6,-3-1-64 8,4 1 16-8,-3 3 0 7,7-5 0-7,-4-1 0 8,2-1 0-8,5 1 0 7,-7-2 0-7,6 1 0 9,2 1-144-9,2 3 192 6,-4 1-192-6,-2-1 192 7,3 6-192-7,-1-1 0 7,4-1 0-7,0-2 128 10,2 16-128-10,0 0 0 5,0 0 0-5,-2-11 0 9,-2-5 0-9,4 16 0 6,0 0 0-6,0 0 0 10,0 0-128-10,0 0 128 5,0 0 0-5,0 0 0 8,0 0-128-7,0 0 128 5,0 0-160-6,0 0 160 9,0 0-352-9,0 0 32 6,0 0 0-6,0 0 0 24,6 18-512-22,-2-5-80-1,2 1-32 0,-1-2 0 11,-5-12-1360-12,6 17-256 2,-6 1-64-2,0-18-16 0</inkml:trace>
    </iact:actionData>
  </iact:action>
  <iact:action type="add" startTime="15404">
    <iact:property name="dataType"/>
    <iact:actionData xml:id="d7">
      <inkml:trace xmlns:inkml="http://www.w3.org/2003/InkML" xml:id="stk7" contextRef="#ctx0" brushRef="#br0">6399 5785 8287 0,'0'0'736'1,"-18"4"-592"-1,3-2-144 0,1 1 0 6,14-3 1184-5,-13 2 208 5,-1-2 32-6,14 0 16 8,-14 0-672-8,14 0-128 6,0 0-16-6,-11 4-16 8,11-4-32-8,0 0 0 9,0 0 0-9,0 0 0 6,-8-4 128-6,8 4 32 7,0 0 0-7,0 0 0 9,0-11 32-9,0 11 0 6,6-18 0-6,-1 1 0 7,5 3-80-6,2-2-16 6,-4 5 0-7,5-7 0 9,-1 0-176-9,6-1-48 6,-5-4 0-6,5-1 0 8,-3-1-128-8,3-1-16 7,2-1-16-7,-3 4 0 12,3-8-80-12,1 1-16 4,-1-1 0-4,-3 4 0 9,1 0-32-9,3 1-16 4,-3 1 0-3,1-1 0 8,5-1-144-9,-5 4 192 6,-1 1-192-5,3 1 192 6,2 7-192-7,-1-1 0 7,-6 3 0-7,1 0 0 8,3 6 0-8,-5 0 0 8,5-1 128-8,-5 3-128 8,3 0 0-8,1 4 0 6,-3 4 0-5,3 4-176 7,1-1 176-8,-2 1 0 6,3 6 0-5,2 1 0 7,3 7 0-8,1 1 0 6,0 1-144-6,1 1 144 9,-3 2 0-9,2 1 0 7,3-5 0-7,-1 4 0 8,0-1 0-8,0 3 0 6,-1-4 0-6,-3 1 0 8,0-5 0-8,1 1 128 7,-1-1-128-6,-3-5 0 8,-3-1 0-9,4-1 128 7,3 3-128-7,-1-3-8784 17,-1 2-1824-16</inkml:trace>
    </iact:actionData>
  </iact:action>
  <iact:action type="add" startTime="16316">
    <iact:property name="dataType"/>
    <iact:actionData xml:id="d8">
      <inkml:trace xmlns:inkml="http://www.w3.org/2003/InkML" xml:id="stk8" contextRef="#ctx0" brushRef="#br0">9204 5129 5519 0,'0'0'496'1,"0"0"-496"-1,0 0 0 0,-12-5 0 9,12 5 2080-8,0 0 320 5,-13 1 64-6,-1 5 16 8,2-4-1696-8,2 6-336 7,-1 6-64-7,3 3 0 8,-6 7-48-8,5 1 0 7,1 0 0-7,-4 3 0 9,2 1 0-9,6 4 0 5,-3 6 0-5,-3-2 0 10,2 8 0-10,4-4 0 6,-2 2 0-6,0-2 0 7,4 2-112-6,1-6-32 6,-1 2 0-7,2-6 0 7,0-4-64-7,2 0 0 8,-1-3-128-8,3-1 192 11,2-5 16-11,0-3 0 4,0 3 0-3,-6-20 0 6,0 0 160-7,17 11 16 6,-3 3 16-6,4-8 0 9,-18-6-80-9,21 4 0 8,-3-2-16-8,1-4 0 7,5 0-112-7,-5-2-32 7,-5-4 0-7,5 0 0 8,-1 3-288-8,1-1-64 8,3-4-16-8,-3-4 0 23,-1 3-1792-22,1-7-368 1</inkml:trace>
    </iact:actionData>
  </iact:action>
  <iact:action type="add" startTime="16706">
    <iact:property name="dataType"/>
    <iact:actionData xml:id="d9">
      <inkml:trace xmlns:inkml="http://www.w3.org/2003/InkML" xml:id="stk9" contextRef="#ctx0" brushRef="#br0">8824 5681 18431 0,'0'0'1632'3,"0"0"-1312"-3,0 0-320 0,0 0 0 7,0 0 544-7,0 0 32 7,7-9 16-6,7-1 0 8,-2 4 48-9,7 0 0 6,3-6 0-6,-1 3 0 7,6 3-160-6,1-6-32 6,-1 0 0-7,4 1 0 7,0-5-256-7,1 6-48 7,-1-3-16-7,2 3 0 7,0-6-128-7,4 5 160 8,-2-3-160-8,2 4 160 7,0 0-160-7,-3-1-192 7,-1 1 32-7,2 0 16 24,2 4-624-20,-4 3-128-1,0-1-32-2</inkml:trace>
    </iact:actionData>
  </iact:action>
  <iact:action type="add" startTime="17037">
    <iact:property name="dataType"/>
    <iact:actionData xml:id="d10">
      <inkml:trace xmlns:inkml="http://www.w3.org/2003/InkML" xml:id="stk10" contextRef="#ctx0" brushRef="#br0">9836 5514 17503 0,'0'0'768'1,"0"0"176"-1,0 0-752 0,0 0-192 6,0 0 0-6,0 0 0 4,0 0 768-4,8-12 112 6,5 4 16-6,-3 4 16 7,2-2-272-6,3 0-64 6,5-1-16-7,-3 3 0 7,1-2-208-7,3 0-32 7,-5-2-16-7,6 0 0 9,-1-1-304-9,-2-3 160 7,-1 2-160-7,2 2 128 9,1 1-128-9,0 3 0 5,-3-2 0-4,2 2 0 20,1-2-384-20,-3 2-128 0,1 0 0-1,-1 2-9696 2</inkml:trace>
    </iact:actionData>
  </iact:action>
  <iact:action type="add" startTime="17309">
    <iact:property name="dataType"/>
    <iact:actionData xml:id="d11">
      <inkml:trace xmlns:inkml="http://www.w3.org/2003/InkML" xml:id="stk11" contextRef="#ctx0" brushRef="#br0">10029 5543 17215 0,'0'0'768'1,"0"0"144"-1,0 0-720 0,0 0-192 0,14-4 0 0,-14 4 0 7,17-14 768-7,1 6 112 6,-5 1 16-6,5-3 16 9,-4 2-464-9,3 2-112 7,1-2-16-7,-3-1 0 8,5 1-320-8,3-2 144 6,-3-3-144-6,5 5 0 24,2-2-240-22,1 2-144 2,-1 0-48-1</inkml:trace>
    </iact:actionData>
  </iact:action>
  <iact:action type="add" startTime="17564">
    <iact:property name="dataType"/>
    <iact:actionData xml:id="d12">
      <inkml:trace xmlns:inkml="http://www.w3.org/2003/InkML" xml:id="stk12" contextRef="#ctx0" brushRef="#br0">11193 4669 17615 0,'-7'-17'768'1,"7"17"192"-1,-2-16-768 0,0 2-192 0,2 14 0 0,0 0 0 7,0 0 448-7,-6-9 64 7,6 9 16-7,-16-2 0 9,5 2-224-9,-7 0-48 7,0 4-16-7,1 5 0 7,-6 7-240-7,1-1 128 8,1 3-128-8,-1 3 0 7,-3-1 224-7,-1-1-48 7,-1 7-16-7,2 1 0 8,-1 2-160-8,1 7 0 7,4-3 0-7,3 2 0 9,-1 0 0-9,1 6 192 7,8-4-192-7,-1 0 192 6,3-6-192 2,4-2 0-7,4-1 0-1,2-3 128 7,0-4 112-7,6-5 16 8,5 2 0-8,7-9 0 7,-3 1 384-7,5 0 64 7,1-6 32-7,2-4 0 9,3 0-160-9,1 0-16 6,4-4-16-6,4-6 0 9,2 0-176-9,4-1-48 6,2-9 0-6,2 1 0 8,-6-5 0-8,4 1 0 7,1-8 0-7,-7 3 0 9,-3 1-64-8,-5 0 0 4,0-4-16-5,-8 1 0 9,-3 3 0-9,-1-2 0 6,-7 0 0-6,-2-1 0 9,-6 3 16-9,-2 4 0 6,-4 1 0-6,-2 5 0 9,-8-3 16-9,0 2 16 6,-5 5 0-6,-3-1 0 8,1 6-288-8,-10 4 128 7,-10 3-128-7,2 1 0 8,-6 5-160-8,0 7-144 7,-8-4-16-4,0 4-16 18,-1 5-1968-20,1 1-400 1</inkml:trace>
    </iact:actionData>
  </iact:action>
  <iact:action type="add" startTime="21601">
    <iact:property name="dataType"/>
    <iact:actionData xml:id="d13">
      <inkml:trace xmlns:inkml="http://www.w3.org/2003/InkML" xml:id="stk13" contextRef="#ctx0" brushRef="#br0">17529 7347 11167 0,'0'0'496'2,"0"0"96"-2,0 0-464 0,0 0-128 1,0 0 0-1,0 0 0 6,0 0 640-5,0 0 96 7,0 0 32-8,13-4 0 7,-13 4-448-7,16-4-64 8,2 4-32-8,1 0 0 6,-1-2-64-5,-1 0-16 6,5 0 0-7,-1 0 0 8,1 2-16-8,5-4-128 5,2 4 192-5,6-4-64 9,-2 0-128-9,3-3 128 6,-3-1-128-6,2 4 128 8,-4-2-128-8,2 0 0 8,4-2 0-8,0 3 128 9,-4 1-128-9,1-2 128 10,1-2-128-10,2 4 128 7,-6-2-128-7,2 4 0 5,0 4-192-4,2 0-4592 16,1-2-912-17</inkml:trace>
    </iact:actionData>
  </iact:action>
  <iact:action type="add" startTime="22155">
    <iact:property name="dataType"/>
    <iact:actionData xml:id="d14">
      <inkml:trace xmlns:inkml="http://www.w3.org/2003/InkML" xml:id="stk14" contextRef="#ctx0" brushRef="#br0">18059 8482 7359 0,'22'-2'656'1,"-5"0"-528"2,3 0-128-3,1-2 0 6,7 0 832-5,5-2 128 7,2 2 16-8,10 0 16 6,2 1-272-5,5-3-48 5,3-4-16-6,7 0 0 9,3 0-224-8,-1-3-48 5,2 1-16-6,-3-3 0 8,-1 3-224-8,-1-2-144 8,-1 4 192-8,-1-1-192 7,-5 1 0 1,-1 4 0-8,-4 2 0 0</inkml:trace>
    </iact:actionData>
  </iact:action>
  <iact:action type="add" startTime="22938">
    <iact:property name="dataType"/>
    <iact:actionData xml:id="d15">
      <inkml:trace xmlns:inkml="http://www.w3.org/2003/InkML" xml:id="stk15" contextRef="#ctx0" brushRef="#br0">7669 3895 6447 0,'0'0'272'1,"0"0"80"-1,0 0-352 0,0 0 0 1,0 0 0-1,12 0 0 6,3 0 1136-6,5 0 144 8,-5 2 48-8,7 0 0 9,3-2-752-9,2 0-128 8,3 0-48-8,1 4 0 7,10 0-272-7,-4-2-128 8,-4 0 0-8,8 1 128 6,-2-1-304-6,4-4-64 5</inkml:trace>
    </iact:actionData>
  </iact:action>
  <iact:action type="add" startTime="23310">
    <iact:property name="dataType"/>
    <iact:actionData xml:id="d16">
      <inkml:trace xmlns:inkml="http://www.w3.org/2003/InkML" xml:id="stk16" contextRef="#ctx0" brushRef="#br0">7770 5260 21183 0,'0'0'1888'1,"0"0"-1504"3,16 2-384-3,5 0 0 21,3 2-1344-21,5-2-320-1,2-2-80 1,4 2-16-1,4 0 1552 0,-2 0 208 5,10 0 240-5,-4-2-48 8,4 0-192-8,2-2 0 5,-6 0-192-4</inkml:trace>
    </iact:actionData>
  </iact:action>
  <iact:action type="add" startTime="25491">
    <iact:property name="dataType"/>
    <iact:actionData xml:id="d17">
      <inkml:trace xmlns:inkml="http://www.w3.org/2003/InkML" xml:id="stk17" contextRef="#ctx0" brushRef="#br0">2258 4761 6447 0,'0'0'576'1,"0"0"-576"3,0 0 0-4,-17-2 0 5,5-2 1008-5,12 4 80 11,-16-2 32-11,16 2 0 5,-10-4-160-5,10 4-16 7,-13-6-16-7,13 6 0 7,0 0-288-6,0 0-48 9,-10-6-16-10,10 6 0 4,0 0-256-4,0 0-48 11,0 0-16-11,0 0 0 4,0 0-256-4,0 0 128 11,0 0-128-11,0 0 0 4,16 2 160-3,3 2-160 5,5 2 128-6,3-2-128 8,0 0 128-8,0 0-128 11,5 2 0-10,5-1 128 4,4 3 0-1,2 0-128 1,0 0 192-5,3-4-64 5,-5 0 80-4,6-2 16 10,2 5 0-11,-4 1 0 6,4-4 32-6,1 0 0 8,3-2 0-7,0 2 0 1,3 2-48-2,-1 2 0 6,-1-5 0-5,-1-1 0 5,2-2 32-6,-3-2 0 7,-3-1 0-7,-2-3 0 9,-2 2-64-9,-6 2-16 6,2 2 0-6,-6 0 0 10,-2-2 0-10,-2 2 0 6,-2 0 0-6,-3 2 0 7,-5 0-160-7,-1 0 128 8,-20-2-128-8,15 0 128 8,-15 0 48-8,16 0 0 6,-16 0 0-6,0 0 0 9,0 0 160-9,0 0 48 6,0 0 0-6,-12 0 0 9,-7-2 48-9,-7 2 16 7,-5 2 0-7,-2-2 0 8,-10-2-240-8,-4 2-32 7,-5 0-16-7,-5 0 0 9,-7 2 16-8,-1 0 0 3,-7-8 0-3,0 4 0 7,-2 4 16-8,-2 2 0 6,0-4 0-6,2 0 0 10,0 0 0-10,-3 4 0 5,3 2 0-5,2-3 0 8,-2-3-192-8,2-2 0 8,7-5 144-8,9 3-144 8,1 4 0-8,5 0 0 6,3 0 0-6,8 0 128 10,-2-2-128-10,8 2 0 5,3 0 0-5,7 0 128 8,5 0-128-8,1 0 0 7,5 0 0-7,12 0 0 8,0 0 0-8,0 0 0 7,0 0 0-7,0 0 0 9,20 0 0-8,3-2 0 4,4 0 0-5,7 0 0 10,7 0 0-10,-1 2 0 5,9 0 0-5,6 0-128 9,3-2 128-9,9 2 0 8,-1 0 0-8,2-2 0 9,-3-8 0-9,-3 1 0 5,4 3 0-4,-1 0-128 6,-3 4 128-7,4 2 0 7,-3 0 0-7,-3 0 0 8,1-2 0-8,-7-2 0 7,-7 2 0-7,2-2 0 9,0-2 160-9,-10 4-32 4,-4-1-128-3,-6-1 192 8,-5-4-48-9,-5 2-16 6,-5 2 0-6,-14 4 0 9,0 0 16-9,0 0 0 6,0 0 0-6,0 0 0 8,-14 0 64-8,-13 0 16 8,-10 4 0-8,-8 2 0 9,-8 4-48-9,-7-3-16 6,-16 3 0-6,-2 2 0 9,-2-6-32-9,-4 5-128 6,-6 3 192-6,-6 0-64 10,-5 5 0-10,-4 5-128 6,-5-3 192-6,3 6-64 8,0 5-128-8,0 1 0 7,-3 8 0-7,-3 2-9664 14,-4 7-1856-13</inkml:trace>
    </iact:actionData>
  </iact:action>
  <iact:action type="add" startTime="29180">
    <iact:property name="dataType"/>
    <iact:actionData xml:id="d18">
      <inkml:trace xmlns:inkml="http://www.w3.org/2003/InkML" xml:id="stk18" contextRef="#ctx0" brushRef="#br0">21601 3409 2751 0,'0'0'128'2,"0"0"16"-2,0 0-144 0,0 0 0 5,0 0 0-5,0 0 0 6,0 0 1328-6,0 0 224 6,0 0 48-6,0 0 16 9,0 0-912-9,0 0-176 7,-15-4-32-7,15 4-16 9,-10-2 0-8,10 2 0 3,-12-9 0-4,12 9 0 7,0 0 0-7,-11-6 0 8,11 6 0-8,0 0 0 8,0 0-176-8,0 0-48 7,-12-4 0-7,12 4 0 8,0 0-112-8,0 0-16 7,0 0-128-6,0 0 192 6,0 0-192-7,0 0 176 8,0 0-176-8,0 0 160 7,0 0 80-7,0 0 16 6,0 0 0-5,0 0 0 7,16 4 16-8,3 2 16 6,-3-2 0-6,3-2 0 9,3-1-128-9,1-1-32 7,-5 0 0-7,1 0 0 7,3-1 80-1,-1-1 16-4,-1 0 0-1,3-4 0 8,0 0 0-9,1 0 0 5,1 0 0-5,-3-5 0 10,-5 1 0-10,1 2 0 7,3-4 0-7,-5 3 0 6,1-1-32-6,-3-2-16 8,0 4 0-8,-5-3 0 8,5-1-48-8,-6 4-128 7,0-4 192-7,-8 12-64 8,11-9-128-8,-3 3 0 7,-8 6 0-7,0 0 128 8,10-16-128-8,2 10 0 7,-12 6 0-7,0 0 0 8,0 0 0-8,5-9 0 8,-5 9 0-8,0 0 0 7,0 0 0-7,0 0 128 6,0 0-128-6,0 0 0 9,0 0 128-9,0 0-128 6,0 0 0-6,0 0 128 9,0 0-128-9,-11-4 128 6,11 4-128-6,-16 7 128 9,16-7-128-9,-12 6 0 6,-5 0 0-6,5 2 0 10,-3 2 0-10,5-2 0 5,-8-1 0-4,3 5 0 8,1-4 128-9,-5 5-128 6,1-3 128-6,-3-2-128 8,-5 2 144-8,1-4-144 6,-1-2 160-6,1 1-160 9,0 1 192-9,1 2-48 7,-3-8-16-7,0 2 0 7,-1 0 0-7,1 0 0 8,0-2 0-8,-1 0 0 7,1-2 0-7,2 2 0 8,1 0 0-7,-1 0 0 6,0-2-128-7,1 0 0 7,-1 0 0-7,3-2 0 9,-1-2 0-9,4 2 0 6,-3 1 0-6,1-3 128 9,3-4-128-9,4 0 0 6,-1 2 0-6,3-1 0 9,-3 1 0-8,3 4 128 5,12 4-128-6,-10-8 0 7,-4-2 0-7,14 10 0 8,-7-9 0-8,7 9 0 7,0 0 0-7,-10-8 0 7,10 8 0-7,0 0 0 7,0 0 0-7,0 0 0 7,0 0 0-7,0 0 0 9,0 0 128-9,0 0-128 7,0 0 0-7,0 0 128 8,0 0-128-8,0 0 0 6,0 0-192-5,0 0 192 6,0 0-144-7,0 0 144 8,0 0 0-7,0 0 0 6,15 10 0-7,1-1 0 6,-4-1 0-6,-12-8 0 8,17 8-128-8,-3 2 128 8,4 3 0-8,-5-5 0 8,5-2 0-8,-3 4 0 7,3-2 0-7,1-1 0 8,-1 3 0-8,1-2 0 7,3-2 0-7,-1 0 0 9,-1-3 144-9,1 5-144 5,1-2 128-5,3-4-128 9,-1 0 208-9,1 0-32 7,2 0-16-7,1 0 0 8,1-2-160-8,-2 2 192 7,0 0-192-7,1-2 192 7,-3-4-192-7,2 0 128 9,3 0-128-9,-1 2 128 7,-2-2-128-7,1 0 0 8,-5-3 144-8,-2 1-144 7,3 0 0-7,-3-2 0 7,3-2 0-7,-3 2 0 8,-3-1 0-8,1-3 0 7,5 4 0-7,-3 0 128 7,-5-3-128-6,3 3 0 6,-1-6 0-7,-7 5 0 8,1 1 0-7,0-4 0 5,-12 12 0-6,11-12 128 8,1 3-128-8,-12 9 176 6,0 0-176-6,0 0 192 9,6-14-192-9,-6 14 0 7,0 0 0-7,0 0 0 7,0 0 0-7,0 0 0 7,0 0 0-7,0 0 0 9,0 0 0-8,-14-4 0 6,1 4 0-7,-1 4 0 7,0 0 0-7,1 2 0 8,-3 1 0-8,1-1 0 6,-1 0 0-6,-2 2 0 8,5 6 0-8,-7-5 0 8,1 5 0-8,1-2 0 7,-1 1 0-7,-3-1 0 8,1 2 0-8,1-5 0 7,-7 1 0-7,-4 2 0 8,0-4 0-8,-1 1 0 7,1 1 0-7,0-4 128 8,-2 2-128-8,-4 2 0 7,0-3 0-7,2-1 0 8,-3 0 0-8,3 2 0 7,4-4 0-7,0 2 0 10,0-2 0-10,1 0 0 5,-1-3 128-5,2-1-128 9,-2-3 128-8,4 1-128 4,1 0 0-4,7 0 128 7,-3-2-128-8,3 0 0 7,3 0 144-7,-1-2-144 7,1 2 0-7,4 0 0 8,-1 0 0-8,13 4 128 7,-12-3-128-7,12 3 0 6,0 0 0-5,0 0 128 7,-12-6-128-8,12 6 0 7,0 0 0-7,0 0 0 9,0 0 0-9,0 0 0 5,0 0 0-5,0 0 0 9,18-4 0-9,1 4 0 8,5 0 0-8,-1 4 0 7,0 0 0-6,11-1 0 5,-1-1 0-6,4 0 0 9,2 2 0-9,0 0 0 6,4 4 0-6,-2-2-128 23,7 0-320-22,3 0-64 1,2 3-16-1,0-1-10832-1</inkml:trace>
    </iact:actionData>
  </iact:action>
  <iact:action type="add" startTime="32578">
    <iact:property name="dataType"/>
    <iact:actionData xml:id="d19">
      <inkml:trace xmlns:inkml="http://www.w3.org/2003/InkML" xml:id="stk19" contextRef="#ctx0" brushRef="#br0">6514 3505 3679 0,'0'0'160'1,"0"0"32"-1,0 0-192 0,0 0 0 0,0 0 0 0,0 0 0 6,0 0 1312-6,0 0 224 9,0 0 32-9,0 0 16 7,0 0-944-7,0 0-192 7,0 0-48-7,0 0 0 8,0 0-176-8,0 0-32 6,14 12-16-6,-1-1 0 8,-13-11 48-7,10 18 16 5,4-1 0-6,-6-3 0 9,1 4 16-9,5-5 16 6,-4 1 0-6,3-4 0 8,-1 3 16-8,6-3 0 7,-5 4 0-7,7-5 0 9,-6 3 112-9,5 2 32 6,4-4 0-6,3 3 0 9,-5-5-112-9,5 2 0 10,1 1-16-10,2-1 0 7,0 4-48-7,3-2 0 5,-1 3 0-5,4-1 0 8,4 5-256-8,-2 1 0 7,8-3 0-7,-4 5 0 8,2-3 0-7,-4-5 0 5,6 4 0-6,-6-3 0 8,0 3 0-8,-4 1 0 8,0-3 0-7,4 1 0 6,-4 1 0-7,0-3 0 6,-2 7 0-5,2-1 0 7,0-1 0-8,1 3 0 8,-3-1 0-8,2 3 0 8,-2 0 0-8,-2-1 0 5,2-7 0-4,3 5 0 7,-5-1 0-8,0 1 0 6,-4-9 0-5,2 3 0 7,-1-6 0-8,-1 1 0 6,-2-1 0-6,1-2-5328 17,-3 2-1008-16</inkml:trace>
    </iact:actionData>
  </iact:action>
  <iact:action type="add" startTime="33656">
    <iact:property name="dataType"/>
    <iact:actionData xml:id="d20">
      <inkml:trace xmlns:inkml="http://www.w3.org/2003/InkML" xml:id="stk20" contextRef="#ctx0" brushRef="#br0">6750 4494 10943 0,'0'0'480'4,"0"0"96"-4,0 0-448 0,0 0-128 0,0 0 0 0,0 0 0 7,0 0 832-7,0 0 128 6,0 0 48-6,0 0 0 10,0 0-288-10,0 0-48 5,0 0-16-5,0 0 0 9,0 0-256-9,0 0-48 8,12-14-16-8,-4 4 0 6,-1-5-112-6,5 1-32 6,-2-4 0-6,4 5 0 9,-3-5-48-9,7-1-16 7,-3 1 0-6,5-1 0 7,1-7-128-7,3 1 128 5,-3 0-128-6,5-1 128 7,1 1-128-7,6-2 0 8,2 1 144 1,-2-3-144-9,-1-2 0 0,-1 2 128 8,4-1-128-8,-2 1 0 7,-4 2 0-7,1-1 128 7,-1-3-128-7,-4 4 0 7,-5 2 144-7,-3-1-144 7,1 5 192-6,1 3-192 6,-3 3 176-7,1-1-176 6,-7 4 160-6,4 6-160 10,-14 6 0-10,0 0 0 6,12-5 0-6,-12 5 0 23,0 0-496-20,0 0-192-2</inkml:trace>
    </iact:actionData>
  </iact:action>
  <iact:action type="add" startTime="41678">
    <iact:property name="dataType"/>
    <iact:actionData xml:id="d21">
      <inkml:trace xmlns:inkml="http://www.w3.org/2003/InkML" xml:id="stk21" contextRef="#ctx0" brushRef="#br0">23767 3366 7359 0,'0'0'656'1,"0"0"-528"3,0 0-128-3,0 0 0 3,0 0 656-4,0 0 112 10,0 0 0-9,0 0 16 5,-12-7-16-6,12 7 0 10,0 0 0-10,0 0 0 5,-10-4-16-4,10 4-16 5,0 0 0-6,0 0 0 8,0 0-160-8,0 0-48 7,-10 6 0-6,-3 1 0 5,1 1-80-6,-2 0-32 4,3 2 0-3,-5 1 0 7,4 1 32-8,-3 4 16 9,1 1 0-9,-3 1 0 3,1 5-16-3,2 5 0 7,-7-3 0-7,-6 14 0 7,-1 2 0-2,3-6 0 2,1 2 0-7,3 4 0 6,0 8-112-6,-1-8-16 11,3 2-16-10,3-4 0 2,0 5-144-3,7-5-32 7,-5 2 0-7,6-6 0 9,2-1-128-9,2 1 160 6,4-2-160-6,0-2 160 10,2 0-32-10,2 0 0 11,4 1 0-10,4-1 0 3,-2-4-128-4,11 2 0 7,4-5 0-7,-5-7 0 8,5 3 0-8,2-4 192 5,5 1-192-4,3 1 192 8,-2-3-64-9,4 5 0 11,6 1 0-11,0 5 0 14,6-1-1120-13,1 2-224 2,3 0-64-2</inkml:trace>
    </iact:actionData>
  </iact:action>
  <iact:action type="add" startTime="42321">
    <iact:property name="dataType"/>
    <iact:actionData xml:id="d22">
      <inkml:trace xmlns:inkml="http://www.w3.org/2003/InkML" xml:id="stk22" contextRef="#ctx0" brushRef="#br0">25126 3302 11167 0,'0'0'496'1,"0"0"96"-1,0 0-464 0,0 0-128 7,0 0 0-7,0 0 0 5,0 0 656-4,0 0 112 9,0 0 32-10,0 0 0 6,4 16-80-6,-4-16-16 8,0 0 0-8,2 11 0 4,4 7-112-1,-2 1-16 2,0 3-16-4,1 1 0 5,3 1-16-6,4 1 0 8,0 8 0-8,3 2 0 7,-3 6 32-7,4 0 16 8,-5 4 0-8,5 6 0 7,-6 1-160-7,-1 3-48 8,-3 0 0-8,-2 1 0 11,-4 1 32-11,0-1 0 11,-2 3 0-10,-4-3 0-1,-3 1-16 0,-1-4 0 8,0-3 0-8,-6 1 0 3,1-8-48-2,-1 0-16 4,-5 2 0-5,-1 1 0 9,-1 3-144-8,1 0-48 6,-3-4 0-7,0-4 0 9,-1 2-144-9,-1-4 0 9,-2 0 0-9,-4 2 0 19,-6-4-1728-17,4 4-416 1</inkml:trace>
    </iact:actionData>
  </iact:action>
  <iact:action type="add" startTime="46057">
    <iact:property name="dataType"/>
    <iact:actionData xml:id="d23">
      <inkml:trace xmlns:inkml="http://www.w3.org/2003/InkML" xml:id="stk23" contextRef="#ctx0" brushRef="#br0">19040 3678 5519 0,'0'0'496'2,"0"0"-496"3,0 0 0-5,0 0 0 6,0 0 2112-6,0 0 320 7,0 0 64-7,0 0 0 7,0 0-1104-6,0 0-240 9,0 0-32-10,0 0-16 4,0 0-272-1,-9 0-64 2,3-2-16-5,-6 1 0 6,0-1-160-5,3 0-16 6,-5 0-16-7,2 2 0 8,-3 0-128-8,1 0-32 12,-5 0 0-12,-3 0 0 5,6 0-48-5,-1 2-16 5,-3-2 0-5,5 0 0 8,-7 0-48-8,3 0-16 11,-3-2 0-11,5 2 0 6,-5 0-64-6,1-4-16 10,-4 2 0-9,1 0 0 6,3 0-48-7,-1 0-16 9,-1 0 0-9,3 0 0 2,5 0-128-1,-5 2 192 10,5 0-192-10,1 0 192 4,4-2-192-5,-1 2 0 5,11 0 144-5,-6 2-144 8,6-2 0-8,0 0 0 11,-8 2 0-11,8-2 0 4,0 0 0-4,0 0 0 7,-8 10 0-7,8-10 0 8,0 0 0-8,0 15 0 7,0-15 0-6,6 12 0 7,0 4 0-8,0-5 0 10,3 3 0-10,5-2 0 4,-4 5 128-4,5-3-128 7,-1 2 128-7,4 3-128 9,3-1 128-9,-3 3-128 6,-1 1 160-6,3-3-160 8,-5-1 0-8,3 1 128 12,-5-3-128-12,1-3 0 5,0 9 0-5,-1-9 0 6,-3 3 128-6,4-4-128 9,-6 5 0-9,1-3 128 10,3 0-128-9,-6-3 0 3,-6-11 144-3,10 14-144 4,-1-6 128-5,-9-8-128 8,0 0 0-8,8 11 0 11,-8-11 0-11,10 8 0 20,-10-8-496-18,0 0-128-1,14 6-16-1,-14-6-7744 8,0 0-1536-6</inkml:trace>
    </iact:actionData>
  </iact:action>
  <iact:action type="add" startTime="46676">
    <iact:property name="dataType"/>
    <iact:actionData xml:id="d24">
      <inkml:trace xmlns:inkml="http://www.w3.org/2003/InkML" xml:id="stk24" contextRef="#ctx0" brushRef="#br0">18594 3790 9215 0,'0'0'816'0,"0"0"-656"4,0 0-160-4,0 0 0 8,0 0 1408-8,0 0 240 6,13 0 48-5,-3-2 16 8,2 0-672-8,-12 2-128 4,14-2-16-5,-5 4-16 7,5-2-192-7,-4 4-48 11,-1-1 0-11,3 3 0 5,0 2-128-4,3 0-16 4,-3-2-16-4,4 5 0 3,-3 1-32-4,3-2 0 7,2 4 0-7,-3-3 0 8,7 7 64-7,-3-6 0 8,1 3 0-9,1-1 0 6,1 3-80-6,3 3-16 10,-4-5 0-10,1 5 0 4,-1-1-128-4,1-3-32 16,1 2 0-16,-1 1 0 2,-5-1-16-2,3-1-16 10,3 1 0-10,-1-5 0 3,-1 7-64-3,2-3-16 7,1 3 0-6,-1-1 0 7,1-5 64-8,-7 4 16 9,1-1 0-9,-1-3 0 5,-3 3-80-4,2-7-16 9,-5 2 0-9,3-2 0 2,-6-6 0-2,3 1-128 9,3-1 192-10,-14-4-64 5,0 0-128-5,0 0-144 10,10 6 144-10,-10-6-208 18,0 0-688-16,0 0-128-1,0 0-16-1,0 0-7536 10,11-8-1488-9</inkml:trace>
    </iact:actionData>
  </iact:action>
  <iact:action type="add" startTime="47111">
    <iact:property name="dataType"/>
    <iact:actionData xml:id="d25">
      <inkml:trace xmlns:inkml="http://www.w3.org/2003/InkML" xml:id="stk25" contextRef="#ctx0" brushRef="#br0">19237 4068 14735 0,'0'0'640'1,"0"0"160"-1,0 0-640 0,0 0-160 6,0 0 0-5,0 0 0 1,0 0 944-1,0 0 144 9,0 0 48-10,0 0 0 5,0 0-336-3,0 0-64 5,10 2-16-7,4 2 0 5,1 8-64-4,3-6-16 9,-2 0 0-10,3 0 0 5,5 3-48-5,3-1-16 5,-2 2 0-5,1 2 0 9,-1-5 0-9,-4 7 0 11,3-2 0-11,-1 7 0 4,1-3-32-3,-1 3-16 8,-4 5 0-9,5-1 0 4,-3-1-16-4,1-3 0 11,-9 4 0-10,1 1 0 4,-8-1-208-2,0-5-48 2,2-1-16-4,-4 3 0 5,-6-4 144-6,-4 1 16 7,0 3 16-7,-2-7 0 7,-6 3 64-7,1-3 16 10,-1 5 0-9,-1-4 0 3,-7-1 0-3,-1 1 0 8,-3 0 0-9,-3-5 0 6,-4 7-128-6,0-4-32 9,-6 1 0-9,2-5 0 6,2-2-192-6,-6 2-144 12,4-6 192-12,-1-2-192 3,-1 2 128-3,4-2-128 10,2 0 0-10,-2 0 0 20,4-2-320-19,4 0-192 0,1-4-16-1,7 2-10768 11,-1 0-2144-9</inkml:trace>
    </iact:actionData>
  </iact:action>
  <iact:action type="add" startTime="50969">
    <iact:property name="dataType"/>
    <iact:actionData xml:id="d26">
      <inkml:trace xmlns:inkml="http://www.w3.org/2003/InkML" xml:id="stk26" contextRef="#ctx0" brushRef="#br0">26905 3903 4607 0,'0'0'400'2,"0"0"-400"3,0 0 0-4,0 0 0 2,0 0 1088-2,0 0 128 4,0 0 16-4,0 13 16 8,0-13-720-9,0 0-144 9,0 0-16-9,0 0-16 6,0 0-16-6,0 0 0 5,0 0 0-4,0 0 0 8,0 10 160-9,0-10 16 6,0 0 16-6,10 8 0 9,-10-8 144-9,13 4 32 10,5 0 0-9,-4-2 0 4,3-2-176-5,-3 0-16 10,5 0-16-10,-1-2 0 6,-1-2-80-6,5 2-16 7,3 0 0-7,1 0 0 8,-1 0-160-8,2 0-48 7,3 2 0-5,-1 0 0 3,0 2-64-5,0-2-128 8,1-2 176-5,-3 0-176-3,-4 2 160 0,5 0-160 7,-5 0 128-7,-2 0-128 8,-1 0 0-8,-1 0 0 13,1 0 128-13,-6 0-9248 6</inkml:trace>
    </iact:actionData>
  </iact:action>
  <iact:action type="add" startTime="51735">
    <iact:property name="dataType"/>
    <iact:actionData xml:id="d27">
      <inkml:trace xmlns:inkml="http://www.w3.org/2003/InkML" xml:id="stk27" contextRef="#ctx0" brushRef="#br0">28930 5237 11055 0,'0'0'976'1,"11"0"-784"6,3 0-192-7,-2 0 0 3,3 0 1216-2,1-2 192 10,3 0 32-11,3-4 16 4,3 2-320-4,1 0-64 10,1 0-16-10,2 0 0 4,0-2-208-4,1-1-32 11,-3 3-16-10,4 0 0 3,2 2-224-4,-1-2-64 10,1-2 0-10,-2 0 0 5,-2 2-224-5,0 0-48 7,-1 3-16-7,-1 1 0 8,0 0-224-8,-1 1 176 9,1 3-176-9,-4 4 160 19,-1-2-1536-17,-3 0-304 0</inkml:trace>
    </iact:actionData>
  </iact:action>
  <iact:action type="add" startTime="54451">
    <iact:property name="dataType"/>
    <iact:actionData xml:id="d28">
      <inkml:trace xmlns:inkml="http://www.w3.org/2003/InkML" xml:id="stk28" contextRef="#ctx0" brushRef="#br1">20419 2485 8863 0,'0'0'384'1,"0"0"96"-1,0 0-480 0,0 0 0 4,0 0 0-4,0 0 0 8,0 0 832-8,0 0 80 6,-7 16 16-6,7-16 0 7,-8 9-208-7,2 3-32 10,-2-4-16-10,-2 0 0 7,1-1-160-7,9-7-48 8,-14 6 0-8,2-2 0 6,-3 0-144-6,3 4-16 11,0 4-16-11,-5-7 0 4,-1-1-48-4,1 2-16 10,-3 2 0-10,-1-2 0 4,-1-2-48-4,5 3-16 10,-5 3 0-10,5-4 0 5,3 0-16-5,-5 0 0 11,1 2 0-11,-2-1 0 5,-3 1-144-5,2 6 160 17,-1-4-160-17,3 5 160 1,-3-3-160-1,-1 3 0 9,-1-3 144-9,1 4-144 2,0-3 0-2,3 5 128 11,-3-4-128-10,-1 5 0 3,3-1 0-3,-1-3 0 5,1 5 0-6,-3-1 0 10,-1 1 0-10,-2 1 128 6,1 3-128-6,1-1 0 7,-2 4 0-6,-1 1 144 10,-1-3-144-9,0 0 0 1,-4-1 240-3,-4 1-64 9,0-1-16-9,4-1 0 6,-5 0-32-5,3 3-128 8,0-3 192-9,-4-3-64 4,2 1-128-4,4 0 160 11,-2 3-160-11,-2-1 160 4,4 3-160-4,1-1 0 7,5-2 144-7,-2 1-144 7,-4-1 0-7,3 1 128 11,3-1-128-11,2 0 0 4,-2-3 0-4,1 1 0 11,1 1 0-11,-1-3 128 5,-1-3-128-5,2 3 0 6,1-5 0-6,1 2 128 8,0 1-128-8,3 1 0 12,-1-1 0-12,-1 1 128 4,3-1-128-4,1 5 0 10,-3-5 0-10,-1-1 0 4,1 4 0-3,3-3 0 10,-5-3 0-11,3 5 0 5,3-5 0-5,-5 3 0 9,1-5 0-9,1 6 0 4,1 1 0-4,-1-1 0 11,-3 1 0-11,3 3 0 4,1-5 0-3,-3 3 0 9,-1 1 0-10,0 1 0 4,1 1 0-3,3-1 0 8,-5 1 0-9,1 2 0 5,-3 1 0-5,3-1 0 11,-2 0 0-11,-1 1 0 4,1 1 0-4,0-2 0 10,1-1 0-9,1-3 0 2,-1 1 0-3,1-1 0 11,0 4 0-10,5-3 0 3,0-5 0-4,-1 3 0 12,3 1 0-12,-1-3 0 5,-1 1 0-5,3 3 128 9,-3-3-128-9,4-3 0 5,-3 4 0-4,1-3 0 8,1-1 0-8,-3 3 0 3,4-3 0-4,-3 1 0 9,5 3 0-8,-3-5 0 2,5 3 0-3,-4 0 0 11,6-3 0-11,5 5 0 6,-3-1 0-6,0-3 0 10,4 1 0-10,2-1 0 3,2 0 192-2,4 1-16 10,0-3-16-10,-1 3 0 2,5-5 144-3,2 4 16 12,-4-5 16-12,5 3 0 2,-3-4-336-2,2-3 144 12,1 3-144-12,3-2 0 4,0-2 144-4,1 0-144 11,-1 2 0-11,3-5 144 5,-1 1-144-5,-1-2 0 12,5 0 0-12,3-2 128 3,-1 0-128-3,1-2 0 10,2 2 0-9,1 0 128 4,-1-4-128-5,2-1 0 10,-4-3 144-10,7 2-144 6,-1 0 0-6,0-4 0 5,-2-1 0-5,5 3 0 9,1-8 0-9,0 4 0 6,0-3 0-6,6 3 128 8,-4-3-128-8,8 3 0 10,-4-4 0-10,6 5 128 5,-1-7-128-5,1 0 0 11,2-3 0-11,2-2 0 4,-5-1 0-3,-1 1 0 5,2-1 0-5,0 3 128 6,-6-2-128-7,4 1 0 14,-4-5 0-13,4 1 0 1,-4 1 0-2,1 0 0 8,3-3 0-8,-4 3 0 5,4 0 0-4,-4-1 0 8,4-1 0-9,-2-2 0 5,2-2 0-5,2-1 0 10,-5 1 0-10,3 2 0 5,-2-6 0-5,-2 0 128 11,2 0-128-11,-4 1 0 4,0-5 0-3,2 4 0 8,-4 2 0-9,2 0 128 5,-6-2-128-5,2 4 128 11,2-2-128-11,-3-1 128 4,-3-6-128-4,-4 2 0 11,2 3 128-11,-1-4-128 4,-3 0 128-4,-2 2-128 11,1-4 128-11,-3 4-128 4,3-6 128-3,-1 6-128 9,-1-2 128-10,-3 4-128 3,-3 4 144-3,1 0-144 10,-5 0 192-8,2 3-192 1,-7 1 288-2,-1 2-48 8,0-3-16-9,-2 3 0 6,-4 0 128-6,-4 1 32 10,0 5 0-9,-2 3 0 2,-1-3-32-2,-7 5 0 9,4-2 0-10,-7 7 0 4,1-3-160-3,-3 4-16 8,-1 0-16-9,0 1 0 6,-3 5-160-6,0 0 0 10,-3 0 0-9,1 4 128 2,-4 2-400-2,-1 3-96 8,-1 1-16-9,-16 6 0 21,10 1-1760-20,0 3-352 2,-8-1-80-3,16 9-16 0</inkml:trace>
    </iact:actionData>
  </iact:action>
  <iact:action type="add" startTime="56195">
    <iact:property name="dataType"/>
    <iact:actionData xml:id="d29">
      <inkml:trace xmlns:inkml="http://www.w3.org/2003/InkML" xml:id="stk29" contextRef="#ctx0" brushRef="#br1">26388 4714 5519 0,'0'0'496'2,"-10"2"-496"2,-1-4 0-3,-1 2 0 4,0 0 1520-4,-1 0 208 8,3 0 32-9,-2 0 16 4,2 0-816-3,10 0-176 5,0 0-16-6,0 0-16 8,-7-2-176-8,7 2-48 11,0 0 0-11,0 0 0 5,0 0 64-5,0 0 16 6,5-10 0-6,3 4 0 9,6 4-16-9,0-1 0 5,5-1 0-5,2 2 0 9,5 2-80-9,7 0-32 6,0 0 0-6,2 0 0 10,4-2-32-10,-4-2 0 11,2 2 0-11,2 0 0 11,-5 0-32-11,1 0-16 3,-2-2 0-2,0 2 0-1,-6-2-16 1,-1 0 0 5,-3-3 0-6,1 3 0 9,-5 4-128-9,1 0-48 10,-9 2 0-10,3-2 0 4,-14 0-16-4,0 0 0 10,0 0 0-10,0 0 0 5,0 0 128-5,0 0 0 7,0 0 16-7,0 0 0 8,-16 2-160-8,3 0-48 13,-7 1 0-13,-3 1 0 3,-1 0-128-3,-1 0 0 11,-4 2 144-11,-1 4-144 5,-3-6 128-5,2-2-128 10,-2 3 128-10,-2-3-128 5,2 2 192-4,1-2-48 8,-1-4 0-8,4 4 0 2,2 2-16-2,5 0 0 5,1-4 0-6,9 2 0 9,-2-2-128-9,14 0 0 9,0 0 144-9,0 0-144 4,0 0 0-3,0 0 0 9,12 6 0-10,2-2 0 6,7-4 0-6,5 0 0 11,-1 0 0-11,2 2 128 5,3 2-128-5,1-2 0 6,-2-2 0-6,2 0 128 8,-2 0-128-8,-1 0 0 10,-3 0 0-10,-1 0 0 4,1-2 0-4,-4 2 128 11,-5 0-128-10,0 0 128 1,-16 0 0-2,0 0 16 13,9-2 0-13,-9 2 0 4,0 0 96-3,0 0 16 4,0 0 0-5,0 0 0 9,0 0 16-9,-11 2 16 11,-9 0 0-11,3 0 0 5,-3-2-80-5,-5 0-16 9,-7 0 0-9,-1 0 0 5,2-2-48-5,-2 0-16 11,2 0 0-11,-2 0 0 5,-3 0 32-4,5 2 0 4,2-6 0-5,4 2 0 8,5-4 16-7,1 4 0 5,5 4 0-6,2-4 0 8,4 2-176-8,8 2 192 10,0 0-192-10,0 0 192 5,0-9-192-5,6-1 0 11,0 0 0-11,10 4 128 5,-1 2-128-5,5-1 0 11,5-1 0-11,-1 2 0 2,1-2 0-1,0 2 0 11,-3-2 0-12,1 2 0 4,1 0 0-4,-1 3 0 10,-3-1 0-9,-5 0 0 3,3 0 0-4,-7-2 0 11,-11 4 0-11,0 0 0 5,0 0 0-5,0 0 0 9,0 0 0-9,0 0 0 5,0 0 0-5,-9 0 0 11,-5 2 128-11,0 0-128 4,-5-2 128-4,1 2-128 10,-1 0 0-10,-7 0 128 5,1-2-128-5,0 0 0 10,-1 0 0-9,3 1 128 2,3 3-128-2,1-2 0 9,-3-2 0-10,9 0 0 20,-3 2-1168-20,8 2-272 0,8-4-48 0,0 0-13824 3</inkml:trace>
    </iact:actionData>
  </iact:action>
  <iact:action type="add" startTime="57245">
    <iact:property name="dataType"/>
    <iact:actionData xml:id="d30">
      <inkml:trace xmlns:inkml="http://www.w3.org/2003/InkML" xml:id="stk30" contextRef="#ctx0" brushRef="#br1">28834 3454 5519 0,'-18'4'240'2,"7"-4"64"-2,-1 0-304 0,-2 0 0 5,1 0 0-1,-3-2 0-3,1-2 1616 0,-5 0 272 7,1 0 48-8,1 1 16 5,-1-3-864-5,-1 2-192 11,2 0-16-11,-3 0-16 3,3-2-16-3,5 4 0 11,-1 0 0-11,4 0 0 4,5 0-16-4,5 2-16 11,0 0 0-11,0 0 0 4,0 0-224-3,0 0-32 9,0 0-16-10,13-2 0 4,7 2 32-4,5 2 16 9,2 0 0-8,3-2 0 4,1-2-64-4,4 2-16 8,4 0 0 0,-2 2 0-7,6 0-144-1,-6 2-48-1,-2 0 0 0,-2-2 0 8,0 0-64-7,-5 2 0 10,-3 0-16-11,-3-2 0 5,-3 0-64-5,-1 2-16 9,-7-4 0-9,-11 0 0 4,0 0 32-4,0 0 16 10,0 0 0-10,0 0 0 6,0 0 80-6,0 0 16 11,-9 7 0-11,-7-1 0 4,0-2-48-4,-7-2-16 7,-4 2 0-7,-7 0 0 7,-5 0-96-7,2 4-16 11,-6-5 0-11,6 1 0 5,-4-2-128-5,6 2 192 10,2 0-192-10,2 4 192 4,0-4-192-3,3 0 160 9,5-2-160-10,2 2 160 4,5-3-160-3,6 1 192 10,10-2-192-10,0 0 192 2,0 0-192-2,0 0 0 8,0 0 0-9,18 0 128 5,-1 0-128-5,7 0 160 12,3-2-160-10,4 2 160 1,6 0-160-3,-2 0 0 9,2-1 0-9,4-1 128 4,-5 2-128-4,-1 0 0 8,0-2 0-8,-6 2 0 7,-4-2 0-7,-5 0 0 11,-1 0 0-11,-1 2 128 6,-8 0-128-6,-10 0 0 7,0 0 0-6,0 0 128 3,0 0 16-4,0 0 0 11,0 0 0-10,0 0 0 3,-12 2 16-4,-6 0 0 7,-1 0 0-7,-4 0 0 9,-5-2-160-9,-1 0 192 9,0 0-192-8,-2 0 192 6,-1 0-192-7,5 0 0 9,0-2 144-9,1 2-144 4,5-2 128-4,3-2-128 8,1 0 128-8,7-2-128 6,-2 4 0-6,12 2 128 9,0 0-128-8,0 0 0 3,2-10 128-4,6 4-128 11,0-3 160-11,9 1-160 4,1 0 0-4,3-4 0 10,5 5 0-10,1 3 0 6,2 0 0-5,1 0 0 9,-1 0 0-10,0 0 0 4,-4 0 0-4,-1 2 0 12,-1 2 0-12,-5 0 0 3,-3-2 0-3,1 0 0 10,-6 2 0-10,-10 0 0 5,0 0 0-5,0 0 0 11,0 0 0-11,0 0 0 5,0 0 0-5,-4 14 0 6,-8-4 0-6,-1-4 0 8,-5-1 0-7,0 5 0 8,-5-2 0-9,-2-2 0 5,-3-2 0-5,1 2 0 10,0-2 0-10,1-1 0 6,-1-1 128-6,4 0-128 10,1-2 0-10,7 0 144 7,-3 0-144-7,6 0 160 9,1 0-160-9,11 0 160 4,0 0-160-3,0 0 128 8,0 0-128-9,0 0 128 4,0 0-128-4,0 0 0 10,0 0 0-10,13 0 0 18,1 2-1840-16,2 2-288-1,-5 2-64 2</inkml:trace>
    </iact:actionData>
  </iact:action>
  <iact:action type="add" startTime="58340">
    <iact:property name="dataType"/>
    <iact:actionData xml:id="d31">
      <inkml:trace xmlns:inkml="http://www.w3.org/2003/InkML" xml:id="stk31" contextRef="#ctx0" brushRef="#br1">26294 4792 5519 0,'0'0'496'0,"0"0"-496"7,0 0 0-7,0 0 0 4,0 0 1920-3,0 0 272 10,0 0 64-11,0 0 16 3,0 0-880-3,0 0-176 11,0 0-48-11,10-4 0 5,6 2-128-5,-1 0-16 11,5 0-16-11,3 0 0 3,5 2-144-3,3 2-32 7,4 0 0-7,2 0 0 9,-2-6-288-9,0 0-64 11,6 2-16-11,-6-3 0 6,2 1-112-6,0-2-32 6,-5 2 0-5,-3 0 0 6,-4 2-128-7,-3 0-16 7,-7 2-16-7,1-2 0 7,-16 2-160-7,0 0 192 12,10 2-192-12,-10-2 192 5,0 0-192-5,0 0 0 7,0 0 0-7</inkml:trace>
    </iact:actionData>
  </iact:action>
  <iact:action type="add" startTime="58894">
    <iact:property name="dataType"/>
    <iact:actionData xml:id="d32">
      <inkml:trace xmlns:inkml="http://www.w3.org/2003/InkML" xml:id="stk32" contextRef="#ctx0" brushRef="#br1">28721 3460 3679 0,'0'0'320'14,"0"0"-320"-13,0 0 0-1,0 0 0 0,0 0 2672 0,0 0 464 9,14 0 80-9,-5 0 32 6,5-4-1920-6,-4 0-384 10,1 0-80-10,3-2-16 5,0 3-336-5,1-1-80 9,5 2-16-9,-3-2 0 5,3 2-256-4,1 0-160 5,-3-2 192-6,-1 0-192 8,1 0 128-8,-4 2-128 8,1-2 0-8</inkml:trace>
    </iact:actionData>
  </iact:action>
  <iact:action type="add" startTime="66343">
    <iact:property name="dataType"/>
    <iact:actionData xml:id="d33">
      <inkml:trace xmlns:inkml="http://www.w3.org/2003/InkML" xml:id="stk33" contextRef="#ctx0" brushRef="#br1">11523 8306 6447 0,'0'0'576'1,"0"0"-576"6,0 0 0-7,0 0 0 4,0 0 1408-4,0 0 192 8,0 0 16-8,0 0 16 6,0 0-624-6,0 0-128 10,0 0-32-10,0 0 0 6,0 0-208-6,6 10-64 10,-6-10 0-10,4 12 0 4,0 1-64-3,2-3 0 8,-1 4-16-8,7-6 0 3,-2 1 16-3,7 3 16 7,-3-4 0-8,13 9 0 6,3-5-112-6,1 0-32 10,2-4 0-9,0-3 0 3,2 1 112-4,6 2 16 11,0-4 0-3,6 2 0-8,-2 0-112 0,0 0-16 5,0-1 0-3,-1-3 0 3,3-4-16-5,4 2-16 9,-4 0 0-8,-2 0 0 2,0-2-48-2,1-1-16 9,-3 1 0-9,4 0 0 3,-6-2-96-4,4 2 0 11,0 0-16-10,-2 0 0 2,4 0-48-2,-7 0-128 9,1 0 192-10,-2 0-64 5,0 0 0-5,-1-2-128 9,4 4 192-8,-6-4-64 4,-3 0-128-4,-2 1 192 7,0 1-192-8,0 0 192 7,-7 0-192-7,-1-2 192 11,-1-2-192-11,1 2 192 2,-2 2-192-2,-5 0 192 11,2 0-192-11,-18 2 192 4,0 0 896-4,0 0 192 10,11-4 48-10,-11 4 0 18,0 0-1664-16,0 0-336-1,0 0-64 0,0 0-16-1,0 0 752 0,0 0 192 3,0 0 0-3,0 0 16 8,-19 6-16-8,-1 6-16 7,3-4 0-7,-5-3 0 8,-1 1-48-8,-4 4 0 7,-1-4 0-7,-1 0 0 8,-8 4 16-8,2 1 0 6,-2-5 0-5,-4 4 0 8,0 0 0-9,-6-5 0 6,-2-1 0-6,1 2 0 9,-1 6 0-9,-4-6 0 6,-3-2 0-6,1 2 0 8,-4-1 96-8,1 1 16 8,-5 0 0-8,3 0 0 7,-8-2-16-6,1-4 0 5,3-2 0-6,-2-2 0 9,1 0-64-9,-1-2-16 5,2-4 0-4,5 3 0 6,1 3-32-6,3-2-128 6,2 2 192-7,5-4-64 9,3-2-128-9,4 5 0 6,0-5 144-6,6 2-144 9,3 0 0-9,5 0 128 6,6-1-128-6,5 5 0 9,-1 2 0-9,7-2 0 6,10 4 0-6,0 0 128 7,0 0-128-6,0 0 0 6,0 0 0-7,0 0 0 8,0 0 0-8,0 0 0 8,12-4 0-8,7 2-128 8,2 0 128-8,7-2-128 7,1 4 128-7,4 4-128 8,-2 0 128-8,8 0 0 8,2 0-144-8,8 0 144 7,-2 4 0-7,6 1 0 7,1-3 0-7,3 4 0 7,5 0 0-7,-1-3 0 7,1-1 0-6,4 0 0 6,-1 0 0-7,1-2 0 7,2-4 0-7,-5 0 0 8,-1 2 0-8,1-2 0 7,-3 0 0-7,-1 4 0 8,1 0 0-8,1 0 0 6,1-1 0-6,-5 1 0 11,-7-4 0-11,-1 0 0 5,4 0 0-4,-7 0 0 6,-1-5 0-7,-8 1 0 7,-3 0 0-7,-1 2 0 9,0-2 0-9,-6 0 0 6,-7 0 0-6,1 0 0 8,-1 2 0-8,-20 2 0 7,0 0 128-7,13-2-128 9,-13 2 0-9,0 0 0 5,0 0 0-5,0 0 0 10,0 0 128-10,0 0-128 8,0 0 0-8,0 0 128 7,-19 2-128-7,-5 4 128 6,1-10-128-6,-4 10 128 8,-6 0-128-8,-6 0 0 7,0 0 0-7,-8 5 128 8,0-5-128-8,-2 0 0 7,-7 2 0-7,-5 0 0 9,-1-5 0-9,-1 1 0 6,-5-2 128-6,2 6-128 9,-7 2 0-9,7-2 0 6,-4-4 144-6,4 3-144 8,1 3 0-7,1-4 144 5,3-2-144-6,5 0 0 9,-1-2 176-9,7 2-176 6,1 3 160-6,10-3-160 9,0-2 0-8,8 2 128 4,3 2-128-4,11-2 0 6,1 2 0-7,16-6 0 6,0 0 0-6,0 0 0 9,0 0 0-9,0 0 0 6,0 0 0-6,24 6 0 9,3-4 0-9,6 1 0 7,12-1-128-7,6-2 128 24,5 0-384-22,7-2-32-1,5-1 0-1,6-1 0 11,6-6-1536-10,4 2-304 1,0-2-64-2,9 1-16 0</inkml:trace>
    </iact:actionData>
  </iact:action>
  <iact:action type="add" startTime="67890">
    <iact:property name="dataType"/>
    <iact:actionData xml:id="d34">
      <inkml:trace xmlns:inkml="http://www.w3.org/2003/InkML" xml:id="stk34" contextRef="#ctx0" brushRef="#br1">21367 6261 13183 0,'0'0'576'1,"0"0"128"-1,6-6-560 0,0-6-144 6,-2 0 0-5,0 4 0 4,-2-3 960-5,2 3 144 10,-2 0 48-10,0-4 0 5,0 3-288-4,-2 9-48 7,0-8-16-8,-2-4 0 5,0 4-128-5,0-1-32 10,-2-1 0-10,0 2 0 5,-4 4-128-5,-2-2-16 7,1-5-16-7,-5 5 0 7,-2 2 32-7,-5 0 0 7,0-2 0-6,-3 2 0 6,-1-2-80-7,1 2-16 11,-3 3 0-11,-6-3 0 4,0-2 32-3,0-4 16 9,1 2 0-3,1-2 0-6,0-3-32-1,-2 3-16 9,5-4 0-9,1 5 0 2,2-3-80-2,3 2-16 12,1 2 0-12,1-3 0 4,5 1-48-4,-1 0-16 10,6-1 0-10,-3 5 0 5,5-2-80-4,0-2-32 9,0 2 0-10,8 8 0 5,0 0-16-5,0 0-128 10,0 0 192-10,0 0-64 4,0 0-128-4,0 0 0 11,0 0 144-11,0 0-144 5,14-6 0-5,-14 6 0 10,10 0 0-10,5 2 128 5,-5 2-128-5,6 4 0 10,-8 4 0-9,3-2 0 4,1 5 0-5,-6-1 0 10,2 5 0-10,-1 3 0 4,-3 1 0-4,0 4 0 11,-4-3 0-10,2 5 0 1,-2 6 0-2,-2 0 0 11,0 8 0-11,-2 0 0 4,-5 6 0-4,1 2 0 13,2 5 0-10,-4 5 0-3,2 5 0 0,1 4 0 11,3 6 0-10,-4 0 128 2,0-2-128-3,0 0 0 11,2 3 0-11,-3-5 128 4,1 2-128-3,2 2 0 8,-2 2 128-9,-2 0-128 5,3-8 128-4,-3 2-128 4,-4-5 128-5,4 5-128 4,-3-8 256-3,3 2-32 6,-4-5 0-7,3-3 0 8,1-1-48-7,-4-1-16 10,5 1 0-11,-3-2 0 4,2-3 144-4,2 1 16 12,-1-6 16-12,3-4 0 3,0 1-80-3,-2-5 0 11,0 4-16-11,2-8 0 5,2 1 144-4,-1 1 48 9,-5-8 0-9,4-2 0 2,-2-1-304-3,4-3-128 11,-3-4 0-10,1 1 128 2,2-8-128-3,0 1 192 10,2-5-192-10,2-8 192 5,0 0 128-5,0 0 16 10,0 0 16-10,0 0 0 5,0 0 160-5,0 0 16 10,0 0 16-9,0 0 0 3,0-8-384-4,6-5-160 8,4 1 128-8,1-4-128 8,1 5 192-8,5 1-64 11,3-4 0-11,1 6 0 4,7-5-128-4,7 3 0 11,-2-2 0-11,6-1 0 5,6 9 0-5,6-2 0 11,-1 2 0-11,3 0 0 4,-2 4 0-4,1 0 0 11,1 0 0-11,0 0 0 5,1 4 0-5,1 0 0 10,0 2 0-10,-3 0 0 4,1 0-128-3,0 3 128 5,1-1 0-6,-3 2 0 8,-6 3 0-8,0-1 0 11,-1 2 0-11,-6-4 0 5,-3 5 0-4,0-5 0 9,-6 0 0-10,-2-1 0 3,-5-3 0-3,-3-2 0 11,-1 2 0-11,-6-2 0 4,1 0 0-4,-13-4 0 6,0 0 0-6,0 0 128 8,0 0-128-7,0 0 0 5,0 0 0-5,0 0 128 5,0 0-128-6,0 0 0 13,0 0 0-13,-12 2 0 4,3-2 0-4,-7-2 0 10,2 6 0-10,-7-4 0 5,-2-2 0-5,-1 0 0 10,-1-2 0-10,1 2 0 6,-3 0 0-6,-6 0 0 9,-2-2 0-8,0 0 0 3,-4 2 0-4,0-2 0 12,-4 1 0-12,2-5 0 4,-6 2 0-4,2 2 0 11,-2 0-176-10,1 0 176 2,3-4 0-3,-2 3-160 9,2 1 160-9,2 2 0 5,-2-2-128-5,4 0 128 6,4-4 0-6,-2 4 0 8,4 2 0-8,-1 0 0 7,5 0 128-7,2 0-128 8,2 0 0-8,3-1 0 8,3-1 0-8,5-2 0 7,-2 0 0-7,5 2-128 7,1 0 128-7,0-2-208 9,4-2 208-9,2 3 0 7,0-1-160-7,3 0 160 6,1 6 0-6,-2-12 0 13,-2 2 0-13,4 3 0 3,4-7-224-3,-1 4-32 8,-1-3 0-8,2 1 0 3,-2-6 256-3,2 3 0 8,0-3 0-8,0 1 0 9,0-1 0-9,0-5 0 6,2-1 0-6,-4-3 0 9,2 0 0-9,-1-3-176 10,1-1 32-10,2-4 0 5,-6-6 144-5,2 0 0 7,0-4 160-7,0-7-160 7,0-5 0-7,-2-1 0 12,2-9 0-12,0-1 0 4,-2-10 0-4,2 2 0 10,0 0 0-10,0-4 0 5,2 0 0-5,1-2-160 11,-1 0 160-11,-2 2-192 4,0 2 192-4,-2 4 0 7,2 2 0-7,0 2 0 8,-4 5 0-8,2 5 0 12,0 1 0-12,0 9-128 3,0-1 128-3,-2 2 0 11,2 6 0-10,-2 6-128 3,0 6 128-3,0-2 0 7,0 4 0-8,-3 1-128 6,3 3 128-6,0 2 0 11,-2-1-144-11,0 3 144 4,2 3 0-3,2 1 0 5,-4 1-144-6,0 4 144 10,-2 3-176-10,2-3 32 9,-1 6 0-9,1 0 0 3,4 6-48-3,0 0 0 11,-4-8 0-11,4 8 0 5,0 0 192-5,0 0 0 11,0 0 0-11,0 0 0 4,0 0-128-4,0 0 0 10,0 0 0-10,13 0 0 21,5 0-416-21,5 6-80 0,5-4-16 0,3 4 0 14,6-2-1888-13,8 0-384 2,6-2-80-2</inkml:trace>
    </iact:actionData>
  </iact:action>
  <iact:action type="add" startTime="69360">
    <iact:property name="dataType"/>
    <iact:actionData xml:id="d35">
      <inkml:trace xmlns:inkml="http://www.w3.org/2003/InkML" xml:id="stk35" contextRef="#ctx0" brushRef="#br1">24278 6262 7359 0,'0'0'656'1,"0"0"-528"6,0 0-128-7,-10-3 0 4,2-5 1728-3,-2-2 304 3,4 2 64-3,1 2 16 8,3-1-512-9,2 7-112 11,2-12-16-11,-2 6 0 6,4-4-368-6,1-1-80 10,9 3 0-10,-2-4-16 4,7 4-320-3,1 2-64 8,-1-1-16-9,7-3 0 7,-1 0-256-7,4 4-48 9,2-2-16-9,5 3 0 4,-1-3-128-3,-2 2-32 5,6-2 0-5,-2 4 0 5,0 0 0-6,4 2 0 11,-6-2 0-4,4 4 0-7,2 0 64 0,-2 2 0 10,-2 0 0-10,-4 0 0 4,-2 0-32-4,-1 2 0 11,-3 2 0-11,0 0 0 4,-1-2-160-4,-3 4 192 10,-2 1-192-10,-5 1 192 6,2 0-192-5,-7 5 192 7,3-1-192-8,-6 6 192 5,0 3-192-5,-1 2 128 9,-3 1-128-9,-2 3 128 7,-2-4-128-7,0 8 0 5,-2 5 0-5,-2 2 0 9,-3-2 0-9,3 4 0 6,0 5 0-6,0 4 0 9,2 0 0-9,2 1 0 10,0 1 0-10,0 0 0 4,0 1 0-3,4-1 0 6,0-2 0-6,0-3 0 2,0 1 0-2,3 0 0 11,-3 2 0-12,2-3 128 2,0-5-128-2,2 4 0 12,-4-2 0-12,2-4 0 7,-3 2 0-7,3-2 0 8,2 2 0-8,-2-6 0 4,-2-2 0-3,2 4 0 11,0-4 0-12,1-2 128 3,-3 0-128-3,0 4 0 10,4-4 0-10,2-1 128 5,-3-1 16-5,-1 0 0 10,4-4 0-9,2 3 0 4,-4 1-16-5,3-2-128 10,-1 0 192-9,-2 0-64 3,2 1 720-4,-3-3 144 10,-1 0 32-10,2 1 0 18,0-1-1600-17,-2-4-304 1,-4-3-64-1,0-1-16-1,0 3 816 0,-2-3 144 5,-2-5 0-5,0 4 0 8,0-7 400-8,-4 5 0 12,-4-3 0-12,0 5 0 4,1-4 112-4,-7 1 32 7,-2 3 0-7,1-3 0 8,-5 1 192-8,-5-2 32 7,-2 3 16-7,-6-1 0 7,-6 1-48-7,-4 3-16 11,-2-4 0-11,-7 3 0 5,-7 1-112-5,-3-5-32 11,1 3 0-9,-5-5 0 1,-2 3-256-3,2 3-48 7,1-5-16-7,3 4 0 7,-4-5-16-7,7 3-16 12,1 1 0-12,3-3 0 4,4 2-224-4,3-5 0 10,3-1 128-10,8 2-128 4,0-4-176-4,10 3-80 11,3-5 0-10,-1 4-16 16,9 4-3168-16,7-5-624 0,11-9-128 1,0 0-32-2</inkml:trace>
    </iact:actionData>
  </iact:action>
  <iact:action type="add" startTime="70979">
    <iact:property name="dataType"/>
    <iact:actionData xml:id="d36">
      <inkml:trace xmlns:inkml="http://www.w3.org/2003/InkML" xml:id="stk36" contextRef="#ctx0" brushRef="#br1">12381 4597 3679 0,'0'0'160'2,"-13"8"32"0,13-8-192-2,-12 8 0 0,-4 1 0 0,9 3 0 7,7-12 1984-6,-12 12 368 5,2 3 64-6,4-1 16 10,2 0-1616-10,4-14-320 5,-7 9-64-4,7-9-16 6,0 0-80-7,-2 18-16 8,2-18 0-8,0 0 0 8,7 14 96-8,-7-14 16 6,6 17 0-6,6-7 0 9,-12-10 16-9,19 12 16 7,1-5 0-7,-1-1 0 7,5 0 48-7,5 2 16 6,0-2 0-5,8-4 0 7,-1 2 96-8,8 0 16 11,-1-1 0-11,8 7 0 4,4-2-192-3,3 2-16 6,7 1-16-7,-1-7 0 8,2 0-48-8,4 0-16 7,5 0 0-7,-5 2 0 9,4-2-16-9,-4 2 0 6,4-2 0-6,2 1 0 10,2 3-128-10,2-6-16 5,2-4-16-5,-2-2 0 9,-6 0-176-9,2 0 160 5,2 1-160-5,-2 1 160 9,-3 2-160-9,3 0 192 6,2 0-192-6,-2 0 192 9,-4-2-192-9,0-4 0 6,-4-2 0-6,-1 2 128 8,-9 0-128-8,1-1 0 7,-5-5 144-7,-3 4-144 9,0 2 0-9,-2-4 144 7,-6 5-144-7,1-1 0 7,-5 2 128-7,0 0-128 7,-7-4 0-6,-5 4 0 8,-8-2 160-9,1 4-32 6,-3-2 0-6,-17 4 0 7,14-1 16-7,-14 1 0 8,0 0 0-8,0 0 0 8,0 0 0-8,0 0 0 6,0 0 0-6,0 0 0 8,0 0 0-8,-15 5 0 7,-7 3 0-7,-3 0 0 9,-5-4-144-9,1-2 128 6,-8 2-128-6,-4 2 128 8,2 3-128-8,-8 5 160 7,2-10-160-6,-1 6 160 8,-5 3-160-9,-4-1 0 5,-1 6 0-4,-7-1 0 7,-3-7 0-8,-4 2 160 8,-2-1-32-8,-6-3-128 7,0 0 304-7,-2 6-48 7,-2-5-16-7,-4 3 0 9,-2-6-48-9,-7 2-16 7,-3 1 0-6,-5-1 0 5,-3-4 64-6,1 2 16 6,2 0 0-6,-3 0 0 8,-1-8-256-8,4 2 0 7,-1-4 0-7,1 2 0 9,1 0 192-9,5 0-64 6,7 0-128-6,4-2 192 10,4 2-192-10,4 0 0 6,6 2 0-6,6 0 0 25,4 0-352-23,1 2-64-1,1 4-16-1,5-2 0 0</inkml:trace>
    </iact:actionData>
  </iact:action>
  <iact:action type="add" startTime="73939">
    <iact:property name="dataType"/>
    <iact:actionData xml:id="d37">
      <inkml:trace xmlns:inkml="http://www.w3.org/2003/InkML" xml:id="stk37" contextRef="#ctx0" brushRef="#br1">12280 9724 8287 0,'0'0'736'1,"0"0"-592"0,19 2-144-1,-19-2 0 7,14-4 1024-7,-14 4 192 7,20-4 16-6,-7-2 16 6,3 1 208-6,1-5 32 5,-3 2 16-5,4 4 0 7,-18 4-400-8,13-6-80 6,-13 6 0-6,0 0-16 8,18-4-368-8,-18 4-80 7,0 0-16-7,13 0 0 8,-13 0-128-7,0 0-32 6,0 0 0-7,0 0 0 7,0 0-64-7,0 0 0 7,0 0-16-7,0 0 0 8,0 0 32-8,0 0 16 7,0 0 0-7,0 0 0 9,-11 10 32-9,-7-4 0 7,1 0 0-6,-3 0 0 7,3-6 0-8,3 0 16 5,-6 0 0-5,1 0 0 8,1-4-32-8,-5 4-16 7,1-2 0 1,-1 2 0-8,-2-2-16 0,-3 0 0 8,-1-4 0-8,0 4 0 8,2-2-16-8,1 2 0 6,1-2 0-6,3-2 0 9,-1 1-64-9,0 1-32 6,-1 2 0-6,3-4 0 9,3-2-96-9,1 4 0 5,3 0-128-5,0 2 192 9,1 2-192-7,13 0 144 3,-14-4-144-5,14 4 128 8,-12 2-128-8,12-2 0 7,0 0 0-7,0 0 0 8,-13 6 0-8,13-6 0 7,-8 14 0-7,-2-4 0 8,10-10 0-7,-6 19 0 5,2-3-144-6,0 3 144 9,4 5 0-8,-1 1 0 5,-1 2-128-6,0 5 128 8,-2-3 0-8,0 8 0 6,2 6 0-6,0-2 0 8,0 2 0-8,0 5-128 7,0 5 128-7,2-2 0 9,0-4 0-9,2 3 0 6,0 1-128-6,0 4 128 9,-2 3 0-8,4 3 0 4,2 1 0-5,-2 0 0 9,-1-1 0-9,3 1 0 7,0 1 0-7,2 1 0 9,-2-4 0-9,-2 3 0 5,0-1 0-5,-2 1 0 8,0 7 0-8,-2-2 0 6,0 4 0-6,1-3 0 10,-1 1 0-10,2-6 0 6,-2 6 0-6,4-5 0 9,-4-1 0-9,0 2 0 6,0-5 0-6,0-1 0 8,-4 3 0-8,4 3 144 8,0-2-144-8,0 5 128 8,0-7-128-8,0-2 0 7,0 1 0-7,0-1 128 8,0 3-128-8,0-7 0 7,-2-5 144-7,1 2-144 8,-3 1 128-8,0 1-128 7,-2-8 160-7,0-1-160 8,-2-1 208-8,0-4-48 6,-1 4-16-6,-5-6 0 8,4 4 48-8,-5-6 0 7,3-2 0-7,-6 4 0 8,5-8-16-8,-3 1 0 7,2-3 0-7,1 0 0 8,5 0 16-7,-6-3 0 5,3-5 0-6,-5 5 0 8,2-9-16-8,-1 1 0 7,3 1 0-7,-2 1 0 9,5-7-176-8,1 5 160 4,-4-3-160-5,2 5 160 9,3 3-160-9,-5-3 0 6,4-7 0-5,2 5 0 7,-3-4 0-8,3 1 0 7,0-1 128-7,6-14-128 7,0 0 0-7,0 0 0 7,0 18 0-7,0-18 128 8,0 0-128-8,0 0 192 7,0 0-192-6,0 0 192 6,23 1-32-7,-3-1 0 8,1-1 0-8,5-1 0 8,1-2-160-8,0-2 160 5,0-2-160-4,3 0 160 7,-1 2-160-8,10 0 0 8,-2-1 0-8,8 5 0 8,-2 0 0-8,4 0 0 7,3 0 0-7,1-2 0 9,-2 2 0-9,2 2 0 5,-3-2 128-5,3 2-128 11,-2 0 0-11,0 2 0 4,3 2 0-4,1-2 128 8,-2 0-128-8,1 2 0 8,-1 2 144-8,2 1-144 8,-3-1 0-8,-3-2 0 7,0 2 0-7,0 2 128 7,-8-2-128-7,2-2 0 8,-4-2 0-8,-2-2 0 7,-2 3 0-7,-6 1 0 8,-3-4 0-8,-1 0 0 27,1 0-1664-27,-1 0-368 0,2-2-64 1,-1-2-14064-1</inkml:trace>
    </iact:actionData>
  </iact:action>
  <iact:action type="add" startTime="75439">
    <iact:property name="dataType"/>
    <iact:actionData xml:id="d38">
      <inkml:trace xmlns:inkml="http://www.w3.org/2003/InkML" xml:id="stk38" contextRef="#ctx0" brushRef="#br1">24157 10118 13407 0,'-14'-16'592'3,"14"16"128"-3,0 0-576 0,-12-5-144 0,3-1 0 0,9 6 0 7,-12-8 720-6,12 8 112 5,0 0 32-6,0 0 0 10,-8-6 32-10,8 6 0 5,0 0 0-5,0 0 0 8,0 0 240-7,0 0 48 5,0 0 16-6,12-8 0 8,3-1-80-8,7-3-16 7,5 6 0-7,4 2 0 9,3-6-288-9,5 3-64 6,0-1-16-6,1-6 0 8,3 2-272-8,-2-7-48 7,2 5-16-7,4-3 0 9,-6 3-48-5,4-4-16-1,-2 7 0-3,-2-5 0 10,2-1-48-10,0 3-16 4,1-2 0-3,-5 7 0 6,-1 1-16-7,-3-4-16 7,-6 6 0-6,0-2 0 6,-2-3-64-7,-3 5-16 8,-3 2 0-8,-1 0 0 8,-20 4-32-8,19-2 0 6,-19 2 0-6,14 0 0 9,-14 0 16-9,0 0 0 6,0 0 0-6,0 0 0 8,0 0-144-8,14 8 0 7,-14-8 144-7,0 0-144 9,6 19 0-9,-6-1 0 6,-2 0 0-6,-2 5 128 10,2 4-128-10,-2 4 0 6,-4 3 0-6,0 5 0 9,0-2 0-9,-5 8 0 5,1 1-144-5,0 7 144 9,1 2 0-9,3 1 0 6,-4 3 0-6,4 1 0 11,2-3 0-11,-1 3 0 5,-3 3 0-5,6 5 0 8,0-2-144-8,4 6 144 7,0-4 0-7,0 5 0 7,-2-7 0-7,2 4 0 8,0-5 0-8,0 5 0 8,-2-8 0-8,2 2 0 8,0 5 0-8,0-3 0 6,-2 6 0-6,0-4 144 9,2 5-144-9,0-7 128 7,2 2-128-7,0-3 192 6,-4 1-192-6,4-2 192 10,0-3-192-10,0 7 160 5,-2-2-160-5,6 6 160 8,-2-3-160-7,4 5 0 5,-2 0 144-6,-3-4-144 9,-1-2 0-9,2 1 0 6,0 5 0-6,2-4 128 9,0 2-128-9,0 6 0 6,-2 4 0-6,1 0 0 9,1-4 0-9,4-4 128 7,-4 4-128-7,4-4 0 8,3-2 0-8,-5-5 128 7,4-7-128-7,-4 4 0 8,3-3 128-7,5-1-128 5,-4-5 160-6,3-2-160 7,-1-11 224-7,2 1-48 8,-9-6-16-7,5 0 0 6,-4-3 16-7,2-7 0 7,1-4 0-7,-3-5 0 8,2 3-32-8,2-3 0 7,-7-8 0-7,3 3 0 8,-8-13 16-8,0 0 0 6,14 10 0-6,-6 0 0 10,-8-10-32-10,0 0-128 5,0 0 192-5,0 0-64 8,0 0-128-7,0 0 0 5,0 0 144-6,0 0-144 9,0 0 128-9,0 0-128 6,-6 12 160-6,6-12-160 9,-16 5 272-9,4 1-32 6,-5-4-16-6,3 0 0 9,-3 0 64-9,3-2 16 7,-5 0 0-7,-5 6 0 9,1-2-64-9,-5 0-16 6,-1-2 0-6,-4 0 0 8,-8-4-64-8,0 2-16 6,-10 2 0-6,1-2 0 9,-1-4-144-9,-2 2 128 6,3-2-128-6,-5 2 128 9,-4 2-128-9,1 0 0 6,-1 0 0-6,1 0 0 26,-1 2-368-26,3 0-48 2,-3-2-16-2,-7 0 0 11,0-2-2336-9,-5-2-480-1,5-2-80-1,2 2-32 0</inkml:trace>
    </iact:actionData>
  </iact:action>
  <iact:action type="add" startTime="76808">
    <iact:property name="dataType"/>
    <iact:actionData xml:id="d39">
      <inkml:trace xmlns:inkml="http://www.w3.org/2003/InkML" xml:id="stk39" contextRef="#ctx0" brushRef="#br1">12453 9652 11055 0,'0'0'976'1,"0"0"-784"-1,0-12-192 0,0 12 0 6,0 0 896-5,0 0 128 7,0 0 16-8,0 0 16 8,0 0-704-8,0 0-144 7,0 0-16-7,-13-6-16 6,-11 2 400-5,3 4 64 6,0-1 32-7,-5-1 0 7,-3 0-32-7,-2 2-16 7,-1 4 0-7,-1-3 0 9,-8 3-48-9,0 0 0 7,0 0 0-7,0 2 0 7,-3-2 0-7,1-2-16 7,-4 0 0-6,4 0 0 7,2 0-128-8,6 0-32 6,-4 4 0-2,4 1 0 3,6-3-128-7,1 2-16 5,1-2-16-4,4 2 0 6,1 2 32-7,6-3 16 8,3-1 0-8,13-4 0 7,0 0-128-7,-8 12-32 7,6 4 0-6,2-16 0 6,-2 13 32-7,6 5 0 8,8 1 0-8,3-3 0 7,-3 2-32-6,4 3 0 6,-7-5 0-7,9 3 0 8,-1 4-128-8,1 3 0 7,2 3 0-7,-1 2 128 9,-1 2-128-9,3 10 0 6,2 6-160-6,-3-2 160 9,-4 0 0-9,1 5 0 5,-5 5 0-4,3-2 0 6,-7 3 0-6,0 3 0 5,-2 3 0-6,-2 0 0 9,0 6 0-9,-4-3 0 7,2-1 0-7,-2 0 0 8,-2-3 0-8,-2 5 0 7,-4-4 0-7,0-1 0 8,0-3 0-8,-3 5 0 7,-1-1 0-7,4 8 0 8,-4 0 0-8,3 0 0 7,-3-5 0-7,-2 5 0 8,5 2 0-8,-7-4 0 7,2 4 0-7,-3 4 0 7,1-2 0-7,3-2 0 9,-5 3 0-9,4 3 0 8,-3-6 0-8,3-4 0 6,0 2 0-6,1-4 0 7,-5 0 0-7,7-5 0 7,-3-1 0-7,8 5 0 9,-2-5 0-9,0 2 0 7,5-1 0-7,-3-5 0 8,0 1 192-8,-2-5-192 6,2 1 192-6,0 0-192 10,0-5 144-10,1-5-144 5,-5 0 0-5,4-2 144 7,2-6-144-7,-2-2 0 8,-3-4 0-8,3-3 128 8,0-5-128-8,-2-2 128 8,0 3-128-8,2-5 128 7,1-5-128-7,-1 6 0 6,-2 1 144-6,2-3-144 9,0-1 0-9,2-5 144 6,4-12-144-5,-6 17 0 7,-1-3 0-8,3 2 0 8,0 1 0-8,2-3 0 8,2 3 0-8,2-5 0 7,2 4 0-7,5-5 0 8,-9-11 0-7,16 14 0 4,6-6 0-5,-1 2 0 10,0 1 0-10,7-5 0 5,5 2 0-5,2-4 0 10,6 2 192-10,4-6-64 5,6-2 0-5,5 2-128 10,3 0 224-10,5-4-64 5,4 0-16-5,4-2 0 9,-1 2-144-9,1-4 0 6,-6-3 144-6,8 3-144 9,0-8 0-9,0 5 0 7,3-3 0-7,1 4 128 7,0 6-320-7,4-2-48 7,1 2-16-7</inkml:trace>
    </iact:actionData>
  </iact:action>
  <iact:action type="add" startTime="78772">
    <iact:property name="dataType"/>
    <iact:actionData xml:id="d40">
      <inkml:trace xmlns:inkml="http://www.w3.org/2003/InkML" xml:id="stk40" contextRef="#ctx0" brushRef="#br1">23808 10044 11967 0,'15'-23'528'3,"-5"7"112"-2,9-4-512-1,7-5-128 0,3-2 0 0,4-3 0 6,6 1 448-6,4 2 48 8,6 0 16-7,-4-1 0 6,2-1-128-7,1 0 0 6,3 2-16-5,-6-5 0 7,0-1 272-8,0 6 64 6,-4 5 16-6,3 1 0 9,-5 0-80-9,2 3 0 6,-5 4-16-6,-3-3 0 9,-2 5 48-9,-2 0 16 6,-5 5 0-6,-3 3 0 9,0 4-368-8,-7 0-64 4,-14 0 0-5,18 2-16 8,-1 5-64-8,-17-7-16 8,12 14 0-8,0-2 0 8,-3 7-32-7,-3 3 0 5,0 3 0-5,-2 4 0 5,2 3 32-6,-6 3 0 11,-6 8 0-11,2-1 0 6,0 9-160-6,0 10 128 6,0 3-128-6,-1 0 128 8,-3 8-128-7,2 1 160 4,2 1-160-5,0 6 160 9,2 0-160-8,2 5 0 4,2 7 144-5,2 6-144 9,2-1 0-9,7 5 128 7,1 1-128-7,6 2 0 9,1 1 176-9,1 5-48 5,1 4 0-5,4 0 0 9,3 4-128-9,3-2 0 6,-4-4 0-6,-6-6 0 9,1-3 128-9,-1-1-128 7,-1 2 0-7,-1-3 128 8,-3-9-128-8,-1 3 192 6,1-5-192-5,-7 1 192 7,5 2-64-8,-6-5 0 9,0-3 0-9,-1 2 0 6,-3 2 64-6,-4-6 0 7,2-1 0-7,2-8 0 8,-4-3-16-8,4 4 0 7,-2-4 0-7,-3-2 0 8,-1-6 16-8,2-1 0 7,0-7 0-6,0-3 0 7,-2-2 0-8,2-4 0 6,0-3 0-6,0-6 0 7,0-7-32-7,0-4 0 8,2-2 0-8,-2-5 0 8,-2-20 208-8,2 10 32 7,-2-10 16-7,0 0 0 7,0 0 368-7,0 0 80 7,0 0 16-7,-14 5 0 9,4 3-176-9,10-8-16 7,-19 0-16-6,-1 0 0 6,3 0-224-6,-8 2-32 5,-3-4-16-6,-1 2 0 8,-8 2-128-8,0 2-16 7,-2 2-16-7,-6 2 0 8,-2-2-112-8,0-2 0 7,-5-1-128-7,3 3 192 9,-2 2-192-9,4 4 0 6,3-1 128-6,-3 3-128 7,2-6 0-6,4 0 0 6,4 0 0-7,-2-1 0 26,6 1-1584-25,0-2-256 0,-5 0-48-1,1-6-14128 3</inkml:trace>
    </iact:actionData>
  </iact:action>
  <iact:action type="add" startTime="79821">
    <iact:property name="dataType"/>
    <iact:actionData xml:id="d41">
      <inkml:trace xmlns:inkml="http://www.w3.org/2003/InkML" xml:id="stk41" contextRef="#ctx0" brushRef="#br1">13294 9615 3679 0,'0'0'320'0,"-8"-12"-320"5,-5-3 0-4,5 5 0 5,-4 4 2208-6,1 0 368 8,-1 0 80-7,-6 0 16 7,3-1-1568-8,-1-1-304 6,-7 0-64-6,1 2-16 8,1 2-80-8,-3-2 0 6,-3-1-16-6,-6 1 0 8,-2-2 64-8,0 4 16 6,-4 0 0-6,0-4 0 9,4 2 0-9,-5 1 16 7,3 3 0-7,-4-2 0 8,2 2-256-7,2 2-48 5,-4 2-16-6,2 0 0 9,-5-2-160-8,5 4-48 5,-4 0 0-3,6 3 0 2,-4 5-192-4,4-4 128 5,3 0-128-6,-1 7 0 7,6 7 128-7,0-5-128 7,1 1 0-7,5 3 144 9,7 3-16-9,-1 5-128 6,5 2 192-6,0 4-64 9,5 8-128-9,3 2 0 6,0 4 0-6,4 1-176 8,4 1 176-8,0 0 0 8,3 2 0-8,7 3 128 7,-2 8 0-7,3-5 0 8,-3 1 0-8,6 5 0 9,-1-3-128-9,-3 12 0 6,2 0 0-6,-5 6 0 9,5 2 0-9,-6 0 0 5,-3 0 0-5,-1 2 0 9,-2 0 0-9,-4 7 128 6,-4 1-128-6,0 8 0 9,-3-3 0-9,-1 6 0 7,-4 5 0-7,0 1 0 7,-7 0 0-7,-3 4 0 8,-5 2 0-8,4 2 128 7,-3 4-128-7,3-8 0 7,-1 0 0-7,-1-7 128 8,2-13-128-8,-3 3 0 8,-3-4 0-8,4-7 128 8,3-11-128-8,3-3 0 7,-5-5 128-7,3-7-128 8,-1-7 160-8,3 1-32 7,-4-2-128-7,-1-9 192 7,-1 1 192-7,1-6 16 8,1-2 16-8,0-1 0 8,1-1-128-8,1-2-32 7,-3-4 0-7,5-1 0 8,3-3-64-8,-1-3-32 6,5-5 0-6,0 5 0 10,2-7-32-10,7 3 0 6,-1-6 0-6,4-10 0 7,0 0 0-7,11 13-128 7,7-7 192-7,3 0-64 9,11-2-128-9,1-4 160 7,0-2-160-7,12-2 160 8,2-2-32-8,9-2 0 6,7-3 0-6,3 1 0 9,10-4-128-9,0 3 160 7,-2 1-160-6,4-2 160 5,2 2-160-6,4-7 0 8,2-3 0-8,9 5 128 22,1-3-448-21,7 7-80-1,5-5-32 2,-1 2-13632-1</inkml:trace>
    </iact:actionData>
  </iact:action>
  <iact:action type="add" startTime="80876">
    <iact:property name="dataType"/>
    <iact:actionData xml:id="d42">
      <inkml:trace xmlns:inkml="http://www.w3.org/2003/InkML" xml:id="stk42" contextRef="#ctx0" brushRef="#br1">23841 9804 19695 0,'17'-35'864'2,"3"13"192"-2,-1-1-848 0,9 6-208 0,3-3 0 0,2 4 0 7,2 3 176-7,2-5-16 8,2 7 0-8,-4-7 0 7,4 2 160-7,-2-3 16 8,0 3 16-8,2 5 0 7,-5 7 32-7,-5-2 16 7,0-2 0-7,-2 2 0 7,-1 2-112-6,-3 4-32 5,-1 6 0-6,-3-2 0 8,3-2-128-8,-1 6-128 7,-2 0 144-7,-3 3-144 9,2 5 0-9,-9 1 128 6,1 3-128-6,2 5 0 10,-6 5 0-10,0 9 144 5,-3 1-144-1,1 11 128 1,-8 6 0-5,3 5 0 7,-5 8 0-7,2 3 0 8,-4-1-128-8,-4 8 192 7,3 2-192-7,1 7 192 8,-4 3-192-8,6-2 0 7,2 1 0-7,2 3 128 8,-2-4-128-8,4 1 128 7,4-1-128-7,-2-4 128 7,2 0-128-6,2-1 0 6,4 3 0-7,-2 0 0 9,3-2 0-9,3-6 0 6,-4 2 0-6,3 3 0 8,-3-7 0-7,6 2 0 4,-5 0 0-5,7 0 128 11,-4 4-128-11,3-4 0 4,-3 0 0-4,3 2 0 9,5-2 0-9,1 2 0 7,-1 0 0-7,5-8 0 7,2-8 0-7,4 8 0 9,-5-2 0-9,-1 3 0 8,0-5 128-8,5-4-128 6,1 2 128-6,0-3-128 8,-2-3 192-8,4-3-32 6,-2-5-16-6,-1 1 0 8,-1 1 80-8,2-1 16 8,2 0 0-8,0-3 0 7,-2 1-48-7,2 0 0 8,0-3 0-8,-1 3 0 7,-5-4 64-7,-2-3 16 7,1-1 0-7,-3-2 0 9,0-2 176-9,1-2 48 6,-9-4 0-6,1-4 0 9,-7-3 0-9,-1-1 0 7,-6 0 0-7,-2-5 0 7,-4-5 64-6,-4 3 16 6,-5-1 0-7,-5-5 0 8,-6 4 80-8,-5-5 32 7,-4 3 0-7,-8-4 0 8,0 3-64-8,-10-3-16 7,-7 0 0-7,-3-5 0 8,-1 3-224-8,-11 2-64 7,-5-6 0-7,-11 3 0 9,-11 5-176-9,-7-4-144 5,-5 2 192-5,-5-3-192 8,-8 9 0-8,-9-1-304 8,-16 5 48-8,-6 1 0 22,-6 5-2416-21,-18 3-464 0</inkml:trace>
    </iact:actionData>
  </iact:action>
  <iact:action type="add" startTime="83651">
    <iact:property name="dataType"/>
    <iact:actionData xml:id="d43">
      <inkml:trace xmlns:inkml="http://www.w3.org/2003/InkML" xml:id="stk43" contextRef="#ctx0" brushRef="#br1">780 12008 5695 0,'0'0'256'1,"0"0"48"-1,0 0-304 0,0 0 0 5,0 0 0-5,0 0 0 5,0 0 704-5,0 0 96 6,0 0 16-5,0 0 0 8,0 0 144-9,0 0 16 6,-8 13 16-6,2 5 0 8,0-4-112-8,2 3-32 8,4-17 0-8,-4 22 0 7,-2-1-128-7,1 6-16 6,-1 5-16-6,2-1 0 9,0 2-112-9,0 6-32 7,-4 4 0-7,4 2 0 7,2 0-64-7,2 3-16 8,2 9 0-8,2 1 0 12,0 3-144-12,2 1-16 3,0-3-16-3,6-3 0 9,1-3-32-9,7 2-16 7,-5-1 0-7,13-3 0 9,1-4 16-9,0-2 16 5,0-8 0-5,5-2 0 7,-5-6 80-6,4-4 16 6,0-5 0-7,2 1 0 8,0 1-32-8,-2-5 0 6,-1-3 0-6,1-4 0 9,2-3 32-9,0-3 0 7,-4-2 0-7,-1-2 0 9,1-6 112-9,0-3 32 6,0 1 0-5,-2-6 0 6,3 1-48-7,-5-7 0 8,-4-3 0-8,5 1 0 8,3-1-144-8,-2-2-16 7,0-7-16-7,-1-3 0 7,-9-2-48-7,3 2-16 7,-3-6 0-6,3 2 0 7,-9-8 80-8,5 4 16 6,-5-1 0-6,3-3 0 9,-6 4-48-9,2-4 0 6,-5 0 0-6,3 2 0 9,0-1-112-9,-2-1-32 6,1 4 0-6,3 0 0 10,-4 6-128-10,2-2 0 6,-1 6 144-6,-3 5-144 7,-4 5 0-7,2 0 0 7,0 5 0-7,0 0 0 8,2 7 0-8,-2-1-160 10,0 2 160-9,-4 10-208 17,0 0-464-16,0 0-96-2,0 0 0 1,0 0-9360 6,0 0-1872-6</inkml:trace>
    </iact:actionData>
  </iact:action>
  <iact:action type="add" startTime="84297">
    <iact:property name="dataType"/>
    <iact:actionData xml:id="d44">
      <inkml:trace xmlns:inkml="http://www.w3.org/2003/InkML" xml:id="stk44" contextRef="#ctx0" brushRef="#br1">1316 11982 10527 0,'0'0'464'3,"0"0"112"-3,0 0-576 0,0 0 0 0,0 0 0 0,0 0 0 7,0 0 832-7,0 0 64 7,0 0 16-6,0 0 0 8,0 0 96-9,0 0 16 6,10 12 0-6,-4 6 0 7,-4-5-32-7,-1 7 0 8,-4 5 0-8,3 2 0 7,-2 5-128-7,2 5-32 6,-2 6 0-6,0 3 0 10,0 9-128-10,2 6-48 6,-4 3 0-6,2 6 0 9,0-4-208-9,-2 10-32 5,-2 4-16 0,2 4 0 0,-2 0-128-5,-3 4-16 6,-1 2-16-5,2 3 0 7,-2-3-64-8,1 0-16 6,1-8 0-6,-2-3 0 9,0 1 160-9,4-3 16 6,-3-1 16-4,3-10 0 5,0 0-32-7,4-5-16 7,-4-5 0-6,-2-1 0 6,5-5-16-7,1-5 0 6,2 0 0-6,0 0 0 9,0-4-96-8,2-4 0 4,-2-2-16-5,0-6 0 9,1-3 0-9,3-3 0 8,2-5 0-8,-2 1 0 7,-4-19-176-7,6 14 0 6,-6-14 0-6,12 14 0 24,-12-14-432-23,15 1-64-1,-15-1-16 0,22-7 0 16,-7-9-2016-15,3 0-416 2</inkml:trace>
    </iact:actionData>
  </iact:action>
  <iact:action type="add" startTime="86911">
    <iact:property name="dataType" value="strokeEraser"/>
    <iact:actionData xml:id="d45">
      <inkml:trace xmlns:inkml="http://www.w3.org/2003/InkML" xml:id="stk45" contextRef="#ctx0" brushRef="#br2">10088 18603 40767 0,'0'0'0'2,"0"0"0"-2,0 0 0 0,0 0 0 8,-10-12 0-8,10 12 0 1,-4-15 0-1,4 15 0 14,0 0 0-13,0 0 0 0,0 0 0-1,0 0 0 14,0 0 0-14,0 0 0 1,0 0 0-1,-7 21 0 14,3 10-128-13,0 30 128-1,-2 32 0 0,4 7 0 14,0 3 0-14,2-9 128 0,2-20-128 0</inkml:trace>
    </iact:actionData>
  </iact:action>
  <iact:action type="add" startTime="87120">
    <iact:property name="dataType" value="strokeEraser"/>
    <iact:actionData xml:id="d46">
      <inkml:trace xmlns:inkml="http://www.w3.org/2003/InkML" xml:id="stk46" contextRef="#ctx0" brushRef="#br2">10016 21877 40703 0,'-12'-68'0'1,"1"29"0"0,-1-6 0-1,-6 0 0 8,3 3 0-7,-7-7 0-1,-3-4 0 0</inkml:trace>
    </iact:actionData>
  </iact:action>
  <iact:action type="remove" startTime="87302">
    <iact:property name="style" value="instant"/>
    <iact:actionData xml:id="d47" ref="#d43"/>
  </iact:action>
  <iact:action type="add" startTime="87257">
    <iact:property name="dataType" value="strokeEraser"/>
    <iact:actionData xml:id="d48">
      <inkml:trace xmlns:inkml="http://www.w3.org/2003/InkML" xml:id="stk47" contextRef="#ctx0" brushRef="#br2">9614 19200 40895 0,'0'0'0'1,"0"0"0"0,0 0 0-1,0 0-368 0,0 0-64 0,0 0-16 0,0 0 0 0,8 21 448 8,-4 1 0-8,6 7 0 0,5 6 0 1,1 31 272 12,5 36 144-12,7 19 32-1,1 13 0 0,0-5-448 15,0-12 0-10,-3 37 0 6,-7 37 0-8</inkml:trace>
    </iact:actionData>
  </iact:action>
  <iact:action type="add" startTime="87391">
    <iact:property name="dataType" value="strokeEraser"/>
    <iact:actionData xml:id="d49">
      <inkml:trace xmlns:inkml="http://www.w3.org/2003/InkML" xml:id="stk48" contextRef="#ctx0" brushRef="#br2">9813 21152 40447 0,'-17'-84'0'3,"7"33"0"-3,-6-3 0 0,3 1 0 8,-7 4 0-7,2-5 144-1,3-7-144 0,-5-36 0 15,3-51 0-14,5 11 0-1,4 18 0 0,1 14 0 19,3 13 0-19,2-37 0 0,2-36 0 0,11 18 192 11,7 25 0-10,-1 24 0-1,-1 18 0 0,0 6-192 12,1 8-272-10,-3-7 64-2,3-1 16 0,-5 6 192 15,0 6 0-14,-4 15 0-1,3 20 0 1,1 17 128 11,-12 10-128-11,14 19 0-1,3 16 0 0,1 12 0 14,-1 20 0-12,7-1 0-2,1 4 0 0</inkml:trace>
    </iact:actionData>
  </iact:action>
  <iact:action type="add" startTime="87557">
    <iact:property name="dataType" value="strokeEraser"/>
    <iact:actionData xml:id="d50">
      <inkml:trace xmlns:inkml="http://www.w3.org/2003/InkML" xml:id="stk49" contextRef="#ctx0" brushRef="#br2">10174 20721 40831 0,'19'72'0'2,"-3"-13"0"-2,6 13 0 0</inkml:trace>
    </iact:actionData>
  </iact:action>
  <iact:action type="remove" startTime="87661">
    <iact:property name="style" value="instant"/>
    <iact:actionData xml:id="d51" ref="#d44"/>
  </iact:action>
  <iact:action type="add" startTime="87625">
    <iact:property name="dataType" value="strokeEraser"/>
    <iact:actionData xml:id="d52">
      <inkml:trace xmlns:inkml="http://www.w3.org/2003/InkML" xml:id="stk50" contextRef="#ctx0" brushRef="#br2">10279 21076 40703 0,'-23'-100'0'6,"7"40"0"-6,7 0 0 0,-5-28 0 0,2-33 0 1,4-25 0-1,-1-14 0 0,1 8 0 30,2 17 0-26,4-35 0 13,0-42 0-17,2 25-320 0,2 36-144 1,2-22-48-1,4-32 0 0,3 41 512 0,-3 45 0 0,4 24 0 0,4 24 160 1,-9 15 480 3,3 9 112-2,-2 14 16-2,-4 8 0 0,2 7-944 15,-6 18-176-14,0 0-32-1,0 0-16 0,9 16 400 15,-1-1 0-13,0 9 0-2,6 5 0 0,-1 14 0 13,5 9 0-12,5 48 0-1,7 52 128 1</inkml:trace>
    </iact:actionData>
  </iact:action>
  <iact:action type="add" startTime="87826">
    <iact:property name="dataType" value="strokeEraser"/>
    <iact:actionData xml:id="d53">
      <inkml:trace xmlns:inkml="http://www.w3.org/2003/InkML" xml:id="stk51" contextRef="#ctx0" brushRef="#br2">10193 21544 40447 0,'-17'14'0'2,"17"-14"0"-2,0 0 0 0,0 0-272 9,-18 0-48-8,7-4-16-1,-3-8 0 0,4-6 336 14,4-11 0-14,-3-45 0 0,1-41 0 0,2-12 448 16,2 2 144-15,0 6 48-1,2 14 0 1,-2-43-640 14,4-51-336-13,6 29 32-2,-2 44 16 0,-2-13 288 28,2-23 0-22,2 14 0-6,0 6 0 1,0 29-240-1,-3 25-144 0,-1 20-16 0,0 5-16 0,0 11 688 5,-2 3 144-4,0 4 32 0,0 10 0-1,0 6-448 15,-2 7 0-14,0 6 128-1,2 16-128 1,0 0 288 26,-2 18 32-23,0 3 0-2,1 7 0-2,-5 5-592 0,2 8-112 1,0 8-32-1,0 3 0 0,0 50 416 9,2 46 0-8,-2 2 0-1,-2-13-128 0,2-1 128 28,1-1 144-23,1 21-16-4,0 27-128-1,0-37-256 0,0-38-144 0,0-15-48 1,0-15 0-1,0 8 448 9,2 6 0-8,0-7 0-1,0 1 0 0,2-17 528 15,0-27 192-14,0-10 48-1,-2-13 0 1,0-19-944 9,0-21-176-8,0-16-32-2,4-18-16 1,0-5 400 13,-3-15 0-13,3 9 0-1,2 0-128 0,-2 1 128 13,0-9 0-12,-2-41 160-1,2-48-160 0,0 6 0 16,0 31 128-15,4 9-128-1,-3 13 0 0,1-22 0 12,0-21 0-12,4 21 0 0,-4 32 0 1,1 20 0 13,1 21 192-12,2 18-16-2,-4 10-16 0,2 11-160 12,-8 14-256-11,0 0 64-1,13 14 16 0,-1 17 176 16,6 20 0-14,3 40-144-2,6 44 144 0,14 1 0 30,16-5 0-26,9 47 160-3,1 59-160-1,-7 3-256 0,-7-6-144 0,-7-4-48 0,-10-11 0 1,-7 21 656 8,-4 29 128-9,-3-45 32 0,-3-52 0 0,-7 25-368 14,1 33 128-13,-3-39-128-1,2-51 0 1,4 16 0 11,-7 16 0-12,-3 7 0 0,-6-3 0 1,-2-24 0 13,-4-35 0-14,-1 14 0 1,1 17 0-1</inkml:trace>
    </iact:actionData>
  </iact:action>
  <iact:action type="add" startTime="89626">
    <iact:property name="dataType"/>
    <iact:actionData xml:id="d54">
      <inkml:trace xmlns:inkml="http://www.w3.org/2003/InkML" xml:id="stk52" contextRef="#ctx0" brushRef="#br1">2166 13197 2751 0,'0'0'256'3,"0"-15"-256"-3,0 1 0 0,0-3 0 19,0 1 2496-19,-2-4 464 0,-1 3 96 0,-1 1 16 6,-2-3-1312-6,-4 5-256 5,0-3-48-5,1-5-16 8,-9 7-160-7,2-1-48 5,1 6 0-6,-3-5 0 8,1 1-208-8,-3-4-32 8,-1 5-16-8,1 1 0 8,3 2-384-8,-3-1-80 6,3 3 0-6,-3 4-16 8,-5-2-112-8,1 0-32 8,1 2 0-8,-1 4 0 7,-3 4-80-7,0 6-16 7,-2-2 0-7,-3 5 0 8,-1-1-16-8,-4 6-16 10,2-5 0-10,0 11 0 7,2 3-48-7,-4 0-16 6,2 5 0-6,3 3 0 7,3 4 0-6,2-2 0 6,0 6 0-7,1 0 0 8,5 3-160-8,5 7 128 6,-3-2-128-6,7 1 128 8,4 1-128-8,2 4 0 7,4-1 0-7,2 1 128 9,6-1-128-9,4-3 0 7,4-6 0-7,5 1 0 8,1 1 0-8,3-4 0 6,0-8 0-5,5 0 0 8,3-2 176-9,2-6-48 6,4 1-128-6,-2-7 192 8,6-7-48-8,-2-1-16 7,8-5 0-7,-6-6 0 8,4-6 32-8,-2-4 0 7,0-2 0-6,2-5 0 7,-6-1-160-8,3-5 192 7,-4-9-192-7,3-1 192 7,-1-4-64-7,1-6-128 8,-2 0 192-8,-3-8-64 7,1-2-128-7,4 3 160 7,-6-3-160-7,2-2 160 8,-4 0-160-8,-4-1 0 6,0-3 0-5,-3 0 0 7,-5 1 192-8,-5-1-64 6,-1-7 0-6,-9 5 0 10,-2 3 16-10,-6 1 0 5,-2 4 0-5,-7 4 0 10,-5-1 0-10,-2 5 0 5,-1 8 0-5,-4 5 0 10,-3 5 48-10,-1 7 16 5,-4-3 0-4,-4 11 0 5,-1 0-208-6,1 2 0 8,-6 6 128-7,2 6-128 6,0 4-240-7,2 0-80 8,4 5-32-8,2 1 0 23,2 3-2208-21,1 3-432 0</inkml:trace>
    </iact:actionData>
  </iact:action>
  <iact:action type="add" startTime="90260">
    <iact:property name="dataType"/>
    <iact:actionData xml:id="d55">
      <inkml:trace xmlns:inkml="http://www.w3.org/2003/InkML" xml:id="stk53" contextRef="#ctx0" brushRef="#br1">2016 11996 12895 0,'0'0'1152'1,"-8"-14"-928"-1,-1-5-224 0,1 3 0 8,4 5 896-8,4 11 128 6,-10-12 16-6,10 12 16 8,-6-16-48-8,6 16-16 7,0 0 0-7,0 0 0 9,0 0-160-9,0 0-16 5,-11 6-16-5,-5 8 0 9,4 5-192-8,1 3-32 6,5 3-16-7,0 6 0 7,2 10-48-7,0 2-16 7,-4 6 0-7,2 4 0 7,3 3-176-6,-1 9-48 6,-4 9 0-7,2 4 0 10,4 4 48-8,-2 9 16 2,-2 11 0-3,-1 7 0 5,-3 0-128-6,0 8-16 8,4 2-16-8,-6-2 0 7,3-4-176-7,1 0 192 7,-4-2-192-7,2 1 192 8,3-5 0-8,-7-4 16 8,4-5 0-8,-1-5 0 8,-1-5 112-8,-6-2 0 6,5-2 16-6,-5-2 0 9,4-4-80-9,1-6 0 6,1-10-16-6,-4 1 0 10,5 5-32-10,-5-10 0 5,6-7 0-5,-3-6 0 8,5 0-48-8,2-4-16 7,-6 0 0-6,5-10 0 6,-1-4-144-7,-4-3 128 8,6-1-128-8,0-7 128 6,6 1-128-6,0-17 0 7,0 0 0-7,0 0 128 24,0 0-1728-22,0 0-336 1,18-2-80-1</inkml:trace>
    </iact:actionData>
  </iact:action>
  <iact:action type="add" startTime="90741">
    <iact:property name="dataType"/>
    <iact:actionData xml:id="d56">
      <inkml:trace xmlns:inkml="http://www.w3.org/2003/InkML" xml:id="stk54" contextRef="#ctx0" brushRef="#br1">916 15581 15663 0,'-21'5'1392'0,"11"1"-1120"1,-6-2-272-1,16-4 0 8,0 0 1264-8,0 0 192 6,0 0 32-6,0 0 16 9,0 0-848-9,0 0-160 5,0 0-48-4,18-2 0 6,-4-4 336-7,5 1 64 6,6-1 16-5,1-4 0 7,1 0-176-8,6 0-48 7,6-5 0-7,6 3 0 7,2-2-64-7,6 1 0 7,5-5-16-6,4 3 0 7,9 1-64-8,-1-2-16 6,6 5 0-6,2-5 0 12,-6 0-48-12,2-3-16 5,0-1 0-5,-5 5 0 9,1-3-192-9,-4 7-32 6,2-1-16-6,-3 4 0 9,-1 4-176-9,1 2 0 6,-7 2 144-6,-5 2-144 8,-12-2-176-8,0 2-96 8,-8 0-32-8,-4-2-9632 16,-4 0-1936-15</inkml:trace>
    </iact:actionData>
  </iact:action>
  <iact:action type="add" startTime="91222">
    <iact:property name="dataType"/>
    <iact:actionData xml:id="d57">
      <inkml:trace xmlns:inkml="http://www.w3.org/2003/InkML" xml:id="stk55" contextRef="#ctx0" brushRef="#br1">1014 12296 11967 0,'0'0'1072'2,"0"0"-864"-1,-6-13-208-1,2-3 0 8,4 16 944-7,4-12 144 9,-4 12 16-9,8-17 16 3,3 1-288-4,3 3-64 10,5 3-16-10,7-6 0 3,-3 1 80-3,6 1 32 10,5-4 0-9,9 5 0 3,1-5-96-4,9 5-32 11,6-3 0-11,7 4 0 6,0-1-96-6,10 3 0 7,0-8-16-7,-2 7 0 4,1-5-16-4,1 8 0 6,0 0 0-5,-4-1 0 8,4 1-224-5,0 4-32 3,-6 0-16-6,0 0 0 2,-1-2-160-3,-3 2-48 11,-9-1 0-11,-3 3 0 4,-1 0-128-3,-8 2 0 5,-6-2 0-6,-8 2 128 8,0 0 768-7,-2 6 160 9,-3-1 32-10,-5 1-10848 16,-1 2-2160-14</inkml:trace>
    </iact:actionData>
  </iact:action>
  <iact:action type="add" startTime="94115">
    <iact:property name="dataType"/>
    <iact:actionData xml:id="d58">
      <inkml:trace xmlns:inkml="http://www.w3.org/2003/InkML" xml:id="stk56" contextRef="#ctx0" brushRef="#br1">1698 4831 4607 0,'0'0'192'2,"0"0"64"-1,0 0-256 0,-9 10 0-1,-7 0 0 0,16-10 0 7,-10 7 1408-7,10-7 224 9,0 0 48-9,0 0 16 7,-8 8-896-7,8-8-176 11,0 0-48-10,0 0 0 5,0 0-112-6,14 4-16 8,6-4-16-8,3-2 0 5,2-4 0-5,5 0 0 6,3-7 0-5,2 3 0 6,10 4-112-7,-4-4-32 10,2 3 0-10,5 1 0 6,-1-4-48-6,4 0-16 9,0 6 0-8,3 2 0 11,3 0 64-12,1 2 16 0,-1-2 0 0,-1 0 0 8,1-3-304-8,-4-1 128 7,-3 2-128-7,-1 2 0 8,2 2 224-8,-4 0-64 10,-6 0-16-10,3 2 0 5,-3 0 48-5,2 4 0 11,-4 0 0-11,4-3 0 3,-6-1-192-2,0-2 0 10,-3 0 0-11,-5 0-176 4,-2 0 176-4,-4 0 0 12,-5-2 0-9,-18 2 0-2,0 0 0-1,0 0 144 10,0 0-144-10,0 0 0 5,0 0 224-5,0 0-64 7,0 0-16-7,-16 2 0 8,-7-2 16-8,-8 2 0 7,-10 0 0-7,0 0 0 7,-8 0-160-7,0-2 160 6,-3-2-160-6,-3 6 160 9,0 8-160-9,-1-6 0 10,-3-2 0-10,-1 0 0 4,-8-3 240-4,1 3-48 8,3 2 0-8,-4-4 0 7,-1-2 0-7,1-2-16 12,4 2 0-12,-6 2 0 4,1 0-176-3,3 2 160 9,4-2-160-10,5 2 160 3,-2 2-160-2,7 0 0 10,9-3 0-10,8-1 0 3,6-2 0-3,5 2 0 9,5 0 0-10,5 0 128 3,14-2-128-3,0 0 0 6,0 0 0-6,0 0 0 8,0 0 0-7,19 6 0 11,9-2 0-11,7-2 0 1,8-4 0-2,6-2 0 10,5-2 0-10,5 2 0 4,5-7 0-3,0 5 0 5,5 2 0-6,-1 0 0 10,6 0 0-10,-6 0 0 10,3-4 0-10,-3 3 0 4,2-1 0-3,-6 0 0 5,-3-6 0-6,1 6 0 8,-3 2 0-8,-6 0 0 12,-9 3 0-12,-1-1 0 3,-4-6 0-2,-4 4 0 10,-11 2 0-11,-3 2 0 3,-3 0 0-2,-18 0 0 10,0 0 0-11,0 0 0 4,0 0 0-4,0 0 0 10,-14 12 0-10,-5-3 0 5,-9 3 0-5,-9 4 160 10,-2-7-160-10,-4 5 160 6,-1-6 16-6,-5 6 0 10,-6-5 0-9,-1 5 0 4,-1 0 16-5,-2-7 16 6,3 5 0-6,1-4 0 8,1-2-208-8,5 2 176 10,2 3-176-10,10-1 160 5,4 2-160-5,8-4 0 10,3-1 0-10,5 3 0 4,17-10 0-3,0 0 0 9,0 0 0-10,-2 14 0 17,2-14-320-14,11 17-112-3,3-5-16 0,7 0 0 0</inkml:trace>
    </iact:actionData>
  </iact:action>
  <iact:action type="add" startTime="95978">
    <iact:property name="dataType"/>
    <iact:actionData xml:id="d59">
      <inkml:trace xmlns:inkml="http://www.w3.org/2003/InkML" xml:id="stk57" contextRef="#ctx0" brushRef="#br1">2026 4749 8751 0,'21'6'384'1,"1"-6"80"-1,1-2-464 0,1 0 0 7,3 0 0-7,4 0 0 4,2 0 512-4,2 0 0 11,6-2 0-11,-4-2 0 4,2 1-288-4,4-1-48 10,4 0-16-9,-6 0-3392 14,2-6-672-15</inkml:trace>
    </iact:actionData>
  </iact:action>
  <iact:action type="add" startTime="96806">
    <iact:property name="dataType"/>
    <iact:actionData xml:id="d60">
      <inkml:trace xmlns:inkml="http://www.w3.org/2003/InkML" xml:id="stk58" contextRef="#ctx0" brushRef="#br1">14960 5412 7423 0,'-22'2'320'1,"3"-2"80"-1,-1 0-400 0,-1-2 0 6,-4 2 0-6,-5 0 0 4,-1-2 496-4,-4 2 16 11,-2-2 0-11,-4 2 0 4,-4-2 48-4,-4 2 16 6,1-4 0-6,-3 1 0 7,-2-5 64-6,5 2 32 10,-1 0 0-11,0 2 0 5,10-6-320-5,-2 5-64 11,6 1-16-10,4 0 0 3,1 2-48-3,3-2-16 9,4 2 0-10,1 2 0 3,9 2-208-2,-3 2 128 5,16-4-128-6,-8 6 0 8,8-6 0-8,-11 13 0 10,11-13 0-10,-6 16 0 5,4 3 0-5,2-3 0 11,4 2 0-10,3 3 0 4,5 0 0-5,2 1 0 9,3 3 0-2,5 3 0-6,-9 7 0-1,3 2 0 7,0 8 0-7,-3-1 0 4,-1 9 0-3,0 4 0 9,-8 1 0-10,1 8 0 5,-1-1 0-5,-2 7 0 12,-2 0 0-12,-2 4 0 4,0 2 0-4,2 4 0 10,0 0 0-10,-2 0 0 4,1-2 0-3,-1-4 0 10,0-4 0-11,0 2 0 4,0 6 0-4,-2-4 0 10,-2-10 0-10,2 5 0 5,-2-7 0-5,0 6 0 11,-7-1 0-11,1 3 0 4,-2-6 0-3,1 2 0 5,-5-3 0-3,3-1 0-3,-7 4 0 1,3-3 0 6,1 3 0-7,-1-4 0 8,-1-5 0-8,4-1 0 13,-3-3 0-12,3-3 0 1,5-1 0-2,1 0 0 6,0-8 0-6,4 0 0 9,4-10 128-9,2-2-128 12,0-6 0-12,2 1 0 2,0-1 128-2,2 0-128 13,0-3 0-13,2-6 0 2,0 1 128-2,-2-5-128 13,-4-12 0-13,5 15 0 4,-5-15 128-4,12 12-128 10,-4 0 0-10,-8-12 144 5,0 0-144-5,19-6 128 11,-1-6-128-11,3 2 128 5,1-3 128-5,1 1 0 10,5-5 16-10,3 3 0 5,0-6 112-4,0 7 0 3,2-3 16-4,4 1 0 9,1 3-400-9,1 2 0 6,3 0 0-5,7 3 0 8,0-1 0-9,6-4 0 10,5 2 0-9,1 4 0 1,-3-3 0-2,6 3-192 8,3-4 64-8,-1-4-8096 12</inkml:trace>
    </iact:actionData>
  </iact:action>
  <iact:action type="add" startTime="97661">
    <iact:property name="dataType"/>
    <iact:actionData xml:id="d61">
      <inkml:trace xmlns:inkml="http://www.w3.org/2003/InkML" xml:id="stk59" contextRef="#ctx0" brushRef="#br1">19354 5699 6447 0,'2'-18'576'1,"2"-3"-576"9,6 3 0-8,6 3 0-1,5 3 1136-1,3-2 112 9,1 3 32-9,2-7 0 5,-1 6-752-5,1-1-144 10,0 3-16-9,4-2-16 4,-3 4-208-5,3 3-144 9,4-1 192-8,2-4-192 1,0 0 144-1,-2-3-144 9,4 3 0-10,2 6 144 5,-4 0-144-5,6 0 128 10,-4-2-128-10,2 4 128 6,-8-2-128-6,0 3 192 10,-3 1-192-10,-1 3 192 5,-4 1-192-5,-1 4 160 10,-1 0-160-10,-1 0 160 4,-9-2-160-3,5 5 128 15,-6-3-128-16,1 6 128 2,-7-1-128-2,2 9 0 8,-4-1 0-8,0 9 128 4,-4 3-128-4,-4 4 0 13,0 8 144-13,-4 3-144 4,-2 9 128-4,-5 3-128 11,3 11 128-9,-8-3-128 0,3 6 128-2,-1-2-128 5,-1 4 160-4,-3 0-160 7,7 2 144-7,-3-2-144 8,-1-2 128-9,5 6-128 4,-3 4 0-4,5 0 128 12,-4-2-128-12,6-2 0 4,-3-4 0-4,5 4 0 11,4-6 128-10,0-4-128 1,2 0 0-2,2 1 0 12,4 3 0-12,0-2 0 4,2-6 0-4,4 1 0 10,1 7 0-10,1-10 128 4,2-4-128-4,-1-3 0 9,5-2 0-9,9 1 0 6,-1-1 0-6,1-1 0 12,2 1 0-12,-2-2 128 4,1-1-128-3,-5-9 128 10,1-2-128-10,-5-6 128 1,1-2-128-2,1 1 0 12,-7-1 144-11,1 0-144 1,1 0 240-2,0-4-32 11,1-1 0-10,-7-5 0 5,2-3 192-4,-1-3 48-2,-5 1 0 0,0-7 0 9,-6-11-80-9,4 18-16 8,-4-18 0-8,0 14 0 7,0-14 240-7,0 0 48 11,0 0 16-10,-14 13 0 3,-1-3-48-3,1 0-16 9,-2-4 0-10,3-5 0 5,-5 3-128-4,-1-2-16 9,-3-2-16-9,-3 2 0 0,-4 2-128-1,-9 2-32 12,-1 0 0-12,-7-2 0 2,1-4-32-1,-8 0-16 9,-3 0 0-8,-5 0 0 2,3 6-224-4,-1-1 176 11,-1 5-176-10,-5-2 160 2,-3 2-160-3,-4 5 0 13,-6-1 0-13,-10 4 0 18,-2 1-1232-17,1-1-288 2,-7 5-48-3</inkml:trace>
    </iact:actionData>
  </iact:action>
  <iact:action type="add" startTime="99477">
    <iact:property name="dataType"/>
    <iact:actionData xml:id="d62">
      <inkml:trace xmlns:inkml="http://www.w3.org/2003/InkML" xml:id="stk60" contextRef="#ctx0" brushRef="#br1">3647 11957 7359 0,'0'0'320'1,"0"0"80"-1,0 0-400 0,0 0 0 6,0 0 0-6,0 0 0 5,0 0 928-4,2 14 96 9,-2-14 32-10,-6 15 0 4,6-15-480-3,-8 14-80 4,-6 4-32-4,3-3 0 5,1-3 144-6,-4 5 32 10,3-3 0-10,-3 4 0 7,4-3 0-7,-7 3 0 9,-3-1 0-9,5-1 0 5,-3 5-64-5,4 3 0 10,-3-3 0-10,5 7 0 5,-7 3-48-5,1 4-16 11,2-2 0-11,-3 8 0 4,1-2-64 0,3 12-32 0,-9 3 0-4,5 3 0 8,1 3-128-7,-1 7-32 8,-3-3 0-8,3 2 0 3,1 6-32-4,-5 4-16 10,3 4 0-10,5 0 0 5,-5-4-64-4,5 0-16 9,3 1 0-10,-6-9 0 5,5-6 176-4,-3 1 16 8,6-3 16-9,7 4 0 5,-5 1 0-4,4-5 0 4,0-1 0-5,4 1 0 7,4 6 0-7,4-5 0 12,-3-1 0-12,1 1 0 3,2-1-80-2,2-3 0 6,-2-3-16-7,3-1 0 9,3 0-48-9,-2-3-16 11,3 3 0-11,-5 2 0 4,2-3-48-4,-2-1-128 12,1-2 192-12,5 0-64 3,1-1 0-2,-1 3-128 11,2-8 192-11,-5-4-64 1,3 2-128-2,-3-4 192 6,5 0-192-6,4-4 192 9,-9-5-192-9,3-3 0 7,3-6 0-7,-3 5 0 9,3-3 0-9,3-7 0 5,-5-4 0-5,7-5-9312 18,1 1-1776-18</inkml:trace>
    </iact:actionData>
  </iact:action>
  <iact:action type="add" startTime="100107">
    <iact:property name="dataType"/>
    <iact:actionData xml:id="d63">
      <inkml:trace xmlns:inkml="http://www.w3.org/2003/InkML" xml:id="stk61" contextRef="#ctx0" brushRef="#br1">4173 12878 12895 0,'0'0'1152'2,"0"0"-928"-1,0 0-224-1,0 0 0 7,0 0 512-6,0 0 48 10,0 0 16-11,-7-14 0 4,-1-2 336-3,8 16 80 8,-10-7 16-9,10 7 0 4,-15-2-48-4,15 2-16 10,-16 2 0-10,2 1 0 5,1 3-336-4,-1 6-64 4,-4-2-16-4,5 3 0 8,-7-3-192-9,7 4-32 6,-5 5-16-6,2 7 0 8,1 3 16-8,-5 6 0 6,3 6 0-6,1 4 0 9,-3-2 48-9,3 9 16 10,-3 5 0-3,5-1 0-7,2 3-176 0,4 3-48 6,-3-1 0-6,3-1 0 8,4-3-144-8,2-1 0 12,2 1 0-12,4-2 0 3,-2-3 144-2,4-3-144 5,2-10 160-5,3 2-160 5,-3-8 320-6,8-4-16 11,-3-3-16-11,5-7 0 5,1-3 48-5,1 1 16 8,1-9 0-8,3-2 0 7,-3-6 48-7,3-4 16 12,3-4 0-12,2-7 0 4,2-3-48-4,1-3-16 7,-5-7 0-7,2 1 0 8,0 0-144-8,3-4-16 11,-3-8-16-11,0 2 0 4,-2-1-176-3,1-4 128 4,-5 3-128-4,-1-6 128 7,1 4-128-8,-5-4 128 11,-1 0-128-11,-1 2 128 4,-8-4 0-4,-1-1 0 10,-1-5 0-9,-6 0 0 3,-8 5-128-4,3-5 0 9,-9-2 144-9,0 3-144 6,-1-1 128-6,-3 0-128 10,-3 5 160-9,-3 5-160 3,1 0 128-4,-1 8-128 6,3 1 0-6,-2 5 0 8,-3 2 0-8,1 2 0 12,3-1 0-12,3 7 0 18,-1 7-416-16,-1-2-80-1,1 5-16-1,-1-1 0 12,1 6-2176-11,-1 2-432 2</inkml:trace>
    </iact:actionData>
  </iact:action>
  <iact:action type="add" startTime="100678">
    <iact:property name="dataType"/>
    <iact:actionData xml:id="d64">
      <inkml:trace xmlns:inkml="http://www.w3.org/2003/InkML" xml:id="stk62" contextRef="#ctx0" brushRef="#br1">4244 11918 13823 0,'-4'-10'1216'2,"4"10"-960"4,-4-11-256-5,4 11 0 3,0 0 1168-4,0 0 192 9,4-16 48-8,-4 16 0 5,0 0-704-6,0 0-128 6,0 0-16-6,0 0-16 8,0 0 80-8,13 4 16 10,1 8 0-10,-2-1 0 6,0 1-144-6,1 4-32 6,7 1 0-6,1 1 0 7,-5 5-16-7,1 2 0 11,3 3 0-11,-1 3 0 5,5 10 16-5,1 0 0 11,2 6 0-11,3 3 0 4,1 5-96-4,2 7-32 16,0 5 0-16,-2 1 0 1,3-6-144-1,-5 9-48 10,-2-3 0-10,0 4 0 4,-1-8-144-4,-3 10 160 10,1 3-160-10,-7-3 160 6,-1 0 32-6,-1 0 16 10,-5-2 0-10,2-2 0 5,-1-7 96-5,-5 3 16 6,0-4 0-6,-4 3 0 8,-2-7-16-7,-4 3 0 5,-2-3 0-6,-1-1 0 9,-5-5 16-8,2 3 16 7,-5-8 0-8,1 3 0 5,-4 3 16-4,-1-4 0 6,1 2 0-7,-1-10 0 3,1 3-32-3,1-3-16 7,-5 0 0-7,-1-2 0 7,-3 0-112-6,5-4 0 6,5 1-16-7,-1-3 0 8,3-6-32-8,-1-2 0 14,1 1 0-13,-2-3 0 1,5-1 16-2,-5 1 0 6,4-7 0-6,-1-1 0 8,3-3-160-7,-4 2 160 8,3-7-160-8,3 3 160 3,8-10-160-4,-16 8 128 7,4-6-128-7,12-2 128 8,0 0-128-8,0 0 0 11,-15-2 0-11,15 2-176 18,0 0-352-16,0 0-80-2,0 0-16 0,0 0 0 14,-2-18-2192-10,6 3-432-4,7-11-80 1,-1 1-32-1</inkml:trace>
    </iact:actionData>
  </iact:action>
  <iact:action type="add" startTime="101416">
    <iact:property name="dataType"/>
    <iact:actionData xml:id="d65">
      <inkml:trace xmlns:inkml="http://www.w3.org/2003/InkML" xml:id="stk63" contextRef="#ctx0" brushRef="#br1">5375 12706 15663 0,'-16'-4'1392'1,"16"4"-1120"4,-11-2-272-4,11 2 0 3,0 0 960-4,0 0 128 6,0 0 16-6,0 0 16 8,0 0-96-8,0 0 0 7,0 0-16-7,0 0 0 7,17-6-208-6,3 0-32 7,-5 4-16-8,9 0 0 5,3 1-240-4,4 1-32 11,4-8-16-12,2 8 0 4,-5 0-160-4,5 0-48 11,4-2 0-11,-6 0 0 4,2 0-128-4,0-2-128 6,-6-2 144-6,-4 0-144 8,1 0 144-8,1 1-144 10,-2-3 128-10,-1 4-128 21,-1 0-384-12,-7 2-144-9,-1 0-48 1</inkml:trace>
    </iact:actionData>
  </iact:action>
  <iact:action type="add" startTime="101684">
    <iact:property name="dataType"/>
    <iact:actionData xml:id="d66">
      <inkml:trace xmlns:inkml="http://www.w3.org/2003/InkML" xml:id="stk64" contextRef="#ctx0" brushRef="#br1">5395 13246 23039 0,'0'0'1024'1,"0"0"192"-1,0 0-960 0,15 6-256 7,1 2 0-6,7 2 0 2,6-8 400-2,3 1 48 8,-1 1 0-8,4-2 0 2,-2-4 128-2,0 0 48 9,6-3 0-10,0 1 0 5,-8-4 80-5,3 2 0 7,3 2 16-7,0 0 0 8,0-6-368-8,0 5-80 6,-6 1-16-6,-2 2 0 9,1-2-256-9,-3 2 0 10,-4 0 0-9,-3 0-13504 5</inkml:trace>
    </iact:actionData>
  </iact:action>
  <iact:action type="add" startTime="102674">
    <iact:property name="dataType"/>
    <iact:actionData xml:id="d67">
      <inkml:trace xmlns:inkml="http://www.w3.org/2003/InkML" xml:id="stk65" contextRef="#ctx0" brushRef="#br1">6333 12080 10127 0,'-16'0'896'2,"-3"2"-704"5,1-2-192-7,18 0 0 4,0 0 1456-3,0 0 256 4,0 0 48-4,0 0 16 6,0 0-1392-7,0 0-256 10,0 0-128-10,0 0 0 5,18 10 576-4,1-6 0 8,1-1 16-9,7-5 0 6,8-3 192-6,2-1 48 6,8 2 0-5,-4-2 0 7,4 0-240-8,-4-2-32 10,6 1-16-10,-3 1 0 4,-1 0-224-4,6-2-64 10,-8 0 0-10,2 2 0 7,2 1 128-7,-6-1 32 10,0 2 0-1,2-2 0-9,-4 4-128 0,2-2-32 4,-6 0 0-4,-4 2 0 7,-1 0-256-7,-3 0 0 5,0 2 128-4,-3 2-128 6,-5 2 0-6,3 0 128 9,-3 2-128-10,-5 4 0 19,-12-10-336-18,12 8-176 0,-12-8-48 2</inkml:trace>
    </iact:actionData>
  </iact:action>
  <iact:action type="add" startTime="103036">
    <iact:property name="dataType"/>
    <iact:actionData xml:id="d68">
      <inkml:trace xmlns:inkml="http://www.w3.org/2003/InkML" xml:id="stk66" contextRef="#ctx0" brushRef="#br1">6906 12281 21183 0,'0'0'1888'1,"0"0"-1504"5,0 0-384-6,0 0 0 18,0 0-352-16,0 0-144-2,0 0-16 1,0 0-16-1,0 0 832 0,2 17 160 7,-2 1 48-6,2-4 0 4,0 3 192-5,2 5 64 10,0-1 0-10,-2 8 0 6,2 4 112-6,0 3 16 6,-4 4 16-6,2 1 0 8,-2 8-192-8,0 2-32 7,-2 7-16-6,2 5 0 5,-4 11-224-6,-2 2-32 10,-6 0-16-10,4 6 0 10,-5 0-272-9,1 0-128 6,-2-2 128-7,3 2-128 3,-1-6 128-2,-2 4-128 6,5-2 128-7,-7-6-128 7,0 0 128-7,-3 0-128 8,1-9 0-8,7 3 128 8,-3 2-128-8,4-5 128 9,2-7-128-9,-5-1 128 6,3-7-128-6,-2 3 192 11,4 0-192-11,3-8 192 5,-5 0-192-5,0-4 0 5,2 4 0-5,4-4-176 24,-5 3-656-23,3-6-144 1,2-5-32-2,0-2-12224 0</inkml:trace>
    </iact:actionData>
  </iact:action>
  <iact:action type="add" startTime="103396">
    <iact:property name="dataType"/>
    <iact:actionData xml:id="d69">
      <inkml:trace xmlns:inkml="http://www.w3.org/2003/InkML" xml:id="stk67" contextRef="#ctx0" brushRef="#br1">5911 15107 23039 0,'0'0'2048'3,"0"0"-1648"-3,16-4-400 1,7 4 0 7,3-2 208-8,7-2-32 7,8-4-16-7,2 6 0 7,8-4 304-7,11 0 64 10,4 3 16-9,14-5 0 3,2-4 384-3,2-6 80 7,0 1 16-8,2 3 0 6,3-5-128-6,5 5-32 11,0-3 0-2,1 1 0-9,-5 4-432 0,-2 3-96 5,-8-5-16-5,-4 6 0 5,-8 2-192-4,0-2-128 9,-7 5 128-10,-7-1-128 22,-3 2-288-22,-2 0-128 0,-8 2-32 0,4 0-9280 11,-6-2-1856-9</inkml:trace>
    </iact:actionData>
  </iact:action>
  <iact:action type="add" startTime="104116">
    <iact:property name="dataType"/>
    <iact:actionData xml:id="d70">
      <inkml:trace xmlns:inkml="http://www.w3.org/2003/InkML" xml:id="stk68" contextRef="#ctx0" brushRef="#br1">1031 10569 8287 0,'0'0'736'1,"0"0"-592"5,-13 0-144-4,1 0 0 1,12 0 784-3,-12-2 128 10,-3-2 32-10,5 4 0 5,10 0-48-5,-16-2-16 10,4-2 0-10,12 4 0 6,-11-8-96-6,11 8-16 8,0 0 0-7,0 0 0 4,-10-10-96-5,10 10-32 11,0 0 0-11,0 0 0 4,0 0-272-4,0 0-64 11,8-9-16-11,4-3 0 4,-3 4-96-4,9 2-32 10,-3-4 0-10,7 7 0 5,1-1 32-5,5-2 16 6,3 0 0-6,0-4 0 9,2 2 48-2,6 3 0-7,2-7 0 0,6 4 0 9,4 0-80-9,1-5-16 12,7-1 0-12,3 0 0 4,8 6 32-4,1-1 0 11,3-11 0-10,-4 3 0 2,2-1-16-3,6-1 0 11,-2 5 0-11,6 0 0 6,2 5 96-6,4-7 32 4,2-4 0-4,-3 5 0 9,-3-1-128-9,4 5-32 11,0-13 0-11,-2 12 0 4,3 1 64-3,3 5 16 10,-4 0 0-11,0-6 0 3,1 1-96-3,3-5 0 7,-4 4-128-7,0-1 192 8,-1 3 32-8,5 2 0 6,-2-4 0-6,-1 3 0 8,3 1-16-8,2-2 0 12,-8 2 0-12,-3 4 0 4,-1-3-64-3,0 3-16 9,-2 2 0-10,0 2 0 3,-4 0-128-3,-2 6 128 11,2 1-128-11,2-5 128 5,-5-2-128-5,-3 0 0 12,0 4 0-12,-4 2 128 4,3 4-128-4,-5-2 0 13,0-1 0-12,1 9 0 0,-3-2 0-1,-1 3 0 11,-5 3 128-9,-1-3-128 0,-2 5 0-2,-3 1 0 6,-5 6 0-5,-4-1 0 8,0-1 0-9,-2 0 0 5,-2 1 0-4,0-1 0 6,-6 4 0-7,-1 0 0 12,-3-3 0-12,0 1 0 4,-1 0 0-4,-1 0 0 10,0 3 0-9,-3-1 128 3,-3 2-128-4,3-4 160 7,1 0-160-6,2 5 160 5,1 1-160-6,-5-2 0 8,1-2 0-8,-3 0-176 7,1 6 176-7,-3 0 0 13,1-3 0-12,3 1 0 0,-1 2 0-1,7-2 0 12,-2-4 0-12,3 2 0 3,-3 4 0-3,0-2 0 11,1-2 0-11,-1 6 128 6,1 4-128-6,1 2 0 6,0-2 0-6,0 4 0 6,1-6 0-5,-1 2 0 6,0 4 0-7,3-3 0 9,-3 5 0-9,0 2 0 7,3 4 0-7,-3-3 0 7,0-3 0-7,0 0 0 8,3 1 0-8,-1-1 0 8,-2 0 0-8,1 0 0 6,-3-3 0-5,0 5 0 6,3 0 0-7,-3 0 0 12,2-5 0-12,1 1 0 4,-1 4 0-3,-2 4 0 5,1-3 0-6,-1 1 0 3,-4-1 0-2,3 3 0 6,1 0 0-7,1 1 0 7,-1 1 0-7,2 1 0 8,-1-1 0-8,-1-1 0 8,2 3 0-8,1-3 0 7,-1 3 0-7,0 0 128 9,0-1-128-9,1 1 0 11,-1-1 0-11,0-1 0 4,1-5 0-3,1 1 0 4,2 0 0-4,2 1 0 6,-3 1 0-7,5-3 0 12,-2 1 0-12,0-8 0 2,0-2 0-2,0-2 128 12,0 2-128-12,-3-6 0 4,-1 6 0-4,-2-8 0 13,-1 0 0-13,-1 2 128 4,0-6-128-4,-1 2 0 9,3 2 0-9,-2 2 0 4,-3-7 0-4,-1 1 128 7,-1 0-128-6,-3 2 0 7,1 0 0-8,1-3 144 9,-3-5-144-8,2 0 0 4,-5 1 128-5,3-1-128 6,3-2 0-6,-7-1 0 8,0-3 0-8,1-1 128 12,-1 0-128-12,4-9 0 4,-6 3 144-4,-10-12-144 7,13 6 0-7,-3 4 144 8,2 3-144-8,-3-5 0 10,-9-8 0-10,0 0 0 5,10 18 0-5,4-9 128 10,-14-9-128-9,10 16 0 4,1-4 0-5,-3 3 0 11,-2-5 128-11,2 0-128 3,-8-10 0-3,9 15 0 12,-3-1 0-12,-4 2 0 3,-2-16 0-2,8 15 0 9,0-1 0-10,-2 5 0 5,-4-1 0-5,0-1 0 11,-2 1 0-11,0-2 0 4,0 3 0-4,-2 6 0 7,-2 5 0-7,0-3 0 9,-2 0 0-8,0 1 0 9,0-5 0-10,-3 4 0 5,-7 1 0-4,4 1 0 8,-5 0 0-9,-1 0 0 5,-1 5 160-5,-5-1 0 11,1 2 0-10,-3-4 0 3,-3 0 176-3,2 2 48 7,-8 2 0-7,-4 4 0 3,2-1-96-4,-4-1-16 5,2-6 0-4,-8 2 0 6,-2 0 48-6,-2 0 16 10,-11-5 0-11,0-1 0 4,-3 2-16-4,-7-2 0 11,-2-3 0-11,0-1 0 5,-4 3-80-5,-4-1-32 11,-6 2 0-11,-7 1 0 4,-9-3-80-4,-3 2 0 11,-6 2-128-11,-4 1 192 4,0-1-32-4,-10 2-16 9,0 0 0-9,-6 1 0 6,-7 1 0-6,2 0 0 11,-3 2 0-11,-3 6 0 4,-3-6-144-4,-7-4 128 11,-4-2-128-11,8 3 128 5,-2-1-128-5,0 2 0 5,-12-6 144-4,2 3-144 6,6-3 0-7,4-2 0 10,-4-1 0-10,6-3 128 5,-4 1-128-5,11 1 0 6,5-4 0-5,1-3 0 7,-1 0 128-8,-1-7-128 11,1 1 128-11,3 0-128 5,6-4 160-5,7-2-32 10,-5 0-128-10,10-1 192 4,0-3-16-3,8 0-16 9,9-3 0-9,1 1 0 2,7 0 48-2,4 0 16 11,0 0 0-11,6-6 0 1,6-6-80-2,0 5-16 11,-2-3 0-11,12 4 0 4,2 2-128-3,5 0 0 8,4-9 144-9,5 7-144 4,3 2 0-3,-2-4 0 8,2 1 0-9,10 3 0 5,-2 2 0-5,2 0 0 11,0-2-128-11,0 2 128 5,6 0-368-5,4 2 16 5,1 4 0-5,3-2 0 24,1 0-1328-23,3 4-272 2,1 2-48-3,9 4-14288 0</inkml:trace>
    </iact:actionData>
  </iact:action>
  <iact:action type="add" startTime="107523">
    <iact:property name="dataType"/>
    <iact:actionData xml:id="d71">
      <inkml:trace xmlns:inkml="http://www.w3.org/2003/InkML" xml:id="stk69" contextRef="#ctx0" brushRef="#br1">18676 16429 6447 0,'0'0'576'3,"0"0"-576"-2,7-14 0-1,3 4 0 6,-6 3 1584-5,-4 7 208 5,6-16 32-5,-6 16 16 6,4-14-608-6,-2 1-112 5,-2 13-32-6,-2-10 0 10,2 10 64-9,-6-14 0 3,2 5 0-4,-4-5 0 8,-3 6-192-8,-1 2-16 7,-6 0-16-7,-1-1 0 9,-3-1-272-9,-3 4-48 6,-2 2-16-4,-1 0 0 4,-3 0-176-6,-6 0-32 6,0 0-16-6,-2-4 0 9,2 2 16-9,2 3 0 7,-6 1 0-7,4-4 0 12,4 0 64-12,2 0 32 5,-3 0 0-5,5-2 0 6,2 4-80-6,1 0-16 8,5-2 0-8,0 2 0 8,-3 0-160-8,5 2-32 7,5 4-16-7,0 0 0 8,14-4-176-8,-11 10 0 6,-3 0 144-6,6-1-144 10,2 9 0-10,0 0 0 6,-1-1 0-6,5 6 0 9,0 1 0-9,0 5 0 5,2 4 0-5,0 8 0 9,0-2 0-9,0 4 0 6,0-6 0-6,4 14 0 11,0 2 0-11,3 5 0 4,-1 1 0-4,0 9 128 8,0 0-128-8,2 8 0 8,-2-6 0-8,-4 4 0 9,0 3 0-9,-1-1 0 5,3 0 0-4,-2-2 0 7,0 0 0-8,0 2 176 8,2 0-176-8,-4 2 192 6,-6-2-48-5,2 2 0 5,2 0 0-6,-1-2 0 9,-1-2 64-9,2 0 16 7,-2-3 0-7,-4 3 0 7,0 0-32-7,4-2-16 8,2 2 0-8,-4 2 0 7,-3 6 0-7,-1-8 0 8,0-6 0-8,-1 5 0 7,3-5-176-6,-6 0 192 6,0-6-192-7,-1 3 192 8,3 1-192-8,4-3 192 6,-3 1-192-5,5 6 192 7,2-4-192-7,-2 5 0 5,-2-7 0-6,2 2 128 7,0-9-128-7,3-5 0 8,-7-3 144-8,2 0-144 7,2-2 128-7,-2-2-128 8,-1-2 160-8,1 1-160 8,0-3 144-8,-2 2-144 6,1-6 128-6,-1 6-128 10,-8-8 0-10,3 2 128 6,-1 0-128-6,-2-1 0 7,5-5 128-7,-3-2-128 8,3-2 128-8,-5-1-128 8,6-1 0-8,-3 0 128 6,3-1-128-6,-4-1 0 10,5-3 0-10,-3 1 128 5,6 1-128-5,-2-3 0 10,3-3 0-10,1 3 0 5,2-5 128-5,0-1-128 8,4-13 0-8,-2 20 0 8,2-20 0-8,2 16 128 8,-2-16-128-8,6 15 0 6,-6-15 0-6,19 6 0 9,-1-2 192-9,3 0-64 7,3-2 0-7,5-2 0 8,6-4 48-8,4 0 0 7,2 0 0-7,8 0 0 8,4 0-32-8,-3-2 0 7,5 1 0-7,1-1 0 7,1-2-144-7,3-4 192 8,7 2-192-8,1 1 192 8,4-5-64-8,2 6 0 7,8-3 0-6,2 1 0 5,-2 0-128-6,-2-4 160 8,-6 7-160-8,2-7 160 8,-2 2-320-8,0 3-64 7,3 1-16-7,1 4 0 24,3 2-2160-23,7-2-432 3,4-2-96-3</inkml:trace>
    </iact:actionData>
  </iact:action>
  <iact:action type="add" startTime="108723">
    <iact:property name="dataType"/>
    <iact:actionData xml:id="d72">
      <inkml:trace xmlns:inkml="http://www.w3.org/2003/InkML" xml:id="stk70" contextRef="#ctx0" brushRef="#br1">29905 16868 11967 0,'-8'-20'528'3,"6"12"112"-2,2 8-512-1,6-19-128 1,4-1 0-1,-1 3 0 7,11-7 1600-7,-4 3 272 7,5 7 64-7,1-7 16 7,-3-4-896-6,2-1-176 5,5 7-48-6,1 3 0 9,-3-1-320-9,5 3-64 6,2-4 0-6,4 1-16 8,0 9-48-8,0-4 0 7,4 1 0-7,-2 5 0 8,-3-2 16-8,5 2 0 7,-2 4 0-7,2 8 0 9,-2-4-48-9,-6 6-16 6,-2 1 0-5,-3 5 0 5,-5 0-336-6,-3 3 144 8,-1-3-144-8,-1 7 0 13,-1 11 256-13,1 3-48 3,-6 0-16-3,-3 2 0 9,-3 10 32-9,2 1 0 6,-4 5 0-6,-4 6 0 8,-6 3-16-8,3 6 0 7,-1-1 0-7,4 5 0 8,-2-4-48-8,-2 2-16 6,0-3 0-6,2 1 0 9,2-2-16-9,2 2-128 7,0 4 192-7,0 5-64 8,0-7-128-8,4 8 128 7,-2 0-128-7,2 0 128 7,-2-4-128-7,4-4 0 8,-2 0 144-8,-2-5-144 8,0 5 128-8,2-6-128 7,1 6 160-7,3-1-160 8,-2-1 240-8,-2-2-48 7,2 8-16-7,2-7 0 7,1 1 16-7,-3-4 0 8,2 8 0-8,2-3 0 7,-2 3-48-7,1-2 0 8,3 2 0-8,-4-4 0 7,2 3-16-7,1-7-128 8,-1 2 192-8,4-3-64 9,-3-1 32-9,5 3 0 7,-6-5 0-7,1-2 0 8,3-1 64-8,-2 0 16 5,3-5 0-5,-3 3 0 8,4-1-48-7,-6-3 0 6,1-6 0-7,-3 2 0 7,0 2-32-7,2-5-16 7,-5-7 0-7,-3-1 0 9,-2-1 64-9,0 0 16 7,-2-4 0-7,-3-2 0 8,-5 1 224-8,2-3 32 7,-2 0 16-7,-5 0 0 7,-1 1 96-7,0-1 32 9,-7-2 0-9,-2-1 0 7,-7-3-48-7,-1 1 0 7,-10-1 0-7,-5 3 0 8,-7-1-128-8,-11-6-16 7,-10 3-16-7,-2-2 0 7,0-9-96-7,-4 5 0 8,-4-4-16-8,0 1 0 7,0 1-64-7,-7-4-16 8,-15-2 0-8,-1 0 0 7,-8-4-80-7,-2 1-16 8,4 1 0-8,0 0 0 8,-8 0-128-8,0-2 0 7,-8-2 0-7,9 0 0 8,1 2 0-8,6 0 0 7,1 4 0-7,1-6 0 24,-10-2-1408-23,4-2-144 0,6 0-48-1,6 2-11392 5,6-2-2304-4</inkml:trace>
    </iact:actionData>
  </iact:action>
  <iact:action type="add" startTime="113483">
    <iact:property name="dataType"/>
    <iact:actionData xml:id="d73">
      <inkml:trace xmlns:inkml="http://www.w3.org/2003/InkML" xml:id="stk71" contextRef="#ctx0" brushRef="#br1">12303 19417 3679 0,'0'0'320'2,"0"0"-320"-2,0 0 0 0,0 0 0 8,0 0 1728-8,0 0 288 8,0 0 48-8,0 0 16 7,0 0-928-7,0 0-192 8,2 13-48-8,-2-13 0 7,0 0-80-6,0 0 0 6,0 0-16-7,0 0 0 8,12 10-48-8,-12-10-16 5,0 0 0-5,21 4 0 10,1 0 0-10,1-2 0 6,-3-2 0-6,3 0 0 8,4 2-192-8,5 0-48 6,5-4 0-6,2 2 0 9,8 2-96-9,3 0-32 6,5-2 0-1,3-2 0 0,9 0-144-5,5 0-48 7,-4-4 0-7,4 2 0 8,1-4-48-8,-1 4-16 7,2 0 0-7,6 2 0 7,2 2 0-7,0-1-128 8,-4 1 192-8,-4 1-64 8,0 1-128-8,0 2 0 7,-10 0 0-7,3 4-176 8,-5-2 176-8,-3 2 0 6,-1 1 0-6,3 5 0 9,1-4 0-9,-2 3 0 7,-3-1 0-7,2 2 0 8,-1-6 0-8,-1 1 0 7,-3 5 0-7,-3-6 0 9,-2 0 0-9,0 1 0 5,-1-3 0-5,3 2 128 9,0 2-128-9,-1 0 128 7,3-5-128-7,0 5 128 8,5-2-128-8,-3-2 176 7,-4 0-176-7,-1 3 192 8,-3-7-192-8,-2-2 192 7,-4-2-192-7,0-3 192 9,-10-1-192-9,0 2 160 7,-1 0-160-7,-3 0 160 6,-2 0-16-6,-1-2 0 8,-1-4 0-8,-1 5 0 7,-5 1 16-7,1-4 0 8,3 2 0-8,-7 0 0 7,1 2 64-7,-3-2 16 9,2-3 0-9,-5 3 0 7,-9 6 16-7,18-6 0 7,-8-2 0-7,-10 8 0 8,13-10-112-8,-5 5-16 7,-8 5 0-7,12-8 0 8,-12 8-128-8,0 0 128 7,16-8-128-7,-16 8 128 8,0 0-128-8,0 0 0 7,0 0 0-7,0 0 128 8,7-10-128-8,-7 10 160 6,0 0-160-6,0 0 160 8,0 0 16-7,0 0 0 6,0 0 0-7,0 0 0 8,0 0-176-8,0 0 0 7,0 0 144-7,0 0-144 7,0 0 128-7,-7-6-128 8,7 6 160-7,0 0-160 6,-16-5 0-7,16 5 0 7,-14-8 0-7,14 8 0 7,0 0 0-7,-19-2 0 8,5 0 0-8,14 2 0 7,-17-2 0-7,1 2 0 8,2 0 0-7,14 0 0 8,-21 2 0-9,1 0 128 5,3 0-128-5,-5 4 0 8,5-4 0-7,-1 0 0 5,-1-1 0-6,-1 3 0 10,-3-2 0-10,-1 0 128 5,-3 0-128-5,-6 0 0 9,-2 2 0-9,-4 2 128 6,-10-2-128-6,0 0 0 8,-5 0 0-8,-3-2 128 8,-1 0-128-8,-3 1 0 7,-3 1 0-7,-1 2 176 7,3-2-176-7,-4 0 160 9,-1 0-160-9,-3 0 0 6,-2-4 0-5,-6 0 0 6,-4-2 0-7,4 4 0 7,0-2 0-6,2 2 0 6,4-4 0-7,-4 6 0 8,2 3 0-8,1 1 0 7,-5-2 0-7,-4 0 0 7,-3 2 0-6,3 0 0 7,2-1 0-8,2 5 0 6,4-4 0-6,5 2 0 8,-3 7 0-8,6-3 0 7,-2 1 0-7,-1-5 0 8,-5 0 0-8,2-2 0 8,4 0 0-8,5 1 0 7,-3-3 0-7,5-2 0 7,3 2 0-7,1 6 0 9,-3-3 0-9,-1 1 0 6,3 4 0-6,-1-3 0 8,-3 7 0-7,2-4 0 4,-9-1 0-5,5-1 0 9,-4 2 0-9,3-3 0 7,5 5 0-7,-1-4 0 7,-1 3 0-7,5-1 0 9,1 2 0-9,-1-1 0 7,1 1 0-7,-5 1 0 7,-1-3 0-7,-5 3 0 8,3-1 0-8,-4 2 0 8,2-1 0-8,3 1 0 7,-3 1 0-7,1-1 0 8,-9-3 0-8,4 7 0 7,-6-1 0-7,-4-1 0 7,-2-3 0-7,0 1 0 8,-2-6 0-8,0 1 0 8,4-3 0-8,2 0 0 7,0 1 0-7,0-3 0 7,0 0 0-7,-2 2 0 8,-3-4 0-6,-7-4 0 3,-2 2 0-4,2-3 0 7,1 1 0-8,5-2 0 6,2 0 0-6,-4 0 0 8,-4 0 0-8,-1 0 0 7,-7-3 0-6,5-1 0 6,-3 0 0-7,4 0 0 8,3 0 0-8,-3-2 0 7,4 0 0-7,-4 0 0 8,-7-1 0-8,3-5 0 7,-1 2 0-7,3-4 0 7,3 3 128-7,1-3-128 9,0 2 0-9,-5 3 0 6,-3-7 0-6,-3 2 0 10,1-3 0-10,6 3 0 5,3 2 0-4,-1 1 0 7,4-7 0-8,1-3 0 7,1 3 0-7,-2 1 0 8,8-5 0-8,2 9 0 6,2-5 0-6,8 6 0 8,3-3 0-8,9-1 0 7,1 4 0-7,6 3 0 9,4-3 0-9,3 6 0 6,6 0 0-6,3 2 0 8,4-1 0-8,4 3 0 8,3 2 0-8,7 0 0 7,15 0-192-7,0 0 192 7,0 0-192-6,0 0 192 21,0 0-704-20,0 0-32-2,17 9 0 1,5-1-8928 5,1 0-1776-5</inkml:trace>
    </iact:actionData>
  </iact:action>
  <iact:action type="add" startTime="115120">
    <iact:property name="dataType"/>
    <iact:actionData xml:id="d74">
      <inkml:trace xmlns:inkml="http://www.w3.org/2003/InkML" xml:id="stk72" contextRef="#ctx0" brushRef="#br1">18925 16242 11055 0,'0'0'976'0,"0"0"-784"3,0 0-192-3,0 0 0 6,0 0 960-6,0 0 128 8,18 6 48-7,-18-6 0 5,0 0-448-5,8 11-96 7,-8-11-16-8,4 10 0 7,-4-10 144-7,0 0 32 8,-10 10 0-8,10-10 0 6,-14 11 240-6,1-5 48 7,-9 2 16-6,1 2 0 6,1-4-288-6,-5-2-48 5,-4-1-16-6,-5 1 0 9,-1 0-192-9,0 6-64 6,-8-6 0-6,4-2 0 10,-6 2-112-10,1-4-16 6,-7-2-16-4,0 0 0 6,6-2 32-8,2-2 16 5,-4-6 0-5,5 5 0 9,-1-5-32-9,0 2-16 6,4 0 0-6,-2-1 0 9,2 1 32-9,6 0 16 7,1-3 0-7,3 3 0 7,2-4-80-7,3 6-16 8,1 3 0-8,4-5 0 8,5 2-96-8,-2 2-32 6,7-2 0-6,9 8 0 8,0 0-128-8,0 0 0 7,-10-13 144-7,10 13-144 8,0 0 128-8,0 0-128 7,0 0 128-7,0 0-128 8,0 0 0-8,0 0 0 7,0 0 0-7,0 0 0 8,19 13 0-8,1 1 0 7,-10 5 0-7,3 5 0 9,-3 5 0-9,6 2 0 6,-5-1-128-6,5 9 128 10,-8 7 0-10,1 7-128 5,3 0 128-5,-6 3 0 9,-6 7 0-9,2 9 0 7,-2 4 0-7,-2 4-128 8,0 2 128-8,-4 2 0 7,-2 1 0-7,1-1 0 7,1-2 0-7,-4 2 0 8,0 4 0-8,2-4 0 9,-3-2 0-9,-1 1 0 6,-2 1 0-5,3 2 0 7,-1-2 0-8,-4-4 0 6,1-6 128-6,-1 4-128 8,2 2 176-8,1-2-48 7,-3-2 0-7,4 4 0 8,-5-4 0-8,5 4-128 7,-3 0 192-7,1-4-64 8,-2-8-128-8,5 6 128 6,-7-5-128-6,6 1 128 8,-3-8-128-8,3 8 160 7,-4-1-160-7,7 3 160 9,-3-10-32-9,2 7-128 7,1-5 192-7,-3-2-64 7,4-5-128-7,2 1 192 8,-4 3-192-8,3-3 192 9,-1-7-192-9,-4 2 160 6,4-3-160-6,2 1 160 7,-1-4-160-7,-3 0 128 8,0-6-128-8,2 2 128 8,-1-6-128-8,1 6 0 7,0-8 144-7,-4 2-144 7,3-2 128-7,-1-2-128 7,-4 0 128-7,6-6-128 9,-5 1 128-9,3-1-128 7,2-2 160-7,-6 3-160 7,1-3 128-7,-1-2-128 8,4-3 0-8,-3-1 0 8,1 1 128-8,0-4-128 6,6-1 0-6,1-1 144 9,5-14-144-9,0 0 128 6,-2 15-128-6,2-15 128 9,0 20 0-9,0-20 0 6,0 0 0-6,0 0 0 8,21 6 112-8,-1-4 16 7,3-2 0-7,6-6 0 9,6-6-48-9,1 0 0 7,4 3 0-7,9-5 0 8,4 2-208-8,5-1 176 7,11 7-176-7,-3-8 160 8,6 1-160-8,0 3 0 7,6 0 0-7,2 2 0 7,2 2 192-7,2-3-64 8,4 1 0-8,8 2 0 8,1-2-128-8,1-4 0 7,-5 3 144-7,3-3-144 7,-5 4 0-7,5 6 144 7,-4 0-144-7,7 2 0 10,1-2 0-10,-1-2 0 5,1-3-160-5,-3 1 160 26,7-2-1968-25,1 2-272 2,2-6-48-2</inkml:trace>
    </iact:actionData>
  </iact:action>
  <iact:action type="add" startTime="116382">
    <iact:property name="dataType"/>
    <iact:actionData xml:id="d75">
      <inkml:trace xmlns:inkml="http://www.w3.org/2003/InkML" xml:id="stk73" contextRef="#ctx0" brushRef="#br1">29979 16680 13823 0,'-27'-11'1216'4,"13"3"-960"-4,-5 2-256 0,5 2 0 5,0-4 1024-5,14 8 144 8,0 0 48-8,0 0 0 7,-8-13 192-6,8 13 32 4,-2-16 16-5,6 1 0 11,2 3-208-11,6-4-32 4,4 1-16-3,1 1 0 7,1-2-464-8,5 5-96 7,0-9 0-7,5 7-16 9,1-5-128-9,2 6-32 7,2-3 0-7,6 3 0 7,-2-6-144-7,8 9-48 7,0-1 0-6,4 2 0 7,0 2-16-8,3 0 0 11,3-1 0-11,-2 3 0 4,-8 0-128-4,-1 2-128 8,1 2 144-8,-8 2-144 6,-2 2 0-6,-3 0 128 7,-1 3-128-6,-4 1 0 7,-3 0 0-8,-1 10 0 7,0-3 0-7,-1 7 0 7,-3 1 0-7,-3 6 0 8,1-1 0-8,-5 5 0 7,-2 6 0-7,-4-2 0 7,-4 4 0-7,-2 4 0 9,-2 5 0-9,-4 5 128 6,-6 0-128-6,4 1 0 9,1 3 0-9,-7 1 0 7,2 2 128-7,-1 3-128 8,-1 1 0-8,-4 0 0 7,5-7 0-7,-5 3 0 9,-3 5 128-9,5-5-128 6,-1-1 0-6,-5 5 144 7,1 0-144-7,3-2 0 9,-1 3 144-9,1-7-144 6,2-1 0-6,-1-1 144 8,5-1-144-8,-1-3 0 8,3-5 176-8,-4 2-176 7,4-2 160-7,5-3-160 8,-5-1 192-8,4 6-64 8,0 0-128-8,4-1 192 7,0 1-64-6,4 0-128 5,2 0 176-6,2-1-176 9,4 3 144-9,-5-4-144 6,5-3 0-6,2 3 144 8,-4 2-144-7,9 0 0 5,-1-3 0-5,3-1 0 6,-7 0 0-7,4 4 0 8,-1-1 128-8,1 3-128 8,1 0 0-8,-3-3 0 6,4 1 0-6,-5 0 0 9,5 0 0-9,-4-1 0 6,-1-1 0-6,5-4 0 8,-7 2 0-7,7-1 0 5,-4-3 0-6,1 2 128 8,-5-4-128-8,6 4 192 8,-5 2-192-7,5-6 192 5,-6-2-64-6,-1-2-128 7,-1 2 192-7,-2-2-64 8,-2-6-128-8,0-2 0 7,0 3 0-7,-2-1 128 9,-2-4-128-9,0-2 160 6,-2-1-160-6,0 1 160 8,-2-1-160-8,0-3 128 7,2-1-128-7,-4 1 128 8,-3 0-128-8,1 1 0 7,2-1 144-7,-4 1-144 9,0-1 0-8,4 1 0 3,-1-5 0-3,-3 3 128 7,2 1-128-8,4-5 0 6,4-16 0-6,-6 19 0 9,-3 1 128-9,3-5-128 7,6-15 160-7,-4 18-160 8,4-18 288-8,-6 16-32 8,6-16-16-8,0 0 0 7,0 0 96-7,0 0 32 7,-16 9 0-7,16-9 0 8,0 0 16-8,-11 4 0 7,-5-4 0-7,4-2 0 8,-3 0-96-8,3 2-16 7,-2-2 0-7,1-2 0 7,-7 1-80-7,-3-3 0 8,1 4-16-8,-3 0 0 8,-4-2-48-8,-4 2 0 7,-4 0 0-7,-10 2 0 8,-4 0 32-8,-4 0 0 6,1-2 0-6,-3 4 0 9,-1-2 0-9,-1 0 0 6,-3 0 0-6,-4 0 0 8,1 0 32-8,-7 0 0 7,0 2 0-7,-8 2 0 10,-8 0-64-10,4-2-128 6,0 4 192-6,4-1-64 7,4-5-128-7,0 0 0 8,4-2 0-8,0 2 128 8,-4 0-128-8,-4 4 0 7,0-2 0-7,4 2 0 23,6 0-1424-21,-3-2-224-1,5-4-32-1,2 2-17072 1</inkml:trace>
    </iact:actionData>
  </iact:action>
  <iact:action type="add" startTime="119698">
    <iact:property name="dataType"/>
    <iact:actionData xml:id="d76">
      <inkml:trace xmlns:inkml="http://www.w3.org/2003/InkML" xml:id="stk74" contextRef="#ctx0" brushRef="#br1">3805 1412 9215 0,'-16'10'816'2,"1"-4"-656"-1,-5-2-160-1,5 4 0 8,-5 1 560-8,4-1 80 7,3 2 0-7,-3 4 16 10,4-7-96-10,1 7-32 5,1-2 0-5,4-1 0 8,0 5-288-7,6-16-64 5,-8 18-16-6,7-3 0 8,-1 5-160-8,4-3 0 7,1-3 0-7,5 3 0 8,-2-3 256-8,4 4-48 8,4-9 0-8,1 3 0 7,5-2 336-7,3-4 64 9,4 3 16-9,5 1 0 7,5-4-16-7,4 2 0 7,5 2 0-3,1-5 0 1,6-3-112-4,1 0-32 4,3-2 0-5,3-2 0 7,7 0-48-7,-3 2-16 8,6 0 0-8,3 0 0 8,5 0 16-8,4 2 0 6,3 2 0-6,7-2 0 9,-2-2-208-9,1-2-32 6,3 0-16-6,0-2 0 10,7 4-32-10,1 4 0 5,1 0 0-4,2-4 0 7,1-4-128-8,1 2 192 6,-2 2-192-6,4 0 192 10,3 2-192-10,1 2 160 5,4 0-160-5,-2-4 160 10,2-2-160-10,-4-2 0 5,-2 0 0-4,2 2 0 7,2 4 0-7,2-2 128 5,4-2-128-6,-6-1 0 8,0-1 176-8,3 4-48 8,1 2-128-8,-2-2 192 7,5-2-192-6,-5-2 0 5,-3-2 0-6,-3 2 0 7,0 2 0-7,4 0 144 7,4 0-16-7,0 2 0 8,-4-4-128-8,2-2 0 7,-6-1 0-7,6 3 0 8,-2 2 208-8,2 0-32 8,-1 2-16-8,-5-2 0 9,-2-2-160-9,-2 0 0 6,-3 2 0-6,1 4 0 8,4 2 0-8,2-2 192 6,-3-2-64-6,-3 2 0 10,-6-2-128-10,3 0 0 6,1 2-160-6,1 4 160 8,-1 3 0-8,0-5 0 7,3-4 128-7,-5 0-128 7,-7-2 0-7,3 2 0 8,-3 4 0-8,5 0 0 8,-3 2 0-8,3-2 0 8,-3-2 0-8,-2-2 0 8,-7 0 0-8,1 4 0 6,0-2 0-6,0 2 0 8,-2 1 128-7,1-1-128 5,1 2 0-6,2-4 0 7,3-4 128-7,-5 0-128 7,-4-2 0-7,-2 2 0 8,-2 0 0-7,-2 2 0 5,-2 0 128-6,2-2-128 9,0 2 0-9,-2-3 0 6,0-3 0-6,-7-2 0 9,-1 0 224-9,-6 0-64 6,5 1-16-6,-3 3 0 9,-4-2 32-9,-3 4 0 6,-2-2 0-6,-1 2 0 9,-1 0-32-9,-1-2 0 8,-1-2 0-8,-4 2 0 7,-2 0-144-7,0 3 192 7,-6-7-192-7,-2 0 192 8,-2 2-32-8,-6 2 0 7,-3 2 0-6,-1 2 0 7,-4-2-16-8,3 0 0 6,-5-2 0-6,3 2 0 8,-9 1-144-8,3-3 160 7,-16 4-160-7,0 0 160 8,12 0-160-8,-12 0 0 6,0 0 144-6,0 0-144 8,0 0 144-8,0 0-144 7,0 0 192-7,0 0-192 8,0 0 144-8,0 0-144 7,0 0 0-7,0 0 144 8,-14 5-144-8,-4-1 0 8,1-2 0-8,1 2 0 8,-1-2-304-8,1 4 16 6,-1 4 0-6,1 0 0 25,0-1-1968-23,-3 7-400 1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05:57:11.160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531">
    <iact:property name="dataType"/>
    <iact:actionData xml:id="d0">
      <inkml:trace xmlns:inkml="http://www.w3.org/2003/InkML" xml:id="stk0" contextRef="#ctx0" brushRef="#br0">918 1898 6447 0,'0'0'272'4,"0"0"80"-4,0 0-352 0,0 0 0 0,0 0 0 0,0 0 0 24,0 0 1376-23,0 0 208-1,0 0 32 0,0 0 16 0,0 0-832 0,0 0-160 3,0 0-48-2,0 0 0 6,0 0-144-7,0 0-48 7,0 0 0-7,0 0 0 8,0 0-16-7,0 0-16 6,0 0 0-7,0 0 0 8,0 0-80-8,0 0-16 6,0 0 0-5,0 0 0 6,0 0 80-7,0 0 16 8,0 0 0-8,2 15 0 8,-2-5 0-8,0 4 0 7,0 1 0-7,0 5 0 7,0-2 16-7,0 1 16 7,2 4 0-7,0 15 0 9,0-3-80-4,2-4-32-3,0 0 0-2,2-2 0 8,-5 1-64-7,3-1-16 5,0 2 0-6,-2 4 0 9,4 2-64-8,0-6-16 3,4 1 0-4,-4 1 0 9,1 6 0-9,3-4-128 7,-2-4 192-6,0 0-64 6,5-3-128-7,-1-1 192 7,2-4-192-7,1 6 192 9,5 1-192-9,-1-1 192 6,-3-4-192-6,3 1 192 9,1-3-64-9,-1 2 0 7,3-1 0-7,1-3 0 9,1-3 16-9,1 1 0 6,-2 1 0-5,7-5 0 6,-1 5 32-7,4-2 0 7,2-7 0-7,8 7 0 7,-4-3-32-7,6 3 0 7,-4-4 0-7,2 1 0 8,-4-7 0-8,2 6 0 8,-4-3 0-8,4 5 0 6,-2-8-16-5,6 0 0 7,-6 3 0-8,6-3 0 8,0 2-128-8,1 5 128 6,3-3-128-6,2 4 128 8,1-10-128-8,5 1 160 7,0 3-160-7,-1-4 160 10,1 6-160-10,-3-3 0 5,-3-3 0-5,2 0 0 10,-1 2 0-10,-1-2 128 6,0-2-128-6,1 0 0 8,1-3 0-8,4 3 0 6,-1 0 128-6,3 0-128 9,3 2 0-9,-1-4 0 7,-3 0 144-7,1-4-144 8,-7 0 0-8,1-4 128 6,0 0-128-6,1 0 0 9,-3 5 128-8,2-3-128 4,-5-2 128-5,5 0-128 9,0 2 192-9,1 0-16 6,3-2-16-6,0-2 0 10,-1-3 0-10,-1 1 0 6,-5-4 0-6,-1 5 0 8,0-5-16-8,-4 0 0 6,0 5 0-6,1-5 0 9,-7 4-144-9,6-5 192 6,-2 3-192-6,2-4 192 10,2 1-192-10,-4-3 128 6,2-3-128-6,3 7 128 9,-3-2-128-9,4 5 192 7,0-7-192-7,-4 1 192 8,-6-1-192-8,-2-3 160 6,-2 1-160-6,0 3 160 9,-4-5-32-9,2-1-128 5,1 1 192-5,-1 1-64 9,-6-1 64-9,-2-3 16 6,3-4 0-6,-1 3 0 8,0 1 48-8,-3 2 0 8,1-1 0-8,-3 1 0 7,-1-4 32-7,-2 1 16 7,-3 5 0-7,2-1 0 8,-9-1-32-8,5 1 0 8,-6 7 0-8,0-3 0 8,-1-3-80-7,-1 5-32 4,-2-1 0-5,-4 17 0 8,2-16-32-8,-4 4-128 7,2-3 192-7,0 15-64 8,0 0-128-8,0 0 0 6,-8-10 0-6,8 10 0 9,-15-6-208-9,15 6-128 7,-18-2-32-7,5 8-10688 17,-7 4-2128-17</inkml:trace>
    </iact:actionData>
  </iact:action>
  <iact:action type="add" startTime="3124">
    <iact:property name="dataType"/>
    <iact:actionData xml:id="d1">
      <inkml:trace xmlns:inkml="http://www.w3.org/2003/InkML" xml:id="stk1" contextRef="#ctx0" brushRef="#br0">9828 4609 14223 0,'0'0'624'1,"6"-4"144"-1,-6 4-624 0,0 0-144 4,4-10 0-3,-4 10 0 3,4-6 704-3,-4 6 96 6,0 0 32-7,0 0 0 6,6-6-128-6,-6 6 0 7,0 0-16-7,0 0 0 8,0 0-240-8,0 0-32 8,0 0-16-8,0 0 0 6,0 0-80-6,0 0 0 7,0 0-16-6,0 0 0 6,-24 0 0-7,5 2 0 7,-7 2 0-7,1 2 0 9,-6 2-112-9,1 0-32 7,-7-4 0-7,2 1 0 7,-2 3 48-6,-6-4 16 8,4-4 0-9,-4-4 0 7,6 0 224-6,-4 2 64 5,2-2 0-6,0-1 0 10,2 1 0-10,4 0 16 4,0 0 0-4,2-2 0 8,0 0-16-8,3 2 0 9,5 2 0-9,1-4 0 7,-1-1-192-7,2 1-32 8,1 0-16-8,4 4 0 7,-3 2-144-7,5 0-128 8,14 0 192-8,-17 0-192 9,5 0 128-9,12 0-128 5,-18 4 0-5,18-4 0 7,-9 14 0-7,-1-3 0 7,4 7 0-7,2-3 0 8,4 7 0-8,0-1 0 7,0 3 0-7,2 7 0 8,4 4 0-8,0 6 0 8,2-2 0-8,-2 6 0 8,1-4 0-8,5 8 0 6,-4-1 0-6,2 7 0 9,3 5 0-9,-5 1 128 8,2 3-128-8,0 6 0 8,-5 3 144-8,1-3-144 5,0 2 0-5,0 0 144 10,-2 8-144-10,0 2 0 5,-4 0 0-4,2 0 128 8,0 2-128-9,-2 5 0 6,-2 3 144-6,0-4-144 8,2-2 0-8,0-1 128 7,-2-7-128-7,0-2 0 8,2 1 0-8,0-9 0 6,0 0 0-6,0-6 128 9,0-3-128-9,2-3 0 7,-2-1 128-6,0 2-128 6,0-5 160-6,0-1-32 5,0 2-128-6,2-8 192 8,-2-6-64-8,0 0 0 7,-2 1-128-7,2-2 192 9,0-1-192-9,0-2 144 6,0-4-144-6,2-2 128 9,0-3-128-9,2-1 0 6,-2-4 144-6,0-3-144 8,1-1 0-8,3 1 0 7,-6-18 0-7,8 16 128 10,-4 1-128-10,4-3 0 5,-8-14 0-4,0 0 0 6,13 11 0-7,-13-11 0 7,0 0 0-6,0 0 0 6,12 6 0-6,-12-6 144 6,20 6-144-7,-7-4 0 9,-13-2 160-9,18-4-160 5,-1 0 128-5,-1 2-128 8,4 2 160-8,1-4-160 8,-5 1 192-8,3-3-192 7,4 2 160-7,5 0-160 7,-1-2 128-7,2 2-128 8,1-2 0-8,5-1 0 6,6 3 0-6,-2 0 0 9,8 0 0-9,-3-2 0 6,-1-4 0-6,6 4 0 9,-2 2 0-9,-2 1 0 7,0-3 0-7,1-2 0 27,-3 2-528-27,6 0-48 0,0-7 0 0,2 1-9376 6,-3-4-1888-6</inkml:trace>
    </iact:actionData>
  </iact:action>
  <iact:action type="add" startTime="4057">
    <iact:property name="dataType"/>
    <iact:actionData xml:id="d2">
      <inkml:trace xmlns:inkml="http://www.w3.org/2003/InkML" xml:id="stk2" contextRef="#ctx0" brushRef="#br0">11523 4420 18431 0,'-21'-26'1632'1,"3"14"-1312"-1,2-3-320 0,3 5 0 6,-5-4 480-6,5 7 32 8,-5-7 0-8,4 6 0 8,-5 2 192-8,1 0 64 7,1-1 0-7,-3 3 0 7,3-2-448-7,1 4-96 8,-3-2-16-8,3 2 0 7,2-4-208-7,14 6 144 7,-13-4-144-7,13 4 128 9,0 0-128-8,0 0 0 4,0 0 0-5,0 0 0 9,0 0 272-9,0 0-16 5,13-9-16-5,7 3 0 10,-1-2-48-10,9 0-16 6,7 0 0-6,-2 1 0 9,-4-7 80-2,4 6 32-7,1-2 0 1,5 1 0 8,-4 3 144-9,4 2 16 5,2-4 16-4,-2 2 0 6,4 6-16-7,-4 0-16 8,2 0 0-8,-2 8 0 7,3 0-176-7,-3 5-48 7,2 3 0-6,-5 2 0 5,-1-5-208-6,-4 11 176 9,0 1-176-9,-8 4 160 8,5 10-160-8,-7 4 0 6,-1 6 0-5,-7-2 0 6,1 3 0-7,-6 7 128 7,-6 7-128-7,0-1 0 10,-2 7 0-10,-4-6 0 5,-4-1 0-5,0 5 0 7,-5 0 0-7,-1 8 0 7,-6 0 128-7,-1 4-128 9,-1 2 0-9,1 2 0 6,-4-2 0-6,-1 4 0 9,1 2 0-9,0 3 0 6,-3 7 0-6,3-5 0 10,3-1 0-10,3-2 0 6,3-1 0-6,-1 5 0 8,5 0 0-8,0-9 0 8,5 1 0-8,1-2 0 8,4-2 0-8,0-4 0 5,2-2 0-5,4-2 0 9,-2-9 0-9,6-1 0 6,1 0 0-6,-1-5 0 9,4-3 0-9,3 1 0 6,-3-1 0-6,6-3 0 9,1-4 0-9,-1-6 0 6,5 2 0-5,1-6 0 7,-1 2 0-8,4-6 0 7,-1-2 0-6,-1-2 0 7,0-2 0-8,1-3 0 7,-5-5 0-6,3 1 0 6,-5-1 0-7,2-5 0 6,-7-1 0-6,4-3 0 8,-7 0 128-8,7-7-128 8,-18-5 0-8,14 4 128 7,-14-4 32-7,13 8 0 7,-13-8 0-7,0 0 0 8,0 0 304-8,0 0 64 8,0 0 16-8,0 0 0 7,0 0 128-7,0 0 32 6,0 0 0-6,0 0 0 8,0 0-176-8,-17-4-16 8,1 0-16-8,-7 0 0 8,-7 4-112-8,-9-1-32 6,-2-1 0-6,-11 2 0 9,-7 0-176-9,-11 0-48 6,0 0 0-5,-6 3 0 7,-6-3 16-8,0 6 0 6,-6 6 0-6,-9 0 0 9,-11 5-144-9,-1 1 160 8,-2 5-160-8,-2 5 160 8,0-1-160-8,1 4-144 7,-1 0 144-7,-2 6-208 24,-8 0-1488-23,6 8-288 2,0-2-64-3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05:57:11.160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236">
    <iact:property name="dataType"/>
    <iact:actionData xml:id="d0">
      <inkml:trace xmlns:inkml="http://www.w3.org/2003/InkML" xml:id="stk0" contextRef="#ctx0" brushRef="#br0">30164 8607 10127 0,'0'-16'448'3,"0"16"96"-3,0-10-544 0,0 10 0 0,0-15 0 0,0 7 0 7,0-6 1440-7,0 14 176 6,0 0 48-6,0-10 0 21,0 10-736-21,0 0-144 0,0-9-16 0,0 9-16 4,0 0-160-4,0 0-16 5,0-12-16-5,0 12 0 10,0 0-256-9,0 0-48 4,0 0-16-5,0 0 0 9,0 0-112-9,0 0 0 6,0 0-128-6,0 0 192 8,-13-6-64-8,3 0 0 8,2 0-128-8,-4-1 192 7,12 7-48-6,-13-6-16 4,-3 0 0-5,2-2 0 10,-5 0 80-10,1 2 16 5,1 3 0-5,-7-5 0 9,-1-4 176-9,-2 4 48 10,-2 2 0-10,-1-1 0 7,-5-1-64-6,-4 2-16 4,0-2 0-5,-2-2 0 7,2 5 0-7,-2 1 0 7,2-2 0-7,-4-2 0 9,4 2-240-8,-6 2-128 5,3 0 128-6,-5 2-128 8,2-3 0-8,0-1 144 7,-4 2-144-7,0 2 0 8,-3 0 144-8,-5 0-144 6,-5-2 0-6,-1 4 144 9,-5-2-144-9,4 2 0 7,-5 0 0-7,3-2 0 7,-2-2 0-7,2 2 0 7,1 2 0-7,-5 0 0 9,0 2 0-9,-8-2 160 6,-8 0-160-6,-2 2 160 9,4 2-32-9,0-2-128 6,2 2 192-6,3 0-64 10,4-2 48-10,-5 0 0 5,-5 0 0-5,-5 2 0 9,-2-2 0-9,4 0 0 6,-3 1 0-6,1-1 0 9,2 4-176-9,2 0 160 6,-1 4-160-6,-5-4 160 9,-2 1-160-9,-1 3 0 7,-1-2 0-7,5-2 0 7,-1 2 0-7,4 3 128 8,4-3-128-8,-2 2 0 7,1 0 0-7,-7-4 0 7,-2 1 0-7,5 5 0 10,-1-4 0-10,4 0 0 7,4-1 0-7,6 1 0 7,2-2 0-7,-6 4 0 6,-2 0 0-6,0-5 0 9,-2 3 0-9,2 4 0 7,2-4 0-7,4 3 0 9,0-1 0-9,4-2 0 5,-2 2 128-5,0 3-128 9,-4-3 160-9,-2 4 0 6,0-6 0-6,2 7 0 10,6-3 32-10,1 4 16 6,-3-5 0-6,4 7 0 8,2-3-80-8,3 7 0 6,-3 3-128-6,2-3 192 9,-6-9-192-9,7 5 144 7,-3-3-144-7,4 1 128 8,5 0-128-8,3-3 0 8,-1 5 0-8,2-3 0 8,3 5 0-8,1-1 128 7,0-3-128-7,4 4 0 8,5 1 0-8,-5-3 0 7,-4 1 0-7,2 3 0 8,2-7 0-8,-3 5 0 6,1 1 0-5,6 1 0 7,0 1 0-8,4-2 0 6,-4 1 128-6,6-1-128 9,-4 3 0-9,6-3 0 5,-4-3 0-5,4 3 0 9,2 1 0-9,4 3 0 7,-3 0 0-7,1 1 0 9,2 1 0-9,-2 0 0 6,-1-1 0-6,3 7 0 7,0-4 0-7,2 2 0 8,-1-2 176-7,3 1-176 7,0-5 128-8,-1 2-128 6,1 3 0-6,5-3 144 8,-1 0-144-8,3 1 0 7,-1-1 0-7,1 4 0 8,3-2 0-8,1 3 0 7,4-1 0-7,-1 2 0 7,3-6 0-7,0 2 0 8,-2 3 0-8,4-3 0 7,3-2 0-6,-3 2 128 5,0 3-128-6,4-1 0 9,0 0 0-9,0 2 0 7,2-6 128-7,2 3-128 8,0 3 0-8,0-4 0 6,4 0 0-6,-2-1 0 10,-1-3 0-10,1 2 0 6,2 1 0-6,2 1 0 7,-2-2 0-6,0 1 0 5,2-1 0-6,1 0 0 10,-3 2 0-10,2-1 0 5,4-1 0-5,-3-2 0 9,3 3 0-8,2-1 0 5,-6 0 0-6,5 1 0 8,-3-1 0-8,4 0 0 7,-1 0 0-7,5 3 0 8,-5-1 0-8,5 0 128 7,-6 0-128-7,5-1 0 9,-5-1 0-9,6 0 0 7,-3 1 128-7,3-1-128 7,-3-2 0-7,-1 3 0 7,5 1 0-6,-3-2 0 6,0-1 0-7,3 1 128 7,-5 2-128-7,5 0 0 8,-1-1 144-8,-3 1-144 6,7-2 160-6,-3 1-160 10,1-3 144-10,3 0-144 6,-1 1 128-6,3 3-128 9,1 0 144-8,-1 2-144 4,0-1 160-5,1 5-160 8,-3-4 128-7,2 0-128 5,3-2 0-6,-1 3 144 9,0-5-16-9,3 2-128 6,3 4 192-6,-2 0-64 8,0-5-128-8,4-1 192 7,4-4-192-7,-4 5 192 8,4-1-192-8,0 0 128 7,-5 1-128-7,3-1 128 8,2 4-128-8,-2-7 0 8,6 7 0-8,-2-8 128 7,3 2-128-7,-1-1 0 6,2-1 0-5,4 3 0 9,-2-3 0-10,3 0 0 5,1-1 128-5,4 1-128 8,-1-1 0-7,3 1 0 5,1 4 0-6,-1-5 0 9,-2-7 160-9,-1 3-160 5,3 4 192-4,3-7-192 7,-1 3 144-8,-1 1-144 6,1 1 0-6,3-1 144 10,5 1-144-10,-3-3 128 6,8-1-128-5,-6 1 128 6,-1-3-128-6,1 4 0 6,-1-7 144-7,5 5-144 7,-4-6 0-7,6 7 0 7,-2-5 0-7,5 3 128 9,1-5-128-9,-2 4 0 6,-4-4 0-6,0 1 0 8,-7 1 0-7,3-4 128 5,2 5-128-6,-1-5 0 8,3-4 0-8,0 2 0 7,2 4 0-7,4-2 0 8,-4-5 0-8,2 5 0 6,1 2 0-6,-11-6 128 8,2 2-128-8,-1-2 0 7,3 2 0-7,2 1 0 9,2-3 0-9,-1 2 0 7,3-4 0-7,4 2 0 8,-4 0 0-8,0 2 0 6,-2-4 0-6,-6 0 128 9,5 0-128-9,-3 0 0 7,6-2 0-7,-2 0 128 9,-2 0-128-9,6 0 0 5,1 0 0-5,-3 1 0 9,0-1 0-9,-2 2 0 7,-8-2 0-7,3-2 0 8,-1 2 0-8,-2 2 0 9,3-2 0-8,-3 0 128 4,2 0-128-4,3 0 0 5,-1-2 0-6,0 2 0 8,-4 0 0-8,1 0 0 7,-7-1 0-6,-1 1 0 7,-4-2 0-8,1 0 0 7,1-2 0-7,1-2 0 9,-1 2 0-9,2 0 0 6,-1 2 0-6,1-2 0 9,-3-2 0-8,1-1 128 3,0-1-128-3,-5 4 0 7,-3-4 0-8,0-2 0 7,-2 2 0-7,-6 3 128 8,4-7-128-8,-6 2 0 6,6 0 0-6,-6-5 0 8,2 1 0-8,2-3 0 7,-6 7 0-7,4-6 128 7,-4 1-128-7,2 1 0 8,0-4 128-8,-2 7-128 8,2-9 0-8,2 1 0 8,-2 1 0-8,-4-5 128 7,-3-1-128-7,-1-1 0 7,0-2 0-7,-1-1 0 8,-5 1 0-8,-2-2 0 7,3-2 0-6,-5 1 128 7,-3-5-128-8,3 0 0 6,-1 0 128-6,-2 4-128 8,3-4 0-8,-1-2 0 6,-1 0 0-5,3 4 128 8,-5-6-128-9,3 3 0 6,1 1 128-6,-1-2-128 8,1 2 0-8,1 2 0 7,-4 0 0-7,3-6 0 8,4 2 0-8,-5 0 0 6,-2-2 0-6,1 2 128 9,-3-6-128-9,3 4 0 6,3-8 0-6,-5 4 0 10,5 0 0-10,-2 0 0 6,-7 0 0-5,7-5 0 6,-5 1 0-7,7 2 0 8,-3-4 0-8,1 4 0 7,0 1 0-7,-5-3 0 7,3 0 0-7,-4 2 128 8,-1-4-128-8,-3-3 0 8,2-3 128-8,2 4-128 8,-7 3 128-8,3 1-128 6,-2-2 128-6,2-4-128 9,-4 3 128-9,2 1-128 7,-1 4 128-7,3-2-128 9,-4 0 128-9,-2 5-128 5,0-1 128-5,-2 2-128 10,0-2 0-10,2 2 128 5,2-2-128-5,-2 4 0 8,-2-4 144-8,0 4-144 7,0-8 192-7,0 6-192 8,0 0 0-7,-2-2 0 6,0 4 0-7,0-7 0 7,2 3 128-7,-2 2-128 9,-4 6 144-9,0-2-144 7,4-2 0-7,0 3 0 7,-5 1 0-6,1-2 0 6,-6 2 0-7,4-2 0 7,2-4 0-7,-7 8 0 7,-1 2 0-7,2 0 128 8,1-5-128-8,1 7 0 7,-8 0 0-7,3 2 0 8,-1-1 0-8,-3-1 0 8,3-4 0-8,-3 4 0 6,-7-1 0-6,3 1 0 8,1 0 0-8,3 4 0 7,-3 1 0-7,-1-1 0 9,0-2 0-9,3-1 0 7,-1 5 0-7,-3-3 0 8,-1 3 0-8,-2 4 0 6,1-1 0-6,1-1 0 8,-1-1 0-8,1 5 0 7,0-5 0-7,-1 5 0 8,1 3 0-8,2-2 0 7,-1 5 0-6,-1-3 0 6,-2 4 0-7,-3 1 0 8,-1-5 0-8,-4 6 0 7,0-2 0-7,0 4 0 8,-4 1 0-8,0 3 0 7,2-2 0-7,-2-2 0 7,4-4 0-7,-1 6 0 8,-1 2 0-8,2 2 0 7,2 0 0-7,-4 4-160 8,4 2 160-7,0 6-208 5,3-2 80-6,-1 7 128 25,2-1-1568-23,0 5-192-1,-4 6-32 0,1 7-14352-1</inkml:trace>
    </iact:actionData>
  </iact:action>
  <iact:action type="add" startTime="6459">
    <iact:property name="dataType"/>
    <iact:actionData xml:id="d1">
      <inkml:trace xmlns:inkml="http://www.w3.org/2003/InkML" xml:id="stk1" contextRef="#ctx0" brushRef="#br0">18477 3027 13823 0,'0'0'608'1,"-16"-6"128"-1,6 0-592 0,-3 2-144 4,1-1 0-4,12 5 0 6,0 0 1040-6,-10 9 176 8,10-9 48-8,0 0 0 8,0 0-624-7,0 0-128 6,-15 6-32-7,15-6 0 7,0 0-96-7,-6 16-32 7,6-16 0-7,0 0 0 8,0 0-176-7,2 15-48 5,2 5 0-6,2-8 0 7,-6-12 160-7,11 17 32 9,-1-3 0-9,4 1 0 6,-5-7-64-6,5 6 0 8,2-4 0-8,3 3 0 7,-3-3 176-7,1 2 16 7,3-1 16-7,-3-1 0 8,7 6 48-8,-1-3 0 12,3 3 0-12,-3-6 0 6,0-2-32-6,-1 3 0 4,3-1 0-4,1 6 0 10,-1-7-128-10,4 5-32 5,2-4 0-5,2-4 0 10,-3 5-112-10,1-1-16 6,-2-2-16-6,0 2 0 8,5-6-176-8,-1-1 192 6,-2-3-192-6,6 2 192 10,0-2-192-10,4 0 0 6,-4-2 0-6,2-1 0 9,2-3 128-9,0-4-128 6,0 2 0-6,-6-2 128 8,-2-3-128-7,2 1 0 5,-5-4 0-6,-1 5 128 9,-2-5-128-9,1 4 0 7,-1-5 0-7,0 1 0 7,-3 3 0-7,-5-1 0 6,3 0 128-6,-1 1-128 10,2 1 0-10,-5 2 0 6,0-5 0-6,1 7 0 8,-3-4 0-8,-1 2 0 9,-1 1 0-9,0-3 128 6,-14 12-128-6,0 0 0 6,0 0 0-6,13-6 0 9,1 0 0-9,-14 6 0 6,0 0 0-6,0 0 0 9,0 0 0-9,0 0 0 6,0 0 0-6,0 0 0 8,0 0 0-8,0 0 0 7,0 0 0-7,0 0 0 8,0 0 0-7,0 0 0 5,-4 14 0-6,-2 0 0 9,6-14 0-9,-14 9 0 7,1 5 0-7,-5-4 0 9,-1-1 0-9,1 3 128 7,-3-2-128-7,-5 4 0 7,1-3 0-7,-4 5 128 7,-1-6-128-7,-3 1 0 8,-2 3 0-8,0-2 0 6,0 1 0-5,-6-1 0 7,-2 6 0-8,-4-7 0 6,0 5 144-6,1-10-144 10,-3 0 144-10,-2 1-144 6,2-3 192-6,3 0-192 8,3-2 176-8,-4 0-176 7,2-2 160-7,-2 2-160 9,-2 2 0-9,5-2 128 7,1-2-128-6,0-2 0 6,4-4 0-7,-2 0 0 6,0-6 128-6,-2 1-128 9,4-1 0-8,2-4 128 5,0 1-128-6,6-1 0 8,-1-9 128-7,5 2-128 6,-2-3 0-7,3 3 0 8,5-1 144-8,5 3-144 5,-1-1 128-4,3-1-128 6,1 0 0-7,5-1 0 8,-4 3 0-8,4 1 0 8,4 3 0-8,0 3 0 7,-1-3 0-7,3 5 0 7,0-4 0-7,4 6 0 8,0-3 0-8,-2 13 0 7,0 0 0-7,9-8 0 7,-9 8 0-7,0 0 0 9,12-8-192-9,-12 8 192 6,18-2-160-5,-18 2 160 7,19 6-128-8,-1 0 128 7,-1 2 0-7,3 5-144 7,-7-1 144-7,7 6 0 8,-3-3 0-8,3 5 0 9,1 3 0-9,1-1 0 6,-3 1 0-6,5 2 0 9,1-3 0-8,4 1-128 4,1-1 128-5,-1-1 0 8,0 5 0-8,4-1 0 6,-3-4 0-6,1 3 0 9,-4-1 0-9,6 1 0 7,2-1 0-7,2-2 0 8,-3-3 0-8,3 1 0 9,2-1 0-9,-2-4 0 6,0 3 0-5,4-7 0 4,7-2 0-5,-5 2 0 9,2-5 0-9,4-3 0 7,0 0 0-7,1-2 128 8,-1-2-128-8,0 2 0 6,-8-4 128-6,2-3-128 9,-4-7 128-9,4 4-128 6,-4-5 128-6,4 5-128 9,-6-4 0-9,2 4 0 6,-6-3 0-6,-2 1 0 9,2-5 128-9,0 3-128 7,3-6 128-7,-5 7-128 6,-2-5 0-6,-2 8 0 9,3-3 0-9,-5 1 0 7,-2-5 0-7,-5 3 0 7,1-4 128-7,1 11-128 9,-8-3 0-8,-12 10 0 5,15-8 0-6,-15 8 0 8,10-10 0-8,-10 10 0 8,0 0 0-8,0 0 128 7,0 0-128-7,0 0 0 7,0 0 0-7,0-17 128 7,-2 5-128-7,2 12 0 7,0 0 0-7,0 0 0 8,-10-8 0-8,10 8 0 6,-19-4 0-6,7 2 0 9,12 2 0-9,-15-2 0 7,5 0-128-7,10 2 128 22,-18 4-608-20,18-4-32-1,-15 6-16 0,15-6-8928 6,-14 8-1776-7</inkml:trace>
    </iact:actionData>
  </iact:action>
  <iact:action type="add" startTime="8186">
    <iact:property name="dataType"/>
    <iact:actionData xml:id="d2">
      <inkml:trace xmlns:inkml="http://www.w3.org/2003/InkML" xml:id="stk2" contextRef="#ctx0" brushRef="#br0">23369 769 10079 0,'0'0'448'3,"0"0"80"-3,0 0-528 0,0 0 0 0,0 0 0 0,0 0 0 7,0 0 832-6,0 0 48 6,0 0 16-6,0 0 0 6,0 0-208-7,0 0-48 7,0 0 0-7,0 0 0 8,0 0-128-8,0 0-16 8,0 0-16-8,0 0 0 7,0 0-80-7,0 0-16 6,-6 11 0-6,6-11 0 9,-16 12-112-9,1-4-16 6,-7 0-16-6,1 1 0 8,-5-9-48-8,1 0-16 7,-2-1 0-7,-1 1 0 8,5 1 48-8,-2-1 16 7,-3-1 0-7,1-3 0 12,-2 0 224-12,-2 0 48 4,1 0 16-4,-1 4 0 8,0-2-176-8,0 2-32 7,1 2-16-6,-1 0 0 6,0-4-48-7,2 2-16 8,-3 0 0-8,1 4 0 7,0 8-240-7,0-5 144 8,2-3-144-8,1 2 128 7,1 0-128-7,2 4 0 8,-1-4 0-8,5 1 128 6,3-3-128-6,1 4 0 9,5 0 0-8,-4 0 0 5,5 3 0-6,-1-1 0 7,4 4 0-7,2-1 0 9,-1 7 0-9,1-5 0 7,2 3 0-7,2 5 0 8,2 1 0-8,0 1 0 6,2 3 0-6,2 3 0 8,0 2 0-8,3 6 0 8,1 6 0-8,-2 0 0 8,6-3 0-8,-2 9 0 6,-1 6 0-6,3-1 0 9,-4 3 0-9,2-1 0 7,1 7 128-7,-3-3-128 7,0 6 224-7,2 3-32 7,-3 7-16-7,3-2 0 8,0-6-176-8,-2 4 0 7,-1 8 0-6,3 0 0 6,-2-6 160-7,-2-4 0 8,2-2 0-8,0 4 0 8,-3 2-32-7,-3 4-128 5,2-4 192-6,0 4-64 7,-2-4 0-7,-2 0 0 8,-2-7 0-8,0 1 0 9,0-6-128-9,-2-3 192 5,2-3-192-5,-2 1 192 9,-3 3-48-9,1-3 0 6,0-5 0-6,0 1 0 8,-4 3 16-8,3-1 0 7,-1-3 0-6,0-3 0 7,-4-6-160-8,2 0 192 7,-3-4-192-7,3-4 192 9,0 2-192-9,-1 0 0 6,1-6 144-6,-4-2-144 7,3 2 0-7,1-3 128 8,2-3-128-7,2-6 0 7,2-1 128-8,4-20-128 6,-2 16 128-5,2-16-128 6,0 0 128-7,0 0-128 7,0 0 160-7,0 0-160 7,10 11 192-6,8-7-64 5,-5-2-128-6,5-4 192 8,5-2-64-8,1-2-128 7,-3-1 176-7,6-1-176 8,5-2 160-8,1-4-160 7,2 5 128-7,2-5-128 8,2 4 0-8,-2 4 0 7,4 1 128-7,0-1-128 8,6 2 0-8,0 0 0 8,-1 0 0-8,3 0 128 7,2 0-128-7,1 0 0 8,3-2 0-8,2 3 0 7,-1-1 0-7,5 2 0 7,1 0-192-7,-1-2 192 25,-9-2-1552-24,-5-2-192 4,-2 0-48-5</inkml:trace>
    </iact:actionData>
  </iact:action>
  <iact:action type="add" startTime="9101">
    <iact:property name="dataType"/>
    <iact:actionData xml:id="d3">
      <inkml:trace xmlns:inkml="http://www.w3.org/2003/InkML" xml:id="stk3" contextRef="#ctx0" brushRef="#br0">23966 802 21183 0,'0'-25'1888'3,"1"1"-1504"-2,3 5-384-1,2 1 0 7,0 1 464-7,0 3 32 9,0-4 0-8,2 5 0 5,1-3-16-6,-1 6 0 8,0-1 0-7,-8 11 0 5,16-10-224-6,-7 4-32 7,-9 6-16-7,0 0 0 8,16-10-208-8,-16 10 0 6,16-2 0-6,-16 2 0 9,0 0 0-9,17 2 0 6,-17-2 0-6,14 8 0 9,-14-8 0-9,13 8 0 8,-13-8 0-8,10 17 0 6,2-3 0-6,-4 6 0 7,1-3 0-7,1 3 0 8,-4-1 0-8,0 1 0 9,4-1 0-9,1 3 0 7,-3-1 304-2,4 0 16-2,-4 1 0-3,5 3 0 8,3 1-48-8,3 5 0 7,-1 4 0-7,-1 0 0 8,3-2-144-7,-4 10-128 5,3 2 144-6,-5 4-144 6,1 1 176-6,1 3-176 9,-6-4 192-9,1 7-192 7,3 7 144-7,-4 1-144 7,3 1 0-7,-5-3 144 8,2 4-144-8,2 2 0 7,-4-3 144-7,1 7-144 9,3 2 0-9,-6-2 0 7,0 0 0-7,-2-5 128 8,1 1-128-8,-3-4 0 7,-2 5 0-7,-2-3 128 9,0 6-128-9,-1-8 0 6,1 3 0-6,0-1 0 8,0-6 0-8,0-1 128 7,0-2-128-6,0 3 0 6,0 0 0-5,2-3 0 3,-4-2 0-5,0-3 128 10,-2-1-128-10,2 2 0 6,2-1 0-6,0 1 128 7,1-4-128-7,-1 1 0 6,0-1 128-6,2-2-128 9,-2-2 144-9,2 0-144 7,0-6 192-7,0 4-192 9,0-6 224-9,2-2-64 6,0-2-16-6,0 2 0 8,-1-4 32-8,1 0 0 7,0-1 0-7,0-1 0 9,0-2-16-9,2 2 0 6,-2 1 0-6,2-3 0 8,-2-4-160-8,0 1 192 7,0 1-192-7,2 1 192 9,0-3-192-9,3 2 0 5,-3 3 0-5,2-7 0 9,-2 0 0-9,2-1 128 6,-6-20-128-5,10 16 0 6,-2 1 128-7,-3 3-128 7,1-7 0-7,2 3 128 8,-8-16 0-8,8 14-128 7,-4 1 192-7,-4-15-64 9,8 12 64-9,-8-12 0 7,9 14 0-7,-9-14 0 8,6 9 96-8,-6-9 32 7,0 0 0-7,6 18 0 8,-6-18-64-8,0 0 0 9,0 0 0-9,0 13 0 6,0-13 64-6,0 0 16 7,0 0 0-7,-10 12 0 9,-5-4 128-9,1 0 32 6,-5 0 0-6,-3-5 0 7,-5 1-16-7,-3-2 0 7,-1-2 0-7,-4 4 0 10,-8 2-112-10,-6 4-32 5,-5-2 0-4,-3-1 0 6,-1-1-112-6,-5 2-32 6,1-2 0-6,-6 0 0 5,3 5-192-6,-5 1 0 8,2 4 0-8,-4-3 0 8,5 7 0-8,-7-3-336 8,0 5 48-8,-4 1 16 23,0 1-2560-21,0-3-512-2</inkml:trace>
    </iact:actionData>
  </iact:action>
  <iact:action type="add" startTime="11808">
    <iact:property name="dataType"/>
    <iact:actionData xml:id="d4">
      <inkml:trace xmlns:inkml="http://www.w3.org/2003/InkML" xml:id="stk4" contextRef="#ctx0" brushRef="#br0">15118 13693 11055 0,'0'0'976'2,"0"0"-784"-2,0 0-192 0,0 0 0 5,0 0 432-4,0 0 32 6,0 0 16-7,0 0 0 7,0 0 224-6,0 0 32 7,0 0 16-8,0 0 0 6,0 0-128-6,0 0-32 8,0 0 0-7,0 0 0 5,0 0-48-6,0 0-16 6,0 0 0-6,0 0 0 11,0 0-96-11,0 0-32 6,0 0 0-6,0 0 0 8,0 0 128-7,17 8 32 5,-17-8 0-6,22 11 0 7,-6-5-16-7,1 0 0 7,3 0 0-7,-5 0 0 8,1-2-112-8,3-1-32 8,-1-1 0-8,1 0 0 8,3 0-64-4,-5-2-16 0,3 0 0-4,1-2 0 7,-5 0-64-7,2 2 0 8,-1-2-16-8,-3 1 0 8,3-1-32-8,-5 0 0 6,4 2 0-5,-7-2 0 6,-9 2-48-7,18-6-16 7,-18 6 0-6,12-2 0 7,-12 2-144-8,0 0 160 5,0 0-160-5,0 0 160 9,0 0-160-9,0 0 0 6,0 0 144-6,0 0-144 8,0 0 128-8,0 0-128 7,0 0 160-7,0 0-160 9,0 0 176-8,-14 0-176 5,-6-2 192-6,9 2-192 8,-7-2 240-7,3 0-64 5,-1-2-16-6,-4 4 0 10,1-2 80-10,1 0 16 5,-3 0 0-4,1-2 0 6,5-3-64-7,-3 3-16 7,5 0 0-6,13 4 0 6,-20-2-176-7,6 0 0 8,14 2 144-8,0 0-144 7,-11-2 0-6,11 2 0 5,0 0 0-6,0 0 0 8,0 0 0-8,0 0 0 7,0 0 0-7,0 0 0 8,0 0 0-8,0 0 0 7,19 0 0-7,-3 2 0 8,3-2 0-8,5 2 0 6,-3-2 0-6,1 2-128 8,1 2 128-8,1 0 0 8,-3 1 0-8,-2-1 0 7,-1 0 0-7,2 0 0 7,-3-2 0-7,-1 2 0 9,-16-4 0-9,19 4 0 6,-7-2 0-5,-12-2 0 7,0 0 0-8,0 0 0 7,15 6 0-7,-15-6 0 8,0 0 0-8,0 0 144 7,0 0-144-7,0 0 0 8,0 0 192-8,0 0-64 8,-13 6 0-8,-1-3-128 8,-7-3 192-8,1-2-192 7,3-1 192-7,-5-1-192 8,-5-2 176-8,2 2-176 8,-1 0 160-8,3 2-160 6,1 0 0-5,5 2 128 6,-3-2-128-7,7 0 0 8,-3 0 0-8,16 2-256 6,0 0 48-6,0 0-9824 15,0 0-1952-14</inkml:trace>
    </iact:actionData>
  </iact:action>
  <iact:action type="add" startTime="13383">
    <iact:property name="dataType"/>
    <iact:actionData xml:id="d5">
      <inkml:trace xmlns:inkml="http://www.w3.org/2003/InkML" xml:id="stk5" contextRef="#ctx0" brushRef="#br0">11921 15270 7359 0,'0'0'656'2,"0"0"-528"-2,0 0-128 0,0 0 0 7,0 0 1296-7,0 0 240 7,-6-11 32-7,6 11 16 10,0 0-528-10,0 0-96 5,0 0-32-5,0 0 0 8,-8-10-208-8,8 10-32 7,0 0-16-7,0 0 0 8,0 0 32-8,0 0 0 7,0 0 0-7,16-4 0 8,-16 4-112-8,18 2-16 7,-18-2 0-6,17 6 0 6,1 6-144-7,-3 3-48 7,-3-1 0-7,2 5 0 8,-1 5-96-8,-3 3-32 9,0 2 0-9,-1 4 0 7,-1 6-48-3,4-3-16 0,-6 1 0-4,-2 4 0 6,0-2-16-5,-4 2-16 5,-2-4 0-6,-2 4 0 9,0-4 0-9,-2-4 0 6,-4 0 0-6,4-4 0 9,-1-5 96-9,-3-3 32 6,2 0 0-6,0-3 0 9,-5-4 160-9,3-7 48 5,10-7 0-5,-8 12 0 9,-4-2-112-9,12-10-32 7,0 0 0-7,0 0 0 8,0 0-208-8,0 0-144 8,0 0 192-8,0 0-192 8,0 0 128-8,0 0-128 7,0 0 0-7,0 0 0 7,0 0 176-7,0 0-176 9,18-2 160-9,-2 2-160 8,1 0 192-8,5-4-64 5,-3-2-128-5,4-2 192 9,5 5-48-9,3-1-16 6,-2 2 0-6,4-2 0 8,-1-2-128-8,7-2 0 7,2 4 144-7,5 0-144 9,-3 2 0-9,6 0 0 7,4 0 0-7,-1 2 128 8,5 0-128-8,1 2 0 5,3 0 0-5,5-2 0 9,-1-2 0-9,-5 4 0 8,-3-2 0-8,-1 0 0 8,1 0 0-8,-5 4 0 5,-1 0 0-5,-2 2 0 9,0 2 0-9,-4-2 0 7,-1 0 0-7,-5 5 0 8,4-1 0-8,-6-2 0 8,2 4 0-8,-5-5 0 7,-1 1 0-7,0 4 0 8,-2-4 0-8,0-1 0 7,-3 5 0-7,-7-4 0 7,-1 2 0-7,-1 1 0 9,-5-5 0-9,-14-6 0 7,17 10 0-7,-17-10 0 7,18 10 0-7,-18-10 0 6,0 0 0-6,0 0 128 9,12 8-128-9,-12-8 0 7,0 0 0-7,0 0 128 8,0 0-128-8,0 0 128 6,0 0-128-6,0 0 128 9,0 0 0-9,0 0 0 6,17 0 0-5,-17 0 0 7,12-4-128-8,-12 4 176 7,13-12-176-7,-13 12 192 8,10-10-192-7,-2 2 160 5,-8 8-160-6,10-19 160 8,-2 1-32-8,-3 3-128 7,3-5 192-7,6-3-64 8,-8-6 128-8,3-3 32 8,3-1 0-8,-2-6 0 7,2 0-16-7,-5-4 0 7,-1-4 0-7,2-1 0 8,2-3-64-8,-4 0-16 8,1-1 0-8,5 1 0 8,-4 2-192-8,2 2 176 6,1 4-176-6,-5 4 160 9,2 4-160-9,2 0 160 6,0 6-160-6,-3 2 160 9,5 1-160-9,-4 7 0 6,-2-1 0-6,2 9 0 9,-8 11 0-9,9-14 0 6,-9 14-160-6,0 0 160 25,0 0-2048-24,0 0-320 3,0 0-64-3</inkml:trace>
    </iact:actionData>
  </iact:action>
  <iact:action type="add" startTime="16985">
    <iact:property name="dataType"/>
    <iact:actionData xml:id="d6">
      <inkml:trace xmlns:inkml="http://www.w3.org/2003/InkML" xml:id="stk6" contextRef="#ctx0" brushRef="#br0">18697 6982 11679 0,'0'0'512'3,"0"0"128"-3,0 0-512 1,0 0-128-1,0-12 0 0,0 12 0 8,0 0 544-8,0 0 96 5,0 0 0-4,0 0 16 7,0 0-224-7,8-7-48 5,-8 7-16-6,16-8 0 8,-16 8-128-8,0 0-32 7,13-4 0-7,-13 4 0 9,0 0-80-9,20 0 0 6,-1 0-128-6,-19 0 192 7,16 10-48-7,3-3-16 8,5-1 0-8,-3 0 0 7,-1 2 112-7,3-2 16 7,1-2 0-7,1 3 0 8,2-1 0-8,0 4 16 7,1-4 0-1,1 2 0-3,0-4-64-3,4 3-16 7,1-1 0-7,3-2 0 8,-2 0-64-8,6-2 0 6,-4-4-128-6,4 4 192 8,2-4 0-7,2 0 0 5,-6-2 0-6,3 0 0 9,-4-3 0-9,2-3 0 6,5 2 0-6,0 0 0 9,-6-5-48-9,4 3-16 6,-6-4 0-6,6 4 0 9,-4-3-128-9,6-1 0 6,0 4 144-5,2-3-144 8,-4 3 0-9,-2-4 0 5,7 6 0-5,-7-3 128 9,2-5-128-8,-4 4 0 4,-4-3 0-4,-4 5 0 7,-1-4 0-8,-3 3 128 7,-4-3-128-7,-1 6 0 7,-1 1 0-7,-1-1 0 7,-3 0 0-7,-5 4 128 7,-12 4-128-6,16-4 0 6,-16 4 0-7,0 0 0 8,0 0 0-8,0 0 0 7,0 0 0-7,0 0 128 10,0 0-128-10,0 0 144 6,0 0-144-6,-20 6 160 8,1 2-160-8,-1 3 0 6,3-3 0-6,-5 4 128 10,1 0-128-10,-1-3 0 5,-1 7 144-5,-2-2-144 9,-3 3 0-9,-1-3 0 6,-6 1 0-6,0-3 128 9,2 4-128-8,-6 1 0 4,-2-5 0-5,0 4 128 9,-2-5-128-8,0 5 144 3,2-6-144-3,-4 3 160 7,4 1-160-8,-6 0 0 7,0 1 0-7,5-3 0 8,-5 0 0-8,2-5 0 7,2 5 0-7,-6-2 0 8,-3 2 0-8,-1-1 0 8,0-7 0-8,-1 0 128 8,-1 0-128-8,4-4 192 7,4-4-192-7,-1 0 192 8,1 4-192-8,4-2 0 6,-2-2 0-6,6 0 0 9,-2-1 0-9,4 1 192 6,-4 2-192-6,6-4 192 9,4-2-64-9,3-4 0 6,-1 5 0-6,2-3 0 9,2-2 0-9,3 4-128 6,3-5 192-5,5 1-64 9,-2 4-128-10,7-2 0 6,9 10 144-6,0 0-144 6,-6-9 0-6,6 9 128 8,0 0-128-8,0 0 0 7,0 0 0-7,0 0 0 7,6-14 0-7,-6 14 0 8,17-2 0-8,-1 0 0 8,3 2-144-8,3 8 144 8,-5-2 0-8,5 2 0 7,3 7-144-7,0-5 144 7,3 6 0-7,1-7 0 8,0 1 0-8,4 2 0 8,4-4 0-8,1 1 0 7,-1 1 0-7,5-4 0 9,-1-2 0-9,6 0 0 6,4-2 0-6,2 0 0 9,1-2 0-9,3-2 0 7,1 0 0-7,-1-2 0 8,-2 0 0-8,1-4 128 6,-1-6-128-5,1 5 0 6,3-3 144-6,1 2-144 5,-3 4 128-5,1-5-128 7,3-1 0-7,-1-2 0 4,-1 1 128-4,-1 3-128 6,3-4-208-7,-7 5-80 7,-5-7-16-7,-2 6-10768 10</inkml:trace>
    </iact:actionData>
  </iact:action>
  <iact:action type="add" startTime="18771">
    <iact:property name="dataType"/>
    <iact:actionData xml:id="d7">
      <inkml:trace xmlns:inkml="http://www.w3.org/2003/InkML" xml:id="stk7" contextRef="#ctx0" brushRef="#br0">20971 13765 6447 0,'0'0'576'4,"0"0"-576"-3,0 0 0-1,0 0 0 5,0 0 944-4,0 0 80 5,-1 16 0-6,1-16 16 9,0 0-400-9,7 17-96 6,5-9-16-6,2 0 0 7,-14-8 192-6,21 6 48 5,-3-3 0-6,3-1 0 10,1-2-32-10,-3 0 0 6,-3 0 0-6,3-4 0 9,-5-3-192-8,3 1-32 4,3 2-16-5,-4-2 0 9,-3-10-96-9,-1 7-16 7,3 3 0-7,-1-6 0 7,4 2-96-7,-1-1-32 7,-7-1 0-7,4 2 0 8,-3-5-128-8,-3 5-128 7,0-4 192-7,0 5-192 7,-8 9 144-7,4-18-144 7,-4 6 0-7,0-3 144 9,0 15-144-9,0 0 0 6,-4-12 144-6,0-2-144 9,-6 3 160-9,0 5-32 6,10 6-128-5,-17-6 192 11,-1-2-192-12,-1 6 128 4,-3 6-128-3,3 4 0 7,-1 0 0-8,-1-3 0 5,-3 3 0-5,3 2 0 11,-4-2 0-11,-1 5 0 5,3-1 0-5,-3-2 0 8,-1 4 256-8,4-1-32 8,-1 5-16-8,3-1 0 8,-1-1 32-8,7 5 0 6,-3-3 0-6,9 1 0 9,-1 1-80-9,6 3-16 6,2-1 0-6,6-1 0 8,4 1-144-8,-1 1 0 8,11-1 144-8,-2-3-144 7,5-3 160-7,6 3-32 8,1-3-128-8,1-1 192 6,0 3-64-5,2-6-128 6,1-3 176-7,1 5-176 8,-4-2 144-8,0 1-144 6,2-7 0-6,-1 2 144 9,-3 2-144-9,0-2 0 7,1-4 144-7,-3-3-144 8,-2-1 0-8,-1 0 0 7,1-1 0-7,-3-1-7808 18,-1 0-1488-17</inkml:trace>
    </iact:actionData>
  </iact:action>
  <iact:action type="add" startTime="19474">
    <iact:property name="dataType"/>
    <iact:actionData xml:id="d8">
      <inkml:trace xmlns:inkml="http://www.w3.org/2003/InkML" xml:id="stk8" contextRef="#ctx0" brushRef="#br0">21523 13467 12895 0,'-3'-18'576'1,"3"18"112"-1,0 0-560 0,0 0-128 4,0 0 0-4,0 0 0 8,0 0 240-8,0 0 16 7,0 0 0-7,0 0 0 8,11-2 368-8,5 0 80 6,-4-2 0-5,5 2 16 7,-1 2-16-8,5 0-16 7,3 0 0-7,-1 0 0 9,-2-2-112-9,-1 2-32 5,1 0 0-5,1-2 0 8,1-5-128-7,1 3-32 5,-3 0 0-5,1 2 0 7,-3 2-176-8,5-2-32 6,-7-2-16-6,1 2 0 9,-3 2-160-9,-3 0 0 7,-12 0 144-7,19-2-144 20,-5-6-480-19,2 4-160 1,-16 4-48-1</inkml:trace>
    </iact:actionData>
  </iact:action>
  <iact:action type="add" startTime="20001">
    <iact:property name="dataType"/>
    <iact:actionData xml:id="d9">
      <inkml:trace xmlns:inkml="http://www.w3.org/2003/InkML" xml:id="stk9" contextRef="#ctx0" brushRef="#br0">22698 12739 11919 0,'0'0'512'4,"0"0"128"-4,0 0-512 0,0 0-128 1,0 0 0-1,0 0 0 7,0 0 640-7,-20 10 80 7,1 2 32-7,3 3 0 9,-1-5-96-9,3 6-16 5,-4-3 0-5,3 7 0 9,-1-3-48-9,0 5-16 7,5 3 0-7,-3 4 0 7,2 6-176-7,-1 4-32 9,5 0-16-9,0 4 0 7,-5-6-192-7,5 8-32 7,4-6-128-7,0 2 192 8,-2-4-192-8,0 0 128 6,4-2-128-6,2-1 0 10,0-5 144-10,0 2-144 9,0-4 128-9,2 1-128 6,4 1 128-6,2 0-128 6,-2-6 0-6,3-1 128 8,3-8-128-8,-2 1 0 7,6-3 144-7,-3 2-144 9,5-9 0-9,-3 1 128 6,5-6-128-6,-1 2 0 9,1 2 0-9,-3-4-320 6,5 0 64-5</inkml:trace>
    </iact:actionData>
  </iact:action>
  <iact:action type="add" startTime="20315">
    <iact:property name="dataType"/>
    <iact:actionData xml:id="d10">
      <inkml:trace xmlns:inkml="http://www.w3.org/2003/InkML" xml:id="stk10" contextRef="#ctx0" brushRef="#br0">22267 13233 21183 0,'0'0'1888'1,"0"0"-1504"3,23-2-384-4,2 2 0 8,5 0 160-8,3-2-32 6,8 2-128-6,-2 0 192 10,0-2 64-10,2 4 0 5,2-2 0-5,-2 0 0 8,-2 0-256-8,0-2 0 7,-6 0 0-6,-2 2 0 22,-2 0-304-22,-1-2-96-1,-3 0-32 2</inkml:trace>
    </iact:actionData>
  </iact:action>
  <iact:action type="add" startTime="21064">
    <iact:property name="dataType"/>
    <iact:actionData xml:id="d11">
      <inkml:trace xmlns:inkml="http://www.w3.org/2003/InkML" xml:id="stk11" contextRef="#ctx0" brushRef="#br0">24264 4728 9151 0,'0'0'400'1,"0"0"96"-1,0 0-496 0,0 0 0 4,0 0 0-4,0 0 0 9,0 0 304-9,0 0-48 7,0 0 0-7,0 0 0 8,0 0-256-8,0 0 0 8,-4 19 0-8,4-19 0 7,0 0 160-7,0 0-32 7,0 0 0-7,-12 2 0 9,1 4 560-9,-3-2 96 6,2-4 32-6,-5 2 0 8,-1-2-64-8,-3 0-16 8,-5 0 0-8,-1 0 0 8,-4 0-192-8,0 0-32 7,-3 4-16-7,3-8 0 7,-2 0-64-6,0-2-16 9,2 0 0-10,-4 2 0 7,3 0 32-7,-3 0 16 5,0 1 0-4,2-1 0 7,2 0-96-8,2 0-32 7,1 2 0-7,3 0 0 9,3 0-80-9,3 0 0 5,-1 2-16-5,7 0 0 8,-3-4-64-8,16 4-16 9,-10-2 0-9,10 2 0 7,0 0-160-7,-11 12 0 7,11-12 0-6,0 0 0 6,0 0 0-6,0 16 0 6,6 1 0-7,-1 1 0 7,-1-3 0-7,4 9 0 7,2 3 0-6,0 0 0 7,-4 1 0-8,5 1 0 7,-3 2 0-7,-2 8 0 7,4 2 192-7,-1 10-64 7,-3 1 0-7,2 5 0 8,0-3-128-7,-2 11 160 5,-2 7-160-6,-4 6 160 8,0-8-160-8,0 10 0 6,-4 4 144-6,-2 10-144 10,-8-1 0-10,4 5 128 6,-5-5-128-6,1 7 0 9,-5-5 0-9,-3 3 128 6,-5-8-128-5,0 9 0 7,-1 2 0-8,3 1 0 7,0-1 0-7,5-9 128 7,-5-2-128-6,1-3 0 6,-1-9 0-7,3 0 0 9,3-3 0-9,5-3 0 5,-1-8 0-5,5-2 128 7,6-3-128-7,0-2 144 9,0-3-144-9,0-5 160 7,4-6-160-7,6-10 192 7,-2-2-192-7,0-4 192 9,4-3-48-8,5-5 0 5,-3-1 0-5,10-2 0 4,3-9 32-4,2-1 0 6,3 0 0-7,3-2 0 8,2 0-176-8,2-2 192 6,8-2-192-6,-2 0 192 8,4-6-192-8,-2-4 0 8,4 2 0-8,3 3 128 9,3-1-128-9,4 0 0 5,1 2 0-5,10-2 0 24,5-2-400-22,7-5-112 1,3-3-32-2</inkml:trace>
    </iact:actionData>
  </iact:action>
  <iact:action type="add" startTime="21803">
    <iact:property name="dataType"/>
    <iact:actionData xml:id="d12">
      <inkml:trace xmlns:inkml="http://www.w3.org/2003/InkML" xml:id="stk12" contextRef="#ctx0" brushRef="#br0">25604 4903 23039 0,'8'-31'2048'1,"9"4"-1648"3,3 3-400-4,7 3 0 8,4-1 0-8,3 5-144 5,-5 5 0-4,0-4 0 7,-2 5 320-8,1-1 64 7,-1-2 16-7,-2 9 0 9,-5-1-256-9,-1 4 0 5,-1 4 0-5,-6 4 0 7,1 1 0-6,-5 7 0 7,0-2 0-7,-2 7 0 6,0-1-128-7,-5 7 128 5,-2 6 0-4,-5 6 0 6,-2-3 0-7,0 10 0 7,-4 3 0-6,1 10 0 6,-1 5 0-7,-4-1 0 12,5-1 0-12,-5 8 144 5,6 3-144-5,-3 5 0 7,3-10 0-7,-2 6 0 8,4-2 0-8,3 0-176 6,3 9 48-6,-2-5 0 8,2-2 128-8,4 2 0 7,4 0 0-7,-1-2 0 9,7 6 0-8,0 0 0 4,7 0 0-5,-1-4 0 9,-1-5 0-9,7 7 0 7,-3 2 0-7,1-6 0 8,1 0 0-8,1-4 0 6,1 2 0-6,2-1 0 9,4-3 0-9,1-4 0 7,-3 1 0-7,0-1 0 8,2-5 0-7,-3-1 0 4,-5 1 0-5,0-5 0 8,-3-1 0-7,-2-6 176 6,-11-2-48-7,1-6 0 8,-6 0 0-8,-4-6 0 6,-2 0 0-6,-4-3 0 8,-11-7 624-8,-4-5 112 8,-9 3 32-8,-5 1 0 8,-10-3-320-8,-1 7-48 6,-1 1-16-6,-6 0 0 8,-3-3-304-8,-9-3-64 8,-5 5-16-8,-6 1 0 9,-6-1-128-9,1 1-272 6,-1 2 64-6,0 1-12688 11</inkml:trace>
    </iact:actionData>
  </iact:action>
  <iact:action type="add" startTime="22915">
    <iact:property name="dataType"/>
    <iact:actionData xml:id="d13">
      <inkml:trace xmlns:inkml="http://www.w3.org/2003/InkML" xml:id="stk13" contextRef="#ctx0" brushRef="#br0">17379 15216 1839 0,'0'0'160'3,"-12"-12"-160"-3,2 4 0 0,4 1 0 8,6 7 1120-8,-13-12 192 7,3 0 32-7,4-1 16 7,-4 3-544-6,10 10-112 7,-8-12-32-8,3 0 0 6,3 1 240-6,2 11 48 8,0 0 16-8,-6-18 0 8,0 4-16-8,2 1 0 7,2-1 0-7,2 14 0 9,0 0-192-9,0 0-32 5,-4-14-16-4,4 14 0 8,0 0-112-9,0 0-32 6,0 0 0-6,0 0 0 7,0 0-224-7,0 0-48 8,0 0-16-8,0 0 0 8,0 0 96-8,-2 14 32 7,2-14 0-7,-2 24 0 7,2 3-16-6,0 0 0 5,0-1 0-5,4 1 0 7,0 0-208 1,0 2-32-9,6 3-16 0,-4 3 0 7,-2 0-144-7,1-4 160 6,3 2-160-5,0 4 160 7,-2-2-160-8,2 0 0 8,1-1 0-8,-1 3 0 5,2-2 0-4,2 6 128 6,-3-4-128-7,5-2 0 8,-4 4 0-7,3-6 0 6,-1-4 0-7,4-3 0 8,-1-5 128-8,7 0-128 7,-1 7 0-7,3-7 128 7,9-3 16-6,-2-7 0 5,2 3 0-6,4-6 0 9,2 0 112-8,0 0 0 5,6-3 16-6,-2-1 0 8,2-2-112-8,6 2-32 7,-3-4 0-6,1 0 0 6,4 0-128-7,-1 2 0 6,3 0 144-6,6 0-144 9,3-2 0-8,0 0 0 5,5 0 0-6,-1 0 128 8,4 0-128-8,-4-2 0 8,3-2 0-8,-1 2 0 8,2 2 0-8,4 2 0 7,0-2 0-7,2 2 0 7,6 0 0-7,4-2 0 6,-1 0 0-6,-3 2 0 9,-4-4 0-9,2 2 0 8,-4-2 0-8,2 4 0 7,-4 2 0-7,6 2 0 8,0-2 0-8,0 0 128 8,0-4-128-8,-6 0 0 6,-6-2 0-6,-3 2 0 8,5-2 0-8,-4-2 0 7,0-2 0-7,1 2 0 8,7 0 0-8,-2 0 128 7,-4 2-128-7,2-5 128 8,-4-1 0-8,1-2 0 6,-7 2 0-6,2-6 0 8,3 5-128-8,-7-3 0 8,1 0 0-7,5 5 0 5,-2-5 0-6,3 4 128 8,1 2-128-8,-6-6 0 8,5-3 0-8,-7-5 144 6,-1-1-144-6,-3 3 0 9,3-1 272-9,1-5-48 6,-1 3-16-6,1 0 0 8,1-3 96-8,-3-1 16 7,1-1 0-6,-1 1 0 6,1-2 64-7,-3 1 32 7,-1 1 0-7,-4-2 0 8,-3-1-176-7,-3 3-48 5,-8 2 0-6,4 1 0 8,-4-3 0-8,-5 2 0 8,-1 1 0-8,-2 3 0 8,-6 3-192-8,-1-2 0 6,-1 9 128-6,-7-3-128 9,2 2 0-9,-9 2 0 6,-7 8 0-5,0 0 0 21,0 0-288-20,0 0-96-2,0 0-32 0,-9-7-9456 8,-5 5-1904-7</inkml:trace>
    </iact:actionData>
  </iact:action>
  <iact:action type="add" startTime="24944">
    <iact:property name="dataType"/>
    <iact:actionData xml:id="d14">
      <inkml:trace xmlns:inkml="http://www.w3.org/2003/InkML" xml:id="stk14" contextRef="#ctx0" brushRef="#br0">11859 15068 8287 0,'0'0'736'2,"-16"-2"-592"4,2 0-144-6,-1 0 0 4,3 0 704-4,-6-4 128 10,3-2 0-9,1 4 16 3,-3 2-176-4,5 0-32 7,-4-2-16-7,5 4 0 8,-5-1 96-6,4-1 32 3,12 2 0-5,-15-2 0 8,5-2 16-8,10 4 16 6,0 0 0-6,-14-4 0 10,14 4-16-10,0 0-16 7,0 0 0-7,0 0 0 7,0 0-240-6,0 0-64 5,0 0 0-6,0 0 0 8,0 0-128-8,0 0-16 9,0 0-16-9,2 15 0 3,-2-15 16-3,10 18 0 6,-2-4 0-6,5 3 0 8,-1-3-32-8,6 3 0 7,-5-5 0-7,7 6 0 8,-1 3-32-8,1 1-16 7,1-5 0-2,5 5 0-1,1 1-96-4,2-2 0 7,2-3-128-7,3 3 192 9,-1 5-48-9,0-3-16 12,-2-1 0-12,4-3 0 4,6 5 16-4,-6 1 0 6,0 0 0-6,4 1 0 8,-3-5-144-8,3 2 192 7,2-1-192-7,-4 3 192 8,4-1-192-8,-2 1 128 11,5 4-128-10,1-1 128 4,2-3-128-4,2 0 0 4,6 1 0-5,-5-7 128 7,3-7 96-7,0-4 16 8,3-6 0-8,-7 3 0 7,-2 3 192-7,0-6 32 11,-5-2 16-11,3 2 0 4,0-2-176-4,-2 0-48 7,2-2 0-6,4 2 0 5,-6-2-64-6,3 2-32 7,5 0 0-6,0 0 0 7,-2-2-160-8,1 0 128 11,-1 0-128-11,2 0 128 3,-1 0-128-3,-3-3 0 12,0-3 0-12,2 6 128 3,4 0-128-2,-5 0 0 6,-1 0 144-7,6-4-144 8,-2-2 0-8,1 3 0 11,1 3 0-10,1-4 128 3,-3-6-128-4,0 2 0 6,-4-5 0-6,0 3 128 9,-5 2-128-9,-5-5 128 10,1 1-128-10,1-2 128 3,-6 5 16-2,0-3 16 10,8 2 0-11,-6-3 0 4,-4 3-32-4,0-4-128 11,1 3 192-11,-1-3-64 4,0 1-128-4,-2-1 0 6,-1-4 144-6,-1 1-144 9,0 1 128-9,0-5-128 10,1-2 128-9,-1 1-128 3,-2-1 176-4,-1 5-48 6,-3-1 0-5,1-1 0 7,1-3-128-8,1 6 160 13,-3 1-160-13,2-3 160 4,-3-5-160-4,1 3 0 12,-3-1 0-11,0 7 128 1,-1-1-128-2,-3 3 0 9,-1-1 0-8,-3-3 0 5,0 5 0-6,2-2 0 8,-12 16 0-8,7-17 0 5,5-1 0-5,-4 3 0 5,-2 3 128-5,2-6-128 9,-1 3 0-9,1-3 0 11,-4 3 0-11,2 3 0 4,-6 12 0-4,10-12 0 11,-5 1 0-11,-5 11 0 4,6-10 0-4,-6 10 0 6,0 0 0-6,0 0 0 9,10-12 0-9,-10 12 0 12,0 0 0-12,0 0 0 4,0 0 0-3,0 0 0 4,12-8 0-4,-12 8 0 7,0 0 0-8,0 0 0 10,0 0 0-10,0 0 0 5,-4 22 0-5,-4-3 0 12,2-3 0-12,-2 3 0 3,-1 1 0-2,-5-1 0 9,4 5 0-10,-7 1 0 4,-1-3 0-4,3 5 0 6,-9 4 0-6,-1 2 0 8,-4 6 0-8,-3-2 0 10,-7-4 0-10,2 6 0 5,0 0 0-5,-6-3 0 6,0-1 0-5,-3 0 128 7,1-2-128-8,4 0 0 12,-6-2 0-12,2 2 128 3,0-9-128-3,-5 3 0 8,1-1 144-8,-2 1-144 7,-2-2 0-7,-3 1 0 11,-5-3 0-11,-1 2 128 5,-4-1-128-5,-1-3 0 7,7-3 0-7,-3 1 128 8,-1-1-128-8,2-3 0 11,3 5 0-11,1 1 128 4,1 1-128-3,0-3 0 10,-3-1 0-11,0-5 0 4,-1 1 0-4,-3-6 0 14,-5-2 0-13,5-2 0-1,-4 0 0 0,3-8 0 10,3 4 0-9,-6 4 128 4,1-4-128-4,-1 0 0 6,2 0 0-7,-4 0 128 4,-3-8-128-3,-1 2 0 5,4-2 0-5,6-6 0 5,5 5 0-6,5-7 0 8,-1-1 0-8,8-5 0 9,6 3 0-9,0 1 0 10,4-1 0-9,2-7 128 2,4-3-128-3,7-2 0 7,-1-6 0-7,4 4 0 8,3-3 0-8,4 7 0 7,-1-2 0-7,7 4 0 8,4 1 0-8,2 3 0 7,2-1 0-7,4 5 0 9,2 5 0-9,4 1-208 12,3 1 48-11,1 10 16 16,5 2-1840-16,5 2-352 2,1 0-80-2</inkml:trace>
    </iact:actionData>
  </iact:action>
  <iact:action type="add" startTime="26384">
    <iact:property name="dataType"/>
    <iact:actionData xml:id="d15">
      <inkml:trace xmlns:inkml="http://www.w3.org/2003/InkML" xml:id="stk15" contextRef="#ctx0" brushRef="#br0">17113 14877 13823 0,'0'0'608'2,"0"0"128"-2,0-12-592 0,0 12-144 0,0 0 0 1,6-16 0 7,-6 16 1344-8,10-10 256 7,-10 10 32-7,0 0 16 7,0 0-864-7,0 0-160 11,12-5-48-11,-12 5 0 5,0 0 64-4,0 0 0 9,13 11 0-10,-5 5 0 3,-8-16-64-2,12 19-16 5,-2 5 0-5,-3-1 0 7,3 3-256-8,4-3-48 6,-8 2-16-6,7 5 0 9,-1-1-48-9,6 2 0 7,-11 6 0-7,5 2 0 8,4-6-64-8,-5 6-128 11,5 4 176-11,3-4-176 5,-3-2 192-4,4-2-64 5,1 0 0-5,-2 2-128 6,3-3 0-7,3-5 0 7,1 0 0-6,1 2 0 7,4 1 256-8,0-1-48 11,5 0-16-11,-3-2 0 5,-2 0 128-4,2-1 32 7,2-3 0-6,2-3 0 3,-4-5-48-5,2 3-16 7,-1-3 0-6,3 3 0 4,-4-5-16-4,6-7 0 10,2-2 0-10,0 6 0 0,0-1-16-1,0-1 0 12,2 0 0-11,3-4 0 2,-1 1-48-3,2 3-16 8,2-2 0-8,0-6 0 6,-3 2-192-6,3-2 0 13,2 0 0-13,-4 0 0 2,-4-2 0-1,3 0 176 11,-3-2-48-12,4 2-128 3,2 0 192-3,0 2-192 12,-2-4 192-11,3 2-192 2,1 0 128-2,6 0-128 8,1 2 0-9,4-2 0 5,1-2 128-4,-3-2-128 3,3 0 0-4,-1 0 0 9,-1-2 128-8,-1 0-128 8,1 2 0-9,3-1 0 5,-4 5 0-5,3-2 128 7,1-2-128-7,4 2 0 9,-3 0 192-9,3 0-192 10,-2 2 192-10,3-8-192 6,-7-2 160-5,-1 5-160 7,3-5 128-8,0 4-128 5,-5 0 0-5,1 4 0 12,1-4 128-12,3-2-128 4,-3 1 0-4,1 1 0 7,0-6 144-7,1 2-144 8,-9-1 0-8,1-3 0 6,-4 6 0-6,-2-2 128 9,1-3-128-9,1 3 0 7,0-4 0-7,-5 5 128 8,-3-7-128-7,4 4 0 11,0-7 0-11,-4 7 0 1,2-3 0-2,-4 3 0 7,2-8 0-7,-4 3 128 8,4 3-128-7,-6-5 0 9,2 3 0-10,-4-1 128 3,-4-5-128-2,2 1 0 10,0-7 0-11,4 3 0 3,-2 2 128-2,3-1-128 6,1-1 128-6,-4-1-128 5,2-1 144-6,2 2-144 7,-6-3 192-4,8 3-192-2,-4 2 144-1,2-1-144 7,2 3 0-7,-6-3 144 9,2-3-144-9,2 2 0 13,-8 1 0-11,4 1 128 0,-3 0-128-2,-1 1 0 9,-8 5 144-8,1-5-144 4,-3 3 160-4,1 3-32 8,-7-2-128-9,1 7 192 3,-5-3 0-3,3 8-16 7,-14 6 0-6,0 0 0 6,0 0-176-7,0 0 0 7,0 0 0-7,0 0 0 8,0 0-208-8,0 0-32 10,-19 2 0-10,-5 12-11024 18,-5 3-2192-17</inkml:trace>
    </iact:actionData>
  </iact:action>
  <iact:action type="add" startTime="28801">
    <iact:property name="dataType"/>
    <iact:actionData xml:id="d16">
      <inkml:trace xmlns:inkml="http://www.w3.org/2003/InkML" xml:id="stk16" contextRef="#ctx0" brushRef="#br0">27170 14317 7359 0,'-11'-4'656'1,"1"-2"-528"3,2 0-128-3,-2 0 0 6,10 6 2064-6,-8-5 384 5,8 5 80-6,-5-10 16 8,-1 2-1328-8,6 8-272 12,0 0-48-12,-10-8-16 3,4 0-192-2,6 8-48 8,-4-11 0-9,4 11 0 7,0 0 96-7,0 0 16 6,0 0 0-5,0 0 0 6,0 0-224-7,0 0-32 7,0 0-16-7,10 13 0 9,4 1-144-9,-3 7-16 8,9 1-16-7,1 5 0 3,1 4 32-3,9 3 16 9,2 3 0-10,0 5 0 9,2-3 16-9,2 4 0 4,-1 4 0-4,-1-4 0 9,-2 4-176-9,-2-6-16 6,-8 0-16-5,3-6 0 6,-5 2-160-7,1-4 0 10,-7 0 144-9,3-3-144 4,-1-5 0-5,-5-2 144 10,0-7-144-10,-4-1 0 4,-8-15 128-3,5 14-128 9,-5-14 0-9,0 0 0 2,10 14 0-3,-10-14 0 11,0 0 0-11,0 0 0 17,0 0-1232-15,0 0-368-2,10-16-64 0,-6-1-10496 3</inkml:trace>
    </iact:actionData>
  </iact:action>
  <iact:action type="add" startTime="29167">
    <iact:property name="dataType"/>
    <iact:actionData xml:id="d17">
      <inkml:trace xmlns:inkml="http://www.w3.org/2003/InkML" xml:id="stk17" contextRef="#ctx0" brushRef="#br0">27921 14046 14735 0,'0'0'640'1,"-6"-14"160"-1,-1 4-640 0,7 10-160 0,0 0 0 0,0 0 0 4,0 0 1968-3,0 0 352 4,-16 14 80-5,4 0 16 9,-3 7-1200-9,1 4-256 6,-4 7-32-6,1 1-16 9,3 4-336-9,-5 8-80 6,-1 2-16-6,1 1 0 7,-3-1 0-6,3 4 0 6,-3-1 0-7,5 1 0 8,-5 0 32-7,3-2 0 5,1 1 0-6,1-1 0 8,-1-2-272-7,3-8-48 10,-5 4-16-11,6-8 0 4,-3-4-176 0,7-2 0 0,-2 1 0-4,6-9 0 7,-1-1 0-7,7-20 0 11,0 0 0-11,0 0 0 18,0 0-288-17,0 0-144 0,0 0-16-1,0 0-16 14,0 0-2096-13,13-14-432 2</inkml:trace>
    </iact:actionData>
  </iact:action>
  <iact:action type="add" startTime="29525">
    <iact:property name="dataType"/>
    <iact:actionData xml:id="d18">
      <inkml:trace xmlns:inkml="http://www.w3.org/2003/InkML" xml:id="stk18" contextRef="#ctx0" brushRef="#br0">27190 13946 20271 0,'-31'-9'1792'1,"15"5"-1424"-1,-4-2-368 0,9-2 0 0,11 8 960 0,0 0 112 7,-12-8 16-6,12 8 16-1,0 0-320 0,0 0-64 5,0 0-16-5,10-15 0 9,0 3-448-8,-1 4-112 8,9-6-16-8,1 7 0 3,3-3-128-4,11-4 160 9,2 4-160-9,4-5 160 5,4 3-160-5,4-1 192 6,0 3-192-6,-1-4 192 8,-1 2-48-8,-2-3 0 12,4 3 0-12,2 0 0 4,-2-1 96-4,3 7 16 12,3 2 0-12,-2-4 0 5,-1 4 16-4,-3 0 16 10,-2 2 0-10,0 1 0 1,-8 1-144-2,-6-2-16 6,-5-2-128-6,-7 0 192 9,-5-2-32-9,-14 6-16 9,0 0 0-9,0 0 0 5,0 0 368-4,0 0 80 9,-16-8 16-10,-9 0 0 7,-3-5-240-6,-1 3-48 5,-10 2-16-5,4-2 0 2,0 4-304-2,0 1-224 5,-2-3 32-5,4 0 16 21,1 2-448-20,5 2-80-1,4 2-32-1,1 2 0 13,5 0-1408-12,-1 4-288-1,18-4-48 0,-12 6-8912 3</inkml:trace>
    </iact:actionData>
  </iact:action>
  <iact:action type="add" startTime="29988">
    <iact:property name="dataType"/>
    <iact:actionData xml:id="d19">
      <inkml:trace xmlns:inkml="http://www.w3.org/2003/InkML" xml:id="stk19" contextRef="#ctx0" brushRef="#br0">28518 14463 21023 0,'0'0'928'1,"-16"4"192"0,1-6-896-1,15 2-224 5,0 0 0-4,0 0 0 2,0 0 1392-2,0 0 224 8,0 0 48-8,0 0 16 3,0 0-784-3,0 0-144 7,0 0-48-8,15-6 0 5,3-2-336-5,3-1-80 11,-3 1-16-11,3 2 0 5,5-6-272-4,3 3 0 8,2 3 128-9,1 0-128 4,3 0 0-4,-2 4 0 12,-2-2 0-12,0 4 0 18,0 0-576-18,-1 2-64 0,-5 2 0 1,-4 2-12304 2</inkml:trace>
    </iact:actionData>
  </iact:action>
  <iact:action type="add" startTime="30199">
    <iact:property name="dataType"/>
    <iact:actionData xml:id="d20">
      <inkml:trace xmlns:inkml="http://www.w3.org/2003/InkML" xml:id="stk20" contextRef="#ctx0" brushRef="#br0">28538 14678 24703 0,'0'0'1088'1,"0"0"240"-1,0 0-1072 1,0 0-256 2,0 0 0-3,0 0 0 6,13-4 496-6,7 0 32 10,-3-2 16-9,5 0 0 4,1 0-336-5,3 0-64 10,5-5-16-10,0 1 0 3,4 0-128-3,0 0 0 11,0 3 0-10,0 3 0 17,0-2-1232-18,-1-2-288 1,-3 4-48-1</inkml:trace>
    </iact:actionData>
  </iact:action>
  <iact:action type="add" startTime="30510">
    <iact:property name="dataType"/>
    <iact:actionData xml:id="d21">
      <inkml:trace xmlns:inkml="http://www.w3.org/2003/InkML" xml:id="stk21" contextRef="#ctx0" brushRef="#br0">29620 14075 16575 0,'0'0'1472'2,"0"0"-1168"2,0 0-304-3,0 0 0 6,0 0 768-7,0 0 112 6,0 0 16-6,-8 10 0 8,2 5-304-7,1 3-48 5,1-1-16-6,4 9 0 9,2 5 128-9,2 6 32 10,3-2 0-10,-1-2 0 5,-2 4-96-5,4 4-16 7,0-4 0-7,-2 4 0 7,-3-8-160-7,3 5-32 9,4 2-16-8,-2-6 0 4,-4-1-128-4,2-2-32 6,-1-2 0-7,5-3 0 7,-4-3-208-7,4-3 0 12,0-7 0-12,-3 1 0 4,-7-14 496-4,14 8 0 7,-14-8 0-7,16 5 0 8,-16-5 208-7,19-1 32 9,-19 1 16-10,16-10 0 4,-1-2-128-3,-1-7-32 8,0-7 0-8,-7-1 0 3,5-4-144-3,-4-6-48 14,0 0 0-15,0 1 0 1,1-4-16-1,-5 2-16 10,2-1 0-10,0-3 0 4,2-3-208-3,0 2-32 11,-1-2-128-12,5 6 192 2,-4-2-192-2,-2 6 0 11,2 2 0-11,1 2 0 5,-3 1 0-5,2 9 0 7,4-1 0-7,-5 5 0 21,1 3-416-19,2-1-80-1,-10 15-16-1,8-10 0 14,-8 10-2240-12,0 0-448 1,0 0-80-3</inkml:trace>
    </iact:actionData>
  </iact:action>
  <iact:action type="add" startTime="30948">
    <iact:property name="dataType"/>
    <iact:actionData xml:id="d22">
      <inkml:trace xmlns:inkml="http://www.w3.org/2003/InkML" xml:id="stk22" contextRef="#ctx0" brushRef="#br0">29289 13892 16575 0,'0'0'736'4,"0"0"160"-4,0 0-720 0,0 0-176 0,0 0 0 0,0 0 0 6,9-10 2480-5,7 4 464 9,5 2 80-10,-1-2 32 5,3 2-2272-5,7 1-448 6,1-1-80-6,4 0-32 8,0-2-224-8,8-2 128 7,-4-2-128-7,8 4 0 9,-2-3 0-9,1 3 128 10,1 0-128-10,-6 2 0 4,0-2 0-4,-8 0 0 10,-4 3 0-9,-3-1 0 18,-1 0-320-17,-3 4-96-2,-7-2-32 1,5 0-7760 8,-7 0-1568-8</inkml:trace>
    </iact:actionData>
  </iact:action>
  <iact:action type="add" startTime="31250">
    <iact:property name="dataType"/>
    <iact:actionData xml:id="d23">
      <inkml:trace xmlns:inkml="http://www.w3.org/2003/InkML" xml:id="stk23" contextRef="#ctx0" brushRef="#br0">30449 14237 23039 0,'0'0'1024'1,"0"0"192"-1,0 0-960 0,0 0-256 6,0 0 0-5,14 10 0 2,1 3 800-3,3-5 112 10,1 0 32-10,-3-4 0 4,2-4-688-4,3-2-256 11,-1 0 176-11,-1-4-176 7,-1 0 0-7,-3-2 0 4,3-3 0-4,1 3-160 9,-3-8 160-9,1 3 0 7,-5-7 0-7,2 6 128 7,-8-3 128-6,1 1 48 8,3 1 0-9,-4-5 0 5,-6 7 64-5,0-1 16 10,0 4 0-9,-6-2 0 4,-6 3 16-4,1 3 16 7,-3 2 0-8,-1 2 0 5,-7 4 128-4,-3 4 32 5,-3 0 0-5,-1 9 0 5,0 1-336 0,-2 5-64 0,-2 7-16-6,1-1 0 4,5 4-160-4,7 4 192 12,3 0-192-12,5-2 192 4,-1-1-192-4,5 1 0 8,0 4 0-8,2-4 128 7,6-4-128-7,6-3 0 7,-2-1 0-7,2-6 128 8,3-1-128-7,5 2 0 9,-2-7 0-10,7 3 0 5,7-8-160-4,3-1 160 5,2-1-208-6,4-4 80 21,4-4-1344-17,-2-4-272-2,8 1-48 0</inkml:trace>
    </iact:actionData>
  </iact:action>
  <iact:action type="add" startTime="31777">
    <iact:property name="dataType"/>
    <iact:actionData xml:id="d24">
      <inkml:trace xmlns:inkml="http://www.w3.org/2003/InkML" xml:id="stk24" contextRef="#ctx0" brushRef="#br0">30880 13646 14735 0,'0'0'640'2,"0"0"160"-2,-8-10-640 0,8 10-160 1,0 0 0-1,0 0 0 8,0 0 1472-8,0 0 272 8,6-12 48-8,-2-1 16 6,-4 13-1360-6,10-12-256 7,4-5-64-6,-5 5-128 7,3-2 0-8,-4 6 0 6,2-3 0-5,-10 11 0 6,13-12 176-6,-3 4-176 6,-10 8 160-7,16-10-160 7,-16 10 288-7,0 0-32 8,9-7-16-8,-9 7 0 8,0 0-112-8,0 0-128 7,0 0 176-6,0 0-176 2,18 7 128-3,-18-7-128 6,8 20 0-6,-2 5 0 10,-5 3 352-10,-1 1-32 5,0 0-16-5,0 2 0 9,0 1-48-6,0 1 0 1,0 0 0-4,0-2 0 9,-1-6-32-9,1-1-16 11,0-5 0-10,0 1 0 3,0-20 64-3,0 19 16 4,0-19 0-4,0 0 0 6,0 0 416-7,0 0 96 7,0 0 16-7,0 0 0 8,0 0-112-8,17-9 0 10,-7-5-16-10,3-2 0 5,-5-1-320-5,2-5-64 12,0-3-16-12,-4 0 0 3,1-5-288-2,3 3 128 5,-4 0-128-6,-2-1 0 8,2 1 352-8,2-2-32 11,-1 2-16-11,-1-3 0 4,2 3-128-4,2 4-32 11,-4 1 0-11,-1 7 0 4,3-3-144-3,2 8 0 9,-4-3 0-9,-6 13 0 4,0 0 0-4,12-4 0 8,-12 4 0-9,17 2 128 4,-17-2-400-3,12 11-96 4,2-1-16-5,-5 0 0 24,-9-10-2432-22,14 17-480 1,-6 3-96-3</inkml:trace>
    </iact:actionData>
  </iact:action>
  <iact:action type="add" startTime="32389">
    <iact:property name="dataType"/>
    <iact:actionData xml:id="d25">
      <inkml:trace xmlns:inkml="http://www.w3.org/2003/InkML" xml:id="stk25" contextRef="#ctx0" brushRef="#br0">31828 12720 21183 0,'0'0'1888'1,"0"0"-1504"4,0 0-384-4,0 0 0 4,0 0 592-4,0 0 48 7,0 0 16-7,0 0 0 4,10 15 32-4,-2 9 0 7,-4 3 0-8,-4 4 0 5,-2 10-128-5,0 0-32 11,-2 10 0-11,0 3 0 4,-2-1 64-3,-4 4 16 9,-1-1 0-9,1 7 0 2,-6 5-192-2,5-6-32 9,-3-1-16-10,8-5 0 4,0-3-240-4,0-6-128 7,4-10 160-6,4-2-160 7,2-6 128-8,0-2-128 11,2-5 0-11,0-3 144 6,2 1-144 3,5-7 0-8,-1 1 144-1,4-8-144 6,-16-6 0-5,17 6-192 8,-1-2 32-9,1-6-9248 17,-7-8-1856-16</inkml:trace>
    </iact:actionData>
  </iact:action>
  <iact:action type="add" startTime="32644">
    <iact:property name="dataType"/>
    <iact:actionData xml:id="d26">
      <inkml:trace xmlns:inkml="http://www.w3.org/2003/InkML" xml:id="stk26" contextRef="#ctx0" brushRef="#br0">31528 13367 28559 0,'0'0'2544'1,"13"-6"-2032"7,9 0-512-8,5-1 0 5,2 1 912-5,5 4 96 6,5-2 16-6,0 4 0 7,5 2-672-6,1 0-128 5,2 0-32-6,4 0 0 8,-2-4-192-7,1 4 0 8,5 0 0-9,-2 3-9744 17,-3-1-1968-16</inkml:trace>
    </iact:actionData>
  </iact:action>
  <iact:action type="add" startTime="35616">
    <iact:property name="dataType"/>
    <iact:actionData xml:id="d27">
      <inkml:trace xmlns:inkml="http://www.w3.org/2003/InkML" xml:id="stk27" contextRef="#ctx0" brushRef="#br0">30880 13570 8287 0,'0'0'736'3,"0"0"-592"-2,0 0-144-1,0 0 0 8,0 0 1600-8,0 0 304 6,0 0 48-5,0 0 16 7,0 0-768-8,0 0-160 5,0 0-16-4,0 0-16 8,0 0-240-9,0 0-64 5,0 0 0-5,0 0 0 10,0 0-160-9,0 0-32 5,0 0-16-6,0 0 0 6,0 0-128-6,0 0-32 9,0 0 0-9,0 0 0 7,0 0-32-7,0 0-16 7,0 0 0-7,0 0 0 10,0 0 32-10,0 0 0 5,0 0 0-5,6-16 0 7,-6 16-48-6,6-11 0 6,-6 11 0-7,10-16 0 7,-6-2-48-6,1 7-16 5,3-5 0-5,-8 16 0 6,6-12-80-6,-6 12-128 5,6-13 176-6,-6 13-176 9,0 0 0-9,0 0 0 7,0 0 0-7,0 0 0 8,0 0 0-8,0 0 0 7,0 0 0-7,0 0 0 8,0 0 0-8,2 21 0 6,0 3 0-5,-2 1 0 7,0 2 0-8,0-1 0 6,0-5 0-6,0-1 0 8,-2 7 0-8,2 0 0 8,-2 1 0-8,0-1 0 7,0-8 0-2,2 5 0-2,0-3 0-3,0-3 0 9,0-18 0-9,0 15 256 6,0-15-48-6,2 18-16 8,-2-18 96-8,0 0 16 7,0 0 0-7,0 0 0 7,0 0 112-7,0 0 32 9,0 0 0-9,16 2 0 7,1-4-64-7,-1-6-16 9,-7 0 0-9,1 0 0 6,0-7-144-6,-2 1-32 7,2-5 0-7,1-3 0 9,-3 1-64-9,2 1-128 7,1-3 176-7,-1 0-176 8,4 1 208-8,-4-3-64 6,1-5-16-6,3 3 0 8,-2-2-128-8,3 4 192 7,-3 1-192-7,4 7 192 8,-7-5-192-8,7-1 0 7,-6 3 0-7,7 7 0 8,-3-1 0-8,2 4 0 7,-16 10 0-7,13-6 0 9,3 0 0-9,-16 6 0 7,17 0 0-7,-3 2 0 8,4 2 0-8,-7 2 0 6,1 4 0-6,-2 2 0 8,-10-12 0-8,11 9 0 8,-11-9 0-8,12 20 0 7,-2-6-176-7,2 1 48 7,-12-15 0-7,0 0 0 22,15 18-544-21,3-3-96-1,-5 1-32 1,5-6-13792 1</inkml:trace>
    </iact:actionData>
  </iact:action>
  <iact:action type="add" startTime="36817">
    <iact:property name="dataType"/>
    <iact:actionData xml:id="d28">
      <inkml:trace xmlns:inkml="http://www.w3.org/2003/InkML" xml:id="stk28" contextRef="#ctx0" brushRef="#br0">29513 14165 1839 0,'0'0'160'4,"0"0"-160"-4,0 0 0 0,0 0 0 7,0 0 2144-7,0 0 400 7,2-8 80-7,-2 8 0 8,0 0-1408-8,0 0-272 6,4-16-64-5,-4 16-16 7,0 0-160-7,0 0-48 5,7-11 0-6,-7 11 0 8,0 0-80-7,0 0 0 6,0 0-16-7,8-12 0 8,-8 12-144-8,2-12-32 7,-2 12 0-7,0 0 0 8,0 0-96-8,0 0-32 6,0 0 0-6,0 0 0 7,0 0 0-7,0 0-16 8,0 0 0-7,0 0 0 6,0 0 224-6,0 0 48 4,0 0 16-5,0 0 0 9,0 0-176-9,18 14-32 6,-18-14-16-6,12 17 0 9,1 3-80-9,-3 1-16 6,-4-7 0-6,5 9 0 9,-1 3-64-9,-2 3-16 7,4 0 0-2,-4 2 0-2,-1 1 0-3,5 1 0 8,-4-2 0-8,2 0 0 8,1-2-128-7,-3 3 0 5,0 3 0-6,4 0 0 8,-5-6 128-8,3 0 32 6,0 1 16-6,-2-5 0 9,1-4 192-9,3-3 32 6,-6 2 16-6,4-7 0 7,-2 3-64-7,-1 1-16 8,-3-1 0-8,2 1 0 8,-6-17-128-8,10 10-16 7,-10-10-16-6,0 0 0 6,10 16-176-7,-10-16 192 7,0 0-192-7,0 0 192 7,0 0 16-6,0 0 16 6,0 0 0-6,0 0 0 5,0 0 128-6,0 0 32 8,13-2 0-7,-13 2 0 6,12-12-96-7,-2 4-16 7,-4-3 0-7,1-5 0 8,-3-1 0-8,2 1 0 7,0-4 0-7,2 1 0 8,-4-6 112-8,2 3 0 7,-1-3 16-6,3-4 0 7,0-9-48-8,-2 7-16 6,-4 2 0-6,4 2 0 8,0-3-144-8,3 3-16 8,-5 2-16-8,2-1 0 8,2-1-160-8,0 2 0 7,-4-1 144-7,-1 7-144 8,3-1 0-8,0 5 0 7,-6 15 0-7,8-14 0 9,-2-1 0-9,-6 15 0 6,8-10 0-6,-8 10 0 8,0 0 0-8,13-10-256 6,-13 10 64-6,0 0 0 26,10-8-1584-26,-10 8-320 0,18-2-64 1,-18 2-7728 5,0 0-1552-4</inkml:trace>
    </iact:actionData>
  </iact:action>
  <iact:action type="add" startTime="37541">
    <iact:property name="dataType"/>
    <iact:actionData xml:id="d29">
      <inkml:trace xmlns:inkml="http://www.w3.org/2003/InkML" xml:id="stk29" contextRef="#ctx0" brushRef="#br0">29374 13896 11967 0,'0'0'528'1,"-13"3"112"-1,-3-1-512 1,16-2-128-1,-16 4 0 0,16-4 0 6,-13 4 1552-6,13-4 288 6,0 0 48-6,-14 4 16 9,14-4-704-9,0 0-144 8,0 0-32-8,0 0 0 6,0 0-96-5,0 0-32 6,0 0 0-7,0 0 0 8,0 0-256-8,0 0-48 7,0 0-16-7,20-10 0 8,3 1-208-8,2 1-48 8,1 2-16-8,1-2 0 8,2-2-144-8,5 5-32 7,-1 1 0-7,8-2 0 7,0-2-128 0,3 4 0-7,5 0 0 0,-6 0 0 8,0 2 176-7,0 0-48 4,0 0-128-5,-4 1 192 9,0 1 16-9,-8-2 0 7,0-2 0-6,-1 2 0 7,-5 0-32-8,-2 0-16 6,3-2 0-6,-5 0 0 8,-5 0 32-8,1 0 16 7,-17 4 0-7,12-8 0 9,-12 8-16-9,0 0-16 6,10-11 0-6,-10 11 0 8,0 0-48-8,6-14-128 7,-6 0 192-7,0 7-64 9,-8-5 0-9,-4 4-128 6,2 0 192-6,-5-1-64 10,1 1-128-10,-3 2 0 6,3-6 144-6,-6 1-144 9,1 1 128-9,3-2-128 5,-3 4 128-5,1 0-128 9,1-3 144-9,-3 3-144 6,5-2 192-5,1 0-192 8,-4 7 128-9,5 1-128 4,-3-4 0-3,6 2 0 7,10 4 0-7,-15 0-224 6,15 0 32-7,0 0 16 22,0 0-2016-20,0 0-416-2</inkml:trace>
    </iact:actionData>
  </iact:action>
  <iact:action type="add" startTime="44519">
    <iact:property name="dataType"/>
    <iact:actionData xml:id="d30">
      <inkml:trace xmlns:inkml="http://www.w3.org/2003/InkML" xml:id="stk30" contextRef="#ctx0" brushRef="#br1">1605 13225 6447 0,'0'0'576'4,"0"0"-576"-4,-14-2 0 0,14 2 0 8,0 0 1520-8,0 0 192 7,-10-10 32-7,6-2 16 8,4 12-448-8,-2-9-96 7,2-5 0-7,4 2-16 7,0-5-384-7,6 3-80 7,4-4-16-7,1 1 0 7,5-3-304-7,3 3-64 8,1 5-16-8,3-5 0 8,0-1-208-8,0 4-128 8,-1-1 128-8,5 3-128 7,-2-5 0-7,2 5 128 6,-3 0-128-5,-3 6 0 7,-1 4 0-8,3 4 0 7,-4 2 0-7,-1 6 0 8,-9 0 0-8,7 7 0 10,-5 1 0-10,1 5 0 7,0 4 0-7,-5 5 128 8,-5 3-128-8,-2 4 0 6,-2 0 128-5,-4 6-128 5,-4 5 160-6,-3 1-160 10,-9-4 176-10,0 4-176 5,-1 1 192-4,-4-3-192 7,-3-2 224-8,-1-4-64 6,1 4-16-6,-1-8 0 8,-2 0 240-8,2-8 32 6,-3-4 16-6,3-2 0 11,-4 1 144-11,2-1 16 5,1-5 16-5,3-1 0 7,-2 1-272-7,3-7-48 7,1 3-16-7,7-8 0 9,3 1-272-9,13-9 128 6,-8 10-128-6,8-10 0 8,0 0 144-8,0 0-144 7,0 0 0-7,0 0 144 8,0 0-144-8,0 0 0 7,17-4 0-7,7-2 0 9,-1-3 0-9,2 1 0 6,1 4 0-6,5-6 0 9,2 2 0-9,8 3 0 5,-4-9 0-5,4 6 0 10,-4 2 0-10,-2 0 0 6,4-1 0-6,-2 1 0 10,0 2 0-10,2 0 0 5,-5 2 0-5,1-2 0 9,2 0 0-9,-4-2 0 6,-2 4 0-6,-4 0 0 24,1 0-624-22,-5 1 0 2,1-1 0-3,-7 0-10944-1</inkml:trace>
    </iact:actionData>
  </iact:action>
  <iact:action type="add" startTime="45033">
    <iact:property name="dataType"/>
    <iact:actionData xml:id="d31">
      <inkml:trace xmlns:inkml="http://www.w3.org/2003/InkML" xml:id="stk31" contextRef="#ctx0" brushRef="#br1">2705 13131 15663 0,'0'0'1392'1,"0"0"-1120"-1,0 0-272 0,0 0 0 6,0 0 1008-6,0 0 144 8,0 0 16-8,21 8 16 7,-7-2-624-6,5 9-128 6,-1-1-32-7,1 9 0 8,5 3 112-8,1 1 0 5,1 0 16-5,1 3 0 10,2 5-16-10,2 4 0 7,2-6 0-7,3-2 0 9,-3 2-80-9,-2 0-32 6,-2 2 0-6,-3-1 0 9,-3-5-240-9,-2-2-160 5,-5 1 192-5,4-3-192 9,-3-6 0-9,-3-3 0 6,-1 3 0-6,-3-5 0 23,0 2-320-22,2-5-160-1,-12-11-32 0,0 0-10928 2</inkml:trace>
    </iact:actionData>
  </iact:action>
  <iact:action type="add" startTime="45301">
    <iact:property name="dataType"/>
    <iact:actionData xml:id="d32">
      <inkml:trace xmlns:inkml="http://www.w3.org/2003/InkML" xml:id="stk32" contextRef="#ctx0" brushRef="#br1">3331 12969 23951 0,'-27'-6'2128'1,"7"10"-1696"4,2 0-432-4,3 4 0 3,-5 4 320-4,5 3-32 6,-3 7 0-6,-3 3 0 9,-3 4 352-8,-1 3 64 5,-2 1 0-6,-1 6 16 7,1 0 32-7,-2 0 0 9,0 6 0-9,-3 1 0 6,1-5-64-6,2 6-16 7,2 4 0-7,-1-2 0 7,3-3-400-6,5 5-80 6,5 2 0-7,-1-4-16 8,6-10-176-8,1 0 0 7,3-4 0-7,2-8-176 23,2-2-384-23,4-5-80 1,-2-20 0-1,8 10-16 14,-8-10-1168-12,19 0-224 4,7-14-64-5</inkml:trace>
    </iact:actionData>
  </iact:action>
  <iact:action type="add" startTime="45585">
    <iact:property name="dataType"/>
    <iact:actionData xml:id="d33">
      <inkml:trace xmlns:inkml="http://www.w3.org/2003/InkML" xml:id="stk33" contextRef="#ctx0" brushRef="#br1">3664 12928 26255 0,'22'-13'1152'1,"-7"1"256"-1,9 2-1120 0,5-3-288 3,12 1 0-3,-2 6 0 7,6 0 0-7,-4-2 0 8,2 4 0-8,-4 2 0 7,4 2 0-7,-6 8 0 6,-2 4 128-5,-2-4-128 7,-10 5 320-8,1 1-32 7,1 9-16-7,-3 3 0 8,-3 3-16-8,-7 0-16 7,0 4 0-7,-5 6 0 8,-7 2 0-8,-2 8 0 7,-11 2 0-7,1 4 0 7,-5 3-16-7,-5-3 0 9,1-5 0-9,-7-1 0 11,-3 2 112-11,-4-4 32 4,0-8 0-4,6-2 0 9,1-8 336-9,3-2 80 7,5 1 16-7,7-5 0 8,-3-4-224-8,8 1-64 6,3-1 0-6,5-5 0 9,5 2-304-9,5-7-64 6,6 3-16-6,3-4 0 7,5-6 16-7,11 0 0 8,0-2 0-8,8-4 0 8,-4 0-144-8,10-6 192 5,1 1-192-5,7 1 192 11,1-6-192-11,1 2 0 5,-1-7 144-5,11 3-144 25,-1-3-1264-24,6 1-320 4,-4 3-64-5,-1-3-13344 1</inkml:trace>
    </iact:actionData>
  </iact:action>
  <iact:action type="add" startTime="46383">
    <iact:property name="dataType"/>
    <iact:actionData xml:id="d34">
      <inkml:trace xmlns:inkml="http://www.w3.org/2003/InkML" xml:id="stk34" contextRef="#ctx0" brushRef="#br1">5543 11407 9215 0,'0'0'400'2,"0"0"96"-2,-14 4-496 0,-1-2 0 0,3 0 0 0,-4 2 0 6,3 0 1920-6,13-4 272 8,-16 8 64-8,16-8 16 7,0 0-1120-6,0 0-208 6,0 0-48-7,0 0-16 7,0 0-128-7,0 0-32 9,17 3 0-9,7 1 0 8,-1-6 16-8,7 0 0 8,3 0 0-8,6 1 0 7,10-5 0-7,1 4 0 6,3 0 0-6,0 0 0 8,-1-2-176-8,5 2-48 7,1-2 0-7,9 0 0 12,5-4-96-12,8 6-32 3,2 2 0-2,2 2 0 7,-1 0-96-8,5 4-32 6,-2-6 0-6,0 4 0 10,2 0-128-10,1-4-128 5,3 0 144-5,4 0-144 8,-7 4 0-8,-1 2 128 7,-6 2-128-7,-2-3 0 8,-2-1 0-8,0-2 0 8,0 6 0-8,-4-4 0 8,4 2 0-8,-2-2 0 6,-2 2 128-6,-7-5-128 8,-3 3 0-8,-3-2 0 8,-11 0 0-8,3 0 0 8,-2 2 0-8,-5-4 0 7,-9-4 0-7,4 4 0 8,-7-2 144-8,-3 0-144 5,-2 0 128-5,-2 0-128 9,-3 0 0-9,-1 1 128 8,-7 1-128-8,-3 0 0 8,-13 0 128-8,0 0-128 5,0 0 0-5,0 0 128 8,0 0 64-8,0 0 16 7,0 0 0-7,0 0 0 9,0 0 96-8,-19-2 16 5,-3-2 0-6,1 2 0 9,-6 0-192-8,-6 2-128 4,-3 0 144-5,1 0-144 8,-8-2 144-8,4 2-144 8,-5 0 128-8,1 0-128 7,-6-4 128-7,-8 4-128 8,-3 4 0-8,-8-4 128 7,-1 0-128-7,-7 0 0 7,0-4 144-7,-2 4-144 8,-2-2 0-8,2 2 144 8,-2-2-144-8,-10 2 0 7,-5 0 192-7,-3 0-64 6,-1-2 0-5,-3 2-128 8,3 0 192-9,1-2-192 5,-5-2 192-5,0 0-192 9,-3-2 144-9,7 1-144 7,-1 1 0-7,13-2 144 9,5 0-144-9,10-2 128 7,5-2-128-7,11 3 128 7,1-7-128-7,4 4 0 6,6 2 0-5,5-1 128 9,4-1-128-10,3 4 0 5,4-2 0-5,8-1 0 8,1 1 128-8,2 2-128 8,9-4 0-8,9 10 128 6,0 0-128-6,4-12 0 8,-4 12 0-8,15-15 0 8,1 3 0-8,7 4 0 7,8-1 0-7,8 3 0 8,0 2 0-8,12-2 0 8,6 4 0-8,3-4 0 7,8 2-128-7,7 4 128 7,10 0 0-7,11 2 0 8,5 0 0-8,1 4 0 8,1-4 0-8,3 2 0 8,3 0 0-8,0 7 0 5,2 3 0-5,2-2 0 9,-3 0 0-8,-5-3 0 6,-2 3 0-7,-7 0 0 8,1-3 0-8,-1 3 0 6,3 0 0-6,-9 2 0 10,-2-7 0-10,-8 1 0 6,-6 0 0-6,-8-2 0 7,-1-2 0-7,-11 2 0 7,-7-3 0-7,-4 1 0 8,-6 0 0-8,-6 0 0 8,-3 0 0-8,-9-2 0 7,-19-2 0-7,0 0 0 7,16 0 0-7,-16 0 128 7,0 0 64-7,0 0 16 7,-18 0 0-6,-5 0 0 7,-8 2 112-8,-5-4 0 7,-8 2 16-7,-9-4 0 8,-6-2-16-8,-7-2 0 8,-12 1 0-8,-6 1 0 8,-7-6 64-8,-3 4 16 6,2 2 0-6,-7-1 0 10,-1-3-176-10,-5 2-32 6,-10 0-16-6,-4-3 0 8,-4 3-176-7,-2 0 0 4,6-2 0-5,-4 6 128 10,2 2-128-10,-2-2 0 6,3 1 0-6,10-1 0 9,5-2 0-9,9 4 0 5,1 4 0-5,11 2 0 8,8-2 0-8,12 2 0 8,9-1 0-8,10-1 0 7,10 0 0-7,12 2 0 8,9-2 0-8,14-2 0 7,0 0 0-7,0 0-192 8,19 12 64-8,20-6 128 8,12-4-256-8,10 2 80 6,7-4 16-6,14 0 0 9,11-2 160-9,15 0 0 6,11 2 0-6,11 0-128 8,5-2 128-8,1 2 0 7,-3 0 0-7,8 0 0 10,1 0 0-10,-4 0 0 5,-7 0 0-5,-6 0 0 10,-2 0 0-10,-4 0 0 5,-2 0 0-4,-6 0 0 7,-8 0 0-7,-5-2 0 4,-10 2 0-5,-10 0 0 8,-8 0 0-8,-6 0 0 8,-7-4 0-8,-12 4 0 10,-2 0 0-10,-14 2 0 7,-4 2 0-7,-11-4 0 7,-14 0 0-7,0 0 0 6,0 0 0-6,-20 8 0 8,-17-5 0-8,-11 7 144 8,-15-4-144-8,-9 4 160 7,-20 2-160-7,-13-5 192 6,-16 3-192-6,-10 2 192 8,-7-4 48-8,-8 1 16 8,-12 3 0-8,-12-2 0 8,-10 7-96-8,-5-3-16 6,-12 2 0-6,0-3 0 8,-4 3-144-8,-4 5 0 8,6 3 144-8,2 1-144 9,2-4 0-8,6 5 0 3,14 1 0-4,3 4 128 25,6 4-960-23,14 1-192 3,6 1-48-5,17 7-17680 1</inkml:trace>
    </iact:actionData>
  </iact:action>
  <iact:action type="add" startTime="48348">
    <iact:property name="dataType"/>
    <iact:actionData xml:id="d35">
      <inkml:trace xmlns:inkml="http://www.w3.org/2003/InkML" xml:id="stk35" contextRef="#ctx0" brushRef="#br1">11656 11938 9151 0,'0'0'400'3,"0"0"96"-3,9-12-496 0,-9 12 0 0,0 0 0 0,12-12 0 7,-4-1 1120-7,0-1 128 8,-6 4 32-8,-2 10 0 8,0 0-208-8,0 0-48 7,6-14 0-6,-6 14 0 5,0 0-304-5,0 0-64 7,0 0-16-7,0 0 0 5,0 0-192-6,0 0-64 7,0 0 0-7,-16-1 0 8,2 1-96-8,-5 3-32 7,-1 5 0-7,1 0 0 8,-7 8 112-8,1-3 16 7,-4 7 0-7,-2-3 0 7,-3 3 192-7,-1 3 64 9,2-3 0-7,-4-1 0 4,-2 1-32-6,6 3 0 6,4 1 0-6,-2-1 0 8,-1 2-224-8,-1 3-64 7,2-1 0-7,2 0 0 8,1-3-160-8,5-1-32 7,5 0-128-6,1 1 192 6,7-1-192-7,0-1 128 8,4-5-128-7,5 3 0 7,2-1 144-8,3-1-144 5,2 3 128-5,4 1-128 7,-4-7 128-6,4 5-128 6,3 1 128-7,1-1-128 7,2 1 128-7,1-1-128 8,-5 1 128-8,5 1-128 8,1 1 160-8,-1 4-160 7,1 3 192-7,-4-5-192 9,1-6 144-9,-5 5-144 6,2 1 0-6,-3 1 144 8,-5-3-144-8,0-2 0 6,0-1 144-5,-6 1-144 7,0 3 128-8,-2-3-128 7,-5-1 128-7,-5 3-128 7,0-1 368-7,-5 1 0 8,-7-2 0-8,1-1 0 8,-2-3-80-8,-4 3-16 6,-1-6 0-5,-5 3 0 7,2-5-32-8,2 2-16 6,-2-5 0-6,0 7 0 9,2-4-32-9,1-1 0 7,3-3 0-7,-2-2 0 8,0 6-64-8,3-3 0 8,3-3-128-8,0 0 192 7,-1 0-192-7,5-2 0 6,7-2 128-6,14-2-128 8,-17 0 0-8,17 0 128 7,0 0-128-7,0 0 0 9,0 0 0-9,0 0 128 6,0 0-128-6,0 0 0 8,0 0 0-8,0 0 0 8,21 6 0-8,-3-4-160 9,3 0 160-9,3 1 0 5,3 1 0-5,4 4 0 10,0-2 0-10,4 0 0 6,-3 2 0-6,-3 5 0 9,-2 1 0-9,1 5 0 5,-3-3 0-4,-6 2 0 7,3 7 0-8,-3 4 0 7,1 2 0-7,-7 6 0 8,1-1 0-8,-6 4 0 7,2 1 0-7,1 6 0 7,-5-4 0-7,-4 6 0 9,2 2 0-9,-2 1 0 7,-2-3 0-7,0 4 0 6,-2-3 0-6,-4 3 0 9,0 2 192-9,-5 7-48 7,-1-1 0-7,-4-1 0 9,3 4 48-9,-5 3 16 6,3-7 0-6,-3-1 0 9,0 1 112-9,9-3 0 5,-1-5 16-5,0-1 0 9,6 0 48-9,2-3 0 7,4-5 0-7,4 2 0 9,4 2-176-9,-2-6-16 5,5 4-16-4,5-4 0 9,3 2-176-10,5-4 128 4,1 2-128-3,4-4 128 8,10-2-128-9,4 2 0 6,8-4 0-6,3 4 0 22,9-2-336-22,11-8-112 1,4-5 0-1,7 3-11264 9,7 5-2240-8</inkml:trace>
    </iact:actionData>
  </iact:action>
  <iact:action type="add" startTime="49552">
    <iact:property name="dataType"/>
    <iact:actionData xml:id="d36">
      <inkml:trace xmlns:inkml="http://www.w3.org/2003/InkML" xml:id="stk36" contextRef="#ctx0" brushRef="#br1">22458 12359 22511 0,'-29'-14'992'1,"11"4"224"-1,6-5-976 0,1-1-240 0,3 3 0 0,4-3 0 7,2 4 960-7,4 3 128 8,4-5 48-8,7 0 0 8,1-7-624-8,7-3-112 6,7 7-16-6,1 1-16 7,2-5-48-6,10 3 0 8,0 3 0-9,6-3 0 6,0 6-96-5,-2-3-32 4,1 1 0-5,5-2 0 9,2 7 64-8,1-5 0 7,-1 6 0-8,4 2 0 7,-1 4 64-7,-1 4 0 5,-1 2 16-5,-3 2 0 12,-8 2-80-12,2 6-32 6,-8-3 0-5,0 7 0 6,-4-6-224-7,-7 9 0 4,-9 4 128-4,1 7-128 9,-9 1 0-9,1 10 0 7,-6 3 0-7,-6 1 0 8,-6 6 0-7,-1 3 0 5,-3 9 128-6,-8-1-128 9,-3 6 0-9,0-3 176 6,-1 3-176-6,7-4 160 8,-5-3-160-8,5 3 0 7,3-2 0-7,0-5 128 7,7-5-128-7,5-3 0 8,0-2 144-8,4-4-144 8,3 2 192-7,5-5-48 6,2-6 0-6,3-5 0 5,7-4-144-6,-1-2 0 6,3-1 0-6,1-9 0 9,-3-1 192-9,-1-8-32 7,2 0-16-7,1 3 0 8,-1-5 128-8,5-4 32 6,-5-2 0-6,4 0 0 10,1 1-128-10,-3-1-32 5,-2-2 0-5,-1 2 0 10,-5-2-144-10,1 0 0 6,-18 4 0-6,14-4 0 8,-14 4 128-7,15-4-128 5,-15 4 128-6,0 0-128 8,8-10 128-8,-8 10-128 6,6-13 0-6,-6 13 128 8,0 0-128-7,0 0 0 6,-2-10 0-7,2 10 128 7,0 0-128-7,0 0 0 8,0 0 0-8,-14-8 128 8,-1 2-128-8,15 6 0 7,-16-2 0-7,2 4 0 9,14-2 0-9,-15 6 0 7,1 2 0-7,0-2 0 9,3 0 0-9,1 3 0 6,-4 3 0-6,7 0 0 8,-5 5 0-8,4-1 0 6,2 3 0-6,0 5 0 9,2-5-128-9,-1 1 128 7,1 3 0-7,2 5 0 9,0 3 0-9,0 4 0 6,0-4 0-5,2 4 0 7,0 6 0-8,2-4 0 5,2-6 0-5,-2 6 0 10,-2 6 0-10,4-6 0 6,3 4 0-6,-3-5 0 8,0-1 0-8,-2 2 0 6,4-4 0-6,0 0 0 8,2-2 0-7,-2 4 0 5,3 0 0-6,3 0 0 9,-6 4 0-9,4 0 0 5,3 6 176-5,-5-4-176 9,-2 2 192-9,0-4-48 8,2 6-16-8,-5-4 0 7,3 4 48-7,-2 2 0 6,2-1 0-6,-2 1 0 10,-2-2-176-10,-2-2 192 5,-2 6-192-5,-4-2 192 9,0-4-32-9,0 3 0 7,1-1 0-7,-11-2 0 9,0-4 112-9,-3 0 32 7,-5-4 0-7,1 4 0 9,-4-4 80-8,-5-5 32 5,-1-3 0-6,-10 0 0 7,-7-1-32-7,-5-1-16 7,-3-4 0-6,-7-3 0 7,-5-1-160-8,-2 3-16 6,-10-10-16-5,-6 7 0 5,-7-3-48-6,-7 5 0 8,-7-3 0-7,-8 0 0 23,-8-1-1152-23,-6 3-256-1,-5 3-32 0,-18 3-16944 1</inkml:trace>
    </iact:actionData>
  </iact:action>
  <iact:action type="add" startTime="52611">
    <iact:property name="dataType"/>
    <iact:actionData xml:id="d37">
      <inkml:trace xmlns:inkml="http://www.w3.org/2003/InkML" xml:id="stk37" contextRef="#ctx0" brushRef="#br1">11724 11824 14735 0,'12'-17'1312'4,"5"3"-1056"-3,-3-5-256-1,3 1 0 7,1 3 912-6,-4-5 128 5,-1 1 32-6,-3 5 0 8,-4-2-96-8,0 5-16 6,-2 1 0-6,-4 10 0 9,0 0-128-9,-8-14-16 5,0 8-16-5,-9 2 0 9,1 3-272-9,-6 4-48 7,-5 1-16-7,-4 4 0 8,-8 8-192-8,0-1-32 7,-6 7-16-7,0 5 0 8,-6 4 160-8,-1 4 16 8,-5-1 16-8,1-3 0 7,-3 0 80-7,-1 2 16 12,-1 4 0-12,5 0 0 4,1 0-208-3,4 4-48 5,6 0 0-6,1 2 0 8,7-4-256-8,1 0 128 6,7-6-128-6,10 0 0 9,1-1 128-9,6-5-128 7,1-4 0-7,5 1 0 9,6 3 0-9,2-2 0 6,4-1 128-6,11 1-128 7,5-5 0-6,3 3 160 6,2 2-160-7,5-1 128 9,1-3 48-9,2 3 0 5,4 3 0-5,-2 0 0 10,2 3-176-10,2 1 192 6,-6 0-192-6,0 0 192 9,-4 2-192-9,-3 2 0 5,-7 2 0-5,-1 2 128 10,-1 4-128-10,-7-2 0 6,-2 2 0-6,-7 0 128 8,-5-8-128-8,-5-2 0 8,-1 1 144-8,-6 3-144 7,-7 0 272-6,-7-8-16 5,-5-2 0-6,-6-1 0 9,0-1 128-9,-6-2 32 5,1-3 0-5,1 1 0 10,-8-3 0-10,2-5 0 7,2 5 0-7,2 0 0 7,3-9-160-7,1 1-16 7,0 2-16-7,0-6 0 9,-6 1-96-9,8-3 0 7,0-4-128-7,8-4 192 7,-1 0-192-6,7 1 0 5,4-3 0-6,3-4 0 9,-3 0 128-9,11 2-128 6,10 8 0-6,0 0 144 8,0-13-144-8,0 13 0 7,10-12 0-7,7 4 0 9,1 4 0-9,5 4 0 9,2 6 0-9,5 0 128 6,3-2-128-6,4 8 0 5,-2 3-192-5,0 5 192 9,-2-5-128-9,2 9 128 7,-3 3 0-7,-3 8 0 9,-2 8 0-9,-3 4 0 5,-11 0 0-5,5 5 0 9,-6 7-144-9,-1 5 144 6,-5 1 0-6,0 5 0 9,-2-4 0-9,0 12 0 6,0-4 0-6,-2 0 0 10,0 6 0-10,1 0 176 6,-1-2-48-6,4 2-128 10,2-4 224-10,4-2-64 5,-2 4-16-5,5 2 0 10,-1 0-144-10,5 4 0 5,5 0 144-5,1-2-144 9,2 2 0-9,7 0 0 5,6-2 0-5,9-4 0 25,6-4-1648-24,9-10-400 0,3-2-64 3</inkml:trace>
    </iact:actionData>
  </iact:action>
  <iact:action type="add" startTime="53693">
    <iact:property name="dataType"/>
    <iact:actionData xml:id="d38">
      <inkml:trace xmlns:inkml="http://www.w3.org/2003/InkML" xml:id="stk38" contextRef="#ctx0" brushRef="#br1">22614 12055 18143 0,'-22'-6'800'3,"22"6"160"-3,-11-8-768 0,5-4-192 0,6 12 0 0,0-11 0 7,6-1 832-7,5-2 112 7,-1 4 16-7,10-3 16 10,9 7-576-10,2-4-112 5,0-3-32-5,4 5 0 9,1 2 160-9,1-2 32 6,7 6 0-6,-3 0 0 9,2 0-32-8,-6 6 0 5,4 4 0-6,-4 2 0 7,0-1-16-7,2 9 0 7,-3 1 0-7,-1 1 0 8,2 7-192-8,-6 3-32 9,-2 3-16-9,-3 4 0 6,-5 8 0-6,-7 1 0 13,1 7 0-13,-9 4 0 3,-2-1-16-2,-4 7 0 6,-4 3 0-6,0-2 0 6,-6-1-16-7,1-1 0 6,-3-1 0-6,-2-3 0 8,5-7 16-8,-5 1 0 7,4 3 0-7,4-2 0 8,0-1 96-7,1-3 16 4,1-4 0-5,2 0 0 9,2-6-64-9,4 2-16 7,3-4 0-7,3-2 0 9,2 0-176-9,7-4 160 5,7-5-160-5,5-1 160 11,2 0-160-11,6-5 160 5,-4-3-160-5,4-1 160 9,0-8-32-9,0-4-128 5,8 1 192-4,4-3-64 7,-6-4 64-8,2 2 0 7,-1-2 0-7,-3 1 0 7,-2-1 48-6,0 2 16 5,-2-2 0-6,-8 0 0 8,-3 2-112-8,-3 2-16 8,-25-2 0-8,0 0 0 8,0 0 64-7,0 0 0 4,0 0 0-5,0 0 0 10,0 0 144-10,-8 9 48 6,-11 5 0-6,-3-4 0 10,-3 3-208-10,-2 1-48 6,-3 4 0-6,1-1 0 7,0 5-128-7,0 5 0 6,-1 6 0-6,3 4 128 11,2-2-128-11,-1 4 0 5,-3 2 144-5,4 8-144 9,-1-4 160-9,5 4-32 5,5-1-128-5,1 3 192 8,7-4 16-8,2 4 0 8,-2-5 0-8,4 3 0 7,2-4-16-7,0 2-16 9,2 2 0-9,0-5 0 7,2-3-48-7,0 4-128 6,0-4 192-6,-2 2-64 8,-4-8-128-8,0 2 160 9,1 2-160-9,-5-4 160 7,-8 2-160-7,-1 4 0 7,-3-9 0-7,-9 5 128 24,-10 5-1024-22,-2 5-224-1,-10-4-32-1,-5 2-15376 0</inkml:trace>
    </iact:actionData>
  </iact:action>
  <iact:action type="add" startTime="55539">
    <iact:property name="dataType"/>
    <iact:actionData xml:id="d39">
      <inkml:trace xmlns:inkml="http://www.w3.org/2003/InkML" xml:id="stk39" contextRef="#ctx0" brushRef="#br1">12576 20060 7359 0,'0'0'656'4,"0"0"-528"-4,0 0-128 2,-15 4 0 4,3 2 880-6,12-6 144 5,-14 8 16-4,14-8 16 6,0 0 160-6,-11 4 16 6,11-4 16-6,0 0 0 6,0 0-32-7,0 0-16 7,-16 0 0-7,16 0 0 7,0 0-64-7,0 0-16 7,0 0 0-7,0 0 0 8,0 0-288-8,0 0-48 7,0 0-16-7,0 0 0 10,0 0-176-10,0 0-32 6,0 0-16-6,0 0 0 9,0 0 176-9,18 5 48 6,-1-3 0-6,5-2 0 9,5-2-64-9,6 1-16 5,2-1 0-5,4 0 0 13,10 0-224-13,2-2-32 4,-2 4-16-4,-3 0 0 8,5 0-160-8,-4 4-48 7,-8-2 0-7,2-2 0 9,-8 0 32-9,2 0 0 6,2 0 0-6,-8 0 0 7,-9 0-16-7,-1 0 0 8,-1 0 0-8,-18 0 0 6,0 0-64-6,0 0-16 8,0 0 0-8,0 0 0 7,0 0 64-7,0 0 16 7,0 0 0-7,0 0 0 8,-21 7 96-8,-3 3 32 9,-5-6 0-9,-4 0 0 8,-2 0-48-8,-8-2-16 6,-2-4 0-5,0 2 0 6,-6 4-96-7,-3-2-32 7,1 0 0-7,2 5 0 9,4-3-16-9,5-2 0 7,-3-2 0-7,8 0 0 7,7 0 80-7,7 2 16 6,3-2 0-5,9 0 0 8,11 0-112-9,0 0-128 5,0 0 176-5,0 0-176 8,0 0 128-7,0 0-128 6,11-4 0-7,9 0 0 8,3 3 0-8,5-3 0 8,1 2 0-8,10 0 0 22,6-2-768-20,7 2-176-1,1 0-16-1,4 2-11456 7,-1 0-2272-5</inkml:trace>
    </iact:actionData>
  </iact:action>
  <iact:action type="add" startTime="56503">
    <iact:property name="dataType"/>
    <iact:actionData xml:id="d40">
      <inkml:trace xmlns:inkml="http://www.w3.org/2003/InkML" xml:id="stk40" contextRef="#ctx0" brushRef="#br1">19230 20275 14735 0,'-18'-2'1312'2,"18"2"-1056"-2,-19-2-256 0,5 0 0 5,14 2 2016-4,0 0 352 7,0 0 64-8,0 0 0 8,0 0-1360-8,0 0-288 6,0 0-48-6,0 0-16 8,0 0-256-8,0 0-48 7,0 0-16-7,21-10 0 7,3 4 288-7,5 0 48 7,6 3 16-7,6-3 0 9,0-2-112-9,4 2-32 7,4 0 0-6,-1 2 0 5,1-2 128-6,6 1 32 8,1 1 0-8,7 0 0 7,-3 0-64-7,3 4-16 12,3-6 0-12,-4 2 0 6,-1-2-304-6,-5 6-64 7,-3-2-16-7,-2 0 0 6,-14 0-48-6,-6 2 0 8,-6 0 0-8,-5 0 0 7,-2 0-96-7,-18 0-32 8,0 0 0-8,0 0 0 8,0 0 48-8,0 0 0 7,0 0 0-7,-16 4 0 8,-4-2-48-8,-3 0 0 7,-8 2 0-7,-2-2 0 23,-2-2-512-21,-6 2-128-2,-2 0 0 1,2 0-17328-1</inkml:trace>
    </iact:actionData>
  </iact:action>
  <iact:action type="add" startTime="57265">
    <iact:property name="dataType"/>
    <iact:actionData xml:id="d41">
      <inkml:trace xmlns:inkml="http://www.w3.org/2003/InkML" xml:id="stk41" contextRef="#ctx0" brushRef="#br1">13341 20634 9215 0,'-2'-20'400'4,"2"20"96"-4,2-14-496 0,-2-3 0 0,0 1 0 1,0-1 0 6,0 5 1728-6,0-4 240 6,0 3 48-7,0 13 16 7,0-16-800-7,0 1-144 7,0 15-48-7,0 0 0 7,0-12-80-7,0 12 0 7,0-16-16-7,0 16 0 8,0 0-176-8,0 0-48 8,0 0 0-8,0 0 0 7,0 0-176-7,0 0-32 7,8 20-16-7,0 3 0 9,-3-1-48-9,3 3-16 7,-4 0 0-7,0 5 0 8,-2 1-128-7,0 0-32 8,-2 4 0-8,-2 4 0 4,0-4 80-5,0 2 16 6,2 6 0-6,-2-8 0 9,0-6-32-9,2 1 0 6,0-5 0-6,4-2 0 8,-2-1-80-8,4-5 0 7,0 1-16-7,5-2 0 9,1-9-64-9,6 1-16 5,3-2 0-4,5 0 0 8,5-2 144-9,4-4 16 6,4 0 16-5,6-2 0 6,5 0-160-6,5 0-48 5,0-4 0-6,1 4 0 8,9-2-128-8,1 2 0 7,-4 2 0-7,5 2 0 8,3 2 0-8,8 0 0 7,0 0 0-7,4-2 0 8,0 0 0-8,2-4 0 6,1-4 0-5,-1 2 0 6,2 2 128-7,6 0-128 8,5-2 0-8,3 2 128 8,-3-3-128-7,1-5 0 5,-10-2 0-6,1 4 0 8,5-3 0-8,-2 5 0 7,-5 2 128-7,5 0-128 8,2 0 0-8,-8-2 0 8,-5 4 0-8,-1 0 128 7,-5-2-128-7,-5 2 0 7,4 1 0-7,-6 1 0 8,0 0 0-8,-3 0 0 7,3 0 0-7,-4 1 0 8,-1 3 0-7,-1-2 0 5,1 2 0-6,-7-2 0 8,-5 8 0-8,-4-6 0 7,0 2 0-7,-1 1 0 8,-7 5 0-8,4-4 0 7,-8 4 0-7,4-3 0 7,-1 1 0-6,-5 2 0 6,2-6 0-7,-2 0 0 7,-4-1 0-7,-1 1 0 8,-1-2 128-8,-2 0-128 7,-1-2 0-7,-1-2 0 8,-5 0 0-8,-7 0 128 8,-11 0-128-8,16 0 0 7,-16 0 0-7,0 0 128 7,0 0 144-7,0 0 32 7,8-14 0-7,-8 14 0 8,4-13 96-8,-2-7 32 8,-4 5 0-8,0-5 0 8,0-5-64-8,-2-1-16 6,0-1 0-6,4 0 0 9,-4-4-48-9,2 1-16 7,2-5 0-7,0-4 0 8,0 4-96-8,0-2-32 7,0-6 0-7,2 4 0 8,-2-4-160-8,2-2 0 7,0 3 144-7,-2-3-144 9,0 6 192-9,-2 0-48 6,0 4 0-6,0 3 0 8,0 3 48-8,2 0 16 7,-2 5 0-7,-2 3 0 7,0 7-208-7,2-1 176 8,2 15-176-8,0 0 160 7,-5-10-160-7,5 10 0 7,-4-14 0-7,4 14 0 23,0 0-1568-22,0 0-192-1,-14-4-32 3,14 4-16016-3</inkml:trace>
    </iact:actionData>
  </iact:action>
  <iact:action type="add" startTime="58721">
    <iact:property name="dataType"/>
    <iact:actionData xml:id="d42">
      <inkml:trace xmlns:inkml="http://www.w3.org/2003/InkML" xml:id="stk42" contextRef="#ctx0" brushRef="#br1">20435 20464 9215 0,'-6'-22'400'4,"2"13"96"-4,2-9-496 0,-2 4 0 0,3-3 0 1,-3 5 0 5,2-3 2032-5,0 3 304 6,-2-4 64-7,2 7 16 7,0-5-1152-7,0 2-240 9,0-1-32-9,2 5-16 6,0 8-16-6,0 0-16 9,-4-14 0-9,4 14 0 7,0 0-192-7,0 0-48 6,0 0 0-6,0 0 0 9,0 0-160-9,0 0-32 6,0 0-16-6,0 0 0 9,-8 16 0-9,2 3 0 6,1-3 0-6,1 3 0 8,2 7-32-8,-2-1 0 7,-2 0 0-7,2 5 0 9,-2 1-144-5,2 2-16-1,2-2-16-3,-2 0 0 9,3 4-80-9,-1-1-16 6,0-5 0-6,2 2 0 7,2-2-64-7,0-1 0 9,-1-5-128-9,3 0 192 6,-2-1-48-5,4-3-16 6,0 1 0-7,4-1 0 9,-4-5 32-9,1 2 0 7,5-7 0-6,-12-9 0 4,14 12 128-5,3-4 32 8,-5-4 0-8,6-2 0 7,-5-4 0-7,5 0 16 9,3 0 0-9,1-2 0 7,-1-8-112-7,7 3-32 7,1-1 0-7,6-4 0 7,-2 4-192-7,2-3 144 8,6 1-144-8,0-2 128 8,6 5-128-8,2 1 0 7,-4-6 0-7,5 4 0 9,1 1 0-9,2-5 0 7,-3 6 0-7,3-1 0 8,0 1 0-8,-3 4 0 7,3 2 0-7,2 0 0 8,1 4 0-8,7 0 0 7,-1 4 0-7,4 3 0 8,1-1 0-8,-3 0 0 7,4 0 0-7,-5 4 0 7,-1-3 0-7,4 7 0 7,-1-2 0-7,3 1 0 8,0-7 0-8,6 8 0 8,-1-5 0-8,3 7 0 8,0-3 0-8,-6 3 0 8,-2-8 0-8,-1 3 0 7,1-3 0-7,-4 4 0 7,1-6 0-7,1 3 0 8,-6 3 0-8,9-6 0 8,-5 3 0-8,2-3 0 7,3-4 0-6,-7 2 0 6,6-4 0-7,-7 0 0 7,-3-2 0-7,1 0 0 7,3 0 0-6,3 0 0 7,-5 0 0-8,1 0 0 5,3 0 0-5,0-2 0 7,-3-2 0-7,3 0 128 8,2 2-128-8,-7-2 0 8,-3-2 0-8,1 1 0 7,-4 1 128-6,1 0-128 6,-3 0 0-7,-2 2 0 8,0 0 0-8,-3 0 0 7,1-2 0-7,-4 0 0 7,4 2 0-7,-2 2 0 8,-6-2 0-8,2 2 0 8,-6-2 0-8,-4 2 0 7,0-2 0-7,-1 2 0 7,-5-2 0-7,-2 2 0 9,1-2 0-9,-7 1 0 8,3 1 128-8,-1 0-128 8,-5 0 0-8,-14 0 0 5,17-2 0-5,-17 2 0 8,18 0 0-8,-18 0 0 6,0 0 0-5,14 0 0 9,-14 0 0-10,0 0 0 5,15 2 0-5,-15-2 0 7,0 0 0-7,0 0 128 8,0 0-128-8,14 3 0 8,-14-3 0-8,14 8 0 8,-14-8 0-8,7 10 0 7,-7-10 0-7,0 0 0 7,0 0 0-7,0 0 0 8,16 6 0-7,-16-6 0 5,0 0 128-6,0 0-128 8,0 0 0-8,12 6 0 7,-12-6 0-7,0 0 0 8,0 0 0-8,0 0 128 7,0 0-128-7,15 4 0 8,-15-4 128-8,0 0-128 6,12 2 0-5,-12-2 128 8,0 0-128-9,20-2 0 6,-20 2 0-6,11-4 128 8,-11 4 0-8,16-6-128 7,-6-2 192-7,-1-4-64 10,3 5 112-10,-2-5 16 6,3-2 0-6,-3 1 0 6,6-7 64-6,-5-3 32 8,7-5 0-8,-4 1 0 8,5 0-128-8,3-4-32 8,-5-8 0-8,9 0 0 7,1 1 16-7,0-6 0 8,-1-3 0-8,-1 0 0 7,0-10-80-7,1-1-128 8,-1 1 176-8,-2-1-176 7,1-5 144-7,-5 3-144 7,3 0 0-7,-1 5 144 9,-7 4-144-9,1 2 0 7,-3-1 144-7,2 9-144 7,-4 2 0-6,1 8 144 6,-3 3-144-7,-2 1 0 8,2 0 0-8,0 5 0 6,-5 5 0-6,-1-1 0 24,0 6-1792-22,-2 12-352-1</inkml:trace>
    </iact:actionData>
  </iact:action>
  <iact:action type="add" startTime="63229">
    <iact:property name="dataType"/>
    <iact:actionData xml:id="d43">
      <inkml:trace xmlns:inkml="http://www.w3.org/2003/InkML" xml:id="stk43" contextRef="#ctx0" brushRef="#br1">7035 18354 1839 0,'0'0'160'2,"0"0"-160"-2,0 0 0 0,0 0 0 6,0 0 384-6,0 0 32 7,0 0 16-6</inkml:trace>
    </iact:actionData>
  </iact:action>
  <iact:action type="add" startTime="64597">
    <iact:property name="dataType"/>
    <iact:actionData xml:id="d44">
      <inkml:trace xmlns:inkml="http://www.w3.org/2003/InkML" xml:id="stk44" contextRef="#ctx0" brushRef="#br1">24221 17002 19343 0,'0'0'1728'2,"0"0"-1392"-2,0 0-336 0,2-13 0 5,-2 13 976-4,0 0 128 4,0 0 32-5,-2-12 0 8,-4-4-496-7,6 16-112 5,-12-11-16-6,-3-3 0 8,3 4-192-8,-5 2-32 9,1-3-16-9,-2 3 0 8,-5 2-112-8,-2-4-32 5,-5 1 0-4,3 1 0 6,-2-4 48-6,-4 4 0 4,-6 0 0-5,2-1 0 9,-10 1 144-9,0 4 16 8,-2 0 16-8,-3 0 0 7,-3 2-96-7,-9-2 0 11,-7 4-16-11,-1-2 0 6,-4-2-16-6,2 1 0 5,-4-1 0-5,-4-2 0 10,0 4-32-10,-4 0-16 5,-7 2 0-5,-5 2 0 10,-11 0 112-10,0 0 32 7,0-4 0-7,-1 2 0 6,-3 4 0-6,-8-2 16 9,-2 0 0-9,-5 0 0 6,-3-2-128-6,4 3-16 7,-4 1-16-7,-1 2 0 9,-7-2-176-9,1-2 0 7,-1-4 144-6,3 0-144 5,1 0 0-6,-1 2 0 8,-7 0 0-8,3 0 0 8,-4-6 160-8,3 1-32 6,1-1-128-5,-5 0 192 7,-7 2-192-8,2-4 0 6,8-2 0-6,3 5 0 8,-3-3 160-8,-7-2-160 7,-3-2 160-7,-2-1-160 10,8 5 224-10,-2-2-48 5,1 0-16-5,-1 3 0 11,-10-11-32-11,6 6-128 5,4-3 192-5,-4 7-64 7,-2-2-128-7,-2-4 128 8,5-1-128-8,-3-3 128 9,10 9-128-9,-12-7 0 6,-6-5 0-6,4 3 128 7,6-2-128-7,-6-1 0 8,-2 3 0-8,4 5 0 8,-4-7 0-8,2 7 0 7,6-3 0-7,-4 4 0 7,-12-7 0-7,4 3 0 8,6-1 0-8,-2-1 0 8,0 4 0-8,-2-1 0 6,-1 1 0-6,5-1 0 10,0 5 144-10,-6-6-144 5,-4 5 160-5,2-5-160 9,6 2 192-9,0 1-64 6,0 1-128-6,-2-4 192 10,-1 9-48-10,5-5-16 6,2 2 0-6,-4 2 0 8,-6-5 64-8,2 3 0 6,6 2 0-6,2-2 0 10,-4 3-32-9,-4 3 0 4,0-4 0-5,2 2 0 7,6 2-160-6,-6 0 160 5,-7 0-160-6,5 0 160 8,2 2-160-8,4 2 0 7,0 0 0-6,-4-3 0 6,0-1 0-7,4 4 0 8,8 0 0-8,-8 4 0 8,-8-2 0-8,4-1 0 6,2 1 128-6,8 2-128 8,0 0 0-8,0 0 0 8,-10-4 0-8,4 4 0 8,8 4 128-8,-2-2-128 7,-10 0 0-7,4-1 128 8,6-1-128-7,2 6 0 4,7-4 0-5,-3 4 128 9,-10 1-128-9,4-1 0 7,11 4 0-7,3-5 0 8,-3-1 0-8,1 6 0 6,-1-2 0-6,3 3 0 8,1-3 0-8,7 4 0 7,-1-7 0-6,2 9 0 7,-5-5 0-8,5 7 0 8,12 1 0-8,0-1 0 8,2 1 0-8,0 1 0 6,0-1 0-6,4 1 0 8,1-1 0-8,1 5 0 8,10-1 0-8,5 4 0 6,4 6 0-6,-1-2 0 8,-1-1 0-8,4-3 0 7,2 2 0-7,6 2 0 7,4 4 0-6,8-2 0 8,4 0 0-9,3 6 0 5,7-4 0-5,-1 8 0 9,6-2-144-9,0 4 144 7,6 4 0-7,1-1 0 8,5 3 0-8,5 2-128 6,1-1 128-6,4-3 0 10,3 2 0-10,5 1 0 5,5 7-128-4,3-7 128 6,5-5 0-7,6 6 0 8,2 3-128-8,5 5 128 9,7-1 0-9,-2-1 0 6,3 5-128-6,9-2 128 7,3 1 0-7,2 1-128 8,1-6 128-8,1 5 0 8,-2-1 0-8,4 0 0 6,0 1 0-6,10 3 0 9,-2-4 0-8,4 5 0 7,2-5 0-8,-2 2 0 6,7 3 0-5,7-5 0 5,3 6 0-6,1-8 0 9,7 1 0-9,-2 1 0 6,3-1 0-6,-1-1 0 9,6 2 0-9,4-1 0 6,-2-5 0-6,6 7 0 8,2 1 0-8,7-6 0 7,7 1 0-7,-1-6 0 10,-7-5 0-10,5 3 0 6,3-2 0-6,7-1 0 8,2-3 0-8,4 2 0 7,2 0 0-7,-1-3 0 8,1-5 0-8,0 4 128 7,0-6-128-7,4 4 0 7,8-8 0-7,-1 2 128 8,-7 4-128-7,0-10 0 6,2 1 0-7,0 1 128 7,10 4-128-6,-4-6 0 6,1-2 0-6,1-1 0 5,-6-1 0-6,6 0 0 7,5-1 128-7,3-1-128 8,-2-2 0-8,-1 1 0 8,1 3 0-8,3-2 0 7,5-1 0-6,-5-1 0 7,1 3 0-8,-3-3 0 6,1 0 0-6,3-3 0 7,8-1 0-7,-1 1 0 7,-11-6 0-7,-1 3 0 8,-1-3 0-8,7 1 128 7,3 3-128-7,-5-6 0 7,-5 3 0-7,-1-3 0 9,1 5 0-9,7-3 0 7,1 6 0-7,-1-7 0 7,-9 3 0-7,1-4 0 8,-4 3 0-8,7 1 0 7,10-7 0-7,-7-3 0 8,-6 0 0-8,3 2 0 7,3 0 0-7,3 0 0 8,0-3 0-8,1 1 0 8,-7-4 0-8,3 4 0 7,1-4 0-7,1 2 0 7,3-2 0-7,-4 0 0 9,-7 0 0-8,-2 2 0 5,3 3 0-6,3-1 0 9,1 2 0-9,-1-2 0 5,-8 0 0-4,3 0 0 7,5 0 0-8,-1 1 0 7,3 1 0-6,-5-4 0 7,-3 0 0-8,0 0 0 6,3 4 0-5,3 1 0 8,1-3 0-9,-3 2 0 10,-4 2 0-10,3 0 0 3,-1 3 0-3,2 1 0 8,-3-2 0-8,-1 1 0 8,-2-3 0-8,-5 4 0 6,5-3 0-6,4 5 0 9,3-4 0-9,-1 5 0 6,-10-5 0-6,2 5 0 7,1-7 0-7,1 2 0 8,9-4 0-8,-3-2 0 8,-6 1 0-8,3 3 0 6,-1-4-160-6,2-2 160 9,9 2-128-9,-3 0 128 7,-9-3-128-7,-1 1 128 8,2 0 0-8,3-4 0 7,5 4 0-7,-1 0 0 8,-5-2 0-8,-6 6 0 6,0-4 0-6,7 0 0 10,7-2 0-10,-3-2 0 6,-5 0 0-5,-1 1-128 6,-5-1 128-7,10 2-192 6,1 0 192-5,-3 0-192 7,-5-4 32-8,-1 2 0 7,-8 0 0-7,10 2 0 8,1 0 160-8,-3 0-208 8,-2-2 80-8,2 0 128 6,-5 0 0-6,3 0 0 8,4 0 0-8,-6 0 0 7,2-2 0-7,-7 0 0 8,5 0 0-8,-4 0 0 7,6 2 0-7,-4-2 0 7,2 1 0-7,-2-1 0 8,-4-2 0-8,-4 0 0 7,0-2 0-7,8 2 0 9,0 0 0-9,-3 0 0 6,-1-2 0-6,-5 1 0 8,1-3 0-8,2 2 0 8,4 0 0-8,-2-2 0 8,3-3 0-8,-4 3 0 7,1-4 0-7,3 2 0 8,1 2 0-8,4-1 0 7,-6-3 0-7,2 2 0 9,-8-5 0-9,4 5 0 6,0-4 0-6,0 5 0 7,6-7 0-7,-2 4 0 8,-10-7 0-8,2 5 0 7,0-5 0-7,4 5 0 7,-4 2 0-7,4 0 0 8,-2-7 0-8,-6-2 0 7,-5 1 0-6,1 6 0 7,2-3 0-8,2 3 0 6,0-1 0-6,-3-1 0 9,-3-7 0-9,-2-1 0 7,-3-1 0-7,-7-1 0 8,5 3 0-7,0 0 0 4,7 1 0-5,-4-1 0 8,-9-3 0-8,0 1 0 7,-9-4 0-7,-1 0 0 9,-2-1 0-9,0 3 0 6,0 0 0-6,0-1 0 8,0-1 0-8,0 4 128 7,-4-1-128-7,-9-1 0 9,-5-4 0-9,2-2 0 7,-5 2 128-7,-3 1-128 7,5-3 0-7,-6 2 0 8,-5 0 0-8,3-4 0 9,-4 0 0-9,-6-1 0 6,1 1 0-6,-4-4 128 8,0 4-128-8,-8-2 0 7,-5-2 0-6,0 4 128 6,-5-8-128-7,-9 6 0 7,1-6 0-7,-6 4 0 8,-2 4-144-8,-4-4 144 7,-6 4 0-7,0 0 0 8,-6-6-144-7,-6 4 144 5,1-6 0-6,-5 4-144 8,-5-6 144-8,-2 8 0 7,-6-6 0-7,-4 4 0 9,-1-4 0-8,-4 0-128 4,3-1 128-5,-4 5 0 8,0-4 0-8,-4 4-128 7,2-4 128-7,0 4 0 8,-8-6 0-8,3 6 0 8,-1-2 0-7,0 6 0 5,-5-2 0-6,-7-2 0 7,-1 2 0-7,-6-8-128 8,2-2 128-8,-5 4 0 7,3-2 0-7,2 6 0 7,3-2 0-7,-1 2 0 8,4-9-144-8,-8 5 144 8,-3-4 0-8,-3 2 0 7,-6 4 0-7,4-4 0 8,0 0 0-8,0 0 0 7,4-3 0-7,-2 3 0 9,2 4 0-9,-2-6 0 6,0 2 0-6,-8-2 0 8,-8 1 0-8,3 3 0 7,3-2 0-7,2 0 0 8,0 2-128-8,4-4 128 7,0 6 0-6,-2-2 0 8,-2 4 0-8,-3-2 0 4,-7 6 0-5,6-6 0 7,2 2 0-7,2-3 0 9,2 4 0-9,1 1 0 7,4 0 0-7,-6 2 0 7,-5-8 0-7,0 4 0 9,-6 4 0-9,5 0 0 6,3 2 0-6,0 0 0 7,0 0 0-7,-2 0 0 7,-1-3-144-7,-3 5 144 9,-7-2 0-9,5 6 0 6,-2-2 0-5,3 5 0 7,-7 1 0-8,5 1 0 7,-7 5 0-7,-1-3 144 7,-6 1 0-6,1 3 0 5,5-3 0-6,-2 9 0 8,-5 0 16-8,-3 4 0 7,-10 2 0-6,4 2 0 6,-9-3-160-7,1 1 160 7,-4 0-160-7,-7 10 160 10,-12 1-160-10,-3 3 0 5,-6 2 0-4,-9 1 0 22,-10 9-1344-22,-7 1-240 0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05:57:11.160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7615">
    <iact:property name="dataType"/>
    <iact:actionData xml:id="d0">
      <inkml:trace xmlns:inkml="http://www.w3.org/2003/InkML" xml:id="stk0" contextRef="#ctx0" brushRef="#br0">11248 15253 10079 0,'0'0'448'4,"0"0"80"-4,0 0-528 0,0 0 0 0,0 0 0 0,0 0 0 29,0 0 544-29,0 0 0 0,0 0 0 0,0 0 0 0,0 0 96 0,0 0 32 0,0 0 0 0,0 0 0 7,0 0-16-7,0 0 0 7,0 0 0-7,0 0 0 8,0 0-96-8,0 0-32 6,0 0 0-6,0 0 0 9,0 0-16-9,0 0-16 7,0 0 0-7,0 0 0 8,0 0-16-8,0 0 0 6,0 0 0-6,0 0 0 8,0 0-144-8,0 0-16 8,12 12-16-8,-12-12 0 7,6 15-80-7,-6-15-16 7,9 12 0-7,5 4 0 9,-6-5-16-9,5 7-16 6,-5-3 0-6,2 1 0 9,2 3 48-9,-4-3 16 7,3 2 0-7,3 3 0 12,-6-5-96-12,5 3-16 5,-5 5 0-5,4-3 0 8,5-3-128-8,1 1 128 5,-2 3-128-4,3-3 128 7,3-3 16-8,-3 3 0 6,2-3 0-6,1 5 0 16,1 1 96-15,-1-3 16-1,-1-1 0 0,3-1 0 6,1 1-48-6,4-5 0 7,-1 5 0-7,-1-4 0 9,2 3 16-9,0-3 0 7,5 3 0-7,-3 3 0 7,0-8-32-7,0 3 0 8,-2-1 0-8,5 3 0 8,1-5 0-8,0 2-16 7,-4-4 0-7,2 1 0 8,-2-1-176-8,3-2 192 7,-3 4-192-7,2-5 192 8,-2 3-192-8,2 2 0 6,0-4 144-6,1 1-144 10,-3 1 0-10,0-2 0 6,-4 2 0-6,5-1 128 8,-1-5-128-8,0 0 0 7,2 2 128-7,0-2-128 9,2-4 192-9,2 2-48 6,1 2 0-6,-5-2 0 8,0 0-16-7,0 0-128 5,6-4 192-5,-8 2-64 5,0 2-128-6,-1-2 192 7,-1-2-192-7,0 0 192 9,0 2-192-9,1 2 0 6,-1 2 0-6,2-2 128 10,-2-1-128-10,1-1 0 6,-1 0 144-6,2-1-144 8,0-3 0-7,3-2 144 5,1-2-144-6,-2 0 0 8,-2 2 128-8,0 0-128 7,2-1 0-7,1-1 0 9,1 0 176-9,-4-2-32 5,-2 3 0-5,4-1 0 9,0-6-144-9,3 4 160 6,-5-3-160-6,0 3 160 9,0-2-160-9,-2-1 128 6,-1 3-128-6,-1-6 128 9,2 3-128-9,-1-3 128 6,-3 6-128-6,4-5 128 9,-3 1-128-9,1-2 128 6,-2 9-128-6,3-3 128 8,-1-6-128-7,0 4 0 6,0-3 0-7,1-5 0 8,-3 3 0-8,2-1 0 7,3 1 0-7,1-1 128 7,2-5-128-7,-4-1 0 8,-1 1 0-8,-3 2 128 9,0 1-128-9,3-1 0 6,-1-3 0-6,-2 1 128 8,-3-5-128-8,1 3 0 7,-1 2 0-7,-3-1 0 8,5-7 0-7,-3 2 0 5,0 2 0-6,-1-3 0 9,1 1 0-9,1 2 0 5,1-1 128-5,-5 1-128 10,1-2 0-10,1 2 0 5,-5 3 0-4,3 1 0 8,2 1 0-9,-5 3 0 6,3-3 0-6,-1 7 0 10,-5-3 0-10,2-1 0 5,-5 5 0-5,3-2 0 8,0 3 0-8,-4-1 0 8,-1 4 0-8,-7 10 0 7,0 0 0-7,12-13 0 7,-8 3 0-7,-4 10 0 7,0 0 0-7,0 0 0 8,0 0 0-8,0 0 0 7,0 0 0-7,0 0 0 8,0 0 0-8,0 0 0 7,0 0 0-7,0 0 0 7,0 0-144-7,0 0 144 8,0 0 0-8,0 0 0 7,-6 18 0-7,-4-5 0 10,3 5 0-10,1-5 0 5,-2 1 0-5,-2-2 0 9,2 1 0-8,-1 1 0 4,-3 4 0-5,2-3 0 9,-5 3 0-9,3 3 0 6,-6-3 0-6,5 5 0 9,-7 1 0-8,3 3 0 4,1 0 0-4,-5 2 0 7,-5 1 0-8,3-1 0 6,-1 4 0-5,-1-2 0 7,2 2 0-8,-5 1 0 7,-3 3 0-7,2 0 0 7,-4-6 128-7,-1-2-128 8,-6 2 0-8,1 3 144 8,-1 1-144-8,-4-4 192 7,-3-2-192-7,4-2 192 8,-4 1-192-8,2-3 160 6,2-2-160-5,-3 3 160 8,5 3-160-9,-4-2 192 6,0-3-192-6,2 3 192 8,-4 0-192-8,0 1 0 7,0-1 0-7,-5-4 0 10,-1-3 0-10,-5 5 0 6,-5 1 128-6,5-3-128 7,-1-4 0-7,-1 3 0 6,-1-1 144-6,-3 1-144 10,0-5 0-9,1 1 128 4,-5-1-128-5,0-5 0 8,-9-2 0-8,1-2 128 8,-2-4-128-7,8-4 0 4,0-2 0-5,8-2 128 9,5-4-128-9,4 0 0 6,5 0 0-6,7-5 0 9,0 3 0-9,7-6 0 24,7 3-320-23,2-3-144 0,5 6-32-1,7-1-10112 6,3-3-2016-4</inkml:trace>
    </iact:actionData>
  </iact:action>
  <iact:action type="add" startTime="13755">
    <iact:property name="dataType"/>
    <iact:actionData xml:id="d1">
      <inkml:trace xmlns:inkml="http://www.w3.org/2003/InkML" xml:id="stk1" contextRef="#ctx0" brushRef="#br0">16485 15386 3679 0,'0'0'320'4,"0"0"-320"-4,0 0 0 0,0 0 0 7,0 0 1152-7,0 0 144 7,0 0 48-7,0 0 0 8,0 0-240-8,0 0-32 6,-10-4-16-6,10 4 0 10,0 0-96-9,-15-6-32 4,15 6 0-5,-14-4 0 7,-3 0-160-7,17 4-16 8,-12-2-16-8,12 2 0 9,-18 0-160-9,18 0-16 7,0 0-16-7,0 0 0 7,-11 6-128-7,11-6-32 8,0 0 0-8,0 0 0 7,0 0-96-7,0 0-32 9,0 0 0-9,0 0 0 6,0 0-48-6,0 0-16 8,0 0 0-8,0 0 0 7,0 19 128-7,0-19 0 9,0 0 16-9,9 12 0 8,1 2-80-8,2-3-32 6,-12-11 0-6,10 14 0 7,1-4-80-7,-3 3-16 7,4-3 0-7,0 6 0 8,-7-3-128-8,3 5 192 6,4-6-192-6,-4 5 192 8,3-3-64-3,1 5 0-1,-2 3 0-4,7-1 0 8,-3-3 32-8,4 5 0 6,1 3 0-6,-3 1 0 8,1-4-160-7,5 1 160 5,-7-1-160-6,7 4 160 9,1-3-32-9,1-1 0 7,-1-3 0-7,0 1 0 9,5-1-128-9,-1 1 192 6,-2-1-192-5,3-7 192 5,-1 3 0-6,2 0 16 7,-1-5 0-7,1 5 0 9,2-4 16-9,-4-1 0 6,1 3 0-6,-5-2 0 8,1 3-64-8,3-1-16 7,4 0 0-7,0-3 0 8,-7 3-16-8,3-4 0 7,4 3 0-7,-2-5 0 9,3 2 32-9,-1 2 0 6,2-7 0-6,4 11 0 9,2-2-32-9,-2 5-128 7,0-3 192-7,-4 1-64 7,-1-5-128-7,-3 2 192 7,4-7-192-7,-2 5 192 8,2-2-32-8,-3-4 0 8,-9 0 0-8,4 3 0 8,1-3-32-7,-1 4-128 5,2 2 192-6,3-5-64 8,-3 1-128-8,0 4 0 7,1-6 0-7,-1 4 0 9,0-3 128-9,2-1-128 7,3-2 128-7,3-2-128 6,-2 2 0-6,-2 2 0 8,4 0 0-8,2-2 0 7,-2-1 128-7,3-1-128 7,1-2 128-7,-2-2-128 7,6-1 176-7,-6-1-48 9,0 0-128-9,2 0 192 9,-6 0-64-9,2 0 0 5,-2 0-128-5,4 0 192 8,-4 2-192-8,0-4 144 7,-3 1-144-7,1-1 128 8,2 4-128-8,-2-2 128 8,0 0-128-8,-1-2 128 7,1 0-128-7,-2 0 192 8,0 3-192-8,3-3 192 8,1 0-192-8,-2 0 0 7,-2-2 0-7,3 2 128 7,-5-1-128-7,6 3 0 7,6 0 0-7,-2 0 128 8,-6 0-128-8,0-2 0 8,-1 0 0-8,1 0 0 7,-2 1 0-7,4 1 0 8,-1-4 0-8,-3 0 0 7,0 2 0-7,-2 2 0 7,3-2 0-7,-3 1 0 8,0-3 0-8,1 2 0 7,-3 2 128-7,2-2-128 8,2-2 0-8,1 1 0 7,-1 1 0-7,0-2 0 9,-1 0 0-9,-3 4 0 6,-2-2 0-6,3 2 0 9,-1-3 128-9,4-5-128 7,-1 2 0-7,-1-3 128 9,-2 3-128-9,-1 0 0 6,-3 0 0-5,-1 4 0 7,1-1 0-8,-1-3 128 5,-5 2-128-4,5 2 0 8,-7 0 0-9,5-3 0 7,1 1 128-6,-1 2-128 6,1 0 0-7,3 0 192 7,-6 0-192-7,1 1 192 7,5 1-192-7,-7-2 0 8,1-2-192-8,3 2 192 8,-5 2 0-8,3-2 0 6,-3-1 0-5,2 1 0 8,1 2 0-9,-3 0 0 6,3 2 0-5,-3-4 0 5,2-2 0-5,-5 3 0 5,3 1 0-6,0 0 0 8,3 0 0-7,-1 0 0 6,0-6 0-6,1 4 0 6,-5 4 0-7,5-2 0 6,-5-1 0-5,6-3 0 6,-7 0 0-7,7 2 0 7,-6-6 0-6,3 5 0 6,-1-1 0-7,1-4 0 7,-3 0 0-7,6 3 0 8,-5 1 0-8,3 0 0 8,0-2 0-7,-7-1 0 6,-9 11 0-7,18-10 0 7,-8-4 128-7,1 3-128 7,1 1 0-7,-4-4 0 8,5 2 0-7,-5-1 0 6,-2 3 0-6,4-4 0 5,2 3 0-6,-7 1 128 7,-5 10-128-7,14-16 0 7,-4 5 0-7,0-3 0 10,1 6 0-10,-11 8 0 5,10-11 0-5,2 3 0 9,-1 0 0-9,3-4 0 7,-2 2 0-7,-2 5 0 8,3-5 0-8,-13 10 0 6,8-12 0-6,2 4 0 9,0-3 0-9,-10 11 0 7,7-10 0-7,1 2 0 8,-2-6 0-8,-6 14 0 6,10-9 0-5,-10 9 0 6,4-16 0-7,1 8 0 8,-5 8 0-8,8-15 0 8,0 3 0-8,-8 12 0 6,6-12 128-5,-2-1-128 7,0 3 0-8,-4 10 128 6,4-18-128-6,1 7 128 9,-5 11 32-9,2-18 0 5,2 2 0-5,-4 16 0 8,0-11 0-8,0 11 0 7,2-16 0-7,-2 16 0 10,2-12-32-10,-2 12 0 5,0 0 0-5,0-9 0 9,0 9-128-9,0 0 160 6,0-14-160-6,0 14 160 8,0 0-160-8,0 0 0 7,0 0 144-7,0 0-144 9,-4-8 0-9,4 8 144 6,0 0-144-5,0 0 0 7,0 0 0-8,0 0 0 8,0 0 0-8,0 0 0 7,0 0 0-7,-15 6 0 7,15-6 0-7,-8 16 0 24,-2-3-512-23,0 5-48-1,3-8-16 1,3 7-10576 4,-2-1-2128-2</inkml:trace>
    </iact:actionData>
  </iact:action>
  <iact:action type="add" startTime="18635">
    <iact:property name="dataType"/>
    <iact:actionData xml:id="d2">
      <inkml:trace xmlns:inkml="http://www.w3.org/2003/InkML" xml:id="stk2" contextRef="#ctx0" brushRef="#br0">2574 17804 8175 0,'0'0'352'1,"0"0"96"0,0 0-448-1,0 0 0 4,0 0 0-3,-12-8 0 3,12 8 480-3,0 0 16 5,-17-10 0-6,17 10 0 7,0 0 144-7,0 0 48 7,0 0 0-7,-18-4 0 8,18 4 80-7,0 0 0 5,-13-4 16-6,13 4 0 7,0 0 80-6,0 0 16 6,0 0 0-7,0 0 0 7,0 0-176-7,0 0-48 7,0 0 0-7,0 0 0 10,0 0-320-10,0 0-64 5,0 0-16-5,17 0 0 9,-3 2 0-9,7 2-16 7,-1 0 0-7,3 2 0 9,4-4 0-9,1 2 0 6,-1 0 0-2,4-2 0 0,2 0-48-3,3 0-16 6,5 0 0-7,-1 0 0 8,7 1 16-8,0 3 16 6,4-2 0-6,0 2 0 9,-3-6 16-9,7 4 0 6,-2-2 0-6,1 0 0 8,1-2-16-8,-1 0 0 8,1 0 0-8,2 2 0 7,-1 0-16-7,3 4-16 8,1-4 0-8,5 1 0 8,-3-1-176-8,2 0 192 6,5-2-192-5,-7 2 192 7,-2 0 0-8,7-4 0 7,-5 0 0-7,1 0 0 8,-5 0-192-8,8-1 0 7,-1-1 144-7,5-2-144 8,-2 2 176-8,6 0-48 7,-1 2 0-7,-1-2 0 8,0-2 16-8,-2-2 0 7,2 5 0-7,-1-1 0 9,-3 0-144-9,4 2 0 7,0-2 0-7,4 0 128 8,4-2-128-8,-2 4 160 7,0 0-160-7,4 0 160 8,-6 0-160-8,0 0 192 5,0 0-192-5,4-1 192 10,0-3-192-10,4-4 192 6,2 2-192-6,0 4 192 8,0-2-192-8,-1 1 0 6,-1 1 0-6,0 0 0 9,-6 0 0-9,2-4 128 6,2-2-128-6,2 4 0 8,2 3 0-8,-2 3 0 8,-2 0 128-8,0-2-128 8,-2-2 0-8,-2 0 0 6,-2-2 0-6,6 4 0 10,-1 0 0-10,3 0 128 6,0 0-128-6,2 0 0 9,-2 0 160-9,-2 2-160 5,-2-4 192-5,0 0-192 11,2-3 160-11,2 3-160 5,3 2 128-5,1 0-128 8,0-2 0-8,-4 2 0 6,-2-4 128-5,-6-2-128 7,0 3 0-8,2-1 0 6,2 4 144-5,2 0-144 8,0 2 0-9,2 0 128 6,-1-2-128-6,-3 0 0 8,-2-4 128-8,-2 2-128 8,-3 4 128-8,1-2-128 6,-2-2 0-5,-2 2 144 6,6 2-144-7,0 0 0 8,4 0 128-8,-2 0-128 7,0-2 0-7,-4 0 0 8,-5-1 128-8,1 1-128 6,2 0 0-6,-2 2 0 8,4 2 0-8,1 1 0 8,-3 1 0-8,4-2 0 7,4 0 128-7,-2-2-128 7,-8 0 0-7,2 0 0 9,0 0 0-9,-3 0 0 7,3 0 0-7,0 2 0 9,6 2 0-9,-2 0 128 6,2 0-128-6,-2-4 0 7,-2-4 192-6,0 4-64 6,-7-2 0-7,1 0-128 9,2 0 256-8,-2 2-64 5,1 2-16-6,1 0 0 8,2 0-176-8,-2 2 192 6,4-2-192-6,-5 0 192 9,3-2-192-9,-2 0 0 6,-6-2 0-6,-1 2 128 7,-1 0-128-7,5 0 0 8,-5 2 0-7,8 0 128 5,-3-2-128-6,3 2 0 7,-4 0 0-6,2-2 0 6,-3 0 0-7,-1 0 0 7,-1 0 0-7,-5-2 0 9,1 0 0-9,-3 2 128 7,3 2-128-7,-1-2 0 7,1 2 0-7,-1 0 0 8,5 3 0-8,-3-3 0 8,-1 0 0-8,1-2 0 8,-3 0 0-8,-1 0 128 9,-3 0-128-9,0 2 160 6,-1 2-160-6,1-4 160 7,-2 0-160-7,3 0 128 8,1-4-128-8,1 2 128 8,-1 2-128-8,2-2 192 7,1 0-192-7,1 1 192 8,-3-5-192-8,-1 2 160 6,-6-6-160-6,1 4 160 9,1-2-160-9,-2 3 0 7,-1-5 0-7,5 4 128 8,0 2-128-8,-3 2 0 8,1-4 0-8,6 4 128 8,-1 0-128-8,1 0 0 8,-2-2 0-8,-3 3 0 6,1-5 0-6,-2 2 0 6,-9 0 0-5,3-2 0 8,-4-4 0-9,2 4 0 6,2 1 0-6,-4 1 0 7,2 0 0-7,-6 0 0 8,6 0 0-8,-2 2 0 9,2 0 0-9,-2 0 0 6,6 0 128-6,-6 2-128 9,1-4 0-9,5 0 0 7,-4 0 0-7,2-3 128 6,-8 1-128-5,4 0 0 7,-4-6 0-8,2 4 128 8,-2 3-128-8,-2-3 0 7,2-2 144-7,2 4-144 7,-5 4 0-7,1 0 0 7,2 2 0-7,-4-4 128 9,-2-1-128-9,0-1 0 6,0 4 0-6,5 0 0 7,-3 0 0-7,-2-2 0 6,-2 2 0-6,2 0 128 10,-1 2-128-10,-3-2 192 6,0 0-64-6,-1 0 0 8,-3 0-128-8,2 2 0 7,-1-4-176-7,-1 4 176 8,-5-2 0-8,1 0 0 8,3 0 0-8,-7 4 0 9,3-2 0-9,1 0 0 6,-3-3 0-5,4 1 0 7,-1 2 0-7,-1 0 0 4,-1 0 0-5,1 0 0 8,-7-2 128-8,5 0-128 8,-4 2 0-8,5 0 0 8,-5-4 0-8,6 0 0 7,-5-2 0-7,5 2 0 6,-5 0 128-6,3-2-128 7,0 1 192-7,-1 1-192 8,5 0 0-8,-5 0 0 7,3 0 0-7,1 0 0 8,-1 2 0-8,1 0 0 7,3-2 0-7,-5 0 0 8,5-3 0-8,-3 1 0 7,3 2 0-7,-7 2 0 9,3 0 0-9,3-2 0 7,-5-4 0-7,4 4 0 8,-1 0 0-8,-3 2 0 7,1 0 0-7,3-1 0 8,-7-1 0-8,5 2 0 7,-4-2 0-7,3 2 0 8,-3 0 0-8,1 0 0 6,5 2 0-5,-6 2 0 7,3-4 0-8,-3-2 0 6,-14 4 0-6,19-4 0 8,5 4 0-8,-5-2 0 8,-5 2 0-8,3 0 0 7,-3-2 0-7,4 2 0 8,-5 0 0-8,3 0 0 8,-16 0 0-8,14-2 0 6,1-2 0-6,-15 4 0 9,18 0 0-9,-18 0 0 6,0 0 0-6,13 0 0 10,-13 0 0-10,0 0 0 5,0 0 128-5,16 2-128 8,-16-2 0-8,0 0 0 7,0 0-208-7,0 0 80 22,0 0-1584-19,0 0-304-2,-18 8-64 1</inkml:trace>
    </iact:actionData>
  </iact:action>
  <iact:action type="add" startTime="31515">
    <iact:property name="dataType"/>
    <iact:actionData xml:id="d3">
      <inkml:trace xmlns:inkml="http://www.w3.org/2003/InkML" xml:id="stk3" contextRef="#ctx0" brushRef="#br0">2186 5209 17503 0,'0'0'1552'2,"-4"-15"-1232"1,0 3-320-2,4 12 0 7,-2-16 240-8,0 5-16 5,2-7 0-5,-4 5 0 8,-2-3 240-8,1 6 48 7,-1-2 16-6,-4 5 0 8,-2-3-80-9,3 0-32 5,-7 2 0-5,2 4 0 8,-5 1-160-8,-1 1-16 7,-1 2-16-7,1 4 0 8,-5 1-224-8,0 1 0 8,-1 4 0-8,-1 2 0 7,-2 3 0-7,-3 3 0 7,-3 1 0-7,0 3 0 8,0 5 0-8,0 2 0 8,-12 1 0-8,6 1 0 10,2 0 192-10,0 4-48 6,-6 4-16-6,4 0 0 6,8 6 128-6,2 2 0 7,0 0 16-7,4 5 0 9,1 5-96-9,5 3-32 7,-1 9 0-7,7-7 0 9,-3 4-144-9,8-1 0 5,-1 1 0-5,5 4 128 9,2-2-128-9,4 1 0 6,4-5 0-5,2 0 0 8,3-1 0-9,3-7 0 5,6-1 0-5,1-1 0 9,3 1 0-8,3-2 0 4,2-3 144-5,4-5-144 10,8-2 0-10,-1-8 128 5,4 0-128-5,1 1 0 8,4-9 0-8,0-2 0 8,-6-5 0-8,4 1 128 8,2-3-128-8,-4-11 0 6,3-1 0-6,1-2 128 8,-4-4-128-8,4-4 176 8,-4-3-176-8,4-3 192 8,-1-8 80-8,3 3 32 6,0-5 0-6,0-5 0 8,-1-3-16-8,-1-1 0 7,0-4 0-7,0-8 0 8,-2 2-32-8,-8-8-16 7,0-3 0-7,0-3 0 9,-4-2-48-9,-2-1 0 6,-3-3 0-6,-5-1 0 9,-3-1 128-9,-9-1 0 5,-3 2 16-5,-8 1 0 11,-4 2 64-11,-2-1 16 5,-1 1 0-5,-15 1 0 10,-7-5 64-10,-4 11 16 6,-6 1 0-6,2 2 0 8,-8 8-160-8,-4 2-16 7,-10 4-16-7,-1 2 0 8,-1-1-176-8,1 5-128 7,3 4 144-7,3-1-144 8,-1 5 0-8,6 5-288 7,5 1 32-7,5 3 16 24,-4 2-1552-24,8 2-320 4,5-2-64-3</inkml:trace>
    </iact:actionData>
  </iact:action>
  <iact:action type="add" startTime="32374">
    <iact:property name="dataType"/>
    <iact:actionData xml:id="d4">
      <inkml:trace xmlns:inkml="http://www.w3.org/2003/InkML" xml:id="stk4" contextRef="#ctx0" brushRef="#br0">2402 1726 14735 0,'-9'-29'1312'1,"11"11"-1056"0,2 5-256-1,-1-3 0 6,-3-1 864-6,2 3 112 8,0-4 32-7,4 5 0 5,-2-5-240-5,0 5-32 5,-2-5-16-6,0-1 0 8,-4 3-208-7,0-2-64 5,-2 3 0-6,0 1 0 9,-4-1-160-9,3 3-32 6,-9-4-16-6,4 3 0 8,-6-7-240-8,3 8 176 8,-9-3-176-8,-1 5 160 7,-4-4-160-7,-1 5 0 7,-1 3 144-7,0 0-144 8,-2-2 0-8,1 4 128 7,-5 4-128-6,-2 2 0 10,0 2 128-11,2 4-128 4,-6-2 128-4,4 0-128 8,-2 3 224-8,2 5-32 8,4-4 0-8,-6 5 0 8,0-1 48-8,-2 4 0 6,-2 3 0-6,0 4 0 8,2 3-16-8,-2 1 0 7,6 0 0-7,-4 4 0 8,4 4-80-8,4 6-16 7,0-2 0-7,-2 8 0 9,3 2 0-9,5 5-128 6,2 5 192-6,3 3-64 9,-1-2-128-9,1 3 0 6,5 3 0-6,3-2-176 8,-1 7 176-8,5-3 0 8,-2 2 0-8,6 4 0 7,4-6 0-6,4 4 0 5,2 0 0-6,6-7 0 9,0-5 0-9,7 2 0 6,-3-7 0-6,5-4 0 7,9-5 0-7,-1-3 128 7,4 0-128-7,6-2 176 9,4 0-48-9,2-2 0 7,6-4 0-7,4-6 0 7,1-4 32-6,3-3 0 7,1-7 0-8,-1-1 0 6,-1 0-16-6,3-7 0 9,-1-3 0-9,3-2 0 6,-3-12 32-6,3 2 0 8,7-9 0-7,0 3 0 6,7-7 16-6,3-3 16 5,-2-3 0-6,-6-6 0 9,0-6-16-9,-6-4-16 6,1 2 0-6,3-6 0 8,-5 0-32-8,3-4 0 8,-4-2 0-8,-1-3 0 8,-1-7-16-7,5-1 0 3,-7-6 0-4,-5 5 0 10,-10-1 80-10,0 0 16 6,-12-1 0-6,-2 1 0 8,-4 0 80-7,-5 1 16 5,-6-3 0-6,-1 1 0 8,-5 1 0-8,-8-2 0 7,-2 1 0-6,-10 3 0 6,-3-4 32-7,-11 7 16 7,-1 3 0-7,-12 3 0 8,-4 4-48-8,-11 6 0 8,-3-1 0-8,-9 6 0 7,-5 1-112-7,-1 10-16 7,2 6-16-7,-6 5 0 8,-2 12-176-8,-2 4 0 7,-4 6-192-7,-6 12 192 24,-9 5-1600-23,3 12-208 1,-1 4-48-2,7 8-13184 0</inkml:trace>
    </iact:actionData>
  </iact:action>
  <iact:action type="add" startTime="35630">
    <iact:property name="dataType"/>
    <iact:actionData xml:id="d5">
      <inkml:trace xmlns:inkml="http://www.w3.org/2003/InkML" xml:id="stk5" contextRef="#ctx0" brushRef="#br0">510 13997 2751 0,'0'0'256'3,"0"0"-256"-3,-2 18 0 0,2-18 0 9,0 0 2384-9,0 0 432 7,0 0 96-7,0 0 16 7,0 0-1584-7,0 0-320 8,0 0-64-8,0 0-16 7,0 0 192-6,0 0 32 6,0 0 16-7,0 0 0 7,0 0-112-7,-2-16-32 7,2 0 0-7,2-3 0 7,-2-7-304-7,4-1-64 7,2-2-16-7,4-4 0 10,0-8-272-10,-1 2-48 6,3-6-16-6,-4 0 0 8,4-4-80-7,-1 1-32 4,-5-5 0 5,2 0 0-10,2-1-80 0,-4-1-128 7,-2 0 176-7,1 1-176 7,5-1 128-7,-2 1-128 6,-2 1 0-6,5 6 0 10,-1 2 0-10,2-1 0 5,4 5 0-5,-3 2 0 11,3 5 0-11,1 5 0 5,-1 2 0-5,2 3 0 8,-9 7 0-8,5 1 0 7,-4 1 0-7,1 5 0 8,1 2 0-8,-12 8 0 7,0 0 0-7,0 0-144 9,14 4 144-9,-1 4 0 6,-5 11 0-5,4 5 0 7,-4 7 0-8,3 2-160 7,-1 8 160-7,0 4 0 7,0 6-128-7,3 5 128 9,-3 3 0-8,2-1 0 5,-4 1 0-6,-1-3 0 7,3 1 0-7,-2-3 0 9,-2-5 0-9,2-2 0 6,3-2 0-6,-5-8 0 7,2 2 0-7,2-8 0 8,-3-4 0-8,1-3 0 7,-2-7 0-7,4 3 0 7,-6-8 0-7,-4-12 0 23,0 0-384-20,0 0-64-3,0 0 0 0,0 0-7840 6,0 0-1568-5</inkml:trace>
    </iact:actionData>
  </iact:action>
  <iact:action type="add" startTime="36100">
    <iact:property name="dataType"/>
    <iact:actionData xml:id="d6">
      <inkml:trace xmlns:inkml="http://www.w3.org/2003/InkML" xml:id="stk6" contextRef="#ctx0" brushRef="#br0">323 13601 24927 0,'0'0'1104'1,"0"0"240"-1,0 0-1088 1,22-16-256-1,3 3 0 0,4-5 0 4,6 1 160-4,8 1-32 7,2-5 0-6,10-5 0 6,5-5-128-6,3-2 128 6,-1-6-128-7,-3 2 128 8,-5 4-128-8,1-4 0 5,-1 6 0-4,-3 1 128 7,-2 3-128-7,-10 4 0 6,4 3 0-7,-4 1 0 24,2 1-496-19,-6 4-16-5,0-3-16 0,4 3-10352 0</inkml:trace>
    </iact:actionData>
  </iact:action>
  <iact:action type="add" startTime="36351">
    <iact:property name="dataType"/>
    <iact:actionData xml:id="d7">
      <inkml:trace xmlns:inkml="http://www.w3.org/2003/InkML" xml:id="stk7" contextRef="#ctx0" brushRef="#br0">1702 12538 19231 0,'0'0'848'3,"0"22"176"-3,0 3-816 0,0 6-208 1,2 2 0-1,4 4 0 7,-2 4 528-7,0-4 64 7,0 8 16-7,-2-2 0 8,-2 2 96-7,2 6 0 4,-2 1 16-4,2-1 0 7,-1-4-336-8,5-6-64 7,-2-10 0-7,0-6-16 8,-2-5 32-8,4-8 16 6,-6-12 0-6,0 0 0 10,0 0 480-10,0 0 112 6,0 0 16-6,12-12 0 8,-5-8 80-8,-3-7 32 7,2-10 0-7,-2-6 0 7,2-4-512-7,0 1-112 12,-2-5 0-12,0 0-16 6,1 0-240-6,3 5-64 6,-2 3 0-5,-2-4 0 6,2 0-128-7,6 4 0 6,-3-2 0-6,1 8 128 8,6 0-128-8,-7 8 0 8,5 2 0-7,-6 7 0 7,7 1 0-8,-1 7 0 6,6 0-128-6,-3 8 128 8,7 6 0-8,1 12 0 7,-2 4 0-7,7 9 0 9,1 4 0-9,0 14 0 6,2 10 0-5,0 1 0 5,-1 6 0-5,-3 9 0 6,0-1 0-7,2 4-176 7,0 4 176-7,5 0 0 8,-1-10 0-8,-2-1 0 8,2-9 0-7,2-3 0 5,-6-3-176-6,2-1 176 23,3-10-1504-22,3 6-208 2,-2-4-32-2</inkml:trace>
    </iact:actionData>
  </iact:action>
  <iact:action type="add" startTime="40915">
    <iact:property name="dataType"/>
    <iact:actionData xml:id="d8">
      <inkml:trace xmlns:inkml="http://www.w3.org/2003/InkML" xml:id="stk8" contextRef="#ctx0" brushRef="#br0">24841 10783 10943 0,'0'0'480'2,"0"0"96"-2,14-6-448 0,-14 6-128 0,16-10 0 0,-7 3 0 8,-9 7 864-8,16-6 160 7,-16 6 16-7,0 0 16 9,0 0-160-9,0 0-48 6,0 0 0-6,0 0 0 11,0 0-64-11,0 0-16 6,0 0 0-6,-16 0 0 7,-1 2-320-6,-3 2-80 5,-3 0-16-6,-1 5 0 8,-5-3-32-8,0-2 0 7,0 2 0-7,-1 0 0 7,1 3 16-7,-6-3 0 7,-4 2 0-7,4 4 0 8,2-2-48-7,-4 5-16 8,4-1 0-9,3 3 0 8,1-3-144-8,2 6-128 4,1-9 144-4,5 5-144 9,5-4 128-9,3 3-128 7,7-5 0-7,6-10 144 7,-2 19-16-7,6 1-128 9,2-6 192-9,5 3-64 7,1-1 32-7,6 1 0 8,-3 3 0-7,3-3 0 5,1 3 16-6,-3 3 0 7,1 1 0-7,3-3 0 8,-4-1-48-8,1 1 0 7,-3 0 0-7,1 1 0 8,-1-1-128-8,0 5 192 7,-9-3-192-7,1 3 192 9,0 3-192-9,-6-4 0 7,-4 0 144-6,-2 3-144 7,-1-1 128-8,-3-2-128 6,-4 3 128-6,3-5-128 7,-7-1 176-6,0-1-48 6,3 2 0-6,-5 1 0 7,3-1 96-8,3 1 16 6,-3-9 0-6,1 3 0 9,-4 3-48-9,3-5-16 6,-1-1 0-5,-1-1 0 6,3 0-48-7,3-1 0 7,-1 1 0-7,0-4 0 8,4 3-128-8,-1-3 0 7,3 2 0-6,8-12 0 7,-14 12 128-8,14-12-128 5,-9 11 0-5,9-11 128 8,-4 18-128-8,0-1 0 8,2-3 144-8,2 4-144 8,0-18 176-8,6 21-48 6,0-1 0-6,1 1 0 8,3 2-128-7,-2 1 192 5,4-1-192-6,-1 5 192 10,-1 3-192-10,4 0 0 6,-3 6 144-6,5 4-144 8,-8-6 0-8,2 2 0 7,1 2 0-7,-3-2 128 9,2 4-128-9,2-2 0 5,-7-4 0-4,5-2 0 6,2-5 0-6,-4 1 144 6,5 2-144-7,-1-2 160 10,4 1-32-10,-3-3 0 5,7-2 0-5,-1-1 0 23,-1-7-480-21,7 3-96 3,4-7-32-4</inkml:trace>
    </iact:actionData>
  </iact:action>
  <iact:action type="add" startTime="42354">
    <iact:property name="dataType"/>
    <iact:actionData xml:id="d9">
      <inkml:trace xmlns:inkml="http://www.w3.org/2003/InkML" xml:id="stk9" contextRef="#ctx0" brushRef="#br0">19914 10143 9215 0,'-9'-7'816'2,"1"1"-656"1,-2 0-160-2,2-4 0 6,2-2 1376-6,0 5 240 4,-1-7 48-5,7 14 16 9,-6-12-688-8,6 12-144 4,0-13-16-5,0 13-16 10,0 0-112-10,0 0 0 7,21-14-16-7,-1 6 0 6,1-2-192-6,7 7-48 8,3 1 0-8,4 0 0 7,0 0-224-7,8 2-48 7,4 0-16-7,7-2 0 8,5-2 96-8,7-4 32 7,0 2 0-7,7 0 0 8,-3 4 32-1,10 2 16-5,4-2 0-2,7 0 0 7,-1 1-16-7,8-3-16 7,-3-4 0-6,5 2 0 7,-5 2 64-8,9 2 16 6,5-2 0-6,0 2 0 8,0-4-128-7,-1 3-32 4,1-3 0-5,2 2 0 10,-2-2 48-10,4 2 16 6,0-2 0-6,3 4 0 10,-1 0-80-10,2 0-16 4,-6 0 0-4,0-2 0 10,0 4-64-10,4-2 0 5,0 1-128-4,0-1 192 7,-1 0-192-8,-5 0 144 7,-4 0-144-7,2-2 128 9,1 0-128-9,-3 0 160 7,0 0-160-7,-3 2 160 7,-9-4 0-7,5-1 0 8,-8 3 0-8,-3-2 0 6,1-2 96-6,-6 2 32 8,-6 0 0-8,-2 0 0 8,-7 3-48-8,-3-3-16 7,-4 2 0-6,-7-2 0 7,-6 2-224-8,2 0 176 6,-2 0-176-6,-8 2 160 8,0-2-160-8,-6 2 128 7,-2 2-128-7,-4 0 128 8,-1-9-128-8,-3 3 128 7,-7 2-128-7,-1 0 128 8,-15 4-128-8,0 0 128 6,0 0-128-6,0 0 128 9,0 0 128-9,0 0 0 7,0 0 16-7,0 0 0 8,0 0-48-8,0 0-16 7,-17 4 0-7,1 2 0 8,-5-2-208-8,-1 2 144 7,1-5-144-6,1 3 128 6,-5 0-128-7,-4-2 0 8,-8 0 0-8,-1 0 128 7,-4 0-128-7,1 0 0 7,-6 0 0-7,-6 4 0 8,-5 0 0-8,-7 0 128 7,-11-1-128-7,0 5 0 8,-6-4 0-8,-4 0 0 7,-1-4 0-7,-9 4 0 9,-4 1 0-9,-7-1 0 6,2 0 0-6,0 2 0 8,-5 0-160-8,-1-2 160 7,-2-1 0-7,0 1-144 9,-4 2 144-9,-6 2 0 6,-2-6 0-6,-2 2-128 8,1 1 128-8,1 5-128 6,-8-2 128-5,0 0-128 8,-1-3 128-9,5-3 0 6,-2 6-144-6,3 2 144 9,3-4 0-9,0-1 0 6,4 1 0-6,4-2 0 9,10-2 0-9,7 2 0 6,3 0 0-6,5 1 0 8,8-1 0-8,4-4 0 8,6 2 0-8,8 0 0 8,-2-2 0-8,5 0 0 6,5 4 0-6,5-2 0 9,2 0-144-9,8-1 144 7,0 1 0-7,6 0 0 8,0-2 0-8,8 2 0 7,2-2 0-7,5 0 0 8,5 0 0-8,-1-2 0 6,8 0 0-6,10 0 0 8,0 0 0-8,0 0-128 7,0 0 128-7,0 0 0 8,0 0 0-8,0 0 0 7,0 0-128-7,14-2 128 9,4 2 0-9,5-2-128 7,4 0 128-7,3-2 0 7,5 0-160-7,8 0 160 8,2 1-128-8,11 1 128 8,10-2 0-8,3 0 0 7,5-6 0-7,12 0-128 7,11 2 128-7,3-3 0 8,5 1 0-8,8 2-128 9,10 0 128-9,0 5 0 6,4-5 0-5,7-4 0 6,3 2 0-7,5 6 0 8,8 2 0-7,2-5 0 5,5-3 128-6,-1 2-128 7,2 2 160-7,1-2-160 9,3 3 128-9,-4-1-128 7,-2 0 0-7,-1-4 144 8,-5 2-144-8,-6 2 0 7,-9 4 0-7,-9-1 128 8,-1-3-128-8,-10 0 0 7,-3 2 0-7,-5 2 0 10,-6-2 0-10,-9 4 0 4,-10 0 0-3,-6 0 0 6,-12 0 0-7,-7 0 128 7,-6-2-128-7,-11 2 0 8,-2 0 0-8,-9 0 0 7,-4-2 128-7,-7 2-128 7,-18 0 0-7,0 0 0 7,0 0 144-7,0 0-144 7,0 0 320-7,0 0-16 7,-14-2 0-7,-7 0 0 9,-7 0-48-8,-9 0-16 5,-12-1 0-6,-3 1 0 8,-9-2-240-8,-5 0 128 7,-6 2-128-7,-10 0 0 10,-6-8 128-10,-7 0-128 5,-7 5 0-5,-1-1 0 9,-14 0 128-9,-4 0-128 7,-6 4 0-7,-4 0 0 8,-5 0 0-8,-10 0 0 7,-7 0 0-7,-9 2 0 8,-1-2 0-8,-3 2 128 7,-4 0-128-7,-3 2 0 8,-1 0 0-8,6 4 0 7,-1 4 0-7,-3-2 0 8,2-3 0-8,4 3 0 7,6 2 0-7,6-2 0 9,-2 2 0-9,14 1 0 6,5-5 0-6,13 4 0 8,10 2 0-8,15-7 0 8,1 1 0-8,13 4 0 7,9-2 0-7,11-4 0 7,9 0 0-7,9-2 0 7,16-2 0-7,9 0 0 8,12 0 0-8,10 0 0 7,0 0 0-7,24-4 0 8,11-2 0-8,21-2 0 8,19-2 0-8,12 2 0 6,23-3 0-5,14-5-160 7,25-1 160-8,13 1-192 6,13-5 192-6,16 3-192 9,16 0 192-9,4-1 0 7,5-3 0-7,8 7 0 7,9 3 0-7,-3 4-160 7,4 3 160-6,-6-7 0 6,0 2 0-7,-3 2-128 9,-9 2 128-9,-5 3 0 6,-7-5 0-6,-8 6 0 8,-9 2 0-8,-14 0 0 8,-13-2 0-8,-15 0 0 6,-11 0 0-6,-17 4 0 9,-9 2 0-9,-9 4 0 7,-11 3 0-7,-14-1-11200 17,-19 2-2144-16</inkml:trace>
    </iact:actionData>
  </iact:action>
  <iact:action type="add" startTime="45509">
    <iact:property name="dataType"/>
    <iact:actionData xml:id="d10">
      <inkml:trace xmlns:inkml="http://www.w3.org/2003/InkML" xml:id="stk10" contextRef="#ctx0" brushRef="#br0">19750 10592 16127 0,'0'0'704'3,"10"-10"160"-3,0-5-688 0,7 1-176 1,-1-4 0-1,6-1 0 8,3 1 272-8,2-1 32 6,-1-3 0-6,3 1 0 8,4-6-160-8,2 1-16 7,0-1-128-7,-2 0 192 9,-1-1-32-9,-1 1-16 5,2 0 0-5,2 3 0 11,-2 1 208-11,-4 3 32 5,-3-1 16-4,-3 5 0 5,-3 1-32-5,1 9-16 7,-1-2 0-8,-5 0 0 7,-15 8-160-7,18 0-48 8,-3 8 0-8,-7 2 0 7,-8-10 48-7,8 19 16 7,-2 1 0-7,-6 3 0 7,-2 5 64-7,-2-3 16 8,-2-2 0-8,2 5 0 12,-7 5-144-12,-1 2-16 4,0 0-128-3,-5-4 192 5,1-3-192-6,2-3 144 7,1-2-144-7,-1-3 128 8,0-3 0-7,3 1-128 4,1-8 192-5,-6 1-64 10,5 5-128-10,-5-6 0 8,6 1 0-8,10-11 0 20,-15 6-448-17,15-6-192 1,0 0-16-3</inkml:trace>
    </iact:actionData>
  </iact:action>
  <iact:action type="add" startTime="45840">
    <iact:property name="dataType"/>
    <iact:actionData xml:id="d11">
      <inkml:trace xmlns:inkml="http://www.w3.org/2003/InkML" xml:id="stk11" contextRef="#ctx0" brushRef="#br0">20295 10344 5519 0,'0'0'496'3,"0"0"-496"-3,-10 10 0 0,-2 4 0 7,2-3 2112-7,1 9 336 7,-7-3 64-7,4 1 16 9,-5 1-1376-9,1 5-288 7,1-1-48-7,-7-3-16 7,1 1 96-7,-3 5 0 6,3 3 16-6,-6 0 0 8,-3 2-64-8,-1-1-16 8,0 1 0-8,2-2 0 8,-3-2-352-8,1-5-80 6,2-3-16-6,-2 5 0 8,-1-1-176-7,3-1-32 6,-4-5-16-7,4 5 0 8,2 1-160-8,-1-2-224 8,3-3 48-8,-1-1-11104 9</inkml:trace>
    </iact:actionData>
  </iact:action>
  <iact:action type="add" startTime="46277">
    <iact:property name="dataType"/>
    <iact:actionData xml:id="d12">
      <inkml:trace xmlns:inkml="http://www.w3.org/2003/InkML" xml:id="stk12" contextRef="#ctx0" brushRef="#br0">17074 10900 5519 0,'0'0'496'2,"0"0"-496"-2,0 0 0 0,-15 2 0 7,15-2 2112-7,0 0 336 6,-12 0 64-6,12 0 16 10,0 0-1504-10,0 0-288 6,0 0-64-5,0 0-16 7,6-10-16-8,8-3-16 7,3 3 0-7,5 0 0 6,-1-6-32-6,6 7 0 8,6-7 0-8,1 6 0 7,1-3-272-7,6 1-48 8,-2-2-16-8,6 3 0 9,-3 1 0-9,7 2-16 5,2 2 0-5,0 4 0 7,-5 2 32-7,-5 6 16 13,2 4 0-13,-8 0 0 5,-1 5-288-5,-5-1 128 6,-4 3-128-6,-5 1 0 8,-5 3 208-7,-3 7-64 5,-8 3-16-6,-4 6 0 10,-4 2 0-10,-10 2 0 6,-1-2 0-6,-11-4 0 8,-3 2 48-8,-4-2 0 7,-2-5 0-7,-2-3 0 8,-2-2-176-8,-4-3 192 6,4-5-192-6,-2 1 192 10,6-5 48-9,-2 3 16 8,2 4 0-9,5-9 0 5,3 1 16-5,6-4 16 6,5-4 0-6,0 1 0 8,16-5-144-8,0 0-16 7,-9 6-128-7,9-6 192 7,0 0 0-7,0 0 0 7,0 0 0-7,0 0 0 8,13-4 0-8,7 2-16 7,3-1 0-7,1-1 0 8,1 0-176-8,6-6 128 8,0 8-128-8,8-4 128 8,2-4-128-8,0 5 0 6,2-1 144-6,-2 2-144 23,2-2-464-22,0 4-176 1,-6-4-16-2,0 2-12160 0</inkml:trace>
    </iact:actionData>
  </iact:action>
  <iact:action type="add" startTime="46848">
    <iact:property name="dataType"/>
    <iact:actionData xml:id="d13">
      <inkml:trace xmlns:inkml="http://www.w3.org/2003/InkML" xml:id="stk13" contextRef="#ctx0" brushRef="#br0">19050 11101 9215 0,'0'0'816'2,"0"0"-656"-2,0 0-160 0,0 0 0 6,-15 2 1120-6,1-2 192 7,-4 0 32-7,7 0 16 8,-7-2-176-8,3 2-32 7,1 0-16-7,-4 0 0 8,3 2-256-7,-7-2-48 6,1-2-16-7,-1 2 0 6,5 4-304-5,-7 2-64 6,3-2-16-7,-1 5 0 8,5-1-112-8,-5 0-32 7,3 0 0-7,-1 5 0 8,1-3-16-8,-3 6 0 8,5-3 0-8,1 5 0 7,-1-6-128-7,5 1-16 7,12-13-128-7,0 0 192 8,-10 14-192-8,10-14 176 8,0 0-176-8,6 17 160 7,-6-17 48-6,0 0 16 6,14 4 0-7,5-4 0 7,3-2 288-7,-3-3 48 7,1-7 16-7,1 0 0 9,-1-7-128-9,3-3 0 6,-1-1-16-6,1-4 0 8,0 5-240-8,3-3-32 11,-3-3-16-11,-3 1 0 6,-1-4-144-6,3 0 0 6,-7-4 144-5,1 3-144 6,1 1 128-7,-3 2-128 7,0-6 160-7,-5 0-160 9,1 0 0-9,2 3 0 6,-6 5 0-6,0 4 0 8,-1 7 0-8,3 1 0 7,-8 15 0-7,0 0 0 7,0 0 0-7,0 0 0 7,0 0 0-7,0 0-160 9,-11 23 16-9,3 2 0 6,-8 5 0-6,4 1 0 8,-3-2 144-8,3 8 0 7,-3 4-144-7,3-2 144 8,-2 6 0-8,3 0 0 7,3-6 0-7,-2 0 0 9,2-4 0-8,4-2 0 4,0-4 0-5,2-1 0 10,4-5 0-10,2-6 0 5,-2 1 0-5,-2-18 0 24,10 16-720-22,6-9-32 0,-3 1 0-2,7-4-11728 0</inkml:trace>
    </iact:actionData>
  </iact:action>
  <iact:action type="add" startTime="47327">
    <iact:property name="dataType"/>
    <iact:actionData xml:id="d14">
      <inkml:trace xmlns:inkml="http://www.w3.org/2003/InkML" xml:id="stk14" contextRef="#ctx0" brushRef="#br0">19528 11011 12895 0,'0'0'1152'2,"0"0"-928"-2,-8 14-224 0,2-4 0 7,6-10 1840-7,-9 19 320 7,1 1 64-7,2-3 16 9,-2 5-1152-9,-2-3-208 6,3-3-48-5,-3 3-16 6,-2 5-272-7,4-7-48 6,-3-1-16-5,3 3 0 8,2-3-288-9,0 1-64 7,-2 1-128-7,6-4 192 7,2-14-192-7,6 17 128 7,0-7-128-7,-6-10 0 23,0 0-272-23,18 8-160 0,1 0-16 0,1-6-7040 9,-5-2-1408-7</inkml:trace>
    </iact:actionData>
  </iact:action>
  <iact:action type="add" startTime="47561">
    <iact:property name="dataType"/>
    <iact:actionData xml:id="d15">
      <inkml:trace xmlns:inkml="http://www.w3.org/2003/InkML" xml:id="stk15" contextRef="#ctx0" brushRef="#br0">19748 11083 7359 0,'0'0'320'1,"0"0"80"-1,2 14-400 1,-2-14 0-1,0 0 0 0,-3 20 0 0,4-1 2112 0,-1-3 352 7,-1 1 64-7,-1 1 16 8,2-18-1136-8,-2 13-240 7,0 5-32-7,2-18-16 8,0 0-48-7,0 0-16 5,0 0 0-6,0 0 0 8,0 0-64-8,0 0-16 6,0 0 0-6,0 0 0 8,17 4-176-8,-3-4-32 8,3-4-16-8,-1-6 0 9,2-2-352-9,1 3-64 6,-3-5-16-6,3 2 0 8,5-5-160-8,-3 5-32 7,-1-3-128-7,1 5 192 9,2-2-192-9,1 2 0 5,-7 4 128-4,1 1-128 5,1-1 0-6,-5 4 0 8,-14 2 0-7,18 8 0 7,-5-3 0-8,-13-5 0 7,14 10-128-6,-8 8 128 5,0-5 0-6,3 7 0 7,-5-4 0-7,-2-1 0 8,-2 5 0-8,0-5 0 7,0-15 0-7,0 16 0 8,0-16 0-8,0 0 128 7,0 17-128-7,0-17 0 9,0 0 192-8,0 0-64 6,0 0-128-7,12 6 192 8,-12-6 176-8,21-6 16 6,3-5 16-6,-3 3 0 8,-3-4-160-8,1 0-48 7,1 1 0-7,-3-3 0 7,1 4-192-6,1-1 128 6,-3 3-128-7,4 2 0 8,-3 0 0-8,-3 4 0 7,3 2 0-7,-1 4 0 9,0 0 0-8,1 2 0 4,-3 2 0-5,3 5-160 9,-5 1 160-9,4 4 0 6,-7 3 0-5,1-5-128 6,2-3 128-7,-6-1 0 7,2 5 0-7,-1-5 0 24,-7-12-560-22,6 18-80-2,-4-5 0 0,-2-13-14096 0</inkml:trace>
    </iact:actionData>
  </iact:action>
  <iact:action type="add" startTime="48019">
    <iact:property name="dataType"/>
    <iact:actionData xml:id="d16">
      <inkml:trace xmlns:inkml="http://www.w3.org/2003/InkML" xml:id="stk16" contextRef="#ctx0" brushRef="#br0">20064 10461 33167 0,'-58'-17'1472'2,"25"-1"304"-2,7 1-1424 0,5 5-352 0,1 0 0 0,9 8 0 6,11 4 912-6,-16-2 112 8,6-4 32-8,10 6 0 7,0 0-640-7,0 0-128 7,0 0-32-6,0 0 0 6,-15 4-256-6,15-4 0 6,-8 20 0-6,-2-6-11168 12,4 1-2288-11</inkml:trace>
    </iact:actionData>
  </iact:action>
  <iact:action type="add" startTime="52190">
    <iact:property name="dataType"/>
    <iact:actionData xml:id="d17">
      <inkml:trace xmlns:inkml="http://www.w3.org/2003/InkML" xml:id="stk17" contextRef="#ctx0" brushRef="#br0">19860 9917 11455 0,'-35'0'512'4,"13"0"96"-4,-3 0-480 0,5 0-128 0,1-2 0 0,-3 2 0 8,1 2 1024-8,5-2 192 6,-1 0 48-6,5 0 0 8,-2 0-336-8,14 0-64 7,0 0-16-7,0 0 0 8,0 0 0-8,0 0 0 6,0 0 0-6,0 0 0 9,0 0-80-9,16-8 0 9,1 2-16-9,9 1 0 6,5-3-224-6,10 0-32 7,4 0-16-7,9 0 0 8,9 1-128-8,3 1-32 11,8 2 0-11,8-2 0 6,4 2-128-5,6-2-48 4,5 0 0-5,11 3 0 8,5 3 48-8,6 0 0 7,4 0 0-7,-3 0 0 9,9-4 0-8,-4 0 16 8,8 6 0-9,1-2 0 6,1 2 48-6,-1-2 0 5,1 0 0-5,0 0 0 9,-3 2-16-9,-5 0 0 7,0-2 0-7,-10 0 0 8,-6 1-48-8,-6-1 0 6,-3 0 0-5,-9 0 0 7,1 0-48-8,-6 0-16 5,-8-1 0-5,-8 1 0 8,-2 0-128-8,-11 0 192 7,-7 0-192-7,-5 1 192 9,-12 1-192-9,-4 2 0 6,-7-2 144-6,-7 4-144 26,-17-6-1424-25,0 0-368 3,0 0-64-3</inkml:trace>
    </iact:actionData>
  </iact:action>
  <iact:action type="add" startTime="53645">
    <iact:property name="dataType"/>
    <iact:actionData xml:id="d18">
      <inkml:trace xmlns:inkml="http://www.w3.org/2003/InkML" xml:id="stk18" contextRef="#ctx0" brushRef="#br0">11381 15604 7359 0,'0'0'656'4,"-12"0"-528"-3,-4 0-128-1,16 0 0 7,-9-2 1488-7,9 2 272 6,-14-2 48-5,14 2 16 8,-10-6-416-9,10 6-96 6,-6-6-16-6,6 6 0 9,0 0-256-9,0 0-48 7,0 0-16-7,0 0 0 7,0 0-352-7,0 0-80 8,0 0-16-8,0 0 0 8,12-5-272-8,-12 5-64 7,20-2-16-7,-1 4 0 6,-1 3 16-5,3 1 16 6,3 2 0-7,-1 2 0 7,6 5 16-6,2-1 0 6,6 6 0-7,6-3 0 12,4 3 16-12,4 3 0 4,7-2 0-4,5 3 0 7,-1-5-48-7,8 3-16 7,-1 1 0-7,1-5 0 9,-6-7-48-9,7 5-128 6,-1-6 192-6,0-2-64 8,-10 3 128-8,5-1 0 7,3 6 16-7,-2-5 0 8,5 5-48-8,-5-2-16 7,2-1 0-7,-3-3 0 8,1 2-80-8,-2 1-128 7,-5-5 176-6,-1 4-176 6,-1-4 144-7,1-4-144 8,3-2 0-8,3-2 144 8,-3-2-16-8,1 0-128 6,-1 0 192-6,-1-6-64 8,-1-4 160-8,-3 4 32 7,-5-9 0-6,1 1 0 6,-5-5-32-7,2-3 0 7,0 1 0-6,0 0 0 6,-3-3 0-7,3 3 0 7,0-3 0-7,-8 1 0 8,6-2 0-8,-2 1 0 7,-6 1 0-7,2-2 0 8,-8-1 80-8,-4 3 16 7,0 2 0-7,-1-1 0 10,-5-1 16-10,0 2 16 4,-5-1 0-4,-3 3 0 11,-3 1-16-11,0 7 0 6,-6-5 0-6,0 8 0 9,-6 10-192-9,0 0-32 6,0-15-16-6,0 15 0 7,0 0-160-7,0 0 0 6,0 0-160-6,-16-4 160 25,-4 0-1728-24,-1 4-256-1,0 4-64 0,-1 2-8448 9,-3 5-1712-9</inkml:trace>
    </iact:actionData>
  </iact:action>
  <iact:action type="add" startTime="54382">
    <iact:property name="dataType"/>
    <iact:actionData xml:id="d19">
      <inkml:trace xmlns:inkml="http://www.w3.org/2003/InkML" xml:id="stk19" contextRef="#ctx0" brushRef="#br0">13115 16051 17215 0,'0'0'768'2,"0"0"144"-1,0 0-720-1,0 0-192 1,0 0 0-1,0 0 0 8,0 0 1088-8,0 0 176 6,0 0 32-6,0 0 16 8,6 25-368-8,-4 0-80 7,-2 1-16-7,-2 1 0 8,-2 0-80-8,2 2 0 6,0 3-16-6,-4-3 0 10,0 0-128-10,2 2-32 6,-2-1 0-6,-1 1 0 8,-1 2-80-8,4-4 0 8,-4-1-16-8,0-1 0 7,2 0-224-7,2-7-32 7,-1-3-16-7,1 3 0 8,-2-7-224-8,6 5 176 6,-2-6-176-6,2-12 160 9,0 0-160-9,0 0 0 7,0 0 0-7,0 0 128 22,0 0-800-22,0 0-160 1,0 0-48 0,0 0-8320 9,0 0-1664-7</inkml:trace>
    </iact:actionData>
  </iact:action>
  <iact:action type="add" startTime="54774">
    <iact:property name="dataType"/>
    <iact:actionData xml:id="d20">
      <inkml:trace xmlns:inkml="http://www.w3.org/2003/InkML" xml:id="stk20" contextRef="#ctx0" brushRef="#br0">13374 15618 10127 0,'0'0'896'1,"0"0"-704"3,0 0-192-3,-15-8 0 2,1-2 1024-3,-4 0 160 7,3 4 32-7,-3 5 16 9,-3-3-336-8,1 2-64 5,5 2 0-5,-9 6-16 5,-3-3-16-6,-4 7 0 9,-1 4 0-9,-5 7 0 6,0 3 16-6,-2 7 0 7,-7 2 0-7,-3-2 0 8,-4 0-16-7,2 8 0 4,-1 2 0-5,5 6 0 9,-2-2-176-8,6 10-48 4,4 7 0-4,8 0 0 9,2 5-240-5,5 3-48-3,5-2-16-2,9 4 0 8,4 4-272-7,8-1 0 4,4-3 0-5,6-2 0 8,5-8 144-7,9-1-144 5,3-5 0-5,8-9 144 7,2-12-144-7,6-5 0 4,6-9 0-5,5-5 0 8,10-13 0-8,-1-6 160 8,3-9-160-8,-4 0 160 7,3-7 96-6,1-5 0 5,-6-5 16-5,3-2 0 7,-1 0 32-8,-3-1 0 7,-1-1 0-7,-1 2 0 8,-5-2 32-8,-3 0 16 6,-2-2 0-6,-8-2 0 9,-4 3 0-9,-10 1 0 6,-5-4 0-6,-11-2 0 8,-3 4-128-8,-4 0-32 8,0-6 0-8,-8 4 0 8,-2-8-192-8,-2 8 128 6,2-2-128-5,-5 6 0 22,1 4-1312-22,2 5-352 1,-4 9-80-2,5-3-12160 0</inkml:trace>
    </iact:actionData>
  </iact:action>
  <iact:action type="add" startTime="55461">
    <iact:property name="dataType"/>
    <iact:actionData xml:id="d21">
      <inkml:trace xmlns:inkml="http://www.w3.org/2003/InkML" xml:id="stk21" contextRef="#ctx0" brushRef="#br0">18992 16191 4607 0,'0'0'400'1,"-18"0"-400"2,3 0 0-3,1 0 0 8,14 0 3232-8,-14-2 560 9,14 2 112-9,-13-2 32 8,13 2-2256-8,0 0-448 6,0 0-80-6,0 0-32 10,0 0-224-9,0 0-64 4,0 0 0-5,0 0 0 6,0 0-224-5,0 0-48 5,0 0-16-6,0 0 0 8,19-8-96-8,-1-1-32 8,1 3 0-8,6 2 0 8,1 2 16-8,1 0 0 6,0 6 0-6,-1 2 0 8,-1-1-176-8,-3 5-16 6,-1-2-16-5,-3 6 0 7,-3-3-224-8,-3 9 0 10,-4-1 0-9,-4 5 0 5,-6 3 144-6,-2 0-144 6,-2 3 128-6,-8-1-128 8,-1 0 256-8,-5 4-48 7,-1-1 0-7,-5-3 0 8,-1-6-208-8,0-5 144 7,-1-1-144-7,5 1 128 9,-2-5 128-9,3 1 32 7,1-6 0-6,3-4 0 7,5 2 16-8,13-6 0 5,0 0 0-5,0 0 0 7,0 0-48-7,0 0 0 9,0 0 0-9,0 0 0 7,13-8 80-7,5 0 16 8,5 0 0-7,3 0 0 6,-1 1-352-7,4-5 144 8,0 2-144-8,1 4 0 8,5-1 128-8,2-5-128 7,-2 2 0-6,-2-2 0 6,2 5 0-7,2 1 0 5,-4-2 0-4,3-2 0 22,-5 2-1312-21,2 1-368 0,-6-3-80-2,-1 2-13136 0</inkml:trace>
    </iact:actionData>
  </iact:action>
  <iact:action type="add" startTime="55897">
    <iact:property name="dataType"/>
    <iact:actionData xml:id="d22">
      <inkml:trace xmlns:inkml="http://www.w3.org/2003/InkML" xml:id="stk22" contextRef="#ctx0" brushRef="#br0">19901 15836 17503 0,'-10'-12'1552'1,"-4"-7"-1232"2,1-3-320-3,-1 5 0 8,4-1 2176-7,-5-1 384 6,-1 5 80-7,-2-3 16 7,-5 1-1616-7,-2 0-320 7,-5 9-64-6,-3-1-16 9,-10 0-288-10,2 2-64 4,-7 6-16-4,-5 2 0 7,-4 8-112-7,-3 5-32 8,-4-3 0-8,3 8 0 8,-1 5 112-8,5 2 16 7,-3 1 0-7,3 7 0 9,-1 8-96-9,1 1-16 9,0 9 0-9,5 10 0 6,3 1-144-5,0 8 0 4,-3-4 144-5,11 6-144 8,9-1 0-8,15-5 0 8,1-4 0-8,12-5 0 11,10-7 0-11,12-3 0 4,7-4 0-4,6-8 0 8,2-8 0-8,12-5 128 6,4-5 0-6,10-7 0 9,5 0 192-9,2-7 32 6,6-5 16-6,3-4 0 10,1-3-64-10,4-1-16 5,2-2 0-5,-6-9 0 9,-6-3-32-8,-8-3-16 4,3-2 0-5,-3-1 0 9,-5-3 80-9,-5 0 32 6,-7 2 0-5,-4-3 0 7,-10-3 96-8,-9-2 32 7,-11 2 0-7,-5-6 0 7,-10 0-112-6,-9-6-32 6,-11 1 0-7,-9-5 0 8,-12 0-16-8,-7 4-16 8,-7 6 0-8,-11 4 0 7,-8 12-304-7,-8 6 0 8,-8 1 0-7,-1 10 0 21,-3 4-544-21,1 6-16 0,3 6 0-1,-3 6-11280 6,1 5-2240-4</inkml:trace>
    </iact:actionData>
  </iact:action>
  <iact:action type="add" startTime="58315">
    <iact:property name="dataType"/>
    <iact:actionData xml:id="d23">
      <inkml:trace xmlns:inkml="http://www.w3.org/2003/InkML" xml:id="stk23" contextRef="#ctx0" brushRef="#br0">26382 10590 3679 0,'0'0'160'4,"0"0"32"-4,12-16-192 0,-12 16 0 1,12-7 0-1,-12 7 0 6,7-14 2272-6,-7 14 416 7,0 0 64-7,0 0 32 8,8-14-1568-8,-8 14-304 7,0 0-64-6,0 0-16 7,0 0-32-8,0 0-16 7,0 0 0-7,0 0 0 8,0 0-208-8,0 0-32 7,0 0-16-7,0 0 0 7,-11 20-80-7,1-3 0 7,-6 7-16-7,6 5 0 8,-3 4-64-8,3 4-16 8,-2 2 0-7,1 8 0 5,1 11-128-1,-6 3-32-1,3 5 0-3,-7 3 0 5,-1 7-48-6,-1 4-16 7,3 1 0-7,-7 3 0 8,-3-2 16-8,2-6 0 6,3-6 0-6,1 1 0 10,-4-11 0-10,5-5 0 5,3-8 0-5,3-8 0 8,-3 0 320-8,5-6 64 8,-2-6 16-8,9-6 0 8,-5-5 16-8,4-2 0 6,8-14 0-5,0 0 0 7,0 0 96-8,0 0 32 7,0 0 0-7,0 0 0 8,0 0-16-8,6-20 0 7,2-1 0-6,-1-1 0 6,9 3-352-7,2-7-64 9,3-1 0-9,4 0-16 7,1-2-240-7,1 3 0 6,4-3 0-6,1 2 0 9,-1-1 0-9,2 5 0 8,4 2 0-8,-4 3 0 7,2 4 0-7,4 7 0 6,-4-1 0-6,4 6 0 7,2 2 0-7,-6 8-160 8,-1-1 160-8,-3 5-128 8,0 6 128-8,-4 5-128 6,-5 4 128-6,-3 3-128 9,1 3 128-9,-9 0-160 6,1 2 160-6,-6 0-160 9,-6 0 160-8,-6-2-128 4,-6 1 128-4,1-3-128 7,-9-2 128-8,1 0 0 8,-3-3 0-8,-5-7 0 7,-8-1 0-7,-2-1 0 7,-10-3 128-7,4 1-128 8,-6-9 272-7,-3 0-16 5,1-2 0-6,-2-4 0 8,1-4-16-8,7 0-16 8,0 0 0-8,8-3 0 6,-2-7-96-6,4 2-128 8,4-7 176-8,1 7-176 8,3-6 160-8,4 3-160 6,5 3 128-6,6-5-128 9,4 1 0-9,3-2-192 6,5 3 0-6,9-1 16 26,1 5-1312-25,10-1-272 0,1 4-48-1,4 2-8048 6,7 0-1616-6</inkml:trace>
    </iact:actionData>
  </iact:action>
  <iact:action type="add" startTime="58977">
    <iact:property name="dataType"/>
    <iact:actionData xml:id="d24">
      <inkml:trace xmlns:inkml="http://www.w3.org/2003/InkML" xml:id="stk24" contextRef="#ctx0" brushRef="#br0">27560 12148 17503 0,'0'0'1552'3,"-4"14"-1232"-3,-3 9-320 0,-1 1 0 7,4 3 1280-7,2 4 192 7,-2 2 32-7,2 2 16 9,-2-5-672-9,0-1-128 7,-3 0-16-7,-1 0-16 9,2 3-304-9,-6-1-48 5,0-2-16-5,3 0 0 8,-7-3-80-8,4-3-32 6,-5 0 0-5,3-3 0 8,1-10-48-9,-3 1-16 6,0 3 0-6,3-6 0 24,13-8-1040-22,-10 8-192-1</inkml:trace>
    </iact:actionData>
  </iact:action>
  <iact:action type="add" startTime="59546">
    <iact:property name="dataType"/>
    <iact:actionData xml:id="d25">
      <inkml:trace xmlns:inkml="http://www.w3.org/2003/InkML" xml:id="stk25" contextRef="#ctx0" brushRef="#br0">28990 11990 14735 0,'0'0'1312'12,"0"0"-1056"-11,0 0-256-1,22 4 0 1,-7 0 832-1,5 4 96 5,1 0 32-5,3-1 0 7,1 7-192-6,0 0-16 6,1 7-16-7,-3 5 0 7,2 3-208-7,1 0-32 7,-5 2-16-7,1 10 0 8,-5-2-64-8,-3 6-16 7,-4-6 0-7,-3 10 0 8,-3 3 0-8,-6 1 0 9,-4-4 0-9,-1 2 0 6,-1 1-64-5,-8-3-16 5,3 0 0-6,-9-12 0 8,-1-4 48-8,-5-6 0 7,-1-1 0-7,-4-7 0 12,-8-1 208-12,4-9 32 5,2-1 16-5,-4 2 0 8,2-2-336-8,4-6-64 5,0-2-16-5,5-2 0 8,5-6-208-8,3-4-192 8,9 3 48-8,3-11 0 24,6-3-2352-22,4-1-480 2</inkml:trace>
    </iact:actionData>
  </iact:action>
  <iact:action type="add" startTime="59910">
    <iact:property name="dataType"/>
    <iact:actionData xml:id="d26">
      <inkml:trace xmlns:inkml="http://www.w3.org/2003/InkML" xml:id="stk26" contextRef="#ctx0" brushRef="#br0">30393 10623 15663 0,'-4'-29'1392'1,"2"15"-1120"-1,2-3-272 0,2-1 0 7,0 6 768-6,-2 12 80 6,7-17 32-7,-7 17 0 7,0 0-496-7,0 0-80 8,0 0-32-7,0 0 0 8,0 0 80-9,0 0 16 4,4 19 0-4,-4 11 0 8,0 1-240-7,-4 12-128 4,0 2 128-5,-3 11-128 8,-5 10 320-8,-6 5 0 7,-1 5 0-6,-4 10 0 7,-5 9 160-8,-1 3 32 7,0 3 0-7,-3 2 0 13,-1-3-336-13,6-3-176 3,0-7 192-3,3-14-192 7,5-12 160-7,7-13-160 8,-2-8 128-8,3-10-128 7,3-7 336-7,0-7-16 7,2-5 0-7,6-14 0 7,0 0 608-6,0 0 112 5,0 0 32-6,0 0 0 9,0 0-112-9,0 0-32 7,18-14 0-7,-3-3 0 8,7-7-496-8,-1 1-112 7,3-7 0-7,-3 3-16 9,1 2-304-9,1-1 160 6,-1 1-160-6,3 2 128 9,0-3-128-9,3 7 0 6,1-3 0-6,0 9 0 8,0-1-160-8,1 8 160 6,-1 2-208-6,-2 2 80 10,-2 4 128-10,-1 4-160 6,-3 4 160-6,-5 6-160 9,0 9 32-9,-9-4 0 6,3 1 0-6,-4 3 0 9,-6 1 128-9,-4 1 0 7,-8-2 0-7,-1 2-128 8,-9 1 128-8,-1-3 0 6,-3-3 0-6,1-3 0 9,0-3 0-9,-3-1 128 6,-1-7-128-6,2 2 128 9,0 2 0-9,1-7 16 7,1 3 0-7,0-4 0 8,1-6-144-8,3 2 0 7,1 0 0-7,8-4 0 23,-3-2-640-21,7 1-128-1,8 5 0-1,-6-14-13568 0</inkml:trace>
    </iact:actionData>
  </iact:action>
  <iact:action type="add" startTime="60447">
    <iact:property name="dataType"/>
    <iact:actionData xml:id="d27">
      <inkml:trace xmlns:inkml="http://www.w3.org/2003/InkML" xml:id="stk27" contextRef="#ctx0" brushRef="#br0">31085 12029 21359 0,'0'0'944'2,"0"0"208"-1,0 0-928-1,18-2-224 1,3-6 0-1,-5 7 0 7,1 1 816-7,1 0 112 7,-18 0 32-6,15 3 0 7,-15-3-640-8,18 8-112 7,-18-8-16-7,0 0-16 10,0 0-176-10,8 16 0 4,-2 1 0-4,-3-3 0 7,-3 4 176-7,-5-3 0 7,-3 7 0-7,0-1 0 9,-6 2 64-8,5-3 16 5,-7 1 0-6,2 3 0 7,-5 1-48-6,3 3 0 6,-3-3 0-7,1 0 0 8,3-1-16-8,-5-5-16 6,1 1 0-6,3 1 0 13,-2-7 64-13,7 1 16 5,-5-1 0-5,8 0 0 8,-3-7 32-8,11-7 16 5,0 0 0-5,-6 16 0 9,0-6-48-9,6-10-16 6,0 13 0-6,0-13 0 9,0 0 0-9,0 0 0 8,0 0 0-8,13 6 0 7,-13-6 80-7,22-2 0 7,-1-2 16-6,3 2 0 6,-7-1-144-6,5 3-16 5,3-4-16-6,4-2 0 8,3 6-160-8,3-2 0 7,0 0 144-7,2 2-144 7,8-4 0-7,0-2 0 7,-2-2 0-7,5 1-128 23,-1 1-608-21,-4-4-112-1,0 0-32-1,-6 2-13296 0</inkml:trace>
    </iact:actionData>
  </iact:action>
  <iact:action type="add" startTime="61111">
    <iact:property name="dataType"/>
    <iact:actionData xml:id="d28">
      <inkml:trace xmlns:inkml="http://www.w3.org/2003/InkML" xml:id="stk28" contextRef="#ctx0" brushRef="#br0">31619 10173 11967 0,'0'0'528'0,"0"0"112"0,0-14-512 0,0 2-128 1,4-3 0-1,2 3 0 6,-6 12 1712-5,18-12 304 7,-7 1 64-8,9 1 16 7,3 0-1520-7,1 2-288 7,1 2-64-7,2-1-16 8,5 3 112-8,-3 2 32 7,4 2 0-7,0 0 0 8,4 2 112-8,-4 0 32 7,1 4 0-7,1 1 0 8,0 3-240-8,-4 6-32 8,-2-5-16-8,-5 9 0 7,-5 3-208-7,-3-1 128 6,-6-1-128-5,-1 3 0 8,-5-1 144-9,-6 4-144 6,-2 3 128-6,-5 3-128 12,-3 6 304-12,-8-2-32 4,-5 6 0-4,0 2 0 7,-1 3 16-7,1 5 0 7,3-4 0-7,1-1 0 8,0-3-288-7,7 2 128 5,-2-8-128-6,7 2 0 8,-1-6 0-8,6 0 0 6,2 0 0-6,6-3 0 9,6-5 0-8,-1-2 0 5,9-1 128-6,1-3-128 8,7 4 256-8,5-1-16 7,6-1 0-7,-2-3 0 9,0-3-96-9,2 1-16 6,-2-1 0-6,-1-5 0 9,1-4-128-9,0 4 128 6,-4-7-128-6,-2 5 128 8,-5-2-128-8,-5-2 0 7,1-2 144-7,-1-2-144 8,-5 0 0-8,-14-2 128 8,0 0-128-8,15 5 0 8,-15-5 0-7,0 0 0 5,10 14 0-6,-10-14 128 7,0 0-128-7,0 14 0 7,-4-1 0-7,-2-3 0 8,-3 4 0-8,-5-4 0 7,4 5 0-7,-3-3 0 8,5 4 0-8,-2-1 0 8,0 7 0-8,4-1 0 7,3 4 0-7,-1 5 0 7,2 3-144-7,0-2 144 8,2 4 0-8,2 8-144 7,2 4 144-7,-2 2 0 8,-2-3-128-8,2 7 128 8,-1 0 0-8,1-1 0 8,-2 3 0-8,0 1-128 5,-2 1 128-5,1 0 0 9,-1-5 0-8,-4 1 0 5,-2-6 0-6,2-8 0 8,-2 0 256-8,-5 2 48 6,-3-2 16-6,-9-4 0 9,-3-12 320-9,-3-1 64 7,-10-3 0-7,-6-5 16 8,-11 1-80-8,-1-5 0 8,-3-4-16-8,0-4 0 7,-11 6-304-7,9-2-48 7,-2 1-16-6,1 1 0 6,1-6-256-7,-2 2-256 7,3-4 64-6,7 0-15184 9</inkml:trace>
    </iact:actionData>
  </iact:action>
  <iact:action type="add" startTime="63119">
    <iact:property name="dataType"/>
    <iact:actionData xml:id="d29">
      <inkml:trace xmlns:inkml="http://www.w3.org/2003/InkML" xml:id="stk29" contextRef="#ctx0" brushRef="#br0">27697 13644 20207 0,'0'-16'896'4,"0"16"192"-4,0-15-880 0,2 3-208 0,-2 12 0 1,6-19 0 5,-2 1 1040-5,1 6 176 6,-5 12 16-7,0 0 16 8,6-15-400-8,-6 15-80 6,4-12 0-5,-4 12-16 9,0 0-304-10,0 0-64 5,0 0-16-4,0 0 0 6,-2 29-96-7,0 4-16 8,0 4 0-8,-2 3 0 7,-1 8-80-6,1 5-32 6,0 3 0-7,0 5 0 7,0 1 16-7,-2 10 0 6,-2 3 0 0,2-1 0-2,1 10-16-3,3-4 0 5,-2-2 0-6,-2 0 0 7,0-4-16-7,0-4 0 6,2-2 0-6,-2-7 0 9,1-5-128-9,1-1 0 7,4-1 0-7,-2-7 0 9,0-10 160-8,2 2 0 4,2 2 0-5,0-8 0 8,-2-3-16-7,2-5 0 5,4-2 0-6,-1-5 0 8,-1-4-144-8,-4-14 160 7,10 9-160-7,-10-9 160 8,0 0-352-8,18 0-80 7,-18 0-16-7,17-4-9360 17,-7-3-1872-16</inkml:trace>
    </iact:actionData>
  </iact:action>
  <iact:action type="add" startTime="63483">
    <iact:property name="dataType"/>
    <iact:actionData xml:id="d30">
      <inkml:trace xmlns:inkml="http://www.w3.org/2003/InkML" xml:id="stk30" contextRef="#ctx0" brushRef="#br0">27129 14851 25567 0,'-13'16'1136'1,"7"-6"224"-1,0 11-1088 0,6 0-272 0,2 5 0 1,6 5 0 5,-2 0 352-6,3 8 16 6,3 4 0-6,0-2 0 9,3 0 32-9,1-6 16 8,1 4 0-8,7-4 0 7,1-4-16-7,4-1 0 8,3-3 0-8,-1-4 0 6,4-5 48-6,4-4 16 8,-4 1 0-8,2-7 0 8,2-2 112-8,-4-2 0 6,2-6 16-5,2 2 0 7,-4-2-32-8,6-2-16 8,-2-4 0-8,4-6 0 9,-2 3-192-6,6-9-32 1,-2-1-16-4,6-1 0 8,5-5-128-8,1 0-32 6,-4 1 0-5,-1-3 0 6,1-4-144-7,-4-2 160 7,-5-2-160-7,-6-6 160 9,-1 2-160-9,0-6 0 5,-6 0 0-4,-2 4-11072 15,-2 1-2256-15</inkml:trace>
    </iact:actionData>
  </iact:action>
  <iact:action type="add" startTime="66829">
    <iact:property name="dataType"/>
    <iact:actionData xml:id="d31">
      <inkml:trace xmlns:inkml="http://www.w3.org/2003/InkML" xml:id="stk31" contextRef="#ctx0" brushRef="#br0">24638 15618 13935 0,'0'0'608'4,"0"0"144"-4,0 0-608 0,0 0-144 0,0 0 0 0,0 0 0 6,0 0 704-6,0 0 128 6,0 0 0-6,0 0 16 10,0 0-16-10,0 0 0 5,0 0 0-4,-15 0 0 10,-1-2-96-11,3 2-32 5,-7 2 0-5,-1 2 0 6,-5 1 48-6,7 1 0 8,-5-2 0-8,-1 2 0 8,-2 6-256-8,-1-3-48 7,-1 1-16-7,0 4 0 8,-2-4-144-7,-2 5-32 5,1-1 0-5,5 1 0 7,0-5-80-8,1 4-32 9,7-4 0-8,-1-3 0 6,5 7 48-7,3-8 16 6,12-6 0-5,0 0 0 5,-8 17-80-5,4-5-128 5,4-12 176-6,0 0-176 8,6 22 192-8,4-5-192 7,7 1 192-7,-1 3-192 8,4 1 208-8,5-1-64 8,4 2-16-8,0 3 0 8,1-3-128-8,-1 5 0 6,-2 1 0-5,1 4 0 6,-5 2 0-7,0 0 128 6,-3-4-128-6,-4 4 0 10,1 1 0-10,-7-3 0 7,0 0 128-7,-5-2-128 7,-1-2 0-7,-2-1 0 7,-2-3 0-6,-2 2 0 7,0 1 192-6,-2-5-32 3,-3-2-16-5,-1-3 0 8,0 5 288-8,-6-3 48 6,3-8 16-6,-5 3 0 7,4-3-16-7,-3 2 0 8,5-3 0-8,-2-1 0 8,-3-8-96-8,5 2-32 7,10-4 0-7,-18 6 0 7,3 0-224-7,1 1-128 7,1-1 160-7,-1-2-160 10,14-4 0-10,-16 6 0 5,5 6 0-5,1-5 0 8,10-7 0-8,-12 6 0 7,12-6 0-7,-8 14 0 9,8-14 0-9,-11 16 0 6,3 1 0-6,2-3 0 10,2 3 0-10,4-17 0 5,-2 18 0-5,0 3 0 9,2 7-144-9,0-1 144 6,0-2 0-6,0 5-144 10,2 3 144-10,2-2 0 5,-2 2 0-5,4-4 0 10,0 1 0-10,3-1 0 5,-3 0 0-4,6 4 0 6,2 6 0-7,1-8 224 8,3-3-48-8,1-1-16 8,-3 2 16-8,3-1 0 6,3-1 0-6,5 0 0 8,0-3-16-8,1-1 0 7,-1 2 0-7,4-7 0 8,6 1-160-8,4-1 0 8,-4-4 0-8,10 3-11088 16,0-5-2176-14</inkml:trace>
    </iact:actionData>
  </iact:action>
  <iact:action type="add" startTime="69340">
    <iact:property name="dataType"/>
    <iact:actionData xml:id="d32">
      <inkml:trace xmlns:inkml="http://www.w3.org/2003/InkML" xml:id="stk32" contextRef="#ctx0" brushRef="#br0">25425 15327 4607 0,'0'0'400'1,"0"0"-400"-1,0 0 0 0,0 0 0 7,0 0 2016-7,0 0 320 5,-2-12 64-5,2 12 16 9,0 0-944-9,0 0-176 6,0 0-32-6,0 0-16 9,0 0-448-9,0 0-96 7,0 0 0-7,0 0-16 7,-8 14-208-7,-2-2-32 6,2 3-16-6,2 1 0 10,1 3-16-10,1 5 0 7,0-1 0-7,2 4 0 9,0 5-32-9,0-1-16 6,0-2 0-6,2 4 0 9,-2 6-112-9,0-2-32 9,0 8 0-7,-2-8 0 4,2-6-80-6,0 3-16 9,-4 1 0-7,3-2 0 0,-1-2-128-2,2-4 192 8,-2-1-192-8,2-5 192 8,-2-1-192-8,2-1 0 6,0 3 144-6,-4-7-144 27,6-15-304-27,-4 16-128 0,4-16-16 0,-6 15-10848 1</inkml:trace>
    </iact:actionData>
  </iact:action>
  <iact:action type="add" startTime="69710">
    <iact:property name="dataType"/>
    <iact:actionData xml:id="d33">
      <inkml:trace xmlns:inkml="http://www.w3.org/2003/InkML" xml:id="stk33" contextRef="#ctx0" brushRef="#br0">24892 16417 19231 0,'0'0'848'1,"0"0"176"-1,0 0-816 0,0 0-208 4,18 8 0-3,1-2 0 5,3-4 528-6,-1 0 64 6,0 0 16-5,3-2 0 7,1-2-128-8,1 0-32 6,-1-4 0-6,2-2 0 10,-1 0-224-10,-1 2-48 5,2-1-16-5,1-1 0 9,-3 4-160-9,4 0 160 7,0 0-160-7,3 2 160 9,-5-2-160-9,-2 2 192 6,1-3-192-6,-5 3 192 22,-1 0-640-20,-1 2-128-2,1 0-32 1,-7 0 0-1</inkml:trace>
    </iact:actionData>
  </iact:action>
  <iact:action type="add" startTime="70102">
    <iact:property name="dataType"/>
    <iact:actionData xml:id="d34">
      <inkml:trace xmlns:inkml="http://www.w3.org/2003/InkML" xml:id="stk34" contextRef="#ctx0" brushRef="#br0">25263 16840 14735 0,'0'0'640'2,"0"0"160"-2,9-11-640 1,-9 11-160-1,0 0 0 0,12-10 0 6,-6-2 1152-5,-6 12 208 6,0 0 48-7,10-13 0 8,-10 13-288-7,0 0-48 5,6-8-16-6,-6 8 0 8,0 0-288-8,0 0-64 7,0 0-16-6,-6-14 0 6,6 14-304-7,-12-4-48 6,12 4-16-6,-16 4 0 9,-1-2-64-9,3 4-32 6,1 2 0-6,-3 0 0 8,2 3-32-8,1-1 0 7,-1-2 0-7,6 3 0 8,-4 3-64-8,5 2-128 7,1-3 176-7,-2 5-176 9,6-4 0-9,2 3 0 6,2 3 0-6,4-5 0 9,0 5 0-5,0 1 0-1,5 1 0-3,1-3 0 9,2 3 0-8,3-1 0 4,5-1 0-5,-7-3 0 9,1 3 0-9,1-1 0 7,-1-3 0-6,5 3 160 6,-1-5 32-7,-6 3 0 7,-1 5 0-7,-5-5 0 7,2-1-64-7,-2 2 0 7,-4-3 0-7,-4 5 0 9,-2-1-128-9,-4-3 128 7,0 1-128-7,-2-1 128 8,-8 2 112-8,3 1 16 6,-9-9 0-6,3 3 0 8,1-3 144-8,-3 2 48 6,-1 2 0-6,1-9 0 10,1-1-32-10,-1-2 0 6,0-2 0-6,-1 2 0 8,3-2-224-8,-1 0-64 6,-1-8 0-6,7 3 0 9,-2-5-128-9,16 10 0 8,-7-16 144-8,1 1-144 7,2-1 0-7,10-4 0 7,1 7 0-7,5-7 0 9,6-3 0-9,3 1 0 7,-1-1 0-7,3 2-128 8,2-1 128-8,3-3-192 6,-1 1 192-6,0 5-192 8,5 3 192-8,3-5 0 8,0-3 0-8,-2 3 0 7,2 1 0-7,0-1 0 6,-4 2 0-6,-1 1-128 9,-5-3 128-9,-7-1 0 7,-7-1 0-7,-3-3 0 9,-4-1 0-9,-6 0 176 6,-4 1-48-6,-2 1 0 9,-7 4-128-9,1-3 0 6,-7 1 0-5,1-3 0 9,-1 3 0-10,1 3 0 4,-3 5 0-4,-1-5 0 10,3 1-176-10,3 3-112 6,-1 5-32-6,-1 3 0 21,9 4-1776-19,-3-2-352 0,6-4-80-2</inkml:trace>
    </iact:actionData>
  </iact:action>
  <iact:action type="add" startTime="70855">
    <iact:property name="dataType"/>
    <iact:actionData xml:id="d35">
      <inkml:trace xmlns:inkml="http://www.w3.org/2003/InkML" xml:id="stk35" contextRef="#ctx0" brushRef="#br0">26131 15594 15999 0,'0'0'704'0,"0"0"160"0,0 0-688 0,0 0-176 1,0 0 0-1,0 0 0 7,0 0 880-7,0 0 144 7,0 0 16-6,0 0 16 6,0 0-336-7,0 0-64 7,0 0-16-7,5 16 0 9,-5-16-256-9,0 25-48 7,-1 1-16-7,1 3 0 7,-2 2 16-7,2 0 0 7,-2 4 0-7,0 8 0 8,-2 8-128-8,2 0-16 7,2 1-16-7,-4 5 0 8,-2 3 96-8,0-1 32 7,2-3 0-7,-3 3 0 14,-7-7-64-14,6 1-16 2,-6 0 0-2,5-8 0 8,3-6 64-8,-4-4 16 5,2-10 0-5,2-1 0 11,4-1 144-11,-1-4 16 5,3-19 16-5,-2 14 0 7,2-14 16-7,0 0 0 7,5 12 0-7,-5-12 0 8,0 0 64-7,14-10 16 6,4 2 0-7,1-7 0 8,-1-1-320-8,5-2-48 8,1-1-16-7,1 7 0 6,-2 3-192-7,1-1 0 6,-5 2 0-5,3 0 0 7,-1 4 0-8,1 4 0 7,-3 4 0-7,1 4 0 7,1 0 0-6,-5 7 0 6,-1-1 0-7,-3 6 0 7,0 1 0-7,-8 2-160 7,-1 1 160-7,-5-1-128 8,-1 4 128-8,-1-1 0 7,-6-5 0-6,-4 3 0 7,-1-5 0-8,-1-3 176 5,-5 1-48-4,-1-5 0 7,3 2 32-8,-5-5 0 7,-1-1 0-6,1 2 0 5,1-6 64-5,2-4 16 6,1 0 0-7,1-4 0 9,-5-2-112-9,7-4-128 7,3 1 176-7,-2-5-176 6,5 4 0-6,3 0-192 7,-2-5 0-7,4 3 0 24,2-3-736-23,4 15-144 0,0-14-16-1,-2-2-16 13,2 16-2032-11,2-11-384 0</inkml:trace>
    </iact:actionData>
  </iact:action>
  <iact:action type="add" startTime="71436">
    <iact:property name="dataType"/>
    <iact:actionData xml:id="d36">
      <inkml:trace xmlns:inkml="http://www.w3.org/2003/InkML" xml:id="stk36" contextRef="#ctx0" brushRef="#br0">26850 16757 20271 0,'0'0'1792'1,"0"0"-1424"1,0 0-368-2,0 0 0 9,0 0 1248-8,8 15 176 5,-8-15 48-5,6 27 0 6,-4-1-624-7,-2-1-112 7,0 2-32-7,0 5 0 10,-2 3-144-9,-4-4-48 3,2-4 0-4,-2 3 0 7,3 1 64-7,-3-2 16 9,-2-2 0-9,2 1 0 9,0-1-208-9,2 0-32 7,-5-1-16-7,1-1 0 6,2 0-176-6,2 1-32 5,-2-9-128-4,0 1 192 7,6-18-192-8,-4 13 176 7,2 1-176-7,2-14 160 8,0 0-336-8,0 0-64 7,0 0-16-7,0 0 0 26,0 0-2688-25,18-4-560 0</inkml:trace>
    </iact:actionData>
  </iact:action>
  <iact:action type="add" startTime="71782">
    <iact:property name="dataType"/>
    <iact:actionData xml:id="d37">
      <inkml:trace xmlns:inkml="http://www.w3.org/2003/InkML" xml:id="stk37" contextRef="#ctx0" brushRef="#br0">27342 16604 24351 0,'0'0'1088'2,"0"0"208"-2,0 0-1040 11,0 0-256-11,0 0 0 0,19 0 0 1,-19 0 960-1,20-5 144 5,-3 1 32-4,5-2 0 6,-1 4-544-7,1-2-96 6,-1-4-32-5,3 4 0 6,-1-2-320-6,1 1-144 5,-1-3 128-6,-2 2-128 8,1 4 0-8,-1-2 0 7,1 0 128-7,-7 2-128 8,5 0 0-8,1-2 0 6,-5-1-160-5,3 3 160 24,1 0-1472-24,-4 0-208-1,-1 0-48 1,3-6 0-1</inkml:trace>
    </iact:actionData>
  </iact:action>
  <iact:action type="add" startTime="72081">
    <iact:property name="dataType"/>
    <iact:actionData xml:id="d38">
      <inkml:trace xmlns:inkml="http://www.w3.org/2003/InkML" xml:id="stk38" contextRef="#ctx0" brushRef="#br0">28789 15641 13823 0,'0'0'1216'2,"0"0"-960"1,0 0-256-3,0 0 0 7,12-8 1152-7,-12 8 192 10,0 0 48-10,0 0 0 6,0 0-576-6,0 0-112 8,0 0-32-8,0 0 0 8,-8 16-48-8,-8 1-16 5,3 3 0-4,-5-1 0 7,5 5 96-8,-3 3 0 7,4 2 16-7,-1 1 0 8,3-3-160-8,-4 8-48 9,5 2 0-9,1 0 0 6,-2 0-256-6,2-4-48 8,4 0-16-8,-2 3 0 7,2 6-192-7,-1-4 0 7,1-3 0-4,2-2 0 18,-2-2-1344-20,0-4-384 3,0 1-64-3</inkml:trace>
    </iact:actionData>
  </iact:action>
  <iact:action type="add" startTime="72354">
    <iact:property name="dataType"/>
    <iact:actionData xml:id="d39">
      <inkml:trace xmlns:inkml="http://www.w3.org/2003/InkML" xml:id="stk39" contextRef="#ctx0" brushRef="#br0">28175 16620 17503 0,'0'0'768'2,"13"-10"176"-2,7 6-752 1,1-1-192-1,9 1 0 0,5 0 0 7,-2 0 2144-7,2-2 400 7,-2 2 80-7,4 0 0 9,-2-2-1920-9,2-1-400 6,4-3-80-5,-2 2-16 7,4-2-208-6,-4-1 128 3,4 3-128-5,-6 4 0 8,2 0 0-8,-4 2-288 6,-1-2 32-6,-1 2-11920 10</inkml:trace>
    </iact:actionData>
  </iact:action>
  <iact:action type="add" startTime="72608">
    <iact:property name="dataType"/>
    <iact:actionData xml:id="d40">
      <inkml:trace xmlns:inkml="http://www.w3.org/2003/InkML" xml:id="stk40" contextRef="#ctx0" brushRef="#br0">28432 16983 27647 0,'-10'10'2448'4,"3"5"-1952"-4,1 3-496 0,0 1 0 8,-2 8 384-8,4 3 0 6,0-1-16-6,-1 0 0 9,1 2-192-9,-2-3-48 6,-4-1 0-6,2 2 0 10,2 2-128-10,-3-1 0 6,3-7 144-6,0 4-144 7,0 1 0-7,-2-3 0 7,2-5 0-7,4-3 0 22,2-17-752-21,2 18-64-1,2-7-16 0,-4-11-11408 2</inkml:trace>
    </iact:actionData>
  </iact:action>
  <iact:action type="add" startTime="72847">
    <iact:property name="dataType"/>
    <iact:actionData xml:id="d41">
      <inkml:trace xmlns:inkml="http://www.w3.org/2003/InkML" xml:id="stk41" contextRef="#ctx0" brushRef="#br0">28592 16991 20271 0,'0'0'896'1,"20"-6"192"-1,3 0-880 0,4 0-208 4,5-2 0-3,-1 6 0 6,0 2 1520-6,-4 8 256 5,-3-2 48-5,-3 0 16 6,-1 4-1184-7,-1 3-224 6,-9 3-48-6,0 1-16 8,-2 5-208-6,-8-1-32 2,-6-1-128-4,-2 3 192 9,0 1-64-9,-9 1-128 6,-1 0 176-6,-4-1-176 9,-3-5 368-9,-2 5-48 7,-2 1 0-6,-1-2 0 6,1-5 304-7,2-5 48 6,1 3 16-6,3-6 0 8,3 3 144-8,7-5 16 8,1-2 16-8,12-6 0 8,0 0-448-8,0 0-96 7,0 0 0-7,18 6-16 7,1-6 16-7,5 0 16 7,7-2 0-7,2 0 0 8,4-2-144-8,6 2-16 8,-2-4-16-8,6 2 0 12,5 3-160-11,-3-3 0 2,-4-6 0-3,2 4 0 24,0-2-1408-23,-6 0-176 0,0 1-16-1,-6-3-13872 0</inkml:trace>
    </iact:actionData>
  </iact:action>
  <iact:action type="add" startTime="73497">
    <iact:property name="dataType"/>
    <iact:actionData xml:id="d42">
      <inkml:trace xmlns:inkml="http://www.w3.org/2003/InkML" xml:id="stk42" contextRef="#ctx0" brushRef="#br0">29807 15413 21647 0,'0'0'960'1,"0"0"192"-1,0 0-912 1,-5 21-240-1,-3 1 0 0,2 5 0 7,-2 0 192-7,0 8-16 7,-7 3 0-7,5 2 0 8,-6 9-16-8,5 4 0 6,-9 3 0-6,3 3 0 9,1 3 224-9,-4 1 64 7,3-3 0-7,3 5 0 8,-3 3-112-7,5-6-16 5,-4-1 0-6,7 1 0 8,-1-1-160-4,0-9-32 0,2-9-128-4,4-2 192 8,-1-10-64-7,1-1-128 5,4-7 176-6,4-9-176 7,-4-14 432-7,0 0-32 7,0 0 0-7,17-2 0 9,3-4 240-9,3-2 64 6,-2-8 0-6,1 3 0 6,7-1-416-6,4 0-80 9,-1-7-16-9,-1 1 0 9,0-3-192-9,-2 6 144 6,0-3-144-6,-1 6 128 8,-1-1-128-8,-2 7 0 7,-1-2 0-7,-5 8 0 10,-3 6-160-10,-16-4 160 5,19 8 0-5,-19-8-144 8,12 17 144-8,-2 5-128 6,-4-1 128-6,-6 3-128 10,0-3 128-9,0-1 0 4,-4-1 0-5,-6 3 0 6,0-1 0-6,-1-3 128 9,-9-1-128-9,-1-3 0 7,-5 0 192-7,-3-7-16 7,-4 1-16-7,2 2 0 8,-6-4-32-8,2-4-128 7,-1 2 192-6,5-4-64 7,2-4-128-8,6 2 0 7,-1-4 0-7,9 0 0 24,3-8-1136-23,6 3-256 0,0-7-48-1,6 6-11296 0</inkml:trace>
    </iact:actionData>
  </iact:action>
  <iact:action type="add" startTime="73945">
    <iact:property name="dataType"/>
    <iact:actionData xml:id="d43">
      <inkml:trace xmlns:inkml="http://www.w3.org/2003/InkML" xml:id="stk43" contextRef="#ctx0" brushRef="#br0">30309 16489 21183 0,'0'0'944'0,"0"0"192"0,0 0-912 0,21 0-224 3,-1-2 0-3,-1 2 0 9,5 0 1232-8,-1 2 208 4,0 2 32-5,-3 0 16 8,-5 4-880-8,5 0-176 6,-8-2-48-5,-12-6 0 7,11 21-256-8,-7-5-128 6,-4 1 0-6,-2 3 128 10,-5-7 96-10,-5 5 16 5,4-4 0-4,-6 3 0 6,3 5 208-7,-5-3 64 8,2-3 0-8,-1 3 0 7,1-5 272-7,0 3 64 7,14-17 16-7,-9 14 0 8,-1 4-240-8,2-3-48 8,8-15-16-8,0 14 0 8,0-14-288-8,0 0-48 6,10 15-16-6,-2-7 0 8,-8-8 16-8,19 12 0 8,-3 0 0-8,3-8 0 9,5-6-64-9,3 2-16 7,2 2 0-7,1 1 0 7,-3-5-144-6,0 2 0 9,0-1 0-10,1-1 0 19,-3 2-1440-15,2-4-224 1,1 0-32-5,-3-4-13440 1</inkml:trace>
    </iact:actionData>
  </iact:action>
  <iact:action type="add" startTime="74410">
    <iact:property name="dataType"/>
    <iact:actionData xml:id="d44">
      <inkml:trace xmlns:inkml="http://www.w3.org/2003/InkML" xml:id="stk44" contextRef="#ctx0" brushRef="#br0">31149 16727 23327 0,'0'0'1024'1,"0"0"224"-1,0 0-992 0,0 0-256 3,0 0 0-3,12 10 0 7,4 2 768-6,-3 1 128 4,5 5 0-4,-1-2 16 7,1 5 64-7,3 4 16 5,5 3 0-6,1 1 0 9,2 6-192-9,1 4-32 5,-5-2-16-5,0 6 0 8,-5-4-272-8,-5 6-48 7,1-2-16-7,-6 5 0 8,0 3-96-7,-3-2-32 5,-7-4 0-5,-2 4 0 6,-3-7-32-6,-3 1-16 5,-6 8 0-6,-5-2 0 13,-3-2 16-13,-5-1 0 5,-8-1 0-4,-2-8 0 3,-4-4 0-4,4 1 16 8,-4-5 0-8,4-2 0 8,-4-1-272-8,2-3 160 7,2-2-160-7,0 1-11280 16,-1 1-2352-16</inkml:trace>
    </iact:actionData>
  </iact:action>
  <iact:action type="add" startTime="75851">
    <iact:property name="dataType"/>
    <iact:actionData xml:id="d45">
      <inkml:trace xmlns:inkml="http://www.w3.org/2003/InkML" xml:id="stk45" contextRef="#ctx0" brushRef="#br0">27116 18498 5519 0,'0'0'240'4,"-16"-2"64"-4,4-2-304 0,-3 2 0 0,3 2 0 0,-6 0 0 6,5 0 2112-5,-3-2 352 7,3 2 80-8,-5-4 16 7,0-3-1088-7,5 1-192 7,-5 0-64-7,7 2 0 9,-5-4 128-9,6-2 0 5,-2 3 16-4,5-3 0 7,7 10-304-8,0 0-64 7,-6-16-16-7,6 16 0 8,0 0-464-8,0-9-112 7,0 9-16-7,0 0 0 8,10-16-256-8,7 10-128 7,-1-2 128-6,3 1-128 6,3 3 0-7,3 0 0 7,0 2 0-7,5 2 0 8,-1 4 0-4,2 2 128 0,-2 1-128-4,1 1 0 9,-1 0 0-9,-4 4 0 6,-1-3 0-5,-5 1 0 6,-9 6 0-7,-10-16 0 8,4 15 128-8,-4-15-128 6,-6 18 0-6,0-1 0 8,-8-1 0-8,3 0 0 8,-3-7 0-7,0 3 0 5,-5-4 144-6,5 0-144 8,-3 1 0-7,5-3 144 5,-4-2-144-6,16-4 0 8,-9 6 0-7,9-6 0 5,0 0 0-6,0 0 0 7,0 0 0-7,0 0 0 7,6 18 0-7,5-7 0 8,5 3 0-7,1 0 0 6,1 3-160-7,3-1 160 8,1 1 0-8,-3 3 0 7,1-3 0-7,-1 3 0 8,-9-1 0-8,-4-3 0 7,-2 0 0-7,-4 3 0 7,-6-3 0-7,-4 3 256 8,-7-5 0-8,-3 3-16 8,-5 3 208-8,0-5 32 7,-7 1 16-7,-3 2 0 8,0-9-240-8,2-1-32 7,4 4-16-6,-1-4 0 6,3-1-208-7,4-1 0 7,1 0 0-7,9-2 0 25,13-4-1408-24,0 0-336 3,0 0-64-3</inkml:trace>
    </iact:actionData>
  </iact:action>
  <iact:action type="add" startTime="76347">
    <iact:property name="dataType"/>
    <iact:actionData xml:id="d46">
      <inkml:trace xmlns:inkml="http://www.w3.org/2003/InkML" xml:id="stk46" contextRef="#ctx0" brushRef="#br0">26474 19304 17503 0,'0'0'1552'3,"0"0"-1232"-3,0 0-320 0,0 0 0 9,0 0 1856-9,19-8 304 5,5 4 64-4,3 2 16 7,8-2-1344-8,10 2-272 6,4-4-48-6,0-4-16 8,3 3-160-8,5 1-16 8,5-2-16-8,3 0 0 7,1 2-208-7,4 2-32 7,4 2-128-7,-5 2 192 8,-3 2-192-8,-6 0 176 8,-1-2-176-8,-10 4 160 28,-10 2-544-28,-8 2-128 1,-8-2 0 0</inkml:trace>
    </iact:actionData>
  </iact:action>
  <iact:action type="add" startTime="76646">
    <iact:property name="dataType"/>
    <iact:actionData xml:id="d47">
      <inkml:trace xmlns:inkml="http://www.w3.org/2003/InkML" xml:id="stk47" contextRef="#ctx0" brushRef="#br0">26880 19744 14735 0,'0'0'1312'1,"0"0"-1056"2,-12 10-256-3,-2-2 0 8,14-8 2016-8,-9 15 352 7,-5-1 64-7,6 8 0 8,2 3-1552-8,-2 2-320 7,-1 0-64-6,-1 3-16 5,2 1 0-5,-4 4 0 6,5-2 0-7,-5 0 0 7,2 0-224-7,2 5-32 8,-5-3-16-8,1-2 0 7,2 4-16-7,-1-2-16 7,5-4 0-7,0-2 0 8,-2-3-176-7,4-3 192 7,2-3-192-8,0-1 192 6,2-1-192-6,0-18 0 7,4 13 0-7,-4-13 0 24,0 0-1248-23,0 0-176 0,18 2-48 4</inkml:trace>
    </iact:actionData>
  </iact:action>
  <iact:action type="add" startTime="76934">
    <iact:property name="dataType"/>
    <iact:actionData xml:id="d48">
      <inkml:trace xmlns:inkml="http://www.w3.org/2003/InkML" xml:id="stk48" contextRef="#ctx0" brushRef="#br0">27633 19711 26431 0,'0'0'1168'2,"-12"12"240"-2,4-2-1120 1,-4 7-288-1,1-1 0 0,3 5 0 6,-6 5 384-6,2 3 32 7,-5 2 0-7,3 6 0 10,-1-6 0-10,1 0 0 5,-4 3 0-4,7 5 0 6,-3-2-288-7,8-2-128 7,-5 2 128-7,9 0-128 8,4-4 0-8,9 0 128 7,-1-4-128-7,8-3 0 8,-5-5 160-8,5-1-160 8,1-5 192-8,-1-3-192 7,1-6 400-7,3-2-16 8,-7-4-16-8,3-2 0 8,1-2 176-8,-3-4 32 6,0-4 16-6,-3 3 0 10,-1-1 16-10,-4-4 0 4,0 3 0-3,-3-7 0 7,-8 0-288-8,1 3-48 6,-2-3-16-5,-4 3 0 7,-2-5 0-8,-7 3-16 7,-1 3 0 1,0-4 0-8,-3-1-240 0,-4 5 128 8,-1 1-128-8,1 1 0 8,-2 0 0-8,1 1 0 6,3 5-128-6,5 0 128 24,-1-2-640-22,1 4-32 0,5 2 0-2,-1 0 0 10,2 0-2448-8,12 2-480 1</inkml:trace>
    </iact:actionData>
  </iact:action>
  <iact:action type="add" startTime="77341">
    <iact:property name="dataType"/>
    <iact:actionData xml:id="d49">
      <inkml:trace xmlns:inkml="http://www.w3.org/2003/InkML" xml:id="stk49" contextRef="#ctx0" brushRef="#br0">28538 18245 3679 0,'-12'-24'320'1,"12"24"-320"-1,-4-12 0 0,4 12 0 7,0 0 4272-7,0 0 784 7,0 0 144-7,0 0 48 7,0 0-3840-7,-8 20-768 8,-4 5-160-8,3 3-32 7,-1 1-272-7,-4 4-176 6,5 0 192-6,-3 2-192 10,4 10 144-10,0-4-144 6,-5 2 0-6,3 0 144 8,-4 4 48-7,2 3 0 4,1-1 0-5,-5 6 0 9,-1 3 16-9,1 1 16 7,-3-1 0-7,5-3 0 7,-4-4-224-7,9-7 0 11,-3-7 0-11,6-7 0 6,6-11 128-5,0-5-128 5,0-14 176-6,0 0-176 7,19 10 704-7,1-10 48 8,7-6 0-7,1-2 0 6,-3-4-176-7,2-3-48 7,3 3 0-7,-1-2 0 8,-2 3-528-8,0-3 0 8,1 6 0-8,-1 2 0 7,-4 2 880-6,1 1 64 5,-1 1 16-5,-1 7 0 22,-5 3-1648-21,1 4-320-2,-1 5-64 0,-7 1-16 0,-2-2 832 0,0 5 256 3,-8-1 0-2,-4-1-160 7,0 1 160-7,-4 3 0 4,-2-2 0-5,-7-3 0 10,-1 0 144-10,3-5 16 6,-7-1 0-5,1-4 0 6,-3 0 208-7,-1-1 32 7,2-3 16-7,-1-2 0 8,1 0-160-8,3-2-16 6,1-2-16-6,3 0 0 9,2-4-224-9,3 1-128 7,1-3 128-7,-2 2-208 24,5-8-1664-23,5 1-336 1,-2-5-64-2,2 6-10144 0</inkml:trace>
    </iact:actionData>
  </iact:action>
  <iact:action type="add" startTime="77787">
    <iact:property name="dataType"/>
    <iact:actionData xml:id="d50">
      <inkml:trace xmlns:inkml="http://www.w3.org/2003/InkML" xml:id="stk50" contextRef="#ctx0" brushRef="#br0">29021 19350 21183 0,'0'0'1888'3,"10"18"-1504"-2,-2 1-384-1,-2 3 0 7,3 5 1296-6,1 4 192 6,-6 1 48-6,-4-1 0 5,0 2-464-6,0 2-96 9,0 4-16-9,-6-2 0 7,-3 6-336-6,-1-4-80 4,-2 2-16-5,-4-4 0 8,1-2-224-8,-1-2-48 8,-1-5-16-8,1-1 0 9,-1-4-112-9,5-1 0 5,-4 1-128-5,6-5 192 10,-3-7-192-10,13-11 0 5,-8 12 0-4,8-12 0 24,0 0-2400-23,0 0-416 1</inkml:trace>
    </iact:actionData>
  </iact:action>
  <iact:action type="add" startTime="78238">
    <iact:property name="dataType"/>
    <iact:actionData xml:id="d51">
      <inkml:trace xmlns:inkml="http://www.w3.org/2003/InkML" xml:id="stk51" contextRef="#ctx0" brushRef="#br0">30022 18947 10127 0,'-4'-22'448'3,"4"9"96"-3,0 13-544 1,0-14 0-1,0-2 0 0,0 16 0 7,0 0 3696-6,0 0 624 5,0 0 128-5,0 0 32 6,0 0-3312-6,0 0-656 6,0 0-128-7,-6 22-16 6,2 1-128-6,-2 2-32 8,3 5 0-8,-3 1 0 8,-2 6 32-8,4 2 0 6,-2-2 0-5,4 4 0 7,-2-6-80-8,0 2-16 6,-1 4 0-6,3-6 0 8,-2-2-144-8,0 4 160 7,0-1-160-6,4-5 160 6,-2-2-160-7,-2-4-256 11,-4 1 64-11,4-7 16 23,2-5-752-23,2-14-160 0,-7 17-16 0,7-17-10800 0</inkml:trace>
    </iact:actionData>
  </iact:action>
  <iact:action type="add" startTime="78478">
    <iact:property name="dataType"/>
    <iact:actionData xml:id="d52">
      <inkml:trace xmlns:inkml="http://www.w3.org/2003/InkML" xml:id="stk52" contextRef="#ctx0" brushRef="#br0">29811 19188 21183 0,'0'0'1888'0,"0"0"-1504"3,0 0-384-3,0 0 0 8,0 0 1152-8,20-7 144 6,-10 1 48-6,7-2 0 10,-3 0-592-9,5 2-112 6,3 2-32-7,-3 2 0 6,5-1-400-6,-1-1-80 7,2-4 0-7,3 4-128 8,-1 4 0-8,2-2 0 8,2-2 0-8,1 4 0 22,1 0-1008-22,-2 2-304 0,0 0-64 1,-3 0-16-1</inkml:trace>
    </iact:actionData>
  </iact:action>
  <iact:action type="add" startTime="78718">
    <iact:property name="dataType"/>
    <iact:actionData xml:id="d53">
      <inkml:trace xmlns:inkml="http://www.w3.org/2003/InkML" xml:id="stk53" contextRef="#ctx0" brushRef="#br0">30950 18432 24015 0,'0'0'1056'4,"0"0"224"-4,0 0-1024 0,0 0-256 0,0 0 0 0,0 0 0 7,-5 21 512-6,-1-1 64 6,0 3 0-7,-2 4 0 8,-4 5-128-8,3 3-32 6,-5 0 0-6,2 2 0 11,2 4-272-11,-1-4-144 5,5 4 160-5,-2-2-160 8,-4 6 0-8,5-6 128 8,1 0-128-8,-4 2 0 7,0 5 0-7,2-7 0 8,-3 2 0-8,1-5-160 19,-6-5-2048-17,7-4-416-1</inkml:trace>
    </iact:actionData>
  </iact:action>
  <iact:action type="add" startTime="78944">
    <iact:property name="dataType"/>
    <iact:actionData xml:id="d54">
      <inkml:trace xmlns:inkml="http://www.w3.org/2003/InkML" xml:id="stk54" contextRef="#ctx0" brushRef="#br0">30433 19257 21183 0,'0'0'1888'3,"0"0"-1504"-3,0 0-384 1,16-8 0 6,6 0 1376-6,3 4 208 6,2 0 32-7,2 2 16 7,3-2-992-7,1 1-208 7,6-1-48-6,-4-4 0 6,2 2-240-7,2 2-144 7,-6-2 160-7,-2-2-160 7,-1 3 0-7,-3 1-208 7,-2 2 16-7,-1 0-8208 17,-3 0-1648-17</inkml:trace>
    </iact:actionData>
  </iact:action>
  <iact:action type="add" startTime="79183">
    <iact:property name="dataType"/>
    <iact:actionData xml:id="d55">
      <inkml:trace xmlns:inkml="http://www.w3.org/2003/InkML" xml:id="stk55" contextRef="#ctx0" brushRef="#br0">30344 19709 16575 0,'0'0'736'4,"0"0"160"-3,0 0-720-1,15-2-176 1,7 2 0-1,1 0 0 7,3 0 1936-7,1 0 368 6,2 0 64-6,2-2 0 9,1 6-1744-9,-5 2-368 6,-2-2-64-6,-3 2 0 7,-7-2-192-7,3 3 128 8,-18-7-128-8,12 14 128 7,-12-14-128-7,11 16 0 8,-7 1 0-7,-6 3 0 6,-6-5 0-7,-1 5 0 7,-1-1 0-7,-6-1 0 9,1-1 0-9,-5 5 128 8,-3-3-128-8,-5-1 0 6,-1 1 128-6,0-1-128 7,4-4 128-7,-1 3-128 12,-1-5 416-12,5 5 0 4,5-3 0-4,-1 0 0 7,7-4 128-6,-1 5 32 6,12-15 0-7,0 0 0 7,-6 12-128-6,6-12-32 5,0 0 0-6,0 0 0 9,18 17-80-9,-3-7-16 6,5-2 0-6,-1 0 0 9,1-6 0-9,5 0-16 7,4-2 0-7,1 0 0 9,-3-2-160-9,0 0-16 5,-1-6-128-5,-1 2 192 9,-2 0-192-9,1-2 0 6,-1-3-144-6,-3 3 144 23,1 0-2272-21,1-4-352 0</inkml:trace>
    </iact:actionData>
  </iact:action>
  <iact:action type="add" startTime="79548">
    <iact:property name="dataType"/>
    <iact:actionData xml:id="d56">
      <inkml:trace xmlns:inkml="http://www.w3.org/2003/InkML" xml:id="stk56" contextRef="#ctx0" brushRef="#br0">30943 19643 13823 0,'0'0'1216'1,"-6"-8"-960"-1,6 8-256 0,0 0 0 9,0 0 2880-9,0 0 544 5,0 0 96-4,0 0 32 6,0 0-2368-7,0 0-480 7,0 0-80-7,-6 18-32 7,-2 3-272-7,0 0-48 7,6-1-16-7,-2-4 0 7,2 3-256-6,2-5 160 6,4 1-160-7,0 5 128 8,-2-3-128-8,6 1 0 8,-8-18 0-8,8 18 128 7,0-7-128-7,-8-11 0 7,17 8 0-7,-17-8 128 8,20-2 80-8,-5-2 16 7,3 0 0-7,-4-5 0 9,3-9 128-8,-1 2 32 3,-1 1 0-4,3-5 0 8,-5 3-224-7,1 1-32 10,-8-5-128-11,4 7 192 5,1-2-192-5,-5 7 128 6,-6 9-128-6,0 0 0 9,8-12 352-9,-8 12-32 7,0 0 0-7,0 0 0 7,0 0-80-7,0 19-32 8,0 5 0-7,-2-1 0 6,-4 3-48-7,2 3-16 8,-5 0 0-8,3 2 0 7,0-1-144-7,2-1 0 7,-2 0 144-7,-2 2-144 8,3-1 0-8,1-1 128 7,2-2-128-7,0 0 0 8,2-1 0-7,2-3 0 5,4-1 0-5,1-7 0 20,7-1-1648-19,-2-6-288 0,3-2-64-2,7-3-16 0</inkml:trace>
    </iact:actionData>
  </iact:action>
  <iact:action type="add" startTime="80014">
    <iact:property name="dataType"/>
    <iact:actionData xml:id="d57">
      <inkml:trace xmlns:inkml="http://www.w3.org/2003/InkML" xml:id="stk57" contextRef="#ctx0" brushRef="#br0">31972 18090 17503 0,'-23'10'1552'0,"9"-2"-1232"1,1 8-320-1,-1-1 0 7,0 5 1104-7,5 3 176 5,-7 6 16-5,6 5 16 10,-3 1-976-10,3 6-192 5,-8-2-144-5,5 5 192 9,-7 7-192-9,3-2 0 6,1 2 0-6,-2 3 0 8,5 1 0-8,-5 7 0 8,3 3 0-8,3-3 0 9,-4-3 160-9,5-3 0 6,5-3 0-6,0-6 0 15,0-8 288-15,4-2 48 0,0-8 16 0,2-6 0 10,0-5 240-10,2-1 48 6,-2-17 16-6,8 12 0 8,-8-12-80-8,0 0-16 6,0 0 0-6,12 6 0 8,-12-6-48-8,21-6-16 6,-3 0 0-4,1 0 0 6,1-1-416-8,-5-3-96 7,3 2-16-7,3 4 0 7,1 0-128-7,-5 4 0 7,1 0 0-7,-4 6 0 8,1 0 0-8,3 8 0 8,-5-1 0-8,3 9 0 8,-6-3 0-8,-1 1-176 7,-1 3 176-7,-4-1-128 9,-4 1 128-9,-4-4 0 6,-4-1 0-6,1 1 0 8,-5 3 0-8,-6-8 0 7,-1 1 0-7,-1-5 0 7,-3 2 256-7,0-3-32 8,-5-3 0-8,3 0 0 8,0 2 32-8,-1-4 0 6,-1-4 0-6,2 0 0 9,-1-4-128-9,1-4-128 7,-1 0 176-7,7 0-176 7,-3-3 0-7,5-1-352 8,3-5 48-8,3 1-9952 16,7-4-2000-15</inkml:trace>
    </iact:actionData>
  </iact:action>
  <iact:action type="add" startTime="80464">
    <iact:property name="dataType"/>
    <iact:actionData xml:id="d58">
      <inkml:trace xmlns:inkml="http://www.w3.org/2003/InkML" xml:id="stk58" contextRef="#ctx0" brushRef="#br0">32084 19442 18431 0,'0'0'1632'1,"0"0"-1312"-1,0 0-320 0,0 0 0 6,0 0 3136-6,0 0 576 8,0 0 96-8,15-2 32 7,5-2-2752-7,-1 2-560 7,1 2-96-6,-5 0-32 6,5 0-224-7,-6 6-48 6,1-2-128-6,-1 2 192 8,-14-6-192-8,13 11 0 8,-13-11 0-8,6 20 0 8,-2-1 0-7,-4-3 0 4,-4 2 0-5,-2 5 0 9,-7-2 0-9,1-1 0 7,0 3 0-7,-5 1 0 8,-1 1 176-8,5-3 80 7,-5-3 32-6,8-1 0 5,1-1 80-5,3-5 16 5,6-12 0-5,-4 17 0 7,6-3-16-4,9 2 0-1,-11-16 0-3,16 9 0 9,6 3-48-9,3-4-16 7,2 2 0-7,2-1 0 8,5-3-112-8,1-4-32 7,4 2 0-7,-6-2 0 7,0-4-160-7,0-2 0 8,0 2 0-8,-3-2 0 22,-5 2-1360-22,0-3-304 1,3 1-64-1,-9-2-14048 2</inkml:trace>
    </iact:actionData>
  </iact:action>
  <iact:action type="add" startTime="80958">
    <iact:property name="dataType"/>
    <iact:actionData xml:id="d59">
      <inkml:trace xmlns:inkml="http://www.w3.org/2003/InkML" xml:id="stk59" contextRef="#ctx0" brushRef="#br0">31971 17800 11055 0,'0'0'976'2,"0"0"-784"-2,11-12-192 0,9 4 0 7,1 3 2480-7,6-3 448 8,7 0 80-8,-1 2 32 7,8 2-1888-7,-4-2-368 6,2-1-80-6,4 3 0 9,4 6-272-9,-8 3-48 6,-4 1-16-6,0 0 0 8,-6 12-160-8,-2-3-16 7,-1 5-16-7,-7 5 0 8,-1 2-176-8,-1 3 0 7,-5-3 0-6,0 4 128 7,-3 0-128-8,-3 5 128 6,0 3-128-6,-2-4 128 10,-4 4 48-10,0-4 0 9,-2-4 0-8,0 4 0 4,-2 4 80-5,0-4 32 7,0 2 0-7,-1 2 0 8,-5-4 144-8,2 4 16 8,-2 2 16-8,-3-4 0 8,3 2-208-8,-8-4-32 6,1 2-16-5,1 1 0 5,-3-5-208-6,9 0 176 8,-6 0-176-8,7 4 160 7,1-2-160-7,0 2 0 6,2 0 0-6,2-6 128 9,2-1-128-9,2-1 0 7,4 4 0-7,2-2 0 8,4-1 0-8,-2 3 0 7,3-2 0-7,5 2 0 8,-2-2 0-8,1 6 0 6,5 2 0-6,-3-5 0 9,3-3 0-9,3 2 0 6,2 8 0-6,-1-6 0 10,-5 0 224-10,3 4 16 6,-1-2 0-5,3 8 0 6,-5-6 176-7,3 4 32 7,-3-2 16-7,1 4 0 8,-9 0 64-8,-1-1 16 7,0 5 0-7,-8-2 0 8,2 6 32-8,-6-7 16 7,-4-1 0-7,-8 2 0 8,1-4 48-8,-9 2 0 7,-3-2 0-7,-2-2 0 8,-3 0-64-8,1-2 0 7,-2-6 0-7,-2 0 0 8,-1-6-208-8,3-1-48 6,-2-5-16-6,0 2 0 9,-4 1-304-9,0-7 0 7,0 1 0-7,-6 1-19264 11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05:57:11.160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262">
    <iact:property name="dataType"/>
    <iact:actionData xml:id="d0">
      <inkml:trace xmlns:inkml="http://www.w3.org/2003/InkML" xml:id="stk0" contextRef="#ctx0" brushRef="#br0">11747 10504 10127 0,'0'0'448'1,"0"0"96"-1,0 0-544 0,0 0 0 4,0 0 0-4,-13-6 0 25,-5-3 1536-25,5 7 192 1,-5 2 32-1,2 4 16 0,-5-1-944 0,-6 3-176 3,-3-2-32-3,-1 2-16 7,-6 2-48-7,2 4-16 7,0-7 0-7,-6 3 0 10,0 2-16-10,-6 0 0 5,4 7 0-5,-4-1 0 9,-5 1 0-9,-3-1 0 7,1 2 0-7,-1 3 0 7,-2 0-208-7,3 1-32 8,-3 3-16-8,1 1 0 13,-1-1 0-13,2 0 0 3,1 3 0-3,3 1 0 6,0 0 32-6,10 2 0 8,0 1 0-8,8-1 0 8,-2-8-48-8,2 2 0 7,6 3 0-7,5 1 0 9,3 2-80-8,1 0-32 4,5 1 0-5,5-1 0 9,6-2-144-9,8 2 160 7,-1 2-160-7,5 3 160 8,8-3 160-8,3-2 48 7,3 2 0-7,7 6 0 9,-2-4-128-9,2-2-32 5,1-1 0-5,-1 5 0 7,2 0-80-6,-2-2 0 5,-4-2-128-6,-1 2 192 10,-3 0-192-10,-1-2 0 6,-3 0 128-6,-5 1-128 8,-1-3 0-8,-5 2 0 8,0 0 0-8,-2 4 0 8,-2-4 0-8,-8 0 128 7,-2-1-128-7,-2 3 0 8,-1 4 224-7,-7-6-48 5,0 2-16-6,-1 2 0 8,-7-2 80-8,1-4 16 7,-4-1 0-6,-3 1 0 6,-1 0 16-6,0 2 16 4,-2-4 0-5,-2-1 0 9,-2-11-64-8,3 1-16 5,-1-5 0-6,6 1 0 8,4-8-16-8,5 2 0 7,-1-2 0-7,5-4 0 8,4 1-192-8,12-3 176 7,0 0-176-7,0 0 160 6,0 0-32-6,0 0-128 9,0 0 192-9,0 0-64 8,0 0 32-8,0 0 0 7,0 0 0-7,0 0 0 8,20-7-160-8,-4-1 128 7,1 2-128-7,5 6 128 9,-5 6-128-9,5 4 0 6,-1-3 0-6,2 3 0 7,1 8 0-7,-5 5-144 7,1 4 144-7,-1 3 0 8,-7-3-128-8,-4 4 128 7,0 2 0-7,-6 10 0 9,-4-2 0-8,-6 8-128 4,-6 4 128-5,-3-3 0 9,1 1 0-9,-7 4 0 6,-5-1 0-6,-1 1 0 10,-2-6 0-10,-2 1 0 6,0 3 176-6,-1 0-176 9,3-1 368-9,4 3-48 5,2 1 0-5,3 1 0 10,8 2-64-10,-1-3 0 6,5-1-16-5,0 1 0 7,4-1-240-8,5-1 176 7,1 1-176-6,1 2 160 6,1 3-160-7,6-1 0 6,2 1 0-5,2 2 128 6,3 9-128-7,5-3 0 7,-3 2 144-7,9-4-144 8,7 7 0-8,4-3 0 6,0 0 0-5,12 2 0 6,5 0 0-7,5 0-192 7,7-7 32-7,2 1 0 25,1-3-2464-23,3-3-480 1,4 6-96-2</inkml:trace>
    </iact:actionData>
  </iact:action>
  <iact:action type="add" startTime="3509">
    <iact:property name="dataType"/>
    <iact:actionData xml:id="d1">
      <inkml:trace xmlns:inkml="http://www.w3.org/2003/InkML" xml:id="stk1" contextRef="#ctx0" brushRef="#br0">26673 11025 15663 0,'-22'-24'688'3,"15"17"144"-3,7 7-656 0,-6-16-176 0,6 4 0 0,8-1 0 9,1 3 800-9,9-2 128 7,-1 3 32-7,7-1 0 7,3-6-432-7,4 4-80 8,3-1 0-7,5 5-16 5,7-4-112-6,-1 4 0 7,2 3-16-7,4-1 0 8,-3-2 16-8,3 4 16 6,6 2 0-6,1-2 0 8,-1 2 64-8,-1 2 16 8,1 4 0-8,-2-2 0 8,-3 0 160-8,-1 0 16 5,-2 4 16-5,-1 4 0 12,1 1-352-12,-8 7-80 6,2 3-16-6,-6 5 0 8,0 5-160-8,-7-2 192 6,-7 2-192-6,-6 6 192 8,3 6-192-8,-10 8 160 8,-2 2-160-7,-5 7 160 6,-3 3 64-7,-3 5 16 7,-7-2 0-6,0 6 0 6,-6-2-48-7,3 3 0 6,-7-9 0-6,7 6 0 8,-5-2 16-8,2 5 0 7,1-3 0-7,-3-4 0 8,7 2 0-8,-3 1 0 6,4-7 0-6,2 2 0 9,1-3-80-9,5-3 0 8,4-1-128-8,1-2 192 7,3-5-192-7,2-1 128 7,0-8-128-7,8 6 0 8,-5-2 176-8,9-1-176 6,-3 1 192-6,3-6-192 10,3-2 336-10,5 2-32 6,1-5-16-5,8-1 0 7,0-6 160-8,2-4 16 7,2-1 16-7,-4-10 0 8,4-1-64-8,-4-5-16 7,2-6 0-7,-2 0 0 9,-6-4-96-9,-2-2-32 5,-1-3 0-5,-3 1 0 8,-5-8-96-8,-7 3-32 8,1-7 0-8,-6 4 0 8,-6-3 0-8,0-3 0 7,-2 3 0-6,-4 1 0 6,-8-5-16-7,-2 5-128 7,1 7 192-7,-3-1-64 7,-3 4-128-7,-5 4 0 7,-1 2 0-7,-4 2 0 8,-3 6 0-8,1 6 0 8,0-2 0-8,0 1 0 7,-2 5 0-7,-1 5-176 8,1-3 176-8,2 9-128 7,2 6 128-7,3 1-160 6,5-1 160-6,5 6-160 10,1 6 160-10,5 5-128 6,-2 3 128-6,7 2-128 8,3 1 128-8,5 5 0 6,3 3 0-6,6 6-128 9,2 4 128-9,5-2 0 8,5 5 0-8,3 1 0 7,4 3 0-6,2-1 144 5,0-7-16-5,4 3-128 7,-1-2 448-8,5 6-32 7,-2 0 0-6,3 0 0 6,-4-6-16-7,-1 2 0 7,0 0 0-7,-4-4 0 8,-4-12-96-7,-6 1-32 6,-5-3 0-7,-6 5 0 7,-10 1-80-7,-8-1-32 7,-10-1 0-6,-9 2 0 7,-10-5 176-8,-18-3 48 6,-9-3 0-6,-18 2 0 9,-20 1-48-9,-15 3 0 6,-14-3 0-6,-11 3 0 9,-8-1-336-8,-18 1 0 4,-21-3 0-4,-10 7 0 22,-10-3-2720-21,-13 3-560 0</inkml:trace>
    </iact:actionData>
  </iact:action>
  <iact:action type="add" startTime="6421">
    <iact:property name="dataType"/>
    <iact:actionData xml:id="d2">
      <inkml:trace xmlns:inkml="http://www.w3.org/2003/InkML" xml:id="stk2" contextRef="#ctx0" brushRef="#br0">11291 10311 13695 0,'0'0'608'5,"0"0"128"-5,-16-6-592 0,5-2-144 0,11 8 0 0,-14-3 0 7,14 3 0-7,0 0 128 6,-14-4-128-6,14 4 128 10,-13 0 64-10,13 0 0 5,0 0 0-5,-10-4 0 10,10 4 352-10,0 0 80 5,0 0 16-4,-12 2 0 8,-3-4-80-9,15 2-16 5,-12 2 0-5,-4 0 0 9,3-2-96-9,-3 0-32 6,4 0 0-6,-5 4 0 9,-3 7-224-9,-1 1-64 6,-6 0 0-6,-3 5 0 8,-5 1 32-7,0-1 0 5,0 7 0-2,-4-3 0 2,2 1 224-5,0-5 32 4,2 3 16-5,2 3 0 9,-1 2-64-9,-1 1-16 6,0-1 0-6,0-1 0 8,0-3-128-8,-2 6-32 7,2 6 0-7,4-3 0 8,-3-1-64-8,1 0-128 6,2-2 176-6,6 1-176 9,3-3 192-9,3 2-192 8,5 3 192-8,6-1-192 8,4 0 208-8,4 0-64 7,2-1-16-7,4 1 0 8,6 4-128-8,2 4 0 7,5 0 0-7,4 0 0 8,-3 6 0-8,3 2 128 7,1 6-128-7,-1 3 192 8,1 3-192-8,-1 0 0 5,2-3 144-5,-3 3-144 11,-1 5 0-11,-1-3 0 5,1-11 0-5,-3-1 128 7,-1 2-128-7,1-2 0 8,-6-8 0-8,-3 4 0 9,1-2 128-9,-6 1 0 6,-2-6 0-6,-4-1 0 8,0-2 128-8,-8-4 16 6,-3 0 16-6,-3 1 0 11,-2-1 256-11,-5-4 48 6,-6-3 16-6,-2-5 0 7,-4 3-16-7,1 1 0 7,-1-9 0-7,0 5 0 9,-6-5-144-9,4 6-16 7,-6-7-16-7,4 1 0 7,-4-6-224-6,6 0-64 4,4 5 0-5,4-3 0 10,1-6-128-10,3 0 128 6,0-2-128-6,1 4 128 7,5 2-128-7,5 2 0 9,-1-8 0-9,15 0 128 8,-12 4-128-8,12-4 0 6,0 0 0-6,0 0 0 8,0 0 0-8,0 0 0 7,0 0 0-6,0 0 0 7,0 0 0-8,10 7 0 6,-10-7-144-6,23 10 144 8,2 4 0-8,3-6 0 7,-1 1-128-7,4 1 128 8,4 0 0-7,4 7 0 6,-4 3 0-7,1-3 0 8,-5 1 0-8,2 9 0 6,-4 3 0-6,-3-1 0 9,-7 0 0-9,1 6 0 6,-3 6 0-6,-5-2 0 8,1 6-144-8,-5 4 144 7,-4 3 0-6,0 3-144 6,-4-2 144-7,-2 3 0 6,-2 5 0-5,-4-5 0 8,-7-1 0-9,-5-1 0 6,-1 3 0-6,-6 2 128 10,-5 1 48-10,1 4 16 5,-2-1 0-5,0-1 0 9,2 4 96-9,1-1 32 5,3-5 0-4,4 1 0 10,3 3-176-11,8-1-16 4,3-3-128-4,7 6 192 7,4-1-192-7,7-3 144 9,3 2-144-9,8-3 128 7,7-1-128-7,6-1 0 8,10-1 0-8,4 3 128 7,7 1-128-7,9-3 160 6,1-9-160-6,8 3 160 10,4-4-160-10,6 2 160 6,4-1-160-6,10 1 160 24,7 2-464-22,10-5-80 1,6-3-32-2,4-4-15840 0</inkml:trace>
    </iact:actionData>
  </iact:action>
  <iact:action type="add" startTime="7713">
    <iact:property name="dataType"/>
    <iact:actionData xml:id="d3">
      <inkml:trace xmlns:inkml="http://www.w3.org/2003/InkML" xml:id="stk3" contextRef="#ctx0" brushRef="#br0">26776 11302 13071 0,'-17'-2'576'4,"1"0"128"-4,0-6-576 0,-3 2-128 0,-1 0 0 0,5 2 0 7,-3-3 1072-6,7-1 176 6,-5 2 32-7,8 0 16 8,-2-6-512-8,5 3-96 6,5 9-32-6,-2-14 0 7,6-3-16-7,5-3 0 8,-1 2 0-8,6-1 0 8,5-4-96-8,7 1-32 7,3-1 0-7,4 1 0 7,6-1-112-7,0-1-16 9,8 1-16-9,2 4 0 8,1 3-144-8,5-2-32 6,3 7 0-6,3-1 0 15,1 6-48-15,-1 2-16 1,-5 2 0-1,-1 2 0 9,-6 4 80-9,-2 12 16 6,-8-4 0-6,-2 11 0 9,-6 2-96-9,-4 5 0 6,-7 1-128-5,-3 8 192 5,-1 4-192-6,-8 7 0 7,-8 9 0-7,-6 5 0 9,-10 8 0-9,-3 6 176 5,-3 2-176-5,-5 6 160 10,-6 6-160-10,0-3 192 6,-3-1-192-5,3-4 192 7,2-4-192-8,0-6 0 7,4 0 144-7,7-3-144 9,-1-11 0-9,5-2 0 6,4-1 0-6,8-4 0 7,2-5 0-7,6-7 0 8,6-2 0-8,8-2 0 8,1 0 0-7,5 3 0 6,11-7 0-7,2-4 128 8,12-2 112-8,5 1 16 6,3-1 16-6,1 0 0 8,7-5 128-8,1-7 32 7,-6-1 0-7,1-6 0 9,-3-3-160-9,-1 3-16 6,-6-4-16-6,-6-4 0 8,-6-2-240-8,-8 2 176 9,-4 4-176-9,-6-2 160 8,-1-4-32-8,-20 2-128 5,0 0 192-4,12 4-64 7,-12-4-128-8,0 0 192 6,2 20-192-5,-6-5 192 5,-4 5-48-6,-4 5 0 8,-5 4 0-8,-5 0 0 7,-3 7-144-7,-2 5 0 7,-5 1 144-7,1 5-144 8,2 2 0-8,2 0 0 8,-3 1 0-8,3 1 0 7,0 0 0-7,1 2 0 7,1 1 0-7,4 1 0 9,5-1 0-9,-2 1 0 6,9-2 0-5,-1-3 0 7,2 1 176-8,6 2-48 5,2-5 0-5,2 3 0 9,4 2 80-9,4-1 16 7,-1 1 0-7,1-2 0 8,4 1-48-8,-6 1-16 7,-1 2 0-7,-1-3 0 9,-6-3-160-9,-4 0 160 6,-3 0-160-6,-5-3 160 8,-8-1-32-8,-3 2-128 8,-4-2 192-8,-6 0-64 8,-5 4 16-8,-6-1 0 7,-5 3 0-7,-4-2 0 7,-5-4 16-7,-7 0 0 7,-11-6 0-7,0 3 0 23,-4-5-1216-22,-4 2-240 0,-2 0-48 0,1-5-14000-1</inkml:trace>
    </iact:actionData>
  </iact:action>
  <iact:action type="add" startTime="9202">
    <iact:property name="dataType"/>
    <iact:actionData xml:id="d4">
      <inkml:trace xmlns:inkml="http://www.w3.org/2003/InkML" xml:id="stk4" contextRef="#ctx0" brushRef="#br0">24880 9566 8287 0,'0'0'736'1,"0"0"-592"5,4-12-144-6,4 5 0 4,-2-5 2304-4,0 2 448 10,-6 10 64-9,4-8 32 3,0-3-1392-4,-4 11-288 7,0 0-48-7,0 0-16 11,0 0-336-11,9-6-64 9,-9 6 0-9,0 0-16 5,0 0-64-5,12 4-16 10,4 4 0-10,-5 1 0 5,7 3-96-4,-3 4 0 4,3 5-16-5,9 10 0 7,1 0-128-7,-3 6-32 8,0 2 0-8,1 0 0 8,-3 10-176-8,-3-2-32 12,-1-6-128-11,3 4 192-1,-7-6-192 0,3 2 0 5,3-6 128-5,-5 0-128 9,1 0 0-9,3 0 0 6,-6-6 0-6,3-1 0 9,-3-3 0-9,-1-1 0 7,-1-7 0-7,0 3 0 25,-6-5-736-24,-6-15-96 3,9 12 0-4,-9-12-11920 0</inkml:trace>
    </iact:actionData>
  </iact:action>
  <iact:action type="add" startTime="9563">
    <iact:property name="dataType"/>
    <iact:actionData xml:id="d5">
      <inkml:trace xmlns:inkml="http://www.w3.org/2003/InkML" xml:id="stk5" contextRef="#ctx0" brushRef="#br0">25629 9303 18879 0,'0'0'832'1,"0"0"192"-1,0 0-832 0,0 0-192 0,0 0 0 1,0 0 0 4,-9 19 704-5,-3 1 80 7,-8 3 32-7,1 5 0 9,-1 1-160-9,-5 4-16 9,-2-2-16-9,-5 4 0 5,-3 0 80-5,0 8 0 7,0 2 16-7,-4 2 0 9,4 0-16-9,2 0 0 5,-2 1 0-5,-4 5 0 11,2 0-192-11,-4-5-64 5,2 1 0-5,4-6 0 8,-2 0-272-7,1-8-176 5,5-4 192-6,0-2-192 8,4-1 176-8,3-7-176 10,3-1 160-10,9-7-160 7,12-13 0-7,-8 16 0 5,8-16 0-5,0 0 0 23,12 12-576-21,4-3-128-2,7-9 0 1,4-2-8144 6,3 1-1632-6</inkml:trace>
    </iact:actionData>
  </iact:action>
  <iact:action type="add" startTime="9894">
    <iact:property name="dataType"/>
    <iact:actionData xml:id="d6">
      <inkml:trace xmlns:inkml="http://www.w3.org/2003/InkML" xml:id="stk6" contextRef="#ctx0" brushRef="#br0">26460 8911 13823 0,'0'0'1216'1,"0"0"-960"-1,0 0-256 0,14-12 0 6,-2 0 1040-5,-12 12 176 5,0 0 16-6,0 0 16 9,0 0 144-9,0 0 16 6,0 0 16-6,0 0 0 9,0 0-336-9,-16 8-64 6,-2 12 0-6,-1 3-16 7,-6 4-368-6,3 5-64 5,1 1 0-5,3 4-16 6,-5 0 32-6,3-2 16 5,5 2 0-6,-3 0 0 8,2-6-304-8,3-1-64 7,3-3-16-7,-2 0 0 8,6-3-224-8,1-3 144 7,-3-1-144-6,6-1 128 6,2-7-128-6,0-12 0 5,8 15 0-6,-1-7 128 28,-7-8-656-28,20 12-144 0,-2-4-32 0,5-4-12992 1</inkml:trace>
    </iact:actionData>
  </iact:action>
  <iact:action type="add" startTime="10355">
    <iact:property name="dataType"/>
    <iact:actionData xml:id="d7">
      <inkml:trace xmlns:inkml="http://www.w3.org/2003/InkML" xml:id="stk7" contextRef="#ctx0" brushRef="#br0">26979 9593 12895 0,'0'0'1152'2,"0"0"-928"1,0 0-224-3,0 0 0 6,0 0 2688-6,16-3 512 7,1-1 80-7,5 0 32 8,1-2-2512-8,4 6-496 8,1 0-112-8,1-2 0 7,2-2-192-7,0 0 0 6,6-4 0-5,2 6 128 23,-3 0-672-22,-1 4-144 3,0-4-16-4</inkml:trace>
    </iact:actionData>
  </iact:action>
  <iact:action type="add" startTime="10536">
    <iact:property name="dataType"/>
    <iact:actionData xml:id="d8">
      <inkml:trace xmlns:inkml="http://www.w3.org/2003/InkML" xml:id="stk8" contextRef="#ctx0" brushRef="#br0">27295 9736 22111 0,'0'0'976'3,"14"-6"208"-3,-1-2-944 0,9 6-240 0,5 2 0 0,4 0 0 8,-1 0 624-8,5-2 80 6,-2 0 0-5,-2-2 16 8,0 2-576-9,-1-1-144 6,-1-1 0-6,2-2-7296 14,0-2-1472-13</inkml:trace>
    </iact:actionData>
  </iact:action>
  <iact:action type="add" startTime="10791">
    <iact:property name="dataType"/>
    <iact:actionData xml:id="d9">
      <inkml:trace xmlns:inkml="http://www.w3.org/2003/InkML" xml:id="stk9" contextRef="#ctx0" brushRef="#br0">28463 10079 18543 0,'0'0'816'3,"0"0"176"-3,0 0-800 0,0 0-192 0,0 0 0 0,0 0 0 8,0 0 624-8,0 0 80 5,0 0 0-4,-5-10 16 8,-3 1 144-9,8-7 32 7,2 0 0-7,4-1 0 8,-2-9-224-8,1-5-32 6,3 2-16-6,4-6 0 8,-2 0-16-8,5 2 0 6,-3-4 0-6,5-6 0 9,-1 6-16-9,2-2 0 7,-1 3 0-7,-1 1 0 8,5-9-208-8,-1 5-32 8,-3-4-16-8,5 4 0 8,1-6-112 0,-1 6-32-8,-5 0 0 0,5 4 0 7,-1-6-192-7,1 4 0 7,3 3 0-7,-4 5 0 9,-1 2 0-9,1 5 0 6,-1 5 0-6,-5 7 0 8,3 2 0-8,-18 8 0 6,14-2 0-5,-14 2 0 6,0 0-160-7,15 16 160 8,-9 5-128-8,0 7 128 8,-2 1 0-7,2 4-160 4,-6 4 160-5,0 0 0 8,-6 0-128-8,2 10 128 7,0 8 0-7,0-3 0 9,0-1 0-9,4 0 0 6,-2-2 0-6,4-3 0 9,-2-3 0-9,6-6 0 6,0-2 0-6,4 4 0 9,-4-3 0-9,3-3 0 6,3 0 0-5,0-4 0 8,1-2 0-9,-1-3 0 6,4-3 0-6,-7 1 0 26,3-7-1520-25,2-1-240 0,-14-14-48-1,0 0-10672 0</inkml:trace>
    </iact:actionData>
  </iact:action>
  <iact:action type="add" startTime="11200">
    <iact:property name="dataType"/>
    <iact:actionData xml:id="d10">
      <inkml:trace xmlns:inkml="http://www.w3.org/2003/InkML" xml:id="stk10" contextRef="#ctx0" brushRef="#br0">28561 9710 28559 0,'14'6'2544'1,"7"2"-2032"-1,2 2-512 0,7 0 0 7,5 5-128-7,4-5-128 6,4 0-32-6,9 3 0 8,5-3 288-8,-2 2 176 7,1-2-32-7,-1-5 0 8,-1 5-144-8,1-4 0 7,-6-4 0-7,-2 0 0 23,-1 0-1488-23,1-2-176 0,-8-4-48 1,4 0 0-1</inkml:trace>
    </iact:actionData>
  </iact:action>
  <iact:action type="add" startTime="11436">
    <iact:property name="dataType"/>
    <iact:actionData xml:id="d11">
      <inkml:trace xmlns:inkml="http://www.w3.org/2003/InkML" xml:id="stk11" contextRef="#ctx0" brushRef="#br0">30055 9527 29487 0,'0'0'2624'0,"8"16"-2112"3,4-5-512-2,-3 11 0 7,7 5 304-8,-4 4-48 6,-3 4-16-5,7 4 0 6,-2-3 16-7,1 1 0 7,-1 0 0-7,0-4 0 8,-5-4-128-8,3 2-128 7,-4 2 176-7,2 5-176 8,-1-11 0-7,-3 2 0 5,2-2 0-6,2 1-144 23,-2-3-368-22,-1 2-80 0,5 3-16-1,-4-7 0 13,2-4-1376-13,3 1-256 2,-3-2-64-2,8-9-16 0</inkml:trace>
    </iact:actionData>
  </iact:action>
  <iact:action type="add" startTime="11694">
    <iact:property name="dataType"/>
    <iact:actionData xml:id="d12">
      <inkml:trace xmlns:inkml="http://www.w3.org/2003/InkML" xml:id="stk12" contextRef="#ctx0" brushRef="#br0">30629 9512 32015 0,'-51'7'1408'2,"22"7"320"-2,-7 9-1392 1,-1 9-336-1,2 9 0 0,2 1 0 5,-4 7 256-5,2 2-32 8,0 2 0-8,4 1 0 7,-4 1 48-7,3-1 16 7,3-7 0-7,2 6 0 9,-1 1-288-9,3-3 0 5,6-2 0-5,-1 0 0 26,1-1-1968-25,5-5-288-1,-2 0-64 6</inkml:trace>
    </iact:actionData>
  </iact:action>
  <iact:action type="add" startTime="12142">
    <iact:property name="dataType"/>
    <iact:actionData xml:id="d13">
      <inkml:trace xmlns:inkml="http://www.w3.org/2003/InkML" xml:id="stk13" contextRef="#ctx0" brushRef="#br0">30028 9297 15663 0,'0'0'1392'2,"0"0"-1120"-1,0 0-272-1,0 0 0 7,0 0 2096-7,17-6 352 9,3-2 80-9,5 6 16 6,3 2-1872-5,11 0-368 7,1-2-80-8,9 0-16 9,6 2-48-9,5 0-16 4,11 0 0-4,-7-1 0 8,0-1-144-8,3 0 0 7,-9 0 0-7,-1 0 0 9,-5-2 0-9,-3 0 192 6,-8 2-192-6,4 0 192 8,-8-2 288-8,4 2 64 11,-6 0 16-11,-6 0 0 7,-1 2-80-7,-5-2-16 5,-9-2 0-5,-14 4 0 7,11-9 64-7,-11 9 16 8,-4-14 0-7,-7-4 0 7,-3 3 352-8,-7-5 64 7,-9 3 0-7,-9 1 16 8,-4-3-624-8,-7-3-128 7,-3-1-32-7,-3 5 0 8,-5 1-192-8,-7 3 0 8,-2-3 128-8,-8 1-128 21,0 0-1248-18,-2-1-288-3,0 1-64 0,2 1-12976 0</inkml:trace>
    </iact:actionData>
  </iact:action>
  <iact:action type="add" startTime="12607">
    <iact:property name="dataType"/>
    <iact:actionData xml:id="d14">
      <inkml:trace xmlns:inkml="http://www.w3.org/2003/InkML" xml:id="stk14" contextRef="#ctx0" brushRef="#br0">24718 8965 19343 0,'-15'6'1728'4,"-1"0"-1392"-4,16-6-336 0,0 0 0 7,0 0 1104-7,22 14 160 7,7-4 16-7,18-3 16 9,11 1 16-8,14-4 0 4,6 0 0-5,14-2 0 8,2-2-432-7,13 0-96 5,12-6-16-6,10-4 0 8,7 1-352-1,-3 1-80-6,-4-6-16-1,-1 4 0 8,9-3-192-8,1 3-128 7,3 6 160-7,-12-8-160 9,-14 1 0-8,-6 3 0 9,-6-2 0-10,-3 6-9776 12,-7 4-1888-11</inkml:trace>
    </iact:actionData>
  </iact:action>
  <iact:action type="add" startTime="14019">
    <iact:property name="dataType"/>
    <iact:actionData xml:id="d15">
      <inkml:trace xmlns:inkml="http://www.w3.org/2003/InkML" xml:id="stk15" contextRef="#ctx0" brushRef="#br0">10333 17207 12431 0,'0'0'544'3,"0"0"128"-3,0 0-544 0,20-2-128 0,-10-2 0 0,-10 4 0 8,19-4 1024-8,-19 4 192 7,0 0 16-7,0 0 16 9,0 0-352-9,0 0-80 6,0 0-16-6,0 0 0 7,0 0 144-6,0 0 16 7,0 0 16-7,0 0 0 5,-18-9-64-6,-1 3-16 6,-1 0 0-6,-5 4 0 8,-2 0-336-8,-4 2-80 7,-6 0-16-7,-1 0 0 8,-1 0-128-8,-1 2-16 6,0 0-16-5,-2 2 0 10,-3-2-96-10,4 0-16 3,-2-2 0-3,2 4 0 7,2 1 0-8,2-3 0 6,4-2 0-6,5 0 0 8,1 2 32-7,2 0 0 4,5 0 0-5,7-2 0 8,-1 0-64-8,14 0-16 7,0 0 0-7,0 0 0 8,0 0-144-8,0 0 0 7,0 0 0-7,0 0 0 9,0 0 208-8,0 0-32 6,0 0-16-7,17 18 0 7,-3-5-32-7,2 5-128 8,3-4 192-8,-3 5-64 7,3-1-128-7,3 1 0 6,-5 6 0-6,1 3 0 8,-1-3 0-8,-3 4 0 7,0 1 0-6,-6 5 0 6,-1 2 0-7,-1 4 128 8,0 6-128-8,-4 3 0 8,-4 5 0-8,0 1 0 7,-2 5 0-7,0 5 0 7,-2-1 0-7,1 1 0 8,-1 4 0-8,-4 2 0 8,2-4 0-8,0 7 0 6,-5-5 0-6,3 4 0 9,-4 0 0-9,7-4 0 6,1 0 0-6,-2-1 0 8,0 3 0-8,2-4 0 7,0 0 0-7,2 1 0 9,1-1 0-9,-3-2 0 6,0 6 0-5,2-5 0 6,0 1 0-6,0-4 0 7,0 3 0-8,-2-3 0 6,1 2 0-6,1 1 0 8,-4-9 128-8,-2 1-128 8,2-1 0-8,0-1 0 7,-3-5 144-7,3-1-144 7,2 0 0-7,-2-3 0 8,-1-3 0-8,1 0 0 7,2-4 0-7,0 0 128 7,-4-6-128-7,4 4 0 9,3-4 0-9,-3-4 128 7,-2-1-128-7,4-3 0 8,0-2 0-8,0-1 0 6,2-5 0-6,0-3 128 8,2-16-128-7,-2 19 0 5,2-5 0-6,0-14 0 8,0 0 0-8,0 16 0 7,0-16 0-7,0 17 0 9,0-17 0-9,2 14 0 6,-2-14 0-6,0 0 128 8,0 0-128-8,8 17 0 7,-8-17 0-6,18 10 128 6,-3-4 0-7,3 2 0 8,3-4 0-8,-3-4 0 7,3-2-128-7,5-4 144 8,1 4-144-8,4-2 160 7,0-2-160-6,6 0 0 7,-1-7 0-8,8 3 0 22,1-6-624-20,4 5-48-1,4-7-16-1,1 6 0 12,9-3-1792-10,7 3-352-1</inkml:trace>
    </iact:actionData>
  </iact:action>
  <iact:action type="add" startTime="15023">
    <iact:property name="dataType"/>
    <iact:actionData xml:id="d16">
      <inkml:trace xmlns:inkml="http://www.w3.org/2003/InkML" xml:id="stk16" contextRef="#ctx0" brushRef="#br0">15857 17414 16127 0,'0'0'704'1,"0"0"160"-1,0 0-688 0,0 0-176 4,-6-18 0-3,6 18 0 5,0-10 1072-5,0 10 176 5,6-15 32-6,4 5 16 8,0-4-448-8,7 5-80 7,-1-5-32-7,5 2 0 8,3 1-288-8,3-3-48 7,-2 4-16-7,3-1 0 8,-1 1-32-8,0 4-16 7,3-6 0-6,-3 6 0 7,0 2-16-7,0 3 0 4,-1-3 0-5,-3 2 0 9,-3 2-48-9,3 0-16 6,1 2 0-6,-1 2 0 8,-4-1-64-8,-1 5-32 7,2 8 0-7,3-3 0 8,-4 3-160-3,-3 6 160-3,0-3-160-2,-7 6 160 8,-1 3-32-8,0 5 0 7,-4 2 0-7,-4 0 0 9,0 12 0-9,-4 4 0 8,-4 5 0-8,-2 3 0 8,-5-3-128-8,-1 5 0 6,-3 1 0-6,3 8 128 7,-1 2-128-7,-3-5 0 7,3-1 0-7,-1 2 0 9,0 4 0-9,5-3 0 7,-3 5 0-7,4-4 0 7,-3 2 0-7,5 0 0 6,-4-5 0-6,7 7 0 11,1-4 0-11,0 4 0 6,0-2 0-6,4-5 0 7,4-1 0-7,4 2 0 7,0-4 0-6,-2 7 0 7,2-5 0-8,3 4 0 8,-1-7 0-8,6 1 0 6,1 2 0-6,-3-1 192 8,4 3-192-8,1-4 192 7,-1-3-192-7,1-1 128 8,-1 1-128-8,0-3 128 8,-3-1 0-8,1-3 0 7,0-3 0-7,-1-2 0 7,-5 3 64-7,4-3 0 7,-5 0 0-7,-5-2 0 9,0-4-32-9,0 5 0 6,0-1 0-6,-4-6 0 8,-4 2 0-8,1-6 0 7,-5 8 0-6,-2-10 0 7,-3-2-32-8,-1-2-128 6,-4-1 192-6,3-3-64 9,-3 0 112-9,-1-1 16 7,-4-5 0-7,-1 0 0 6,-1-7-32-5,-2 2 0 7,-3-5 0-8,1-1 0 7,-4-4-224-7,0-2 128 8,0 0-128-7,4-2 0 20,0-4-464-20,1 0-192 0,5-2-48 0,5 0-9296 6,3-4-1872-6</inkml:trace>
    </iact:actionData>
  </iact:action>
  <iact:action type="add" startTime="15864">
    <iact:property name="dataType"/>
    <iact:actionData xml:id="d17">
      <inkml:trace xmlns:inkml="http://www.w3.org/2003/InkML" xml:id="stk17" contextRef="#ctx0" brushRef="#br0">20016 17314 13823 0,'0'0'1216'1,"-10"-6"-960"1,-2-7-256-2,4 7 0 8,8 6 1200-8,-11-4 192 9,-3-4 32-9,0 0 16 7,-1 5-544-7,-1-1-128 7,1 0 0-7,-5 0-16 10,1-8-80-10,1 2-16 7,-3 3 0-6,-3-7 0 4,3 2 128-5,1-3 32 6,-3 3 0-6,-3-2 0 10,-1 3-272-10,2 1-48 6,-1-2-16-6,3 4 0 8,-2-5-256-8,-1 3-48 6,3 2-16-6,1-2 0 9,-1 5-160-9,0 1 0 6,-1 2 144-6,3 2-144 8,3 0 0-8,-1 2 0 7,3 2 0-7,4 1 0 8,12-5 0-7,-13 14 0 9,13-14 0-10,-10 12-128 5,10-12 128-5,-4 17 0 7,0 3-144-7,2-3 144 8,2 1 0-8,4 7 0 8,-2 4 0-8,0 5 0 7,2-1 0-7,2 6 0 7,2 0 0-7,-3 10 0 8,-1 3 0-8,0 3 0 7,0-1 128-7,-2 3-128 9,0 5 0-9,2 7 0 6,-4-1 0-5,2 6 128 6,0-2 0-7,-2 2 0 8,-2 4 0-8,0 0 0 8,-2-4 64-8,0 1 0 6,-4 3 0-6,4-2 0 8,-3 4 16-8,-1-2 16 7,-2 0 0-6,0-2 0 7,-3 2-80-8,1-2-16 6,-6-2 0-6,1-2 0 8,1 2 0-8,-5 0-128 8,1-2 192-8,3 2-64 7,-5 1-128-7,5-9 128 8,3 4-128-8,-3-4 128 7,3 5-128-7,-4-7 192 7,7 0-192-7,-3 3 192 10,2-3-64-10,-1 4 0 5,7-7 0-5,-2-5 0 8,-4-3-128-8,4 0 128 7,5-1-128-6,-1-5 128 5,-2-2 0-6,6-10 0 8,-2 0 0-8,4-4 0 8,6-2-128-8,-3-3 128 7,3-5-128-7,4 1 128 8,-2-3 96-8,7-5 16 7,1 0 0-7,3-3 0 8,3-1-48-8,3-4-16 7,0 0 0-7,8 0 0 9,6-4-16-9,0-2 0 5,6 0 0-5,2-2 0 11,-2 0-160-11,2 0 160 6,-1-6-160-6,5 4 160 7,-2-2-160-7,1 0 0 9,3-2 0-9,1 5 128 20,1-3-480-19,4-2-96 0,1 6-32-1,6-6-10096 9,-1-4-2032-9</inkml:trace>
    </iact:actionData>
  </iact:action>
  <iact:action type="add" startTime="16691">
    <iact:property name="dataType"/>
    <iact:actionData xml:id="d18">
      <inkml:trace xmlns:inkml="http://www.w3.org/2003/InkML" xml:id="stk18" contextRef="#ctx0" brushRef="#br0">24892 17700 14847 0,'0'0'656'2,"-19"-3"144"-1,3 1-640-1,2-2-160 1,14 4 0-1,-13-6 0 8,3-8 1024-8,6 8 160 5,4 6 32-5,-4-15 16 9,4 15 0-9,0-14 0 6,2-3 0-5,4 5 0 7,4-4-304-8,5 5-64 7,5-3-16-7,3 2 0 9,4-5-304-9,7 3-64 7,3-2-16-7,8 3 0 7,-1-5-208-7,3 1-64 7,2 5 0-7,4 2 0 6,3-2-192-5,1 7 0 6,-1-5 128-3,1 2-128 2,-1 6 0-6,3 4 0 6,-2 6 0-6,-5 0 0 9,-3-2 0-9,0 1 0 6,-6 5 0-6,0-2 0 8,-8 3 0-8,-2 1 0 7,0 6 0-7,-4 1 0 7,-7-1 128-7,-1 7 0 8,-1 4-128-8,-7 6 192 8,1 0 80-8,-6 8 16 6,5-2 0-6,-7 4 0 9,2 5 0-9,2 1 0 7,-6 4 0-7,0-3 0 8,-2 5-144-8,1-1-16 6,-3 1-128-6,2 3 192 9,2-1-48-9,-2 1-16 8,-2 6 0-8,0-3 0 8,-2-3-128-8,0-2 0 6,0 1 0-5,0-1 0 6,-1 5 0-7,3-3 0 8,0-1 0-8,0-1 128 7,0 0-128-7,3 3 0 8,1 3 0-8,0-3 128 7,2-3-128-7,0 4 0 7,0 1 0-7,2 3 0 8,1 4 0-8,-1 4 0 7,0 2 0-6,6-2 0 5,-3 4 0-6,7 0 0 8,-4 2 0-8,3-2 0 8,-3-2 256-8,1-2-16 7,3-6-16-7,-6-1 0 8,-1-7 400-8,1-3 80 7,-6-5 0-7,0-3 16 10,-2-2 32-10,-4-8 0 5,-2 1 0-5,-4-1 0 8,-2 2-256-8,-4-10-48 7,-3 5-16-7,-5-5 0 7,-5 0-160-7,-4-4-16 8,-7-2-16-7,-1-1 0 5,-9-1-48-6,-7-1 0 8,-2-7 0-7,-7 1 0 6,-14-1-64-7,-8-7-128 8,-14-4 176-8,-3-4-176 6,-6-4 0-6,-2 0 0 8,-1-4 0-7,-13 0-144 21,-9-6-928-21,-5 3-176-1,1 1-32 1,5-4-10432 6,0 4-2096-6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05:57:11.1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900">
    <iact:property name="dataType"/>
    <iact:actionData xml:id="d0">
      <inkml:trace xmlns:inkml="http://www.w3.org/2003/InkML" xml:id="stk0" contextRef="#ctx0" brushRef="#br0">18697 17697 18431 0,'0'0'816'2,"0"0"160"-2,2-16-784 0,-2 16-192 2,6-14 0-1,0-1 0 6,-6 15 864-6,0 0 128 5,2-14 32-6,-2-4 0 9,0 18-384-9,-6-17-80 6,0-1-16-6,0-1 0 8,-6-1-128-7,-1 3-32 6,-7-3 0-7,-1 7 0 7,-1-5-176-6,-7 1-32 6,-10 1-16-7,0-4 0 8,-4 5-160-8,-4-3 0 6,-1-1 0-5,-5 3-176 7,0-3 176-8,-3 3 0 8,-3 4-144-8,-3 3 144 11,-1-7 0-11,-1 4 0 8,-12-5 128-8,-2 7-128 5,-8-4 224-5,2 5-32 7,0-5-16-7,-1 2 0 7,-1 1 48-7,-2 1 16 6,2 2 0-5,-6-6 0 7,-9 5-48-7,-4-7-16 4,1 6 0-5,-1-5 0 9,-2 1-48-9,-1 0-128 6,1 3 192-6,-8-5-64 9,-14 4-128-9,5-5 192 7,-5 3-192-7,4-1 192 7,2 3-192-7,-8-4 0 8,-11 5 144-8,2-5-144 7,1 2 0-6,-3 1 0 5,-5 5 0-6,-1 2 0 7,-14-6 0-6,6 3 0 6,6 3 0-7,-12 0 0 8,-4 0 0-8,-1 2 0 7,-1-2 0-7,-4 4 0 7,-1 2 0-6,-1 0 0 7,-11-2 0-8,9 2 0 7,1 2 0-7,-3-2 0 8,-11 0 0-8,2 4-128 7,7 2 128-6,-5 2 0 5,-16-4 0-6,10 2 0 10,7-3 0-10,-9 3 0 6,-8-2 0-6,10 8 0 7,8-4 0-7,-4 5 0 8,-8-3 0-8,5 6 128 9,3-5-128-8,0 9 128 4,-2-4-128-4,5 3 128 6,-1 3-128-7,2-1 0 8,7-2 128-8,-5 5-128 9,1-1 128-9,7 1-128 5,11-7 160-4,-4 3-160 6,-6 1 0-7,9 1 128 7,5-5-128-7,4 1 0 8,-1 1 0-8,5-1 0 7,-6 1 128-7,12 3-128 9,5-1 0-9,1 1 0 6,-1 1 0-6,-1 0 0 8,1 1 176-7,11-1-176 6,3 5 192-7,8 1-192 8,2 0 128-8,-2-2-128 6,-2-3 0-5,6-1 0 8,9 3 128-9,11-3-128 6,-1 2 0-6,10 3 0 8,4-1 0-8,-2 0 0 6,4 0 0-6,0 1 0 9,0 1 0-9,6 2 0 5,8-1 0-5,1-1 0 8,1 4 0-6,7 2 0 4,6 6 0-6,3-2 0 6,1 6 0-6,6-6 0 7,-4 4 0-7,6 0 0 9,4 3-128-9,1 1 128 8,5-6 0-8,4 6-144 7,-1-4 144-7,3 6-128 9,9 1 128-8,4 1-128 5,10 2 128-6,6 1 0 7,2 3 0-7,7-1-128 8,-1 5 128-7,11-1 0 5,10 1 0-5,-2-1 0 6,3-1 0-7,8-3 0 7,7 3 0-7,7 1 0 8,5-1 0-8,11 1 0 7,8-3 0-7,13-1 0 8,11-1 0-8,3-2-160 7,-2-8 160-7,8-1 0 9,10 3-224-9,11-6 64 6,11 6 16-6,1-10 0 8,-6 0 144-8,10-2 0 7,14 2-144-7,4 2 144 8,1-2 0-8,10 0 0 7,5 4-144-7,5-4 144 8,4 2 0-8,6-2 0 8,9 2 0-8,3 4 0 7,-8-10 0-7,9 8 144 7,8-2-144-7,1 0 128 8,-7-5 0-8,8-3 0 7,10-2 0-6,-1-2 0 6,-9-3 32-7,8-9 0 7,2-1 0-6,6-4 0 7,0 3 0-8,-1-9 0 7,-1-4 0-7,4-2 0 7,12 2-160-6,-7-7 160 5,-9-3-160-6,0 0 160 9,6-6-160-9,4 3 0 6,1-5 144-6,-7 1-144 9,0-3 0-9,4-3 0 6,5-3 0-6,-7-3 0 9,-8-4 0-9,2-4-160 6,2 2 16-6,-2-4 0 8,-4-4-48-7,-2-2-16 6,-12-2 0-7,0-3 0 7,7-3 208-7,-9-2-176 7,-7-5 176-6,-3-3-160 6,-7 3 288-7,-10-2 48 7,-15-9 16-7,-10 3 0 8,-9-2 0-8,-8 0 0 8,-7-6 0-8,-15-4 0 8,-12-2 512-8,-14 2 96 7,-9-4 32-7,-8-2 0 8,-20-4 48-7,-4-1 16 4,-9-1 0-5,-6 8 0 9,-14 2-160-9,-8 4-32 6,-7 4 0-6,-12 4 0 8,-6-4-192-8,-14 4-64 7,-5-4 0-6,-15-1 0 7,-5 5-592-8,-4-4-128 6,-3 2-32-6,-7 4 0 23,-5-6-1728-21,-5 9-336-1,1 1-80-1,-1 5-7968 6,-9 5-1584-5</inkml:trace>
    </iact:actionData>
  </iact:action>
  <iact:action type="add" startTime="4346">
    <iact:property name="dataType"/>
    <iact:actionData xml:id="d1">
      <inkml:trace xmlns:inkml="http://www.w3.org/2003/InkML" xml:id="stk1" contextRef="#ctx0" brushRef="#br0">9631 12759 21359 0,'0'0'944'1,"0"0"208"0,0 0-928-1,18 7-224 0,-18-7 0 0,21 16 0 7,-1 0 176-7,-3 1-16 7,5 1 0-6,-3-3 0 6,-5 5 112-7,5-1 32 7,-3 1 0-6,5 1 0 6,1 3-32-7,3 5 0 7,2 2 0-7,5 6 0 9,3-2-32-8,4-2-16 3,2 8 0-4,8 0 0 8,1 6-80-8,7-4-16 7,5 4 0-7,6 2 0 8,3-6-128-8,1-1 160 6,4-1-160-1,-4 0 160 0,4-6-32-4,6 2 0 4,6-3 0-5,9-3 0 8,1-2 32-7,5-2 0 6,5 1 0-7,-1-3 0 7,-2-2 80-6,4-3 16 6,3 1 0-6,5 1 0 6,11 3 0-7,-7-3 0 7,-2-3 0-7,0 3 0 8,4-1-32-8,6-1 0 7,11-3 0-7,-1 3 0 8,-3 1-96-8,-1-5 0 7,1-1-128-7,9 1 192 8,7-4-192-8,-2-5 176 6,-6 1-176-6,1-2 160 9,7 0-32-9,0-6-128 6,4-2 192-6,-8-2-64 8,-1-2 0-8,3-4-128 8,6 5 192-8,-8-5-64 8,-4-6-128-8,5 5 160 6,-5-5-160-5,6 2 160 7,4-1-160-8,-5-3 160 6,-5 6-160-6,-4-5 160 10,1 1-160-10,-1-3 160 5,7-1-160-5,-5 3 160 9,-11-3-160-9,1 1 160 6,3 1-160-5,1 1 160 6,3-5-160-7,-7 7 128 8,-7-3-128-7,-2 0 128 5,-2 3-128-6,4-3 0 7,-2 7 144-7,0-5-144 8,-10 2 0-8,0-3 128 8,0 1-128-8,0 5 0 8,2 1 0-8,0-4 0 8,1 4 0-8,-5-5 128 8,-4 5-128-8,-2-4 0 5,-3 5 0-5,5 5 128 8,2 0-128-8,0 0 0 7,-5-6 0-7,1 6 0 9,-9 0 0-9,-1 0 0 6,1 1 0-6,3 3 0 8,3 1 0-8,-5 3 0 7,3-2 0-7,-7 4 0 10,-1 0 0-10,-2 4 0 5,-4-2 0-5,1 7 0 8,-1 1 0-8,-2 1 0 7,2-1 0-7,-6 2 0 9,0-3 0-9,-6-1 0 7,-4 3 0-7,-5-1 0 7,-1 3 0-7,2 1 0 8,-7-3 0-8,-3 5 0 8,-1 1 0-7,0-1 0 5,-7-3 0-6,-3 1 0 7,-2 1 128-7,-4 5-128 7,4-5 160-7,-10-3-160 9,-4 1 128-9,-3-1-128 7,-3-1 0-7,-3 3 144 8,-7 1-144-8,5-5 128 6,-10 1-128-6,1 1 128 9,3-4-128-9,-6 3 0 7,2-7 0-7,-8-10 128 8,12 17-128-8,-7-7 0 6,-5-10 0-6,8 10 0 8,-8-10 0-7,0 0 128 6,16 10-128-7,-6-10 0 7,5-2 144-7,-3-10-144 8,3 2 160-8,-1 2-160 8,4-7 192-8,-3 1-48 7,3-5-16-7,3-1 0 8,3 3 32-8,3-3 0 7,0-3 0-7,3 3 0 7,1 1 0-7,2-3 0 7,8-1 0-6,0-3 0 6,8 1-32-7,5 2 0 7,1-1 0-7,-1 5 0 9,1-5-128-9,2 1 0 7,-3 5 144-7,5 5-144 10,9-5 0-10,-4 7 0 5,1-5 0-4,5 8 0 6,0-2 0-6,6 3 0 5,6 5 0-6,-4-2 0 8,-2 2 0-8,-2 0 0 7,4 0 0-7,4 2-128 8,2 2 128-7,8 0 0 5,-4 2 0-6,-1 0-128 8,5-2 128-8,-2 3 0 6,-8 1 0-5,2-2 0 6,3-2 0-7,1 0 0 9,2 4 0-9,2 2 0 6,-5 0 0-6,3-3 0 8,-4 3 0-8,-2 4 0 8,-4-6 0-8,2 2 0 7,0 5 0-6,3-3 0 6,5 6 0-7,0-5 0 6,2 5 0-6,-1-3 0 9,-5 3 0-8,0-4 0 5,0 3 0-6,5-3 0 10,5 4 0-10,0-5 0 5,5 3 0-5,-2-6 0 8,-7 0 0-8,0-3 0 7,1 3 0-7,3-4 0 9,3 0 0-9,3-2 0 5,1 0 0-5,1 0 128 10,-5 0-128-10,-5-2 0 6,1 0 0-6,-1 0 0 8,3 0 0-8,3 0 0 7,7 0 0-7,-3 0 0 8,-1 0 0-8,-7 0 0 7,1 0 0-7,-3 0 0 9,3-2 0-9,3-2 128 5,3 2-128-5,0-2 0 9,-7-2 0-9,-2-3 0 7,-10-1 0-7,1 2 0 7,1-4 0-7,4 5 0 9,2-3 0-9,-3-2 128 7,-1 4-128-7,-2-3 0 7,-6 1 0-7,-4 2 0 8,-10-4 0-8,5 1 0 7,1-5 0-7,-4 4 0 8,2-5 0-8,-4 5 128 8,5-4-128-8,-5 7 0 9,0-9 0-9,-3 5 0 6,-9-7 0-6,-5 4 128 9,0-1-128-8,-2-5 0 4,-2 1 0-5,-6 1 128 8,0 1-128-8,0-1 192 7,-8 3-64-6,2-3 0 5,0-3 144-6,-4 3 48 8,-1 3 0-8,-3-3 0 7,-3 1-128-7,-1 3 0 8,-3-5-16-7,-5 3 0 5,5 7-176-6,-9-5 192 8,1 2-192-8,0 1 192 7,-10 13-192-7,4-10 0 7,-4 10 0-7,0-16 128 10,0 7-128-10,0 9 0 6,0 0 0-6,-10-8-176 23,-2-2-336-21,12 10-80-2,-13-6-16 1,-3 4 0 9,3 0-1632-9,-7 2-336 2</inkml:trace>
    </iact:actionData>
  </iact:action>
  <iact:action type="add" startTime="6430">
    <iact:property name="dataType"/>
    <iact:actionData xml:id="d2">
      <inkml:trace xmlns:inkml="http://www.w3.org/2003/InkML" xml:id="stk2" contextRef="#ctx0" brushRef="#br0">9789 12798 13823 0,'0'0'1216'3,"0"0"-960"-3,0 0-256 1,0 0 0 6,0 0 656-7,-10-4 96 7,10 4 16-7,0 0 0 8,-11 8-320-7,11-8-64 6,0 0-16-7,0 0 0 9,0 0 32-9,-6 11 16 5,2-3 0-5,4-8 0 8,-2 14 16-7,2-14 0 7,4 13 0-7,0 3 0 5,-2-4-64-6,0 5-16 6,5-1 0-6,-1 3 0 8,-2 5-48-7,4 1-16 5,2 2 0-6,-4 3 0 8,1-1-48-8,5 2-16 7,-2 6 0-7,2-4 0 13,-1-2-32-13,1 1-16 3,4 3 0-3,-3 4 0 9,5-6 16-8,1 4 16 3,-1-6 0-3,1 4 0 6,1-2 48-7,-1-1 0 8,5-1 0-8,1 2 0 7,2 0-32-7,3-4 0 8,1-1 0-8,4-3 0 9,-2-3-64-9,6 1-16 7,4-2 0-7,-2 3 0 8,2-5 48-8,6 1 16 6,-2-3 0-6,-1-3 0 9,-1 0-16-9,-2-1-16 5,4 1 0-4,4-4 0 6,-5 1 16-7,5-3 0 7,8 2 0-7,-1 4 0 9,1-7-48-8,1 5 0 5,5-4 0-6,3-2 0 8,-2 3-144-8,4-1 128 7,-7-4-128-7,1 0 128 8,2 2-128-8,3 0 0 6,3 0 144-6,4-2-144 10,0-3 0-10,0-1 0 5,4 2 0-4,-4-4 128 7,0-1-128-8,-4-1 144 7,2-4-144-7,3 2 160 9,-9 0-160-9,4 0 0 5,4-1 144-5,2-1-144 9,0 0 0-9,4-4 0 7,0 1 0-7,0 3 128 8,-6-6-128-8,0 2 192 6,2-1-64-6,2 3 0 8,0-4-128-8,2 3 176 7,2 1-176-7,2-4 192 9,-3 4-192-9,-1-1 0 8,-2 1 0-8,0 0 128 8,-4-3-128-8,4 1 160 6,2-4-160-6,6 5 160 8,0-5-160-8,-2 4 0 7,-2-3 0-7,-1 3 0 8,-3-6 0-8,2 5 0 7,-2-3 0-7,0-1 0 9,2 5 0-9,0 2 0 5,2-3 0-5,-2 1 0 9,-4-6 0-9,-4 7 0 7,-2-3 0-7,2 4 0 8,-1-5 0-8,3 7 0 8,2 2 144-8,2-2-144 6,1 0 0-6,-1 2 0 7,-5-1 0-7,-1-3 0 8,-2 2 0-8,-6-2 0 8,2-3 0-8,-1 7 0 8,5-2 0-8,-4 0 0 6,6 2 0-6,-3 3 128 9,1-5-128-9,2-2 0 7,-4 2 0-7,0 2-128 8,-7-5 128-8,5 3 0 8,-4 4 0-8,7-2 0 8,-5-2 0-8,6 0 0 7,-4 5 0-7,8 1 128 8,-1-2-128-8,-1 0 0 7,-2 0 0-7,-4-6 0 7,2 4 0-7,2-1 0 7,-3-1 0-7,5 2 0 9,-4 0 0-8,4 4 0 5,2-2 0-6,2-2 0 8,-2 0 0-8,0 3 0 6,-3-1 0-6,-5 2 0 9,2-2 0-9,0 2 128 6,2 0-128-6,5 0 0 9,-3 2 0-9,0 0 0 6,4 0 0-6,2 0 0 9,-2 0 0-9,-2 0 0 7,-2-2 0-7,0 2 0 8,-2 0 0-7,-2 2 0 5,3 0 0-6,-3 0 0 9,4 0 0-9,2 2 0 5,-6 0 0-5,1 0 0 8,-9-1 0-8,6 3 0 8,-5-2 0-8,-1 2 0 8,-3 2 0-8,1 5 0 5,-1-1 0-5,-1 4 0 10,3-5 0-10,-1 5 0 6,2-6 0-6,-1 3 128 9,-1-1-128-8,-1 0 0 4,-5 0 0-5,1-5-128 9,-2 5 128-9,1 0 0 6,3-1 0-6,-2 3 0 8,-3-4 0-8,1 5 0 8,-2-3 0-8,-1 4 128 7,-3-5-128-7,4 5 0 8,0-4 0-8,-1 3-128 7,-1-7 128-7,-8 8 0 8,2-5 0-8,-4 5 0 7,2-8 0-6,-4 0 0 6,2 3 0-6,2 1 0 8,-2 4 0-9,2-5 0 5,-6 5 0-5,0-4 128 8,0 3-128-8,-2-1 0 6,-1 4 0-6,1-3 0 10,0 5 0-10,0 1 0 5,-6-5 0-5,1 3 0 9,-7 3 0-9,1-3 0 6,-3-3 0-6,3 3 0 9,-9 3 0-9,5-5 0 6,-3 1 0-6,-1 1 0 8,-2-3 0-8,-1 3 0 8,-5-1 0-8,2-2 0 8,2 5 0-8,-4-5 0 7,-1-3 0-7,-1 3 0 8,-2-4 0-8,-2-12 0 6,2 17 0-6,0-5 0 9,-2-12 0-9,0 0 128 6,2 17-128-6,-2-17 0 9,0 0 0-9,0 0 0 7,0 0 0-7,0 0 128 9,0 0-128-9,0 0 128 6,0 0-128-6,0 0 128 8,0 0-128-8,0 0 176 8,0 0-176-8,0 0 192 8,0 0-192-8,-2-17 128 6,2 3-128-6,2-1 128 8,4 3 0-7,-2-4 0 5,0 3 0-5,2-3 0 6,0-2 0-7,5 7 0 7,-1-7 0-7,6 5 0 8,-5-7 0-7,9 6-128 5,-5-3 192-5,9-1-64 6,3 1-128-6,0-1 0 5,-3 3 144-5,3 3-144 6,2 2 0-7,5-5 0 8,-5-3 0-8,6 4 128 8,0 1-128-8,4 1 0 6,4 2 0-6,2-1 0 8,-2 3 0-8,4 0 0 7,3-2 0-7,1 6 0 9,-6-2 0-8,2 4 0 5,1-3 0-6,3-3-128 7,-2 2 128-6,4 0 0 5,-1 2 0-6,3 0 0 8,-1 2 0-8,3 2 0 8,2 0 0-8,3 0 0 8,-2 0 0-8,-3 0 0 7,0 0 0-7,-1 4 0 8,1 0 0-8,-1 0 0 7,1 2 0-7,-1 4 0 7,3-4 0-7,1-3 0 8,-1 1 0-8,1 0 0 7,7 6 0-7,1-2 0 7,-4-4 0-7,3 2 0 8,-7-1 0-8,-1 3 0 8,-1-2 0-8,3 0 0 8,3-2 0-8,-2 0 0 6,-1 2 0-6,3-3 0 9,4 1 0-9,-1 0 0 5,-1 0 0-5,-5-2 0 10,-3 0 0-10,1 6 0 5,-3-4 0-5,1 0 0 8,-3 1 0-8,3 1 0 7,5 2 0-7,-3 0 0 8,-3-2 0-8,7 2 0 8,3 3 0-8,-1-1 0 9,-3 6 0-9,-2-7 0 7,1 5 0-7,-5-4 0 8,-3 0 0-8,-2 3 0 6,7-5 0-5,-1 4 0 7,1-3 0-8,1-1 0 7,-4 2 0-7,5 0 0 7,4-1 0-7,3 5 0 8,-7-6 0-8,1 2 0 8,-9-1 0-8,3-3 0 8,0 0 0-8,3 4 0 7,4-2 0-6,1-2 0 5,-3 1 0-6,9 3 0 7,-5-2 0-7,4 0 0 7,2-2 0-7,-1 1 0 8,-1-1 0-8,-4-4 0 7,1-2 0-7,-5 4 0 9,3 2 0-9,1 2 0 7,4-8 0-7,-1 2 128 8,5 0-128-7,2 0 0 5,-6-2 0-6,4 0 0 8,-3 2 0-8,-1-2 0 7,-10-2 0-7,7-2 0 9,1-4 0-9,0 6 0 6,5 2 0-6,-1-2 0 7,4-2 0-7,4 4 0 7,-4-4 0-6,2 2 0 6,-6-6 0-6,-7 1 0 6,-3-1 0-7,7 2 0 8,-5-4 0-8,4 0 0 6,3 3 0-5,-3-3 128 6,6-4-128-7,0 4 0 7,-4-7 0-7,3 5 0 9,-9-5 0-9,1-1 0 7,-5 3 0-6,4-7 128 6,-1-3-128-7,-1-1 0 5,5-1 0-4,1-2 0 9,-2 2 176-10,5-3-48 6,-5 1 0-5,-1 2 0 5,-5 1 0-6,-3-1 0 8,-5-2 0-8,-3 2 0 7,-4-3-128-7,0 3 0 7,0-2 0-7,-4 3 128 8,-2 1-128-8,2 5 0 8,-4 3 0-8,-4-3 128 7,-1-3-128-7,-5 5 0 8,-4 3 0-8,1-3 0 8,-9 5-288-8,1-3 16 7,-4 10 0-7,-10 6 0 22,6-15-608-21,-6 15-112 1,0 0-32-2,-10-8-13872 0</inkml:trace>
    </iact:actionData>
  </iact:action>
  <iact:action type="add" startTime="18051">
    <iact:property name="dataType"/>
    <iact:actionData xml:id="d3">
      <inkml:trace xmlns:inkml="http://www.w3.org/2003/InkML" xml:id="stk3" contextRef="#ctx0" brushRef="#br0">22304 15717 5519 0,'11'-31'240'4,"-5"11"64"-3,4 9-304-1,2-9 0 0,-5-5 0 0,9 1 0 4,0 3 2832-3,3 1 512 7,-1 1 112-8,-5-3 0 9,3 5-1680-9,-4 3-352 6,1-1-64-6,-13 15-16 10,10-10-288-10,-10 10-64 6,0 0-16-6,0 0 0 8,0 0-320-8,16 6-64 6,-16-6-16-6,11 19 0 9,-3 9-48-9,-2-1-16 5,0 8 0-5,-4 6 0 9,0 0-16-9,-2 8-16 6,0 3 0-6,0 5 0 14,-2 3-96-14,0 7-32 3,-4-3 0-3,2 0 0 8,2 5-128-8,-2-5-32 6,0 4 0-6,4-5 0 9,-2-7-64-9,1-3 0 7,1-10-128-7,0-2 192 8,-2-12-64-8,2 0 0 6,0-1-128-6,2-5 192 10,-1-9-192-10,-1-14 0 6,0 0 0-5,0 0 0 20,10 9-816-19,-10-9-144-1,20 0-48 0,3-6-13424-1</inkml:trace>
    </iact:actionData>
  </iact:action>
  <iact:action type="add" startTime="18395">
    <iact:property name="dataType"/>
    <iact:actionData xml:id="d4">
      <inkml:trace xmlns:inkml="http://www.w3.org/2003/InkML" xml:id="stk4" contextRef="#ctx0" brushRef="#br0">23357 15493 24879 0,'0'0'2208'1,"0"0"-1760"3,0 0-448-4,0 0 0 9,0 0 496-9,0 17 16 5,0 7 0-4,2 1 0 5,0 2-240-6,0 7-32 8,4 10-16-8,-2 1 0 10,-1-2-48-10,3 8-16 5,-2 3 0-5,-2 1 0 9,-2 2 64-9,-2 3 16 7,2 4 0-7,2 1 0 7,0-1-48-7,2-1 0 7,0-13 0-7,6-1 0 9,-3-2-192-9,3-10 128 12,0 0-128-12,-2-14 0 4,3-7 608-3,3-6 32 5,-4-2 0-6,-10-8 0 6,17-2 560-6,-3-8 112 8,4-4 32-8,3-7 0 9,-3-7-304-9,3-3-48 5,1-10-16-5,3 0 0 9,-2-7-448-9,1-1-80 6,-3 2-32-6,-1-6 0 10,-5-3-112-10,-3-5-32 6,4-1 0-6,-5 1 0 9,5-1-128-9,-2 0-16 5,3 3-128-5,-1 5 192 10,-1 3-192-10,1 6 0 5,0 2 0-5,1 10 0 9,-5 6 0-8,3 3 0 4,-7 5 0-5,4 5 0 25,0-2-512-24,-5 9 16 0,-7 7 0-1,0 0 0 11,20-2-1888-9,-20 2-384 0,16 7-80-2,-1 7-12704 0</inkml:trace>
    </iact:actionData>
  </iact:action>
  <iact:action type="add" startTime="18815">
    <iact:property name="dataType"/>
    <iact:actionData xml:id="d5">
      <inkml:trace xmlns:inkml="http://www.w3.org/2003/InkML" xml:id="stk5" contextRef="#ctx0" brushRef="#br0">24984 15237 24991 0,'0'0'1104'1,"0"0"240"-1,0 0-1088 0,0 0-256 5,0 0 0-4,0 0 0 6,4 18 864-7,-2 3 112 5,-2 3 32-5,-2 7 0 8,-4 8-240-7,2 10-64 5,-4-1 0-5,-2 9 0 9,2 0-96-10,-5 1-32 4,-1 6 0-3,-3 3 0 6,-1-3-192-7,-5 6-32 7,-5-3-16-6,3 5 0 7,2-4-144-8,3 2-48 7,4-5 0-2,-1-5 0 1,7-7-144-5,-2-7 160 6,7-7-160-7,1-1 160 5,2-9-160-5,2-8 0 7,2-9 0-7,4 0 0 9,-6-12 0-9,15 9-144 6,-15-9 0-6,26-3 0 24,1-5-1536-20,0-2-304-3,0-8-64-1</inkml:trace>
    </iact:actionData>
  </iact:action>
  <iact:action type="add" startTime="19139">
    <iact:property name="dataType"/>
    <iact:actionData xml:id="d6">
      <inkml:trace xmlns:inkml="http://www.w3.org/2003/InkML" xml:id="stk6" contextRef="#ctx0" brushRef="#br0">24999 15308 24879 0,'-33'-28'2208'1,"19"9"-1760"-1,-1 1-448 0,7-3 0 0,6-3 1088 0,4-1 144 0,4 0 32 1,8 1 0 1,1 3-464-2,7-1-96 7,7 1 0-7,2-5-16 9,8-1-496-8,-2 0-192 4,6 0 128-5,2 3-128 8,4 1 0-8,3 7 0 7,5 1 0-7,3 7 0 8,7 2 0-8,-3 6 192 5,6 4-192-5,-5 4 192 10,-3 9 48-10,-3 3 16 7,-3 5 0-7,-3 8 0 8,-4-4-32-8,-3 8 0 13,-7 14 0-13,-5-2 0 3,-9 0-96-3,-7 11-128 7,-3 5 176-7,-7-5-176 8,-6-2 272-7,-8-1-48 5,-8-4-16-6,-1-3 0 8,-7-3 160-8,-7-8 16 7,-4 0 16-7,-8-8 0 7,-4-7 160-7,-4-7 16 6,-7 3 16-6,-9-5 0 9,-1-9-80-9,-6-2-32 8,6-4 0-8,-3 0 0 8,9 0-256-8,1-4-48 6,3-2-16-6,3 1 0 25,4 1-1184-24,6 0-224 0,1-2-48-1,8-10-10096 6,5-1-2032-5</inkml:trace>
    </iact:actionData>
  </iact:action>
  <iact:action type="add" startTime="19823">
    <iact:property name="dataType"/>
    <iact:actionData xml:id="d7">
      <inkml:trace xmlns:inkml="http://www.w3.org/2003/InkML" xml:id="stk7" contextRef="#ctx0" brushRef="#br0">22764 17927 19343 0,'0'0'1728'2,"0"0"-1392"-2,0 0-336 0,0 0 0 7,-12-4 1456-6,12 4 208 6,0 0 64-7,0 0 0 8,0 0-800-7,0 0-160 6,2 19-16-7,2 1-16 9,6-1-272-9,6 9-48 6,-1 7-16-6,5-2 0 6,5 2 112-5,2 8 32 6,-1-2 0-7,1 8 0 9,0-1-48-9,1 5-16 7,-1 2 0-7,-2 1 0 7,3-5-224-7,-3-2-32 6,-2 3-16-6,-5-1 0 8,-1 0-208-8,1-5 176 11,-6-5-176-11,3 2 160 7,-5-6-32-7,-2-3-128 6,2-5 192-6,-5-4-64 7,-1-3-128-6,0-1 0 6,4-1 0-7,0-7 0 22,-8-13-336-21,0 0-160 0,0 0-16-1,0 0-16 11,0 0-2656-10,13-4-528 1</inkml:trace>
    </iact:actionData>
  </iact:action>
  <iact:action type="add" startTime="20108">
    <iact:property name="dataType"/>
    <iact:actionData xml:id="d8">
      <inkml:trace xmlns:inkml="http://www.w3.org/2003/InkML" xml:id="stk8" contextRef="#ctx0" brushRef="#br0">23546 17905 15663 0,'0'0'1392'3,"0"0"-1120"-3,-8-15-272 0,8 15 0 7,-5-14 2368-7,5 14 400 7,0 0 96-6,0 0 16 7,0 0-1584-8,-8 12-304 7,-4-5-64-7,0 13-16 7,-3 1-320-6,-1 9-64 5,-5 1-16-5,1 4 0 5,1 6 128-6,-5-2 0 7,-1 2 16-7,-2-2 0 9,-3 6-80-8,-1 0 0 5,-4 1-16-6,2 7 0 8,0 2-336-7,1-5-64 5,-3 1-16-6,0-4 0 8,0 2-144-7,6-5 0 9,4-6 144-10,-3 1-144 5,1-6 0-4,2-4 144 5,1-2-144-6,7-1 0 8,-3-9 0-8,6 1-176 7,3-7 0-7,5 1 0 23,6-12-1680-21,0 0-352 3,0 0-64-5</inkml:trace>
    </iact:actionData>
  </iact:action>
  <iact:action type="add" startTime="20438">
    <iact:property name="dataType"/>
    <iact:actionData xml:id="d9">
      <inkml:trace xmlns:inkml="http://www.w3.org/2003/InkML" xml:id="stk9" contextRef="#ctx0" brushRef="#br0">22302 17833 26079 0,'0'0'1152'1,"0"0"256"0,11-12-1136 11,1-1-272-12,8 5 0 0,5-4 0 0,6 4 576 1,10 1 64 3,2-7 16-4,8 2 0 7,1-3-16-7,5 1-16 7,2-6 0-7,7 3 0 10,4-1-80-10,0-1-16 4,6-1 0-4,4 7 0 8,2-3-128-8,0 6-16 9,-2 1-16-6,-4-1 0 3,-11 2-208-6,-5 2-32 6,2 2-128-6,-9-2 192 7,-8 5-192-7,0 1 0 9,-8 1 128-9,-2-1-128 7,-4 0 0-5,-9 0 176 3,-5 0-176-5,1 0 160 8,-18 0 336-8,0 0 64 7,0 0 16-7,0 0 0 8,0 0 256-8,0 0 64 6,-6-15 16-5,-2-1 0 7,-2 5-464-8,-7-1-112 7,-3 2-16-7,1 0 0 8,-5-3-320-8,-1 3 0 7,-2-4 0-7,1 5 0 24,1-1-352-24,0-2-144 1,-1 4-16-1,7 2-16 13,1 3-1808-12,18 3-352 1,-15-4-80-2,15 4-11936 0</inkml:trace>
    </iact:actionData>
  </iact:action>
  <iact:action type="add" startTime="20848">
    <iact:property name="dataType"/>
    <iact:actionData xml:id="d10">
      <inkml:trace xmlns:inkml="http://www.w3.org/2003/InkML" xml:id="stk10" contextRef="#ctx0" brushRef="#br0">24993 17301 21183 0,'0'0'944'1,"0"0"192"-1,0 0-912 0,0 0-224 0,0 0 0 0,0 0 0 6,0 0 1696-5,0 0 288 5,-13 5 64-6,-7 3 16 7,5 10-976-7,-9-5-208 8,-5 5-48-8,-6 2 0 7,0 1-96-7,0 8-32 6,-8 10 0-6,0-2 0 9,-6 8 32-9,2 6 0 6,4 9 0-5,-5 5 0 7,1 7-176-8,4 4-48 7,0 4 0-7,2 4 0 9,-6 2-384-9,8 1-128 6,4-3 0-1,6 0 0 0,3 0 0-5,11-6 0 5,1-4 0-5,8-10 0 9,6-3 144-9,6-7-144 6,2-3 0-5,8-2 144 6,7-4-144-7,4-4 0 7,5-10 0-7,5 2 0 24,6 2-1216-21,3-8-160 1,3-5-32-3,6-5-14432-1</inkml:trace>
    </iact:actionData>
  </iact:action>
  <iact:action type="add" startTime="21518">
    <iact:property name="dataType"/>
    <iact:actionData xml:id="d11">
      <inkml:trace xmlns:inkml="http://www.w3.org/2003/InkML" xml:id="stk11" contextRef="#ctx0" brushRef="#br0">25840 17977 13823 0,'0'0'1216'0,"0"-13"-960"5,4-1-256-4,-4 14 0 4,4-12 1728-4,-4 1 320 6,0-1 48-7,-4 2 16 8,-2-3-656-8,0 1-128 6,0 0-32-5,-5 4 0 7,-1 4-400-8,-2-1-96 7,1-1-16-7,-5 4 0 7,-1 8-176-6,-7 3-32 4,-3 3-16-5,-4 6 0 10,0 5-240-10,-2 4-32 6,1 5-16-6,-3 3 0 8,2 6 176-8,4 2 48 7,0 3 0-7,3 7 0 8,5 0-112-8,4 5 0 11,5-3-16-11,0 1 0 6,6 3-240-6,5-10-128 6,4-8 160-6,5-1-160 9,4-6 256-9,6-5-32 6,5-8-16-6,6-1 0 8,3-8 304-8,1-1 64 7,6-3 16-7,6-6 0 8,-2-4 0-8,6-4 0 7,3-4 0-7,-1 1 0 9,-6-7-272-9,2 2-48 6,-6-7-16-6,2 0 0 8,-10 1-96-8,0-1-32 7,-1-3 0-7,-7-3 0 8,-4-4 32-8,-7-1 0 7,-4 3 0-7,-2-6 0 9,-8 2 112-9,-8-2 32 6,-2-4 0-6,-5 0 0 8,-3 2-112-8,1-4 0 6,-5 4-16-5,-3-2 0 6,0 4-176-7,0 3 0 8,-1 5 0-8,1 0 0 23,-2 3-624-22,-1 9-48-1,-1-1-16 0,2 1 0 13,-2 3-2176-12,9 2-432 2,1-1-96-3</inkml:trace>
    </iact:actionData>
  </iact:action>
  <iact:action type="add" startTime="22018">
    <iact:property name="dataType"/>
    <iact:actionData xml:id="d12">
      <inkml:trace xmlns:inkml="http://www.w3.org/2003/InkML" xml:id="stk12" contextRef="#ctx0" brushRef="#br0">25953 17174 11055 0,'0'0'976'1,"0"0"-784"-1,-10-10-192 0,10 10 0 7,0 0 3072-6,0 0 560 5,0 0 112-6,0 0 32 8,0 0-2608-8,0 0-512 7,0 0-96-6,16-10-32 6,-16 10-144-6,16-4-48 4,-16 4 0-5,19 4 0 8,1 6 112-8,-5 0 0 7,5 2 16-6,3 7 0 5,-3 4 96-5,5 7 16 6,0 7 0-7,5 6 0 7,5-4 0-6,0 9 0 6,0 7 0-7,8 11 0 7,-2 3-144-2,4 9-32-1,-6 2 0-4,0 5 0 8,-6 3-208-8,-6 0-64 6,-7-4 0-6,-7 4 0 8,-5-10 64-7,-2 0 0 5,-8-2 0-6,-4 2 0 9,-2-8 32-9,-3-4 16 6,-11-9 0-5,-3-1 0 6,-2-1 160-7,-3-4 48 7,-9-10 0-7,2-1 0 8,2-4-160-8,-4-1-32 8,2 2 0-8,4-6 0 7,0-6-256-7,0-3 160 8,3-5-160-8,3 5 128 22,0-13-528-20,7 5-112-1,3-8-32-1,5 0-10912 6,12-6-2192-4</inkml:trace>
    </iact:actionData>
  </iact:action>
  <iact:action type="add" startTime="22664">
    <iact:property name="dataType"/>
    <iact:actionData xml:id="d13">
      <inkml:trace xmlns:inkml="http://www.w3.org/2003/InkML" xml:id="stk13" contextRef="#ctx0" brushRef="#br0">27268 17981 27519 0,'0'0'1216'1,"0"0"256"-1,0 0-1168 0,0 0-304 0,15-8 0 0,1 5 0 5,3-1 864-4,5 0 112 8,3-4 32-9,8 4 0 6,4-2-624-6,-2 2-112 7,4-2-16-7,-2-1-16 7,2-1-240-7,2 4 144 8,2 0-144-8,-6 0 128 7,-2 2-128-7,0 2-192 8,-6 2 32-8,-1 2 16 21,-5 0-1328-20,-3 6-256-1,-9 1-48 1,-13-11-10528 1</inkml:trace>
    </iact:actionData>
  </iact:action>
  <iact:action type="add" startTime="22814">
    <iact:property name="dataType"/>
    <iact:actionData xml:id="d14">
      <inkml:trace xmlns:inkml="http://www.w3.org/2003/InkML" xml:id="stk14" contextRef="#ctx0" brushRef="#br0">27434 18321 17503 0,'-36'7'768'1,"15"-1"176"-1,-2 2-752 0,9-2-192 0,14-6 0 0,0 0 0 6,0 0 3408-6,0 0 656 7,4 8 128-7,13-2 32 7,3-4-2432-7,13-2-464 7,4-2-112-7,8-2 0 8,-2-2-448-8,10-8-96 7,7 2-16-6,6 1 0 6,-1-5-432-7,5 6-96 8,0 1 0-8,4 1-128 24,-4 4-1344-23,5-2-384-1,-5-2-80 1</inkml:trace>
    </iact:actionData>
  </iact:action>
  <iact:action type="add" startTime="23664">
    <iact:property name="dataType"/>
    <iact:actionData xml:id="d15">
      <inkml:trace xmlns:inkml="http://www.w3.org/2003/InkML" xml:id="stk15" contextRef="#ctx0" brushRef="#br0">29628 17726 11055 0,'-16'-14'480'2,"5"2"112"-2,-1 5-464 0,-4-5-128 3,3 0 0-2,-3 2 0 8,6-5 3072-9,1 3 608 5,-1-5 112-5,4 5 32 8,4-6-2048-8,2 3-416 6,2 1-80-5,6-5 0 7,5 5-432-8,1-4-80 8,6 7 0-8,7-5-16 6,4 2-272-6,10-1-48 8,0 9-16-7,8-6 0 6,-2 3-160-7,-6 3-16 7,1 0-16-6,-6 6 0 6,-5 6-96-6,-4 0-128 5,-4 3 176-6,-5 7-176 7,-8 7 0-7,-8 3 0 8,-4 1 0-8,-2 2 0 6,-12 2 0-6,-1 3 0 12,-11 3 0-12,-9 2 0 6,-2-4 0-6,-7 6 0 5,-1-6 128-5,4-2-128 9,-6-4 0-9,12-3 0 6,2-3 0-6,11-4 0 10,7-5 160-10,7 0-160 5,10-14 128-5,2 13-128 9,6 3 160-8,11-8-160 4,9-2 192-5,7 3-192 9,10-1 384-9,0-2-16 6,1 2-16-6,1 4 0 9,-2-3-208-9,2 7-144 7,-6-2 192-6,0 3-192 6,-10 3 144-7,0-3-144 8,-3 3 0-8,-7 1 144 7,-3 3-144-7,-9-3 0 7,1 6 0-7,-8 3 0 8,-8 1 0-8,-2-2 160 7,1 2-160-7,-9 2 160 8,4 8 80-8,-7 0 16 7,-5-6 0-7,3 6 0 8,1-4-80-8,1 0-16 7,-1 2 0-7,9-3 0 8,-3-1-160-8,6 6 160 8,4-4-160-8,2 4 160 8,2-6-160-8,4 8 0 6,0-6 0-6,6 2 0 8,4 4 0-8,1-2 0 7,5 1 0-7,1 5 0 22,2-4-928-21,1 0-272-1,1-6-48 0,-1-4-14976 4</inkml:trace>
    </iact:actionData>
  </iact:action>
  <iact:action type="add" startTime="25095">
    <iact:property name="dataType"/>
    <iact:actionData xml:id="d16">
      <inkml:trace xmlns:inkml="http://www.w3.org/2003/InkML" xml:id="stk16" contextRef="#ctx0" brushRef="#br0">29263 17012 2751 0,'-17'-4'256'1,"17"4"-256"-1,-16-2 0 0,-2 0 0 7,5 0 3472-7,-3 0 656 9,16 2 128-9,-12 0 32 6,12 0-2304-5,-13 6-464 5,13-6-96-5,0 0-16 6,0 0-448-7,0 0-112 7,0 0-16-7,0 0 0 8,0 0-96-8,21 0-32 7,5-4 0-7,1 0 0 9,10-1-176-9,4-1-32 7,-4 2-16-7,8-6 0 8,2-2-304-8,7 3-176 6,5-9 192-6,1 6-192 9,-1 1 0-3,1 3 0-6,-3 4 0 0,-4-4 0 10,-5-2 128-10,-7 1-128 5,0 1 0-5,-6-2 0 8,-3 4 0-8,-3 2 0 8,-6 4 0-8,-3-2 0 7,-3-2 0-7,-17 4 128 8,0 0-128-8,0 0 0 7,0 0 192-7,0 0-192 7,4-13 192-7,-4 13-192 8,-10-12 288-8,3 0-48 9,-5 5-16-9,-6-1 0 7,1-6-48-6,-1 2-16 5,-3-5 0-6,-3 3 0 9,5-7 96-9,1 1 32 6,-5 1 0-6,-1-1 0 8,5-1-32-8,1-1 0 8,-3 3 0-8,1-1 0 8,5-1-80-8,-1 3-32 7,8 5 0-7,-1-1 0 8,3 2-144-8,6 12 0 7,0 0 0-7,0 0 128 7,0 0-128-7,14-5 0 7,-1 3-192-7,7 7 192 26,-1 3-1600-25,1 8-208 0</inkml:trace>
    </iact:actionData>
  </iact:action>
  <iact:action type="add" startTime="27689">
    <iact:property name="dataType"/>
    <iact:actionData xml:id="d17">
      <inkml:trace xmlns:inkml="http://www.w3.org/2003/InkML" xml:id="stk17" contextRef="#ctx0" brushRef="#br0">9727 12669 20495 0,'-28'-10'896'2,"28"10"208"0,-9-8-880-1,9 8-224 0,0 0 0-1,0 0 0 7,-8-11 176-7,8 11-16 5,0 0 0-5,0 0 0 9,0 0-160-9,0 0 192 6,0 0-192-6,0 0 192 9,15 0-192-8,-1 4 0 4,2 1 0-5,-3 5 128 9,5 6-128-9,1 3 0 7,-3 9 0-7,5 3 0 7,5-2 0-7,3 8 0 9,4 10 0-9,4 0 128 7,-2-1-128-7,6 7 192 7,6 4-192-7,6-1 192 14,7 1 32-14,9 3 16 2,-1-1 0-2,8-7 0 8,6-11 240-8,2 2 48 8,2-6 16-8,1-4 0 6,3-1-64-5,2 1-16 7,7-2 0-8,1-2 0 8,1-1-240-8,2-1-48 7,-5 0-16-6,1-1 0 3,3-3-16-4,-1-4 0 8,9 3 0-7,-1 1 0 7,0-1 0-8,0-3 0 6,0 1 0-6,3 1 0 8,1-1-16-8,8-7 0 7,-2 3 0-7,7-6 0 8,-5-1-128-8,4-1 128 6,-6-4-128-6,10-2 128 9,-2 0-128-9,1-2 160 8,1-6-160-8,-2 0 160 8,2-3-160-8,3 1 0 6,1 2 144-6,-4-6-144 8,1 1 0-8,-1-3 0 7,-6 2 0-6,4 2 128 7,3-7-128-8,-5 3 0 8,2 1 128-8,-6-1-128 6,0 0 0-6,-2-1 128 7,8-1-128-7,-4-3 0 7,3 7 160-7,-7-6-32 7,-4 1-128-6,-3 1 192 7,-3-1-16-8,0 5-16 6,8-4 0-6,-2 5 0 9,-4-9-160-9,-1 6 0 6,-3-3 0-6,2 1 128 10,2 5-128-10,1-5 0 7,1 4 0-7,-4-3 0 8,-4 1 128-8,1-3-128 6,-5 3 0-6,0-2 128 8,3 7-128-8,-3-5 0 7,6 4 0-7,-3-5 0 7,-3 3 0-7,-7-2 0 7,3 1 0-7,-3 3 128 10,2-2-128-10,-3 6 0 6,7-2 0-6,-5-1 0 8,3-1 0-8,-5 4 0 7,1-4 0-7,-4 4 0 8,1 3 0-8,3 1 0 8,-2 2 0-8,-1-2 0 7,1 2 0-7,-2 0 0 7,-8-2 0-6,0 4 0 6,0 0 0-7,1 5 128 8,-1 5-128-8,0-2 128 7,-2 7-128-7,0-3 0 6,-6 6 0-6,1-7 0 9,-5 3 0-9,-4-4 0 7,4 3 0-7,-5-1 0 10,1 5 0-10,2 3 128 5,-5-3-128-5,1 3 0 8,-4 1 0-8,-1-1 0 6,1-1 0-5,-1-2 0 7,-6-1 0-8,-3 4 0 7,-1-1 0-7,-4 0 0 9,0 1 128-9,-2 5-128 6,-6 2 0-6,0-1 128 9,-2-7-128-9,-4 5 128 6,-2 1-128-6,-1 0 128 9,-3-2-128-9,0 1 0 7,-7-5 144-7,2-1-144 8,-1-1 128-8,-3 3-128 6,1-5 160-6,-5-1-160 9,4 3 224-9,-9-5-48 6,-7-14-16-6,14 16 0 8,-6-5-32-8,-8-11-128 7,0 0 192-7,8 14-64 8,-8-14-128-8,0 0 192 7,0 0-192-7,0 0 192 7,0 0-32-7,0 0 0 7,0 0 0-7,0 0 0 9,7-18 32-9,-3 3 16 8,0-3 0-8,0-1 0 8,0 3-16-8,2-3-16 6,2-3 0-6,-1 5 0 9,-1-5-48-8,4-1-128 5,2 1 192-6,1 1-64 7,3-1-128-7,4 3 0 7,-1-2 144-7,4-1-144 8,3-1 0-8,1 3 0 7,0-1 0-7,3 3 0 8,1 3 0-8,4-3 0 8,-2 4 0-8,2-3 0 6,6 5 0-6,-2-3-160 8,6 5 160-8,0 0 0 9,2 4 0-9,5 4-128 5,1-2 128-5,4 2 0 9,-3 0 0-9,7 0 0 7,1-3 0-7,1 3 0 9,-5 2-128-8,1 5 128 4,5-1 0-5,2 2 0 9,-3 0 0-9,9 6-128 7,-4 0 128-7,6-1 0 8,-4 1 0-8,3-2 0 5,1 3 0-4,-6-1 0 8,2 4 0-9,0-3 0 6,5 5 0-6,3-5 0 8,2 3 0-8,0-6 0 7,3 3 0-7,-1-5 0 8,0 0 0-8,-2 2 0 8,-6-2 0-8,6-4 0 7,4 1 0-7,6-1 0 7,0 2 0-7,-3 0 0 8,1 0 0-7,0 2 0 5,0-1 0-6,-4-1 0 8,-4-4 0-8,2 6 0 7,1 2 0-7,7-2 0 9,4-3 0-9,1 1 0 8,-7 2 0-8,0 0 0 8,-2-4 0-8,0 2 128 6,5-1-128-6,-3 5 0 9,2-4 0-9,3-2 0 6,1 2 0-6,-2 2 0 8,1-4 0-7,-5-1 0 5,0-3 0-5,0 2 0 6,1 4 0-7,1 0 0 7,8 2 0-7,-5-4 0 9,1 0 0-9,-3-4 0 6,-5 4 0-6,0-4 0 7,4 0 0-7,3 0 0 7,1 2 0-7,6-2 0 8,-5 0 0-8,5-2 0 8,-11-2 0-8,3 2 0 9,2-4 128-9,-3-2-128 7,7 2 0-7,-1 0 0 7,5-3 0-7,-3-3 128 7,-9 2-128-7,0-5 0 8,-1-3 0-8,1-1 0 7,-4-3 0-7,2 3 0 8,5-1 128-8,3-3-128 6,-4-5 0-6,-7 3 144 10,-8-2-144-10,-1-1 0 5,-2-3 144-5,-2 0-144 10,2 0 208-10,2 0-16 6,-6-1-16-6,2-1 0 8,1 0 16-8,-9-8 0 7,-2 0 0-7,-7-6 0 7,-6 1 16-7,-2 5 16 7,-10-2 0-7,0 4 0 8,-4 4 0-8,-4-2 0 8,0 5 0-8,-9 3 0 8,-3 2-224-8,-3 1 0 6,-6 1 0-6,-4 6 0 24,-2 1-320-23,-2 0-176 0,-4 7-16-1,-2-3-16480 0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05:57:11.160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92D050"/>
    </inkml:brush>
    <inkml:brush xml:id="br4">
      <inkml:brushProperty name="width" value="0.05292" units="cm"/>
      <inkml:brushProperty name="height" value="0.05292" units="cm"/>
      <inkml:brushProperty name="color" value="#FFFFFF"/>
    </inkml:brush>
  </inkml:definitions>
  <iact:action type="add" startTime="1662">
    <iact:property name="dataType"/>
    <iact:actionData xml:id="d0">
      <inkml:trace xmlns:inkml="http://www.w3.org/2003/InkML" xml:id="stk0" contextRef="#ctx0" brushRef="#br0">26665 860 1839 0,'0'0'160'4,"16"-2"-160"-4,1-1 0 1,-3 3 0 24,-14 0 2240-24,17-4 432-1,-7-2 80 0,-10 6 0 0,18-6-1680 0,-18 6-352 4,13-4-64-4,-13 4-16 7,16-4-80-7,-16 4-32 7,0 0 0-7,0 0 0 7,12-4-80-6,-12 4-32 6,0 0 0-7,0 0 0 8,0 0 64-8,0 0 16 7,0 0 0-7,0 0 0 9,0 0 0-9,0 0 0 6,0 0 0-6,0 0 0 8,0 0 16-8,-12-2 16 6,-4 0 0-6,3-2 0 9,-9 2-48-9,3 1-16 7,-3-3 0-7,-1 2 0 7,-8-2-48-6,-1-2-16 5,-1 2 0-2,2-4 0 5,-4 2-96-8,-2 1-32 1,0-1 0-1,0 2 0 6,-4-2-32-6,4-2-16 5,-6 2 0-6,2 2 0 8,-4 2 16-7,4-1 0 5,-4 1 0-6,0 2 0 10,2 0-32-10,-7 0 0 5,-5-2 0-5,1 2 0 8,-7 0-16-8,-3 0-16 7,-1-4 0-7,5 2 0 9,-4 2-16-9,1 0 0 7,1-2 0-7,-3 2 0 7,-1 0-32-7,4-2-128 7,-5 0 192-7,-3-2-64 9,-6 2-128-9,0-2 192 6,2-8-192-6,-2 5 192 8,2 3-64-8,-1-2-128 7,1-2 192-7,-4 2-64 9,-2 0 80-9,0 3 16 6,-2-5 0-5,1 0 0 7,-1 2-32-8,2 2-16 7,0-4 0-7,2 3 0 8,4-1-48-8,-4 2-128 7,-4 0 192-7,0 0-64 7,-6-2-128-7,2 0 160 7,-2 2-160-7,6-3 160 9,0 3-160-8,1-2 128 4,3-2-128-4,-4 2 128 6,0 2-128-7,-6-2 0 8,-4-3 144-8,4 1-144 8,5 2 144-7,-1 0-144 5,0-4 192-6,2 3-192 7,2 3 176-7,0-2-176 7,-6-4 160-7,-2 4-160 8,-3 0 144-8,5 1-144 7,4-3 128-6,0 2-128 7,0 0 128-8,2 0-128 6,0 0 0-6,-2-1 128 9,-6 1-128-9,1 2 0 6,1 0 0-6,0 0 128 9,2-4-128-9,2 4 0 7,0 2 0-7,2 0 0 7,2 0 0-6,-4 2 0 6,-3 0 0-7,-3-2 128 8,-6 1-128-8,6-1 0 7,3 0 0-7,-1 0 0 9,0-6 0-9,-4 4 0 5,0 0 0-4,-1 0 0 8,-7 2 0-9,9-4 0 6,1-1 0-6,-2 1 0 8,4 0 0-8,0 0 0 7,3 2 0-7,-3-2 128 9,-2 0-128-9,-4 1 128 7,1-3-128-7,3-2 128 8,6 2-128-8,2 4 160 6,0-2-160-6,4-1 160 8,2 3-32-8,-6-2-128 8,-8 2 192-8,4 0-64 7,0-4-128-7,4 2 0 7,2-1 0-7,0 3 128 8,0-6-128-8,2 6 0 7,0 2 0-7,0 0 0 7,-6 2 0-7,0-2 0 8,-2-2 0-7,2 0 0 6,4-1 0-7,0-1 0 7,2 4 0-6,6 4 0 6,-2 4 0-7,-4-1 0 6,-2-1 0-6,-2 0 0 10,-4-4 0-10,2-2 0 6,2 0 0-6,6 2 0 9,-4 0 0-9,6 0 0 6,2 2 0-6,-7 2 0 7,-1 0 0-6,-2-2 0 6,-1-2 0-7,1-2 128 8,0-2-128-8,4 4 128 6,-1 4-128-5,1 4 128 8,0-6-128-8,4 0 0 3,-4 4 0-4,-4-2-176 9,-4-1 176-9,2 1 0 6,0-2 0-6,4 2 0 9,0-4 0-9,2 4 0 7,2 0 0-6,-2-2 0 5,0 2 0-6,-2 0 0 8,-6 0 0-8,0 2 0 8,-4-5 0-8,5 1 0 7,1-2 0-7,4 2 0 8,0 2 0-8,0-4 0 7,0 2 0-7,-4-2 0 8,-2-2 0-8,-4 2 0 7,4 0 0-6,4-2 0 5,2-2 0-6,0 1 0 8,2-1 0-8,-2 2 0 8,2 0 0-8,-6 0 0 7,-6 0 0-7,2 0 0 8,3 2 0-8,-1 0 0 7,2-2 0-7,0 0 0 8,0 2 0-7,0-2 0 5,0 2 0-6,-2 0 0 7,-6-2 0-6,1 0 0 5,1 0 0-6,2 0 0 9,0-4 0-9,4 4 0 6,4 2 0-6,-4 0 0 8,-5-2 0-7,-1 1 0 5,-8-3 0-6,7 2 0 9,3 2 0-9,0 0 0 7,0 0 0-7,6 4 0 9,2 1 0-9,-4 3 0 6,-9-4 0-6,-1-2 0 8,0 0 0-8,-1 0 0 7,5-2 0-7,2 2 0 8,2 2 0-8,2 0 0 7,-2 4 0-7,-1-5 0 8,-11 1 0-8,4-4 0 7,4 2 0-7,3 0 0 8,1 2 0-8,2 2 0 7,4 2 0-7,0-2 0 8,-4-2 0-8,-4 3 0 7,-2 1 0-7,1-2 0 9,5-2 0-9,4-2 0 5,-2 4 0-5,4 3 0 9,3-1 0-9,3-2 0 8,-6 2 0-8,2 2 0 6,2-5 0-5,-2-3 0 6,1-2 0-7,7 2-128 8,-4-2 128-8,6 2 0 7,3-2 0-6,3 2-128 7,-1 0 128-8,3 0 0 6,-1-2 0-6,-2 0-128 8,1 0 128-8,-1-2 0 8,1 0 0-8,-1 0 0 7,3-2 0-7,1 4 0 8,3-2 0-8,1 1 0 8,0-1 0-8,2 0 0 7,1 0 0-6,1 2 0 6,0-2 0-7,2 2 0 7,0 0 0-7,-5 0 0 7,-3-4 0-6,-4 4 0 6,1-4 0-7,1 2 0 9,2 0 0-9,1 0 0 5,1 2 0-5,-2 0 0 8,1 2 0-8,3 2 0 6,-2 0 0-6,1 2 0 9,-5-2 0-8,0 1 0 4,-1-1 0-5,-3 2 0 8,1 0 0-8,-7 0 0 8,3 0 0-8,5-2 0 9,-1 1 0-9,1 1 0 7,3 0 0-7,-1-2 0 7,0-2 0-7,1 2 0 7,1 0 0-7,-1 0 0 9,-5 2 0-9,1-1 0 7,-7-3 0-7,5 0 0 7,1 2 0-7,5 0 0 8,-1 0 0-8,0 2 0 8,1-2 0-8,3 0 0 7,0-2 0-7,3 2 0 9,1-1 0-9,0 1 0 5,2 0 0-5,0 0 0 9,-6-4 0-9,-3 4 0 6,-1-2 0-5,3 0 0 6,3-2 0-7,0 0 0 8,6 0 0-8,-4 0 0 7,4 2 0-7,-1 0 0 8,5-2 0-8,-6 2 0 8,0 0 0-8,4 0 0 8,-2 0 0-8,4 2 0 6,-6-3 0-6,2 1 0 7,-8 0 0-7,1 2 0 8,-1-2 0-8,0 2 0 8,1 2 0-8,3 2 0 8,-2-6 0-8,4 4 0 7,2-3 128-7,-6 5-128 7,5 4 0-7,5-6 0 8,-4 2 0-8,4 3-128 8,-4-3 128-8,6 4 0 6,-4 2 0-6,2-3 0 8,-4 7 0-8,0-5 0 7,-2 1 0-7,4-2 0 8,-2 1 0-8,4-1 0 7,-2 6 0-7,4-5-128 9,6 3 128-9,0 0 0 7,1-3 0-7,-3 5 0 8,4-5 0-8,4 7 0 7,3-6 0-6,-1 5 0 5,-3 4 0-6,1 1 0 7,4-7 0-7,5 3 0 9,-2 1 0-9,1-1 0 6,5-3 0-6,-3 7 0 8,1-1 0-8,-2 3 0 8,7 1 0-8,-5 0 0 7,2 0 0-7,4 3-128 8,-1 1 128-8,1-2 0 7,0 0 0-7,-4 3 0 7,1 3 0-7,3-2-128 9,0-2 128-9,4 6 0 7,0 6 0-7,0-6 0 8,0 2 0-7,-3-2 0 4,1 6 0-4,4-4 0 7,2 2 0-8,0-4-128 6,-2-2 128-6,0 6 0 9,0-2 0-9,2 4 0 6,0-6 0-6,2 6 0 9,2-4 0-9,0-4 0 6,-2 4 0-6,6-4-128 8,-3 2 128-8,-1 4 0 8,2-2 0-8,4 2 0 9,-2-6 0-9,3 2 0 6,3 0 0-6,-4-1 0 7,2 1 0-7,-1 2 0 7,5-6 0-7,-3-2 0 9,5 0 0-9,-4 6 0 6,5 0 0-6,1 2 128 9,-3 0-128-9,5-4 0 7,1 0 0-7,1 1 0 7,1-3 0-7,-2-2 0 7,1 2 0-7,1 4 0 8,2 0 0-8,1-2 0 7,-3 4 0-7,4-4 0 9,1-1 0-9,5 1 0 6,-2 2 0-6,0-2 0 8,4-2 0-8,2 6 0 8,-4-6 0-8,6 0 0 8,-4 2 0-8,2 2 0 7,0-1 0-7,-4-3 0 8,2 0 0-8,4 0 0 7,-2-4 0-7,6 2 0 8,2 1 0-8,-4-3 0 7,4 4 0-7,3 0 0 7,1 4 0-7,2-6 0 8,1-1 0-8,5-3 0 8,1 2 0-8,-1 1 0 8,-4-1 0-7,-1-2 0 4,1-4 0-5,1 3 0 7,1-3 0-7,1 3 0 9,1-3 0-9,5-2 0 7,1 3 0-7,5-1 0 7,-2 3 0-7,4-5 0 8,-5-5 0-8,3 3 0 8,-6 1 0-8,6-5 144 7,-3 3-144-7,5 1 0 8,-2-5 128-8,4 4-128 7,4-7 0-7,0 7 0 9,2-7 0-9,-8 7 0 5,-1-4 0-5,-5 1 0 8,6-3 0-8,-2 2 0 8,1-3 0-8,3 5 0 7,-2-2 128-7,4 1-128 8,2-3 0-8,-2 3 0 8,-2-3 0-8,0 4 0 6,-2-8 0-6,-3 5 0 8,3-3 0-8,-2 6 0 8,4-5 0-8,4 3 0 8,4-4 0-8,0-2 0 6,-2 1 0-6,-4 1 0 9,-10-2 0-9,5 2 0 7,-3-5 0-7,4 3 0 9,-4 6 0-8,7-4 0 5,-5 1 0-6,6 1 0 8,4-4 0-8,-2 2 0 7,-2 1 0-7,-4-5 0 9,-2 0 0-9,4 6 0 6,-3-6 0-6,3 3 0 7,4 5 0-7,0-4 0 7,0 1 0-6,2-1 0 7,4 0 0-8,-8 2 0 7,-2-5 0-6,-4 5 0 6,4 0 0-7,2-4 0 7,4-1 0-7,2 7 0 9,2-4 0-9,0 1 0 7,-2-3 0-7,0-2 0 7,-4 4 0-7,2-2 0 7,0-4 0-6,2 3 0 6,-2 3 0-7,5-6 0 8,5-2 0-8,-2 2 0 8,2-4 0-8,-5 6 0 6,1-2 0-6,0 1 0 9,2-3 0-9,0 2 0 6,7-2 128-6,-1 0-128 9,5 0 0-9,-9-2 0 5,-4 0 0-5,0 0 0 10,1 0 0-10,3 0 0 5,0 0 0-5,-2 0 0 10,9 0 0-10,-3-4 0 4,1 4 0-4,-5 0 0 10,-2 0 0-10,2 0 0 6,1-2 0-6,3 0 0 8,5 0 0-8,-1 0 0 6,3-1 0-6,-5 1 0 9,-2 4 128-9,-3-2-128 7,7-2 0-6,1 0 0 7,5 0 0-8,1 0 0 6,0 0 128-6,-5 2-128 8,-3 0 0-8,3 0 0 8,-3-2 0-8,7 2 0 9,-1-2 0-9,4 0 0 8,3 2 0-8,-5 2 0 7,-2 0 0-7,-1-2 0 6,-1 0 0-6,1 0 0 7,5-2 0-7,2 2 0 8,-4 2 0-8,3 2 0 7,-7-2 0-6,-1 0 0 6,3-2 0-7,4 0 0 9,4 0 0-9,1 4 0 6,-1 1 0-6,-2-3 0 9,-4-2 0-9,1 2 0 7,-5 0 128-7,12 2-128 8,-2-2 0-8,-1 4 0 7,-9-2 128-7,2 6-128 8,3-6 0-8,-1-1 0 7,2 1 0-7,3 2 0 7,1 2 0-7,-8-2 0 7,-5 0 0-7,1 2-144 8,-3-1 144-8,3 1 0 7,-3-2 0-7,5 2 0 9,5 2 0-9,-9-5 0 6,-1 1 0-6,-5 4 0 8,7 0 0-8,-5-2 0 7,5 3 0-7,0-1 0 9,5 2 0-9,-4 1 0 6,-5-5 0-6,4 6 0 8,-7-6 0-8,3 1 0 8,1 3 0-8,1-4 0 8,7 5 0-7,1-1 0 4,-7-2 0-5,1 2 0 8,1-7 0-8,-3 3 0 7,3 4 0-6,1-4 0 5,7 2 0-6,-2-1 0 8,1-1 0-8,-1-2 0 8,-5 0 0-8,-1 4 0 6,2-5 0-6,1 5 0 9,5 2 0-9,-3-6 0 6,1-2 0-6,-6-1 0 9,-3 1 0-9,5 4 0 6,-5 0 0-5,5 0 128 7,5 3-128-8,-7-3 0 6,-1-2 0-6,-5 2 0 9,1 2 0-9,-4-3 0 7,1 3 0-7,5 4 0 8,-1-6 0-8,3 3 0 8,0-3 0-8,-3 0 128 7,-7-2-128-7,2 4 0 6,1-3 0-6,-1 3 128 8,4 0-128-8,3-2 0 7,3-2 128-7,-9 1-128 9,-3-1 0-9,0 0 128 7,0 2-128-7,-1 0 0 9,-1-2 0-9,2-3 128 7,10 5-128-7,-9 2 0 8,1-4 0-7,0 0 0 5,-1-2 0-6,-3 1 128 8,-2 1-128-8,2 0 0 6,-2 0 0-5,4-2 0 5,3 2 0-6,-1 2 0 10,-6-5 0-10,4 1 128 7,-3-2-128-7,5 2 0 5,-2-2 0-4,2 2 0 7,3-2 0-8,1-2 0 7,-6 0 0-6,-2 0 128 8,-5 0-128-9,1 0 0 6,0 4 0-6,2-4 0 8,0 0 0-8,4 0 0 7,2 0 0-7,-7 0 0 8,-3 0 0-8,-4 0 0 6,-1 0 0-5,-1-4 0 6,2 2 0-7,0 2 0 8,2 0 0-7,2 0 0 6,2 0 0-7,-2-2 0 9,-2 0 0-9,-2 0 128 6,-10 0-128-6,4 0 0 7,-1 2 0-6,5-2 0 6,0-2 0-7,-4 2 0 7,2 1 0-7,-2-5 0 8,5 2 0-8,1 0 0 5,-10 0 0-5,0-2 0 9,-5 0 0-8,-3-2 0 5,3 1 0-6,-1 1 0 10,7-4 0-10,-9 4 0 5,3-2 0-4,-1 1 0 6,6-3 0-7,-7 2 128 7,-3-2-128-7,1-1 0 9,-4-3 0-9,-3-6 0 6,-9 3 0-6,4-3 0 9,-6 1 0-9,4-3 0 6,-4 1 0-6,4 0 128 8,-4-5-128-8,4 1 0 9,-6-1 0-9,4-1 128 7,-4-2-128-7,4 0 0 6,-4-6 0-6,2-1 0 8,0 3 0-8,-6 2 0 7,2-6 0-7,-3 0 0 8,-3 0 0-8,-2-8 128 7,-2 4-128-7,-1-4 0 9,-3 2 0-9,1-1 128 6,-7-7-128-6,3-2 0 8,1 2 0-8,-5-1 0 7,2-3 0-7,-5-1 128 9,5-1-128-9,-4-1 0 7,1-3 0-7,-3-5 0 8,2 0 0-7,-1 1 0 5,-1-3 0-6,2 4 0 9,-6-7 0-9,2 5 0 5,-3-6 0-5,3 6 0 8,-2-3 0-8,-2 3 0 7,0-8 0-7,0 4 128 8,-2-4-128-8,4-4 0 7,-4 2 0-7,0 3 128 7,-2-1-128-6,0 4 0 7,0 2 0-8,-2-4 0 7,0 1 0-7,-4-3 0 7,2 0 0-7,-2 2 0 9,2-2 0-9,-4 4 128 6,-3 3-128-6,1-3 0 8,-4 2 0-8,2 0 0 8,-5 3 0-8,1 5 0 8,-5-3 0-8,3-3 0 6,3 4 0-6,-7 3 0 9,-3-1 0-9,3-1 0 6,1 3 0-6,0 1 0 9,-5-1 0-9,-1 1 0 5,-2-3 0-5,-5 1 0 9,3 3 0-9,-2 1 0 6,0-1 128-6,0-3-128 9,-8 4 128-9,4-1-128 7,-2 3 160-7,2 6-160 7,-2-1 128-6,-2 1-128 6,0 2 0-7,-4 0 0 8,0 0 144-8,4 4-144 8,-4 0 128-8,2 2-128 7,-5 4 0-7,-7-4 0 7,-4 4 128-7,-1 0-128 8,-4-4 0-8,3 6 0 8,3 0 0-8,1 0 0 6,-1-3 0-5,1 7 0 7,0 2 0-8,3 2 0 7,1-1 0-7,2 7 128 7,-3-1-128-7,-1 5 0 8,-1 1 128-8,-1 0-128 7,-5 3 128-7,7 3-128 8,8-6 0-8,-4 6 0 8,5 4 0-8,3 3 0 8,0 1 0-8,8 3 0 6,-6 1 0-6,4 4 0 8,4 4-400-8,-3 0 32 7,5 9 16-6,-4 0 0 21,0 5-2080-21,-6 7-432 0</inkml:trace>
    </iact:actionData>
  </iact:action>
  <iact:action type="add" startTime="7838">
    <iact:property name="dataType"/>
    <iact:actionData xml:id="d1">
      <inkml:trace xmlns:inkml="http://www.w3.org/2003/InkML" xml:id="stk1" contextRef="#ctx0" brushRef="#br1">13368 4209 22799 0,'0'0'1008'1,"0"0"208"-1,0 0-960 0,0 0-256 7,0 0 0-7,0 0 0 4,0 0 0-4,0 0 0 10,0 0 0-10,0 0-160 5,0 0 320-5,8 19 64 8,2-1 16-7,0-2 0 4,-6 5 144-5,-1 0 48 11,-1-3 0-11,2 5 0 4,-4 5 16-3,0 5 0 5,0 4 0-6,-2-4 0 8,0 0-192-8,0 6-16 9,-1-2-16-8,-1 8 0 3,-2 0-64-4,0 0-16 10,0-4 0-9,2 2 0 7,-4 2 48-8,1-3 0 8,-1 3 0-8,4-4 0 5,-2 0 64-5,0-4 32 11,2 2 0-9,0-6 0 0,0 1-32-2,2-5 0 12,2 0 0-11,0-2 0 1,0-3 0-2,0-3 0 10,4-5 0-9,0 1 0 3,2 1-32-3,2-6-16 9,-8-12 0-9,10 17 0 4,3-7 16-5,-1 0 0 5,4-1 0-2,-3-3 0-3,5 0 16 0,-1-2 0 9,7-4 0-9,3 0 0 8,2 2 48-8,5-2 16 12,5-2 0-12,-4 0 0 4,4 0 16-4,0-2 0 6,4 0 0-6,-2-1 0 8,1-5-192-7,-1 2-128 6,8 2 192-7,0-4-192 7,-2 3 144-7,3 1-144 7,5 2 0-7,2 0 144 9,-1-2-144-9,7 2 0 6,-1 0 0-5,4 2 0 6,3 0 0-6,-5 0 0 4,-2 2 0-5,7-2 0 9,-5-1 0-9,6 1 0 6,-1 2 0-6,3-2 0 8,6-2 0-8,0 2 0 7,-2 0 0-6,2 0 0 7,-2 0 0-7,0 0 0 10,-8-2 0-11,4 4 0 5,5-2 0-4,-5 0 0 4,2 0 0-5,4 0 0 8,2 0 0-8,-2 2 0 13,-4 4 0-12,-2 0 0 2,-4-2 0-3,1 2 0 7,-3-2 0-7,4 2 0 8,-3 6 0-8,-1-3 0 8,-4 3 0-8,5 4 0 7,1 1 0-7,-4 1 0 8,4 2 0-7,-7-7 0 5,-5 5 0-6,-1-2 0 12,-2 3 0-12,-3-1 0 4,1 1 0-4,2-3 0 11,-6 1 0-11,-1 3 0 3,-1-4 0-3,-6 3 0 12,4-3 0-12,-4 3 0 3,-2 1 0-3,0-4 0 10,-3 1 128-9,-5-3-128 4,0 0 0-5,-2 1 0 9,-1-3 144-9,-1 4-144 5,-3-7 128-4,-7 3-128 9,3 0 160-9,-5-6-160 2,-13-4 208-3,16 6-48 11,-16-6-16-11,0 0 0 4,0 0 48-4,0 0 16 11,18 0 0-11,-18 0 0 3,0 0 112-3,9-12 32 7,1-6 0-7,-2 5 0 9,-4-9-32-9,0-1-16 7,-4-4 0-7,0-1 0 8,0-1-80-8,0-6-16 6,0-6 0-6,-4 0 0 9,0-6-32-9,-2-1-16 6,2-5 0-6,0-4 0 9,0-3 0-9,2-3 0 13,-4-1 0-12,1 0 0 0,1-1-32-1,0-3 0 10,0 2 0-9,0-2 0 3,4 5 16-3,0 1 0 10,0 3 0-11,0 5 0 3,2 3-144-3,0 0 192 7,2-1-192-7,0 7 192 8,0 8-192-8,1 0 0 11,-1 2 0-11,-2 5 0 4,0 3 0-4,2 7 0 11,0 1 0-11,0 1 0 19,-4 18-480-18,0 0-32 0,10-11 0-1,-10 11 0 11,0 0-2880-10,11 0-576 0</inkml:trace>
    </iact:actionData>
  </iact:action>
  <iact:action type="add" startTime="9295">
    <iact:property name="dataType"/>
    <iact:actionData xml:id="d2">
      <inkml:trace xmlns:inkml="http://www.w3.org/2003/InkML" xml:id="stk2" contextRef="#ctx0" brushRef="#br1">20404 4230 21183 0,'-12'-25'1888'2,"0"13"-1504"2,3-3-384-3,-3 7 0 4,12 8 1920-5,0 0 304 10,-10-8 64-10,10 8 16 3,0 0-1856-3,0 0-448 7,0 0 0-7,-11-4 0 8,11 4 240-7,0 0-48 7,0 0-16-8,0 0 0 6,0 0-16-6,0 0 0 10,0 0 0-10,0 0 0 7,0 0-32-7,0 20 0 5,1-1 0-4,1-3 0 6,0 1 32-7,0 5 0 7,0-3 0-7,0 3 0 7,0 3-16-7,0 6 0 11,0 4 0-10,0 1 0 6,-2-1-16-5,0 6 0 4,-2-4 0-6,0 6 0 7,-2-1 16-7,2 3 0 5,2-4 0-5,-2 2 0 8,0-6-16-8,2 2 0 7,-2-4 0-7,0 0 0 7,2 4 48-7,0-5 0 11,-1-5 0-11,-1 2 0 5,0 0 16-5,-2 0 0 7,4-1 0-7,0 1 0 9,-2-2-192-9,2 0 160 7,0-1-160-7,2-7 160 7,2-1-160-7,0-1 160 7,1-3-160-7,1-1 160 7,2 1-160-7,2-4 128 12,-4-1-128-11,3 3 128 4,-9-14 0-5,18 10 0 11,0 1 0-11,-3-5 0 3,5 0 128-3,-1-2 0 7,3-2 16-7,3 0 0 4,2 2-80-3,3-4-32 6,-1 2 0-7,6-4 0 7,-2-2-160-7,4 0 128 12,6-2-128-12,0 2 128 4,8 2-128-3,1-3 0 5,5-3 0-5,-1 4 0 6,1 0 0-7,0 0 0 7,3 0 0-7,0 0 0 8,3 4 0-8,5-2 0 11,-2 2 0-11,9 0 0 4,-3 0 0-4,6 2 0 11,2-2 0-10,-2 0 0 3,-6-2 0-4,0-2 0 8,4 4 0-8,2 4 0 5,-2-2 0-5,2 0 0 7,4 2 0-7,4-2 0 7,-2 2 0-7,-2 2 0 12,-6-2 0-12,2 3 0 4,0-3 0-4,0 0 0 12,2 2 0-12,0-2 0 4,2 2 0-4,2-4 0 7,2-2 0-7,-5 2 0 7,-4 0 0-7,-1-2 0 7,2 2 0-7,2 0 0 8,-2 0 0-8,0 1 0 11,4 1 0-11,0-2 0 4,-1 0 0-4,-1-2 0 13,-5 4 0-13,1-4 0 3,-2 0 0-3,2 0 0 12,-4 0 128-12,2 4-128 5,2 0 0-4,-4-2 0 2,0 0 0-3,3 0 128 9,-9-2-128-9,2 0 0 11,-9 0 0-11,-3 2 0 5,3 0 0-5,1 2 0 11,-1 1 0-11,3-1 0 3,-3-2 128-3,-1 0-128 12,3 0 0-12,-3 0 128 4,-1 6-128-4,-3 0 128 7,1-2-128-7,-4-2 128 7,-3-4-128-7,-7 1 0 12,0 1 0-12,0 4 0 5,2 2 0-5,-2-2 128 11,0 0-128-9,-6-2 0-1,2 0 0-1,-3-1 128 7,-3 3-128-7,2-2 0 8,2 2 0-7,0 0 0 10,-4 4 0-9,-1-4 0-1,-3-1 0-1,0-1 0 10,0 0 0-9,-3 0 0 3,-7 2 128-3,3-2-128 4,3 0 0-5,-5-2 128 9,-2-2-128-9,1-2 128 11,-5-2-128-11,-12 4 128 5,15 0 16-4,-15 0 0 4,16 0 0-5,0-2 0 9,-16 2-16-9,15-8-128 11,-15 8 192-11,16-6-64 5,-1 0-128-5,-15 6 192 9,0 0-192-9,12-7 192 5,0-5-192-5,-2 4 128 8,-7-2-128-7,3-3 128 6,-6 13 0-7,6-12 0 10,2-8 0-10,-4 5 0 5,-4 15 0-5,2-16 0 11,4-3 0-10,-4 3 0 2,0-3-128-3,0-3 160 11,1 1-160-11,1 1 160 4,-2-1-160-3,0-3 128 9,2-3-128-10,-2-2 128 4,0-2-128-3,2-6 192 5,0 0-192-6,0-2 192 7,2-4-192-6,-1 2 160 7,-1-4-160-8,2-2 160 7,0 4-32-7,4-2 0 7,-6 6 0-7,3-6 0 4,5 1 32-3,-4 1 0 5,-2-2 0-6,6 6 0 8,-3-4-160-8,-1 4 160 7,4-10-160-7,-2 4 160 8,5 2-160-8,-5 0 0 8,2 8 0-8,1 0 128 8,-5-2-128-8,6 6 0 11,-6 4 0-11,1 5 0 4,1 3 0-4,-4 1 0 6,-2 1 0-5,2 5 0 6,-6 12-368-7,0 0 0 12,0 0 0-12,0 0 0 17,0 0-2448-14,0 0-480-1,13 21-96-2,5-3-32 0</inkml:trace>
    </iact:actionData>
  </iact:action>
  <iact:action type="add" startTime="17141">
    <iact:property name="dataType"/>
    <iact:actionData xml:id="d3">
      <inkml:trace xmlns:inkml="http://www.w3.org/2003/InkML" xml:id="stk3" contextRef="#ctx0" brushRef="#br2">19548 5414 2751 0,'0'0'256'2,"0"0"-256"1,19-6 0-2,-5 4 0 7,-14 2 1840-8,17-4 320 5,-17 4 64-4,16-2 16 6,-16 2-1024-7,0 0-192 8,0 0-32-8,16-1-16 6,-16 1-96-6,0 0-32 8,0 0 0-8,0 0 0 8,0 0-64-8,0 0-16 8,0 0 0-8,0 0 0 7,0 0-48-7,0 0-16 8,0 0 0-8,0 0 0 7,0 0-64-7,0 7 0 8,0-7-16-8,-6 6 0 7,-4 2-144-7,0 0-32 7,2-2 0-7,-5-4 0 10,1 1-128-10,-13 3-16 6,1 2-16-6,1-2 0 8,-3-4-32-8,1 2-16 9,-2-2 0-8,-1 2 0 6,-1 3 32-7,-2-1 16 5,0-2 0-4,2-2 0 6,-7 0-48-7,-1 0-16 6,4-2 0-6,2 0 0 9,0 0-16-8,-2 0 0 5,-4-2 0-6,1 2 0 8,-1 2-16-8,-2-2-16 7,4-2 0-7,-4 0 0 8,0 2 0-8,0 0 0 8,-6-2 0-8,1 0 0 8,-3 2 0-8,-2-2 0 7,-4 0 0-7,3-2 0 9,-1-3 64-9,2 1 16 6,2 2 0-5,-3-2 0 5,1 2-16-6,-2-2 0 6,-4 0 0-6,1 3 0 8,-1 1-240-7,1 0 176 6,-3 0-176-7,-1-2 160 9,-5-2-160-9,-5 2 128 5,0-2-128-5,-3 2 128 9,5 2-128-9,0-2 128 6,-3 3-128-6,5-1 128 9,-4-2-128-9,0 8 0 7,-8-1 0-7,1-1 0 7,-3-2 0-7,2 0 0 8,-2-2 128-8,2 2-128 7,0 0 0-7,2 0 0 8,2 0 0-8,-8 2 128 8,2 2-128-8,-2-2 0 7,-6 0 0-7,0-2 128 8,2-2-128-8,-1 0 192 7,-1-2-192-7,0 4 192 8,4 4-192-8,-4-2 192 8,-2 0-192-8,-1-2 192 7,-9 0-192-7,4 0 160 5,5 0-160-5,-3 2 160 10,4 0-160-10,3 0 128 7,1 2-128-7,-4 2 128 7,-4-2-128-7,1-2 0 7,1-2 0-7,2 0 0 9,0 2 0-9,4 0 128 6,0 1-128-6,1 3 0 8,-1 2 0-7,-4-4 0 5,-2-2 128-6,-1 0-128 8,5-2 0-8,0 0 0 7,0 4 0-7,4 0 0 8,2 0 0-8,0 1 0 8,-4-3 0-8,-1 0 0 8,-3-2 128-8,2-2-128 8,4-3 0-8,2 3 128 7,0 2-128-7,2 0 0 8,2 2 0-8,2-2 128 8,0 0-128-8,-6 0 128 7,-2 0-128-7,0-2 128 7,2-2-128-7,2 0 160 6,0 2-160-6,6 2 160 9,-2 2-160-9,-1-2 160 7,3-2-160-7,-4 2 160 8,-4 0-160-8,0-2 160 6,0 0-160-6,-2-2 160 9,4 0-160-9,6 0 128 6,-2 2-128-6,0 0 128 9,2 0-128-9,-6 0 0 7,-4-1 144-7,0 1-144 8,0-2 144-8,2 2-144 7,0-2 192-7,2 0-192 8,0 2 176-7,4 2-176 6,0 0 160-7,-8-2-160 7,0-2 128-7,0-2-128 7,-2 6 0-7,2-4 144 8,0-7-144-8,0 5 0 7,4 0 0-7,0 2 128 7,-2 0-128-7,0-4 0 8,-3 3 0-8,-3-1 0 7,-2-2 0-7,6 0 0 7,0 2 0-7,2 0 0 9,0 3 0-9,0-3 0 7,0 0 128-7,-2 2-128 8,0-2 0-8,-3 0 0 6,-3 0 0-6,2-1 0 9,4 1 0-9,-2 2 0 7,4-2 144-7,0-2-144 8,-2 2 0-8,0 0 144 6,0 1-144-6,-1-5 0 9,-1 0 160-9,2 6-160 7,0 0 128-7,2 0-128 8,0-3 128-8,0 3-128 7,-2 0 0-7,-2 0 128 8,-4 2-128-8,3 0 0 7,3 0 0-7,2 4 0 9,0 0 0-9,2 0 0 6,0-4 0-6,2 2 0 8,-1 2 0-8,-2 0 128 8,-1 0-128-8,-4 0 0 9,2-4 0-8,4 4 0 3,2 0 0-4,2 2 0 9,-3 1 0-9,7-1 0 6,2 0 0-6,-4 0 0 9,0 0 0-9,-2 0 0 6,-6 0 0-6,5 2 0 9,3-2 0-9,0-1 0 5,2 3 0-4,2 0 0 8,-3 2 0-9,3 0 128 5,-2-6-128-4,4 2 0 8,-5 0 0-8,5-1 128 4,-6 1-128-5,6 0 0 8,3-2 0-8,1 0 128 7,3-2-128-7,3 2 0 8,-5-2 128-8,7 2-128 7,-3 0 128-7,2-2-128 8,-3 0 128-8,1 0-128 7,1 0 0-7,-1-2 128 8,-3 0-128-8,1 2 0 9,1-6 0-9,5 2 0 6,2-1 128-5,4 1-128 6,1 0 128-7,-3 0-128 8,2-4 128-8,4 0-128 6,-2 0 128-6,2 3-128 8,-5-3 0-8,1-4 0 6,4 2 128-6,-2-1-128 9,2-1 0-9,2 6 0 8,4-4 144-8,-2 4-144 8,2 1 0-8,0 1 0 7,4-2 0-7,2-4 0 8,1 2 0-7,3 4 0 6,0-1 128-7,1-5-128 8,1 2 0-8,2 2 0 7,-3-4 0-7,7 3-128 7,-5 1 128-7,3 0 0 8,1 2 0-8,5-2 0 7,-3 0 0-7,7 2 0 6,-5 4 0-6,6-2-128 8,-3 0 128-8,1 2 0 7,0 0 0-7,12 0 0 8,0 0 0-8,0 0 0 7,-10 0 0-7,10 0-128 8,0 0 128-8,0 0 0 8,-11 4 0-8,11-4 0 8,0 0 0-8,0 0-128 6,0 0 128-6,0 0 0 9,0 0 0-9,-2 16-160 7,-2 0 160-7,4 3 0 9,0-19 0-9,6 14-128 7,-2 3 128-7,-2 1 0 8,-2-3 0-8,0 7 0 7,3 1-128-7,1 1 128 7,-2-3 0-7,0 5 0 8,0-1-128-7,0 2 128 6,-2 2 0-7,0 7 0 8,-2 3 0-8,2 1 0 6,0-1-128-6,-2 0 128 7,-2 4 0-6,2 0 0 7,-2 2 0-8,3 4 0 7,-5 2 0-7,-2-1 0 6,0 5 0-6,2 3 0 7,-5 1 0-7,3-3 0 8,0-1 0-8,-6 4 0 7,4 1 0-7,1-1 0 9,-5-5 0-8,4 5 0 4,-1-3 0-5,-1 1 0 9,0-1 0-9,-5 3 0 6,1 1 0-6,2 3 0 9,-5-1 0-9,5-1 0 7,-3-3 0-7,5 1 0 8,-2-3 0-8,5 1 0 6,-7-1 0-5,6-1 0 7,-3-2 0-7,1-1 0 6,-2 3 0-7,3-5 0 8,3 3 0-8,-4-4 0 7,2-2 0-7,4 0 0 9,-5-1 0-9,3-3 144 5,4 2-144-5,-2-4 128 7,-2 0-128-7,2-2 0 9,1 0 0-9,1-4-176 7,-4 2 176-7,4 0 0 6,0-6 0-6,2-1 0 8,0-3 0-8,-2 2 0 8,4-1 0-8,0-1 128 9,0-2-128-9,0 1 0 5,2-5 0-5,0-3 0 9,2-1 0-9,0 3 0 6,-4-20 0-6,10 15 0 10,-4 3 0-10,-6-18 0 5,7 15 0-4,-7-15 128 7,16 16-128-8,-4-4 0 6,-12-12 0-6,19 13 0 9,-3-5 0-9,1 2 0 7,3-6 0-7,-3 0 0 8,3-2 0-8,1 1 0 7,3 1 0-7,1 0 128 8,-1-2-128-8,3 4 0 7,0-2 0-7,4 2 0 7,3-2 0-7,-1 2 0 8,2 1 0-8,2-1 0 8,-4-2 0-8,4 2 0 6,6-2 0-6,-4 4 0 9,2-2 0-9,-2-3 0 6,6 5 0-6,-2 2 0 9,2 0 0-9,1-4 0 7,1 5 0-7,6-1 0 9,2-4 0-9,5 6 0 6,-1-5 0-6,-1 1 0 10,-1 2 0-10,-1-2 0 4,5-4 0-4,1 5 0 8,4 1 0-8,-1-2 0 8,5-2 0-8,0 6 0 8,4-3 0-8,2 3 0 7,0 0 0-7,-3-6-128 7,-1 1 128-7,-2 3 0 8,2-2 0-8,6 2 0 9,2 5 0-9,2 1 0 5,2 1 0-5,0 1 0 8,4-8 0-8,-4 3 0 8,-3-3 0-8,3 4 0 7,2-3 0-7,4-1 0 8,0 4 0-8,-1-4 0 7,7-1 0-7,-6 5 0 7,1-4 0-7,1 1 0 9,-4-3 0-9,0-2 0 6,1 4 0-6,3-4 0 9,0-2 0-9,-1-1 0 6,7 3 0-6,-7 2 0 10,-3-2 0-10,2-2 0 6,-2-2 0-6,-1 0 0 8,5-2 0-8,6 0 0 7,-3 4 0-7,1-2 128 8,-1-4-128-8,3 2 0 7,-4 4 0-7,3-4 0 7,5-4 0-7,-3 2 0 8,2 0 0-8,1 0 128 8,-7 2-128-8,3 0 0 7,-4 0 0-7,3-2 0 7,-1 0 0-7,3 2 0 8,-1 0 0-8,1 0 128 8,-5 0-128-8,3 4 0 7,-7 0 0-7,4-2 0 8,-5-4 0-8,3 2 0 6,6 0 0-5,-5 2 0 8,3-2 0-9,-8 2 0 6,-6 0 0-6,1-2 0 8,3 0 0-8,2 0 0 7,0 0 0-7,3 2 0 9,-3 1 0-9,0-1 0 5,-2 0 0-5,0-2 0 9,-3-2 0-9,3 2 0 7,-2 0 0-7,4 2 128 8,0 0-128-8,3 2 0 7,3-2 0-6,-6-2 0 6,0 0 0-7,-1 2 0 7,1 0 0-7,0 2 0 8,0 0 0-7,7 2 0 5,1-2 0-6,-1 0 0 8,1-3 0-8,-4 5 0 6,1 0 0-6,-1 2 0 10,2-4 0-10,1 0 0 5,3-4 0-5,-1 2 0 9,3 2 0-9,-7 0 0 7,3-1 0-7,-4 3 0 9,-1-2 0-9,7 0 0 6,-3-2 0-6,7 0 0 8,3 0 0-8,-2 0 0 7,-9 2 0-6,8-2 0 7,-3-2 0-8,4 4 0 7,3 0 0-7,1-3 0 9,-4-1 0-9,-1 2 0 6,-3-2 0-6,5 2 0 7,-5-2 128-7,5 2 0 8,1 0 0-8,0 2 0 7,0 0-128-7,-3-2 0 7,-3-2 0-7,3 0 0 8,-3 0 0-8,5 4 0 8,1-4 0-8,-2 0 0 8,-3 0 0-8,1 0 0 8,5-4 0-7,-11 2 0 5,3 0 0-6,-3 0 0 5,5 2 0-5,1-2 0 9,-5 0 0-9,-1 0 0 7,-5 0 0-7,-2 2 0 9,2-2 0-9,3 0 0 6,-7 1-128-6,4-1 128 8,-1 2 0-8,1 0 0 7,-4 0 0-7,-2 0 0 9,-2-2 0-9,2-4 0 6,-2 2 0-5,1 0 0 6,1 0 0-7,-2 2 0 7,0-2 0-7,0 2 128 9,-2 0-128-9,2-2 0 7,-4 1 0-7,-4 1 0 7,0 0 0-7,2-2 0 8,-2 0 0-8,-1 0 0 8,3-4 0-8,2 4 0 6,-4 0 0-5,-4-2 0 6,0 1 0-7,-3 1 0 7,3 0 0-7,-2 0 128 8,0-2-128-8,-5 2 0 7,1-2 0-7,4 0 128 8,-3 1-128-8,3 1 0 7,-2 0 0-6,-1 2-128 7,-3-2 128-8,-1 2 0 6,-3 0 0-6,1 2 0 8,-1-2 0-8,1 2 0 7,-3 0 0-6,3-2 128 7,-3-2-128-8,-1 2 0 6,-4 2 0-6,-1 0 0 8,1 0 0-8,-2 6 0 8,-2-4 0-8,-8 2 0 9,2-2 0-9,-4 0 0 6,-2 0 144-5,0 2-144 6,2 0 0-7,-6 0 0 7,-2-1 0-7,1-1 0 9,-3-2 0-8,0 4 0 4,-1-2 0-5,-1 2 0 8,-4 0 0-8,-1 2 0 7,1-2 0-7,1 4 0 9,1-3 0-9,-1-1 0 8,-5 0 0-7,1 0 0 5,-3 2 0-6,1-2 0 7,-16-4 0-7,18 4 0 8,-18-4 0-8,13 2 0 6,3-2 0-5,-16 0 0 7,12 2 0-8,-12-2 0 7,0 0 0-7,13-4 0 8,-13 4 208-8,10-12-64 7,-10 12-16-7,6-14 0 7,-2-3-128-6,2 3 0 6,-4-5 144-7,-2 3-144 8,-2-3 176-8,-2-3-48 7,2 3 0-6,-2-3 0 5,0-9-128-5,-2 0 160 5,0-4-160-5,-3 0 160 6,-1-6-160-7,4 2 0 7,-6-10 0-6,0 0 128 7,1-3-128-8,-1-5 0 7,0-4 0-7,-3-1 0 8,3-6 0-8,-2 3 0 7,5-5 0-7,-5 2 0 8,4-8 0-7,2 2 0 5,-3-2 0-6,3 0 0 8,-2-2 0-7,0 0 0 4,3-2 0-4,3 2 0 7,-6 6 0-8,4-3 0 6,-2 5 0-6,4-2 0 9,1-2 0-9,-3 6 0 6,2-2 0-6,0-1 0 9,2-1 0-9,0-2 128 7,0 4-128-7,2-2 128 8,0 5-128-8,0-1 0 7,0 6 0-7,2-1-176 8,0-3 176-8,0 6 0 6,0 3 0-6,0 0 0 8,0-1 0-8,-2 1 0 7,0 3 0-7,2 5-128 7,4 0 128-7,-5 6 0 9,-1-1 0-9,0 6 0 7,0 1 0-7,0 6 0 6,0 0 0-6,0 4 0 9,-1-1 0-8,1 1-128 5,-2 2 128-6,-2 1 0 8,2 3 0-8,0 3 0 7,-2-3 0-7,0 1-128 8,2 5 128-8,0-3 0 7,-2 7 0-7,0-1-128 8,4 12 128-8,-9-10 0 7,9 10 0-7,-8-14-128 9,0 3 128-9,-2 5 0 6,10 6 0-6,-12-10 0 9,-3 4 0-9,15 6 0 6,-14-6 0-6,-1 1-128 9,3-3 128-9,-4 2 0 7,1 0 0-7,-7 4 0 7,3 2 0-7,-1 0 0 7,3 0 0-7,-5 0 0 8,1-2 0-8,-1 2 0 8,-1 0 0-8,-1 0 0 7,-1 0 0-7,-2 2 0 7,-4-2 0-7,-4 0 0 8,-1 0 0-8,3 0 0 7,-8 0 0-7,2 2 0 8,-4 0 0-8,2 0 0 7,-2-2 0-7,1 0 0 8,-7 0 0-8,-2 0 128 6,-4 0-128-6,1 0 0 10,-3 0 0-10,-1 0 128 5,-5 0-128-5,-7 0 0 9,-2-2 128-9,-4 0-128 8,-4 0 128-8,-2 2-128 7,-2-2 128-7,-2 2-128 7,-9 0 128-7,-9 2-128 8,-9 0 128-8,-6 2-128 6,-2 0 160-6,-7 6-160 8,-7-3 128-8,-3 7-128 8,-13 2 0-8,-1 1 144 7,-2-3-144-7,2 7 0 8,-6 5 0-8,0-1 128 8,2 0-128-8,0 3 0 7,0 1 0-7,2 4-176 26,-6-2-1600-22,-4 4-320-3,-2 2-64-1</inkml:trace>
    </iact:actionData>
  </iact:action>
  <iact:action type="add" startTime="25490">
    <iact:property name="dataType"/>
    <iact:actionData xml:id="d4">
      <inkml:trace xmlns:inkml="http://www.w3.org/2003/InkML" xml:id="stk4" contextRef="#ctx0" brushRef="#br2">467 7175 6447 0,'0'0'576'4,"14"-8"-576"-4,-14 8 0 1,12-7 0 5,1-5 944-6,-13 12 80 7,14-8 0-6,0 2 16 6,-14 6-400-6,0 0-96 5,0 0-16-5,13-6 0 7,3-3-288-8,-16 9-64 6,12-8-16-6,-12 8 0 7,0 0 128-6,0 0 32 5,0 0 0-6,0 0 0 9,0 0 144-9,0 0 48 7,11-8 0-7,-11 8 0 8,0 0 80-8,6-14 32 7,-6 14 0-6,4-13 0 6,-2-5-48-7,2 6 0 8,0-3 0-8,2 3 0 8,-6-5 48-8,2-1 0 6,2 0 0-5,-2-3 0 6,2 5-112-7,-1 3 0 8,-1-7-16-8,2 7 0 12,4-7-80-12,-2 6-16 3,4-1 0-3,1-1 0 8,-3 3-80-8,4-3 0 7,2 4-16-6,-1-1 0 6,-3 5-128-7,0 2-32 7,7 0 0-7,-17 6 0 8,14-4-144-8,-14 4 0 7,19 4 0-7,-1 2 128 9,-18-6-128-9,12 10 0 6,3 7 0-6,-7-3 0 8,0 4 192-8,-4 3-32 7,-2 2-16-7,-2 1 0 9,-2-3 32-9,-4 5 0 6,0 1 0-5,-2-2 0 6,-5-3-48-7,1 1-128 8,-4-7 192-8,3 3-64 9,-5 1 240-9,-1-11 32 5,1-1 16-4,-1 0 0 5,3-2 96-5,0-4 0 6,-5-4 16-7,1-4 0 8,3-4-16-8,-3-1-16 7,1-7 0-7,3 0 0 8,-1-5-48-8,5-2 0 7,-2-3 0-7,8-1 0 9,-1 0-80-9,1-4-32 7,2 0 0-7,4-1 0 7,2 3-160-7,6 2-48 7,-1 0 0-7,5 1 0 9,2 1-128-9,-2 2 0 6,3 3 0-6,1 3 0 7,3 7 0-7,5 4 0 7,-3-3-176-7,2 7 176 10,-1 4-128-10,1 4 128 5,1 3-128-5,-1 3 128 9,3 0-144-9,-3 9 144 6,-4 7-160-6,1 1 160 9,1 0-128-9,-7 1 128 6,-2 5 0-6,-4 6-144 8,-3 0 144-8,-1 0 0 8,2 0 0-8,-4-4 0 8,-6 2 0-8,-4-2 0 5,-1-8 0-4,-5-1 0 8,-2-5 0-9,-5 1 128 7,-2-3-128-7,-1-7 0 7,-3-2 160-6,0-4-32 5,-1-1-128-6,1-3 192 8,-4-8-64-7,1-3 0 5,5-7-128-6,0 2 192 10,-1-3-64-10,3-7 0 6,0-5-128-6,1 0 192 9,5 2-192-9,3-3 176 6,-2-1-176-6,7 0 160 7,1 2-160-7,0-2 0 7,4 1 144-7,4 3-144 9,2 8 0-9,0-1 0 7,6-1 0-6,0 7 0 6,3-4 0-7,3 11 0 6,-2-1 0-6,5 6 0 10,7 0 0-10,-1 6-192 6,0 9 192-6,9 7-192 7,-3-4 192-7,0 7-192 8,-2 4 192-8,1 6-192 8,-3 4 192-8,-5 0 0 6,-1 4 0-6,1 0-128 8,-9 4 128-8,1-8 0 7,-4 0 0-7,-6-2 0 9,2-1 0-9,-6-7 0 7,-2-6 0-7,-4-3 0 9,-8-1 0-9,5-7 0 6,-9 2 0-6,1-6 0 8,-3-4 0-8,-1-4 192 8,-3-2-64-8,-1-4 0 7,0-2-128-7,0-1 176 7,1-9-176-7,1-5 192 10,-1-1-192-10,5-1 160 6,0-4-160-5,1 2 160 6,-1-5-160-7,-1-3 0 6,5 0 144-6,3 0-144 8,2-8 0-8,4 10 0 8,1 0 0-7,5 6 0 4,-2 2 0-4,4 1 0 5,4 5 0-6,0 1 0 7,3 5 0-7,5 3 0 9,-2-4 0-9,5 7-128 7,-1 7 128-6,6 4 0 5,-3 4-144-6,5 3 144 8,-3 1-192-8,4 2 16 7,1 3 16-7,1 5 0 9,-1 1 160-9,1 7 0 6,-2 5-144-6,3 0 144 9,-3 0 0-9,1 0 0 6,-5 0 0-6,-5-1 0 10,-1-9 0-10,-3 0 0 6,-6-1 0-6,0-3 0 8,-4-5 0-8,0-14 0 6,0 0 0-5,0 0 0 6,0 0 0-7,0 0 160 7,0 0-160-7,0 0 160 8,-14-10-32-8,-1-3-128 7,3-5 192-7,-2-5-64 8,5-3-128-8,-3 1 160 7,4-2-160-6,2-5 160 6,2-1-160-7,2-4 0 7,0 4 0-6,2 0 0 7,2-4 0-8,0 2 128 6,0 4-128-6,0 1 0 9,6 7 0-9,2 5 0 6,0-1 0-6,3 9 0 9,1-2 0-9,3 7-144 6,-3 5 144-5,6 0 0 6,-20 0-208-7,19 2 64 7,-1 3 16-7,3 9 0 9,-5 2 128-9,-1 7-160 8,1 4 160-8,-8 3-160 7,0-1 160-7,-3 0 0 6,-5 4 0-6,0-2 0 10,-2 3 0-9,-1-7 0 5,-3-6 0-6,-2-1 0 8,-6-3 0-8,2 1 0 7,-7-8 0-7,1-1 0 8,3 1 0-8,-5-6 144 8,3-6-144-8,-1 0 160 7,-5-2-160-7,1-2 160 6,1-1-160-6,3-1 160 8,1-8-160-8,5 1 160 6,-5-7-160-6,7-3 160 8,-2 0-160-8,4-1 0 7,2 1 0-7,3-2 0 9,-3-3 0-9,10 5 0 6,-2 7 0-6,3-1 0 9,1-3 0-9,4 5 0 6,2 3 0-6,-5 4 0 9,-7 10 0-9,18-5-144 7,-18 5 144-7,14 5-160 8,-14-5 160-8,17 14-192 7,1 8 192-6,-7 3-192 6,1 4 192-7,-2 2-160 6,-6 6 160-6,0 4-160 8,-4-2 160-8,-2 4 0 7,0-6 0-7,-4 2 0 8,-8-2 0-8,5-5 0 9,-5-1 0-9,0-4 0 6,-5-5 0-6,-1-3 0 8,1-9 0-8,-3 0 0 7,-1-1 0-7,1-5 0 7,3-4 128-7,-1-2-128 8,-1 0 0-8,3-2 144 7,3-1-144-7,-1-7 0 9,5-4 144-9,-3 1-144 7,4-5 0-7,4 1 144 8,0-5-144-8,1-1 160 7,3-2-160-7,4-1 160 8,3 1-32-8,1 2 0 7,0 3 0-7,4-1 0 7,4-3-128-7,-3 11 160 7,3-1-160-7,-2 8 160 9,3-1-160-9,-3 3 0 6,-12 6 0-6,19 0 128 9,-1 4-128-9,-18-4 0 7,16 13-160-7,1-3 160 8,-7 6 0-8,2-3 0 7,-12-13 0-6,7 20 0 5,1 1-208-6,0-7 48 8,2 2 16-8,-2-7 0 23,-8-9-1216-20,21 14-240-2,-2-4-64 1</inkml:trace>
    </iact:actionData>
  </iact:action>
  <iact:action type="add" startTime="31225">
    <iact:property name="dataType"/>
    <iact:actionData xml:id="d5">
      <inkml:trace xmlns:inkml="http://www.w3.org/2003/InkML" xml:id="stk5" contextRef="#ctx0" brushRef="#br2">961 6871 8287 0,'0'0'736'4,"0"0"-592"-4,-12-4-144 0,12 4 0 7,0 0 2320-7,0 0 432 7,0 0 96-7,0 0 16 8,-13 10-2304-8,1-2-560 7,2 1 0-7,-3 3 0 9,1-2 0-9,-6 3 0 6,-1 3 0-6,5 0 0 8,-2-7 0-8,7 1 0 7,9-10 0-7,-14 14 128 9,2-6-128-9,5 1 144 6,-7 3-144-6,14-12 160 8,-10 8 96-8,-3 4 32 8,-1-3 0-8,4-5 0 6,-6-4 160-6,5 0 16 8,-7 0 16-8,1 0 0 8,-1 0 144-8,-1-2 16 8,1-2 16-8,4-2 0 8,-3-1 0-8,5 1 0 7,-3 0 0 1,5-4 0-7,-4-7-16-1,6 1-16 7,4 2 0-6,1-5 0 5,1 3-80-6,5-5-16 6,1-1 0-5,6 3 0 8,6-1-80-8,-1-1-32 5,3-4 0-6,5-1 0 8,3 3-208-7,1 1-32 5,0 5-16-6,-1-5 0 6,-3 1-160-6,-1 5 0 7,1 3 0-7,0 7 0 10,1 0 0-10,1 4 0 6,-3 2 0-6,-5 2 0 8,1 2-192-8,-1 2 192 6,-7 5-160-6,0 5 160 9,-1 2 0-9,-5-3-144 6,-6 5 144-6,-1 5 0 9,-5 2 0-9,-2 1 0 7,-4-1 0-7,-1 0 0 10,-7-5 0-10,-1-5 128 5,-4 3-128-4,1-3 176 7,1 1-48-8,-2 1-128 7,-3-7 192-7,3 0-64 8,-2-6 48-8,1-1 0 6,3 1 0-6,4-8 0 8,-3-5 0-8,3-1 0 7,3-4 0-7,4 2 0 9,-5-1 0-9,7-7 0 7,-3 1 0-7,9 1 0 6,0-6-176-6,4 1 192 8,4-4-192-8,4 1 192 9,0 3-48-8,3-3 0 4,3 3 0-5,8 0 0 8,-3 3-144-7,5-3 128 5,1-3-128-6,-1 10 128 8,3 9-128-8,-2 1 0 7,1 0 0-7,-1 4 0 8,0 4 0-8,3 3-176 8,-5 7 176-8,-1 0-128 6,3 5 128-6,-1 5-128 9,1 5 128-9,-7-2-128 8,-5 4 128-8,-1 3 0 7,2 1 0-7,-6 0 0 7,-6-6 0-7,0-2 0 6,-2 1 0-6,-4-5 0 8,-4-9 0-7,0-1 0 5,-1-3 160-6,-3-2-160 10,-2 0 208-10,3-6-48 5,-3-4-16-5,3-2 0 9,-3-4 32-9,6 0 0 6,-3-3 0-6,3-7 0 10,2-5 0-10,2-5 0 5,-2-1 0-5,4 2 0 10,0-1-176-10,3-1 128 5,2-4-128-4,3 0 128 6,0 2-128-7,0 3 0 8,6 1 0-7,-4 4 0 6,0-1 0-6,3 3 0 4,-1 3 0-5,-2 8 0 9,-6 10 0-9,18-3 0 7,-18 3-176-7,13 3 176 8,-13-3-160-7,18 24 160 4,-5 1-192-5,3 8 192 24,-2 6-2224-23,1 2-336 1</inkml:trace>
    </iact:actionData>
  </iact:action>
  <iact:action type="add" startTime="38612">
    <iact:property name="dataType"/>
    <iact:actionData xml:id="d6">
      <inkml:trace xmlns:inkml="http://www.w3.org/2003/InkML" xml:id="stk6" contextRef="#ctx0" brushRef="#br1">13351 4498 9951 0,'0'0'448'1,"0"-16"80"-1,2 4-528 0,2-3 0 4,-1 3 0-4,3-4 0 7,-2 3 944-7,0-3 80 6,-2 4 0-6,-2 12 16 8,6-17-624-7,-2 5-128 5,0-4-32-5,2 7 0 7,-6 9-128-7,4-14-128 3,-3 4 192-3,-1 10-192 8,2-17 0-9,0 9 0 6,-2 8 0-6,0 0 0 9,0-16 0-9,0 5 0 7,0 11 0-7,0 0 0 7,4-12 224-7,-4 12-64 6,0 0-16-5,2-16 0 7,-2 1 368-8,0 3 64 7,0 12 0-6,0-8 16 6,0 8 112-7,0 0 32 8,0 0 0-8,0 0 0 6,0 0-96-5,0 0 0 6,0 0-16-7,0 0 0 7,-10 8-320-7,-1 2-64 8,3 3-16-8,2 7 0 8,-2-2-16-7,-1 3 0 4,3 4 0-5,2-1 0 9,0 1 0-9,0 4 0 6,-4 3 0-6,4-3 0 10,-2 0-64-10,4 4-16 7,-5 0 0-7,-3 6 0 8,0-2-128-8,0 4 0 7,-3-4 144-7,3-1-144 8,-4-3 0-8,3-2 144 7,-7 0-144-6,4 0 0 6,-3 1 240-7,1-1-64 7,3-4-16-7,-1-2 0 8,0-1 48-8,7-3 16 5,-5-5 0-4,4 1 0 7,2 1-32-8,0-4 0 7,0 3 0-7,6-17 0 7,0 0-64-7,-5 14-128 8,5-14 176-8,0 0-176 8,-4 15 192-7,4-15-192 4,0 0 192-5,0 0-192 10,0 0 304-10,0 0-48 6,0 0-16-6,19 6 0 9,-5-2 256-9,5-2 48 7,-3-2 16-6,3 0 0 6,5 0-304-7,-1 0-64 7,5 2-16-6,-1-2 0 6,2 0-176-7,0 0 0 9,3-2 0-8,1 2 128 5,2-2-128-6,2 0 0 6,6 0 144-6,-4 2-144 7,2 0 0-7,0 2 0 7,0 0 0-7,2 2 0 9,2 2 0-9,-4-2 0 6,1 0 0-6,-1 0 0 8,0-4 0-8,0 0 0 7,8 2 0-7,2-1 0 9,-1-1 0-9,-1 0 0 7,2 0 0-7,4 4 0 8,3 0 0-8,3 2 0 5,-3-2 0-5,1 0 0 9,-3-2 0-9,3 0 0 7,-3 0 0-7,1 2 128 9,-3 0-128-9,3-1 0 6,0-1 0-6,-1 2 128 8,1 0-128-8,5-2 0 6,1 2 0-6,1 2 0 9,2 2 0-9,-5-2 0 7,-1-3 0-7,1-1 0 8,-7 2 0-8,3 0 0 7,5 0 0-7,-1 8 0 9,-3-6 0-9,3 2 0 7,3-1 0-7,0 1 0 7,-1 2 128-7,5 4-128 8,-6-7 128-8,-1 3-128 7,-4 0 0-7,-3-2 0 8,1-1 0-8,-1 5-128 7,1-2 128-7,-4 4 0 7,-1-5 0-6,-1 3 0 6,-2 0 0-7,4-3 0 7,-3 7 0-7,3-2 0 8,-8 3 0-8,4-3 0 6,0 1 0-6,-6-7 0 9,2 2 0-9,-6 0 0 6,0-4 0-6,-4 3 0 10,-2-1 0-10,-2-2 0 5,6 2 0-4,-3 2 0 8,1-5 0-8,-2-1 0 4,-2-2 0-5,-1 2 128 9,-1 4-128-9,-4 0 0 6,-1-4 0-5,-1 0 0 6,1-2 0-7,1-1 0 8,-3-1 0-8,-1 2 0 7,3 4 0-7,1-4 0 8,-5-2 0-8,-3 0 128 7,5-2-128-7,-5-4 0 8,1 1 128-8,1 1-128 6,-17 4 160-6,16-2-32 8,2-4-128-8,-5-6 192 8,3 0 48-7,3-5 0 5,-7 5 0-6,4-7 0 8,-3 1-16-8,5 1 0 7,-6-7 0-7,3-3 0 10,-5 2-64-10,5-3-16 5,-1-1 0-4,2-2 0 8,-7-2 0-9,7-8 0 5,-4-4 0-4,5 0 0 7,-9-6 112-8,2 3 0 7,0-5 16-7,-3-4 0 7,1-5 16-7,4 1 0 7,-6 5 0-7,0 1 0 9,-2 5-32-9,-1-1 0 7,1 2 0-7,-2 4 0 7,-2-2 32-7,0 5 0 7,0 5 0-7,-2-1 0 8,-2-1-160-8,4 6-128 8,4 2 192-8,-4 6-192 7,-4 3 0-7,4 7 0 7,-1-3 0-7,-1 1 0 8,0 5 0-8,2 12 0 7,0-18 0-7,0 18 0 8,0 0 0-8,0 0 0 7,0 0-192-7,0 0 192 27,0 0-432-27,0 0 16 0,0 0 0 0,0 0 0 10,19 10-480-9,-5 0-112 1,-1 3-16-1,-1 5 0 12,4 3-2048-11,1-1-400 0</inkml:trace>
    </iact:actionData>
  </iact:action>
  <iact:action type="add" startTime="40221">
    <iact:property name="dataType"/>
    <iact:actionData xml:id="d7">
      <inkml:trace xmlns:inkml="http://www.w3.org/2003/InkML" xml:id="stk7" contextRef="#ctx0" brushRef="#br1">20593 4061 8287 0,'0'0'368'1,"0"0"80"-1,0 0-448 0,-10-4 0 0,10 4 0 0,0 0 0 7,-15 2 1232-6,15-2 176 6,-12-2 16-7,12 2 16 7,-16 6-800-6,16-6-144 7,-11 5-48-8,-3 3 0 6,4 0-80-6,10-8-32 9,-15 8 0-9,5 2 0 7,10-10 0-7,0 0 0 6,-12 13 0-6,12-13 0 9,-10 16 96-9,5-2 16 6,5-14 0-6,-6 13 0 8,6-13-112-8,-6 18-16 7,2 1 0-7,0-3 0 8,0 1 128-8,2 5 32 7,0-1 0-7,2 1 0 7,-4 5-32-7,1 2 0 11,-3 4 0-11,2 1 0 6,0-1-80-6,0 2-32 7,0 0 0-7,-2 0 0 7,-2-2-48-7,3 8-16 8,-1-6 0-8,2 0 0 7,-6 4-16-7,2 0 0 7,-2-2 0-7,-1 2 0 10,1-5 16-10,0-3 0 5,-5-2 0-5,5-2 0 9,-2-3 32-9,2 1 0 6,3-3 0-6,-3-5 0 8,4 1-16-8,2 1 0 7,0-5 0-7,0 3 0 8,4-17-64-8,-2 16-16 7,2-16 0-7,2 16 0 9,-2-16-48-9,0 0-16 5,6 15 0-5,-6-15 0 9,8 12 64-8,-8-12 16 5,20 8 0-6,-7-1 0 8,-13-7-96-8,22 4-128 7,-1-4 176-6,1 0-176 6,-3 0 192-7,4 0-192 8,1-2 192-8,5 2-192 7,4 0 160-6,2 0-160 5,-1-2 128-6,-1 2-128 8,4 0 144-8,4 0-144 7,-4 2 160-6,8 0-160 6,0-2 128-7,1 2-128 7,3 0 0-7,4 2 0 8,3-2 144-8,1 2-144 7,-4 2 128-7,-1 0-128 8,3 0 160-8,1-3-160 7,3 3 192-7,1 0-192 9,3 4 128-9,1-4-128 6,8 4 0-5,-3 1 0 6,3-5 128-7,-2-2-128 8,4 2 0-8,0 2 0 9,-2-4 0-9,3 1 0 5,1-3 128-5,-2 6-128 10,2-4 128-10,4 4-128 5,2-2 144-5,0 0-144 9,0-3 0-9,-3-1 0 6,1-2 0-5,2 2 0 7,-2 4 0-8,2-2 128 6,2 0-128-6,0-4 0 8,2 0 144-8,2 0-144 8,-6 0 128-8,-1 0-128 8,-3 0 0-8,1 2 128 7,-1 0-128-7,-4 0 0 7,0 2 128-7,2-2-128 7,-2-4 0-7,-2 6 128 9,2 3-128-9,-2-1 0 7,-9-4 144-7,3 2-144 8,2-2 0-8,-5 4 128 7,1 4-128-7,3-4 0 8,-5-1 0-8,2 5 0 6,5-2 0-6,-7-2 0 10,4 2 0-10,-5 3 128 6,-5-5-128-6,-3-2 0 7,0 2 0-7,-1 2 0 6,5-2 0-5,-1-1 128 8,-1 3-128-9,2 2 0 7,-1 2 0-7,-1-1 0 8,1-3 0-8,-3-2 0 7,-2 2 0-7,-4 2 0 7,-1-5 0-7,-1-3 0 8,-6-2 0-8,0 2 0 8,-6 4 0-8,1 4 0 7,-1-2 0-7,0-6 128 8,2-2-128-8,-4 0 128 6,-2 0-128-6,1 2 128 9,-3 2 0-9,-2-1 0 7,1-1 0-7,-5 2 0 9,-1-4 48-9,1 0 16 5,1-6 0-5,-3 4 0 10,-3 2-48-10,1 0 0 6,-3 0 0-6,4-1 0 7,-1-5-16-7,-7 0-128 7,-10 6 192-7,13-14-64 9,1 2 48-9,-4-3 0 6,4 1 0-6,-7-5 0 9,3 5 16-9,0-7 16 7,-4-5 0-6,1-1 0 7,3 0-48-8,-2-3-16 6,-4 1 0-6,2 0 0 8,2 0-144-8,-3-4 192 7,-1-3-192-7,2-1 192 8,0-6-192-8,4 2 192 7,-4 1-192-7,3 2 192 8,5-2-64-8,-6 1 0 6,2-4 0-6,1 4 0 10,-3-4 64-10,2 4 0 6,2-6 0-6,-5 6 0 9,5 2-32-8,-4 2 0 5,2 3 0-6,1 1 0 8,-3 2-32-8,2 2-128 6,2-1 192-6,-7 7-64 9,1 1-128-9,0 7 0 7,2-1 0-7,-8 14 0 22,6-12-608-21,-6 12-160 0,0 0-16 0,0 0-11376 6,6 20-2256-6</inkml:trace>
    </iact:actionData>
  </iact:action>
  <iact:action type="add" startTime="50041">
    <iact:property name="dataType"/>
    <iact:actionData xml:id="d8">
      <inkml:trace xmlns:inkml="http://www.w3.org/2003/InkML" xml:id="stk8" contextRef="#ctx0" brushRef="#br1">22239 6481 10127 0,'0'0'896'1,"0"0"-704"4,0 0-192-5,-2-12 0 4,2 12 1584-4,-4-15 272 11,4 15 64-11,0 0 16 6,0 0-496-6,0 0-96 9,0 0-32-9,0 0 0 5,-15-4-304-5,15 4-64 11,-10 0-16-11,10 0 0 4,-14 15-256-4,9-3-48 10,-1 0-16-10,2 7 0 5,-2 7-96-5,0 3-32 10,2 6 0-10,0 4 0 6,0-2-176-6,1 41-48 6,-1-14 0-5,2 1 0 7,4-7-112-4,0-1-16 3,-2-5-128-6,0 1 192 2,-2 2-192-3,0-3 128 10,2-5-128-10,0-2 0 4,0-8 160-4,2 0-160 12,0-4 160-12,0-4-160 4,-1-5 0-4,-1-3 0 11,2-7 0-11,2 2-160 18,-4-16-432-17,6 11-96 1,-6-11-16-2,0 0-12176 0</inkml:trace>
    </iact:actionData>
  </iact:action>
  <iact:action type="add" startTime="50371">
    <iact:property name="dataType"/>
    <iact:actionData xml:id="d9">
      <inkml:trace xmlns:inkml="http://www.w3.org/2003/InkML" xml:id="stk9" contextRef="#ctx0" brushRef="#br1">21843 6709 20271 0,'-17'-12'896'1,"17"12"192"-1,0 0-880 0,0-7-208 6,0 7 0-5,8-16 0 3,5 6 1280-4,1-3 192 10,5 3 64-9,3-4 0 3,-3 0-704-3,9-1-128 7,3-1-16-8,2-5-16 5,2-3 64-5,4 1 16 10,4 2 0-10,6-3 0 5,2 1-256-4,1 1-48 8,-3 5-16-9,6 1 0 6,-1-3-256-6,1 3-48 10,-1 0-128-10,-5 5 192 17,-4 3-544-16,-6 6-112-1,2 4-32 0,-8-2-13632 8</inkml:trace>
    </iact:actionData>
  </iact:action>
  <iact:action type="add" startTime="50583">
    <iact:property name="dataType"/>
    <iact:actionData xml:id="d10">
      <inkml:trace xmlns:inkml="http://www.w3.org/2003/InkML" xml:id="stk10" contextRef="#ctx0" brushRef="#br1">22998 6822 22111 0,'-12'29'1968'1,"7"-11"-1584"3,1 3-384-3,-2 5 0 2,-2 1 752-2,4 2 64 8,2 3 16-9,-2 3 0 6,0-2-48-6,2-6 0 5,2-5 0-5,2-3 0 9,0-1 96-9,6-7 16 11,-8-11 0-11,18 16 0 3,3-6-128-2,-1 1-32 9,5-3 0-10,2-10 0 6,4-4-160-6,5-3-16 7,-3 3-16-7,-2-4 0 7,0-9-48-7,-2-3-16 8,-3 1 0-7,-5 1 0 1,-1-3-96-1,-11-3 0 5,-1 1-16-5,-6 0 0 6,-6 3 176-6,-3 1 32 9,-3-1 16-3,-10-3 0-7,-3 0-144 0,-3-1-48 10,-1 1 0-10,0 3 0 4,-2 9-272-3,1-3-128 10,3 4 128-11,9 5-128 18,-1 1-928-17,-1 2-272 0,5 0-48-1,-9 0-16432 3</inkml:trace>
    </iact:actionData>
  </iact:action>
  <iact:action type="add" startTime="51080">
    <iact:property name="dataType"/>
    <iact:actionData xml:id="d11">
      <inkml:trace xmlns:inkml="http://www.w3.org/2003/InkML" xml:id="stk11" contextRef="#ctx0" brushRef="#br1">25510 6625 22111 0,'-17'-4'976'1,"5"0"208"-1,2 0-944 1,-3-1-240 3,1-3 0-3,-6 6 0 0,3 2 688-1,-7 6 80 9,1 0 32-9,-1-1 0 5,5 5-192-4,-3 4-32 7,3-8-16-8,3 9 0 6,1-1-320-6,3 5-64 11,6-7-16-11,0 6 0 4,2-7-160-4,4 7 0 11,4-2 0-11,0-3 128 4,5 7-128-4,3-5 192 7,7 3-192-7,-1 3 192 7,-4-3-64-7,3 1-128 10,-3 1 192-10,-1-5-64 7,1 3 16-6,-6 3 0 7,-1-5 0-8,-1 2 0 4,-4 1 320-3,-4-1 64 10,-4 3 16-11,-4-1 0 5,-1-9 304-5,-7 5 64 7,-1-8 16-7,-5 7 0 7,-3-1-256-7,-1 2-48 11,-1-5-16-11,0 3 0 3,-1-6-304-2,3-4-64 10,-2-4-16-11,1 0 0 3,3-2-224-2,5 0 0 10,-1-4 0-11,1-10 0 18,11 1-1456-17,10-7-384 0,11-5-80 1,2-2-12736-2</inkml:trace>
    </iact:actionData>
  </iact:action>
  <iact:action type="add" startTime="51390">
    <iact:property name="dataType"/>
    <iact:actionData xml:id="d12">
      <inkml:trace xmlns:inkml="http://www.w3.org/2003/InkML" xml:id="stk12" contextRef="#ctx0" brushRef="#br1">26269 6742 18431 0,'0'0'816'1,"-8"14"160"0,-3 5-784-1,1 3-192 7,-6 3 0-4,5 2 0-3,-9 3 960 0,4 1 128 9,-3-2 48-8,-3 2 0 3,3 1-80-3,5 1-16 10,-1 2 0-11,5-12 0 5,2-1-80-5,0-3 0 9,4-9-16-9,4 6 0 4,4-9-208-4,-4-7-32 11,0 0-16-11,18 0 0 5,5-4-16-5,-1 1 0 9,-5-9 0-9,1 0 0 6,5 0 0-6,-5-3 0 10,-3 3 0-10,1-5 0 5,-6-7-32-4,0 3 0 8,-3 1 0-9,-3-1 0 4,-2-3-32-3,-4 3-16 14,-2-2 0-12,-3 1 0-3,-3-1-288 0,2 1-64 8,-4-1-16-8,3 5 0 3,-5 3-224-2,2-3 0 10,2 6-192-11,-1-1 192 22,3 3-2112-22,0 0-304 1,0 1-64-1</inkml:trace>
    </iact:actionData>
  </iact:action>
  <iact:action type="add" startTime="51705">
    <iact:property name="dataType"/>
    <iact:actionData xml:id="d13">
      <inkml:trace xmlns:inkml="http://www.w3.org/2003/InkML" xml:id="stk13" contextRef="#ctx0" brushRef="#br1">26749 6282 23439 0,'0'0'1024'2,"2"14"240"-2,2 5-1008 0,-2 6-256 6,-2 1 0-6,0 3 0 4,-2 8 704-4,-4 4 80 12,2-2 32-12,-2 6 0 3,2 2 32-3,-4-2 16 10,-1 1 0-9,1 3 0 4,-2-4-480-5,-3 0-112 9,3-6-16-9,-2 4 0 4,4-4-256-4,4 0 0 11,-1-6 128-11,3-4-128 18,0-5-528-18,2-5-176 2,2-7-16-2,3 1-16 15,1-5-1360-14,-6-8-272-1</inkml:trace>
    </iact:actionData>
  </iact:action>
  <iact:action type="add" startTime="51933">
    <iact:property name="dataType"/>
    <iact:actionData xml:id="d14">
      <inkml:trace xmlns:inkml="http://www.w3.org/2003/InkML" xml:id="stk14" contextRef="#ctx0" brushRef="#br1">26991 6732 25455 0,'0'0'560'2,"-6"16"112"-2,4 0 32 0,-4 1 0 0,-2 3-560 0,2 1-144 4,-1-1 0-3,1-1 0 5,-2 3 720-6,4-7 112 8,2 3 32-8,2-5 0 5,2 3-176-4,0 0-48 5,4-7 0-6,0 1 0 8,-6-10-96-8,10 4-32 7,3 0 0-7,1-8 0 4,3-2 336-4,-1-2 64 9,2-1 16-9,3-9 0 8,0-1-272-8,-1-1-48 6,3-3-16-6,1-1 0 8,-1 1-144-7,-1-2-48 5,-5 3 0-6,3-1 0 8,-1-5-80-8,-3 1-32 11,1 4 0-4,-1 1 0-6,-2 1-144-1,-3 3-16 8,3 5-128-8,-8-1 192 5,2 2-192-5,1 4 0 6,-3-1 0-6,-6 9 0 23,0 0-336-22,0 0-112 0,0 0-32 0,0 0 0 11,0 0-2736-10,0 0-560 0</inkml:trace>
    </iact:actionData>
  </iact:action>
  <iact:action type="add" startTime="52230">
    <iact:property name="dataType"/>
    <iact:actionData xml:id="d15">
      <inkml:trace xmlns:inkml="http://www.w3.org/2003/InkML" xml:id="stk15" contextRef="#ctx0" brushRef="#br1">27722 6734 23903 0,'0'0'1056'3,"12"8"224"-3,6-6-1024 0,3 0-256 1,-3 0 0-1,1-2 0 8,4-2 1056-8,1-2 160 9,-1-7 48-9,-1 1 0 6,-1-8-480-6,1 3-80 10,1-5-32-9,-3-1 0 1,-5-1-272-2,5 5-48 8,-9-5-16-8,3 5 0 7,-8 1 192-7,0-3 48 12,-6 1 0-12,-2 4 0 4,-2-1 144-4,-2 5 48 10,-6 2 0-10,1 4 0 5,-3 6-240-5,-2 4-32 6,-7 4-16-6,1 7 0 8,1-3-96-8,2 4-32 7,-3 7 0-7,4-2 0 9,5 3-96-9,-1-1 0 11,6-2-16-1,4 1 0-9,3-5-96-1,4 3-16 0,1-7 0 0,10 3 0 9,-2-6 0-9,9 1 0 11,5-5 0-11,3 4 0 4,4-4-128-3,10-4 0 10,2-1 0-11,5-3 0 17,7-2-1600-15,0-1-288-1,1-1-64 0,1-8-14592-1</inkml:trace>
    </iact:actionData>
  </iact:action>
  <iact:action type="add" startTime="52785">
    <iact:property name="dataType"/>
    <iact:actionData xml:id="d16">
      <inkml:trace xmlns:inkml="http://www.w3.org/2003/InkML" xml:id="stk16" contextRef="#ctx0" brushRef="#br1">30176 6013 11967 0,'0'0'1072'1,"0"0"-864"5,0 0-208-6,0 0 0 6,0 0 2448-6,0 0 448 9,0 0 96-9,0 0 16 5,0 0-1536-4,-2 13-320 8,0-1-48-9,-4 8-16 6,0-1-112-6,-3 8-16 9,-3 9-16-9,4 3 0 6,-5 9-160-6,5 3-16 11,-2 4-16-11,-2 1 0 4,2 3-224-4,-1-3-32 6,-1 7-16-6,2-3 0 8,-3 3-224-7,3-7-64 6,-4-5 0-7,6-6 0 8,1-2-192-8,-3-10 144 8,0-4-144-3,6 0 128-1,-2 0-320-4,3-7-80 6,3-5-16-6,0-17-10048 18,0 0-2016-17</inkml:trace>
    </iact:actionData>
  </iact:action>
  <iact:action type="add" startTime="53070">
    <iact:property name="dataType"/>
    <iact:actionData xml:id="d17">
      <inkml:trace xmlns:inkml="http://www.w3.org/2003/InkML" xml:id="stk17" contextRef="#ctx0" brushRef="#br1">30771 5898 12895 0,'0'0'1152'2,"0"0"-928"1,0 0-224-3,-2 11 0 9,2 7 3136-9,-2 2 576 10,0 5 112-9,-2 4 16 2,-2 4-2688-3,2 2-560 8,2 6-96-8,1 0-32 8,-1 10-96-8,-2 0-32 9,2-1 0-9,-2 3 0 6,0-6-112-6,-2 2-32 11,2-3 0-11,0-5 0 5,2 4-192-5,2-12 144 9,2-3-144-9,2-5 128 4,2-4 352-3,4-5 64 6,-4-2 16-7,3-8 0 8,-9-6 576-8,16-2 112 12,3-2 32-11,-3-10 0 1,4-3-176-2,3-9-16 11,0-3-16-11,-1-4 0 8,1-8-528-6,1 2-96 5,-1-6-32-7,0 4 0 4,-7-2-256-4,2 0-160 10,1-2 192-10,-3-3-192 5,-1 1 144-5,-1 4-144 10,0 0 0-9,-1 8 144 4,1-2-144-5,-4 4-256 9,3 3 64-9,-5 7 16 20,4 3-1232-19,2 3-240 1,-7 7-48-2,5-3-9856 10,-4 7-1968-9</inkml:trace>
    </iact:actionData>
  </iact:action>
  <iact:action type="add" startTime="53434">
    <iact:property name="dataType"/>
    <iact:actionData xml:id="d18">
      <inkml:trace xmlns:inkml="http://www.w3.org/2003/InkML" xml:id="stk18" contextRef="#ctx0" brushRef="#br1">31768 5693 25791 0,'0'0'1152'1,"0"0"224"-1,-2 16-1104 0,0 1-272 6,2 3 0-6,-2 9 0 5,-4 0 960-5,2 8 128 6,-2-2 16-6,-6 8 16 7,3-4-208-7,-5 10-32 11,2 0-16-11,-3 1 0 6,3 11-544-6,-4-3-96 9,3 1-32-9,-5 3 0 5,7-1-192-5,-5-1 0 6,2-9 128-6,-1-2-128 11,3-3 0-11,-2-5 0 6,5-2 0-6,-1-9 0 5,4 1-256-5,4-6-32 6,2-5-16-6,2-7 0 25,2-1-496-24,-4-12-96 0,0 0-32-1,15-12-12640 0</inkml:trace>
    </iact:actionData>
  </iact:action>
  <iact:action type="add" startTime="53689">
    <iact:property name="dataType"/>
    <iact:actionData xml:id="d19">
      <inkml:trace xmlns:inkml="http://www.w3.org/2003/InkML" xml:id="stk19" contextRef="#ctx0" brushRef="#br1">31539 5595 28799 0,'20'-17'1280'3,"-12"9"256"-2,7-7-1232-1,1 1-304 1,5-6 0-1,7 5 0 6,-1 1 288-5,4 4 0 5,4-3 0-6,6 5 0 9,-2 0 352-8,6 0 64 5,2 6 0-6,0 6 16 7,4 8-96-7,-1 2-32 7,1 7 0-7,-8 6 0 9,-2 7-192-9,-6 5-32 7,-4 0-16-7,-7 5 0 9,-7-3-128-9,-7 8-32 8,-4 2 0-8,-6-2 0 6,-8-3 192-6,-2-1 48 10,-9-2 0-9,-7-6 0 6,-5 2 32-7,-6 2 16 5,-10-8 0-5,0-2 0 7,-1-5-96-7,1-3-32 12,-4-1 0-10,-2-5 0-1,5 3-352-1,3-3-160 12,0-7 16-12,-2-2-11952 15,4-4-2368-13</inkml:trace>
    </iact:actionData>
  </iact:action>
  <iact:action type="add" startTime="54425">
    <iact:property name="dataType"/>
    <iact:actionData xml:id="d20">
      <inkml:trace xmlns:inkml="http://www.w3.org/2003/InkML" xml:id="stk20" contextRef="#ctx0" brushRef="#br1">32259 6750 7359 0,'0'0'656'2,"0"0"-528"4,0 0-128-6,0 0 0 0,8 10 3440 0,-2 1 656 5,-2-1 128-4,2 6 16 8,-3-1-2224-8,-1 7-448 8,0-1-96-9,-2 5 0 7,0 5-256-7,-2 0-64 7,0 6 0-7,-1 4 0 8,-3-4-448-8,0 8-112 9,-6-4-16-9,2 4 0 4,-7-6-224-4,-1 4-48 12,-5-6-16-12,0 2 0 3,-3-4-96-3,1-2 0 11,-3 0-16-11,1 0 0 5,-2-3-176-4,0-1 0 8,-1-2 0-9,-1-2-10576 16,0-5-2160-9</inkml:trace>
    </iact:actionData>
  </iact:action>
  <iact:action type="add" startTime="55026">
    <iact:property name="dataType"/>
    <iact:actionData xml:id="d21">
      <inkml:trace xmlns:inkml="http://www.w3.org/2003/InkML" xml:id="stk21" contextRef="#ctx0" brushRef="#br1">22290 8669 13823 0,'0'0'1216'1,"0"0"-960"5,0 0-256-6,4-16 0 4,2 5 768-4,-6 11 128 10,0 0 0-9,0 0 16 4,0 0-16-5,0 0-16 10,0 0 0-10,0 0 0 6,11 9-208-6,-11-9-32 7,6 20-16-7,-4 5 0 6,-2 5-32-6,0 1 0 9,0 4 0-8,0 4 0 4,-4-6 80-5,0 6 16 9,-3 6 0-9,1 0 0 6,0-10-272-6,-2-6-48 11,-2-2-16-11,3-1 0 3,1-7 160-3,-4-7 16 8,10-12 16-8,0 0 0 7,-8 14 128-7,8-14 32 9,0 0 0-7,0 0 0 2,0 0 32-3,4-18 16 6,6-5 0-7,2-7 0 7,5-7-240-7,-1-4-32 8,3 4-16-7,5-6 0 1,-1 1-464-2,4-3 128 11,3 8-128-11,-1 0 0 7,-2 7 0-6,-1 1 0 3,-3 0 0-3,-2 3 0 7,3 1 0-8,-3 8 0 7,1-3 0-7,-7 12-160 8,1 4 160-8,-16 4 0 10,17 2 0-10,-17-2-128 5,10 12 128-5,-2 8-160 12,-2-5 160-12,-6 7-160 4,-2 1 160-4,-4 4-160 9,-4 4 160-8,-5-3-160 2,3-3 160-2,-6 0 0 10,3 3 0-11,-3-7-128 4,3-7-176-4,1 0-16 7,-2-7-16-7,16-7 0 22,-11 4-1488-19,11-4-288-3,0 0-64 0,-6-11-11232 4</inkml:trace>
    </iact:actionData>
  </iact:action>
  <iact:action type="add" startTime="55445">
    <iact:property name="dataType"/>
    <iact:actionData xml:id="d22">
      <inkml:trace xmlns:inkml="http://www.w3.org/2003/InkML" xml:id="stk22" contextRef="#ctx0" brushRef="#br1">23181 7881 3679 0,'0'0'320'1,"0"0"-320"5,0 0 0-6,0 0 0 5,0 0 4160-5,0 0 768 6,0 0 160-6,16 14 32 9,-12-3-3296-9,-4 9-656 8,-6-2-128-8,-2 13-16 6,-1 6-48-5,1 8 0 10,-8 1 0-11,4 5 0 4,-3 2-144-4,3 3-48 7,-4 1 0-7,5 1 0 8,3 1-320-8,-6 1-64 7,7-3-16-7,-1-4 0 9,0-10-384-9,4-1 0 6,2-3 0-5,2-3 0 6,0-3-256-7,4-6-16 12,0-9-16-12,4-1 0 13,-2-3-816-3,-6-14-176-10,15 11-16 2,-15-11-11760-2</inkml:trace>
    </iact:actionData>
  </iact:action>
  <iact:action type="add" startTime="55700">
    <iact:property name="dataType"/>
    <iact:actionData xml:id="d23">
      <inkml:trace xmlns:inkml="http://www.w3.org/2003/InkML" xml:id="stk23" contextRef="#ctx0" brushRef="#br1">23544 8632 7359 0,'0'0'320'1,"-4"19"80"-1,2 3-400 0,2 3 0 5,2 1 0-4,2-11 0 2,-2 1 3232-2,2 1 560 9,-2-5 112-10,0 6 32 4,0-5-2208-4,2 3-432 10,-4-16-80-10,0 0-32 4,12 6-416-3,-3-2-64 8,3-4-32-9,2-2 0 5,-5-2 96-4,5 0 32 10,-4-6 0-11,5-4 0 4,-1-5 32-4,4-2 0 6,-7 3 0-6,5-3 0 10,-6-1-304-10,3 1-48 9,-3-1-16-9,0-1 0 4,0-3-112-3,-5 1-32 9,-1-2 0-10,2 3 0 10,-2 1-144-9,2-2-48 5,-2 5 0-5,0-1 0 3,-2-1-128-3,2 5 0 8,-1 3-192-9,3-4 192 20,4 9-2704-19,-10 9-432 1</inkml:trace>
    </iact:actionData>
  </iact:action>
  <iact:action type="add" startTime="56000">
    <iact:property name="dataType"/>
    <iact:actionData xml:id="d24">
      <inkml:trace xmlns:inkml="http://www.w3.org/2003/InkML" xml:id="stk24" contextRef="#ctx0" brushRef="#br1">24582 8187 26031 0,'0'0'1152'1,"0"0"240"-1,0 0-1120 1,-10 0-272 5,-2 0 0-6,-5 6 0 4,1 2 400-4,1 0 32 6,-9 2 0-5,1 5 0 5,-2 7-80-6,-1-5-16 10,1 1 0-9,-1 5 0 3,-1 0-32-3,6 3-16 11,-1-7 0-12,7 1 0 4,3-1-112-4,6-5-32 6,4 2 0-5,4-5 0 6,4 1 48-7,0-6 0 6,7 0 0-6,1-2 0 8,4 1 128-8,-1-3 16 11,3-4 16-10,3 2 0 2,-1-5 96-3,-3 1 32 12,3-2 0-11,-1 4 0 3,2 0-208-4,-3 2-32 10,-5 4-16-10,3 2 0 7,-8 7-32-7,1 1 0 4,-3 5 0-4,-6 7 0 9,-2 3 192-9,0 2 16 10,-4 4 16-10,-5 6 0 4,-5-6-32-4,-2 6 0 12,3-4 0-12,-9 1 0 3,1 2-128-2,1-4-16 10,-3-1-16-11,-1 2 0 4,-1-8-224-4,2-2 0 7,1-3 0-7,-7 5 0 23,0-10-1584-22,7-3-400 1,7-8-96-2,15-8-16 0</inkml:trace>
    </iact:actionData>
  </iact:action>
  <iact:action type="add" startTime="56527">
    <iact:property name="dataType"/>
    <iact:actionData xml:id="d25">
      <inkml:trace xmlns:inkml="http://www.w3.org/2003/InkML" xml:id="stk25" contextRef="#ctx0" brushRef="#br1">25998 8154 13823 0,'0'0'1216'2,"0"0"-960"2,0 0-256-4,0 0 0 6,0 0 2384-6,-4 16 432 11,4 1 96-11,-6 3 16 4,-4 3-1440-4,5 1-272 11,-1 1-64-10,2 4-16 2,-6 4-240-3,4-1-32 9,-2 3-16-9,5 0 0 6,-7 0-528-6,4-4-128 10,0-2 0-9,2 3-16 3,-2-1-176-4,1 0 160 9,1-6-160-9,0 10 160 19,2-17-640-19,4-2-128 0,-2-16-32 0,0 0-13120 4</inkml:trace>
    </iact:actionData>
  </iact:action>
  <iact:action type="add" startTime="56749">
    <iact:property name="dataType"/>
    <iact:actionData xml:id="d26">
      <inkml:trace xmlns:inkml="http://www.w3.org/2003/InkML" xml:id="stk26" contextRef="#ctx0" brushRef="#br1">26429 8339 23775 0,'-12'24'1056'2,"8"-12"224"-2,1 7-1024 0,-3-3-256 6,-6 1 0-6,0 5 0 5,3-3 704-5,-7-3 80 7,4 1 32-7,-3-5 0 8,3 4 352-8,-4-11 80 6,7 1 16-6,-3 0 0 8,2-2-320-7,10-4-64 10,0 0-16-10,0 0 0 3,0-14-176-4,0-3-48 6,4-1 0-5,6-3 0 7,3-6-208-8,1 1-48 10,4 1-16-10,3-1 0 5,-3 1-368-5,3 2 0 10,2 3 0-10,1-1 0 6,1 5 0-6,-3 4 128 10,-3 7-128-10,3 3 0 10,-1 2 144-10,1 7-144 5,-7 5 192-3,3 12-192 2,-5 3 144-4,1 4-144 11,-2 4 0-10,-1 0 144-1,-5 0-144 0,2 2 0 5,2-3 0-4,-2 10 0 22,-2-1-1424-22,-1-8-224 1,3-3-32-2,-2-11-13744 0</inkml:trace>
    </iact:actionData>
  </iact:action>
  <iact:action type="add" startTime="57306">
    <iact:property name="dataType"/>
    <iact:actionData xml:id="d27">
      <inkml:trace xmlns:inkml="http://www.w3.org/2003/InkML" xml:id="stk27" contextRef="#ctx0" brushRef="#br1">27869 8018 8287 0,'0'0'736'1,"1"15"-592"5,-1-3-144-6,2 7 0 4,-2 1 3136-4,0-1 576 11,0 7 128-10,0 5 32 2,0 6-2336-3,0-2-480 10,-2 2-96-10,1 2 0 8,-1-4-416-8,0 0-80 7,-2 1-16-7,2-1 0 6,-2-2-128-6,2 0-16 9,0-4-16-9,-2-3 0 5,2-3-288-5,2-2 128 10,0-7-128-10,6 2 0 19,-6-16-1424-18,0 0-400-1,0 0-80 1,10 0-16-1</inkml:trace>
    </iact:actionData>
  </iact:action>
  <iact:action type="add" startTime="57532">
    <iact:property name="dataType"/>
    <iact:actionData xml:id="d28">
      <inkml:trace xmlns:inkml="http://www.w3.org/2003/InkML" xml:id="stk28" contextRef="#ctx0" brushRef="#br1">28352 8154 17503 0,'0'0'1552'2,"0"20"-1232"4,0-1-320-6,0 1 0 5,-2 5 832-5,0 0 96 10,-2-1 32-10,-1 1 0 3,-1-1 192-3,0-5 32 11,0 1 16-11,-4 1 0 4,3-3-384-4,1-5-80 11,-2 3-16-11,0-6 0 4,0-3-80-4,8-7 0 10,0 0-16-10,0 0 0 7,0 0-48-7,0 0-16 5,0 0 0-5,12-7 0 8,2-3 96-8,-3-8 32 12,5-1 0-12,1-1 0 4,-3-3-352-4,4-1-64 10,-1 1-16-10,3 0 0 5,1-3-256-5,-3 3 160 10,-1 3-160-2,3 1 128-8,-5 1-128 0,3 9 0 4,1 3 0-3,-3 2 0 6,0-2 0-7,-7 12 0 10,3 2 0-10,-4 9 0 5,0 5 0-4,1 5 0 9,-3 2 0-10,-2 0 0 4,-2 3 0-4,-2-1 0 11,0 0 0-11,-2-2 0 5,0 1-128-5,-2-1-16 11,0-2 0-11,-1 6 0 17,3-5-784-15,2-7-160-1,-2-1-16 0,2-20-8656 8,0 0-1728-6</inkml:trace>
    </iact:actionData>
  </iact:action>
  <iact:action type="add" startTime="57892">
    <iact:property name="dataType"/>
    <iact:actionData xml:id="d29">
      <inkml:trace xmlns:inkml="http://www.w3.org/2003/InkML" xml:id="stk29" contextRef="#ctx0" brushRef="#br1">29175 8125 18431 0,'0'0'1632'1,"0"0"-1312"8,-2 14-320-9,-1-1 0 0,-5 9 1456 0,2-1 208 6,0-1 64-6,-4 3 0 9,-1-2-432-9,3 3-80 10,-6-3 0-9,4-1-16 3,5 3-560-4,-7-1-128 9,2-1 0-9,4-3-16 7,0-1-272-7,1 3-48 6,3-11-16-6,2 5 0 8,2-4-304-8,-2-10-64 10,0 0-16-9,13 8 0 17,-13-8-2016-16,16 0-384-1,-1-4-96 0</inkml:trace>
    </iact:actionData>
  </iact:action>
  <iact:action type="add" startTime="58135">
    <iact:property name="dataType"/>
    <iact:actionData xml:id="d30">
      <inkml:trace xmlns:inkml="http://www.w3.org/2003/InkML" xml:id="stk30" contextRef="#ctx0" brushRef="#br1">29794 7462 20271 0,'0'0'1792'1,"-2"19"-1424"4,0 1-368-4,-2 5 0 2,-2 4 1152-3,-2 8 176 7,-5 1 16-7,-1-1 16 6,-6 7-400-5,3-1-96 11,1-2-16-12,-3 8 0 3,3-4-336-3,3 6-64 10,-5-3 0-10,4 1-16 6,-3-2-256-6,5-4-48 5,-4 4-128-4,5-8 192 3,-3 2-416-3,4-6-96 6,-3 0 0-7,1-4-8432 20,4-4-1680-20</inkml:trace>
    </iact:actionData>
  </iact:action>
  <iact:action type="add" startTime="58325">
    <iact:property name="dataType"/>
    <iact:actionData xml:id="d31">
      <inkml:trace xmlns:inkml="http://www.w3.org/2003/InkML" xml:id="stk31" contextRef="#ctx0" brushRef="#br1">29538 8068 23039 0,'0'0'1024'1,"16"-4"192"-1,-1 1-960 1,7-1-256 4,3-2 0-5,4 4 0 5,7-4 464-5,1 2 48 11,-2-4 16-10,-2-1 0 3,-2-1-208-4,-2 2-32 8,1-4-16-8,-5 4 0 7,-2-5-144-7,-1 1-128 9,-1 2 144-9,-5-1-144 5,0 3 0-5,-5 6 0 10,3-2-176-10,-14 4 176 6,10-8-336-6,-10 8 48 8,0 0 16-8,0 0 0 6,11 14 48-6,-3 0 16 10,-6 5 0-10,0 2 0 5,-2 1 208-5,0 1 0 10,-2-1 0-9,0 5 0 3,-2 2 0 1,-4 3 0 1,3-3 0-5,-1 0 0 3,2-2 0-4,-4-1 128 11,-2-7-128-11,2 1 0 4,3-1 160-4,-3-3-160 12,4 1 128-12,0-5-128 4,0 0 0-3,4-12 0 7,0 0 0-8,0 0 0 20,0 0-1440-18,0 0-320 0,0 0-64-2,0 0-16 0</inkml:trace>
    </iact:actionData>
  </iact:action>
  <iact:action type="add" startTime="58626">
    <iact:property name="dataType"/>
    <iact:actionData xml:id="d32">
      <inkml:trace xmlns:inkml="http://www.w3.org/2003/InkML" xml:id="stk32" contextRef="#ctx0" brushRef="#br1">30369 8123 18431 0,'0'0'1632'1,"-2"12"-1312"4,-2 3-320-5,0-3 0 8,-1 4 1088-8,-1-5 128 9,-2 5 48-9,2-4 0 4,2 3-304-4,0-1-48 11,0-1-16-11,2-3 0 5,-2 2-304-5,4-12-64 6,0 0-16-6,0 0 0 8,0 0 16-8,8 8 0 7,-8-8 0-6,10 8 0 5,6-5-32-5,-5 1-16 8,5-4 0-8,-2-4 0 4,5-1-32-5,-3-1-16 11,-3-2 0-10,5 0 0 2,-4 2-208-2,3 4-32 6,-1 6-16-7,1-4 0 6,-5-4-48-6,4 2 0 7,-5 2 0-7,3 2 0 9,-14-2-128-9,12 6 128 9,1 0-128 0,-1-2 128-9,4-4-128 0,-7-2 0 9,5-6 0-9,-4 2 0 4,7 0 128-3,-1 3-128 9,3-3 128-10,1-6-128 4,-3 0 176-4,5-5-48 7,1 1-128-7,-1-3 192 8,-3-5-192-8,3 1 144 11,1-1-144-11,3-5 128 5,-5-4-128-4,2 0 0 8,-1-6 0-8,1 0 128 3,1-2-128-4,-1 0 0 5,0-10 0-4,-3 1 128 7,-1-5-304-8,1-2-64 7,-1-5-16-6,-5 3 0 6,2 3-64-7,-7 5-32 10,3 4 0-10,2 12 0 5,-8 8 160-5,2 4 16 11,-3 5 16-11,-3 10 0 4,-2 8 160-4,0 0 0 11,-13 16 0-11,5 7-128 4,-6 10 128-4,2 4 0 11,3 12-144-11,-5 4 144 3,6 5 0-3,-3 3 0 11,5 5 0-11,0 0 0 4,2-3 0-4,0 1 0 12,0-5 0-12,0-3 128 4,4-3-128-4,0-2 0 6,-2-6 144-6,0-1-144 24,0-9-320-23,0-1-144 0,-1-3-32-1,-1-6-8992 9,-4-3-1808-8</inkml:trace>
    </iact:actionData>
  </iact:action>
  <iact:action type="add" startTime="59092">
    <iact:property name="dataType"/>
    <iact:actionData xml:id="d33">
      <inkml:trace xmlns:inkml="http://www.w3.org/2003/InkML" xml:id="stk33" contextRef="#ctx0" brushRef="#br1">30595 7659 18431 0,'0'0'816'1,"-5"-8"160"-1,-1-8-784 0,4 7-192 8,2-3 0-8,4 4 0 2,1 2 3152-1,5-3 592 6,-2-1 112-7,6 4 32 7,-5 2-2992-6,5-2-608 9,2 0-112-10,1 2-32 18,-3-1-1696-16,0 1-352 0</inkml:trace>
    </iact:actionData>
  </iact:action>
  <iact:action type="add" startTime="59256">
    <iact:property name="dataType"/>
    <iact:actionData xml:id="d34">
      <inkml:trace xmlns:inkml="http://www.w3.org/2003/InkML" xml:id="stk34" contextRef="#ctx0" brushRef="#br1">28971 7735 42383 0,'0'0'3776'1,"0"0"-3024"6,0 0-608-7,0 0-144 5,0 0 0-5,0 0 0 10,0 0 0-10,0 0 0 21,17 0-1472-20,7 0-288 0,-1-2-48 3</inkml:trace>
    </iact:actionData>
  </iact:action>
  <iact:action type="add" startTime="59586">
    <iact:property name="dataType"/>
    <iact:actionData xml:id="d35">
      <inkml:trace xmlns:inkml="http://www.w3.org/2003/InkML" xml:id="stk35" contextRef="#ctx0" brushRef="#br1">29314 9441 20271 0,'0'0'1792'1,"0"0"-1424"6,0 0-368-7,0 0 0 3,2 14 1648-2,2 0 256 10,0 9 48-11,0-2 16 4,3-1-816-4,-5 3-176 11,2 3-16-11,-2-3-16 5,0 2-240-5,2 3-64 4,0-3 0-4,0-1 0 9,4-7-400-9,-5 3-96 12,5-1-16-12,0-5 0 3,-8-14 272-2,12 9 48 10,0-1 16-10,1-8 0 2,-1-6 240-2,5-3 32 4,3-1 16-4,-1-8 0 7,5-3-64-8,-1-4-16 6,3-3 0-6,-3 1 0 8,0-2-352-8,-3 1-64 21,1 3 0-21,3 0-16 3,1-3-240-3,0 1 0 1,-7 2 128-1,4 1-128 7,-1-3 0-7,2 2-160 11,-3 3 32-11,9-5 0 18,-4 7-1296-16,-3 3-256 0,-1 1-48-2,1 8-16 12,-5 5-1504-11,-3 3-288 2</inkml:trace>
    </iact:actionData>
  </iact:action>
  <iact:action type="add" startTime="59886">
    <iact:property name="dataType"/>
    <iact:actionData xml:id="d36">
      <inkml:trace xmlns:inkml="http://www.w3.org/2003/InkML" xml:id="stk36" contextRef="#ctx0" brushRef="#br1">30299 9355 25167 0,'0'0'1104'1,"0"0"240"-1,0 0-1072 0,-12 6-272 4,1 2 0-4,-5 6 0 7,2-3 1040-6,-5 7 160 5,-1 2 16-5,1-3 16 6,-5 5-288-7,-1 1-64 8,5 2-16-8,3 1 0 8,-5-3-224-8,3-1-32 5,5-1-16-5,3 0 0 8,3 3-272-8,4-9-64 11,-2-1-16-11,6-14 0 5,0 0-112-5,0 0-128 9,0 0 176-8,14 4-176 5,3-4 320-6,-3-2-32 10,5-4-16-9,1-4 0 2,-1 1 80-3,3-3 16 7,-1-8 0-7,-1 7 0 8,-3 1-144-8,1 4-32 15,1-1 0-15,-3 1 0 2,2 2-192-2,-18 6 144 10,15 0-144-10,-1-2 128 5,-14 2-128-4,0 0 0 7,15 4 0-7,-15-4 0 4,18 12 0-5,-2 1 0 7,-16-13 0-7,13 12 0 8,1 5 0-8,-2-7 0 9,-12-10 0-9,19 4 0 6,-3-6-272-6,5-6 64 11,3 3 16-11,5-11 0 18,2 0-448-17,2-5-96 0,2-6-16-1,-2-1 0 13,-1 1-432-12,-3-2-96 0,-2-1 0-1,-3 3-16 12,-3 0 144-11,-3 1 48 0,-1-1 0-1,1 0-7440 10,-8 0-1488-9</inkml:trace>
    </iact:actionData>
  </iact:action>
  <iact:action type="add" startTime="60219">
    <iact:property name="dataType"/>
    <iact:actionData xml:id="d37">
      <inkml:trace xmlns:inkml="http://www.w3.org/2003/InkML" xml:id="stk37" contextRef="#ctx0" brushRef="#br1">30907 8765 15663 0,'0'0'688'3,"0"0"144"-3,0 0-656 0,0 0-176 0,-1 15 0 0,1 5 0 8,-2-1 1248-8,0-1 224 7,2-18 32-7,-4 21 16 7,-4-3-704-7,2 1-144 10,0 1-32-9,4 3 0 3,-2-5 80-4,0 5 16 12,-1-1 0-12,3 5 0 4,-2 0 160-4,2-1 48 10,2-3 0-10,0 4 0 4,-2 1-304-3,2-1-64 9,0-4-16-10,2-1 0 4,0 1-272-4,2 0-48 9,-2 1-16-9,3-3 0 6,-3-3-224-6,0 3 128 7,2 3-128-7,-2-3 0 9,-2 1 128-5,2-7-128 4,-2 5 0-8,0-7 0 5,-2 5 128-5,2 0-128 8,0-18 0-7,0 15 0 3,-4 5 0-3,2-5 0 8,0 1 0-9,0-1 0 4,2-15 0-4,-5 16-336 12,3 4 48-12,-2-11 16 17,4-9-240-15,0 0-64 0,0 0 0-2,0 0 0 0,0 0 192 1,0 0 48 6,0 0 0-7,0 0 0 19,0 0-512-18,0 0-112 0,0 0 0-1,0 0-16 14,0 0-1552-12,0 0-304-1</inkml:trace>
    </iact:actionData>
  </iact:action>
  <iact:action type="add" startTime="60625">
    <iact:property name="dataType"/>
    <iact:actionData xml:id="d38">
      <inkml:trace xmlns:inkml="http://www.w3.org/2003/InkML" xml:id="stk38" contextRef="#ctx0" brushRef="#br1">31177 9176 22111 0,'0'0'1968'2,"0"0"-1584"4,-2 20-384-6,-2-1 0 5,-4-1 1024-5,0 3 128 10,0 4 32-10,-3 1 0 5,1-1-96-5,2 2-32 9,-7-3 0-9,7 3 0 6,-4 2-224-6,6-1-64 8,0-7 0-8,4-1 0 6,0-3-208-5,2 1-48 8,2-8-16-8,-2-10 0 3,0 0-176-4,12 11-48 10,4-1 0-10,-3-8 0 5,3-6 96-5,-2-4 16 11,1-2 0-11,5 1 0 4,-3-5 32-4,3 4 16 10,1-3 0-9,-1-1 0 1,-3-9-208-2,3 1-32 8,-7 5-16-8,1-5 0 8,-2-1-176-3,-1-1 0-2,-5 1 144-3,0 5-144 4,-2-1 128-3,-2-3-128 5,2 7 128-6,-2-3-128 10,0 5 0-10,0 1 0 9,-2 4 0-9,0-4 0 6,0 5 0-6,0 7-256 10,0 0 64-10,0 0 0 18,0 0-464-16,0 0-112-2,0 0 0 0,0 0-16 14,0 0-1808-12,0 0-352 1,4-6-80-2</inkml:trace>
    </iact:actionData>
  </iact:action>
  <iact:action type="add" startTime="60942">
    <iact:property name="dataType"/>
    <iact:actionData xml:id="d39">
      <inkml:trace xmlns:inkml="http://www.w3.org/2003/InkML" xml:id="stk39" contextRef="#ctx0" brushRef="#br1">31547 9250 6447 0,'0'0'272'1,"0"0"80"-1,0 0-352 0,16 8 0 0,-4 2 0 0,3-4 0 9,-1-6 4080-9,1 0 736 6,5 0 160-6,-3-2 16 10,1 0-2992-10,3-4-592 10,-3-4-128-10,2 2-32 5,-1-7-352-5,-1 3-80 8,1-4-16-8,1 5 0 2,-9-3-288-2,5 0-48 8,-8-1-16-8,0 3 0 7,-1-4-96-7,-3 3-32 7,-4-3 0-7,-2 5 0 9,-2-5 64-9,-5 6 0 6,-1 6 0-5,-8 2 0 8,3 4-224-9,-5 2-32 8,1 6-128-7,1 4 192 4,-3-5-192-5,-3 7 0 7,3 0 0-7,3 3 0 12,1 4 0-12,-3-1 0 9,5-3 0-5,-3 5 0-4,8-1 0 0,-1 1-128 10,5-5 128-10,2-1 0 4,4 1 0-3,4-1 0 9,2-3-128-10,3 1 128 18,-1-8-416-16,2-1-32-1,6 1 0-1,-3-2 0 12,5-2-1712-10,5-4-336 2,-1-6-80-4</inkml:trace>
    </iact:actionData>
  </iact:action>
  <iact:action type="add" startTime="61256">
    <iact:property name="dataType"/>
    <iact:actionData xml:id="d40">
      <inkml:trace xmlns:inkml="http://www.w3.org/2003/InkML" xml:id="stk40" contextRef="#ctx0" brushRef="#br1">32357 8936 25791 0,'0'0'1152'1,"-12"4"224"-1,2 2-1104 0,1 2-272 4,-7 1 0-4,-2 1 0 5,1 2 608-4,-7 4 64 8,1 1 16-8,0-1 0 2,3 3-224-2,1-3-32 9,-1-3-16-10,8 1 0 4,-1 2 160-2,5 1 48 7,6-5 0-9,2 6 0 4,4-5-64-4,6 5-16 10,3-5 0-10,1 3 0 4,5 2-32-3,3-5-16 8,-3 5 0-8,-1-3 0 6,1 3-48-7,3-1-16 8,-7 1 0-8,3 1 0 6,-8-5 32-6,2 2 16 11,-7 3 0-11,-1-3 0 4,-2 3 128-4,-4-3 32 9,-2-4 0 0,-1-3 0-9,-9 9-112 0,2-8-16 8,-7 1 0-8,-3-5 0 4,-3 0-192-4,-2-2-32 10,-5 4-16-10,1-6 0 5,0 0-272-5,2-4 160 11,-1-4-160-11,3 2 128 17,0 0-1376-15,1 2-288-2,3 0-48 1,-6 0-16544 1</inkml:trace>
    </iact:actionData>
  </iact:action>
  <iact:action type="add" startTime="61810">
    <iact:property name="dataType"/>
    <iact:actionData xml:id="d41">
      <inkml:trace xmlns:inkml="http://www.w3.org/2003/InkML" xml:id="stk41" contextRef="#ctx0" brushRef="#br1">29544 10674 13823 0,'0'0'1216'2,"-4"-18"-960"5,0 3-256-6,2-3 0 1,2 3 2560-2,0-1 448 10,0 16 112-10,0 0 16 5,-2-12-1296-4,2 12-256 8,0 0-48-8,0 0-16 4,0 0-480-5,0 0-80 6,0 0-32-6,-4 22 0 7,-3 1-336-6,1 0-64 5,0 3-16-6,2 1 0 8,-2 0-112-8,0 3-16 7,2 1-16-6,2-4 0 5,-1 0-176-6,1 1-48 7,2 1 0-7,0-4 0 9,4-1-144-9,-4-3 0 7,0-7-192-7,0-14 192 24,7 17-800-24,3-3-32 0,-10-14-16 0,12 6 0 16,5-8-2336-16,-1-8-464 1</inkml:trace>
    </iact:actionData>
  </iact:action>
  <iact:action type="add" startTime="62047">
    <iact:property name="dataType"/>
    <iact:actionData xml:id="d42">
      <inkml:trace xmlns:inkml="http://www.w3.org/2003/InkML" xml:id="stk42" contextRef="#ctx0" brushRef="#br1">30073 10537 20271 0,'-6'20'1792'1,"2"-1"-1424"4,0 9-368-4,2-3 0 5,0-4 1008-6,-4 3 128 8,-4 3 16-8,3 2 16 6,1-3-208-6,-2-1-32 11,-2-5-16-11,2-5 0 4,3 5 64-3,-3-9 16 4,8-11 0-5,-6 16 0 9,6-16-32-9,0 0 0 12,0 0 0-12,0 0 0 4,0 0-320-4,0 0-64 6,0 0 0-6,0 0-16 10,19-12-96-10,3-1-16 8,-5-5 0-7,3 2 0 3,1-5-240-3,-1 3-48 9,-1 7-16-10,3-5 0 6,-1 3-144-6,-5 1 0 10,-16 12 0-10,18-4 0 8,1 4 0-8,-19 0 0 8,16 12 0-8,1 3 0 3,1 7 0-2,-7 5 0 9,1 4 0-10,-2 2 0 4,-6 4 0-3,0 0 0 10,0-1 0-11,-4-1 0 5,-2-4-176-5,0-2 176 11,2-2-128-11,-2-1 128 17,0-1-1472-16,0-7-192 0,2-1-64-1,0-5 0 12,0-12-976-10,0 0-208 1,0 0-32-3,0 0-16 0</inkml:trace>
    </iact:actionData>
  </iact:action>
  <iact:action type="add" startTime="62379">
    <iact:property name="dataType"/>
    <iact:actionData xml:id="d43">
      <inkml:trace xmlns:inkml="http://www.w3.org/2003/InkML" xml:id="stk43" contextRef="#ctx0" brushRef="#br1">30835 10093 20271 0,'0'0'1792'1,"0"0"-1424"5,0 0-368-5,0 17 0 4,-2 5 1872-5,2 3 304 10,-2 4 64-10,0 4 16 5,-1 6-1248-5,1-3-256 9,2 4-48-9,-4-1-16 4,0 8-48-4,-2-2-16 12,0 2 0-12,2 2 0 5,2-1-208-4,0-3-32 8,2 2-16-9,0-2 0 6,2-2-240-6,2-2-128 9,0-8 160-9,0-4-160 5,-4 1-224-5,4-3-144 11,-2-2-16-11,2-3-16 18,0-7-1904-17,-2-1-384 4</inkml:trace>
    </iact:actionData>
  </iact:action>
  <iact:action type="add" startTime="62591">
    <iact:property name="dataType"/>
    <iact:actionData xml:id="d44">
      <inkml:trace xmlns:inkml="http://www.w3.org/2003/InkML" xml:id="stk44" contextRef="#ctx0" brushRef="#br1">30746 10674 24527 0,'19'-8'1088'1,"-5"-2"224"-1,3 1-1056 0,9 3-256 6,1 2 0-6,2-4 0 6,-1-4 688-6,5-5 80 9,2 1 0-9,4-3 16 3,-2 1 80-3,2 4 16 11,-6 1 0-11,-2 1 0 4,-2 2-288-4,-1 1-48 12,-5 1-16-12,-3 8 0 4,-20 0-272-4,13 2-64 6,-13-2-16-6,10 11 0 8,-4 5 16-8,-8 7 0 11,-6 7 0-11,-2-1 0 5,1 2-192-5,-7 2 0 10,1 0 144-10,1-1-144 4,-4-1 0-4,9 0 144 19,-1-4-144-19,2 1 0 1,6-5 144-1,6 0-144 7,8-5 0-7,-1 0 144 4,9-5 160-3,3 1 16 9,5-8 16-10,3-2 0 4,6-4 368-3,2-4 64 8,-4-2 0-9,0 0 16 6,-2-10-96-6,0 5-32 10,-5-11 0-9,-7 5 0 4,1-1-96-5,-5-3-32 5,-3-5 0-4,-2-1 0 6,-7 2-32-7,-1-3-16 7,-6-1 0-7,-2 2 0 8,-1-6-128-8,-9 0-32 11,-2-3 0-11,-5 5 0 4,-3 2-320-4,1 0 0 12,2 1 0-12,-1 5 128 18,-3 7-1232-18,1 1-240 1,1 7-64-1,2 0-17408 3</inkml:trace>
    </iact:actionData>
  </iact:action>
  <iact:action type="add" startTime="63286">
    <iact:property name="dataType"/>
    <iact:actionData xml:id="d45">
      <inkml:trace xmlns:inkml="http://www.w3.org/2003/InkML" xml:id="stk45" contextRef="#ctx0" brushRef="#br1">29764 11871 13823 0,'0'0'1216'0,"-3"-9"-960"5,3 9-256-5,-6-10 0 3,2 0 2352-3,-8 0 416 8,-2 2 96-8,-5 3 16 7,3 3-1408-7,-3 2-288 8,-3 2-48-8,1 3-16 8,-1 3-496-8,-3 6-112 5,-2 0 0-5,-1 7-16 6,-1 6-192-6,2 3-48 7,0-1 0-7,3 0 0 7,3 4 96-6,5 0 16 9,2-3 0-10,11-3 0 6,1 0-208-6,7-7-32 9,3-3-128-9,6 1 192 5,-14-18 64-5,18 10 0 10,5-5 0-10,2-3 0 5,3-4 176-5,1-3 32 11,0-3 16-3,2-6 0-8,4 2-16 0,-1-3 0 8,-5 3 0-5,0-3 0-2,-4 1-192 0,-1 2-32 8,-10 4-16-8,-14 8 0 3,15-4-224-4,-15 4 176 10,0 0-176-9,6 14 160 4,-2 4 96-5,-6 7 32 11,-4 2 0-11,-8 8 0 3,1 4-160-3,-9-1-128 11,-5 4 144-10,-2-3-144 5,-1 0 192-6,-1 2-64 8,-2-2-128-8,-4 2 192 4,2-6-192-3,2 1 176 9,-4 1-176-10,4-4 160 5,1-6-160-4,5 0-192 4,4-5 32-5,7-7 16 23,-3-1-1424-22,9-8-288 0,10-6-48-1,0 0-8656 12,0 0-1744-11</inkml:trace>
    </iact:actionData>
  </iact:action>
  <iact:action type="add" startTime="63673">
    <iact:property name="dataType"/>
    <iact:actionData xml:id="d46">
      <inkml:trace xmlns:inkml="http://www.w3.org/2003/InkML" xml:id="stk46" contextRef="#ctx0" brushRef="#br1">29969 12078 13823 0,'0'0'1216'3,"0"0"-960"-2,0 0-256-1,10 14 0 5,-10-14 2016-5,18 7 352 10,-7 1 80-10,-11-8 16 5,20 4-928-4,1-4-176 5,-5-4-32-6,1-4-16 6,1 1-224-6,-4-5-32 7,5 2-16-7,-5-7 0 8,3 7-224-8,-5-6-48 8,2 1-16-8,-7-3 0 9,-1 4-176-9,2-1-16 6,-4 1-16-6,0-1 0 8,-4 3-48-8,0-4-16 11,0 16 0-11,-6-11 0 5,-6-1 16-5,1 8 0 10,-7 0 0-9,4 4 0 3,-3 4-256-4,-1 2-48 9,3 8-16-9,-5-1 0 6,1 9-176-5,1 5 0 8,-1 0 0-9,5 1-176 11,-2-1 176-11,7 0 0 0,-5 0 0 0,8 1-128 9,-2-3 128-9,1 0 0 7,5-1-144-7,4-5 144 7,5-1-144-7,1 1 144 12,0-5-192-12,6 0 192 19,-14-14-1472-18,19 8-192 0,5-7-48-1,-1-1-8848 12,0-1-1760-10</inkml:trace>
    </iact:actionData>
  </iact:action>
  <iact:action type="add" startTime="63987">
    <iact:property name="dataType"/>
    <iact:actionData xml:id="d47">
      <inkml:trace xmlns:inkml="http://www.w3.org/2003/InkML" xml:id="stk47" contextRef="#ctx0" brushRef="#br1">30601 11957 22111 0,'-21'16'1968'1,"-1"5"-1584"5,-1 4-384-6,0 3 0 4,-3-1 1008-3,3 4 112 6,-1 0 32-7,-1 1 0 6,2-1 80-5,1-8 32 9,5-1 0-10,-1-3 0 5,6 1-80-5,1-7-16 9,11-13 0-9,-8 14 0 5,8-14-384-5,0 0-80 11,0 0 0-11,0 0-16 5,0 0-192-5,13-12-48 8,5-1 0-8,3-7 0 7,1 1-144-7,-1-5-48 7,5-3 0-7,3 0 0 7,4 3-256-7,-2 1 128 10,1-1-128-10,-3-1 0 9,-2 2 0-9,0 3 0 9,-1 7 0-9,-1-3 0 4,-7 6 0-4,1 0 0 10,1 5 0-10,-20 5 0 4,13 9 0-3,3 1 0 10,-6 8 0-11,1 3 0 3,-7 4 0-2,-2 7 0 9,-2-1 0-10,0 2-144 5,-2-2 144-5,-2 2-192 11,-5-3 192-11,1-1-192 18,0 2-432-17,-2-4-80 0,3-5-32-1,1-1 0 14,4-1-1488-13,2-20-288 0,0 0-64-1,0 0-11248 0</inkml:trace>
    </iact:actionData>
  </iact:action>
  <iact:action type="add" startTime="64304">
    <iact:property name="dataType"/>
    <iact:actionData xml:id="d48">
      <inkml:trace xmlns:inkml="http://www.w3.org/2003/InkML" xml:id="stk48" contextRef="#ctx0" brushRef="#br1">31011 12076 16575 0,'0'0'1472'3,"0"0"-1168"0,0 0-304-3,0 0 0 4,10 14 1600-4,3-5 272 10,-13-9 48-9,16 4 16 3,1-2-432-4,-3 0-96 8,2-8 0-8,3 2-16 6,-1-1-256-6,-3-3-48 10,-5 0-16-10,4 0 0 6,-5-5-464-6,3 3-96 9,0-2 0-9,-6-3-16 4,0 3-112-3,1-4 0 10,-3 5-16-11,-2-5 0 5,-2 6-48-5,0-2 0 9,-2 5 0-9,2 7 0 6,-7-8 0-6,7 8-16 9,-14-2 0-8,-2 6 0 4,16-4-304-4,-15 10 0 8,-5 5 128-8,6 3-128 2,-1 3 0-3,5 5 0 11,-4-5 0-11,7 4 0 3,-1 1 0-2,0-3 0 16,2 2 0-17,4-1 0 1,0-1 0-1,2-1-144 10,0-7 144-10,4-1 0 16,0-6-448-15,-4-8-16 0,0 0 0 0,12 10 0 11,-2-3-752-10,5-5-128-2,-1-2-48 0,3-4-8416 12,-1-7-1696-11</inkml:trace>
    </iact:actionData>
  </iact:action>
  <iact:action type="add" startTime="64616">
    <iact:property name="dataType"/>
    <iact:actionData xml:id="d49">
      <inkml:trace xmlns:inkml="http://www.w3.org/2003/InkML" xml:id="stk49" contextRef="#ctx0" brushRef="#br1">31504 11953 24479 0,'0'0'1088'2,"-7"10"208"-2,-1-2-1040 0,2 5-256 7,0-1 0-7,-4 6 0 4,1-3 784-4,1 3 112 9,-4 1 0-9,2-5 16 4,2 3-144-4,-3-3-16 11,3 2-16-11,2-5 0 6,-4 3 16-6,3-4 0 8,-1 2 0-8,8-12 0 6,0 0-128-5,0 0-32 8,0 0 0-8,0 0 0 3,0 0-144-4,11 3-48 10,7-3 0-10,0-3 0 6,-3-5-128-5,7 2-16 8,-7 0-16-9,5-4 0 6,1-3-96-6,3 3-16 6,-7-4 0-6,1 6 0 8,1-1-128-8,-3-3 160 16,-1 4-160-16,3 0 160 2,-4-1-160-2,1 1 0 8,-3 2 144-8,2 0-144 4,-5 2 0-4,-9 4 0 11,0 0 0-11,14-4 128 5,-14 4-128-4,0 0 0 5,0 0 0-5,0 0 128 6,0 0-128-7,0 0 0 6,0 0 0-5,0 0 0 6,0 0 0-7,0 0 0 10,0 0 0-9,0 0 0 4,0 0 0-5,0 0 0 10,0 0 0-10,0 0 0 5,0 0 0-5,0 0 0 7,0 0 0-7,0 0 0 7,0 0 0-7,0 0-128 8,0 0 128-8,8 20 0 8,-8-20 0-8,2 17 0 8,0-3 0-8,0 2-128 6,-2-16 128-6,0 0 0 11,5 13 0-11,3 3 0 5,-8-16 0-5,0 0-160 6,18 8 160-6,1-1 0 8,-3-3 0-8,-16-4 0 11,18 4 0-11,-1-2 0 5,-17-2 0-5,18 0 0 10,-1 0 0-9,-17 0 0 3,16-2 0-4,-16 2 0 9,15 2 0-8,-15-2 0 3,0 0 0-4,0 0 0 10,22 0 0-9,-22 0 0 4,14 0 0-5,-14 0 0 9,15-6 0-9,-1 1 0 5,-14 5 0-5,17-8 0 11,1 2 0-11,-8-2 0 3,-1 0 0-2,5 2 128 10,-4-1-128-11,3-3 0 6,-3 0 128-6,4 0-128 9,-4-5 0-9,-1 3 144 4,5-4-144-4,-6 3 0 8,0-5 144-8,3-3-144 7,-3 1 128-7,2 3-128 10,2-7 160-10,-7-3-160 5,3-6 144-5,0-6-144 12,-2 2 128-11,-4 0-128 2,0-8 128-3,0-6-128 7,0-1 128-7,0 7-128 8,2 0 0-8,1 4 0 7,-3 4 0-7,2 10 0 8,-4 3 0-8,2 9 0 11,0-1 0-11,-2 8 0 4,0 8 0-4,0 0-144 10,0 0 144-10,-8 10 0 6,-1 9-144-5,-1 7 144 8,-4 5 0-8,2 10-144 2,3 4 144-2,-5 5 0 9,4 1 0-10,1 2-128 5,3 3 128-5,2 1 0 9,2 0-144-9,4-5 144 3,0-3 0-3,2-4 0 13,3 0 0-13,3-8 0 3,0-4 0-2,6-6 0 8,-5-3 0-9,5-5 0 6,-4-1 176-6,3-9-48 11,-3-3-128-11,3-2 192 4,-3-4-16-4,6-4-16 10,-5-2 0-9,3-1 0 18,-2-9-1200-18,-1 4-240 3,-1-3-64-4</inkml:trace>
    </iact:actionData>
  </iact:action>
  <iact:action type="add" startTime="65655">
    <iact:property name="dataType"/>
    <iact:actionData xml:id="d50">
      <inkml:trace xmlns:inkml="http://www.w3.org/2003/InkML" xml:id="stk50" contextRef="#ctx0" brushRef="#br1">30835 12981 14735 0,'-2'-22'1312'1,"2"22"-1056"3,4-15-256-3,2-5 0 3,-2 3 1664-4,-2 3 288 9,-2 14 48-8,-2-21 16 4,-4 1-416-5,-4 5-96 10,3-5-16-10,-7 5 0 3,0-1-272-3,-1 4-48 12,-1 1-16-12,-7 7 0 4,-5 0-464-4,1 4-112 11,0 4 0-11,-3 1-16 5,-1 11-304-4,-6-2-48 8,2 5-16-9,4 5 0 5,4-1-192-5,7 4 128 10,6 3-128-10,5-3 0 4,7-8 0-4,8 5 0 12,1-1 0-12,5-1 0 4,8-5 224-3,5-1-48 13,2 3-16-14,1 1 0 2,3-3 64-2,0 5 16 10,-2-3 0-10,1 1 0 3,-3-3-64-3,-2 1-16 11,-3-4 0-11,-1 5 0 4,-7-1 16-4,-1-3 0 11,-5 3 0-10,-2-5 0 3,-2 5 160-4,-4-4 48 11,-4 3 0-11,-2 1 0 2,-4-7 112-2,-7 5 16 9,-1-4 16-9,-3 3 0 7,-8-7-144-7,-6-4-48 12,-1 0 0-12,-1-4 0 4,-6-4-144-4,4 0-48 9,0-10 0-8,6 3 0 4,6-1-144-5,4-5-144 10,5-5 144-10,4 1-208 21,8-1-1552-20,5-3-304 4,2-2-64-4,9 3-8928 0,10-1-1776-1</inkml:trace>
    </iact:actionData>
  </iact:action>
  <iact:action type="add" startTime="66028">
    <iact:property name="dataType"/>
    <iact:actionData xml:id="d51">
      <inkml:trace xmlns:inkml="http://www.w3.org/2003/InkML" xml:id="stk51" contextRef="#ctx0" brushRef="#br1">31216 12846 12895 0,'-16'20'576'1,"4"-8"112"-1,3 5-560 0,-5 5-128 6,2 3 0-6,-1 4 0 6,-3 2 2576-6,0-1 496 6,3-3 80-6,-5 0 32 9,6-1-1600-9,1-3-320 6,5-4-64-6,2 1-16 9,2 3-64-9,2-5-16 9,0-18 0-9,2 16 0 7,6-3-432-7,5-5-96 6,1 0 0-6,6-4-16 8,3-4-80-8,0-4-16 7,-1-2 0-6,1 0 0 6,1-6 48-7,-3 1 0 7,-1-1 0-7,-3-6 0 7,3 1-272-6,-3-1-48 9,-7-3-16-10,0-4 0 4,-2 3-176-3,-5 3 192 9,-1 1-192-5,-4-1 192-4,-1-1-192-1,-3-1 160 12,6-1-160-12,-2 1 160 4,-4 1-160-4,4 7 0 7,4-3 0-7,4 4 0 7,-6 12 0-7,15-17 0 12,3 5-160-11,1-4 160 1,7 1-192-2,3-3 48 11,0-3 16-10,3-3 0-1,3-1 0 0,-4 2 0 8,-4-5 0-8,2 1 0 6,-1-10 128-5,-1 2 0 12,0 0 0-12,-1-2 0 0,-5 5 0-1,-1-1 0 12,1 0 0-12,-3 2 0 3,-11-2 0-2,-1 9 128 6,-2 3-128-7,2 1 0 8,-2 7 0-8,-4 13 128 10,0 0-128-10,-12-10 0 4,1 6 0-4,-5 10 0 12,-2 12 0-12,-3 7 0 5,-2 6 0-5,1 6 0 11,3 4 0-10,-1 2 0 4,-1 6 0-4,3 0-160 6,2 5 160-7,1-7 0 6,3-6 0-6,0 4 0 8,1-4 0-8,5-2 0 6,2-10 0-6,4-2 0 11,0-3 144-10,4-7-144 2,0 1 256-2,-4-18-48 8,17 8 0-9,-3-3 0 5,6 1 144-5,-3-10 32 7,3-3 0-6,3-1 0 6,2-10-64-7,3 3-16 7,-1-5 0-7,0 1 0 8,1 1-128-7,1-3-32 4,-2-3 0-4,0 5 0 6,-1 3-144-7,1 2 0 8,-3 9 0-8,-5-1 0 9,1 4 0-9,1 8 0 11,-3 3 0-11,-3 11 0 4,5-3 0-4,-5 5 0 6,-1 9 0-6,3 0 0 9,-3 1 0-9,4 1 0 12,-7 4 0-12,5 0 0 5,-4-4 0-5,5 0 0 11,-5 0 0-11,4 0 0 4,-5-9 0-4,7 1 0 5,-5-5 0-5,5-1 0 9,2-7 0-9,-3 3 0 10,5-3 0-9,-1 0 0 3,-2-4 0-3,1-6 0 9,1 0 128-10,3 1-128 20,1 1-1920-19,-1 0-400 2,3 0-96-3,-2 4-16 0</inkml:trace>
    </iact:actionData>
  </iact:action>
  <iact:action type="add" startTime="72662">
    <iact:property name="dataType"/>
    <iact:actionData xml:id="d52">
      <inkml:trace xmlns:inkml="http://www.w3.org/2003/InkML" xml:id="stk52" contextRef="#ctx0" brushRef="#br3">17139 5742 7359 0,'0'0'656'2,"6"-14"-528"1,3-2-128-3,-1 9 0 5,-8 7 1488-4,10-12 272 8,3 4 48-9,-1 2 16 6,4-1-1280-6,-3-3-256 8,5 2-48-8,-4 2-16 7,1-6-64-7,3 3-16 7,-5 3 0-7,5 2 0 8,-4-4 80-8,-14 8 16 9,17-2 0-9,3 2 0 6,-20 0 160-6,15 2 48 7,-15-2 0-6,20 0 0 6,-20 0 64-7,15 6 32 7,-15-6 0-6,16 2 0 8,-16-2 160-9,0 0 48 7,0 0 0-7,0 0 0 7,0 0 112-7,0 0 32 6,0 0 0-6,0 0 0 9,-16 0-144-9,1 2-32 7,-9-2 0-7,-1 2 0 8,-2 0-400-8,-2-2-96 6,-3 0-16-5,1 0 0 6,0 4 16 0,2-2 0-6,-3 2 0-1,3-1 0 7,0-1 64-7,0 4 16 8,-5-2 0-8,3 0 0 7,4-4-32-7,0 0 0 8,-3 0 0-8,5 2 0 7,0 6-32-7,3-2-16 8,5 1 0-8,-1-3 0 9,-1-2-48-9,7 4-16 6,12-6 0-6,-14 14 0 7,5-6-160-7,9-8 192 8,-6 17-192-8,2 1 192 8,0 5-64-8,8 1 0 7,-2-1 0-7,2 8 0 9,-2 6-128-9,3 10 192 6,3 2-192-6,2 3 192 9,-4 7-192-8,4 7 0 3,-1 10 144-4,-1 2-144 9,-4 0 0-8,2 6 0 4,-2 4 0-5,0 2 128 10,-4 11-128-10,0 2 0 5,-4 1 0-4,0 3 0 7,0-4 0-8,-2 3 0 7,-2 1 0-7,-3-2 0 8,3-3 0-7,-2 3 0 5,-2-4 0-6,1-5 0 7,-7-2 0-7,4-9 0 9,-3-3 128-9,1-2-128 7,3-4 0-7,-5-7 144 8,2-3-144-8,-3-2 0 7,1-3 176-7,3-5-176 6,-5-5 160-6,3-2-160 9,3-6 224-9,4-1-48 7,-3-3-16-7,5-3 0 9,-4-7 16-9,6-6 0 6,2-5 0-6,4 1 0 9,0-5-32-9,4 2 0 5,-4-16 0-5,0 0 0 8,20 9-144-7,-1-1 0 6,-1-4 0-7,7-6 0 7,5-6 192-7,3 0-64 8,6 3 0-7,2-5 0 6,7-4-128-7,7 4 192 7,4-3-192-6,1 5 192 6,2 0-192-7,-1-2 128 8,-1 3-128-8,5 1 128 8,3-6-128-8,-4 4 0 6,7 2 0-6,-3 3 0 8,6-1 0-8,2-2 0 7,-6 2 0-7,2-2 0 7,-3-2 0-7,-3-2 0 8,-2-1 0-8,3 3 0 8,-5-2 0-8,-3 0-176 6,-1 1 48-6,1-3 0 26,-3 6-1344-25,5-7-256 1,-5-1-48-2,-1-10-13136 0</inkml:trace>
    </iact:actionData>
  </iact:action>
  <iact:action type="add" startTime="73461">
    <iact:property name="dataType"/>
    <iact:actionData xml:id="d53">
      <inkml:trace xmlns:inkml="http://www.w3.org/2003/InkML" xml:id="stk53" contextRef="#ctx0" brushRef="#br3">18403 5720 17503 0,'-10'-29'1552'1,"-2"-2"-1232"-1,2 0-320 0,5-1 0 7,-1-9 1168-6,0 2 176 6,0 4 48-7,2 4 0 7,2 0-544-6,2 8-96 5,-2-1-32-5,2 3 0 7,2-1-32-7,0 7-16 5,0-3 0-6,4 1 0 7,2 5-112-6,0-2-32 5,-5 2 0-5,7 5 0 7,4-5 0-8,-1 4 0 6,3 0 0-5,-4-1 0 6,3 3 16-7,-15 6 0 8,14-2 0-8,2 4 0 7,-16-2-96-7,19 6-32 6,-5 3 0-5,1 1 0 6,-5 8-176-7,2-1-48 10,-4 5 0-10,-2 1 0 6,1 4-64-6,5 7-128 13,-6 7 176-13,4 5-176 5,1 9 128-5,-3 7-128 5,2 5 0-5,0 3 0 7,-5-2 0-6,3 10 0 5,2 8 0-5,-4 4 0 7,-2 3 0-8,0-1 0 8,0 7 0-8,-1-3 0 6,3 1 0-5,0 3 0 6,-4 7 0-7,4-2 0 8,2-1 0-8,5-1 0 6,-1-5 0-6,4 5 0 9,-3-3 0-8,5-3 0 6,3 4 0-7,1-9 0 7,-1 0 0-7,3-3 0 6,-1-5 0-6,1 0 0 9,-3 4 0-9,-3-2 0 7,-1-2 0-7,1-4 0 9,-5 0 0-9,3-4 0 5,-6 0 0-5,3-6 0 9,-3 2 192-9,-2-10 48 8,-4-1 0-8,2 1 0 6,-6-1 240-6,-4-3 48 8,0-3 16-7,-2-1 0 6,0-5-32-7,-6-4-16 6,1-2 0-6,-5 2 0 8,1-4-112-8,-5 0-32 8,-1-2 0-8,-1-8 0 8,-3-2-192-8,-1 0-32 8,1-3-128-8,-2-3 192 8,-1 1-192-8,1-5-288 7,-2-5 64-7,-2-4 16 24,-4-3-1824-23,-4-3-352 3,-10-6-80-4</inkml:trace>
    </iact:actionData>
  </iact:action>
  <iact:action type="add" startTime="74195">
    <iact:property name="dataType"/>
    <iact:actionData xml:id="d54">
      <inkml:trace xmlns:inkml="http://www.w3.org/2003/InkML" xml:id="stk54" contextRef="#ctx0" brushRef="#br3">16762 5810 20095 0,'0'0'896'3,"0"0"176"-3,0 0-864 0,0 0-208 1,0 0 0-1,0 0 0 6,18-8 256-5,-18 8 16 5,19-4 0-6,-19 4 0 9,16-6 48-9,-16 6 16 7,17-3 0-7,-3-3 0 7,0 0-80-7,-14 6 0 8,17-10-16-8,-7 4 0 7,-10 6 80-7,12-13 0 8,1 3 16-8,-13 10 0 8,8-10 48-7,4-2 0 4,-2 1 0-4,-3-5 0 6,-7 16-64-6,4-14 0 4,-4 14 0-5,2-19 0 9,4-1 128-8,-10 7 0 5,-2-3 16-6,1 6 0 8,5 10 48-8,-8-17 0 6,-10 5 0-6,5-3 0 10,-5 3-16-10,-2 0 0 6,-3 2 0-6,2 5 0 7,-5-1-272-6,1 0-48 5,-2 4-16-2,-3 0 0 1,-1 2-160-5,-2 0 0 8,-2 0 0-8,0 4 128 8,-6 6-128-7,2-3 128 4,-6 3-128-5,4 2 128 10,-6-2 0-10,0 5-128 6,1 1 192-6,-9-1-64 7,-7-3 64-7,-1 4 0 8,3-5 0-8,-3 5 0 8,-3-4 16-8,3 3 16 6,3-3 0-6,-4 6 0 9,1 3-48-9,1-3-16 6,-5 3 0-6,1 1 0 10,-6-5-160-10,0-5 192 4,-4 3-192-3,4-1 192 7,3 2-192-8,-3-3 192 7,6 7-192-7,-2-5 192 7,3 1-192-7,3-4 160 8,-5-1-160-8,3-3 160 8,-6 0-160-8,2 0 128 7,-5 0-128-7,9-5 128 8,-4 1 0-8,3-2-128 7,5 0 192-7,-2 4-64 8,-3-4-128-8,5 2 0 8,1-2 0-8,1 0 0 7,-9-4 0-7,1 0 0 7,-2 0 0-6,1 0 0 7,5 0 0-8,-4 2 0 6,3-2 0-6,3-4 0 8,-3 4 0-7,1-3 0 5,2 1 144-6,-1 0-144 9,-3 0 128-9,-5-4-128 6,-3 4 128-6,2 0-128 8,-2 0 0-8,4 0 144 7,-5 2-144-6,7-1 0 6,-4-5 128-6,6 4-128 5,-5 0 0-6,3 4 0 10,-6-2 0-10,-2 0 0 5,-8 0 0-5,2 0 0 7,2-2 0-6,-2-2 0 6,4 3 0-7,2-1 0 9,3 2 0-9,-3 0 0 6,4 0 0-6,-4-2 0 8,-4-4 0-8,2 2 0 7,4-2 0-7,-2 5 0 8,1-7 176-8,7 4-176 8,-4-2 160-8,5-2-160 8,7-1 176-8,-4 1-176 12,-5-4 192-12,5 3-192 4,-6-5 176-4,3 4-176 6,3-9 160-6,-3 3-160 9,5 5 224-9,3-7-48 11,1-1-16-10,-1 3 0 2,1-3 48-3,3 7 16 6,4-2 0-6,4-5 0 9,-3-4-32-9,-5-1 0 11,2-1 0-11,2 5 0 5,1 1-32-5,1-2-16 10,0-5 0-10,8 3 0 4,-2 0 32-4,6-3 0 7,0 1 0-6,2-2 0 6,3 1-176-7,7 1 160 11,4-2-160-11,-1 2 160 5,4-7-160-5,-1-3 160 11,3 4-160-11,4-2 160 5,7 0-160-5,-1-4 0 6,2 2 144-6,4-2-144 7,0 4 0-7,2 4 128 7,5-1-128-7,3-1 0 8,-6-6 128-8,9 4-128 7,-1 4 160-7,6 0-160 8,-3 2 144-8,5-7-144 11,1 5 128-11,2-2-128 5,1 0 0-4,1-4 0 8,-2-2 0-9,1 10 0 5,1-1 0-4,0 5 128 10,-1-2-128-10,-1 5 0 2,-3 7 0-3,3-3 0 10,0 2 0-10,-1 3 0 6,-3-3 0-5,-1 6 0 7,-3 7 0-8,3-1 0 6,-20 4-160-6,13 2-16 10,3 2 0-10,-16-4 0 18,12 9-528-17,-3 5-96-1,-9-14-32 1,6 17 0 13,-4 5-1520-13,-2-1-304-1,0 3-64 0,-2-1-7424 10,0 1-1488-9</inkml:trace>
    </iact:actionData>
  </iact:action>
  <iact:action type="add" startTime="75184">
    <iact:property name="dataType"/>
    <iact:actionData xml:id="d55">
      <inkml:trace xmlns:inkml="http://www.w3.org/2003/InkML" xml:id="stk55" contextRef="#ctx0" brushRef="#br3">8849 4765 24879 0,'-20'-12'2208'2,"3"6"-1760"1,-1 0-448-3,5-2 0 8,-1 3 1344-8,8-1 192 11,-2-4 48-10,6-2 0 2,2 1-848-3,6-7-160 7,0-1-48-6,4 1 0 8,7-5-240-9,1-3-48 7,3-1-16-7,5-2 0 6,-1-8-224-6,4-4 0 7,1 0 0-7,1-4 0 7,0 8 0-7,4-6 0 12,-2 2 0-11,0-2 0 2,6 0 128-3,-1 4-128 11,1 2 0-11,2-2 144 3,-4 4 80-2,4 4 16 10,-6 2 0-1,0 3 0-10,-4 5 224 0,4 3 48 0,-2 5 16 1,-3-3 0 8,-1 8-96-9,-2 6-32 11,0 0 0-11,1 8 0 3,-1 12-208-2,0 3-64 11,3 10 0-12,-1 4 0 3,-4 2-128-3,-1 10 128 11,1 6-128-11,-2 5 128 4,-5 3 0-4,3 7-128 11,1-2 192-10,-3 3-64 4,-3-7 32-5,1-1 0 9,-1 1 0-8,-4-2 0 3,-8-7 48-4,2-4 16 23,-3 2 0-21,-1-1 0-2,0-1-32 0,4-4 0 0,-2 2 0 0,0-1 0 5,-4-3-192-5,0 0 128 10,4 0-128-10,2-4 0 18,2 2-1952-17,-1 0-480 2,1 10-112-3,8-2-16 0</inkml:trace>
    </iact:actionData>
  </iact:action>
  <iact:action type="add" startTime="76630">
    <iact:property name="dataType"/>
    <iact:actionData xml:id="d56">
      <inkml:trace xmlns:inkml="http://www.w3.org/2003/InkML" xml:id="stk56" contextRef="#ctx0" brushRef="#br3">1427 11600 26431 0,'-14'-21'1168'1,"9"11"240"-1,-3-2-1120 0,8 12-288 5,0 0 0-4,0 0 0 1,0 0 240-2,0 0-16 11,0 0 0-11,0 0 0 5,15 0 0-5,-15 0 0 9,22 10 0-8,-6 0 0 4,3 0-16-5,1 7 0 10,-5-1 0-10,3 5 0 4,-1 3-48-4,-1 1-16 12,1 2 0-12,-3 6 0 3,4 6 0-2,-7-4 0 8,1 3 0-9,-4 4 0 5,0 5 96-5,-4 0 16 11,-4 4 0-10,-4 3 0 9,-2 3 80-10,0 5 32 6,-2 7 0-3,-6-5 0-2,3 0 16-1,-5 1 0 11,4-3 0-9,-5-2 0 1,-1-1-64-3,5-4-16 9,-5-7 0-8,4 1 0 3,-3-2-112-4,7-4 0 11,-3 0-16-11,5-4 0 4,4-2-176-3,2-4 0 9,2-2 0-10,0 0 128 5,0-7-128-5,2-3 0 8,2-1 0-8,7-9 128 7,7-1-128-7,3-2 0 9,1-2 0-9,5-4 0 5,4 0 0-5,3-6 0 11,3-2 0-11,6-4 0 5,-3 2 0-5,9-3 0 6,6-5 0-6,-1 4 0 8,-1-3 0-7,6 5 0 5,7-6 0-5,2 7 128 6,8-3 0-7,4 4 0 9,4 2 0-9,0-3 0 7,-2 3-128-7,0 0 0 10,-2 4 0-10,6-6 0 5,-1-4 0-5,5 7 0 6,4 3 0-6,-4 0 0 8,-5-2 0-8,-1 2 128 7,-2 2-128-7,0 2 0 7,-4 2 0-7,2-2 0 12,0 3 0-11,-2 1 0 1,-4 2 0-2,0 0 0 12,-2-2 0-12,-7 5 0 4,-3-1 0-4,1 0 0 7,-5 2 0-7,-1-5 0 7,-5 1 0-7,-1 2 0 10,-6 0 128-10,-2-6-128 9,-6 0 0-8,-2-1 0 7,-2 1 0-7,-5-4 0-1,-7-4 144 0,-3 1-144 8,-3-3 160-8,-5 0-160 9,2-8 480-9,-3 1 0 6,-5-9 0-6,-4-3 0 9,0-4 416-9,-6-3 64 11,-5-3 32-11,1-2 0 3,-2-2-208-3,1-10-32 11,-5-3-16-11,0-5 0 4,-3-1-288-4,-1-3-64 10,1-5-16-9,-3 2 0 3,3 7-176-3,3 2-16 9,-3 1-16-10,1 5 0 4,3 6-32-3,-3 2 0 10,4 6 0-11,-1 2 0 4,7 4-128-4,-4 3 0 10,3 3 0-10,1 1 0 19,-2 9-736-18,10 13-176 0,0 0-48-1,0 0-12352 7,0 0-2464-5</inkml:trace>
    </iact:actionData>
  </iact:action>
  <iact:action type="add" startTime="83236">
    <iact:property name="dataType"/>
    <iact:actionData xml:id="d57">
      <inkml:trace xmlns:inkml="http://www.w3.org/2003/InkML" xml:id="stk57" contextRef="#ctx0" brushRef="#br4">14937 6376 11167 0,'-4'-14'496'2,"4"14"96"-2,0 0-464 0,-6-12-128 6,0 4 0-6,0 1 0 5,0-7 976-5,-5 4 176 10,1-3 48-10,2 3 0 4,-6 4-304-3,3-2-64 4,-7-2-16-5,4 5 0 9,-1 1-64-8,3-2-16 4,-4-2 0-5,3 6 0 8,-5 2-160-8,3 2-16 12,-1 4-16-12,-3 0 0 4,3-2-96-4,-2 0-32 6,-3 5 0-5,-1 3 0 3,1-6-64-4,-2 2-16 7,-1-1 0-7,-1 1 0 8,0 6-48-8,-1 1-16 10,-1-3 0-10,1 4 0 10,-1 1 0-10,2-3 0 6,-1 5 0-6,1 1 0 4,2-4 48-4,-1 5 16 13,1 0 0-13,-2 1 0 3,3 1-96-3,1 3-32 10,1-1 0-10,1 2 0 5,-3 3-48-5,8-1-16 11,-1 0 0-11,3 4 0 4,-5-2-16-4,7 3-128 11,-2 1 192-11,2 2-64 4,5-2-128-3,-3 0 0 10,6 6 0-11,0-4 128 3,2-2-128-2,0 2 0 12,2 0 0-12,2 0 0 0,2 6 0-1,-1-4 0 12,-1 6 0-10,4-6 0-1,2 2 128-1,-2-4-128 11,3 2 0-11,3-2 128 3,-4 0-128-3,3 2 128 13,-3-4-128-11,4-2 128 0,-4 1-128-2,1-1 192 11,3-4-192-11,-4 2 192 4,3 0-192-4,-3-1 192 11,0-1-192-11,4-4 192 3,-7-1-192-3,7-5 160 11,-2-1-160-11,5 1 160 4,-9 1-16-4,8-5 0 11,-5 3 0-11,7-5 0 4,-2 3-16-4,1-4 0 11,3-1 0-11,-5-5 0 4,5 0 16-4,-5 0 0 8,3 0 0-8,3-6 0 7,-1-2 64-7,-3 2 16 10,3-4 0-10,1 0 0 5,-3-2-224-5,1 0 0 12,3-1 0-11,-3-5 0 2,-3 0 0-3,5-5 144 12,-1-1-144-12,-3 4 192 4,3-3-192-4,1 5 128 4,1-3-128-4,-3-1 128 11,1-5-128-11,1-1 160 10,-3-1-160-10,1-1 160 5,3 3-160-5,-3-3 160 11,1 1-160-11,-1-2 160 4,1-1-160-3,-5 1 0 9,3 0 144-10,2-3-144 4,-5 1 0-4,3 0 0 7,-5-3 0-7,3 1 128 7,-6 0-128-7,3 0 0 11,-5 1 0-11,2 1 0 5,2-2 128-4,-7-2-128 8,1-2 128-8,-2-3-128 3,0 1 176-3,-4 2-48 10,0-6 0-11,-4 2 0 3,0 2 0-2,-2-4-128 10,3 2 192-9,-3 4-64-1,-4 0-128-1,2-2 0 12,0-1 0-12,-5 5 128 5,3-2-128-5,-4 2 0 10,3 0 144-10,-5 1-144 4,2 1 0-3,-1 0 128 5,-1-2-128-6,-3 3 0 3,-1 5 0-2,3 0 0 6,-5 1 0-7,-1 1 128 7,-5-1-128-7,1 3 0 11,0 1 128-11,-1-1-128 5,1 3 0-5,0 4 0 11,0 5 0-10,-3-1 128 2,-1-2-128-3,2 2 0 10,-2-2 0-8,-1 5 0 1,-1 1 0-3,2 2 0 13,-2 0 0-13,2 0 0 3,-1 2 0-3,1 4-128 11,-2-2 128-11,2 4 0 5,2 1 0-4,1 1-128 10,1 0 128-11,2 4 0 4,-1-1 0-4,5 9-160 9,-1-5 160-8,-1 5 0 4,0 3 0-5,-1-1-128 10,1-1 128-8,1 7 0 1,1 5 0-3,-3 0 0 10,5-2 0-10,3 6 144 4,-3 2-144-3,7-4-176 9,-2 2 48-10,7 6 0 4,-5-2 128-4,6 4 0 10,0 4 0-10,6-6 0 4,0 2 0-4,0 3 0 11,0-3 0-11,4 2 0 5,2 2 0-5,4-1 0 11,-2-1 0-11,-1 2 0 3,9-6 0-3,-2-4 0 12,3 2 0-12,5-6 0 5,-3 0 0-5,5 2 0 10,1-4 0-10,2-1 0 4,2-1 0-4,3-2 0 7,3-4 0-7,-2 1 128 10,0-1-128-10,0-2 0 9,-2 1 0-6,5-7 0 0,-3 3 0-3,-2-8 144 12,2 1-144-12,-2-3 0 3,2 4 176-3,1-7-176 11,-3-1 160-9,0-4-160 0,-2 0 160-2,-1-6-160 11,-1-2 160-11,0 3-160 3,-1-5 176-1,-1-2-176 3,0 2 192-4,1-5-192 6,-3 1 160-5,-1 0-160 4,1-5 128-6,-2-1-128 8,1 0 128-8,3-1-128 6,-3-4 0-5,-3 1 128 6,3-1-128-7,1-1 0 8,-3-1 0-8,-5 0 128 7,5-1-128-7,-3-1 0 8,-3-4 144-8,1 0-144 4,-5-3 0-4,2 3 128 6,0 0-128-6,-5 0 0 9,-1-2 0-9,0-6 144 7,-4 2-144-7,0-2 0 8,0 0 128-8,-2 3-128 11,-4-3 0-11,-2 0 0 4,0 0 128-3,1-2-128 6,-1 2 0-7,-6-1 0 8,0 4 0-7,3-5 0 9,-7 4 0-9,4 6 0 1,-5-2 0-2,1 2 0 11,0-2 0-11,-5 2 0 5,1 1 0-5,3 3 0 10,-5 0 0-10,-1 1 0 4,0 3 0-3,-1 3 0 5,1-1 0-6,1 1 0 8,-1 5 0-8,-2-1 0 12,-1 6 0-12,1-3 0 4,0 5 0-4,-3 0 0 11,1-2 0-11,-2 7 0 4,-3 3 0-3,3 3 0 8,-2 5 0-8,0 0 0 3,-4-2-128-4,2 8 128 10,-1-3 0-10,5 7-144 6,-4-6 144-6,0 11-128 11,4 2 128-10,-1 5-128 1,1-1 128-2,2 2 0 11,-1 0 0-11,3 6 0 6,6 0 0-6,-3 0-160 8,-1 4 160-8,5 0 0 6,4 6 0-6,1 6-128 10,1-5 128-10,6-3 0 5,0 2 0-5,4 2 0 10,1 0 0-10,1-1 0 4,0 5 0-4,3 0 0 10,5-5 0-10,-4 1 0 5,2-6 0-5,2 2 0 11,3-4 0-10,-3 2 0 2,2-4 0-2,0 4 0 9,-2-6 0-10,5 0 0 5,-3-8 0-5,2-2 0 10,1 3 0-10,-1-3 0 5,4 0 0-5,-3-1 0 11,3-7 0-11,1 1 144 5,-1-3-144-5,6-5 160 8,1 2-160-8,0-7 160 6,5 1-160-6,-1 0 160 11,2-4-160-11,2-4 160 4,-1-2-160-3,3-4 192 8,2 0-192-9,2-2 192 4,-6-5-192-4,2-1 0 12,-1-3 144-12,-1-1-144 4,4-3 128-4,-2-5-128 10,0 1 160-10,0-2-160 4,1-3 128-4,1 1-128 11,-4-2 0-11,2-4 0 5,-2 2 128-5,0-3-128 11,3 1 0-11,-5-4 144 4,-4 2-144-4,-1-6 0 11,1 2 0-11,-4-5 0 3,-1 5 144-3,-8-6-144 11,1-2 160-11,-7 0-160 6,-2 5 128-6,-2-5-128 10,-2-4 0-9,-2 4 0 3,-2 3 0-3,-4 1 128 3,-3 0-128-4,1 8 0 8,-6-2 0-8,3 0 0 7,-7 8 0-7,1 3 0 9,-3 1 0-9,-3 0 0 10,-4-1 0-10,-5 7 0 4,1 5 0-4,-2 1 0 12,-2 5 128-12,-8 0-128 4,2 4 0-4,0 4 0 8,-7 2 0-8,1 6 0 7,-4 6 0-7,3 2-192 7,-1 7 192-7,0 4-208 8,0-1 208-8,5-1 0 11,3-1 0-11,-2 5 160 4,8 4-160-4,0 0-272 11,4 3 64-11,-3 12 16 19,11-5-2176-17,2 2-416-1,-3 6-96 0,18 0 0-1</inkml:trace>
    </iact:actionData>
  </iact:action>
  <iact:action type="add" startTime="87948">
    <iact:property name="dataType"/>
    <iact:actionData xml:id="d58">
      <inkml:trace xmlns:inkml="http://www.w3.org/2003/InkML" xml:id="stk58" contextRef="#ctx0" brushRef="#br4">18149 2309 8287 0,'0'0'736'1,"0"0"-592"6,8-11-144-7,-8 11 0 3,12-16 1312-2,-5 8 224 10,-7 8 64-11,0 0 0 5,4-11-608-5,0 3-112 6,-2 2-32-6,-2 6 0 8,0-8-144-8,0 8-16 10,0 0-16-10,0 0 0 5,-6-12-48-5,2 9-16 6,-3-1 0-5,7 4 0 7,-12-2 32-7,2 2 0 8,-6 0 0-9,5 4 0 5,-5-2-128-5,1 3-32 7,-7 5 0-7,3-2 0 8,1 0 16-8,-1 1 0 11,-5 5 0-11,3-2 0 7,-1 3-112-7,3-3-32 5,-5 4 0-5,-3-3 0 14,2 3 16-14,-1 3 0 2,-3-3 0-1,2 2 0 7,-1 1-80-8,1 1-16 7,0 3 0-6,-2-1 0 5,1 3-32-6,-1 0-16 8,0 3 0-8,-1 3 0 7,1 0 32-6,2 2 0 10,0 2 0-11,-1-2 0 4,1-1-48-4,4 1 0 12,-1-2 0-10,3 0 0-1,-3 4-64-1,3-2-16 10,-1-3 0-9,1 5 0 3,1 0 32-3,5 0 0 3,-3-2 0-4,9 2 0 9,-3 0 16-9,6 0 0 10,2 2 0-10,4 2 0 5,0-3-32-4,2-1 0 10,4 2 0-11,4-2 0 4,-3-2 32-4,3 2 0 10,8 0 0-9,-3-4 0 3,3-1 16-4,1-3 0 7,-1 0 0-7,3 1 0 7,3-3-16-6,1-2 0 5,2-5 0-6,1 1 0 8,-1 1 0-8,0-7 0 11,-1 1 0-11,1-4 0 4,0 2-16-4,3-3 0 11,-5-3 0-11,0-4 0 4,1-2 48-3,-1-2 16 5,0-2 0-6,-1-4 0 9,1-5 32-9,2-1 16 11,1-1 0-11,-1-7 0 4,-2 1-80-4,1-1-32 11,-1-5 0-11,4-2 0 5,1-3-32-5,-3 1-128 10,0-2 192-10,-1 0-64 3,-1-8-128-3,0 4 192 8,1 2-192-8,1-8 192 7,-4 2-192-7,-1-2 192 11,-5 6-192-10,3-4 192 3,-4 0-48-4,-3-6 0 12,-1-1 0-12,2 5 0 3,-9-2 0-3,1 2 0 11,-4-4 0-11,0-2 0 4,-4 3 16-4,-2-1 0 7,-2 0 0-7,3 6 0 8,-9 2 16-8,2 6 0 6,-2 0 0-6,-5 3 0 8,-1-1 0-8,-1 8 0 12,-5-1 0-12,-3 3 0 4,-4 3 0-3,-4 7 0 9,0-1 0-10,0 6 0 4,-6 2-16-3,0 2 0 4,-4 4 0-5,0 2 0 8,-4 6-160-8,-4 0 0 12,1-1-160-12,-3 7 160 3,1 0 0-3,1 5 0 12,4 1-128-12,6 1 128 4,2 2 0-4,4 3 0 10,6 1 0-9,-10 10-144 17,14-2-976-17,11-6-192-1,6-4-32 0,16-9-11472 11,6 1-2288-10</inkml:trace>
    </iact:actionData>
  </iact:action>
  <iact:action type="add" startTime="89118">
    <iact:property name="dataType"/>
    <iact:actionData xml:id="d59">
      <inkml:trace xmlns:inkml="http://www.w3.org/2003/InkML" xml:id="stk59" contextRef="#ctx0" brushRef="#br4">26349 2352 11807 0,'0'0'512'1,"-4"-11"128"0,-2 3-512-1,2-4-128 5,1 4 0-5,1 0 0 5,-2-5 1344-5,2 3 240 11,-4 2 48-11,-2-3 16 4,0 1-480-3,0 4-80 9,-7-4-32-9,1 2 0 3,-5 3-192-4,1-1-32 9,3-2-16-9,-7 4 0 5,-1 2-160-4,-3 4-16 11,1 2-16-12,-6 6 0 3,0-3-192-3,-3 9-48 11,1-4 0-11,-6 5 0 4,2-1 48-4,-6 3 0 10,2 5 0-9,-6-1 0 3,1-1 16 3,3 5 0-2,-2 6 0-2,4 2 0-3,-2 4-144 0,6 6-32 12,-2 8 0-12,4-1 0 5,2 3-128-4,3 4-16 7,3-5-128-7,2 1 192 2,3 3-192-3,9 1 0 12,1-1 0-12,6 1 0 4,4-1 0-3,6-3 0 8,4-1 0-9,7 1 0 4,3 2 288-3,2-5-32 11,5-5-16-12,4 0 0 4,2 0-48-3,4-6-16 8,-1 4 0-9,3-8 0 5,2 2-16-5,-4-6 0 11,2 0 0-11,2-6 0 3,-4 0 32-1,2-1 0 7,4-7 0-9,-2-1 0 5,0-2 64-4,-2-9 32 8,6-1 0-9,-2-2 0 5,8 0 16-4,-2-10 0 9,-3-2 0-10,3 2 0 4,2-3-48-4,-2-7-16 6,3-3 0-6,1-1 0 8,0-3-32-8,0-3 0 9,-7-1 0-9,3-4 0 5,-2-6 80-5,-2 0 16 12,0 0 0-12,-6-8 0 3,2-8 80-2,-6-3 0 9,-5-3 16-10,-1-1 0 5,0-3 48-5,-7 3 16 6,-9-1 0-6,-1 3 0 7,-4 1-64-6,-10 5-16 9,-4-1 0-10,-2 4 0 7,-9 8 64-7,-2 0 16 10,-5 6 0-9,-3 0 0 3,-4-4-144-4,-2 8-48 6,-8 2 0-6,0 3 0 8,-6 3-272-8,-4 1 160 7,-1 9-160-7,-1-1 128 8,-1 4-128-8,3 6 0 10,2 3 0-10,-17 2 0 20,4 5-1296-18,15 8-144-1,4 0-32-1,10 7-11712 9,2-3-2368-7</inkml:trace>
    </iact:actionData>
  </iact:action>
  <iact:action type="add" startTime="90380">
    <iact:property name="dataType"/>
    <iact:actionData xml:id="d60">
      <inkml:trace xmlns:inkml="http://www.w3.org/2003/InkML" xml:id="stk60" contextRef="#ctx0" brushRef="#br4">10035 11187 6447 0,'0'0'272'2,"0"0"80"-2,-4-8-352 0,0 0 0 7,0 2 0-7,-4-2 0 4,-1 1 528-4,1 1 48 10,-4 2 0-10,2-2 0 5,3 0-448-5,-3-2-128 9,2 5 0-9,8 3 0 5,-10-4-192-5</inkml:trace>
    </iact:actionData>
  </iact:action>
  <iact:action type="add" startTime="90537">
    <iact:property name="dataType"/>
    <iact:actionData xml:id="d61">
      <inkml:trace xmlns:inkml="http://www.w3.org/2003/InkML" xml:id="stk61" contextRef="#ctx0" brushRef="#br4">9855 11056 4607 0,'0'0'400'1,"0"0"-400"-1,0 0 0 1,0 0 0 4,0 0 1088-5,0 0 144 5,-11 0 32-4,3 2 0 8,-4 0-448-9,12-2-96 8,-10 2-16-8,10-2 0 5,-13 4 112-5,13-4 16 11,-14 8 0-11,0-6 0 6,-1-2 0-6,15 0 16 9,-16 2 0-9,16-2 0 6,-13-2 0-6,13 2 0 9,-16-6 0-9,4 4 0 5,12 2-224-4,0 0-48 8,-11-2-16-9,11 2 0 5,-16 0-80-5,16 0-16 10,0 0 0-9,0 0 0 3,-12-4 16-4,12 4 0 10,0 0 0-9,0 0 0 2,0 0-80-3,0 0-16 12,-4-12 0-12,4 12 0 5,0 0-112-5,0 0-16 8,12-17-16-8,-6 7 0 6,-6 10-48-6,0 0-16 11,0 0 0-11,10-16 0 6,-3 7-176-6,-7 9 128 4,0 0-128-3,0 0 128 8,0 0 16-9,0 0 0 10,0 0 0-10,0 0 0 5,0 0-144-5,0 0 0 10,0 0 0-10,0 0 0 6,0 0 256-6,0 0-16 9,0 0-16-9,0 0 0 6,0 0-48-6,0 0-16 7,12 9 0-7,2 5 0 7,-4-4 0-7,-1-4 0 8,3 3 0-8,0-1 0 8,5-2 16-8,-1 4 0 11,3-1 0-9,3-1 0-1,1 2 96-1,3 0 32 12,3-4 0-12,0 1 0 4,0 1-32-3,3-2 0 5,3 0 0-5,2-4 0 6,-2-2 48-7,0 0 16 11,4 0 0-11,-4 0 0 4,2 0-48-3,2 0-16 8,-4 0 0-9,-2-2 0 5,1 0-80-4,-1 0 0 9,-2 0-16-10,-2 0 0 4,1 0-48-4,-3 0-128 7,-4 2 192-7,-1-4-64 8,-1 2-128-8,-1 2 128 6,-3-2-128-6,-5 2 128 9,4 0-128-9,-16 0 0 9,0 0 144-9,0 0-144 5,0 0 128-4,0 0-128 8,9 4 128-9,-9-4-128 6,0 0 192-6,0 0-48 7,0 0 0-7,0 0 0 7,0 0 0-7,-8 10 0 8,-5-4 0-8,3 2 0 7,-6 0-144-7,3-3 192 11,-7 1-192-11,1-4 192 5,-5 2-48-5,3 0 0 15,-4-2 0-15,-3 2 0 1,-1-2 48-1,-2 0 16 9,-6-2 0-8,2 0 0 4,-8 0 48-5,2-4 16 4,0-2 0-4,0 4 0 8,0 2-16-8,0-2 0 13,0-2 0-13,0 2 0 5,4 0-80-4,-4 0-32 8,4-2 0-9,-14-3 0 4,10-1-144-4,6 2 160 7,4 2-160-6,4-6 160 5,1 3-160-6,7-1 160 13,3-6-160-13,1 4 160 2,7 3-160-2,8 7 0 10,-10-12 0-10,10 12 0 5,0 0 0-5,0 0 0 11,0 0 128-11,0 0-128 5,0 0 0-5,10-8 0 6,-10 8 0-5,21 0 0 6,-3 0 0-7,-3 0 0 10,5 2 0-10,-3 4 0 6,5 4 0-6,1-1 0 10,5 1 0-10,-1 6 0 5,-2-3 0-5,4 3 0 11,3 3 0-11,-1-5 0 4,0 4-144-4,0-5 144 11,6 7 0-11,-3-1 0 4,1-3 0-4,-4-1 0 12,4-1 0-11,-2 2 0 1,-2 1 0-2,3-5 0 10,-3 4 0-10,-4-7 0 5,-2 1 0-5,-1 0 0 12,-3-4 0-12,1-2 0 5,-5 0 0-4,1-3 0 4,-1-1 0-4,-3 0 0 8,0-3 0-8,-14 3 128 7,0 0-128-8,0 0 144 1,7-6-144-1,-7 6 192 11,0-14-192-11,-1 2 192 5,-5 5-192-5,-6-5 160 5,2 4-160-5,-3-2 160 9,1 1-160-9,-4 3 0 7,5 4 144-7,-7-2-144 9,4-2 0-9,-3 0-288 13,-3 4 48-13,5 0 16 19,-5 2-2320-18,7 2-464 3,-3-2-80-4</inkml:trace>
    </iact:actionData>
  </iact:action>
  <iact:action type="add" startTime="91988">
    <iact:property name="dataType"/>
    <iact:actionData xml:id="d62">
      <inkml:trace xmlns:inkml="http://www.w3.org/2003/InkML" xml:id="stk62" contextRef="#ctx0" brushRef="#br4">17277 11152 7359 0,'0'0'656'0,"0"0"-528"7,-8-10-128-7,8 10 0 4,-11-6 1376-4,11 6 240 10,-14-8 48-9,4 0 16 2,10 8-384-3,0 0-80 11,-17-3 0-10,17 3-16 2,-14-2-208-3,14 2-32 10,-14 3-16-9,14-3 0 3,-15 4 16-4,15-4 16 9,0 0 0-8,-10 14 0 4,10-14-176-5,0 0-32 11,0 0-16-10,0 0 0 3,0 0-96-4,4 14-16 7,4-3 0-7,5-5 0 8,9 0 80-8,3 0 16 7,6 2 0-7,6-2 0 6,4-4-96-1,2-2-32 2,6 3 0-7,4 1 0 5,1 0-256-5,1-2-48 11,-2-2-16-11,-3-2 0 4,-1 0-64-3,0-2-16 9,-2 0 0-9,-20 3 0 2,2-5 80-3,1 0 16 12,-1 2 0-12,-2 0 0 3,-2-2-32-3,1 4 0 10,-9-2 0-9,-1 2 0 3,-2 0-128-3,-14 2-16 8,0 0-128-9,0 0 192 5,0 0-32-5,0 0-16 9,0 0 0-9,-12 6 0 5,0-2-16-5,-13 6 0 12,0 0 0-11,-5-3 0 3,-1 1-128-4,-6 2 160 10,-2-2-160-10,-2-4 160 5,-4 2-160-5,-4-3 160 10,3-3-160-10,1 0 160 4,-4 0-32-3,0-1-128 9,6-3 192-10,-2-2-64 3,2 0 80-3,6-4 16 13,4 4 0-13,0 0 0 2,-4 1-32-2,10-3-16 12,9-4 0-12,3 6 0 4,7 0-176-4,8 6 128 10,-10-15-128-10,10 15 128 4,0 0-128-3,0 0 0 8,16-8 0-9,7 2 0 6,6-2 0-6,3 6 128 11,5 2-128-11,4 2 0 5,1 4 0-5,7 0 0 10,6 0 128-10,-3 0-128 5,-3 0 0-4,-2 1 0 8,-6-5 0-9,4 2 0 4,-4 0 0-4,0 0 0 11,-10-2 0-11,-6-2 0 5,-1 0 0-5,-5 2 0 10,1 4 0-9,-3-4 0 3,-7-4 0-4,4 2 0 9,-14 0 0-9,0 0 0 5,0 0 0-5,0 0-256 11,0 0 64-11,0 0-12336 11,2 13-2464-9</inkml:trace>
    </iact:actionData>
  </iact:action>
  <iact:action type="add" startTime="103005">
    <iact:property name="dataType"/>
    <iact:actionData xml:id="d63">
      <inkml:trace xmlns:inkml="http://www.w3.org/2003/InkML" xml:id="stk63" contextRef="#ctx0" brushRef="#br0">2798 10793 2751 0,'0'0'256'3,"0"0"-256"-3,0 0 0 0,0 0 0 9,0 0 1920-9,0 0 320 7,0 0 80-7,0 0 16 7,0 0-1072-7,0 0-224 7,0 0-32-7,0 0-16 9,0 0-64-9,0 0-16 6,0 0 0-5,0 0 0 6,0 0-32-7,0 0-16 8,0 0 0-8,0 0 0 7,0 0-208-7,0 0-32 7,0 0-16-7,18-4 0 8,-18 4-128-8,21 0-32 8,-3 2 0-8,1 0 0 7,3-2 32-7,-1 2 0 7,1 4 0-7,1-3 0 10,1-1-176-10,1 0-48 9,0-2 0-6,3 2 0-1,-1-2 0-2,0 0-16 7,-1 0 0-7,-1 2 0 9,-4 0-48-8,-1 0 0 3,1 0 0-4,1 0 0 9,-9-2 0-8,-13 0 0 5,0 0 0-6,16 0 0 7,-16 0 16-7,0 0 0 7,0 0 0-7,0 0 0 10,0 0 128-10,0 0 32 6,0 0 0-6,-16-2 0 7,-3 0-32-7,-4 0 0 8,-5 2 0-8,-1-2 0 9,0 0-96-9,-8 2-32 6,0-2 0-6,2 0 0 7,-3 0-48-7,5 1-16 7,2-5 0-7,0 4 0 9,4 2-16-9,-1 0-128 6,7-2 192-6,1 2-64 10,5 0-128-10,15 0 128 7,0 0-128-7,0 0 128 7,0 0-128-7,0 0 0 6,0 0 0-6,0 0 0 10,0 0 0-10,0 0 0 5,0 0 0-5,9-10 0 10,11 4 0-10,3-2 0 6,5 1 0-6,1 1 0 7,2 4 0-7,4-2 0 6,2 0 0-5,-2 2 0 9,1 2 0-10,-1 0 128 5,0-4-128-5,-4 4 0 10,-4 0 0-10,1 4 0 5,-3-2 0-5,-4 0 0 10,-3 0 0-10,0 2 0 5,-18-4 0-5,0 0 0 8,0 0 0-8,0 0 0 8,0 0 128-8,0 0-128 7,0 0 0-7,-12 10 160 7,-4-1-160-7,-7-1 160 9,-5-4-16-9,-1 2 0 7,-2-2 0-7,-6 2 0 9,0-4 144-9,2-1 32 6,-4-1 0-6,4 0 0 8,2-1-112-8,-1 1-16 6,3-2 0-6,4-2 0 9,1 0 0-8,5 0-16 4,2 0 0-5,7 2 0 9,12 2-176-9,0 0 128 6,0 0-128-5,0 0 128 6,0 0-128-7,0 0 0 7,0 0 0-7,0 0 0 9,10-6 0-9,7-2 0 7,-1 4 0-7,3 3 0 9,5-1 0-9,-3 0 0 6,-1 2-144-6,3 0 144 8,-2 0 0-8,1 0 0 7,-8 0 0-7,-14 0 0 8,19 2 0-8,-1 0 0 7,-18-2 0-7,0 0 0 7,0 0 0-7,0 0 0 7,0 0 0-7,0 0 0 9,0 0 0-9,-12 13 128 6,-2-5-128-6,-5 0 0 10,-5 0 0-10,-1-3 128 6,-2-1-128-6,-1-2 0 8,1 2 0-8,0 0 128 6,1-2-128-6,7 0 0 9,-1 2 0-9,-1-2 176 6,-1-2-176-6,7 0 160 10,-1 0-160-10,16 0 192 5,0 0-192-5,0 0 192 8,0 0-192-8,0 0 0 8,0 0 0-8,0 0 128 8,18-12-128-8,-3 4 0 6,5-1 0-6,3-1 0 8,5 4 0-8,-1 4 0 7,0-2 0-7,4 0 0 9,3-2 0-9,-1 2 0 7,-2 1 0-7,0-1 0 8,0 2 0-8,-3 0 0 6,-3-2 0-6,-7 0 0 9,-3-2 0-8,-15 6 0 4,0 0 0-5,18-4 0 9,-18 4 0-9,0 0 0 6,0 0 0-6,0 0 0 10,0 0 128-9,0 0-128 4,0 0 0-5,-18 2 128 9,-1 4-128-9,-1-2 0 6,-3 0 144-5,-3 0-144 8,1-4 192-9,-2 4-16 5,0-2-16-5,1 1 0 7,3 5-160-7,1 0 192 8,5-2-192-8,-5 4 192 8,5 1-192-8,3-3 0 7,-2 4 0-6,9 0-12240 14,-3 5-2336-15</inkml:trace>
    </iact:actionData>
  </iact:action>
  <iact:action type="add" startTime="106924">
    <iact:property name="dataType"/>
    <iact:actionData xml:id="d64">
      <inkml:trace xmlns:inkml="http://www.w3.org/2003/InkML" xml:id="stk64" contextRef="#ctx0" brushRef="#br0">5377 11530 4607 0,'0'0'400'3,"0"0"-400"-3,0 0 0 0,0 0 0 8,0 0 1152-7,0 0 128 5,0 0 48-6,0 0 0 8,0 0-864-8,0 0-160 7,16 10-48-7,-16-10 0 8,0 0 80-8,17 4 16 7,-17-4 0-7,0 0 0 8,14 4 48-8,-14-4 16 6,0 0 0-6,19 1 0 9,-19-1 0-9,14 2 0 6,2-2 0-6,-16 0 0 8,13 0-64-8,-13 0-16 8,16 0 0-8,-3 0 0 7,-13 0-96-7,16 2-32 6,-16-2 0-6,18 0 0 9,-18 0-16-9,15 0 0 6,-15 0 0-6,18 0 0 9,-7 0-16-9,7 0-16 6,-6-2 0-6,3 2 0 9,-15 0 64-9,20 0 16 7,-3-2 0-3,1 1 0 1,-6-1-240-5,3 0 144 6,-15 2-144-6,20-4 128 10,-7-2-128-10,5 4 128 8,-4-2-128-8,3 2 128 9,-3 0-128-9,-14 2 0 5,19-4 144-5,-1 0-144 7,-4 2 160-7,-14 2-32 7,19-5-128-7,-5 3 192 7,1-2 32-7,-15 4 0 7,0 0 0-7,20-6 0 9,-7 4-80-9,-13 2-16 7,18-4 0-7,-4 0 0 8,-14 4 0-8,17-8-128 6,1 2 192-5,-5 3-64 6,-13 3-128-7,20-4 160 9,-6 2-160-9,3-2 160 6,-17 4-160-6,18-8 160 7,-3 4-160-7,3 0 160 10,-4 0-160-10,3-4 192 5,-17 8-192-5,18-9 192 10,-7 1-64-10,5 4-128 5,0 0 192-4,1-4-64 7,-3 1-128-8,1 1 0 7,-5-2 144-7,6 0-144 9,-3 0 0-9,3 4 144 6,-6-3-144-6,-10 7 0 8,17-10 160-8,-3 2-160 7,2 2 128-7,-1-4-128 7,-3 1 144-7,3 5-144 8,1-2 160-8,2 2-160 7,-7-8 0-7,5 6 128 8,-6 3-128-8,5-3 0 7,-1-2 0-7,2 2 0 8,-7 0 128-8,3 0-128 8,-12 6 0-8,16-11 0 7,1 3 0-7,-5 0 0 8,-12 8 128-7,17-14-128 5,-7 7 0-6,4-3 0 9,-4-2 160-9,-3 2-160 6,5-3 160-6,-2 3-160 10,2 0 176-10,1-1-176 5,-3 3 192-5,4-4-192 9,-5 2 144-9,1 2-144 6,-10 8 0-6,12-15 144 9,-4 7-144-9,3-2 0 5,-11 10 0-4,12-15 128 7,0 3-128-8,-1 0 0 8,-11 12 0-8,16-9 128 7,-4-7-128-7,-1 8 0 7,3-5 0-7,-6 5 0 8,-8 8 0-8,14-8 0 7,-7-4 0-7,-7 12 0 7,14-10 0-7,0 5 0 8,-14 5 0-8,13-12 0 8,1 2 0-8,-4 4 0 8,-10 6 0-8,15-11 0 8,-5 3 0-8,4 2 128 5,-14 6-128-5,9-8 0 9,7-2 0-9,-16 10 0 7,12-7 0-7,-12 7 0 8,17-6 0-8,-17 6 0 6,12-6 128-6,-12 6-128 9,14-8 0-9,-14 8 0 7,11-6 0-7,-11 6 128 8,18-6-128-8,-8 1 0 7,1-3 0-7,-11 8 0 9,14-8 0-9,-14 8 0 6,0 0 0-6,12-6 128 9,1 0-128-9,-1-2 0 6,2 3 0-6,-14 5 0 8,10-6 0-8,-10 6 0 7,15-8 0-7,-5 0 0 8,-10 8 0-8,17-6 0 7,-17 6 0-7,14-6 0 8,-14 6 0-8,18-5 0 7,-18 5 0-7,11-10 0 8,-11 10 0-8,16-6 0 7,-16 6 0-7,14-6 0 9,-14 6 0-8,13-4 0 5,-13 4 0-6,0 0 0 9,12-6 128-9,-12 6-128 6,14-5 0-6,-14 5 128 7,9-8-128-7,-9 8 0 7,0 0 0-7,18-4 128 10,-18 4-128-10,0 0 0 5,12-2 144-5,-12 2-144 8,17-6 0-8,-17 6 144 8,12-10-144-8,-12 10 0 8,14-6 128-8,-14 6-128 6,9-5 0-6,-9 5 0 8,0 0 128-8,16-8-128 7,-4 0 0-6,-12 8 0 6,0 0 0-7,15-6 0 7,-15 6 0-7,12-4 0 9,-12 4 128-9,16-4-128 7,-16 4 192-7,13-4-192 8,-13 4 0-8,0 0 0 6,16-3 0-6,-16 3 0 9,0 0 0-9,0 0 0 6,11-4 0-6,-11 4 0 10,18 0 0-10,-18 0 0 6,0 0 0-6,14 4 0 8,-14-4 0-8,17 1 0 7,-17-1 0-7,14 2 0 8,-14-2 0-8,0 0 0 6,17 2 0-6,-17-2 0 8,20 4 0-8,-20-4 0 8,16 2 0-8,-16-2 0 8,17 2 0-7,1 2 0 5,-18-4 0-6,13 2 0 8,-13-2 0-8,20 2 0 6,-7 0 0-6,3-2 0 9,-16 0 0-9,14 0 0 6,-14 0 0-6,15 0 0 8,-15 0 0-8,20 0 160 8,-7 0-160-8,5 0 128 8,-4 4 0-8,-14-4-128 6,17 0 192-6,-17 0-64 8,20 2-128-8,-7-2 0 9,-13 0 0-9,18 0 0 7,-18 0 128-7,16 0-128 7,-1 0 0-7,-15 0 128 8,20 2-128-8,-7-2 0 6,-13 0 0-6,18 0 128 9,-6 0-128-9,3 2 0 6,-3 2 0-6,4-2 0 8,-16-2 128-8,13 1-128 8,5-1 0-8,-5 4 128 8,-13-4-128-8,16 6 0 7,-16-6 0-7,19 6 0 8,-7-2 0-8,-12-4 0 6,20 6 0-6,-7-2 128 8,-13-4-128-7,18 6 0 6,-18-6 0-7,14 7 0 8,-1-1 128-8,-13-6-128 6,14 4 0-6,-14-4 128 10,14 6-128-10,-14-6 0 6,0 0 0-6,17 12 128 8,-7-3-128-8,-10-9 0 7,0 0 0-7,17 8 0 9,-17-8 0-9,14 12 128 5,-14-12-128-5,16 8 0 8,-16-8 0-8,9 9 0 8,-9-9 128-8,10 12-128 8,-10-12 0-8,14 8 0 6,-14-8 0-6,11 12 0 8,-11-12 0-8,14 13 0 8,-14-13 0-8,0 0 128 8,10 12-128-8,2 2 0 6,-12-14 0-6,9 9 0 8,-9-9 0-8,0 0 0 8,10 16 0-8,4-8 0 9,-14-8 0-9,0 0 128 6,0 0-128-6,10 15 0 7,-1-5 0-7,-9-10 0 7,0 0 0-7,12 18 0 9,-6-7 0-9,2 5 0 8,-1-4 128-8,-1 3-128 8,-6-15 0-8,0 0 0 7,6 18 0-7,0-1 0 8,-6-17 0-8,0 0 0 6,10 14 0-6,-10-14 0 8,9 16 0-7,1-1 0 7,-10-15 0-8,12 14 0 7,-12-14 0-6,8 18 0 4,0-7 0-4,-8-11 0 6,11 16 0-7,-11-16 0 7,8 12 0-7,0 3 128 10,-8-15-128-10,10 14 0 5,-10-14 0-5,5 19 0 7,-5-19 0-7,8 18 0 8,-8-18 144-8,0 0-144 7,12 13 0-7,-4 3 144 7,-8-16-144-7,6 10 0 9,-6-10 160-9,0 0-160 6,11 13 128-5,-11-13-128 6,0 0 160-7,0 0-160 7,10 14 192-7,-10-14-192 8,8 14 128-8,-8-14-128 8,0 0 0-8,14 15 0 9,-14-15 128-8,0 0-128 4,7 18 0-5,-7-18 0 8,0 0 0-8,12 14 0 7,0-3 128-7,-12-11-128 8,0 0 0-8,9 14 0 6,-9-14 0-6,14 16 0 8,-6-7 0-8,-8-9 0 8,0 0 0-8,10 12 0 8,-10-12 0-8,11 14 0 6,-5-3 0-5,-6-11 0 6,0 0 128-7,10 16-128 7,0-6 0-7,-10-10 0 8,0 0 0-8,11 11 0 8,3-3 0-8,-14-8 0 8,0 0 128-7,0 0-128 4,10 10 0-5,4 2 0 10,-14-12 144-10,13 7-144 6,-1 1 0-5,-12-8 144 6,14 12-144-7,-14-12 0 7,11 8 0-7,3 2 128 10,-4 1-128-10,-10-11 0 5,13 8 0-5,-3 4 0 9,-10-12 0-9,12 9 0 5,-1-3 0-5,-11-6 0 9,16 14 0-9,-4-6 0 6,1-4 0-6,-13-4 0 9,16 6 0-9,-16-6 128 7,14 11-128-7,-1-3 0 9,-13-8 0-9,14 6 0 7,-14-6 128-7,18 8-128 7,-3 1 0-7,-3-5 0 7,-12-4 144-7,19 6-144 8,-5 0 0-8,-14-6 0 6,14 12 0-6,-5-6 128 9,-9-6-128-9,20 9 0 7,-6 1 128-7,1-4-128 9,-15-6 0-9,18 6 128 6,-5 0-128-6,-13-6 0 8,20 11 128-8,-6-5-128 7,-14-6 128-7,19 6-128 9,-1 0 128-9,-5 2-128 5,-13-8 128-5,20 6-128 9,-20-6 144-9,17 1-144 7,-1 5 192-7,-16-6-192 9,17 6 144-9,-17-6-144 6,16 6 0-6,-16-6 144 8,18 6-144-8,1-4 0 7,-19-2 0-6,18 4 0 8,-1 0 128-9,-5 5-128 5,2-3 0-5,-14-6 128 8,13 2-128-8,-13-2 0 7,18 2 0-6,-1 2 0 7,-17-4 0-7,16 2 0 4,-16-2 144-5,19 2-144 8,-5 2 0-8,2-2 0 6,-16-2 0-6,17 0 128 9,-17 0-128-9,16 6 0 7,1-4 0-7,-17-2 0 8,14 0 0-8,4 0 0 6,-7 0 0-6,-11 0 0 10,16 0 0-10,-16 0 128 6,19 0-128-6,-19 0 0 8,14 0 0-8,-14 0 0 8,20 0 0-8,-20 0 128 8,13 4-128-7,3-3 0 5,-4-1 128-6,-12 0-128 8,15-1 0-8,-15 1 0 8,16 0 0-8,-1-2 128 8,1-2-128-8,-16 4 128 6,12-6-128-6,3 4 128 8,-15 2-128-8,16-2 128 6,1-2-128-6,-17 4 128 9,0 0-128-9,16-4 0 6,0 2 0-6,-16 2 128 10,13-2-128-10,-13 2 0 6,16-2 0-6,-16 2 0 9,19-6 0-9,-7 1 0 5,-12 5 0-5,18-2 0 9,-18 2 0-9,13 0 0 6,-13 0 0-6,18-2 0 10,-18 2 0-10,17 0 0 5,-17 0 0-5,16 0 128 8,2-2-128-8,-18 2 0 7,13-2 0-7,5 2 0 10,-18 0 0-9,15-4 0 4,-15 4 0-4,18 0 0 5,-2-2 0-6,-16 2 0 7,13-6 0-7,3 0 0 10,-16 6 0-10,15-2 0 6,1 2 0-6,-2-2 128 8,-14 2-128-8,15-4 0 6,-15 4 0-6,18-4 0 9,-6 3 0-9,-12 1 0 7,15-6 0-7,-15 6 0 7,14-4 0-7,-14 4 0 7,17-6 0-7,-17 6 0 9,12-4 0-9,-12 4 128 7,18-4-128-7,-18 4 0 8,13-2 0-7,-13 2 0 5,18-2 0-6,-6 2 0 10,-12 0 0-10,15-2 0 5,-15 2 0-5,18-2 0 8,-18 2 0-8,13-2 0 6,-13 2 0-5,20-2 0 8,-20 2 0-9,0 0 0 5,14 0 0-4,-14 0 0 7,15-5 0-8,-15 5 0 7,0 0 0-7,12-2 0 8,-12 2 0-8,0 0 0 6,17-6 0-6,-17 6 128 8,0 0-128-8,12-6 0 7,-12 6 0-7,0 0 0 8,14-4 0-8,-14 4 0 7,0 0 0-7,11-6 0 9,-11 6 0-9,0 0 0 6,16-8 0-5,-16 8 0 8,0 0 0-9,12-5 0 6,-12 5 0-6,0 0 0 8,0 0 0-8,15-4 0 7,-15 4 0-7,0 0 0 9,0 0 0-9,14-2 0 7,-14 2 0-7,16-4 0 8,-16 4 0-8,0 0 0 6,15-4 0-6,-15 4 0 9,0 0 0-9,0 0 0 7,16-6 0-7,-16 6 0 8,0 0 0-8,0 0 0 7,17-4 0-7,-17 4 0 8,12-2 0-7,-12 2 0 5,0 0 0-6,16-2 0 8,-16 2 0-8,0 0 0 8,0 0 0-8,0 0 0 6,0 0 0-5,11-4 0 6,-11 4 0-7,16-2 0 8,-16 2 0-8,0 0 0 6,0 0 0-6,0 0 0 9,0 0 0-9,12-2 0 6,-12 2 0-6,0 0 128 8,0 0-128-7,0 0 0 6,15-2 0-7,-15 2 0 9,0 0 0-9,0 0 0 5,0 0 0-5,12-1 0 8,-12 1 0-8,0 0 0 7,0 0 0-7,16-6 0 10,-16 6 0-10,0 0 0 5,0 0 0-5,11-4 128 8,-11 4-128-8,0 0 0 7,0 0 0-7,0 0 0 8,0 0 0-8,0 0 0 7,14-6 0-7,-14 6 0 7,0 0 0-7,0 0 0 7,0 0 0-7,0 0 0 9,0 0 0-9,10-4 0 6,-10 4 0-6,0 0 0 10,0 0 0-10,0 0 0 6,0 0 0-6,0 0 0 8,0 0 0-8,0 0 128 6,0 0-128-5,0 0 128 8,0 0-128-9,0 0 0 7,11-8 0-7,-11 8 0 6,0 0 0-6,0 0 0 8,0 0-128-8,0 0 128 8,0 0 0-8,0 0 0 8,0 0 0-8,0 0 0 7,0 0 0-6,0 0 0 6,0 0 0-7,0 0-128 7,0 0 128-7,0 0 0 7,14-10 0-7,-14 10 0 8,0 0 0-8,0 0 0 7,0 0 0-7,0 0 128 8,0 0-128-8,0 0 128 8,0 0-128-8,0 0 128 9,8-9-128-9,-8 9 0 6,0 0 0-5,0 0 0 7,0 0 0-8,0 0 0 6,0 0 0-5,0 0 0 7,12-6 0-8,-12 6 0 6,0 0 0-5,0 0 0 6,0 0 0-7,0 0 0 7,0 0 0-7,0 0 0 8,0 0 0-8,0 0 0 7,0 0 0-7,0 0 0 8,0 0 0-8,0 0 0 7,0 0 0-7,0 0 0 9,0 0-128-9,0 0 128 6,0 0-128-6,0 0 128 7,0 0 0-7,0 0 0 9,0 0 0-8,0 0 0 6,0 0 0-7,0 0 128 7,0 0-128-7,0 0 128 6,0 0-128-6,0 0 0 8,9-10 0-8,-9 10 0 8,0 0 0-8,0 0 0 7,0 0 0-7,0 0 0 8,0 0 0-8,0 0 0 7,0 0-128-7,0 0 128 9,0 0 0-9,0 0 0 6,12-4 0-6,-12 4 0 9,0 0 0-9,0 0 0 7,0 0 0-7,0 0 0 8,0 0 0-8,0 0 0 6,0 0 0-5,0 0 0 5,0 0 0-6,0 0 0 8,0 0 0-8,0 0 0 8,0 0 0-7,0 0 0 5,16-4 0-6,-16 4 0 9,0 0 0-9,0 0 0 6,0 0 0-6,15-2 0 9,-15 2 0-9,0 0 0 5,0 0 0-5,14-2 0 9,-14 2 0-9,0 0 0 7,0 0 0-7,0 0 128 8,14-2-128-8,-14 2 0 7,0 0 0-7,13-1 0 8,-13 1-128-8,0 0 128 7,0 0-128-6,14-4 128 6,-14 4 0-6,0 0 0 5,0 0 0-6,15-4 0 9,-15 4 0-8,16-4 0 4,-16 4 0-5,12-4 0 9,-12 4 0-9,0 0 0 6,17-6 0-6,-17 6 0 8,0 0 0-8,14 0 0 5,-14 0 0-5,18-2 0 11,-18 2 0-11,0 0 0 5,0 0 0-4,13 0 0 7,-13 0 0-8,18-4 0 7,-7 6 0-7,-11-2 0 7,0 0 0-7,16 0 0 7,-16 0 0-7,20-2 0 8,-20 2 0-8,13-2 0 7,-13 2 0-7,20 0 0 8,-7-2 0-8,-13 2 0 7,18 0 0-7,-1 0 0 8,-17 0 0-8,18 0 0 7,0-2 0-7,-5 2-128 9,-13 0 128-9,16 2 0 6,-16-2 0-6,17 0 0 9,-17 0 0-9,16 0 0 6,2 2 0-5,-18-2 0 6,15 0 0-7,1 0 0 7,1 0 0-7,-3 2 0 8,-14-2 0-8,18 2 0 8,-18-2 0-8,17 0 0 9,-1 2 0-9,1-2 0 5,-3 0 0-5,3 0 0 9,-3 0 0-8,2 0 0 4,-16 0 0-5,15 2-128 9,3-2 128-9,-1 0 0 7,-3 2 0-7,4 0 0 7,-5 0 0-7,5 2 0 7,-4 2 0-7,3-4 0 8,-17-2 0-8,22 2 0 7,-7 0 0-7,5-1 0 8,-1 1 0-8,-3-2 0 7,1 2 0-6,3 0 0 7,-3 0 0-8,3 2 0 6,-1 2 0-6,-3-2 0 9,2-2 0-9,-1 0 0 8,-3 2 0-7,3-2 0 6,-5 2 0-7,6-2 0 7,-18-2 0-7,19 1 0 8,-1 1 0-8,1 4 0 7,-1-4 0-7,-3 0 0 8,5 0 0-7,-20-2 0 5,15 4 0-6,1-2 0 7,2 0 0-6,-5 0 0 6,-13-2 0-7,20 2 0 8,-7 0 0-8,3-2 0 8,-16 0 0-8,19 0 0 6,-19 0 0-6,16 0 0 8,2 0 0-7,-18 0 0 6,0 0 0-7,13 2 0 8,-13-2 0-8,16 0 0 7,-16 0 0-6,0 0 0 4,15 2 0-4,-15-2 0 7,0 0 0-8,18-4 0 7,0 2 0-7,-18 2 0 9,0 0 0-9,13 0 0 6,-13 0 0-6,0 0 128 7,18-2-128-6,-18 2 0 5,13-2 0-6,-13 2 128 9,16-4-128-9,-16 4 0 7,14-2 0-7,-14 2 128 7,15-4-128-6,-15 4 0 5,0 0 0-6,18-6 128 9,-18 6-128-9,14-6 0 6,-14 6 0-6,17-5 0 8,-17 5 0-8,14-4 0 7,-14 4 0-7,0 0 128 7,17-4-128-7,-17 4 0 8,14-6 128-8,-14 6-128 8,14-8 0-8,-14 8 144 6,0 0-144-6,13-6 0 9,-13 6 128-9,0 0-128 7,14-6 0-7,-14 6 0 9,8-9 176-9,-8 9-32 6,0 0 0-6,0 0 0 9,9-16 48-9,-3 6 0 7,-2-3 0-7,-4 13 0 8,0 0-64-8,2-12-128 7,2-2 192-7,-4 14-64 8,4-11 0-8,0-3 0 7,0 4 0-7,0-5 0 8,0 3-128-8,-4 12 128 7,3-16-128-7,3 5 128 8,0-3-128-8,4 0 0 6,-4-1 0-6,2 3 0 8,1-2 0-8,-1 3 0 8,4-5 0-8,1 2 0 7,-3 5 0-7,4-7 0 7,-6 0 128-7,3 3-128 9,3 7 0-9,-2-6 0 7,3 3 0-7,-3-7 0 7,4 2 0-7,-3 1 0 8,5 5 0-8,-1 0 0 8,-3-6 0-8,4 5 0 6,-5-1 0-6,5-2 0 10,-6 6 0-10,3-1 0 7,-5-3 0-7,6 4 0 7,-16 6 0-7,13-6 0 6,3-2 0-5,-3 0 0 8,-13 8 0-9,18-5 0 6,0 1 0-6,-5 2 0 7,3-4 0-6,-16 6 0 6,13-10 0-7,5 4 0 7,-4 2 0-7,1 2 0 8,3-3 0-8,-5 1 0 7,-13 4 0-7,20-4 0 8,-6 4 0-8,3-4 0 8,-3 0 0-8,1 2 0 6,5 0 0-6,-6 0 0 8,1-2 0-8,-3 0 0 7,-12 4 0-7,19-5 0 8,1 1 0-8,-6 2 0 7,-14 2 0-7,21-6 0 9,-3 4 0-9,-5-2 0 7,5 0 0-7,-18 4 0 8,15-8 0-7,3 4 0 5,-2 0 0-6,-1 1 0 7,1-1 0-7,-16 4 0 7,15-6 0-7,3-2 0 8,-4 2 0-8,1 2 0 7,-15 4 0-7,14-8 0 9,1 1 0-9,3 1 0 6,-4 0 0-6,3 0 0 8,-3 2 0-8,3-2 0 7,-17 6 0-6,20-4 0 6,-4 1 0-7,3-1 0 7,-5 2 0-7,-14 2 0 8,17-4 0-8,3 0 0 7,-5-6 0-7,3 6 0 9,-18 4 0-9,17-4 0 7,-3-2 0-7,0 3 0 8,-14 3 0-8,11-10 0 7,1 4 0-7,-12 6 0 7,14-6 0-6,-14 6 0 4,12-12 0-5,3 5 0 9,-15 7 0-9,14-6 0 6,-1-2 0-6,-13 8 0 9,0 0 0-9,10-12 0 8,4 6 0-8,-14 6 0 7,13-9 0-7,1-1 0 7,-14 10 0-7,10-8 0 9,-10 8 0-9,14-6 0 6,-14 6 0-5,9-9 0 6,-9 9 0-7,0 0 0 8,14-6 0-8,-14 6 0 8,14-4 0-8,-14 4 0 7,0 0 0-7,11-2 0 8,-11 2 128-8,0 0-128 7,0 0 128-7,16-4-128 8,-16 4 0-8,0 0 0 7,12-6 0-7,-12 6 0 7,0 0 0-7,0 0 0 6,15-8 0-5,-15 8 0 7,0 0 0-8,0 0 0 7,0 0 0-7,12-6 0 9,-12 6 0-9,0 0 0 6,0 0-176-6,16-3 176 9,-16 3 0-9,0 0 0 7,0 0 0-7,0 0-128 7,17 0 128-7,-17 0 144 6,0 0-16-6,14 0-128 11,-14 0 0-11,0 0 0 5,17 3 0-5,-17-3 0 8,0 0 0-8,14 4 0 8,-14-4-192-8,16 4 48 7,-16-4 144-7,0 0 0 7,13 6 0-7,-13-6 0 8,18 6 0-8,-18-6 0 8,13 4 0-8,-13-4-128 7,16 4 128-7,-16-4 0 9,16 8 0-9,-16-8 0 7,13 11 0-7,-13-11 0 7,18 8 0-6,-18-8 0 7,10 12 0-8,-10-12 0 6,15 9 0-6,-15-9 0 9,14 6 0-9,-14-6 0 6,17 8 0-6,-17-8 0 9,12 10 0-9,4-4 0 6,-16-6 0-6,15 6 0 9,3-1 0-9,1 3 0 7,-3-4 0-7,2 0 0 7,-5-2 0-6,-13-2 0 5,18 8 0-6,1 0-128 9,-5-5 128-9,3 1 0 7,-17-4 0-7,16 6 0 7,0 0 0-7,-16-6 0 7,19 8 0-7,-5-2 0 8,-14-6 0-8,17 6 0 7,-5 1 0-7,2 3 0 8,-14-10 0-7,0 0 0 5,15 8 0-6,1 0 0 8,-16-8 0-8,21 10 0 7,-21-10 0-7,16 7 0 8,-16-7 0-8,18 6 0 6,-18-6 0-6,13 8 0 9,-13-8 0-9,18 10 0 8,-3-4 0-8,-5-1 0 8,-10-5 0-8,0 0 0 6,18 6 0-5,-18-6 0 6,15 10 0-7,3-4 0 6,-18-6 0-6,15 2 0 9,1 4 0-8,-2 0 0 4,-14-6 0-5,17 7 0 10,1-3 0-10,-5-2 0 5,3 2 0-4,-4 0 0 7,-12-4 0-8,17 6 0 7,-17-6 0-7,16 8 0 7,0-3 0-7,3-1 0 7,-19-4 0-7,14 6 0 9,5 2 0-9,-5-2 0 8,-14-6 0-8,19 6 0 6,-19-6 0-6,22 4 0 8,-7 0 0-8,1-1 0 8,2 3 0-8,-18-6 0 6,17 6 0-6,1-2 0 8,1 0 0-8,-5 0 0 7,3-2 0-7,-3 4 0 9,-14-6 0-9,18 7 0 6,-1-3 0-6,-17-4 0 8,16 6 0-8,-16-6 0 7,19 12 0-7,-7-6 0 9,-12-6 0-9,0 0 0 6,18 4 0-6,-18-4 0 8,19 7 0-8,-7 1 0 8,-12-8 0-7,0 0 0 5,19 10 0-6,-5-6 0 7,-14-4 0-7,15 14 0 8,-15-14 0-8,0 0 0 8,16 9 0-8,0-3 0 8,-16-6 0-8,19 4 0 6,-5 0 0-6,-14-4 0 8,19 8 0-8,-19-8 0 7,0 0 0-7,14 4 0 9,2 0 0-8,-16-4 0 5,17 7 0-6,-17-7 0 7,14 6 0-7,-14-6 0 7,19 10 0-7,-5-6 0 9,-14-4 0-9,16 6 0 7,-16-6 0-7,19 7 0 8,-9 3 0-8,-10-10 0 7,17 4 0-7,-17-4 0 8,16 4 0-8,-16-4 0 7,20 8 0-7,-9 2 0 8,-11-10 0-8,18 5 0 8,-18-5 0-8,13 6 0 7,-13-6 0-7,16 12 0 8,-16-12 0-8,18 10 0 7,-18-10 0-6,15 8 0 5,1 3 0-6,-16-11 0 8,21 8 0-7,-7 0 0 6,-14-8 0-7,19 10 0 7,-19-10 0-7,16 9 0 7,0-1 0-7,-16-8 0 8,11 12 0-8,-11-12 0 7,0 0 0-7,18 6 0 8,-6 3 0-8,1 1 0 6,-13-10 0-6,14 10 0 9,-14-10 0-9,15 6 0 7,-15-6 0-7,20 12 0 8,-8-5 0-8,-12-7 0 7,19 4 0-7,-3 2 0 9,-16-6 0-9,17 10 0 6,1-4 0-6,-18-6 0 7,16 6 0-7,1-1 0 9,-17-5 0-9,20 10 0 7,-7-4 0-7,3 0 0 9,-16-6 0-8,15 4 0 5,3 2 0-5,-18-6 0 4,16 5 0-5,-1 1 0 10,-15-6 0-10,20 6 0 6,-5-2 0-5,3 0 0 7,1 0 0-8,-5 2 0 7,4-4 0-7,-18-2 0 8,13 5 0-8,5-3 0 6,-18-2 0-5,19 6 0 7,-7-2 0-8,6 2 0 6,-7-2 0-6,5 2 0 7,-16-6 0-6,17 4 0 6,1 0 0-6,0-1 0 7,-5-1 0-8,5 2 0 6,-5-2 0-6,5 2 0 8,-4 0 0-7,1-2 0 5,-15-2 0-5,22 0 0 6,-5 0 0-7,3 2 0 8,1 0 0-8,-5 0 0 7,-1-2 0-6,3 0 0 5,-18 0 0-6,17 2 0 9,1-2 0-9,-4 0 0 7,-14 0 0-7,17 0 0 7,1 0 0-6,-18 0 0 6,17 0 0-7,1 0 0 6,1-2 0-5,-5 2 0 5,4 0 0-5,-7 0 0 7,-11 0 0-8,18-4 0 7,-2 2 0-7,-1 2 0 8,-15 0 0-8,20-2 128 8,-7-2-128-8,5 2 0 8,-18 2 0-7,19-4 0 4,-19 4 0-5,16-6 0 9,1 3 0-9,-17 3 0 6,16-4 0-6,0 2 0 10,-16 2 0-10,19-6 0 6,-3 0 0-6,-16 6 128 6,15-6-128-5,-15 6 0 5,16-4 0-6,0 0 0 10,1 0 0-10,-17 4 0 6,16-5 0-6,-1 1 0 9,-15 4 0-9,14-8 0 7,2 0 0-7,-16 8 0 6,11-4 0-6,-11 4 0 9,20-8 0-9,-7 1 0 7,-13 7 0-6,16-6 0 6,-2 2 0-6,-1-2 0 6,-13 6 0-7,18-10 0 7,-4 4 0-6,1 3 0 6,-15 3 0-7,14-6 0 6,1 0 0-5,-15 6 0 7,14-10 0-8,4 4 0 5,-7 2 0-5,5 0 128 9,-16 4-128-9,14-9 0 6,1-1 0-6,-3 2 0 10,2-6 0-10,-5 7 0 6,-9 7 0-6,16-4 0 8,-8-8 0-8,-8 12 0 7,13-8 0-7,-3 2 0 7,0-5 0-7,2 3 0 8,-7 0 0-8,-5 8 128 7,12-8-128-7,2-3 0 8,-6 1 0-8,5-2 0 8,-3 2 0-8,-10 10 0 7,14-7 0-7,-3-3 0 8,-1-2 0-7,2 4 0 4,-12 8 0-4,8-13 0 6,-1 1 0-7,-1-6 0 8,2 7 0-8,-4-3 128 9,-4 14-128-9,8-14 0 6,0-1 0-6,-1 5 0 7,-7 10 0-7,4-16 0 8,4 5 0-8,-8 11 0 7,8-20 0-7,0 9 128 7,-8 11-128-7,4-18 0 9,1 6 0-9,1-3 0 6,2 3 0-5,-2-4 0 7,-2 1 0-8,4 3 0 6,-2-3 0-6,3 1 0 9,-5-4 0-9,2 7 0 7,0-5 0-7,2 2 0 8,-2-3 0-8,-1 5 0 6,5-4 0-6,4 5 128 8,-4-5-128-8,7 3 0 9,-3-5 0-9,1 2 0 6,-3 3 0-6,6-5 0 8,1 3 0-7,-5-3 0 6,3 2 0-7,-5 1 0 7,2-5 0-7,-3 5 0 8,5-3 0-8,-4 1 0 7,1-1 0-7,-3-3 0 9,4 1 0-9,-4 1 144 6,-1 1-144-6,3-1 160 9,-4 1-160-9,0-1 0 5,1-3-160-5,-3 3 160 10,0 3 0-10,0-4 0 6,-2 1 0-6,2 1 0 7,0-3 0-6,-3 3 0 6,1 3 0-7,0-5 0 8,-2 3 0-8,0-1 0 8,2-3 0-8,-2-1 0 7,-2 5 0-7,0-5 0 7,-2-1 0-7,2-1 0 8,0 5 0-8,0 3 0 7,-4-3 0-7,4-1 0 8,0 3 0-8,-2-5 0 8,-2 1 0-8,2-1 0 8,-2 3 0-8,1-1 0 6,-3-1 0-6,-2 0 0 9,2-7 0-9,-2 11 0 6,0-3 0-6,-3 3 0 9,3-1 0-9,-4-3 0 7,-1 1 0-7,-1 1 0 8,0-5 0-8,1 3 0 6,-3 3 0-6,0 3 0 9,3-7 0-9,-5 5 0 6,3 3 0-6,-5-4 0 10,-1 3 0-10,-1-3 0 7,1 5 0-7,-3 1 0 6,1 2 0-5,-2-2 0 6,1 5 0-7,-1-1 0 8,-1-2 0-8,-1 4 0 7,-4 2 0-6,0-2 0 6,-1-3 0-7,1 1 0 7,0 2 0-6,-2-2 0 6,-2-3 0-6,0 5 0 4,-4-4 0-4,0 2 0 8,-2 4 0-9,0 0 0 6,0 2 0-6,0-1 0 7,-2-3 0-7,0 4 0 7,-6 2 0-7,2-4 0 10,1 2 0-10,-5 0 0 7,-2 0 0-7,1 0 0 9,1 0 0-9,-2 0 0 9,-3-2 0-9,1 2 0 5,0 0 0-5,1 0 0 6,-1 0 0-6,1-3 0 8,-3 3 0-7,4 0 0 5,-1 0 0-6,-1 0 0 7,0-2 0-6,1 4 0 5,-1-2 0-6,3-2 0 8,1-4 0-8,2 2 0 7,-6 1 0-7,1 3 0 8,-1-2 0-8,3 0 0 8,-1 2 0-8,0-2 0 7,4 0 0-7,1 2 0 7,1 0 0-7,-2 0 0 8,-4 0 0-8,5 0 0 7,-1 0 0-7,2-2 0 9,-2 1 0-9,1-3 0 5,-3 0 0-5,4 0 0 10,-4 2 0-10,1-2 0 6,1-2 0-5,0 5 0 6,0-1 0-7,1 2 0 7,-5 2 0-7,0 0 0 9,-1-2 0-9,1-2 0 7,0 0 0-7,1-2 0 8,-3 0 0-8,0 0 0 6,-1 2 0-6,-1-1 0 9,3-5 0-9,-1 4 0 7,-1 4 0-7,-1-2 0 8,-2 0 0-7,1-4 0 4,-6 3 0-4,1-1 0 6,1 4 0-7,-5-2 0 7,3 0 0-7,0-2 0 8,-5 2 0-8,5 0 0 6,-4 0 0-6,1 3 0 10,-3-5 0-10,-2 0 0 6,-4 2 0-6,2-2 0 9,2 0 0-8,-4 0 0 5,-4 2 0-6,4-1 0 9,3 1 0-9,-1 0 0 5,-4 2 0-4,4-2 0 7,0-2 0-8,-2 0 0 6,-4 4 0-6,0 0 0 9,0 0 0-9,0 2 0 6,0-2 0-5,4 0 0 6,-2 1 0-7,2 1 0 7,-2 0 0-7,2 0 0 9,-2-6 0-9,6 0 0 7,-4-2 0-7,1 4 0 8,5 2 0-8,-2 0 0 7,4-2 0-7,-4 0 0 9,5-3 0-9,-1 3 0 6,6 0 0-6,-7 0 0 7,3 4 0-7,2-2 0 9,-3-2 0-9,5 0 0 8,1-4 0-8,-1 3 0 5,4 1 0-5,-1 0 0 10,2 0 0-10,1 2 0 6,-1 0 0-6,3-2 0 7,-1-2 0-7,0 2 0 8,-1 2 0-8,3-2 0 9,3-1 0-9,-1-3 0 6,-4 0 0-6,3 2 0 9,3-8 0-9,-2 7 0 7,-2 1 0-7,7-2 0 7,1 0 0-7,0 2 0 7,-4 1 0-7,6-1 0 8,-4 0 0-8,-1 2 0 8,1-2 0-8,2 2 0 7,-6 0 0-7,2 0 0 8,-3-1 0-8,1 1 0 8,2-2 0-8,-1 2 0 6,-1 0 0-6,4 2 0 8,0 0 0-8,2 2 0 8,-3 0 0-8,1 0 0 8,0 2 0-8,0 0 0 6,-2 0 0-6,3 0 0 9,1-2 0-9,-4 2 0 6,0 2 0-6,4-2 0 9,-1-4 0-9,-3 2 0 6,0 4 0-6,4 3 0 8,-4 1 0-8,3-2 0 7,3 2 0-7,-6 2 0 9,0-3 0-9,2 5 0 7,2 0 0-7,-1-2 0 8,1 1 0-8,2-1 0 6,-6 2 0-6,2 1 0 7,2-5 0-7,-3 6 0 8,1-6 0-8,4 7 0 7,-4-1 0-6,8 3 0 6,-2-5 0-7,6 4 0 7,-4-5 0-6,4 7 0 6,2-4 0-6,-2 3 0 7,-4-3 0-7,4 1 0 4,-1-3 0-4,-1 4 0 7,0 1 0-8,4-3 0 6,-4 2 0-6,4-1 0 9,0 1 0-9,4-5 0 5,-5 3-128-4,7-6 128 7,0 4 0-8,-1 3 0 6,1 1 0-6,2-4 0 9,-1 5 0-9,1-3 0 7,2 3 0-7,1-3-144 8,3 3 144-8,-1-3 0 7,1 4 0-7,5 1 0 8,-5-5 0-7,1 3 0 5,0 1 0-6,-1-2 0 8,1 5 0-8,3-1 0 7,-5-5 0-7,3 7 0 8,1-3 0-8,-5-1 0 7,-1 3 0-7,5 2 0 7,-5-1 0-7,-1 1 0 8,1 1 0-8,-1 1 0 8,1-2 0-7,-1 1 0 5,0 3 0-6,-3 0-128 8,3-1 128-8,1 1 0 7,5 2 0-7,-5 1 0 9,-1-3 0-9,0-2 0 7,-1 3 0-7,1-3 0 8,5 2 0-8,-5-1 0 6,-1-1 0-6,5 2 0 10,1 3 0-10,-5-3 0 5,0-6 0-5,1 5 0 8,3 3 0-8,-1 0 0 6,1-2 0-6,5 3 0 10,-2 1 0-9,5-2 0 3,-5 0 0-3,4 3 0 7,1 1 0-8,3 2-128 7,2 0 128-7,-2 0 0 9,0-4 0-9,4 4 0 6,1 0 0-6,1-1-128 8,-2 1 128-8,-2 4 0 8,2-6 0-8,2 2 0 7,0 2 0-6,0-2 0 6,2-6 0-7,0 3 0 7,-2-3 0-7,2 0 0 7,0-2 0-7,2 1 0 8,-2-1 0-8,0 0 0 8,0-1 0-8,4 1 0 7,2 2 0-7,2-1 0 7,-4-1 0-7,3 0 0 10,5 2 0-10,-4-5 0 6,4-1 0-6,-1-3 0 8,-3-3 0-7,0 1 0 5,6-1 0-6,-3-3 0 8,7 2 0-8,-5-5 144 7,3 3-144-6,5-4 160 6,-3 1-32-7,5 1 0 6,3-6 0-5,1 4 0 6,-2 1-128-7,5-3 0 8,3 2 0-8,6 0 0 8,-8-6 0-8,8 1 0 6,4 1 0-6,-2 2 0 8,4-6 0-8,4-2 0 8,-5 0 128-7,7 2-128 5,2 2 0-6,0 0-224 8,-3-2 48-8,3 2 16 24,3 3-1632-22,1 3-336-1,4 2-64 0</inkml:trace>
    </iact:actionData>
  </iact:action>
  <iact:action type="add" startTime="115195">
    <iact:property name="dataType"/>
    <iact:actionData xml:id="d65">
      <inkml:trace xmlns:inkml="http://www.w3.org/2003/InkML" xml:id="stk65" contextRef="#ctx0" brushRef="#br0">28602 9465 6447 0,'0'0'576'2,"0"0"-576"2,0 0 0-4,0 0 0 6,0 0 2000-6,0 0 304 7,0 0 48-7,0 0 16 9,0 0-1248-9,0 0-240 6,0 0-48-5,0 0-16 8,0 0-272-9,-14 0-48 6,1 0-16-6,13 0 0 7,-14-2-48-7,14 2-16 7,-16 0 0-6,3 0 0 6,-1-2-32-7,-2 0 0 8,3-2 0-8,-5 0 0 7,3 4 64-7,-5 0 0 7,-1-4 0-7,-1 2 0 8,-3 2-48-8,-2 0 0 7,-3 0 0-7,1-2 0 7,0-2-80-7,-4 0-32 12,-2 1 0-12,-6-1 0 7,0-6-96-7,-2 4 0 5,4 4-16-5,-6-2 0 9,2-2-32-8,-4 0 0 4,-4 5 0-4,3-1 0 5,-1 0 0-6,2 2 0 8,-6 2 0-8,-3-2 0 8,-3-4 48-8,-5 2 0 7,0-2 0-6,-1 0 0 8,-3 0-192-9,4 0 128 6,-5 0-128-6,5 4 128 6,-4 4 0-6,3 0-128 8,3-8 192-7,-4 4-64 7,-1 4-128-8,1-4 192 6,-6-4-192-6,0 0 192 8,3 0-48-8,-1 2 0 8,4 0 0-8,-2 2 0 8,1-3-16-8,5 1 0 8,-5 2 0-8,3 0 0 6,2 0 0-6,-5 0-128 7,3-2 192-7,-4 0-64 8,1 2 0-8,-1 0-128 5,2 0 192-4,3 0-64 8,-3 0 16-9,6 2 0 6,-1 2 0-6,5-3 0 9,-5-1-16-9,1 0-128 6,3 0 192-6,1 0-64 9,-5-1-128-9,3-1 160 5,1-2-160-4,-2-2 160 8,3 4-160-9,3 2 0 6,1 0 0-6,-1 0 128 9,4-2 0-9,0 4-128 8,3 6 192-8,-5-6-64 6,2-6-128-6,2 0 0 8,2 4 0-8,-3-2 128 7,-3 0-128-7,2 0 0 7,2-2 0-7,-1 2 0 9,-5 2 0-9,-2 0 192 6,-1 2-192-6,1-2 192 9,1 0-192-9,-1 4 0 6,0 2 0-6,-3 2 0 9,-1-6 0-9,-1-2 128 7,-1 0-128-7,3 0 0 8,1 3 144-8,3-1-144 6,-3-2 160-6,2 2-160 10,1 4 0-10,3 4 0 4,2-2 0-4,3-4 0 10,-3 0 0-10,-2 1 0 6,-2 5 0-6,5-4 0 9,1-4 0-8,-6 2 0 4,-1 0 0-5,-1 2 0 8,0-2 128-8,3-3-128 8,-1 1 0-8,-2 0 144 8,1 4-144-8,3 2 160 7,0 4-160-7,1-8 160 7,3 0-160-7,-2-1 0 7,-4 7 0-7,7-4 0 8,5-2 0-8,-2-4 0 8,2-2 0-8,-4 2 0 8,8 2 0-8,-2 2 0 6,2 0 144-6,4 0-144 10,-4-2 0-10,5 5 0 6,1-1 0-6,-2 0 128 9,-4 2-128-9,-2 2 0 7,4-4 0-7,2-1 128 8,-4-1-128-8,1 4 0 6,1 0 0-6,-6 4 0 9,4-1 0-8,0-3 0 5,-2 2 0-6,4 2 0 7,-4-5 0-6,0 1 0 5,2 2 0-6,-4-4 0 9,6 2 0-9,0 1 0 7,-2-1 0-7,4 2 0 8,1-2 0-8,-1-1 0 8,-2 1 0-8,2 6 0 7,-2-4 0-7,4 1 0 6,-2 1 0-6,-1-4 0 8,3 4 0-8,0-3 0 7,0-1 0-7,1 4 128 7,-3-4-128-7,4-1 0 8,0 5 0-8,1-2 128 8,-3-4-128-8,2 5 0 8,0-1 0-8,0-2 0 7,-1 4 0-7,1-5 0 7,2 3 0-7,1 2 128 9,3-6-128-9,3 4 0 6,-1 1 0-6,0-3 0 8,1 2 0-8,2 3 0 8,1-5 0-8,5 6 0 8,-1-6 0-8,3 3 0 6,-4 1 0-6,2-2 0 8,-3 3 0-7,5-3 128 6,10-10-128-7,-10 18 0 7,-1-3 0-7,3 3 128 7,2-6-128-6,-2 3 0 6,4-3 0-6,0 5 144 7,0 1-144-8,3-4 0 7,1-14 0-6,0 0 0 4,0 19 0-4,3-5 0 7,-1 3 128-8,-2-17-128 7,0 0 0-6,14 14 0 6,-6 2 0-6,4-1 128 6,1-3-128-7,-3 4 0 7,-10-16 192-7,21 11-192 7,-1 3 192-7,-1 0-192 9,3-9 144-9,1 3-144 6,3 4 0-6,1-4 144 8,0 3-144-8,4-1 0 7,3-4 144-7,5 2-144 8,-2 2 0-7,6-5 144 5,-4 3-144-6,9 0 0 8,-3-2 144-8,4-2-144 8,0 2 0-8,3-1 144 7,3 3-144-7,-2-2 0 6,-1-2 0-6,3 2 0 9,-2-2 0-9,3 2 0 7,1-2 128-7,-1 1-128 8,1-1 0-7,-3 4 0 6,1 0 0-7,2-2 128 9,-3-2-128-9,3 1 0 5,-3 1 0-5,1 2 0 8,2-4 0-8,-1 2 0 7,-3-2 0-7,3 2 0 8,1 1 0-8,2-1 0 8,-1 0 0-8,-1 2 0 8,-3 0 0-8,7 0 0 6,-3-3 0-6,1 1 0 8,1 2 0-8,3-2 0 7,1-2 128-7,-4 2-128 9,5-2 0-9,-1 3 0 6,-1-1 144-6,-5 0-144 7,1 6 0-7,-1-3 0 8,-1-3 0-8,-1 2 128 7,3 2-128-7,-5-4 0 9,1-4 0-9,0 4 0 8,-3-3 0-8,3 5 0 6,0-2 0-5,3-2 0 6,1 4 0-6,-1 0 0 5,-1-5 0-6,1 1 0 8,1-2 0-8,1-2 0 7,3 2 0-7,-1 0 0 9,2-2 0-9,1 2 128 6,-7 0-128-5,1 2 0 7,1-2 0-8,3 2 128 6,3 0-128-6,-8-2 0 7,-3 0 0-7,4-2 144 7,1-2-144-7,1 2 0 10,1 0 0-10,-4 0 0 6,-1 0 0-6,-2 0 0 8,3 0 128-8,-1 0-128 7,-1-2 0-7,1 2 0 9,1 0 0-9,-3 0 0 6,-4 0 0-5,-1 0 0 7,1-2 0-8,2-4 0 6,-8 2 0-6,1-2 0 7,1 2 128-7,-4 0-128 8,2-1 0-8,4-1 0 9,-2 0 0-9,-3 2 0 7,5 2 0-7,4-2 0 7,0 0 0-6,-3-4 0 6,-3 3 0-7,0-1 0 9,0-2 128-9,-4-4-128 5,1 2 0-4,3 3 0 7,-4-3 208-8,2 2-64 6,-2 2-16-5,-2-3 0 6,0 1-128-7,0 4-144 6,0-2 144-6,0 0-208 10,4-4 208-9,-4 5 0 3,3 1 0-4,-3-4 0 10,4-2 0-10,-6 4 0 5,2 2 0-4,-6 0 0 6,0-3 0-7,5 3 0 7,-5 2 0-7,2 0 0 8,0-2 0-8,-4 2 0 7,0-2 0-7,0 0 0 9,2-2 0-9,-3 0 0 6,-3 1 0-5,2 3 0 7,-2-2 0-8,1-2 0 7,-1-2 0-7,0 2 0 8,0 2 0-8,2-1 0 7,3-5 0-7,-3 4 0 7,0 0 0-7,-4 0 0 7,1 2 0-7,-1-2 0 8,-4 1 0-8,5 1 0 7,-3 2 0-7,4-4 0 8,-1-4 0-8,-1 2 0 6,-2 3 0-6,1-3 0 9,-5-2 0-9,4 4 128 8,1 0-128-8,-3 0 160 9,1-3-160-9,-3 1 0 6,-1 2 0-6,1-4-176 7,1 2 176-7,3 3 0 8,-4-1 0-8,-3-4 0 8,1 0 0-8,1 0 0 7,-6-1 0-7,5 3 128 7,-1-6-128-7,-3 3 0 7,3-5 0-7,-3 4 128 8,3 6 0-8,3-5 16 8,-7-1 0-8,4-4 0 8,-3 3 48-8,3-5 0 6,-1 7 0-6,-3-7 0 8,2-1-32-8,-7 1 0 8,5-5 0-8,-6 5 0 7,3 2 64-7,-1-1 16 7,-6-3 0-7,0 3 0 8,0-5-48-8,-2-1 0 7,-4-2 0-7,0 3 0 8,0 3-64-8,-2-3 0 7,-2 1-128-7,-5 1 192 10,-3-1-64-10,-6 1-128 5,-1 3 176-5,-2 3-176 9,-3-5 128-9,1 5-128 7,-6-2 0-7,1 7 0 8,-1-1 0-8,0 2 0 7,0 2-128-7,-2 4 128 23,-8 2-976-22,7 6-112-1,3 0 0 0,0 8-10992 8,-6-3-2192-7</inkml:trace>
    </iact:actionData>
  </iact:action>
  <iact:action type="add" startTime="118469">
    <iact:property name="dataType"/>
    <iact:actionData xml:id="d66">
      <inkml:trace xmlns:inkml="http://www.w3.org/2003/InkML" xml:id="stk66" contextRef="#ctx0" brushRef="#br0">2740 10801 6447 0,'0'0'576'2,"0"0"-576"-1,0 0 0 0,0 0 0 7,0 0 1360-8,0 0 176 5,-14 5 16-4,14-5 16 8,-17-3-384-9,17 3-80 6,0 0-16-6,-10 0 0 8,-6-8-176-8,16 8-32 6,0 0-16-6,-9-8 0 9,-3 4-64-9,12 4-16 8,-8-8 0-7,8 8 0 5,0 0-192-6,0 0-32 7,-4-13-16-7,4 13 0 8,0 0-32-8,0 0 0 8,0 0 0-8,8-10 0 7,-2-4-80-7,-6 14-32 7,21-6 0-7,3 4 0 9,-1 2-80-9,4 2 0 6,3 0-16-6,1 0 0 11,4 0-96-11,4 0-16 5,-2 2 0-5,4-2 0 7,-4-2-64-7,2 2-128 7,-2-2 176-7,-6 0-176 8,-1-2 192-8,-1 0-192 7,-2-2 192-7,-2 4-192 9,1-2 208-9,-5 0-64 6,-3 0-16-6,-1-2 0 9,-17 4 0-9,18-4 0 5,-18 4 0-5,0 0 0 9,0 0 16-9,0 0 0 6,0 0 0-6,0 0 0 9,0 0 240-9,0 0 64 7,-21-1 0-7,-7 2 0 8,-7 1-192-8,-4 4-16 7,0 0-16-7,-8 2 0 9,2-4-224-8,-1 0 144 5,-5-4-144-6,-2 2 128 8,4 0 0-8,8 2-128 7,2-1 192-7,4-1-64 8,2 2 32-8,4-4 0 6,6 0 0-6,1 0 0 9,5 2-160-9,17-2 192 6,0 0-192-6,0 0 192 9,0 0-192-9,0 0 0 6,0 0 0-6,0 0 128 9,0 0-128-9,17-10 128 6,6 3-128-6,5 3 128 8,-1 0 0-8,2 0-128 7,5-4 192-7,5 6-64 8,-2 2-128-8,-2 4 0 7,4 2 0-7,-4 0-10688 17,4 2-2000-17</inkml:trace>
    </iact:actionData>
  </iact:action>
  <iact:action type="add" startTime="124189">
    <iact:property name="dataType"/>
    <iact:actionData xml:id="d67">
      <inkml:trace xmlns:inkml="http://www.w3.org/2003/InkML" xml:id="stk67" contextRef="#ctx0" brushRef="#br2">3799 11185 6447 0,'0'0'576'1,"0"0"-576"2,0 0 0-3,0 0 0 7,0 0 704-6,0 0 48 5,0 0 0-6,0 0 0 8,8-12-112-8,-8 12 0 7,0 0-16-7,0 0 0 8,0 0-304-7,0 0-48 6,8-10-16-7,-8 10 0 7,0 0-96-6,0 0-32 6,0 0 0-7,0 0 0 7,0 0 16-6,0 0 0 6,5-13 0-7,-5 13 0 6,0 0 48-6,0 0 0 7,0 0 0-6,0 0 0 7,0 0-192-8,0 0 128 7,0 0-128-7,0 0 128 8,0 0-128-8,0 0 0 7,0 0 0-7,0 0-6336 10</inkml:trace>
    </iact:actionData>
  </iact:action>
  <iact:action type="add" startTime="124791">
    <iact:property name="dataType"/>
    <iact:actionData xml:id="d68">
      <inkml:trace xmlns:inkml="http://www.w3.org/2003/InkML" xml:id="stk68" contextRef="#ctx0" brushRef="#br2">3778 11009 6447 0,'0'0'576'2,"0"0"-576"-1,0 0 0-1,0 0 0 7,0 0 1216-7,0 0 144 6,0 0 32-5,0 0 0 7,-10-6-688-8,-2 4-128 7,12 2-16-7,0 0-16 9,-12-5 144-9,1-3 16 6,11 8 16-5,-14-6 0 5,4 2-64-6,10 4-16 8,-15-6 0-8,5 0 0 7,10 6-128-6,-18-7-48 6,3 1 0-7,1 0 0 8,-2 4-144-8,5-2-48 7,-5 0 0-7,3-4 0 7,-7 2 16-7,1 3 0 8,-1-3 0-8,-3-2 0 7,-3 4 96-6,1-2 0 5,-6 2 16-6,1 0 0 12,-3 2-32-12,-2 2-16 4,-2-2 0-3,0 2 0 7,-4 2-16-8,2 0 0 5,-6 0 0-5,4 0 0 10,-6 0-128-10,5 2-16 7,1 2-16-7,-4 4 0 9,4-2-32-9,0 3 0 6,6 3 0-5,-2 0 0 6,-4 3-144-7,6 3 0 7,-6-5-160-6,4 3 160 6,1 3 0-7,-3-3 0 6,2 3 0-5,0 1 0 8,0-3 0-9,4 1 0 6,2 3 128-6,-2 2-128 9,-4 3 128-8,5-1-128 4,3 2 144-5,0 2-144 6,0 7 144-6,1-5-144 8,1 2 128-8,4 6-128 9,1-2 0-9,5 6 0 6,-3-3 0-6,8 5 0 8,-1 0 0-8,7-2 0 8,2 4 0-8,0-1 0 6,0 3 0-5,4-2 0 5,4-2 0-6,0 1 0 10,2 3 0-10,4-4 0 7,3-6 0-7,1 0 0 9,3-8 240-9,7-2 16 6,-1 0 0-5,1-1 0 7,1-3-64-8,4-4-16 6,6-1 0-6,-1-5 0 9,-1 3-16-9,8-1 0 6,-2-7 0-6,8 2 0 7,1-4 16-7,-1-1 0 7,2-1 0-7,2-4 0 9,1-2-48-8,-1 4-128 6,-2-4 192-7,3-2-64 9,1-2-128-9,0 0 128 5,-5 2-128-5,3-4 128 9,-2 0-128-9,-2-6 128 5,-2 2-128-5,3 3 128 8,-5-5 32-8,2-4 0 7,2 1 0-7,-4-5 0 8,2 2-160-7,-6 1 0 5,2-7 144-6,-4 3-144 8,0 1 160-8,2-1-32 6,-6-7-128-6,0 5 192 10,2 2-64-10,-5-5-128 7,-3-1 176-7,0-3-176 8,4 3 192-8,-1 0-64 6,-5-1 0-6,-6 3-128 8,3 0 256-8,-3 1-64 7,1-1-16-7,-6-3 0 8,-1 1 16-8,-5 0 0 7,0-1 0-7,-2-1 0 10,1 4-32-10,-1-3 0 5,-6-1 0-5,0 0 0 9,-2-1 32-9,-3-1 0 7,-5-2 0-7,0 2 0 7,0-3 16-6,-3-3 16 5,3-4 0-6,-6 8 0 8,1 0-32-8,-3 2-16 7,3 1 0-7,-1 3 0 8,-7 0-176-8,5 1 160 7,4 1-160-7,-5 5 160 9,-1-1-160-9,3-1 0 7,-5 5 0-7,3-5 128 9,-1 3-128-9,1 3 0 7,-5-2 0-7,5 3 128 8,-1-7-128-8,1 5 0 7,-1 1 0-7,7-2 0 8,-3 7 0-8,2-1 0 6,-3-6 0-6,-3 10 0 8,5 3 0-7,-3-1 0 6,3-4 0-7,-1 4 0 7,0 2-208-6,3 2-32 5,-7 6 0-5,7-2 0 21,-3 0-1616-20,16-4-320 0,-12 7-64 0,12-7-11808-1</inkml:trace>
    </iact:actionData>
  </iact:action>
  <iact:action type="add" startTime="127343">
    <iact:property name="dataType"/>
    <iact:actionData xml:id="d69">
      <inkml:trace xmlns:inkml="http://www.w3.org/2003/InkML" xml:id="stk69" contextRef="#ctx0" brushRef="#br2">5040 12090 9151 0,'0'0'400'5,"0"0"96"-5,0 0-496 0,0 0 0 0,0 0 0 0,0 0 0 5,0 0 752-5,0 0 48 7,0 0 16-7,0 0 0 9,0 0-48-9,0 0 0 6,0 0 0-6,0 0 0 8,0 0-32-8,0 0-16 8,0 0 0-8,0 0 0 7,0 0-80-7,0 0 0 7,0 0-16-7,0 0 0 9,0 0-64-8,-4-12-16 4,4 12 0-5,-6-12 0 8,0-3-128-7,4 3-32 6,2 12 0-7,0-20 0 7,-2 3-32-7,2 1-16 7,2-5 0-7,-2-1 0 8,-4 5-96-8,2-1-32 8,2-1 0-8,-2 1 0 7,0-3 0 1,0-3 0-8,0-1 0 0,0 0 0 7,-2-3 48-7,3-1 0 7,-1-2 0-7,-2 4 0 8,0-1-112-8,2-1-16 7,-2-2 0-7,0 2 0 9,2-1-128-9,-2 1 0 6,0-6 0-6,-2 4 0 9,1-2 0-9,1 3 0 7,2 1 0-7,2 2 0 9,-4 1 0-9,2 1 0 6,0-2 0-6,0 0 0 8,-2-1 0-8,4 3 0 6,0 0 0-6,4 3 0 10,-4 3 0-10,4-1 0 6,0-1 0-6,-2-1 0 8,-2-3 0-8,2 3 0 6,0 3 0-6,2-3 0 8,-1 1 0-8,5 1 0 7,-2 1 0-7,-2-3 0 7,0 7 0-7,2-3 0 8,2-3 0-7,-3 5 0 6,-1-3 0-7,2-1 0 8,0 3 0-8,2 1 0 7,-2 1 0-7,1 1 0 7,-1-6 0-7,4 5 0 8,-6-3 0-8,6 3 0 8,-1 1 128-8,-1-6-128 9,0 3 0-9,4-1 0 4,-4 1 0-4,1 5 0 11,1-5 0-11,-2 5 192 5,0-6-192-5,3 7 192 8,-3-5-192-8,4 6 0 7,2-3 0-7,-5 1-176 8,5-6 176-8,-4 5 0 7,1 1 0-6,3 2 0 7,-2-5 0-8,1 3 0 6,-5-6 0-6,6 9 0 10,-2 3 0-10,1-4 0 6,-3 0 0-6,-10 10 0 7,12-8 0-7,3-1 0 8,-5 1 0-8,4 2 128 8,-8-8-128-8,-6 14 0 6,9-9 0-5,5 3 0 7,-4-2 0-8,-10 8 128 6,13-16-128-6,-3 9 0 9,2-3 0-9,1 4 0 7,1 0 0-7,-14 6 128 7,12-4-128-7,-12 4 0 7,13-6 0-7,1-1 128 8,-4-1-128-8,-10 8 0 7,17-4 128-7,-17 4-128 8,16-6 0-8,-2-2 0 7,-14 8 0-7,19-4 0 8,-3 0 0-8,1 3 0 7,-17 1 0-7,14-2 128 8,4-2-128-8,-1 2 0 8,-3 2 128-8,3-2-128 8,-17 2 0-8,16-2 128 7,0 2-128-6,5 0 0 6,-7 2 0-7,5 0 0 7,-5-2 0-7,1 4 128 8,1 0-128-8,-2 1 0 6,5-1 0-5,-3 4 128 7,-1-2-128-8,1 0 0 6,-4 4 0-6,-1 1 0 9,-11-11 0-9,18 10 128 7,-1 4-128-7,-3-5 0 9,2 5 0-9,-3-4 0 5,-13-10 0-5,20 8 128 9,-4 5-128-9,1-5 0 6,-1 0 0-6,-5 2 128 9,5-3-128-9,-16-7 128 6,16 10-128-6,1 2 128 9,-17-12-128-9,16 12 144 7,-1 5-144-7,-3-5 160 8,-12-12-160-8,16 15 0 6,-16-15 144-6,19 12-144 8,-5 8 0-8,1-7 0 8,-3 1 0-8,2-4 128 7,-4 3-128-7,-1-3 0 8,-9-10 128-8,14 14-128 7,0-5 0-7,-1-3 144 8,-13-6-144-8,16 14 0 8,-4-2 192-8,-1 1-192 7,-11-13 192-6,16 10-192 7,-1 2 128-8,-3 3-128 6,-2-5 0-6,4 4 0 10,-5-4 0-10,5 1 128 4,-4 1-128-4,-1-4 0 10,-9-8 128-10,18 13-128 6,-18-13 0-6,14 8 0 9,-1 6 144-9,-1-4-144 5,-12-10 0-5,16 5 144 10,-3 3-144-10,-13-8 128 6,16 12-128-5,0-4 128 6,-5 0-128-7,-11-8 0 7,16 11 0-7,-4-5 0 8,-1 2 0-8,3 2 128 7,-14-10-128-7,14 9 0 8,-1-1 128-7,1 2-128 5,-14-10 0-6,17 8 128 8,-1-2-128-8,-6 1 0 6,-10-7 144-6,19 10-144 9,-5-4 0-9,3 0 128 6,-5 0-128-6,6 1 0 10,-18-7 128-10,19 6-128 6,-3-2 160-5,1 2-160 6,-3 2 128-7,4-4-128 7,-5 0 0-7,5-2 0 9,1 2 128-9,-3 1-128 7,0-1 0-7,1 4 144 8,-3-2-144-7,3-2 0 5,-3 2 144-6,5 2-144 6,-19-8 0-5,20 5 128 6,-4-1-128-7,1 4 0 8,-3-4 128-8,-14-4-128 6,17 6 128-6,3 0-128 8,-7-2 0-8,5 3 128 8,-18-7-128-8,16 4 0 8,1 2 0-8,1 0 144 8,-7-2-144-8,5 0 0 6,-4-2 128-6,7 0-128 8,-19-2 0-8,16 4 0 8,-1 1 128-8,3-1-128 6,-18-4 0-6,16 2 0 9,1 0 0-9,-3 0 128 7,3 0-128-7,-17-2 0 8,18 4 128-8,-18-4-128 7,14 2 0-7,3 0 0 8,-3-2 128-8,3 0-128 6,-17 0 144-6,16 0-144 10,-16 0 144-10,18 0-144 5,-18 0 128-5,0 0-128 9,19 0 0-9,-5 0 0 7,-14 0 128-7,17-2-128 8,-3 0 0-8,-14 2 0 7,21 2 0-7,-3-2 0 9,-18 0 0-9,15-4 0 7,3 2 128-7,-18 2-128 7,20-2 0-7,-7 2 0 8,-13 0 0-8,20 0 0 7,-1 0 0-7,-5 0 0 7,-14 0 0-7,21 0 0 9,-7 2 0-9,2 2 0 6,-1 0 0-6,-1-2 0 9,3-2 0-9,-17 0 0 6,16-2 0-6,2 2 0 10,-1 0 0-10,-3 0 0 5,-14 0 0-5,19-2 128 9,-7 2-128-9,-12 0 0 6,18-2 0-6,-7 0 0 9,-11 2 0-9,18-4 0 6,-5 4 0-6,-13 0 0 8,18-4 0-7,0 2 0 5,-18 2 0-5,13-2 0 6,-13 2 0-7,18-5 0 8,-7 1 0-7,-11 4 0 5,18-4 0-6,-18 4 0 8,16-6 0-8,-3 4 0 7,-13 2 0-7,14-4 0 7,-14 4 128-7,16-8-128 8,1 2 0-8,-7 1 0 7,-10 5 0-7,17-4 128 7,-17 4-128-7,16-8 0 8,0-2 0-8,-16 10 0 8,11-6 0-8,3 2 0 7,-4-2 0-7,3-1 0 9,-3 1 0-9,2 0 0 5,-12 6 0-5,15-6 0 10,-5-4 0-10,-10 10 128 6,12-7-128-6,-12 7 0 9,10-10 0-9,-1 0 0 6,-9 10 0-6,14-10 0 9,-14 10 0-9,10-8 128 6,2-3-128-6,-7 1 0 8,-5 10 0-8,10-8 128 8,-10 8-128-8,0 0 0 7,14-13 0-7,-6 3 0 8,-1-2 0-8,-7 12 0 7,12-12 0-7,-4 5 0 7,-8 7 0-7,10-12 0 8,-1 4 0-8,-3-2 0 6,-6 10 0-5,10-13 0 7,-2 3 0-8,0-4 0 7,-8 14 0-7,5-11 0 10,1-5 0-10,2 4 0 6,-8 12 128-6,8-15-128 8,-2 1 0-8,0 0 0 6,-6 14 0-6,9-11 0 9,-3-5 0-9,-6 16 0 6,6-10 0-6,2 3 0 10,0-9 0-10,-2 6 0 5,-6 10 0-5,5-15 0 9,1 5 0-9,2-2 0 6,-8 12 0-6,10-12 0 9,-4-3 0-9,1 3 0 7,1-1 0-7,-2 3 0 8,-6 10 0-7,10-12 0 5,0-4 0-6,-3 5 0 8,-3-5 0-7,-4 16 128 4,0 0-128-5,10-12 0 8,-2-3 0-7,-2 5 0 6,-6 10 0-7,7-14 0 7,-7 14 0-7,12-11 0 7,-4-7 0-7,-2 10 0 8,-6 8 0-8,0 0 0 7,12-17 0-7,-3 5 0 9,-3-2 0-9,-6 14 0 6,12-11 0-6,-2-3 0 10,-3 2 0-10,5 1 0 6,-4-5 0-6,2 6 0 9,-10 10 0-9,15-13 0 5,-3 1 128-5,4 0-128 9,-7 3 0-8,5 1 0 4,0-6 0-4,1 6 0 7,-5 1 0-8,4-1 0 6,-3 2 0-6,7 2 0 8,-6-4 0-8,3 0 0 8,-15 8 0-8,14-5 0 8,0-1 0-8,-5 2 0 8,3-6 0-8,-12 10 0 7,14-6 0-7,-14 6 0 7,13-8 0-7,1 3 0 8,-14 5 0-8,14-10 0 7,-14 10 0-7,13-8 0 8,-13 8 0-8,18-4 0 7,-18 4 0-7,13-6 0 9,-13 6 0-9,16-10 128 5,-4 5-128-5,-12 5 0 9,17-6 0-9,-3 2 0 6,4 0 0-5,-7-2 0 8,-11 6 0-9,20-4 0 5,-1-2 0-5,-5 2 0 10,1 2 0-10,-1-1 0 6,4-1 0-6,-3 2 0 8,3-4 0-8,1 2 0 7,-5 0 0-7,4 2 0 8,3 2 0-8,-1-2 0 7,1-2 0-7,0 2 0 7,1 0 0-7,-5 2 0 7,-1 0 0-7,4 0 0 9,-3-5 0-9,3 3 0 6,-1 0 0-5,-1 0 0 7,1-2 0-8,3 2 0 7,-3 4 0-7,-1 0 0 9,-1-2 0-9,3 0 0 7,-5 0 0-7,5 0 0 9,1 0 0-9,-3 4 0 5,1 0 0-5,1 1 0 9,-3-3 0-9,3 0 0 6,1 0 0-6,-5 0 0 9,0-4 0-9,3 6 0 7,-3-2 0-7,1 2 0 9,3-2 0-9,-3 0 0 5,3 4 0-5,1-2 0 8,-3-2 0-8,1 0 0 8,1-1 0-8,-3 1 0 7,3 2 0-7,-1 0 0 8,-3-2 0-8,2 2 0 7,3 2 0-7,-5-2 0 7,-1 0 0-7,3-2 0 8,-5 2 0-8,5 0 0 7,-18-4 0-7,18 7 0 8,-3-3 0-8,3 0 0 6,-18-4 0-6,15 4 0 10,5 0 0-10,-6-2 0 7,-14-2 0-7,17 2 0 8,1 0 0-8,-18-2 0 5,17 2 0-5,-1 2 0 9,-3-4 0-9,-13 0 0 7,16 4 0-7,-2-3 0 8,-14-1 0-8,17 4 0 8,-1-4 0-8,-16 0 0 6,14 2 0-6,3 0 0 9,-17-2 0-9,14 4 0 7,-14-4 0-7,17 4 0 9,-17-4 0-9,18 6 0 7,-18-6 0-7,15 4 0 7,3-2 0-7,-18-2 0 7,16 4 0-7,-16-4 0 8,15 6 0-8,-1-1 0 7,-14-5 0-7,0 0 0 7,15 8 0-7,-15-8 0 8,20 6 0-7,-20-6 0 4,14 2 0-5,-14-2 0 9,17 6 0-9,-17-6 0 7,14 6 0-7,-14-6 0 8,15 9 0-8,-1-3 0 7,0 0 0-7,-14-6 0 7,0 0 0-7,13 12 0 8,-13-12 0-8,14 8 0 9,-14-8 0-9,0 0 0 6,18 5 0-6,-18-5 0 9,11 10 0-9,-11-10 0 6,0 0 0-6,18 14 0 9,-18-14 0-9,10 10 0 6,-1 1 0-5,-9-11 0 6,0 0 160-7,0 0-160 8,16 8 192-8,-16-8-192 7,0 0 0-7,0 0 0 7,0 0 0-7,12 10-144 8,-12-10 144-8,0 0 0 7,0 0 128-7,0 0-128 8,15 14 0-7,-15-14 0 4,10 5 0-5,-10-5 0 11,0 0 0-11,0 0 0 5,0 0 0-5,0 0 128 9,0 0-128-9,0 0 0 6,0 0 0-6,18 6-128 10,-18-6 128-10,0 0 0 6,0 0 128-6,0 0-128 8,0 0 0-8,0 0 0 6,0 0 0-6,0 0 0 8,0 0 0-8,0 0 0 8,0 0 0-8,0 0 0 7,13 2 0-7,-13-2 0 7,0 0 0-6,0 0 0 6,0 0 0-7,0 0 0 8,0 0 0-8,0 0 0 7,14 10 0-7,-14-10 0 7,10 10 0-7,-10-10 128 8,0 0-128-8,0 0 0 7,0 0 0-7,15 6 0 9,-15-6 0-9,0 0 0 7,0 0 0-6,0 0 0 6,14 3 0-7,-14-3 0 6,0 0 0-6,15 6 0 10,-15-6 0-10,0 0 0 6,0 0 0-5,16 2 0 7,-16-2 0-8,0 0 0 6,16-2 0-6,-16 2 0 7,0 0 0-6,17-2 0 6,-17 2 0-7,0 0 0 8,0 0 0-7,0 0 0 5,12-7 0-6,-12 7 0 8,0 0 0-8,0 0 0 7,16 0 0-7,-16 0 0 9,0 0 0-9,0 0 0 7,11-6 0-6,-11 6 0 5,0 0 0-6,18-2 0 8,-18 2 0-8,0 0 0 8,0 0 0-8,13 0 0 6,-13 0 0-6,18-2 0 9,-18 2 0-9,0 0 0 5,12-2 0-4,-12 2 0 8,17-2 0-9,-17 2 0 6,14-2 0-6,-14 2 0 8,16-2 0-8,-16 2 0 5,17-6 0-4,-17 6 0 7,14 0 0-8,-14 0 0 7,19-4 0-7,-5 2 0 9,-14 2 0-9,16 0 0 7,-3 0 0-7,-13 0 0 8,16-4 0-8,-16 4 0 6,19-2 0-6,-5-1 0 9,-14 3 0-9,17-4 0 7,-17 4 0-7,14-4 0 8,-14 4 0-8,18-4 0 7,-18 4 0-7,19-4 0 7,-5 2 0-7,1 0 0 7,-15 2 0-7,16-2 0 8,-16 2 0-8,18-2 0 8,-18 2 0-8,17-2 0 8,-17 2 0-7,14 0 0 5,-14 0 0-6,19 0 0 9,-19 0 0-9,16 0 0 7,-16 0 0-7,16-2 0 7,-16 2 0-6,19 2 0 6,-19-2 0-7,16 0 0 9,-16 0 128-9,19 0-128 6,-19 0 128-6,18 0-128 7,-18 0 0-7,15-2 0 8,3 0 0-8,-18 2 0 8,15 0 0-8,-15 0 0 7,18 0 0-7,0 0-128 8,-18 0 128-8,13-2 0 7,-13 2 0-6,20 0 128 6,-20 0-128-7,15 2 0 7,-15-2 0-7,18 0-128 6,-1 0 128-5,-17 0 144 6,0 0-16-7,0 0-128 7,14 0 0-7,-14 0 0 8,0 0 0-8,0 0 0 8,0 0 0-8,18 0 0 6,-18 0 0-6,0 0 0 9,0 0 0-9,0 0 0 6,11 0 0-6,-11 0 0 9,0 0 0-9,16-2 0 7,-16 2 0-7,0 0 0 8,0 0 0-8,0 0 0 7,0 0 0-7,0 0 0 9,12-2 0-9,-12 2 0 5,15-2 0-5,-15 2 0 9,0 0 0-9,14-3 0 8,-14 3 0-8,16-4 0 9,-16 4 0-9,13-4 0 7,-13 4 0-7,0 0 0 7,16 0 0-7,-16 0 0 7,17-4 0-7,-17 4 0 7,14-2 0-6,-14 2 0 5,18 0 0-6,-18 0 0 8,13-2 0-8,-13 2 0 7,16-2 0-7,-16 2 0 8,0 0 0-8,13 0 0 6,-13 0 0-6,0 0-192 9,18 0 192-9,-18 0 0 6,14-2 0-6,-14 2 0 9,0 0 0-9,15-2 0 6,-15 2 0-6,0 0 0 8,18-2 0-8,-18 2 0 8,0 0 0-8,13 0 0 9,-13 0 0-9,18-4 0 5,-18 4 192-5,0 0-192 9,14 0 0-9,-14 0 0 6,0 0 0-6,17-2-192 10,-17 2 192-9,14-2 0 4,-14 2 192-5,16 0-192 8,-16 0 0-8,19 0 0 7,-19 0 0-6,14 2-192 6,-14-2 192-7,19 0 0 7,-19 0 0-7,16 2 0 8,-3 4 0-8,-13-6 0 7,0 0 0-7,18 2 0 8,-4-2 0-8,-14 0 0 6,0 0 0-6,19 4 0 10,-19-4 0-10,16 2 0 7,-16-2 0-7,17 6 0 8,-17-6 0-8,18 2 0 7,-18-2 0-7,15 4 0 9,1 1 0-9,-16-5 0 6,14 2 0-6,-14-2 0 8,17 4 0-8,-17-4 0 5,18 4 0-5,-6-2 0 9,-12-2 0-9,17 4 0 7,-17-4 0-7,16 4 0 9,-16-4 0-8,17 4 0 4,-17-4 0-4,14 6 0 6,-14-6 0-7,16 6 0 7,-16-6 0-7,0 0 0 8,19 3 0-8,-5 3 0 6,1 0 0-5,-15-6 0 6,0 0 0-7,14 10 0 9,0-4 0-9,-14-6 0 8,0 0 0-8,13 2 0 7,-13-2 0-7,18 4 0 8,-18-4 0-8,11 9 0 6,-11-9 0-6,0 0 0 9,18 6 0-9,-18-6 0 6,12 6 0-6,-12-6 0 9,15 4 0-9,-15-4 0 6,14 8 0-6,-14-8 0 8,0 0 0-8,18 8 0 7,-18-8 0-7,19 5 0 8,-19-5 0-8,14 6 0 6,-14-6 0-5,17 8 0 7,-17-8 0-8,0 0 0 7,20 8 0-7,-20-8 0 8,0 0 0-8,13 8 0 8,3-1 0-8,-16-7 0 7,0 0 0-7,0 0 0 7,0 0 0-7,16 8 0 8,-16-8 0-8,0 0 0 7,17 8 0-7,-17-8 0 8,0 0 0-7,14 6 0 5,-14-6 0-6,14 8 0 8,-14-8 0-8,0 0 0 7,11 9 0-7,-11-9 0 8,0 0 0-8,18 2 0 7,-18-2 0-7,0 0 0 8,19 6 0-8,-19-6 0 7,14 4 0-6,-14-4 0 7,17 8 0-8,-17-8 0 6,0 0 0-6,14 6 0 9,-14-6 0-9,0 0 0 7,18 8 0-7,-18-8 0 8,15 2 0-8,-15-2 0 7,18 1 0-7,-18-1 0 7,19 6 0-7,-19-6 0 7,16 6 0-7,-16-6 0 8,0 0 0-8,16 10 0 7,-16-10 0-7,17 4 0 8,-17-4 0-8,14 6 0 8,-14-6 0-8,17 6 0 7,-17-6 0-6,0 0 0 5,14 2 0-6,-14-2 0 9,0 0 0-9,18 9 0 6,-18-9 0-6,0 0 0 8,13 6 0-8,-13-6 0 8,16 8 0-8,-5 2 0 9,-11-10 0-9,0 0 0 6,14 7 0-6,-14-7 0 8,0 0 0-8,14 8 160 6,-14-8-160-6,0 0 128 8,15 12-128-8,-15-12 0 7,18 8-192-7,-18-8 192 9,0 0 0-8,14 8 0 5,-14-8 0-6,15 9 192 7,-15-9-192-7,12 8 0 8,-12-8 0-8,14 6 0 8,-14-6 0-8,11 10 0 7,-11-10 0-7,0 0 0 7,16 13 0-6,-6-5 0 6,-10-8 0-7,17 10 0 7,-5-2 0-6,-12-8 0 6,17 8 0-7,-5-3 0 8,-12-5 0-8,0 0 0 7,20 10 0-7,-20-10 0 9,13 6 0-9,-13-6 0 6,18 6 0-6,-18-6 0 9,15 6 0-9,-15-6 0 7,16 9 0-7,-16-9 0 7,16 8 0-7,-16-8 0 7,11 8 0-6,-11-8 0 7,16 10 0-8,-16-10 0 5,0 0 0-5,14 6 0 10,-14-6 0-10,17 4 0 7,-17-4 0-6,14 5 0 7,-14-5 0-8,17 10 0 6,-17-10 0-6,14 2 0 7,-14-2 0-6,0 0 0 6,16 6 0-7,-16-6 0 6,17 0 0-5,-17 0 0 6,12 4 0-7,-12-4 0 8,19 0 0-8,-19 0 0 6,16 4 0-5,2-2 0 7,-18-2 0-8,13 2 0 6,-13-2 0-6,18 4 0 9,-18-4 0-9,19 5 0 7,-5-1 0-7,-14-4 0 8,18 6 0-8,-18-6 0 6,19 4 0-6,-5 0 0 9,-14-4 0-9,21 4 0 7,-5 2 0-7,-16-6 0 7,0 0 0-7,17 4 0 8,3-2 0-8,-7-1 0 8,-13-1 0-8,16 0 0 7,-2-1 0-7,-14 1 0 8,17 0 0-8,1 0 0 9,-18 0 0-9,15 0 0 7,3 0 0-7,-4 0 0 6,-14 0 0-6,17 0 0 8,1 0 0-8,-5 0 0 8,-13 0 0-8,22 0 0 7,-5 0 0-6,-1 0 0 6,2 0 0-6,-3 0 0 6,3 0 0-7,1 0 0 6,-3 1 0-5,3 1 0 8,1-2 0-9,-5 0 0 6,3 0 0-6,3 2 0 8,-3 0 0-8,2 0 0 6,-1 0 0-6,-1 0 0 9,5 4 0-9,-2-4 0 6,1-2 0-6,-5 0 0 8,1 2 0-7,1 0 0 6,-3 0 0-7,4 0 0 7,1 0 0-7,-1 2 0 7,-5-2 0-7,5 0 0 7,-5-2 0-7,5 0 0 8,1-2 0-8,1 4 0 8,-7-2 0-8,3 0 0 7,1 1 0-7,-3-1 0 7,3 0 0-6,1 0 0 6,-2 0 0-7,1 0 0 8,1 0 0-8,-3-1 0 6,1-1 0-5,1-2 0 7,-3 2 0-8,3-2 0 7,-5 0 0-6,3 0 0 7,5-2 0-8,-6 0 0 6,1 2 0-6,1 1 0 8,-7-5 0-8,5-2 0 8,-4 4 0-8,1-2 128 8,-13 8-128-8,14-11 0 7,0 3 0-7,-5-2 0 8,3-4 128-8,2 7-128 6,-5-5 0-6,3 2 128 10,-4-2-128-10,4-3 0 6,1 3 0-5,-3-1 0 6,4 5 128-7,-4-4-128 6,-1 0 0-5,3 3 128 8,-4-9-128-9,3 2 0 6,-1 3 0-6,-2 3 0 7,4-4 0-7,-4 7 0 9,1-7 0-9,3 4 0 8,-6-3 0-8,2-1 0 5,1 0 0-4,1 2 0 7,-2 3 0-8,4-3 0 6,-12 12 0-6,7-12 0 9,1-3 128-9,4 3-128 5,-4-6 128-5,-2 9-128 10,-6 9 0-10,11-16 128 6,-1 4-128-6,-2-1 0 8,4 3 128-8,-3 2-128 7,-9 8 0-7,12-17 128 7,-2 3-128-6,-2-2 0 7,1 5 0-8,3-3 0 9,-4 4 0-9,5-5 0 5,-3 3 0-4,4-4 0 6,1 3 0-6,3-3 0 5,-4 6 0-6,3-3 0 9,-3 5 0-9,3-6 0 7,3 3 0-7,-4 1 0 7,3-6 0-6,1 7 0 6,-1-9 0-7,6 6 0 9,-1-5 0-9,-1 5 0 5,1-4 0-5,-3 5 0 8,-3-5 0-8,5 4 0 8,2-3 0-8,1 5 0 8,-1-2 0-8,1 5 0 6,-3-9 0-6,-2 4 0 9,3 2 0-9,-1-1 0 6,1 5 0-6,1-4 0 9,-2-2 0-9,1 5 0 6,-5-1 0-6,3-2 0 10,-1 2 0-10,1 4 0 6,1-1 0-6,-3-3 0 7,-1 4 0-7,4 0 0 8,-5 0 0-8,3-2 0 7,-1-4 0-7,1 5 0 9,-5 1 0-9,4 2 0 8,1-2 0-8,-3 0 0 6,1-4 0-6,3 4 0 8,-1 2 0-8,-3 0 0 7,1-2 0-7,2 3 0 8,-5-3 0-8,2 2 0 7,1 6 0-7,-3-8 0 8,3-8 0-8,3 6 0 6,-7 6 0-6,5-2 0 9,1-4 0-9,1 2 0 7,-5 1 0-7,3 1 0 8,1-2 0-8,-3 0 0 7,1-2 0-7,3 4 0 8,-3 2 0-8,-1 2 0 6,-1 0 0-6,5-2 0 9,-3 0 0-9,3 0 0 8,-3 0 0-8,3 0 0 8,-5 0 0-8,3 0 0 6,1 2 0-6,-1 0 0 8,-1 0 0-8,3 2 0 8,1-2 0-8,-1 0 0 7,-3 5 0-7,3-1 0 7,-1 0 0-6,4 0 0 7,3 0 0-8,-1 0 0 7,-2-3 0-7,1 5 0 6,-3-6 0-6,1 0 0 9,3 6 0-9,0-4 0 7,0-4 0-7,1 2 0 7,-3 0 0-7,2-2 0 9,1 0 0-9,-1 0 0 6,-2 2 0-6,1 2 0 10,-3-4 0-10,6 2 0 5,3 1 0-5,-3-3 0 9,-4-1 0-9,1-1 0 5,-3 0 0-5,2 2 0 10,1 0 0-10,-3 2 0 6,-1 1 0-6,1-1 0 7,0-2 0-7,1 0 0 8,-1 6 0-8,1-2 0 7,-1 0 0-7,-2 0 0 8,3 4 0-8,-1 0 0 8,1-6 0-8,-1-1 0 8,-1 3 0-8,-3 0 0 8,3 2 0-8,1 4 0 7,0-6 0-7,-1 2 0 8,-5 1 0-8,3 5 0 6,-5-6 0-6,1 0 0 8,2 6 0-8,-5-1 0 7,3-1 0-7,-4 4 0 9,1-7 0-9,-3 5 0 6,-10-12 0-6,16 12 0 8,-7 0 0-8,1 3 0 7,2-3 0-6,-4 1 0 6,-8-13 0-7,7 14 0 7,5 2 0-7,-6-6 0 8,2 3 0-8,-8-13 0 7,11 12 128-7,-3 3-128 8,2-7 0-8,-10-8 0 7,8 18 0-7,0-6 128 9,-8-12-128-9,7 17 0 6,1-5 0-5,2 3 0 7,-4-3 0-8,2 6 0 6,1-7 0-6,-1 5 0 9,-2-4 0-9,0 5 0 7,2 1 0-6,-4-3 0 5,-1 3 0-6,-1-4 0 7,-2-14 0-7,4 19 0 9,-2-1 0-8,-2-18 0 4,0 19 0-5,-2 1 0 8,0-1 0-8,0-5 0 7,0 3 0-7,-1-3 0 9,3-14 0-9,-10 19 0 6,0 1 0-6,2-6 0 9,-3-1 0-9,1-3 0 6,2 6 0-6,-6-5 0 9,3 3 128-9,-7-4-128 6,2-2 128-6,-1 5-128 9,3-1 0-9,1 2 0 6,-9-7 128-6,3 5-128 9,1 2 0-9,-5-7 0 8,1 5 0-8,1-2 0 7,-1 0 0-7,-3 3 0 7,-2-5 128-7,1 6-128 8,1-4 0-8,0-3 0 7,-1 3 0-7,1 0 128 8,0-2-128-8,-3 3 0 6,-1-3 0-5,0 2 0 7,-1 2 0-8,1-7 0 6,2 3 0-6,0 4 0 10,-5-4 0-10,1-2 0 6,-2-1 0-5,2 5 128 6,-2-4-128-6,-1 2 0 4,-5 2 0-5,2-3 0 8,2 1 0-7,-4 0 0 5,0 2 0-6,-2-4 0 9,-2 1 0-9,0 3 0 7,6-2 0-7,0-2 0 8,-6 0 0-8,6 3 0 6,-4-3 0-6,4 2 0 8,4 2 0-8,-2-2 0 7,2-3 0-7,0 5 0 9,4 2 0-9,1-4 0 6,-1 3 0-5,2-1 0 7,-1 0 0-8,3 4 0 8,-2-5 0-8,3 5 0 6,3-4 0-6,1-1 0 8,1 3 0-8,-3-2 0 8,5 4 0-8,1-5 0 6,-3 3 0-6,-1 4 0 8,5-1 0-8,-3-1 0 7,4 0 0-7,-3-3 0 8,5 5 0-8,-3-4 0 7,5 1 0-7,-4 3 0 9,4 1 0-9,3-3-144 5,-7 4 144-5,6-3 0 10,-4 3 0-10,5 1 0 6,1-1 0-6,-4 1 0 9,-2 1 0-8,6 1-128 5,-1 1 128-5,-1 1 0 6,2 0 0-6,2 3 0 5,2-3 0-5,-2 1 0 6,0-5 0-7,-2 1 0 7,3 1 0-7,1-1 0 9,0-3 0-9,2 3 0 7,0-1 0-7,2 1 0 7,0 3 0-7,0 2 0 7,-2-3 0-7,0-1 0 9,0-3 0-9,0 1 0 6,0 3 0-6,0-3 0 7,0-3 0-6,-2 3 0 5,-4-3 0-6,4 4 0 8,2 1 0-8,0-3 0 7,-2-3 0-7,-2 5 0 9,0-5 0-9,-4 3 0 6,2 1 0-6,1-1 0 8,-3 1 0-7,-2 3 0 6,0-7 0-7,2 3 0 7,-3 3 0-7,1-1 0 7,-4-6 0-6,3 3 0 6,-3-5 0-7,0 5 0 8,-1-3 0-8,1 4 0 8,-4-7 128-8,5 5 0 7,-7-6-128-7,3 5 192 7,1-3-192-7,-3 5 0 8,-7-5 0-8,3 4 0 8,-2-8 0-8,1 3 0 7,-1-1 0-7,-3 0 0 7,-1 5 0-7,-4-3 0 7,0 0 0-7,-2-2 0 8,-6 5 0-8,2-1 0 7,2-1 0-7,-8-5 0 9,-2 2 0-9,2 2 0 6,-2-5 0-6,3 1 0 9,-7 0 128-9,4 0-128 7,-4-2 0-7,3 2 0 8,-1-1 0-8,2 1 128 6,-2-2-128-6,-3 6 0 8,-5-3 0-8,0-5 176 8,3 0-176-8,-3 0 160 7,-1 2-160-7,-3-2 0 8,5 2 0-7,1-2 0 5,0 0 0-5,1-1 0 6,-3 5 0-7,1-2 0 7,-1 0 0-7,1 0 0 7,-3 2 0-7,2-4 0 8,-1-1 0-8,-1 1 0 7,-7-4 0-6,8-2 0 8,-1-2 0-9,4 1 0 6,3 3 0-6,-1-2 128 8,-3-6-128-7,1 4 0 4,2 2 0-5,-1-2 0 9,-5-2 0-9,1-2 128 6,1 3-128-6,-3-3 0 10,-3 2 0-10,3-6 0 5,-1 2 0-5,5 3 0 10,-1-1 0-10,-1 2 0 7,-5 0 128-7,5 2-128 7,-1-7 0-7,1-1 0 8,-3 4 0-8,-1-8 128 7,-5 5-128-7,5-7 0 7,-8-3 0-7,5 7 0 9,5-2 0-9,-4 5 0 5,1-5 128-4,3 4-128 6,-5-1 0-7,-3 5 0 8,2 2 0-8,-2-4 0 9,1-1 0-9,-5-5 0 5,-2 4 0-5,4 1 0 9,-2-3 0-9,3 6 0 7,-3-5 0-7,4 5 0 9,-4 0 0-9,1-4 0 6,1 3 0-6,-8-1 0 9,0-2 0-9,2 6 0 6,4 0 0-6,-4-3 0 10,2-1 0-10,4 6 0 5,-3-2 0-5,3-2 0 8,-4-1 0-8,-4 3 0 6,4-4 0-6,2 4 0 8,-4 2 0-7,0 0 0 6,5-2 0-6,1-1 0 5,4 3 0-6,-2 0 0 8,3-2 0-8,-3 2 0 7,2-6 0-7,-7 5 0 8,3-1 0-8,-2 2 0 8,4-4 0-8,-2-2 0 6,5 2 0-6,-1 1 0 8,3-5 0-7,5 4 0 5,-3 4 0-6,-1-6 0 9,0 1 0-9,1 1 0 7,-5 2 0-7,3-8 0 8,1 1 0-8,0-3 0 7,-3 8 0-7,7-5 0 9,1 1 0-9,1-2 0 6,-3 7 0-5,1 3 0 7,-1 2 0-8,-1-2 0 7,-3-6 0-7,1 4 0 8,3 0 0-8,-5 1 0 6,-1-5 0-6,5 2 0 8,-2 2 0-8,-1 0 0 8,5-2 0-8,-1 5 0 7,1-1 0-7,1 0 0 7,-1 2 0-7,-1 0 0 8,-1 4 0-8,1-2 0 7,-1-4 0-7,1 2 0 7,-1-4 0-7,1 4 0 10,-1 4 0-10,1-2 0 7,4-2 0-7,3 2 0 7,-3 2 0-7,6 2 0 9,1-4 0-9,-1 0 0 6,0 0 0-6,0 4 0 7,1 0 0-7,-3-2 0 8,-2-2 0-8,6 0 0 8,-1 0 0-8,5 0 0 7,-2 0 0-7,6 0 0 9,-2 0 0-9,4 0 0 5,4 0 0-4,-4 0 0 8,3 0 0-9,1 0 0 6,0 0 0-5,2 2 0 6,-2 0 0-7,2-2 0 7,-1 0 0-6,1 2 0 7,2 0 0-8,0 0 0 6,-3-2 0-5,5-2 0 6,0-2 0-7,-2 2 0 7,-5 0 0-7,5-2 0 8,0 0 0-8,2-4 0 7,-5 2 0-7,5 2 128 7,0 2-128-6,-1-1 160 5,1-3-160-5,2-2 160 6,1 0-160-7,3 2 160 7,-1-4-160-6,-5 1 160 7,0-1-32-7,2-6-128 5,1 3 192-6,1-5-64 8,-5-1 0-8,3 1-128 5,4-1 192-5,-5-1-64 10,1 3 0-10,-1-5 0 6,-1-1 0-6,2-3 0 9,-1 1-128-9,5 2 192 6,0 3-192-6,3-1 192 10,-5-3-192-10,1 3 0 5,3 5 144-4,5-1-144 6,-4-3 0-7,5 7 0 8,-1-5 0-8,4 4 128 7,3-1-128-6,-3 7 0 5,4-4 0-6,6 12 0 9,0 0-256-9,0 0 0 6,0 0-16-6,0 0 0 22,0 0-1888-20,16-6-368 0,-16 6-80-1</inkml:trace>
    </iact:actionData>
  </iact:action>
  <iact:action type="add" startTime="135495">
    <iact:property name="dataType"/>
    <iact:actionData xml:id="d70">
      <inkml:trace xmlns:inkml="http://www.w3.org/2003/InkML" xml:id="stk70" contextRef="#ctx0" brushRef="#br2">28185 10383 6447 0,'0'0'576'3,"0"0"-576"-3,0 0 0 0,0 0 0 9,13-2 1104-9,-13 2 112 6,0 0 32-6,18 0 0 8,-18 0-288-8,0 0-64 6,0 0-16-5,0 0 0 9,0 0-368-10,0 0-64 6,11 10 0-6,-11-10-16 5,0 0 16-5,0 0 16 8,0 0 0-8,0 0 0 9,0 0 160-9,0 0 16 6,0 0 16-5,0 0 0 7,0 0 48-8,0 0 0 7,-9 12 0-7,9-12 0 7,-10 13-96-7,-4-3-16 8,5-2 0-8,-9 2 0 8,0-8-240-8,1 0-48 6,-7 3-16-6,3-3 0 10,0 0 48-10,1 0 16 6,-1-4 0-1,-3 4 0-2,1 0-160-2,-1-2-16 5,-1 0-16-6,2 0 0 9,-5 0 64-9,-3 2 16 7,2 0 0-7,0 0 0 9,-1 2-48-9,-1 0-16 5,-2-2 0-5,-2 0 0 8,-6-2 16-8,4 0 0 6,-8 2 0-6,6 0 0 10,-4-4-48-10,0 2 0 5,-10-4 0-4,5 4 0 8,-3 0-16-9,4 0 0 7,0 0 0-7,-1 2 0 8,-5 0 0-8,6 2-128 6,4 2 192-6,-4 1-64 8,-1-11-128-8,-1 4 128 8,0 4-128-8,-2-4 128 7,1 0-128-6,-3 0 0 5,0 0 0-6,1 4 0 8,-1 0 128-8,2-2-128 6,3 4 0-5,1-2 128 7,-2-2-128-8,6 4 128 7,-4-1-128-7,-2-1 128 10,5 0-128-10,-1 0 192 5,-4 0-192-5,2 4 192 8,0-2-192-7,-3-2 0 4,-5 1 144-5,0-1-144 11,-1-2 128-11,-1 4-128 4,1 0 128-4,-3 0-128 8,-1-2 0-8,3 2 0 9,1-1 0-9,1-1 128 7,0 0-128-7,-1-2 0 8,-1 0 128-8,1 2-128 7,-1 0 0-6,1 2 128 5,-5-2-128-6,1-4 0 9,1-2 128-9,1 2-128 7,-1 0 128-7,1-2-128 8,3-2 192-8,-4 2-48 6,-1-2 0-6,-4 2 0 9,1 0-144-9,5 2 192 6,-1 0-192-6,-3 0 192 9,1-2-64-9,3 2-128 5,-1 0 192-5,3 2-64 9,1 0 0-9,-2-2-128 7,1 0 192-7,-1 0-64 9,-1 0-128-9,-1 0 0 6,3-4 0-6,1 4 0 10,1 0 0-10,-1 0 0 8,0 4 0-8,1-2 0 4,3-2 0-4,-2 0 192 8,3 0-192-8,-3 0 192 8,-2 2-192-8,3-2 0 6,-3 0 0-6,0 0 0 10,1-2 0-10,1 4 0 5,2 2 0-5,1 2 0 10,-3-8 0-10,2-2 0 6,-1 8 128-6,1-2-128 8,0 0 128-8,1-2-128 6,1 0 128-6,4 0-128 9,-4 0 160-9,4 0-160 7,2 0 192-7,-3-2-192 8,1-4 192-8,4 4-192 7,-4 2 192-7,6 0-192 9,-2-2 128-9,0 0-128 5,0 2 0-5,0 2 0 9,-2 0 128-9,4 0-128 7,-2 4 0-7,2-4 0 8,2-2 0-8,-4 2 0 7,4 0 0-7,-4 2 0 10,2-4 0-10,0 0 0 6,-2 1 0-6,2 1 0 9,-2 2 128-9,4-2-128 6,-6-2 0-6,8 0 0 8,0 2 0-8,-2 2 0 6,0-2 0-6,4 2 0 8,-4 0 160-8,1-2-160 8,5 2 128-8,-2 0-128 7,2 0 128-7,-2 1-128 7,3 1 0-7,3 0 128 8,0 0-128-8,-2 2 0 6,-3-2 0-5,3-1 0 7,0 5 0-8,0 2 0 7,-1-4 0-6,3 1 0 7,2 5 0-8,-3-4 0 7,-1 2 0-7,0-5 0 9,2 3 0-9,-1 4 0 6,1-6 0-6,2 5 0 9,-1-1 0-9,-1 4 0 6,2-7 0-6,-1 5 0 7,-1 2 0-7,0 1 0 7,-1-3 0-7,3 5 0 8,0 1 0-8,-1-3 0 9,1 3 0-9,1-3 0 6,-3-1 0-5,0 7 0 5,1 3 128-6,1-3-128 8,0-1 0-8,1-1 0 8,1 4 0-8,3 1 0 7,1-1 0-7,-2 2 0 7,-1 3 0-7,1-3 0 8,1-2 0-8,1-1 0 7,-1-1 0-7,4 0 0 8,-1-1 0-8,1 3 0 7,3 3 0-7,-1-3 0 10,4-2 0-10,4 1 0 5,-5-5 0-4,7 1 0 7,2 3 0-8,4-1 0 6,2 1 0-6,3 0 0 10,-1 5 0-10,2-3 0 6,4-4 0-6,0 3 0 6,3-3 0-6,1 3 0 8,1-1 0-8,1-1 0 9,3-5 0-9,3 5 0 6,3-3 0-6,6-1 0 8,6 1 0-8,-2 5 0 7,6-5 0-7,0-1 128 8,4 1-128-8,6 1 0 8,3-3 0-8,-1 3 0 7,3-1 0-7,5-3 0 7,7 1 0-7,-6 1 128 8,5-3-128-7,-3 1 128 5,6-8-128-6,-2 2 128 8,4-1-128-8,2 1 0 8,2 4 0-8,0-2 0 8,4-7 0-8,0 5 0 7,0-2 128-7,0-2-128 9,0 2 0-9,0 1 0 4,0-1 0-4,2 2 128 10,2 2-128-10,-1-7 0 6,1 3 0-6,0 0 0 9,-4-2 0-9,0 0 0 6,4-2 0-6,-2 1 0 8,3 3 0-7,3-2 0 5,-2-2 0-6,-2 2 0 8,2-2 0-8,-1 2 0 8,-3-2 128-8,0 1-128 8,0-3 0-8,6 0 0 7,-3 2 0-7,-1-2 128 7,0 4-128-7,0-2 0 7,-2-8 0-7,0 8 0 8,1 0 0-8,-1 2 0 8,0-4 0-8,0 1 0 8,2-1 0-8,0 0 0 6,1 0 0-6,-1-2 0 10,-4-2 0-10,2 0 0 5,4 0 128-5,-2 4-128 8,0 2 0-8,-3 2 0 7,1-4 0-7,-2 0 0 8,-2 2 0-8,-4-2 0 8,-6-2 0-8,7 0 0 9,-1 0 0-9,-2 2 0 6,0 8 0-6,4-3 0 9,2-3 0-9,-2 0 0 6,-6-2 0-6,-2 0 0 8,-1-2 0-8,-1-2 0 6,-4 0 0-6,4 2 0 9,-5 6 0-8,3 0 0 4,2 0 0-4,-1 0 0 7,3-2 0-8,-2-1 128 7,2 5-128-7,-7-2 0 7,3-6 0-7,-3-4 0 6,-5 2 0-6,5 0 0 9,-1 2 0-9,0 0 0 7,-1-2 0-7,7 2 0 9,-2 2 0-9,-1 2 0 6,-3 0 128-6,1-4-128 9,-3-6 0-9,1 2 0 6,-3 2 0-6,3-2 0 9,-5-1 0-9,1-5 0 7,1 2 0-6,-1 2 0 7,-3 0 128-8,5-1-128 5,-1-1 0-4,1 2 128 8,-8 0-128-9,-3-2 0 7,1-3 0-7,-6 1 0 7,0-4 0-7,-4 4 128 7,0 3-128-7,-6-5 0 8,-6 0 0-8,5-3 0 8,1 3 128-8,-2-2-128 6,-4 5 0-6,-1-7 0 7,-1 2 144-7,-2-3-144 9,1 3 128-9,-5-3-128 7,1-5 128-7,-3 6-128 9,-1-3 0-9,-4-3 144 6,-1-5-144-6,1 4 0 9,-4-1 176-9,4 3-176 5,-5-4 160-5,-3-1-160 9,2-1 208-9,-2 0-48 6,2-3-16-6,-4 1 0 9,0 2-144-9,0 0 160 8,-2-3-160-8,2-3 160 7,-4 0-160-7,-2-2 0 7,-2 2 144-7,2-2-144 8,-2 3 0-8,2 1 128 6,-1-2-128-6,-5 0 0 9,2-4 128-9,0 2-128 7,-4 0 128-7,3-4-128 7,1 2 0-7,-6 1 0 8,5-3 0-8,-7 6 128 8,4 2-128-8,-5 2 0 7,3 2 0-7,-5-3 0 9,1 1 0-8,0 2 0 5,-5-1 0-6,-2 1 128 8,1-2-128-8,-1-2 0 6,-2-4 0-6,-1 3 0 10,-1 3 0-10,-4 2 0 5,-2 1 0-5,-6 1 0 8,-2 0 0-8,-4-1 0 6,-10 1 0-6,-3 0 0 10,-4 1 0-10,-1 3 0 5,3-3 0-5,-4 9 0 8,1-1 0-8,-1 1 0 8,3 1-144-8,-1 0 144 24,-8 3-1360-23,-6 7-208 1,-10 0-32-2,2 2-14864 0</inkml:trace>
    </iact:actionData>
  </iact:action>
  <iact:action type="add" startTime="145524">
    <iact:property name="dataType"/>
    <iact:actionData xml:id="d71">
      <inkml:trace xmlns:inkml="http://www.w3.org/2003/InkML" xml:id="stk71" contextRef="#ctx0" brushRef="#br1">30939 13944 12895 0,'0'0'576'3,"0"0"112"-3,-6-11-560 0,-2-5-128 0,-2 8 0 0,4-2 0 7,6 10 1792-7,0 0 320 8,0 0 64-7,0 0 0 6,-7-9-944-7,7 9-192 7,0 0-32-7,-14 6-16 9,4 7-416-8,2-1-96 4,-3 4-16-5,3 5 0 8,4-3-96-8,-2 5-32 6,-2 4 0-6,4 12 0 9,1 2-48-9,1 4-16 5,2-6 0-4,-2 8 0 8,0-4-64-8,2 4-16 5,0 1 0-6,0-3 0 13,0-4-192-13,2 4 128 2,0-6-128-2,-2 0 0 7,0-6 144-7,4-4-144 8,-1 1 128-8,1-5-128 7,2-4 0-6,0-5 128 6,0 0-128-7,2-7 0 24,-8-9-256-22,9 18-128 0,-9-18-16 1,0 0-12272-3</inkml:trace>
    </iact:actionData>
  </iact:action>
  <iact:action type="add" startTime="145797">
    <iact:property name="dataType"/>
    <iact:actionData xml:id="d72">
      <inkml:trace xmlns:inkml="http://www.w3.org/2003/InkML" xml:id="stk72" contextRef="#ctx0" brushRef="#br1">30572 14814 26719 0,'-23'6'2368'1,"23"-6"-1888"0,-4 12-480-1,4-12 0 6,0 0 432-6,0 0-16 6,7 13 0-5,7 3 0 7,-14-16 288-7,12 10 64 6,-12-10 16-7,21 9 0 9,-3 3-208-9,1-4-64 5,-1-2 0-5,-2 2 0 7,3-5-64-7,4 1 0 8,-3-2-16-8,-1-2 0 8,1-2-96-7,3 0-16 5,-1-1 0-6,-3-5 0 7,1 2-128-7,3-2-16 8,1-9-16-8,-1 3 0 7,-3-4 64-7,3 5 16 7,0-5 0-6,1 1 0 7,-9-1-64-8,3-3-16 7,1-5 0-4,-3 1 0 4,2-2-160-7,1-1 160 5,-7-1-160-5,5 0 160 8,-3-2-160-8,4 1 0 8,-9 5 0-8,3 3 0 23,-4 3-1264-21,-2 9-176-1,-6 10-32 0,0 0-13840-1</inkml:trace>
    </iact:actionData>
  </iact:action>
  <iact:action type="add" startTime="146308">
    <iact:property name="dataType"/>
    <iact:actionData xml:id="d73">
      <inkml:trace xmlns:inkml="http://www.w3.org/2003/InkML" xml:id="stk73" contextRef="#ctx0" brushRef="#br1">28662 15421 18431 0,'0'0'1632'2,"0"0"-1312"-1,0 0-320-1,0 0 0 5,-3-10 1040-4,3 10 144 4,0 0 32-5,-8-12 0 9,-4 4-256-9,0 3-64 6,-7 3 0-6,-5-2 0 8,-5-4-400-8,-2 4-96 9,-2 4-16-9,-6 4 0 6,-4 4-128-6,-8 1-16 7,-3 1-16-7,-5 8 0 8,-1-5 96-7,1 3 0 6,6 3 16-7,5-3 0 7,5 4 32-7,8-1 0 8,5-5 0-8,5 5 0 7,3-3-176-7,9 1-48 7,-3 3 0-7,8-4 0 7,6 1-144-7,4 3 0 8,0-5 0-8,10 5 0 8,2 7 0-4,5-6 192 0,-1-5-32-4,3 4 0 8,3 3 112-8,3 2 32 6,-2-3 0-6,-1-5 0 9,-3 3-32-9,3-1 0 6,-1 1 0-6,-3-1 0 9,-5 1-144-9,-3-7-128 6,-12-13 192-6,2 22-192 9,-2 1 208-9,-4-3-64 7,-12-3-16-7,1 3 0 8,-7-1 224-8,-5-3 32 7,0 2 16-7,-7-5 0 7,-3 3-80-6,2-1-32 5,0-7 0-5,-6-2 0 7,2 0-112-8,-2-4-32 7,2-2 0-7,6-4 0 7,2-2-144-7,5-4 160 7,3-5-160-7,2 1 160 24,7-2-1056-23,2 5-192 0,8-7-64-1,4 5-9376 6,6-1-1888-3</inkml:trace>
    </iact:actionData>
  </iact:action>
  <iact:action type="add" startTime="146708">
    <iact:property name="dataType"/>
    <iact:actionData xml:id="d74">
      <inkml:trace xmlns:inkml="http://www.w3.org/2003/InkML" xml:id="stk74" contextRef="#ctx0" brushRef="#br1">28604 15778 16575 0,'-25'15'1472'1,"-1"3"-1168"4,-1 3-304-5,2 6 0 7,-3 1 2320-7,3 5 416 9,3 6 80-9,-3-4 0 6,0-4-1504-6,1-2-304 7,3-3-64-6,9 1-16 9,2 0-480-10,8-1-112 4,4-7-16-4,8-3 0 9,2-1-160-9,7-5-32 5,-1-4-128-4,7 0 192 8,4-4 16-9,5-4 0 6,-1-8 0-6,-2-2 0 8,2-3 112-8,6-1 32 6,-2-7 0-5,-4-1 0 6,1-1 48-7,-5 2 16 7,-6-3 0-7,-3 1 0 12,-3-2 0-12,-7-3 0 5,-2 1 0-5,-4-2 0 6,-6-2-80-6,-4-4-16 8,-4 2 0-8,-3 2 0 7,-1 3-192-7,-4 1-128 8,-1 2 128-8,3 1-128 22,-3 9-320-21,5 5-144-1,-3 2-32 1,1 1 0 13,2 3-1936-12,1 4-384 1,-3 4-64-2</inkml:trace>
    </iact:actionData>
  </iact:action>
  <iact:action type="add" startTime="147013">
    <iact:property name="dataType"/>
    <iact:actionData xml:id="d75">
      <inkml:trace xmlns:inkml="http://www.w3.org/2003/InkML" xml:id="stk75" contextRef="#ctx0" brushRef="#br1">29203 15309 22111 0,'0'0'1968'1,"0"0"-1584"0,0 0-384-1,0 0 0 6,-2-15 1488-6,2 15 224 8,0 0 32-8,0 0 16 7,0 0-784-7,-14 17-144 8,4 7-48-8,-5 1 0 7,3 4-352-7,-6 3-80 6,5 5-16-6,-5 6 0 8,3-8-160-8,-3 8-48 7,-3 1 0-7,-1 9 0 9,-3 0 48-8,1-1 0 4,-1 1 0-4,0 2 0 7,1-1-48-8,1-1 0 6,5-2 0-6,5-8 0 9,3-1-272-9,0-6-64 10,4-1-16-10,4-6 0 23,2-8-208-23,4-1-32 0,0-5-16 0,6-5 0 13,0 0-480-12,9-2-112 1,3-8-16-2,5-6-11824 0</inkml:trace>
    </iact:actionData>
  </iact:action>
  <iact:action type="add" startTime="147269">
    <iact:property name="dataType"/>
    <iact:actionData xml:id="d76">
      <inkml:trace xmlns:inkml="http://www.w3.org/2003/InkML" xml:id="stk76" contextRef="#ctx0" brushRef="#br1">29384 15875 19343 0,'-16'8'848'1,"16"-8"192"-1,-13 6-832 0,3 7-208 0,2-3 0 0,-3 10 0 7,3 1 1808-7,2 0 320 6,-6-1 64-5,2 3 16 6,3-5-1168-7,-3 3-224 7,4 3-48-7,0-1-16 8,2 3-400-8,0-5-80 7,2-3-16-7,2 1 0 8,0 3-256-8,4-7 160 8,2 3-160-8,-6-18 128 6,12 15 256-5,4-5 32 6,3-6 16-7,-1-4 0 8,1 0 32-8,4-2 16 7,3-4 0-7,1-6 0 8,0 3-96-7,1-7 0 5,-3 0-16-6,0-3 0 11,-3-1 96-11,-1-1 32 6,1-8 0-6,-1 1 0 7,-5 1-112-7,0-4-32 5,-9-6 0-5,3 4 0 10,-2-2-16-10,-4 1 0 7,0 3 0-7,0 2 0 8,-2-2-192-8,3 4-144 6,-3 3 192-5,0 3-192 7,2 5 0-8,-2-1 0 7,2 5-240-7,-4 12 80 22,0 0-1808-21,0 0-352 1,2-14-80-2,-2 14-12896 0</inkml:trace>
    </iact:actionData>
  </iact:action>
  <iact:action type="add" startTime="147580">
    <iact:property name="dataType"/>
    <iact:actionData xml:id="d77">
      <inkml:trace xmlns:inkml="http://www.w3.org/2003/InkML" xml:id="stk77" contextRef="#ctx0" brushRef="#br1">30010 15992 18431 0,'0'0'1632'3,"0"0"-1312"-3,18 2-320 0,3 2 0 7,3-4 1984-6,-3 0 336 7,3 0 64-8,5-2 16 7,4-2-1344-6,4 0-272 5,-2-4-48-5,2 4-16 6,0-3-416-7,-6-5-96 6,-1-6-16-6,-1 1 0 9,-2 5-64-9,-3-5-128 8,-3-1 176-8,-7-1-176 6,-3 3 336-5,-11 16-32 5,2-14-16-5,-4-3 0 7,-7 3 528-8,-3 0 96 6,-8 9 32-6,-1-3 0 9,-8-4-304-9,-2 6-64 5,-3 4-16-4,-1 6 0 8,-4 4-416-6,4 4-144 2,2-5 0-5,-4 11 144 9,2 0-144-9,4 5 0 6,1 2 144-6,5 3-144 9,2-3 0-9,9 2 0 7,0 3 0-7,8-5 128 9,6-2-128-9,4 3 0 6,4-3 0-6,8 2 0 7,9 3 0-7,4-1 0 7,3-2 0-7,7-3 0 8,4 1-256-8,7 1 0 6,5-1-16-6,5-2-16128 11</inkml:trace>
    </iact:actionData>
  </iact:action>
  <iact:action type="add" startTime="148105">
    <iact:property name="dataType"/>
    <iact:actionData xml:id="d78">
      <inkml:trace xmlns:inkml="http://www.w3.org/2003/InkML" xml:id="stk78" contextRef="#ctx0" brushRef="#br1">28573 17041 10127 0,'0'-11'896'3,"-2"-5"-704"-2,0 2-192-1,0-3 0 7,0-1 4448-7,2 3 864 8,-4-7 160-8,2 5 32 9,0-1-3440-9,-2-1-688 6,-4 1-144-6,3 6-16 11,-5-1-608-11,0 7-112 5,10 6-32-4,-16 0 0 6,3 4-144-7,-5 5-48 7,5 1 0-7,-7 10 0 7,-1-3-128-7,1 11-16 7,-1 7-128-7,-1 2 192 8,5 6-192-8,3 0 0 7,-2 5 0-7,7 5 0 7,1 0-144-6,0 1 144 10,4 1 0-11,2-3-144 4,2-1 144-4,4-4 0 8,0 0 0-8,4 0 0 7,-2-8-160-7,-2 3 0 6,1-4 0-6,5-5 0 25,-2-4-752-24,-4 0-160 0,0 4-16-1,0-5-16 12,-4-5-1904-11,-2-3-384 3,-4-3-80-4</inkml:trace>
    </iact:actionData>
  </iact:action>
  <iact:action type="add" startTime="148349">
    <iact:property name="dataType"/>
    <iact:actionData xml:id="d79">
      <inkml:trace xmlns:inkml="http://www.w3.org/2003/InkML" xml:id="stk79" contextRef="#ctx0" brushRef="#br1">27939 17734 3679 0,'-26'-26'320'1,"11"11"-320"-1,3-7 0 0,0 1 0 0,5-3 4128 0,1 3 752 0,6-3 160 0,2 1 16 6,4 2-3008-5,7-1-592 5,3 3-128-6,7-1-32 8,6 3-624-7,10 7-128 5,0-2-32-6,12-3 0 8,6-1-192-8,1 4-32 7,1 1-16-7,-3-7 0 10,-5 0 160-10,-2 5 16 5,2-3 16-5,-9 6 0 11,1-1-160-11,-4 1-48 5,0 0 0-5,-5 6 0 8,-3 4-256-7,-2 0 0 4,-6 0 0-5,-1 6 0 10,-8-2 128-7,-14-4-128 1,7 20 0-4,-5-3 0 8,-8 3 128-8,1 5-128 6,-3 0 144-6,-8 3-144 9,3 1 272-9,-5 0-32 6,2 2-16-5,-3 1 0 6,3-5-96-7,5-2-128 8,-5-3 176-8,8-3-176 7,4-5 384-7,4 3-16 9,-4-7-16-9,4-10 0 6,0 0 240-6,16 8 48 7,3-8 16-7,5-4 0 9,5-4-192-9,0 0-32 7,3-5-16-7,1 1 0 8,8-7-176-8,-4 1-48 7,2 2 0-7,-10-3 0 8,-6-3-64-8,-5 3 0 6,0-4-128-6,-7-1 192 9,-3-3 0-9,-6 3 0 6,-4 1 0-6,-6 4 0 8,-1-5 144-8,-7-3 32 7,-4-2 0-7,-5 1 0 9,-4 3-176-9,0 2-48 7,-1 3 0-7,3 6 0 9,0-3-144-9,1 7 0 6,3 0 0-5,1 4 0 21,5 5-400-20,5-1-112-1,-1 2-32-1,13 0 0 11,0 0-2448-11,0 0-480 1,0 0-112 2,0 0-10752 1</inkml:trace>
    </iact:actionData>
  </iact:action>
  <iact:action type="add" startTime="148797">
    <iact:property name="dataType"/>
    <iact:actionData xml:id="d80">
      <inkml:trace xmlns:inkml="http://www.w3.org/2003/InkML" xml:id="stk80" contextRef="#ctx0" brushRef="#br1">29544 17355 30575 0,'-23'18'1344'3,"9"1"304"-3,0 3-1328 0,1 5-320 0,-1 4 0 1,0-1 0 6,1-3 928-7,-1 0 112 7,0-2 32-7,1-1 0 7,5-5-512-6,-2 1-112 6,2-1 0-7,8-19-16 8,0 0-240-8,0 0-32 6,0 0-16-6,0 0 0 8,0 0 368-8,22-5 80 7,-1-11 16-7,7-4 0 9,3-7 16-9,2 0 0 7,4-2 0-7,6-3 0 9,0-3-240-9,4 0-32 6,1-2-16-6,1 6 0 12,-8 0-144-12,2 3-48 4,-6-1 0-4,-2 4 0 8,-2 7-144-8,-1 5 0 7,-5-3 0-7,0 8 128 8,-3 6-128-8,-3 0 0 6,-1 6 0-6,1 4-176 25,-5 4-1488-23,1 5-288 1,3 7-64-3</inkml:trace>
    </iact:actionData>
  </iact:action>
  <iact:action type="add" startTime="149356">
    <iact:property name="dataType"/>
    <iact:actionData xml:id="d81">
      <inkml:trace xmlns:inkml="http://www.w3.org/2003/InkML" xml:id="stk81" contextRef="#ctx0" brushRef="#br1">27560 18695 20959 0,'0'0'928'1,"2"-14"192"-1,0-3-896 1,-2 17-224-1,6-14 0 0,-6 14 0 6,0 0 1072-6,0 0 160 5,0 0 48-5,0 0 0 9,0 0-512-9,0 0-80 9,0 0-32-9,2 14 0 6,-4 5-64-5,-2 1-16 6,0 5 0-7,0 2 0 7,-1 3-80-7,1 3-32 6,0 2 0-5,4 4 0 6,4-6-272-7,0-2-64 9,-2-3-128-9,3-1 192 6,3-2-192-6,4-5 144 7,-4-3-144-7,3-3 128 10,3-6 272-10,2-8 48 6,1-2 16-6,5-8 0 8,1-7 304-8,2-3 48 6,5-1 16 3,1-7 0-9,0-5-256 0,0-2-64 7,-1 2 0-6,-1-4 0 6,-2 0-272-7,-2 2-64 7,-3-4-16-7,-1 2 0 8,-5 2-160-8,2-3 128 7,-1 5-128-7,-3 2 128 8,3 0-128-8,-7 6 0 7,0 3-160-7,-2 8 160 24,-4 1-1696-23,-4 13-240 1,0 0-48-2,0 0-13504 0</inkml:trace>
    </iact:actionData>
  </iact:action>
  <iact:action type="add" startTime="149682">
    <iact:property name="dataType"/>
    <iact:actionData xml:id="d82">
      <inkml:trace xmlns:inkml="http://www.w3.org/2003/InkML" xml:id="stk82" contextRef="#ctx0" brushRef="#br1">28354 18732 19343 0,'-17'14'1728'2,"3"5"-1392"-1,-4 1-336-1,7 5 0 8,-1 4 2240-8,2 3 368 7,2-3 80-7,-1 0 0 8,1 0-1744-8,4-1-368 6,-2-5-64-5,0-3 0 6,4-7-320-7,2-13-48 8,-2 18-16-8,2-18 0 7,0 0 272-7,0 0 48 7,0 0 16-6,18 0 0 8,1-4 208-9,-1-6 32 5,4-2 16-4,1-7 0 8,2-3-240-9,1 3-48 6,-3-4-16-6,2-3 0 7,-1-1-272-6,1 0-144 5,-3 1 160-6,1 1-160 9,2 3 128-9,-1 5-128 12,-7-3 0-12,3 3 0 5,1 5 0-5,-5 2 0 6,1 4 0-6,-17 6 0 9,20 4 0-9,-20-4 0 7,14 18 0-7,-1 3-160 6,-5 1 160-6,-2 1-160 9,-2 8 160-9,0-1-160 6,-8-1 160-6,0 2 0 7,-2 0 0-7,2 1-128 8,-2 3-128-8,-3 2-32 8,1-2 0-8,2-6 0 8,0 0 48-8,0-3 16 7,2-1 0-7,2-5-10240 17,0-7-2048-16</inkml:trace>
    </iact:actionData>
  </iact:action>
  <iact:action type="add" startTime="150102">
    <iact:property name="dataType"/>
    <iact:actionData xml:id="d83">
      <inkml:trace xmlns:inkml="http://www.w3.org/2003/InkML" xml:id="stk83" contextRef="#ctx0" brushRef="#br1">29546 18104 26719 0,'0'0'2368'4,"0"0"-1888"-3,-12 8-480-1,3 9 0 7,-3 1 704-7,4 9 32 6,-6 6 16-6,3 5 0 9,1 4 704-8,-4 5 144 5,5 4 16-6,-7 9 16 22,0-3-1808-20,-3 0-352-2,1-3-80 0,3 1-16 1,-5-1 1040-1,3 1 208 5,1 0 32-5,0-5 16 7,5 1-416-6,-1-2-64 5,4-8-32-6,4-2 0 16,2-8-160-16,0-4 0 2,0-1 144-2,2-7-144 6,0-19 0-6,4 14 0 6,-4-14 0-6,0 0 0 8,0 0 0-8,20 2 0 8,-3-6 0-8,3-8 0 24,-1-4-384-22,-1-5-80-1,3-2-32-1,1-3-9920 5,-7-1-1984-3</inkml:trace>
    </iact:actionData>
  </iact:action>
  <iact:action type="add" startTime="150402">
    <iact:property name="dataType"/>
    <iact:actionData xml:id="d84">
      <inkml:trace xmlns:inkml="http://www.w3.org/2003/InkML" xml:id="stk84" contextRef="#ctx0" brushRef="#br1">30194 18172 28559 0,'0'0'2544'4,"-16"0"-2032"-4,2 0-512 0,-1 2 0 8,3 8 576-8,-2 0 32 7,-1-2 0-7,-5 7 0 7,1 7-272-7,-1-1-48 8,-3-1-16-8,-3 1 0 7,-5 1-144-7,-2-1-128 7,-4-3 144-6,0 1-144 7,-8 3 128-8,4-7-128 6,-4 5 0-6,8-5 144 9,4-1-144-9,2 1 128 6,4-5-128-6,5 2 128 8,1 2 0-8,3-9 0 7,6 9 0-7,1-4 0 10,1 2-128-10,10-12 128 5,-6 15-128-5,0 3 128 9,0-3 160-8,6 5 32 5,6 1 0-6,-2 3 0 9,2 3-112-9,0 2-16 8,6 2 0-8,-3 3 0 8,5-1-192-8,2 8 144 5,-1-6-144-5,-1 0 128 8,3-2-128-8,-3 0 0 6,6-2 0-6,-1-1 128 9,1-3-128-9,5-2 0 7,2 1 144-7,1-7-144 8,-3 1 0-8,0-3-160 7,1-7 16-6,1-2 0 21,0-4-2064-21,-1-8-416 1</inkml:trace>
    </iact:actionData>
  </iact:action>
  <iact:action type="add" startTime="150764">
    <iact:property name="dataType"/>
    <iact:actionData xml:id="d85">
      <inkml:trace xmlns:inkml="http://www.w3.org/2003/InkML" xml:id="stk85" contextRef="#ctx0" brushRef="#br1">30199 18732 11055 0,'-23'14'976'3,"11"-1"-784"-2,-3 1-192-1,3 6 0 7,4-1 4384-7,-2-1 832 8,3-1 160-8,1 7 48 7,-4-3-3696-6,2-3-752 9,2 1-144-10,-1-1-16 6,7-18-560-6,-8 13-128 5,8-13 0-4,0 0-128 5,0 0 192-5,0 0-192 11,0 0 192-12,0 0-192 3,0 0 384-2,0 0-16 10,17-13-16-11,3-5 0 5,-5 1 32-5,3-1 16 6,2-2 0-6,-3-3 0 6,3 0-160-5,-1 3-48 10,-5-1 0-10,3-1 0 2,-3 5-48-3,2 1-16 11,-3 0 0-11,1 11 0 5,-14 5-128-5,0 0 0 6,0 0 0-6,0 0 0 8,10 9 0-8,-1 11 208 11,-3 5-48-11,-2 1-16 4,-4 1-144-4,0 2 0 13,-2 6 0-13,0-2 0 3,-2 3 0-2,2-5 0 10,-2-2 128-11,4-2-128 4,0 3 0-4,4-5-224 7,-2-8 48-7,4-1 16 23,-6-16-512-22,8 18-96-1,-8-18-32 0,19 5-10000 11,1-3-2000-8</inkml:trace>
    </iact:actionData>
  </iact:action>
  <iact:action type="add" startTime="151124">
    <iact:property name="dataType"/>
    <iact:actionData xml:id="d86">
      <inkml:trace xmlns:inkml="http://www.w3.org/2003/InkML" xml:id="stk86" contextRef="#ctx0" brushRef="#br1">30915 18590 22111 0,'-23'-4'976'3,"9"8"208"-3,-7 0-944 0,5 1-240 1,-1 5 0-1,-5 4 0 6,1 1 2720-5,1 3 496 5,-3 2 112-6,1-3 0 10,7 3-2192-10,5-1-448 5,4-3-96-5,0 3-16 8,0 1-384-8,12-7-192 8,0 3 160-8,6-2-160 8,1 1 160-7,5-5-160 5,5 0 160-6,3-4-160 7,-1-3 160-6,4 1-160 5,5-4 160-4,3-2-160 4,-4 0 160-6,2-1-160 8,-2-3 160-8,2-4-160 7,-6 0 192-6,-1-5-64 9,-5 3-128-10,-5-4 192 4,-1 3-16-4,-5-5-16 9,-2 4 0-9,-6-5 0 7,-6-1 160-7,-4 5 16 6,-10-5 16-6,1 3 0 10,-1-1-176-10,-7 1-48 6,-1 3 0-6,-3-2 0 8,-2 7-128-8,-1-5 0 6,3 6 0-6,0 0 0 9,1-1 0-8,3 3-224 5,5 0 80-6,-1 0 16 25,1-2-576-24,7 6-128-1,11 2 0 0,0 0-10384 8,-16 4-2080-7</inkml:trace>
    </iact:actionData>
  </iact:action>
  <iact:action type="add" startTime="151457">
    <iact:property name="dataType"/>
    <iact:actionData xml:id="d87">
      <inkml:trace xmlns:inkml="http://www.w3.org/2003/InkML" xml:id="stk87" contextRef="#ctx0" brushRef="#br1">31596 18594 18431 0,'-25'5'1632'1,"9"5"-1312"-1,-3 8-320 0,-5 3 0 7,1-1 1856-7,-1 1 288 7,-1 1 64-7,-2 1 16 9,-6-2-816-9,3-1-144 6,3 1-48-6,5 1 0 7,7-5-592-7,-1-3-128 7,8-2-32-7,8-12 0 7,-5 15-128-7,5-15-16 8,0 0-16-8,0 0 0 7,13 4 176-7,7-6 32 8,5-2 16-8,4-1 0 8,1-7-16-8,1 0-16 8,0-5 0-8,0 3 0 7,2-4-176-7,-3 5-16 7,-1-5-16-7,-6-1 0 12,-5 3-96-12,1-3 0 4,-1-3-16-3,-6 9 0 6,-3-3-176-6,1 8 0 4,-10 8 144-5,0 0-144 8,0 0 0-8,0 0 0 9,0 0 0-9,0 0 0 6,0 14 0-6,-2 3 0 7,-6 3 0-7,3-3 0 11,-1 5 0-11,4-1 0 5,-2-3-144-4,0-3 144 5,0 5 0-6,2-6 0 8,2-1 0-7,0-13 0 5,0 0 0-6,0 0 0 8,0 0 0-8,0 0 0 7,16 4 0-7,-16-4 0 7,19-6 0-7,-3-5 0 9,1-1 128-9,-3-6-128 7,2 3 128-7,-5-5-128 8,3 1 128-8,-6-1-128 6,-2-3 0-5,3 1 128 7,-3-1-128-8,2 2 0 8,-2 3 0-8,2-2 0 23,-2-3-432-22,1 4-112 1,-1-1-32-2,4 1 0 13,-4 1-1792-12,2 6-352 2,-8 12-80-2</inkml:trace>
    </iact:actionData>
  </iact:action>
  <iact:action type="add" startTime="151872">
    <iact:property name="dataType"/>
    <iact:actionData xml:id="d88">
      <inkml:trace xmlns:inkml="http://www.w3.org/2003/InkML" xml:id="stk88" contextRef="#ctx0" brushRef="#br1">31980 18607 24879 0,'0'0'2208'1,"0"0"-1760"3,-6 20-448-4,1-1 0 8,-1 1 1824-8,0 1 288 8,0 1 48-7,2-3 16 6,-2-1-1280-7,-2 1-256 5,1-1-64-5,1-1 0 8,0 3-384-8,-2-8-192 8,8-12 160-8,-8 13-160 7,8-13 192-7,0 0-48 9,-6 8-16-9,6-8 0 6,0 0 368-6,0 0 64 8,0 0 16-7,0 0 0 5,22-6 0-6,-4-4 0 8,1-5 0-8,4 3 0 8,-1-5-288-8,-3-1-48 7,3 2-16-7,-1-5 0 7,3 1-96-7,1 1 0 10,0-3-128-7,3 1 192 0,-3 2-192-3,-2 5 176 8,1-2-176-8,-3 7 160 8,-1-3-160-8,-5 6 0 7,1 2 0-7,-16 4 0 6,0 0 0-6,0 0 0 8,0 0 0-8,6 20 0 9,-4-5 0-9,-4 5 0 7,-2 1 0-7,2 1 0 8,-6-3 0-8,-2 1 0 6,1 1 0-6,1-1 0 9,-6-3 0-9,5 5 0 8,-5-3-144-8,4-1 144 7,-5-1-176-6,5 3 32 6,4-5 0-7,0 3 0 20,-2-8-496-18,8-10-80-1,-2 15-32-1,2-15 0 12,14 6-2224-9,0-2-448-1</inkml:trace>
    </iact:actionData>
  </iact:action>
  <iact:action type="add" startTime="152267">
    <iact:property name="dataType"/>
    <iact:actionData xml:id="d89">
      <inkml:trace xmlns:inkml="http://www.w3.org/2003/InkML" xml:id="stk89" contextRef="#ctx0" brushRef="#br1">32755 18599 32255 0,'-28'-3'1424'1,"15"3"304"0,-7 2-1392-1,1 1-336 0,-3 3 0 0,-3 4 0 6,-4-4 832-6,1 2 112 7,3-1 16-6,2 7 0 7,-1-6-496-7,5 6-80 5,5-5-32-6,-2-1 0 9,16-8-192-9,-7 16-32 4,3-7-128-4,4-9 192 9,2 18 64-9,5-6 16 7,5 3 0-7,0-1 0 8,5 4-80-8,1-1 0 7,3-3-16-7,3 7 0 11,-3 3-176-11,3-1 128 5,-1-2-128-5,0 1 128 6,-3-1 80-6,-1 1 16 8,-3 1 0-8,2 1 0 15,-7-3 160-15,1 1 48 1,-6 1 0-1,0-2 0 8,-2-5 64-8,-4 3 16 7,0-19 0-7,-4 18 0 7,-4-4 256-7,-4-1 64 8,-3-1 16-8,-1-2 0 7,0-2-240-7,-7-6-48 8,-2-4-16-8,1-4 0 7,1 0-304-7,-3 0-64 8,-1-6-16-8,0-1 0 23,2 1-1072-22,-3-6-224 1,1-5-32-2,-2 0-12656 7,-5-1-2512-5</inkml:trace>
    </iact:actionData>
  </iact:action>
  <iact:action type="add" startTime="154067">
    <iact:property name="dataType"/>
    <iact:actionData xml:id="d90">
      <inkml:trace xmlns:inkml="http://www.w3.org/2003/InkML" xml:id="stk90" contextRef="#ctx0" brushRef="#br1">6183 10453 6447 0,'0'0'272'3,"0"0"80"-3,0 0-352 0,0 0 0 0,15 0 0 0,-15 0 0 7,0 0 2352-7,18-3 400 8,-18 3 64-8,0 0 32 7,0 0-1424-7,0 0-272 7,4-18-64-7,-4 18-16 8,0 0-176-7,-4-14-48 5,0 1 0-6,-6 5 0 8,0-4-16-8,-1 0 0 7,-5 7 0-7,-2-9 0 8,1 2-192-8,-7-3-32 6,5 3-16-6,-2 2 0 10,1 0-208-10,-3 5-64 7,1 1 0-7,-3 0 0 8,-4 0-128-8,1 4-48 6,-1-4 0-6,-2 4 0 13,1 0-144-13,-1 6 0 3,-6-2 144-3,2 2-144 9,0-2 0-9,-4 3 0 7,8 5 0-7,2 0 0 9,-1 5 0-9,1-3 128 6,-2 2-128-6,3-5 0 8,3 7 0-8,2 5 144 6,-1-1-144-6,5 3 0 8,-3-2 176-8,1 5-176 7,1 5 160-7,5 2-160 9,-5 0 128-9,5 4-128 6,1-2 0-6,-2 0 144 8,5 6-144-8,3-2 0 6,-2 2 0-6,2 6 128 9,4 1 768-9,1-1 128 7,-1 2 48-7,4 0 0 24,0-1-1584-22,4 1-320 2,1 0-64-3,3-3-16-1,4-1 912 1,0-2 0-1,5-4 240 0,-1 0-48 7,5-4-16-7,3-6 0 7,3-3 0-7,0-1 0 8,1-2 32-8,5-1 16 6,2-3 0-6,4-3 0 8,-2-1 16-8,4 3 0 7,-2-11 0-7,4-1 0 8,-2-2-48-8,4-4-16 7,-2-8 0-7,-1 0 0 8,-1 2 0-8,0-1 0 9,-4-9 0-9,4 2 0 6,-4 2-32-6,6-5 0 8,-2-3 0-8,4 3 0 7,-4-7 64-7,4-1 16 7,-4-2 0-6,0-5 0 7,-2-3 0-8,2-2 0 6,-6-2 0-6,2-2 0 10,0-4-32-10,-6 2-16 6,-1-4 0-6,-3 4 0 7,-2-2-176-6,-1 2 192 6,-7-3-192-7,-1 3 192 8,-4-6-64-8,-3-2-128 6,-5 2 192-6,-4 4-64 8,0-3 0-8,-4 1-128 6,-2 2 192-6,-3-4-64 10,-1 6-128-10,-8-6 160 6,1 0-160-6,-5 6 160 8,-1 2-160-8,-4 2 160 7,-5 2-160-7,-1-2 160 8,-2 4-160-8,2 6 0 8,0 1 0-8,-2 3 0 7,-4 4 0-7,4-1 0 7,0-1 0-6,-4 7 0 7,3 2 0-8,-1 6 0 7,-2 2 0-7,4 4 0 8,0 4 0-8,-4 6 0 6,0 6 0-6,-6-1-176 9,4-1 176-8,-2 7 0 5,2 3 0-6,-3 1 0 8,1-5 0-7,2 5-160 4,-4 6 160-4,6 2-160 6,-6-1 160-7,8 1 0 7,0 6 0-7,4 4-128 10,1-2 128-10,3 3 0 4,2 5 0-3,2 0-128 6,1-2 128-6,5 7 0 6,1 3 0-7,2-2 0 8,5-9 0-8,5 5 0 7,2-2-144-7,0-4 144 8,8 0 0-8,2-5 0 8,0 3 0-8,5 0 0 7,5-6 0-7,3-2 0 7,1-1 0-7,5 1 0 8,3-4 0-8,5-2 0 7,0 0 0-7,2-1 0 8,2-3 0-8,4-3 0 7,-2-5 0-6,4 1 0 7,0 1 0-8,4-5 0 6,-4-6 0-6,-2-1 0 8,3-1 0-8,-4-6 0 7,0 2 0-7,-1-4 0 8,4-4 0-8,-4-3 128 8,6-1-128-8,-4-2 128 9,4-5-128-9,-4-5 192 6,2 3-192-6,2-3 192 9,-6-3-192-9,4-4 160 7,-2-6-160-7,4-1 160 7,-6-1-160-6,3-6 0 6,-4 1 144-6,-1-5-144 5,-4 2 128-6,-2 2-128 7,0-4 128-7,-4 0-128 8,-5 3 0-8,-6-5 144 8,-1-6-144-8,-3 1 0 7,-2 3 176-6,-5 0-176 5,-3 0 160-6,0 1-160 8,-4-5 128-8,0 4-128 6,-3 3 0-5,-3 1 0 8,0 4 128-9,-2 0-128 5,-7 10 0-5,-5 0 0 8,-3-2 128-8,-2 3-128 8,-1 3 0-8,-1 2 0 7,-4 0 0-7,-2 1 128 7,-6 3-128-7,2 3 0 10,-8 3 0-10,4 5 0 4,-4-4 0-3,2 13 0 7,-1 1 0-8,-3 4 0 8,-2 3 0-8,-2 7-160 8,3-2 160-8,-3 7 0 6,-4-1 0-6,1 7-128 8,-5 5 128-8,3 1 0 7,-6 2 0-7,-5 2-128 8,-1 10 128-8,2 2 0 6,-2 2 0-6,3 8 0 9,-3 1 0-9,6 5-160 7,5-5 160-7,1 1 0 8,1-5 0-8,8-1 0 7,4 2 0-7,8-1 0 9,2-3 0-9,10 0 0 7,5-12 0-7,15 2 0 23,3 2-1072-22,9 0-96 0,17-4-32-1,5-4 0 11,10-2-1792-9,12 0-352 0,29 10-80-2,-4-13-16 0</inkml:trace>
    </iact:actionData>
  </iact:action>
  <iact:action type="add" startTime="155538">
    <iact:property name="dataType"/>
    <iact:actionData xml:id="d91">
      <inkml:trace xmlns:inkml="http://www.w3.org/2003/InkML" xml:id="stk91" contextRef="#ctx0" brushRef="#br1">12608 10173 11967 0,'3'-20'528'3,"-3"20"112"-3,6-8-512 0,-6 8-128 1,8-17 0-1,-4 5 0 7,-4-2 1744-6,0 5 320 5,0-5 64-6,0 14 16 8,-10-14-848-8,1-1-160 6,-1 1-48-6,-6-1 0 9,-1 1 64-9,1-4 0 7,-5 3 0-6,-1 1 0 5,3 0-160-6,-7 3-32 7,-3-1 0-6,-2 2 0 6,3 4-320-7,-1 4-64 7,-6 2 0-6,2 0-16 7,0 6-304-7,-6 6-64 5,2 0-16-6,-4 5 0 8,4-1-176-8,0 3 0 11,-6 5 0-11,2 1 128 5,-4 8-128-5,2 2 0 7,0 8 0-7,0 2 128 8,4 10-128-8,-4 5 128 6,4 5-128-6,-2 7 128 10,2 6-128-10,6 4 0 6,2 3 0-6,6 1 0 8,1 0 0-8,5-4 0 6,9-6-144-6,4-4 144 9,2-2 0-8,8-7 0 4,0-3-128-5,2-3 128 8,5-6 0-8,3-3 0 8,2-3 0-8,1-6 144 7,3-8-16-7,1-1-128 7,3-3 192-7,3-4-64 7,0-1 64-7,6-9 0 9,1 1 0-9,3-6 0 7,6-2 64-7,-1-2 0 7,7-4 16-7,0 3 0 8,4-3-64-7,-1 0-16 5,1-7 0-6,0-3 0 8,-3-4-64-7,5 1 0 4,0-5-128-5,1 1 192 9,3-7-48-9,-3-3-16 6,1-4 0-6,-3-1 0 10,1-1-128-10,0 0 128 5,-1-2-128-5,-5-4 128 9,0 0-128-9,0 2 128 6,3-6-128-5,-7 2 128 7,-8-6-128-8,-2-1 128 7,-4 1-128-7,-3-8 128 8,-5-7 0-8,-3 1 0 8,1 1 0-8,-7-7 0 6,-3-1-128-6,-5-6 160 9,-4-2-160-9,-4 8 160 7,-7 5-160-7,-3 5 0 7,0 7 0-7,-7 2 0 8,-3 1 128-8,-3 3-128 6,-2 4 128-6,-5 4-128 8,-1-2 160-8,-6 4-160 8,0 4 192-8,-4-1-192 8,0 5 128-8,-3 4-128 6,-7 1 0-6,0 1 0 9,-3 9 0-9,1 2 0 6,0 4 0-6,1 6 0 9,-5 4 0-9,3 6-144 9,-1-2 144-9,1 7 0 6,-1 1-128-6,2 7 128 6,7 3-128-5,-1 1 128 7,2 0 0-8,-2-1-128 7,4 1 128-7,6 4 0 9,-2 4-128-9,4 6 128 6,2-2-128-6,-2 8 128 8,6 2 0-8,0 0-128 7,0 3 128-7,3 5 0 7,3-4 0-7,2 1 0 8,1-1 0-8,6 3-128 7,-1 1 128-7,5-3 0 7,-1-3-144-7,5 2 144 9,4 1 0-9,2-1-176 7,2 0 176-7,4-3-128 8,-4-1 128-8,6 0 0 7,1 0 0-7,5-1 0 8,-6-7 0-8,6 2 0 7,3-4 0-7,5 0 0 9,-5-5 0-9,7-1 0 6,3-4 0-6,3-2 0 9,-1 1 0-8,2-5 0 4,4 0 0-4,6-3 128 6,0-3-128-6,8 3 0 5,-4-1 0-5,4-3 128 7,2 0-128-8,3-11 0 6,-1-1 128-6,-2-4-128 8,1-2 0-8,1-3 128 8,0-5-128-8,2-6 0 7,-3 4 128-7,1-5-128 8,-4-5 128-8,4 1-128 8,-1 0 128-8,3-5-128 7,2-3 128-7,-7-4-128 8,-5-2 0-8,2 2 144 6,-4-8-144-6,2 2 0 9,-8-4 160-8,-4 0-160 5,-2-8 128-6,-3 0-128 9,-5-1 160-8,1-7-160 5,-5-5 192-6,-5-10-192 7,0-4 192-7,-4-6-192 7,-7-4 192-7,-2 2-192 9,-7-1 144-8,-4 5-144 5,-6 9 0-6,-1 11 144 6,-8 2 48-6,-7 1 0 8,-1 8 0-8,0 3 0 8,-8 7 64-7,0 4 32 5,-7 5 0-5,-3 3 0 6,-3 8-160-7,-3 5-128 7,-7 8 192-6,-1 6-192 7,-7 4 0-8,-2 8 0 6,-2 4 0-6,-2 5 0 8,-2 1 0-7,0 1-176 6,-2-1 176-7,4 5-208 21,2 6-1408-20,6 4-288 0,8 8-48 1,3 0-14928-2</inkml:trace>
    </iact:actionData>
  </iact:action>
  <iact:action type="add" startTime="157386">
    <iact:property name="dataType"/>
    <iact:actionData xml:id="d92">
      <inkml:trace xmlns:inkml="http://www.w3.org/2003/InkML" xml:id="stk92" contextRef="#ctx0" brushRef="#br1">28637 19984 14735 0,'0'0'640'2,"0"0"160"-2,-16-6-640 0,-1 0-160 0,17 6 0 0,-12-5 0 6,12 5 1504-5,-15-12 272 7,-1 4 48-8,2 2 16 7,1-5-1056-7,-3 3-208 8,0 0-32-8,3-4-16 6,-5 4-112-5,5 1-32 6,-7-5 0-7,1 4 0 9,1 2 128-9,-3-2 32 6,-5 1 0-6,1 3 0 8,-2 4 0-7,1 0 0 5,-5 2 0-6,0 6 0 8,-6 1-112-8,0 1-32 8,-2 4 0-8,-4 1 0 12,2 3 16-9,-2 5 0-1,2 5 0-2,-2 3 0 7,4 0-32-6,0 4 0 3,6 2 0-4,6-2 0 8,1 4-64-8,3 2-32 8,3-4 0-8,7 4 0 7,7-4-32-7,2 2-16 8,4-4 0-8,4-2 0 7,2-1 160-7,13-3 48 7,8-4 0-7,3-1 0 8,1-1 16-8,8-3 16 8,10-3 0-8,7 3 0 7,5-7-96-7,3 3-32 7,-3-6 0-7,-5-1 0 9,3-3-160-9,-7-6-16 6,-3 0-16-5,-8-4 0 7,2-1-160-8,-2-3 192 6,2 2-192-6,-8 2 192 9,-6-6-192-9,-2 0 0 7,-1 3 0-7,-3 1 0 21,1-6-528-18,-11 4-192-2,3 2-48-1,-16 6 0 12,0 0-2544-9,0 0-512-2,8-19-96-1,-8 19-32 1</inkml:trace>
    </iact:actionData>
  </iact:action>
  <iact:action type="add" startTime="157820">
    <iact:property name="dataType"/>
    <iact:actionData xml:id="d93">
      <inkml:trace xmlns:inkml="http://www.w3.org/2003/InkML" xml:id="stk93" contextRef="#ctx0" brushRef="#br1">29035 20376 31727 0,'0'0'1408'2,"0"0"288"-2,0 0-1360 0,0 0-336 1,-8 14 0-1,2 7 0 6,2 5 896-6,1-1 128 8,1 2 0-8,2 2 16 8,-6 1-384-8,-2 3-80 6,2 8 0-5,0-6-16 7,0 0-368-8,-3 2-64 8,-3-2 0-8,6-6-128 6,-4 1 176-5,2-1-176 6,3 0 160-7,-3-1-160 9,-2-7 128-9,2-2-128 6,4-1 0-6,2 2 0 23,0-3-368-22,2-17-160-1,0 14-48 1,0-14-10432 5,0 0-2080-5</inkml:trace>
    </iact:actionData>
  </iact:action>
  <iact:action type="add" startTime="158404">
    <iact:property name="dataType"/>
    <iact:actionData xml:id="d94">
      <inkml:trace xmlns:inkml="http://www.w3.org/2003/InkML" xml:id="stk94" contextRef="#ctx0" brushRef="#br1">30412 19621 13823 0,'0'0'1216'1,"0"0"-960"2,0 0-256-3,0 0 0 8,0 0 1984-8,0 0 336 7,0 0 80-7,0 0 16 8,0 0-1296-8,0 0-256 7,0 0-48-7,0 22-16 8,-2 1-160-8,-4-1-48 8,0-3 0-8,-1 7 0 6,1-5-80-5,-4 6 0 6,-2 3-16-7,6 1 0 9,-1-2-96-9,-1 2-16 5,2 0 0-5,2 1 0 8,2 1-176-8,0-2-32 7,2 0-16-7,2-2 0 9,2-3-160-9,0-3 192 6,2-1-192-6,2-5 192 8,-3 3 32-8,1-3 16 12,-6-17 0-12,12 12 0 5,-12-12 144-5,0 0 48 6,0 0 0-6,0 0 0 8,0 0 16-8,0 0 16 7,0 0 0-6,0 0 0 6,0 0-192-7,0 0-32 8,0 0-16-8,-14-10 0 7,-3-3-80-7,-1 1-16 9,-7-2 0-9,-2 4 0 8,-1 1 64-8,1-5 16 5,0 4 0-4,-1-3 0 5,5 1-80-6,3 4-128 9,3-4 176-9,-3 7-176 7,5 3 0-7,1 0 0 7,0 0 0-7,14 2 0 7,0 0 0-7,0 0 0 8,-9 8 0-8,9-8 0 8,-4 17-160-8,6-3 160 7,-2-14-160-7,9 19 160 9,3-5 0-9,0 5 0 6,5 3 0-6,-3 1 0 8,2-1 0-8,-3-3 0 8,3 3 0-8,-2 1 0 8,-1-1 0-8,-1 1 0 7,-2-6 0-7,-6 5 0 8,-4-3 0-7,0-1 0 5,-4 0 0-6,-6 3 0 8,-2 0 176-8,-1-3-176 8,-1 1 160-8,-2-5-160 7,1 2 384-7,-5 3-32 7,7-5 0-7,-5 1 0 7,6-5-16-7,-1 6 0 8,5-4 0-8,-4 1 0 8,4-3-176-8,8-10-32 6,-4 14-128-5,4-14 192 8,-3 15-192-9,3-15 128 5,0 0-128-5,3 20 0 9,-3-20 128-9,4 13-128 6,-4-13 0-6,10 18 144 9,4-8-144-9,-4 3 0 7,-10-13 0-7,17 12 0 25,-3-4-352-25,3 4-96 0,3-7-32 0,-3 1 0 14,7 2-2752-12,-3-4-544 1</inkml:trace>
    </iact:actionData>
  </iact:action>
  <iact:action type="add" startTime="159095">
    <iact:property name="dataType"/>
    <iact:actionData xml:id="d95">
      <inkml:trace xmlns:inkml="http://www.w3.org/2003/InkML" xml:id="stk95" contextRef="#ctx0" brushRef="#br1">31756 19816 11055 0,'0'0'976'3,"0"0"-784"-2,0-11-192-1,0 11 0 8,0 0 2800-8,0 0 512 7,-4-14 96-7,4 14 32 8,-12-12-1600-8,3 7-320 8,9 5-64-8,-18-2-16 7,0 2-528-6,-3 5-96 5,-4 1-32-6,-3 8 0 7,-1-2-272-7,-4 7-48 8,-6-3-16-8,0 5 0 8,-6 6 128-7,0 3 0 5,-4 1 16-6,-1 8 0 7,3 2 16-7,6 4 0 7,-2-6 0-6,8 4 0 6,6-4-288-7,7 2-48 11,9-6-16-9,1 2 0 3,6 0-96-4,4-6-32 4,-2-4 0-5,4-1 0 7,4-3 96-7,4-3 16 7,6-3 0-7,-1 5 0 9,7-9 48-9,-1 3 16 7,1-6 0-7,1 1 0 8,3-3-112-8,-3-4-32 7,2 0 0-7,-1 0 0 8,3-2-160-8,-1 0 128 7,-1-6-128-7,2 2 128 22,-1-2-1024-20,-1 2-224-1,-3-2-32-1,1 0-10448 6,1 0-2096-5</inkml:trace>
    </iact:actionData>
  </iact:action>
  <iact:action type="add" startTime="159457">
    <iact:property name="dataType"/>
    <iact:actionData xml:id="d96">
      <inkml:trace xmlns:inkml="http://www.w3.org/2003/InkML" xml:id="stk96" contextRef="#ctx0" brushRef="#br1">31697 20442 28223 0,'0'0'1248'3,"12"-9"256"-3,8-3-1200 0,1 2-304 0,3 4 0 0,-3-5 0 7,0 7 1056-7,3-2 160 6,1 4 16-6,-3 0 16 8,-5 0-544-8,1 4-128 7,-5 2 0-7,-13-4-16 9,14 6-336-9,-14-6-64 8,8 17-16-8,-6-3 0 6,-6 4 96-6,-2 1 16 7,-4-1 0-7,-7 1 0 9,-1 3 0-9,1-1 0 6,-5 0 0-6,-1 1 0 10,-3-1 32-10,5 3 16 5,5-3 0-5,1-5 0 9,7 1 304-9,0-3 64 6,8-14 16-6,-2 18 0 8,4-1-112-8,4-5 0 7,-6-12-16-7,20 17 0 9,-1-5-48-4,4 2 0-3,-1-5 0-1,5-3 0 6,0-2-176-6,5 0-32 5,1 2-16-6,6-2 0 8,-2 0-160-8,6-2-128 8,-2 0 144-8,4 0-144 7,-6-4 128-7,4 2-128 8,-4 0 0-8,2 0 144 7,-6 2-144-7,-6 2 0 7,0-1 0-6,-3 5 0 22,-1-2-1712-22,-6 0-208 3,-3 2-64-3</inkml:trace>
    </iact:actionData>
  </iact:action>
  <iact:action type="add" startTime="166813">
    <iact:property name="dataType"/>
    <iact:actionData xml:id="d97">
      <inkml:trace xmlns:inkml="http://www.w3.org/2003/InkML" xml:id="stk97" contextRef="#ctx0" brushRef="#br1">12863 10073 12671 0,'0'0'560'4,"0"0"112"-4,0 0-544 0,0 0-128 0,0 0 0 1,0 0 0 6,0 0 816-7,2 18 128 6,-2-18 16-6,0 0 16 8,0 0-128-8,0 0-16 7,0 0-16-7,0 0 0 9,0 0-32-9,0 0 0 6,0 0 0-6,0 0 0 8,0 0 48-8,0 0 0 7,0 0 0-7,16-4 0 8,-16 4-320-8,7-10-48 7,-7 10-16-7,8-10 0 9,-8 10-160-9,8-17-32 6,-8 5-16-6,-2-4 0 8,-6 5-48-8,4-3 0 7,-1 4 0-7,1-7 0 9,-8 5 64-9,2-3 16 5,-1 3 0-5,-7-4 0 9,0 6 32-9,1 1 0 7,-7-3 0-7,3 6 0 7,-2-2-176-1,1 1-128-4,1 1 192-1,-1 0-192 7,-3 2 128-8,1 0-128 7,-1 0 0-7,2-2 0 8,1 4 0-7,-1 0 160 4,-3-2-160-5,1 3 128 10,0 1-128-10,-1 1 0 5,1 3 0-5,0 0 0 9,-3 4 0-9,-1-2 0 6,0 0-144-6,0 4 144 8,-1 1 0-8,3-1 0 7,-6 6 0-7,4-3 0 8,1 5 0-8,-1-5 0 7,-4 3 0-7,4 6 0 8,-1-11 0-8,1 7 0 8,-2-5 0-8,4 5 0 9,1 3 128-9,1-1-128 5,1 1 176-5,5 5-176 9,-2-1 256-9,-1 0-48 7,3 3-16-7,5-1 0 8,-4 0-192-7,7 3 128 5,-1-3-128-6,2 2 0 8,2 4 256-8,1 8-64 8,3-2 0-8,2 6 0 8,2-4-192-8,0 6 0 6,2 2 0-5,0-3 0 6,3 1 0-7,-3 2 0 6,-2 4 0-6,2-1 0 9,0-1 0-8,2 0 0 5,-4-4 0-6,0 1 0 7,0 3 0-7,0-2 0 7,0-4 0-7,0-1 0 9,0-8 160-9,0 1-16 6,4-4 0-6,0-4 0 9,2-6-16-9,4-3 0 6,-5-1 0-6,5 1 0 10,2-6 112-10,0-1 16 7,5-5 0-7,-1 4 0 8,3-4 32-7,3-1 16 3,5-3 0-4,0 0 0 8,1 2-80-8,3-4-16 8,-2-2 0-8,2 0 0 9,-1-4-208-9,1 0 144 5,4-2-144-5,0-2 128 9,0-5 0-8,6 1-128 4,-2-3 192-4,4 3-64 7,-4-4 0-8,6 5-128 7,-4-9 192-7,4 2-64 8,-4-1-128-8,6-6 192 7,1-1-192-7,1 3 192 9,2-1-192-9,-4 5 0 6,-1-1 144-6,3-3-144 7,-8-2 0-7,6-1 144 8,0-1-144-8,-6 0 0 7,2-1 160-7,-8 1-160 7,0 0 128-7,-2 0-128 10,0-3 128-10,-6 1-128 5,-7 0 0-5,-2 0 128 8,-1-1-128-8,-7-3 160 7,0-6-160-7,-3 2 160 9,-3 0-160-9,-2-6 192 7,-2-4-192-7,-4 0 192 8,-5-1-48-8,-3-3 0 6,-2 2 0-6,-1 6 0 10,-7 2 64-10,-3 6 16 6,-3 0 0-6,-1 0 0 8,-4 4-32-8,-4 2 0 8,-4 1 0-8,2 3 0 6,-8 2-64-6,4 5 0 7,2-3-128-7,-2 7 192 8,-1 6-192-8,-5 2 0 8,-2 2 0-8,4-1 0 7,2 5 0-7,-1 3 0 8,7 1 0-8,-2 4 0 7,2 4-368-7,0 0 48 7,5 5 0-7,7-3 0 23,4 3-1376-21,7-1-272-1,2 3-48-1,9 3-8672 6,7-3-1744-6</inkml:trace>
    </iact:actionData>
  </iact:action>
  <iact:action type="add" startTime="168168">
    <iact:property name="dataType"/>
    <iact:actionData xml:id="d98">
      <inkml:trace xmlns:inkml="http://www.w3.org/2003/InkML" xml:id="stk98" contextRef="#ctx0" brushRef="#br1">6184 10452 14447 0,'0'0'640'2,"0"0"128"-2,0 0-608 0,6-14-160 0,0 2 0 0,-6 12 0 7,10-19 864-7,-4 5 144 6,-2-4 16-6,2 7 16 7,-1-3-256-6,1 2-48 5,-2-3-16-6,0 3 0 8,-2-4 16-7,-2 16 0 6,4-15 0-7,-2-3 0 7,-2 3-240-7,0 1-48 6,-2-3-16-5,2 17 0 7,-4-16 80-8,-4 0 0 9,0 7 16-9,-1-3 0 7,-3 0 32-7,-6 6 0 7,1-3 0-7,-1 5 0 6,-3 4-176-5,-5 0-48 5,-3 0 0-6,2 6 0 8,-2 3-208 0,-5 1-128-8,-5 6 128 0,2-3-128 8,-4 7 192-8,2 1-48 7,-2 5 0-7,1-1 0 9,-5-2 64-9,6 3 16 7,-6-1 0-7,6 4 0 9,-6-1-32-9,6 7-16 6,-2 0 0-6,4 2 0 7,2 6 16-5,-2-4 16 4,6 2 0-6,3-2 0 8,3 4-16-8,3-4 0 6,9 5 0-6,-3-5 0 8,4 4-64-7,7-2-128 5,1 2 176-6,0-2-176 9,4 6 144-9,6-4-144 7,-1-4 0-7,3 6 144 8,8-4-144-8,1 2 192 7,7-4-192-7,1 2 192 8,3-4-64-8,1-8-128 7,2-2 192-7,6-1-64 8,0-3 0-8,6-5 0 6,-6-3 0-6,8-3 0 10,0-4 112-10,6-6 16 5,-1-4 0-5,3-2 0 10,-2-6-64-10,1 2-16 6,3-5 0-6,1 1 0 7,1-6-176-7,2 3 192 7,-3-7-192-7,5-3 192 9,-3-2-192-9,-1-1 192 7,-1-3-192-7,-1 2 192 8,-3-4-192-8,-1-4 160 7,-4 0-160-7,-4-1 160 7,-2 1-160-7,-6 4 0 8,-6 0 0-8,-3-6 128 7,-7-2 96-7,-3 0 16 8,-5 0 0-8,-7-4 0 8,-6-1 96-8,-3-5 32 6,-11-2 0-6,-6 1 0 9,-5-3-80-9,-6 0-16 6,-2 5 0-6,-12 9 0 10,-2 2-128-10,-1 7-16 6,-9 5-128-6,3 4 192 9,-1 1-192-9,0 9 0 5,-1 3 0-5,-1 4 0 26,3 6-1088-25,-1 10-128 0,1 3 0-1,-1 13-10352 5,1 7-2064-4</inkml:trace>
    </iact:actionData>
  </iact:action>
  <iact:action type="add" startTime="177427">
    <iact:property name="dataType"/>
    <iact:actionData xml:id="d99">
      <inkml:trace xmlns:inkml="http://www.w3.org/2003/InkML" xml:id="stk99" contextRef="#ctx0" brushRef="#br4">4507 15230 12895 0,'0'0'576'3,"0"0"112"-2,0 0-560 0,0 0-128 0,0 0 0-1,0 0 0 6,0 0 1552-6,0 0 288 6,0 0 48-6,0 0 16 9,-2 17-816-9,-8-7-176 6,3 0-16-5,-9-1-16 9,0-5-224-10,-3-2-32 4,-1 4-16-4,-5-2 0 8,-6-4 16-8,0-2 0 8,1 0 0-8,-3 0 0 8,-2 0 144-8,-6 0 16 7,2 2 16-7,-6-2 0 7,0-4 32-6,0-1 16 6,-5 3 0-7,-3 0 0 8,2 0-288 0,1 2-64-8,3 0-16 0,-2 0 0 6,0 0-272-6,4 2-48 8,4 0-16-8,1-2 0 8,-1 4-144-8,3-2 0 8,-1-4 0-8,6 0 0 6,4 2 0-6,0 2 128 7,2 0-128-6,1 0 0 7,1 2 144-8,5 2-144 7,7 0 160-7,-3 0-160 9,16-4 0-9,-12 4 0 6,-1 2 0-6,13-6 0 9,-6 15 0-9,6-15 0 6,-2 18 0-6,4 1 0 8,2 3-144-8,0-1 144 6,-2 5 0-6,5 3-144 9,-1 4 144-9,4 0 0 7,2 4 0-7,-5 6-128 9,1 8 128-9,2 5 0 5,-2 5 0-4,-2 9 0 7,1 4 0-6,-1 8 0 4,-4 2 0-6,0 6 0 7,2-1 0-7,-2 1 0 7,2 10 0-7,0-7 0 8,-2 7 0-8,-2-5-128 8,-2 1 128-8,0-5 0 6,-2 5 0-6,0-4 0 8,-2-3 0-8,-7 3 0 7,1-4 0-6,-6-2 128 6,3-1-128-7,-5-1 128 9,-3 0-128-9,-1-2 144 5,-3-2-144-5,0 2 160 10,-2 2 0-10,1-6 0 5,-3-2 0-5,2-4 0 9,2 0 16-9,1 4 0 6,-1-6 0-6,3-1 0 9,1-13 64-9,5 3 16 7,-1-5 0-7,1-1 0 7,7 2-64-7,-5-7-16 7,6-5 0-7,-3 2 0 8,1-4-176-8,4 0 192 8,-2-4-192-7,3 4 192 5,3-8-192-6,0-2 0 8,2 1 144-8,2-3-144 8,-2-4 0-8,2-1 0 8,4-1 0-8,2-2 128 6,1-7-128-6,5 0 0 7,0-6 0-6,5 3 0 7,-3-1 0-8,6-6 0 7,3-4 0-7,2 0 0 7,5 0 0-7,3 0 0 7,10 0 0-7,0 0 0 9,3-2 0-9,7 0 0 7,2-2 0-7,1-4-128 8,-3-3-64-8,-2 1-16 7,-6-2 0-7,-1 4 0 23,-3-7-2272-21,0 3-448 0,0-6-80-2,-2 3-32 0</inkml:trace>
    </iact:actionData>
  </iact:action>
  <iact:action type="add" startTime="178297">
    <iact:property name="dataType"/>
    <iact:actionData xml:id="d100">
      <inkml:trace xmlns:inkml="http://www.w3.org/2003/InkML" xml:id="stk100" contextRef="#ctx0" brushRef="#br4">4378 15967 16575 0,'-9'6'1472'3,"9"-6"-1168"-2,-18 7-304-1,18-7 0 8,0 0 1200-8,-2 16 176 8,2-16 32-8,4 21 16 7,4-7-960-6,5 4-192 5,1-5-32-5,6 3-16 6,5-1-224-5,2-5 176 3,2 0-176-4,9 0 160 6,4-2-160-7,7-5 0 6,0-3 144-6,4 0-144 9,-1-2 304-9,3 2-16 7,-2-3 0-7,-3-5 0 8,1-6 192-8,-4 0 32 8,-4-3 16-7,2-3 0 6,-4 5 112-7,1-5 0 6,-3-5 16-3,2 2 0 4,-7-1-224-6,-3 5-48 4,-2-3-16-4,-2-1 0 6,-3 1-176-7,-3 1-48 7,-5 1 0-6,-3 1 0 6,-3-3-16-6,-6 1-128 5,-6-2 192-6,-6 1-64 8,-3 1 144-7,-9 1 32 6,-1 1 0-7,-5-1 0 7,-3 1-64-6,-4 3-16 4,-2-1 0-5,-8 1 0 9,2 4 16-8,-6 6 0 5,-2 2 0-6,1 4 0 8,-3 6-48-8,-2 0-16 6,-5 4 0-6,1 6 0 8,3 7-48-7,-1 4-128 6,2 4 192-7,6 1-64 7,1 1 0-7,11 4 0 9,1 0 0-9,7 0 0 7,4 2 80-7,3 0 16 7,10 4 0-6,3-2 0 7,3 6-80-8,4-6-16 5,6 1 0-5,5-4 0 9,1 1-128-9,6-4 128 7,5 0-128-7,0 0 128 8,3-4-128-8,3-2 0 6,2-1 144-6,2-3-144 8,4-6 0-8,4 3 128 10,-4 1-128-10,6 1 0 5,-2-5 0-5,0-5 0 7,-6-2 0-6,0-3-192 22,4-3-2032-22,-5 0-400 1</inkml:trace>
    </iact:actionData>
  </iact:action>
  <iact:action type="add" startTime="178945">
    <iact:property name="dataType"/>
    <iact:actionData xml:id="d101">
      <inkml:trace xmlns:inkml="http://www.w3.org/2003/InkML" xml:id="stk101" contextRef="#ctx0" brushRef="#br4">4999 17778 11055 0,'0'0'480'3,"2"-15"112"-2,-2-1-464-1,1-1-128 0,1 5 0 0,0-4 0 6,0 3 3216-6,-2-3 624 7,0 16 128-7,-2-15 32 8,-3-7-2320-7,-3 3-464 5,0 7-80-6,0-6-32 10,-6-1-160-10,1 5-48 4,-9-3 0-4,-1 5 0 8,-2-2-192-8,-3 5-64 7,1-5 0-7,0 4 0 9,-1 4-160-9,1 0-32 8,-2 1-16-8,3 5 0 6,1 3-192-6,6 3-48 8,-3 2 0-8,1 10 0 8,-1-1-192-8,5 7 176 8,-3 3-176-8,5 8 160 8,1 6-160-6,0 0 0 3,3 2 0-5,5 8 0 8,-2 1 0-7,4 7 0 5,0 3 0-5,0 8 0 6,2-7 0-7,2 3 0 7,0 2 128-7,0 4-128 8,0-1 0-8,0 1 0 7,0-12 0-7,0-3 0 8,0 1 0-8,0-7 0 7,0-2 144-7,0-10-144 7,0 4 0-7,-2-10 0 8,0-4 0-8,-2-2 128 8,-1-3-304-8,1-9-48 6,2-1-16-6,2-14 0 22,-4 14-1904-20,4-14-384 2,0 0-80-3</inkml:trace>
    </iact:actionData>
  </iact:action>
  <iact:action type="add" startTime="179277">
    <iact:property name="dataType"/>
    <iact:actionData xml:id="d102">
      <inkml:trace xmlns:inkml="http://www.w3.org/2003/InkML" xml:id="stk102" contextRef="#ctx0" brushRef="#br4">4131 18512 11055 0,'0'0'976'2,"0"0"-784"-2,0 0-192 0,0 0 0 0,0 0 4256 0,19-10 800 0,-3 6 176 0,3 0 16 7,5 0-3568-7,-1-2-720 5,0-1-128-5,5 1-48 10,5 0-304-10,0 2-64 6,0-4-16-6,4-3 0 6,4 1-64-6,0-4-16 8,4 4 0-7,6 1 0 6,1-5-128-7,1 6-48 7,-2-4 0-7,-4 3 0 8,-1 1-144-8,-1-4-256 7,-8 2 64-7,-2 1 16 24,-3-3-2784-24,-3 4-560 1</inkml:trace>
    </iact:actionData>
  </iact:action>
  <iact:action type="add" startTime="179665">
    <iact:property name="dataType"/>
    <iact:actionData xml:id="d103">
      <inkml:trace xmlns:inkml="http://www.w3.org/2003/InkML" xml:id="stk103" contextRef="#ctx0" brushRef="#br4">6060 15343 11967 0,'-12'-2'1072'4,"-4"0"-864"-4,7-2-208 0,-3-4 0 7,4-2 1824-7,8 10 320 7,0 0 64-6,-6-11 16 5,4-5-832-6,2 16-176 8,0 0-16-8,6-16-16 9,8-5-512-9,-1 3-96 5,5 7-32-5,0-3 0 9,5 2-272-9,2-1-48 7,1 1-16-7,1 4 0 8,0-4 48-8,5 3 16 7,-1 3 0-6,4-2 0 5,0-4 160-5,-4 8 16 6,0 3 16-7,1-3 0 8,-5-4-32-7,2 0-16 5,0 2 0-6,-1 2 0 7,-7 10-80-1,1-2-16-3,-1 0 0-2,-5 6 0 5,-1 1-160-6,-5 9-32 7,2 5-128-7,-6 4 192 8,-1 3-192-8,-5 7 144 8,-2 9-144-8,-1 9 128 6,-7 5-128-6,-4 9 0 8,2 7 0-8,-3 7 0 8,1 15 0-7,-3 3 0 5,-3 6 0-6,3 5 0 8,-3 1 0-8,1 0 0 6,7-2 0-6,-2-2 0 10,4-2 0-10,7-4 0 6,-5-1 0-6,6-7 0 9,2 1 0-9,6-5 0 6,0 3 0-6,-1-4 0 8,5-5 144-8,0 3-144 7,-4 2 160-7,0-4-160 9,5-3 256-9,-1-1-32 5,2 0-16-5,3-6 0 9,-3-2-32-9,4-4-16 7,-3 2 0-7,3-1 0 8,1-7 32-8,-1 4 0 6,4-9 0-6,-1-1 0 9,-7-3-32-9,1-1 0 7,-3-5 0-7,-4 0 0 7,2-5 32-6,0-3 0 6,-3-2 0-7,-5-4 0 8,-1-4 80-8,-5 3 32 7,-4-3 0-7,2-6 0 8,-2-4 160-8,-5 3 48 6,-3-5 0-6,-1 1 0 8,-9 1-48-8,-3-3 0 8,-6-5 0-8,0 3 0 8,-8-7-208-8,0 5-32 6,-5-6-16-6,-3 3 0 9,-4-3 32-9,1-2 0 7,1 0 0-7,1-2 0 8,1-4-112-8,0 1 0 7,5-1-128-7,1 0 192 7,6-2-192-7,0-2 0 8,4-1-192-8,6-1 192 23,-1-4-528-21,7-2 0-2,4 2 0 1,7 0 0 13,0-5-2192-12,10 1-432-2,4-7-96 1</inkml:trace>
    </iact:actionData>
  </iact:action>
  <iact:action type="add" startTime="180414">
    <iact:property name="dataType"/>
    <iact:actionData xml:id="d104">
      <inkml:trace xmlns:inkml="http://www.w3.org/2003/InkML" xml:id="stk104" contextRef="#ctx0" brushRef="#br4">7706 16987 8287 0,'0'0'368'1,"0"0"80"0,0 0-448-1,0 0 0 2,6-12 0-2,5-2 0 8,-1 7 4320-8,8-3 784 8,5-8 144-8,4 8 48 7,5-5-3632-7,3 5-704 6,6-2-160-5,-2 5-32 7,4-7-400-6,-4 8-96 3,6 2-16-5,-6 0 0 7,-2-4-256-7,-2 3 0 8,-4 3 0-8,-2 4 0 9,-5-6 0-8,-7 6-224 5,-1 4 16-6,-16-6-13424 9</inkml:trace>
    </iact:actionData>
  </iact:action>
  <iact:action type="add" startTime="180598">
    <iact:property name="dataType"/>
    <iact:actionData xml:id="d105">
      <inkml:trace xmlns:inkml="http://www.w3.org/2003/InkML" xml:id="stk105" contextRef="#ctx0" brushRef="#br4">7716 17410 15663 0,'0'0'1392'2,"0"0"-1120"-2,0 0-272 0,0 0 0 0,0 0 3840 0,0 0 704 0,15 12 128 1,5-5 48 4,3-5-2992-4,4-2-576 4,5-2-128-4,3 0-32 7,10 0-416-8,0-1-96 7,1-9-16-7,3-2 0 8,0 4-272-8,-6-3-64 7,2 5-128-6,-8-6 192 22,2 3-1024-21,-4 3-192-2,2-4-64 1,-2 4-9600 3,-4 2-1936-3</inkml:trace>
    </iact:actionData>
  </iact:action>
  <iact:action type="add" startTime="181091">
    <iact:property name="dataType"/>
    <iact:actionData xml:id="d106">
      <inkml:trace xmlns:inkml="http://www.w3.org/2003/InkML" xml:id="stk106" contextRef="#ctx0" brushRef="#br4">11180 14982 11967 0,'0'0'1072'2,"0"0"-864"-1,0 0-208-1,0 0 0 8,0 0 864-8,-16 4 128 7,1-6 32-7,-5 4 0 8,1 2-320-7,-5 3-64 5,-3-3-16-6,-2-2 0 8,-3-4-48-8,-3 4 0 7,0 4 0-7,-6-2 0 7,2-2 192-7,-4 0 16 7,2 2 16-7,-5 4 0 8,-3-1 16-8,-4 1 0 8,-5 0 0-8,-5-4 0 8,-1-2-240-7,-1-2-32 6,5 4-16-7,3-4 0 6,3 0-64-5,1-2-16 9,2 6 0-10,7-2 0 6,-1-6 0-6,4 4-16 6,6 0 0-6,3 0 0 10,3 0-48-10,4 0 0 5,5 0 0-4,5 0 0 7,-3 0-128-8,18 0-16 6,-10 2-16-6,10-2 0 7,0 0-224-7,0 0 0 8,0 0 0-7,4 19 0 7,0-5 192-8,6 5-64 7,2 1-128-7,1 1 192 9,7 5-64-9,3 3-128 6,-1 6 176-6,-3 4-176 8,3 12 0-8,1 5 0 8,2 9 0-8,-1 7 0 7,-7 8 0-7,-1 4 0 8,-4 13 0-8,-1 3 0 7,-7 7 0-7,0 0 0 6,0 0 0-6,-4 1 0 8,-2 1 0-8,0-2 0 7,-2 0 0-7,-2-1 0 9,-9-1 0-9,-1 2 0 6,-3-3 0-6,-5 1 0 8,3-6 0-8,-3 3 0 7,1 1 0-7,-4-5 0 7,-5-1 0-6,1 1 0 7,-4-7 160-8,0 1-160 8,-4 6 160-8,0-11-160 5,-4-1 192-5,2 0-192 9,-4 4 208-9,4-6-64 7,-2-8-16-7,8 2 0 8,0-4-128-8,2-6 160 7,6 2-160-7,5-11 160 8,3-3-160-8,1-3 192 7,7-2-192-6,-1-3 192 6,4-9-192-7,6 2 160 7,4-6-160-7,2-5 160 8,6-3-160-8,3-2 0 7,9-5 0-7,3-3 128 9,4 1-128-9,7-6 0 6,4 3 0-6,5-3 128 8,8 4-128-8,6-5 0 7,5 3 0-7,-2-6 0 9,3-2 0-9,5-3 0 6,-2-3 0-6,6-2 0 9,4-1 0-9,6-1-224 7,8 0 32-7,5-4 0 25,1-4-2496-24,-3 1-480 3</inkml:trace>
    </iact:actionData>
  </iact:action>
  <iact:action type="add" startTime="182010">
    <iact:property name="dataType"/>
    <iact:actionData xml:id="d107">
      <inkml:trace xmlns:inkml="http://www.w3.org/2003/InkML" xml:id="stk107" contextRef="#ctx0" brushRef="#br4">15652 15224 18431 0,'0'0'1632'1,"0"0"-1312"-1,0 0-320 0,14-8 0 8,2 0 672-8,5 6 64 6,2 2 16-5,1 0 0 6,7 0-64-7,0 2-16 7,1 2 0-7,7 2 0 7,5-4-400-6,5-2-80 6,4-2 0-7,3 2-16 7,1 0 32-7,0-2 16 9,-5-6 0-9,-1 4 0 6,-6 2 160-5,4-2 48 4,1 0 0-5,1-1 0 10,-6-5 80-10,6 4 0 6,-1 6 16-6,5-4 0 8,1-8-48-8,1 5-16 11,-4 1 0-11,-1 2 0 5,1-6-224-4,0 4-48 4,-8 0-16-4,-3 4 0 9,-3-3-176-10,0 1 0 6,-3 0 144-6,3 4-144 7,-6 0 0-7,-2 0 144 7,-2 4-144-7,-2-2 0 8,-1 0 144-7,-1 1-144 5,-7 1 0-5,1 0 144 6,1-4-16-7,-7 2-128 8,-13-2 192-8,16 4-64 8,-16-4 48-8,18 12 0 6,-18-12 0-6,9 8 0 9,-9-8-16-9,12 13 0 6,-2-3 0-6,-10-10 0 8,0 0-160-8,6 14 128 7,-1-1-128-7,-5-13 128 9,4 18-128-9,-4-18 0 5,8 17 0-5,-4 3 0 9,0 1 0-9,-2-3 0 7,-2-1 0-7,0 5 0 7,0 7 0-7,0 2 0 8,0 1 0-8,0 3 0 10,-4 6 0-10,0 0 0 5,-2 3 0-5,2 9 128 8,0 8-128-8,1 7 192 7,1-2-192-7,-2 6 192 9,2-2-192-9,4 9 0 5,-2 4 0-5,0 3 0 9,0-4 0-9,0 2 0 7,0 0 0-6,-2 7 0 6,0-3 0-7,0-4 0 8,-2-2 0-8,2 0 0 7,2 2 0-7,-2 2 0 7,0-6 0-7,0 1 0 8,0 1 208-8,2 0 16 7,-2 0 0-6,2-2 0 7,0 2-224-8,2-2 144 7,2-2-144-7,-2 4 128 7,0-2-128-6,0-2 128 6,2 4-128-7,0 0 128 8,0-2-128-8,-2 0 0 7,2 2 0-7,-1-4 128 7,1 0-128-7,4-2 0 7,0-2 0-7,-2 0 128 8,2 0 48-8,3-6 0 8,-3-3 0-8,8-7 0 9,-7-3 144-9,1-3 48 5,2 1 0-4,-4-8 0 7,3-2-64-7,-1-4-16 4,-2 4 0-5,4-6 0 8,-5-2-96-8,1 0-32 8,-2-4 0-8,2 2 0 7,-2-4-160-7,-2 3 0 7,0-1 144-6,-2 4-144 6,-1-8 0-7,1 1 144 7,-2 1-144-7,0-2 0 9,-3 0 128-9,-1 1-128 7,0-3 0-6,0-1 0 6,-2-1 160-7,-4-2-160 6,4 1 128-6,-1-3-128 9,-5-3 256-9,0 3-16 6,-5-3-16-6,1 2 0 9,-7 3 96-9,-3-5 0 6,1 1 16-5,0-1 0 6,-3-6 48-7,-1-3 16 8,-2 5 0-8,-2-4 0 8,-4-2-16-8,-1 0 0 7,-1-1 0-7,-5-1 0 8,-3-4-48-8,2 2-16 8,-4-2 0-8,-3 2 0 7,-5-2-128-7,-4-2-48 7,-5 0 0-7,4 0 0 8,3-3-144-8,3 3 0 7,1 2 144-7,4-6-144 7,1 0 0-7,5 0-128 9,6-4 0-9,6 2 0 23,1 5-976-22,7-7-192-1,4-8-48 0,7 1-11344 5,6-1-2288-4</inkml:trace>
    </iact:actionData>
  </iact:action>
  <iact:action type="add" startTime="183704">
    <iact:property name="dataType"/>
    <iact:actionData xml:id="d108">
      <inkml:trace xmlns:inkml="http://www.w3.org/2003/InkML" xml:id="stk108" contextRef="#ctx0" brushRef="#br4">19938 15181 10127 0,'0'0'896'2,"0"0"-704"3,0 0-192-4,0 0 0 2,0 0 1248-3,0 0 224 6,0 0 32-6,0 0 16 8,0 0-464-8,0 0-96 8,0 0 0-8,0 0-16 7,0 0-192-7,0 0-48 7,0 0 0-6,0 0 0 6,0 0 64-7,-12-4 16 6,-8-2 0-6,1 6 0 9,-1 0-320-9,-3 2-64 6,-2 2-16-6,-3-2 0 10,-1-2-128-10,-2 4-16 7,-4 2-16-7,0-3 0 7,2 1 0-7,-5-2 0 7,3 0 0-7,0 0 0 13,0-2 96-13,-2-2 0 2,0 0 16-2,4 0 0 9,-2-2 96-9,6 1 16 6,1-3 0-6,3 2 0 9,1-4-128-9,3-2 0 8,-2 4-16-8,3 3 0 7,4-1-176-7,1 0-128 7,3 0 192-7,12 4-192 8,0 0 128-8,0 0-128 7,-15 2 0-7,15-2 0 8,-8 6 128-8,8-6-128 7,-2 19 144-7,2-7-144 8,0-12 176-8,4 19-176 7,4 7 192-7,3 1-192 7,-3 2 144-7,4 4-144 8,1 8 0-8,-1 2 144 7,6 8-144-7,-5 5 0 7,3 3 0-7,-2 9 0 9,-3-3 0-9,-3 9 0 6,0 4 0-6,0-2 0 9,-4 0 0-9,-2 8 0 7,-1 9 0-7,-1-1 0 9,0-2 0-9,0 1 0 8,-1-3 0-7,1-2 0 6,-4-2 0-7,0 2 0 6,-4 5 0-6,0 1 0 8,-4-4 0-8,-3-1 0 6,1 3 0-6,-3-2 0 8,-3-8 0-7,3-6 0 6,-3 2 0-7,-1 2 0 7,-1-2 0-7,5-6 0 7,-5 0 0-7,3-1 128 6,3 5-128-5,0-6 0 7,3 0 0-8,-5-3 0 7,5 5 128-7,1-6-128 7,2 7 128-6,-4-5-128 6,5-4 192-7,-5 3-64 8,4-5 0-8,2 2 0 7,-3 1-128-7,3-3 192 7,4-5-192-7,-2 0 192 8,-2-1-192-8,4-3 128 8,1-6-128-8,1 3 128 8,2-5-128-8,-2-2 0 6,0 4 144-6,2-8-144 8,0-4 0-8,0 1 0 8,2-3 0-8,0-8 128 8,2-1-128-8,-1-1 0 6,-1-1 0-6,2-5 0 9,2 1 0-8,-2-3 128 5,-4-13-128-6,4 18 0 6,-4-18 0-6,6 16 0 8,0-5 0-7,-6-11 128 6,0 0-128-7,11 10 0 6,-11-10 0-6,0 0 0 9,10 10 0-9,-10-10 128 7,0 0-128-7,20 6 128 8,-7-4-128-8,-13-2 176 7,16 0-176-7,1 0 192 8,-17 0-192-8,18-6 128 7,1-4-128-7,3 2 128 8,-5 2-128-8,3 0 0 7,3-3 0-7,1 3 128 7,3 0-128-7,4-2 0 8,4-2 144-8,4 5-144 8,-1 1 0-8,6-2 0 9,5-2 0-9,2 2 128 6,-2 0-128-6,-1 2 0 8,-7-1 0-8,4-3 0 7,-4 0 0-7,2 4-192 8,-6-2 64-8,2 2 0 22,-6-2-2000-20,-3 1-400 0,-3-3-80-2</inkml:trace>
    </iact:actionData>
  </iact:action>
  <iact:action type="add" startTime="184650">
    <iact:property name="dataType"/>
    <iact:actionData xml:id="d109">
      <inkml:trace xmlns:inkml="http://www.w3.org/2003/InkML" xml:id="stk109" contextRef="#ctx0" brushRef="#br4">21469 15358 21359 0,'-18'-10'944'4,"7"5"208"-4,-7-1-928 0,4 4-224 0,-7-4 0 1,-1 4 0 4,-3 0 848-5,-2 2 128 7,-2 4 32-7,-3 2 0 8,-3-4-528-7,-4 6-96 5,0 3-32-6,-2 1 0 8,-2 4-32-8,0-3 0 7,6 5 0-7,0 1 0 7,0 3 192-7,6 3 48 7,2 0 0-7,3 3 0 9,7 1-304-9,5 0-48 7,-1 2-16-7,7 3 0 8,4-1-16-8,6-4-16 8,4-4 0-8,7 1 0 7,-1-5 32-7,10 1 16 8,1 3 0-4,2-6 0 1,3-7 32-4,-1 0 0 4,0-4 0-4,4-1 0 6,3 3-48-7,-1-6-16 7,-2-2 0-7,2-2 0 7,-6 4-48-7,1 0-128 7,-7-2 192-7,3-6-64 23,-3-2-512-20,2-2-96-3,1 0-32 1,-5 1-13792-1</inkml:trace>
    </iact:actionData>
  </iact:action>
  <iact:action type="add" startTime="184949">
    <iact:property name="dataType"/>
    <iact:actionData xml:id="d110">
      <inkml:trace xmlns:inkml="http://www.w3.org/2003/InkML" xml:id="stk110" contextRef="#ctx0" brushRef="#br4">21838 15694 31503 0,'0'0'1392'2,"-10"15"288"0,0-3-1344-2,0 7-336 1,4-1 0-1,1 9 0 7,-7 6 576-7,0 3 32 7,0-1 16-7,-3 2 0 8,-1 0-112-8,1-2 0 5,-5 2-16-4,6 4 0 7,-3-2-304-7,5 4-64 5,-3-4-128-5,5 4 192 21,-2-6-512-20,6 2-96-2,2-6-32 0,2 2 0 13,2 8-2048-12,2-6-432 0,-2-2-80 0,6 0 0-1</inkml:trace>
    </iact:actionData>
  </iact:action>
  <iact:action type="add" startTime="185399">
    <iact:property name="dataType"/>
    <iact:actionData xml:id="d111">
      <inkml:trace xmlns:inkml="http://www.w3.org/2003/InkML" xml:id="stk111" contextRef="#ctx0" brushRef="#br4">21081 18276 17503 0,'0'0'1552'1,"0"0"-1232"2,0 0-320-3,0 0 0 7,-6-12 1216-6,6 12 176 6,0 0 32-7,-14-16 16 8,2 7-288-8,-5-1-48 7,-1 2-16-7,-1 4 0 8,-6 4-336-6,-1 4-80 2,-3 0-16-4,-2 6 0 8,-10 0 48-8,6 1 0 8,-4 5 0-8,2 1 0 7,1-1-32-7,-1 5 0 7,4 7 0-7,2 1 0 8,0 6-240-8,2 6-48 8,-1-6-16-7,5 6 0 5,3-4-192-6,5-2-48 8,3 4 0-1,8-4 0-7,3-3-128 1,4-1 128 6,5-2-128-7,2 0 128 8,6-5 128-8,3-3 32 6,9 1 0-5,1-5 0 6,0-1-48-7,5-6-16 8,7 1 0-8,-2-5 0 7,7 0-32-7,1-2-16 8,6-4 0-8,0 0 0 8,-1 0-176-7,3-4-272 5,-2-2 64-6,-4-2 16 25,-1-3-2448-25,-1 1-496 4,-6-6-80-4</inkml:trace>
    </iact:actionData>
  </iact:action>
  <iact:action type="add" startTime="185745">
    <iact:property name="dataType"/>
    <iact:actionData xml:id="d112">
      <inkml:trace xmlns:inkml="http://www.w3.org/2003/InkML" xml:id="stk112" contextRef="#ctx0" brushRef="#br4">21525 18689 30399 0,'0'0'2704'4,"0"0"-2160"-4,0 0-544 0,6-13 0 8,12-1 864-8,3 6 64 7,7-2 16-7,1-1 0 8,2 5-304-8,0-4-64 6,2 2-16-6,3 2 0 7,1 2-208-7,-6 3-32 9,-2 1-16-9,-2 1 0 6,-3 3-304-6,-9 4 0 7,-15-8 128-7,14 18-128 8,-10 1 0-8,-2-1 0 7,-6 3 0-7,-2 3 0 7,-8 1 0-7,-1 2 0 7,-9 3 0-6,-3-1-144 8,-6 6 144-9,-4 0 0 6,0-6 128-6,2 1-128 13,-6-1 192-13,6-2-48 4,0-2 0-3,5-1 0 6,9-5 192-7,-1 1 48 6,7-3 0-6,5-5 0 9,10-12-32-9,-4 18 0 7,4-18 0-7,0 0 0 7,8 11-48-7,10 1-16 6,1-2 0-6,8-4 0 10,6-2 0-10,5-1 0 7,6 3 0-7,1-6 0 7,2-2-112-7,4-4-32 8,-2 5 0-8,-3-3 0 8,3 0-144-8,0 2 0 8,2 0 0-8,-3-2 0 22,-1 0-896-21,0-2-192-1,0 2-64 0,-6 0-10832 8,2 2-2176-7</inkml:trace>
    </iact:actionData>
  </iact:action>
  <iact:action type="add" startTime="186316">
    <iact:property name="dataType"/>
    <iact:actionData xml:id="d113">
      <inkml:trace xmlns:inkml="http://www.w3.org/2003/InkML" xml:id="stk113" contextRef="#ctx0" brushRef="#br4">22663 15054 5519 0,'-12'-8'496'3,"4"2"-496"-3,8 6 0 1,0 0 0 5,-8-13 4304-5,8-1 768 5,0 14 160-6,10-10 16 9,-2-1-3424-9,7 1-688 7,-1 2-144-7,8-4-32 9,1 3-416-9,4-3-96 6,4-4 0-6,1 5-16 9,5-5 96-9,4-2 32 5,2 7 0-5,3-5 0 8,1 4 32-8,0-1 16 8,-4 1 0-8,6 8 0 7,1 0-144-6,-9 0-16 5,-2 0-16-5,-5 8 0 6,-7 0-192-7,-4 2-48 8,-3 2 0-8,-3 4 0 12,-3-3-192-8,-6 7 0-3,-4 2 128-1,-2 5-128 6,-4 4 0-6,-2 4 0 8,-10 6 0-8,0 6 0 9,-7 10 0-9,-2 4 0 6,-5 3 0-6,-1 14 0 7,-2 8 0-7,0 0-128 7,3 2 128-7,1 0 0 10,2 0-144-10,1 1 144 6,3 1 0-5,3 6-144 6,1-4 144-7,5-3 0 6,-2 1 0-5,7 2 0 8,-1 2 0-9,0-1 0 6,2-5 0-6,2-2 0 7,2 8 0-6,2 3 0 5,4-3 128-5,2 4-128 6,0 1 176-7,4-3-48 8,-3 6 0-8,3-7 0 7,4 1 64-6,-4 3 16 6,7-3 0-7,-3 4 0 6,1-3 0-6,5 1 0 9,-3-4 0-9,3-1 0 8,3 1-48-8,-1 2-16 8,-3-3 0-8,3 1 0 7,-3-2-16-7,1 0-128 8,-5-1 192-8,5-3-64 8,-1-4-128-8,-1-4 160 6,-1-2-160-6,3 0 160 8,-4-7-160-8,3 1 160 7,1-4-160-7,-7-3 160 8,1-1-16-8,-4-5 0 6,-3-2 0-6,3-7 0 9,-4 1 48-9,-2-6 0 7,0-2 0-7,-2-6 0 9,0 0-192-9,-2 3 128 6,0-5-128-6,0-2 128 7,-2-4 16-7,0-1 0 8,-2-7 0-8,2 3 0 7,-2-1 112-7,0-1 0 8,-4-1 16-8,3-3 0 7,5-14 48-7,-6 16 16 8,-2-1 0-8,8-15 0 8,-12 12 112-8,12-12 0 6,-11 6 16-6,-5-4 0 9,4 0-112-9,-3-2-32 7,1 0 0-7,-4-2 0 8,1-2 48-8,1 0 0 7,-5 4 0-7,-1-2 0 7,-3-4-48-6,-4-2-16 6,-6 2 0-7,3 1 0 7,-7-3-48-7,-2 0 0 8,-3 4 0-8,-7-2 0 8,-8 2-80-8,-1 0-32 6,-3 3 0-6,-9-1 0 8,-4 2-144-8,-6 2 0 8,-7 3 0-8,-1-1 0 8,2 4 0-8,-4 2-144 7,3-4 144-7,1 3-208 22,2 5-2096-20,-8-2-400 0</inkml:trace>
    </iact:actionData>
  </iact:action>
  <iact:action type="add" startTime="189467">
    <iact:property name="dataType"/>
    <iact:actionData xml:id="d114">
      <inkml:trace xmlns:inkml="http://www.w3.org/2003/InkML" xml:id="stk114" contextRef="#ctx0" brushRef="#br4">20494 9404 6447 0,'0'0'576'2,"0"0"-576"2,0 0 0-3,0 0 0 5,0 0 1056-6,-10-8 96 6,0 5 32-6,-4 1 0 10,3 2-352-10,-5 3-64 5,2 3 0-5,-7-4-16 10,0-4-112-10,-3 2 0 6,-1 10-16-6,-4-8 0 7,-7-4-48-7,3-2 0 7,-6-2 0-7,0 2 0 9,-4 2-64-9,0-3 0 6,-3-5-16-6,5-2 0 9,-2 4 80-8,4 4 0 4,-4-1 16-4,8-3 0 6,-2 0-112-7,5 4-32 7,-1-2 0-6,6-3 0 9,6-1-80-10,5 4-32 5,-2-2 0-5,9-2 0 8,9 10-16-7,0 0 0 4,-12-7 0-4,12 7 0 6,0 0-32-6,0 0-16 5,0 0 0-6,0 0 0 8,0 0-112-8,0 0-32 7,0 0 0-7,17-6 0 9,1-2-128-9,-4 6 0 5,5 4 0-4,-5 6 128 8,-14-8-128-8,17 9 0 4,3 1 0-5,-6 6 0 9,-1 3 0-9,-3 1 128 7,2 5-128-7,1 2 128 9,-5 1-128-9,2 9 0 6,-6 2-192-6,0 6 192 8,-4 0-128-8,0 7 128 7,-4 7 0-7,0 7 0 7,-2 0 0-6,0 6 0 6,0-5 0-7,-3 7 0 7,-3 6 0-7,4 2 0 7,-4-2-144-7,5 0 144 8,1 2 0-8,2-2 0 7,-6 0 0-7,2-4 0 9,0 0 160-9,1 0-16 6,-3-6 0-6,2 4 0 9,-6-4 80-9,5-3 16 6,3 1 0-6,-6-2 0 9,2 6-48-9,3-5 0 7,-7-3 0-7,4 0 0 9,2-7 0-9,-3-1 0 6,1 1 0-6,-2 1 0 8,4-5 16-8,1 0 0 6,-1-3 0-6,-2 1 0 10,0-4-16-10,4 2-16 5,-5-1 0-5,1 1 0 8,0-6-176-8,-1 4 192 8,3-6-192-8,0 0 192 8,0-10-192-8,0 0 128 7,4 0-128-7,-1-5 128 7,-5-5 32-7,4 1 0 8,2-9 0-8,-2 5 0 7,-2-1 128-7,8-17 32 8,0 0 0-8,-7 10 0 8,-1 0-48-8,8-10 0 6,0 0 0-6,0 0 0 8,0 0 128-8,0 0 32 8,0 0 0-8,0 0 0 8,2-14 64-8,7-1 16 6,7 3 0-6,4-4 0 9,-1 5-176-9,6-3-16 6,3 4-16-6,3-1 0 10,4-1-304-10,2 4 0 5,4-4 128-4,6 5-128 9,0 1 0-10,1-2 0 5,-1-2 0-4,6 4 0 7,4 2 0-7,-1-1 0 4,-1-3 0-5,1 4 0 8,9 2 0-8,-7 0 0 7,-3 0 0-7,1 2 0 7,-3 4 0-7,2 0 0 8,-3 4-208-8,1-1 80 24,-2-1-1536-23,-1 8-288-1,3-2-64 1,2 1-8224 6,1-3-1632-5</inkml:trace>
    </iact:actionData>
  </iact:action>
  <iact:action type="add" startTime="190595">
    <iact:property name="dataType"/>
    <iact:actionData xml:id="d115">
      <inkml:trace xmlns:inkml="http://www.w3.org/2003/InkML" xml:id="stk115" contextRef="#ctx0" brushRef="#br4">28138 9445 8287 0,'0'0'736'3,"-4"-10"-592"-2,0-1-144-1,4 11 0 8,0 0 1552-8,0 0 288 6,-2-12 48-6,2 12 16 7,0-12-944-6,0 12-192 5,6-15-48-5,2 9 0 6,5-4-16-7,1 4-16 9,5 0 0-9,1 4 0 6,-3-1-176-6,7-1-16 8,3-2-16-8,4 2 0 8,3-2 32-8,3 4 0 6,-6-2 0-6,4 0 0 10,-2-3-128-10,2 3 0 4,-2 0-16-4,1 2 0 9,-3 2-80-8,0 4-16 4,-2 2 0-5,2-1 0 14,-3-1-32-14,-7 0-16 3,1 6 0-3,-1 2 0 9,-7-5-32-9,-1 9 0 6,-3-2 0-6,2 3 0 9,-6 3-192-9,-4-1 0 5,-4 1 0-5,0 3 0 9,-4 6 0-9,-4 5 0 7,0-1 0-6,-3 12 0 6,1 5 0-7,0 5 128 8,-1 3-128-7,1 3 0 6,-6 3 128-7,7 6-128 6,-3-7 0-6,4 5 144 8,-3-4-16-8,5 7 0 7,0-7 0-7,-4 4 0 7,5 6 32-7,-3 2 0 7,-4-7 0-7,10 1 0 8,0-6-16-8,0 6 0 7,-1-1 0-7,3-1 0 9,0-10 0-9,2 3 0 6,4 1 0-5,1 1 0 6,-1-3 48-7,0-3 0 8,2-3 0-8,2 3 0 8,2-2-16-8,-3-5 0 6,1-1 0-6,2-4 0 10,-4 2-48-10,2 1-128 6,1-5 192-5,1 2-64 7,-6-6 0-8,2 4-128 5,2-6 192-5,-2 4-64 8,-3-4 0-8,-1 2 0 8,2-2 0-8,0-4 0 7,0 2-128-7,0-1 160 7,-2-7-160-7,-2 0 160 8,0-3-32-8,0 1 0 7,0 2 0-7,-2-3 0 9,-2-3 64-9,2-1 0 7,0-5 0-7,0 3 0 8,0-5-192-8,-2 3 128 7,4-16-128-7,-5 20 128 8,-1-3 64-8,-2 1 16 6,2-9 0-6,6-9 0 8,-8 16 176-8,-3-6 16 8,1 1 16-8,2-3 0 9,8-8 80-9,-16 6 16 5,5 0 0-4,-7 2 0 8,-1-4-64-9,1-2 0 6,-5 0 0-6,1-2 0 9,1 3-80-9,1-3-32 5,-5-2 0-4,0 1 0 6,-1 1-16-7,-3 0-16 8,-8 1 0-8,2-2 0 8,0-1-48-8,-4-6 0 6,0-4 0-6,-6 4 0 8,-2 0-64-8,-2-3-32 8,0 1 0-8,3 0 0 7,3 6-160-7,-4 0 0 7,6 1 0-7,0 1 128 8,4 2-128-8,-2 0 0 8,6 0-192-8,2 4 192 24,1-3-2160-19,1 3-304-4,2 4-64-1</inkml:trace>
    </iact:actionData>
  </iact:action>
  <iact:action type="add" startTime="192009">
    <iact:property name="dataType"/>
    <iact:actionData xml:id="d116">
      <inkml:trace xmlns:inkml="http://www.w3.org/2003/InkML" xml:id="stk116" contextRef="#ctx0" brushRef="#br4">21428 16181 6447 0,'0'0'576'1,"0"0"-576"-1,0 0 0 1,0 0 0 5,-8 12 2560-5,8-12 384 5,0 0 96-6,-2 21 16 8,2 1-2608-7,0-7-448 5,2 3-256-6</inkml:trace>
    </iact:actionData>
  </iact:action>
  <iact:action type="add" startTime="192801">
    <iact:property name="dataType"/>
    <iact:actionData xml:id="d117">
      <inkml:trace xmlns:inkml="http://www.w3.org/2003/InkML" xml:id="stk117" contextRef="#ctx0" brushRef="#br4">21767 19286 20271 0,'0'0'1792'4,"0"0"-1424"-4,-15 0-368 1,15 0 0 5,0 0 912-5,0 0 112 5,-8 12 32-6,4 3 0 25,4-15-1632-24,-6 14-320 0,6-14-64-1,-6 21 0 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EEA3C-80EF-4FAB-9D44-CF277B9A3523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68388" y="1143000"/>
            <a:ext cx="472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591C5-23A3-4162-862A-73C1ABE8F1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489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1272011"/>
            <a:ext cx="10104120" cy="2705947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4082310"/>
            <a:ext cx="8915400" cy="1876530"/>
          </a:xfrm>
        </p:spPr>
        <p:txBody>
          <a:bodyPr/>
          <a:lstStyle>
            <a:lvl1pPr marL="0" indent="0" algn="ctr">
              <a:buNone/>
              <a:defRPr sz="2720"/>
            </a:lvl1pPr>
            <a:lvl2pPr marL="518145" indent="0" algn="ctr">
              <a:buNone/>
              <a:defRPr sz="2267"/>
            </a:lvl2pPr>
            <a:lvl3pPr marL="1036290" indent="0" algn="ctr">
              <a:buNone/>
              <a:defRPr sz="2040"/>
            </a:lvl3pPr>
            <a:lvl4pPr marL="1554434" indent="0" algn="ctr">
              <a:buNone/>
              <a:defRPr sz="1813"/>
            </a:lvl4pPr>
            <a:lvl5pPr marL="2072579" indent="0" algn="ctr">
              <a:buNone/>
              <a:defRPr sz="1813"/>
            </a:lvl5pPr>
            <a:lvl6pPr marL="2590724" indent="0" algn="ctr">
              <a:buNone/>
              <a:defRPr sz="1813"/>
            </a:lvl6pPr>
            <a:lvl7pPr marL="3108869" indent="0" algn="ctr">
              <a:buNone/>
              <a:defRPr sz="1813"/>
            </a:lvl7pPr>
            <a:lvl8pPr marL="3627013" indent="0" algn="ctr">
              <a:buNone/>
              <a:defRPr sz="1813"/>
            </a:lvl8pPr>
            <a:lvl9pPr marL="4145158" indent="0" algn="ctr">
              <a:buNone/>
              <a:defRPr sz="181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163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691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6778" y="413808"/>
            <a:ext cx="2563178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7245" y="413808"/>
            <a:ext cx="7540943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652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80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054" y="1937705"/>
            <a:ext cx="10252710" cy="3233102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054" y="5201393"/>
            <a:ext cx="10252710" cy="1700212"/>
          </a:xfrm>
        </p:spPr>
        <p:txBody>
          <a:bodyPr/>
          <a:lstStyle>
            <a:lvl1pPr marL="0" indent="0">
              <a:buNone/>
              <a:defRPr sz="2720">
                <a:solidFill>
                  <a:schemeClr val="tx1"/>
                </a:solidFill>
              </a:defRPr>
            </a:lvl1pPr>
            <a:lvl2pPr marL="518145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811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7245" y="2069042"/>
            <a:ext cx="505206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7895" y="2069042"/>
            <a:ext cx="505206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56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3" y="413810"/>
            <a:ext cx="1025271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795" y="1905318"/>
            <a:ext cx="5028842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795" y="2839085"/>
            <a:ext cx="5028842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7896" y="1905318"/>
            <a:ext cx="5053608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7896" y="2839085"/>
            <a:ext cx="5053608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844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556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55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518160"/>
            <a:ext cx="3833931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608" y="1119083"/>
            <a:ext cx="6017895" cy="5523442"/>
          </a:xfrm>
        </p:spPr>
        <p:txBody>
          <a:bodyPr/>
          <a:lstStyle>
            <a:lvl1pPr>
              <a:defRPr sz="3627"/>
            </a:lvl1pPr>
            <a:lvl2pPr>
              <a:defRPr sz="3173"/>
            </a:lvl2pPr>
            <a:lvl3pPr>
              <a:defRPr sz="2720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331720"/>
            <a:ext cx="3833931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7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518160"/>
            <a:ext cx="3833931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3608" y="1119083"/>
            <a:ext cx="6017895" cy="5523442"/>
          </a:xfrm>
        </p:spPr>
        <p:txBody>
          <a:bodyPr anchor="t"/>
          <a:lstStyle>
            <a:lvl1pPr marL="0" indent="0">
              <a:buNone/>
              <a:defRPr sz="3627"/>
            </a:lvl1pPr>
            <a:lvl2pPr marL="518145" indent="0">
              <a:buNone/>
              <a:defRPr sz="3173"/>
            </a:lvl2pPr>
            <a:lvl3pPr marL="1036290" indent="0">
              <a:buNone/>
              <a:defRPr sz="2720"/>
            </a:lvl3pPr>
            <a:lvl4pPr marL="1554434" indent="0">
              <a:buNone/>
              <a:defRPr sz="2267"/>
            </a:lvl4pPr>
            <a:lvl5pPr marL="2072579" indent="0">
              <a:buNone/>
              <a:defRPr sz="2267"/>
            </a:lvl5pPr>
            <a:lvl6pPr marL="2590724" indent="0">
              <a:buNone/>
              <a:defRPr sz="2267"/>
            </a:lvl6pPr>
            <a:lvl7pPr marL="3108869" indent="0">
              <a:buNone/>
              <a:defRPr sz="2267"/>
            </a:lvl7pPr>
            <a:lvl8pPr marL="3627013" indent="0">
              <a:buNone/>
              <a:defRPr sz="2267"/>
            </a:lvl8pPr>
            <a:lvl9pPr marL="4145158" indent="0">
              <a:buNone/>
              <a:defRPr sz="2267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331720"/>
            <a:ext cx="3833931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73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7245" y="413810"/>
            <a:ext cx="1025271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7245" y="2069042"/>
            <a:ext cx="1025271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7245" y="7203865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64C68-6F9B-40C9-8A3A-0FA7AAD92F70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7635" y="7203865"/>
            <a:ext cx="401193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5335" y="7203865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8945D-F595-4C5F-AF93-E2CE0CDFE9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2245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1036290" rtl="0" eaLnBrk="1" latinLnBrk="0" hangingPunct="1">
        <a:lnSpc>
          <a:spcPct val="90000"/>
        </a:lnSpc>
        <a:spcBef>
          <a:spcPct val="0"/>
        </a:spcBef>
        <a:buNone/>
        <a:defRPr sz="49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072" indent="-259072" algn="l" defTabSz="103629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173" kern="1200">
          <a:solidFill>
            <a:schemeClr val="tx1"/>
          </a:solidFill>
          <a:latin typeface="+mn-lt"/>
          <a:ea typeface="+mn-ea"/>
          <a:cs typeface="+mn-cs"/>
        </a:defRPr>
      </a:lvl1pPr>
      <a:lvl2pPr marL="77721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295362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1350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33165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84979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794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08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230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45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9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3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57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2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86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013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158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11/relationships/inkAction" Target="../ink/inkAction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11/relationships/inkAction" Target="../ink/inkAction10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customXml" Target="../ink/ink1.xml"/><Relationship Id="rId5" Type="http://schemas.openxmlformats.org/officeDocument/2006/relationships/image" Target="../media/image13.png"/><Relationship Id="rId10" Type="http://schemas.openxmlformats.org/officeDocument/2006/relationships/image" Target="../media/image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4.png"/><Relationship Id="rId5" Type="http://schemas.microsoft.com/office/2011/relationships/inkAction" Target="../ink/inkAction1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5.png"/><Relationship Id="rId5" Type="http://schemas.microsoft.com/office/2011/relationships/inkAction" Target="../ink/inkAction1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6.png"/><Relationship Id="rId5" Type="http://schemas.microsoft.com/office/2011/relationships/inkAction" Target="../ink/inkAction13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8.png"/><Relationship Id="rId5" Type="http://schemas.microsoft.com/office/2011/relationships/inkAction" Target="../ink/inkAction14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9.png"/><Relationship Id="rId5" Type="http://schemas.microsoft.com/office/2011/relationships/inkAction" Target="../ink/inkAction15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microsoft.com/office/2011/relationships/inkAction" Target="../ink/inkAction16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2.xml"/><Relationship Id="rId21" Type="http://schemas.openxmlformats.org/officeDocument/2006/relationships/image" Target="../media/image39.png"/><Relationship Id="rId42" Type="http://schemas.openxmlformats.org/officeDocument/2006/relationships/customXml" Target="../ink/ink20.xml"/><Relationship Id="rId47" Type="http://schemas.openxmlformats.org/officeDocument/2006/relationships/image" Target="../media/image52.png"/><Relationship Id="rId63" Type="http://schemas.openxmlformats.org/officeDocument/2006/relationships/image" Target="../media/image60.png"/><Relationship Id="rId68" Type="http://schemas.openxmlformats.org/officeDocument/2006/relationships/customXml" Target="../ink/ink33.xml"/><Relationship Id="rId84" Type="http://schemas.openxmlformats.org/officeDocument/2006/relationships/customXml" Target="../ink/ink41.xml"/><Relationship Id="rId89" Type="http://schemas.openxmlformats.org/officeDocument/2006/relationships/image" Target="../media/image73.png"/><Relationship Id="rId16" Type="http://schemas.openxmlformats.org/officeDocument/2006/relationships/customXml" Target="../ink/ink7.xml"/><Relationship Id="rId11" Type="http://schemas.openxmlformats.org/officeDocument/2006/relationships/image" Target="../media/image34.png"/><Relationship Id="rId32" Type="http://schemas.openxmlformats.org/officeDocument/2006/relationships/customXml" Target="../ink/ink15.xml"/><Relationship Id="rId37" Type="http://schemas.openxmlformats.org/officeDocument/2006/relationships/image" Target="../media/image47.png"/><Relationship Id="rId53" Type="http://schemas.openxmlformats.org/officeDocument/2006/relationships/image" Target="../media/image55.png"/><Relationship Id="rId58" Type="http://schemas.openxmlformats.org/officeDocument/2006/relationships/customXml" Target="../ink/ink28.xml"/><Relationship Id="rId74" Type="http://schemas.openxmlformats.org/officeDocument/2006/relationships/customXml" Target="../ink/ink36.xml"/><Relationship Id="rId79" Type="http://schemas.openxmlformats.org/officeDocument/2006/relationships/image" Target="../media/image68.png"/><Relationship Id="rId5" Type="http://schemas.openxmlformats.org/officeDocument/2006/relationships/image" Target="../media/image2.png"/><Relationship Id="rId90" Type="http://schemas.microsoft.com/office/2011/relationships/inkAction" Target="../ink/inkAction17.xml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42.png"/><Relationship Id="rId30" Type="http://schemas.openxmlformats.org/officeDocument/2006/relationships/customXml" Target="../ink/ink14.xml"/><Relationship Id="rId35" Type="http://schemas.openxmlformats.org/officeDocument/2006/relationships/image" Target="../media/image46.png"/><Relationship Id="rId43" Type="http://schemas.openxmlformats.org/officeDocument/2006/relationships/image" Target="../media/image50.png"/><Relationship Id="rId48" Type="http://schemas.openxmlformats.org/officeDocument/2006/relationships/customXml" Target="../ink/ink23.xml"/><Relationship Id="rId56" Type="http://schemas.openxmlformats.org/officeDocument/2006/relationships/customXml" Target="../ink/ink27.xml"/><Relationship Id="rId64" Type="http://schemas.openxmlformats.org/officeDocument/2006/relationships/customXml" Target="../ink/ink31.xml"/><Relationship Id="rId69" Type="http://schemas.openxmlformats.org/officeDocument/2006/relationships/image" Target="../media/image63.png"/><Relationship Id="rId77" Type="http://schemas.openxmlformats.org/officeDocument/2006/relationships/image" Target="../media/image67.png"/><Relationship Id="rId8" Type="http://schemas.openxmlformats.org/officeDocument/2006/relationships/customXml" Target="../ink/ink3.xml"/><Relationship Id="rId51" Type="http://schemas.openxmlformats.org/officeDocument/2006/relationships/image" Target="../media/image54.png"/><Relationship Id="rId72" Type="http://schemas.openxmlformats.org/officeDocument/2006/relationships/customXml" Target="../ink/ink35.xml"/><Relationship Id="rId80" Type="http://schemas.openxmlformats.org/officeDocument/2006/relationships/customXml" Target="../ink/ink39.xml"/><Relationship Id="rId85" Type="http://schemas.openxmlformats.org/officeDocument/2006/relationships/image" Target="../media/image71.png"/><Relationship Id="rId3" Type="http://schemas.openxmlformats.org/officeDocument/2006/relationships/slideLayout" Target="../slideLayouts/slideLayout7.xml"/><Relationship Id="rId12" Type="http://schemas.openxmlformats.org/officeDocument/2006/relationships/customXml" Target="../ink/ink5.xml"/><Relationship Id="rId17" Type="http://schemas.openxmlformats.org/officeDocument/2006/relationships/image" Target="../media/image37.png"/><Relationship Id="rId25" Type="http://schemas.openxmlformats.org/officeDocument/2006/relationships/image" Target="../media/image41.png"/><Relationship Id="rId33" Type="http://schemas.openxmlformats.org/officeDocument/2006/relationships/image" Target="../media/image45.png"/><Relationship Id="rId38" Type="http://schemas.openxmlformats.org/officeDocument/2006/relationships/customXml" Target="../ink/ink18.xml"/><Relationship Id="rId46" Type="http://schemas.openxmlformats.org/officeDocument/2006/relationships/customXml" Target="../ink/ink22.xml"/><Relationship Id="rId59" Type="http://schemas.openxmlformats.org/officeDocument/2006/relationships/image" Target="../media/image58.png"/><Relationship Id="rId67" Type="http://schemas.openxmlformats.org/officeDocument/2006/relationships/image" Target="../media/image62.png"/><Relationship Id="rId20" Type="http://schemas.openxmlformats.org/officeDocument/2006/relationships/customXml" Target="../ink/ink9.xml"/><Relationship Id="rId41" Type="http://schemas.openxmlformats.org/officeDocument/2006/relationships/image" Target="../media/image49.png"/><Relationship Id="rId54" Type="http://schemas.openxmlformats.org/officeDocument/2006/relationships/customXml" Target="../ink/ink26.xml"/><Relationship Id="rId62" Type="http://schemas.openxmlformats.org/officeDocument/2006/relationships/customXml" Target="../ink/ink30.xml"/><Relationship Id="rId70" Type="http://schemas.openxmlformats.org/officeDocument/2006/relationships/customXml" Target="../ink/ink34.xml"/><Relationship Id="rId75" Type="http://schemas.openxmlformats.org/officeDocument/2006/relationships/image" Target="../media/image66.png"/><Relationship Id="rId83" Type="http://schemas.openxmlformats.org/officeDocument/2006/relationships/image" Target="../media/image70.png"/><Relationship Id="rId88" Type="http://schemas.openxmlformats.org/officeDocument/2006/relationships/customXml" Target="../ink/ink43.xml"/><Relationship Id="rId91" Type="http://schemas.openxmlformats.org/officeDocument/2006/relationships/image" Target="../media/image74.png"/><Relationship Id="rId1" Type="http://schemas.microsoft.com/office/2007/relationships/media" Target="../media/media17.m4a"/><Relationship Id="rId6" Type="http://schemas.openxmlformats.org/officeDocument/2006/relationships/customXml" Target="../ink/ink2.xml"/><Relationship Id="rId15" Type="http://schemas.openxmlformats.org/officeDocument/2006/relationships/image" Target="../media/image36.png"/><Relationship Id="rId23" Type="http://schemas.openxmlformats.org/officeDocument/2006/relationships/image" Target="../media/image40.png"/><Relationship Id="rId28" Type="http://schemas.openxmlformats.org/officeDocument/2006/relationships/customXml" Target="../ink/ink13.xml"/><Relationship Id="rId36" Type="http://schemas.openxmlformats.org/officeDocument/2006/relationships/customXml" Target="../ink/ink17.xml"/><Relationship Id="rId49" Type="http://schemas.openxmlformats.org/officeDocument/2006/relationships/image" Target="../media/image53.png"/><Relationship Id="rId57" Type="http://schemas.openxmlformats.org/officeDocument/2006/relationships/image" Target="../media/image57.png"/><Relationship Id="rId10" Type="http://schemas.openxmlformats.org/officeDocument/2006/relationships/customXml" Target="../ink/ink4.xml"/><Relationship Id="rId31" Type="http://schemas.openxmlformats.org/officeDocument/2006/relationships/image" Target="../media/image44.png"/><Relationship Id="rId44" Type="http://schemas.openxmlformats.org/officeDocument/2006/relationships/customXml" Target="../ink/ink21.xml"/><Relationship Id="rId52" Type="http://schemas.openxmlformats.org/officeDocument/2006/relationships/customXml" Target="../ink/ink25.xml"/><Relationship Id="rId60" Type="http://schemas.openxmlformats.org/officeDocument/2006/relationships/customXml" Target="../ink/ink29.xml"/><Relationship Id="rId65" Type="http://schemas.openxmlformats.org/officeDocument/2006/relationships/image" Target="../media/image61.png"/><Relationship Id="rId73" Type="http://schemas.openxmlformats.org/officeDocument/2006/relationships/image" Target="../media/image65.png"/><Relationship Id="rId78" Type="http://schemas.openxmlformats.org/officeDocument/2006/relationships/customXml" Target="../ink/ink38.xml"/><Relationship Id="rId81" Type="http://schemas.openxmlformats.org/officeDocument/2006/relationships/image" Target="../media/image69.png"/><Relationship Id="rId86" Type="http://schemas.openxmlformats.org/officeDocument/2006/relationships/customXml" Target="../ink/ink42.xml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3" Type="http://schemas.openxmlformats.org/officeDocument/2006/relationships/image" Target="../media/image35.png"/><Relationship Id="rId18" Type="http://schemas.openxmlformats.org/officeDocument/2006/relationships/customXml" Target="../ink/ink8.xml"/><Relationship Id="rId39" Type="http://schemas.openxmlformats.org/officeDocument/2006/relationships/image" Target="../media/image48.png"/><Relationship Id="rId34" Type="http://schemas.openxmlformats.org/officeDocument/2006/relationships/customXml" Target="../ink/ink16.xml"/><Relationship Id="rId50" Type="http://schemas.openxmlformats.org/officeDocument/2006/relationships/customXml" Target="../ink/ink24.xml"/><Relationship Id="rId55" Type="http://schemas.openxmlformats.org/officeDocument/2006/relationships/image" Target="../media/image56.png"/><Relationship Id="rId76" Type="http://schemas.openxmlformats.org/officeDocument/2006/relationships/customXml" Target="../ink/ink37.xml"/><Relationship Id="rId7" Type="http://schemas.openxmlformats.org/officeDocument/2006/relationships/image" Target="../media/image32.png"/><Relationship Id="rId71" Type="http://schemas.openxmlformats.org/officeDocument/2006/relationships/image" Target="../media/image64.png"/><Relationship Id="rId92" Type="http://schemas.openxmlformats.org/officeDocument/2006/relationships/image" Target="../media/image4.png"/><Relationship Id="rId2" Type="http://schemas.openxmlformats.org/officeDocument/2006/relationships/audio" Target="../media/media17.m4a"/><Relationship Id="rId29" Type="http://schemas.openxmlformats.org/officeDocument/2006/relationships/image" Target="../media/image43.png"/><Relationship Id="rId24" Type="http://schemas.openxmlformats.org/officeDocument/2006/relationships/customXml" Target="../ink/ink11.xml"/><Relationship Id="rId40" Type="http://schemas.openxmlformats.org/officeDocument/2006/relationships/customXml" Target="../ink/ink19.xml"/><Relationship Id="rId45" Type="http://schemas.openxmlformats.org/officeDocument/2006/relationships/image" Target="../media/image51.png"/><Relationship Id="rId66" Type="http://schemas.openxmlformats.org/officeDocument/2006/relationships/customXml" Target="../ink/ink32.xml"/><Relationship Id="rId87" Type="http://schemas.openxmlformats.org/officeDocument/2006/relationships/image" Target="../media/image72.png"/><Relationship Id="rId61" Type="http://schemas.openxmlformats.org/officeDocument/2006/relationships/image" Target="../media/image59.png"/><Relationship Id="rId82" Type="http://schemas.openxmlformats.org/officeDocument/2006/relationships/customXml" Target="../ink/ink40.xml"/><Relationship Id="rId1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75.png"/><Relationship Id="rId5" Type="http://schemas.microsoft.com/office/2011/relationships/inkAction" Target="../ink/inkAction18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19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27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microsoft.com/office/2011/relationships/inkAction" Target="../ink/inkAction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55.xml"/><Relationship Id="rId21" Type="http://schemas.openxmlformats.org/officeDocument/2006/relationships/image" Target="../media/image87.png"/><Relationship Id="rId42" Type="http://schemas.openxmlformats.org/officeDocument/2006/relationships/customXml" Target="../ink/ink63.xml"/><Relationship Id="rId47" Type="http://schemas.openxmlformats.org/officeDocument/2006/relationships/image" Target="../media/image100.png"/><Relationship Id="rId63" Type="http://schemas.openxmlformats.org/officeDocument/2006/relationships/image" Target="../media/image108.png"/><Relationship Id="rId68" Type="http://schemas.openxmlformats.org/officeDocument/2006/relationships/customXml" Target="../ink/ink76.xml"/><Relationship Id="rId84" Type="http://schemas.openxmlformats.org/officeDocument/2006/relationships/customXml" Target="../ink/ink84.xml"/><Relationship Id="rId89" Type="http://schemas.openxmlformats.org/officeDocument/2006/relationships/image" Target="../media/image121.png"/><Relationship Id="rId16" Type="http://schemas.openxmlformats.org/officeDocument/2006/relationships/customXml" Target="../ink/ink50.xml"/><Relationship Id="rId11" Type="http://schemas.openxmlformats.org/officeDocument/2006/relationships/image" Target="../media/image82.png"/><Relationship Id="rId32" Type="http://schemas.openxmlformats.org/officeDocument/2006/relationships/customXml" Target="../ink/ink58.xml"/><Relationship Id="rId37" Type="http://schemas.openxmlformats.org/officeDocument/2006/relationships/image" Target="../media/image95.png"/><Relationship Id="rId53" Type="http://schemas.openxmlformats.org/officeDocument/2006/relationships/image" Target="../media/image103.png"/><Relationship Id="rId58" Type="http://schemas.openxmlformats.org/officeDocument/2006/relationships/customXml" Target="../ink/ink71.xml"/><Relationship Id="rId74" Type="http://schemas.openxmlformats.org/officeDocument/2006/relationships/customXml" Target="../ink/ink79.xml"/><Relationship Id="rId79" Type="http://schemas.openxmlformats.org/officeDocument/2006/relationships/image" Target="../media/image116.png"/><Relationship Id="rId5" Type="http://schemas.openxmlformats.org/officeDocument/2006/relationships/image" Target="../media/image79.png"/><Relationship Id="rId90" Type="http://schemas.microsoft.com/office/2011/relationships/inkAction" Target="../ink/inkAction20.xml"/><Relationship Id="rId14" Type="http://schemas.openxmlformats.org/officeDocument/2006/relationships/customXml" Target="../ink/ink49.xml"/><Relationship Id="rId22" Type="http://schemas.openxmlformats.org/officeDocument/2006/relationships/customXml" Target="../ink/ink53.xml"/><Relationship Id="rId27" Type="http://schemas.openxmlformats.org/officeDocument/2006/relationships/image" Target="../media/image90.png"/><Relationship Id="rId30" Type="http://schemas.openxmlformats.org/officeDocument/2006/relationships/customXml" Target="../ink/ink57.xml"/><Relationship Id="rId35" Type="http://schemas.openxmlformats.org/officeDocument/2006/relationships/image" Target="../media/image94.png"/><Relationship Id="rId43" Type="http://schemas.openxmlformats.org/officeDocument/2006/relationships/image" Target="../media/image98.png"/><Relationship Id="rId48" Type="http://schemas.openxmlformats.org/officeDocument/2006/relationships/customXml" Target="../ink/ink66.xml"/><Relationship Id="rId56" Type="http://schemas.openxmlformats.org/officeDocument/2006/relationships/customXml" Target="../ink/ink70.xml"/><Relationship Id="rId64" Type="http://schemas.openxmlformats.org/officeDocument/2006/relationships/customXml" Target="../ink/ink74.xml"/><Relationship Id="rId69" Type="http://schemas.openxmlformats.org/officeDocument/2006/relationships/image" Target="../media/image111.png"/><Relationship Id="rId77" Type="http://schemas.openxmlformats.org/officeDocument/2006/relationships/image" Target="../media/image115.png"/><Relationship Id="rId8" Type="http://schemas.openxmlformats.org/officeDocument/2006/relationships/customXml" Target="../ink/ink46.xml"/><Relationship Id="rId51" Type="http://schemas.openxmlformats.org/officeDocument/2006/relationships/image" Target="../media/image102.png"/><Relationship Id="rId72" Type="http://schemas.openxmlformats.org/officeDocument/2006/relationships/customXml" Target="../ink/ink78.xml"/><Relationship Id="rId80" Type="http://schemas.openxmlformats.org/officeDocument/2006/relationships/customXml" Target="../ink/ink82.xml"/><Relationship Id="rId85" Type="http://schemas.openxmlformats.org/officeDocument/2006/relationships/image" Target="../media/image119.png"/><Relationship Id="rId3" Type="http://schemas.openxmlformats.org/officeDocument/2006/relationships/slideLayout" Target="../slideLayouts/slideLayout7.xml"/><Relationship Id="rId12" Type="http://schemas.openxmlformats.org/officeDocument/2006/relationships/customXml" Target="../ink/ink48.xml"/><Relationship Id="rId17" Type="http://schemas.openxmlformats.org/officeDocument/2006/relationships/image" Target="../media/image85.png"/><Relationship Id="rId25" Type="http://schemas.openxmlformats.org/officeDocument/2006/relationships/image" Target="../media/image89.png"/><Relationship Id="rId33" Type="http://schemas.openxmlformats.org/officeDocument/2006/relationships/image" Target="../media/image93.png"/><Relationship Id="rId38" Type="http://schemas.openxmlformats.org/officeDocument/2006/relationships/customXml" Target="../ink/ink61.xml"/><Relationship Id="rId46" Type="http://schemas.openxmlformats.org/officeDocument/2006/relationships/customXml" Target="../ink/ink65.xml"/><Relationship Id="rId59" Type="http://schemas.openxmlformats.org/officeDocument/2006/relationships/image" Target="../media/image106.png"/><Relationship Id="rId67" Type="http://schemas.openxmlformats.org/officeDocument/2006/relationships/image" Target="../media/image110.png"/><Relationship Id="rId20" Type="http://schemas.openxmlformats.org/officeDocument/2006/relationships/customXml" Target="../ink/ink52.xml"/><Relationship Id="rId41" Type="http://schemas.openxmlformats.org/officeDocument/2006/relationships/image" Target="../media/image97.png"/><Relationship Id="rId54" Type="http://schemas.openxmlformats.org/officeDocument/2006/relationships/customXml" Target="../ink/ink69.xml"/><Relationship Id="rId62" Type="http://schemas.openxmlformats.org/officeDocument/2006/relationships/customXml" Target="../ink/ink73.xml"/><Relationship Id="rId70" Type="http://schemas.openxmlformats.org/officeDocument/2006/relationships/customXml" Target="../ink/ink77.xml"/><Relationship Id="rId75" Type="http://schemas.openxmlformats.org/officeDocument/2006/relationships/image" Target="../media/image114.png"/><Relationship Id="rId83" Type="http://schemas.openxmlformats.org/officeDocument/2006/relationships/image" Target="../media/image118.png"/><Relationship Id="rId88" Type="http://schemas.openxmlformats.org/officeDocument/2006/relationships/customXml" Target="../ink/ink86.xml"/><Relationship Id="rId91" Type="http://schemas.openxmlformats.org/officeDocument/2006/relationships/image" Target="../media/image122.png"/><Relationship Id="rId1" Type="http://schemas.microsoft.com/office/2007/relationships/media" Target="../media/media20.m4a"/><Relationship Id="rId6" Type="http://schemas.openxmlformats.org/officeDocument/2006/relationships/customXml" Target="../ink/ink45.xml"/><Relationship Id="rId15" Type="http://schemas.openxmlformats.org/officeDocument/2006/relationships/image" Target="../media/image84.png"/><Relationship Id="rId23" Type="http://schemas.openxmlformats.org/officeDocument/2006/relationships/image" Target="../media/image88.png"/><Relationship Id="rId28" Type="http://schemas.openxmlformats.org/officeDocument/2006/relationships/customXml" Target="../ink/ink56.xml"/><Relationship Id="rId36" Type="http://schemas.openxmlformats.org/officeDocument/2006/relationships/customXml" Target="../ink/ink60.xml"/><Relationship Id="rId49" Type="http://schemas.openxmlformats.org/officeDocument/2006/relationships/image" Target="../media/image101.png"/><Relationship Id="rId57" Type="http://schemas.openxmlformats.org/officeDocument/2006/relationships/image" Target="../media/image105.png"/><Relationship Id="rId10" Type="http://schemas.openxmlformats.org/officeDocument/2006/relationships/customXml" Target="../ink/ink47.xml"/><Relationship Id="rId31" Type="http://schemas.openxmlformats.org/officeDocument/2006/relationships/image" Target="../media/image92.png"/><Relationship Id="rId44" Type="http://schemas.openxmlformats.org/officeDocument/2006/relationships/customXml" Target="../ink/ink64.xml"/><Relationship Id="rId52" Type="http://schemas.openxmlformats.org/officeDocument/2006/relationships/customXml" Target="../ink/ink68.xml"/><Relationship Id="rId60" Type="http://schemas.openxmlformats.org/officeDocument/2006/relationships/customXml" Target="../ink/ink72.xml"/><Relationship Id="rId65" Type="http://schemas.openxmlformats.org/officeDocument/2006/relationships/image" Target="../media/image109.png"/><Relationship Id="rId73" Type="http://schemas.openxmlformats.org/officeDocument/2006/relationships/image" Target="../media/image113.png"/><Relationship Id="rId78" Type="http://schemas.openxmlformats.org/officeDocument/2006/relationships/customXml" Target="../ink/ink81.xml"/><Relationship Id="rId81" Type="http://schemas.openxmlformats.org/officeDocument/2006/relationships/image" Target="../media/image117.png"/><Relationship Id="rId86" Type="http://schemas.openxmlformats.org/officeDocument/2006/relationships/customXml" Target="../ink/ink85.xml"/><Relationship Id="rId4" Type="http://schemas.openxmlformats.org/officeDocument/2006/relationships/customXml" Target="../ink/ink44.xml"/><Relationship Id="rId9" Type="http://schemas.openxmlformats.org/officeDocument/2006/relationships/image" Target="../media/image81.png"/><Relationship Id="rId13" Type="http://schemas.openxmlformats.org/officeDocument/2006/relationships/image" Target="../media/image83.png"/><Relationship Id="rId18" Type="http://schemas.openxmlformats.org/officeDocument/2006/relationships/customXml" Target="../ink/ink51.xml"/><Relationship Id="rId39" Type="http://schemas.openxmlformats.org/officeDocument/2006/relationships/image" Target="../media/image96.png"/><Relationship Id="rId34" Type="http://schemas.openxmlformats.org/officeDocument/2006/relationships/customXml" Target="../ink/ink59.xml"/><Relationship Id="rId50" Type="http://schemas.openxmlformats.org/officeDocument/2006/relationships/customXml" Target="../ink/ink67.xml"/><Relationship Id="rId55" Type="http://schemas.openxmlformats.org/officeDocument/2006/relationships/image" Target="../media/image104.png"/><Relationship Id="rId76" Type="http://schemas.openxmlformats.org/officeDocument/2006/relationships/customXml" Target="../ink/ink80.xml"/><Relationship Id="rId7" Type="http://schemas.openxmlformats.org/officeDocument/2006/relationships/image" Target="../media/image80.png"/><Relationship Id="rId71" Type="http://schemas.openxmlformats.org/officeDocument/2006/relationships/image" Target="../media/image112.png"/><Relationship Id="rId92" Type="http://schemas.openxmlformats.org/officeDocument/2006/relationships/image" Target="../media/image4.png"/><Relationship Id="rId2" Type="http://schemas.openxmlformats.org/officeDocument/2006/relationships/audio" Target="../media/media20.m4a"/><Relationship Id="rId29" Type="http://schemas.openxmlformats.org/officeDocument/2006/relationships/image" Target="../media/image91.png"/><Relationship Id="rId24" Type="http://schemas.openxmlformats.org/officeDocument/2006/relationships/customXml" Target="../ink/ink54.xml"/><Relationship Id="rId40" Type="http://schemas.openxmlformats.org/officeDocument/2006/relationships/customXml" Target="../ink/ink62.xml"/><Relationship Id="rId45" Type="http://schemas.openxmlformats.org/officeDocument/2006/relationships/image" Target="../media/image99.png"/><Relationship Id="rId66" Type="http://schemas.openxmlformats.org/officeDocument/2006/relationships/customXml" Target="../ink/ink75.xml"/><Relationship Id="rId87" Type="http://schemas.openxmlformats.org/officeDocument/2006/relationships/image" Target="../media/image120.png"/><Relationship Id="rId61" Type="http://schemas.openxmlformats.org/officeDocument/2006/relationships/image" Target="../media/image107.png"/><Relationship Id="rId82" Type="http://schemas.openxmlformats.org/officeDocument/2006/relationships/customXml" Target="../ink/ink83.xml"/><Relationship Id="rId19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23.png"/><Relationship Id="rId5" Type="http://schemas.microsoft.com/office/2011/relationships/inkAction" Target="../ink/inkAction21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25.png"/><Relationship Id="rId5" Type="http://schemas.microsoft.com/office/2011/relationships/inkAction" Target="../ink/inkAction22.xml"/><Relationship Id="rId4" Type="http://schemas.openxmlformats.org/officeDocument/2006/relationships/image" Target="../media/image1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26.png"/><Relationship Id="rId5" Type="http://schemas.microsoft.com/office/2011/relationships/inkAction" Target="../ink/inkAction23.xml"/><Relationship Id="rId4" Type="http://schemas.openxmlformats.org/officeDocument/2006/relationships/image" Target="../media/image1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28.png"/><Relationship Id="rId5" Type="http://schemas.microsoft.com/office/2011/relationships/inkAction" Target="../ink/inkAction24.xml"/><Relationship Id="rId4" Type="http://schemas.openxmlformats.org/officeDocument/2006/relationships/image" Target="../media/image1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30.png"/><Relationship Id="rId5" Type="http://schemas.microsoft.com/office/2011/relationships/inkAction" Target="../ink/inkAction25.xml"/><Relationship Id="rId4" Type="http://schemas.openxmlformats.org/officeDocument/2006/relationships/image" Target="../media/image1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32.png"/><Relationship Id="rId5" Type="http://schemas.microsoft.com/office/2011/relationships/inkAction" Target="../ink/inkAction26.xml"/><Relationship Id="rId4" Type="http://schemas.openxmlformats.org/officeDocument/2006/relationships/image" Target="../media/image1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34.png"/><Relationship Id="rId5" Type="http://schemas.microsoft.com/office/2011/relationships/inkAction" Target="../ink/inkAction27.xml"/><Relationship Id="rId4" Type="http://schemas.openxmlformats.org/officeDocument/2006/relationships/image" Target="../media/image1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36.png"/><Relationship Id="rId5" Type="http://schemas.microsoft.com/office/2011/relationships/inkAction" Target="../ink/inkAction28.xml"/><Relationship Id="rId4" Type="http://schemas.openxmlformats.org/officeDocument/2006/relationships/image" Target="../media/image1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37.png"/><Relationship Id="rId5" Type="http://schemas.microsoft.com/office/2011/relationships/inkAction" Target="../ink/inkAction29.xml"/><Relationship Id="rId4" Type="http://schemas.openxmlformats.org/officeDocument/2006/relationships/image" Target="../media/image1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microsoft.com/office/2011/relationships/inkAction" Target="../ink/inkAction3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39.png"/><Relationship Id="rId5" Type="http://schemas.microsoft.com/office/2011/relationships/inkAction" Target="../ink/inkAction30.xml"/><Relationship Id="rId4" Type="http://schemas.openxmlformats.org/officeDocument/2006/relationships/image" Target="../media/image1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41.png"/><Relationship Id="rId5" Type="http://schemas.microsoft.com/office/2011/relationships/inkAction" Target="../ink/inkAction31.xml"/><Relationship Id="rId4" Type="http://schemas.openxmlformats.org/officeDocument/2006/relationships/image" Target="../media/image14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microsoft.com/office/2011/relationships/inkAction" Target="../ink/inkAction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png"/><Relationship Id="rId11" Type="http://schemas.openxmlformats.org/officeDocument/2006/relationships/image" Target="../media/image4.png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microsoft.com/office/2011/relationships/inkAction" Target="../ink/inkAction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11/relationships/inkAction" Target="../ink/inkAction8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11/relationships/inkAction" Target="../ink/inkAction9.xml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8AF202-70AD-4D28-8809-8A6657CB5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6226"/>
            <a:ext cx="11887200" cy="72260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725D75-00F3-482F-A43B-0FD46792F5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0888" y="3097708"/>
            <a:ext cx="8256312" cy="1727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2FB05D-AA65-4DAA-B8EC-2A05508C25DD}"/>
              </a:ext>
            </a:extLst>
          </p:cNvPr>
          <p:cNvSpPr txBox="1"/>
          <p:nvPr/>
        </p:nvSpPr>
        <p:spPr>
          <a:xfrm>
            <a:off x="290946" y="360219"/>
            <a:ext cx="997528" cy="830997"/>
          </a:xfrm>
          <a:prstGeom prst="rect">
            <a:avLst/>
          </a:prstGeom>
          <a:solidFill>
            <a:srgbClr val="FDCDFB"/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4">
                    <a:lumMod val="50000"/>
                  </a:schemeClr>
                </a:solidFill>
              </a:rPr>
              <a:t>7.7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BC065B4-F069-449D-B271-A5AA2ED8AB3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2000" y="236160"/>
              <a:ext cx="7804080" cy="72604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BC065B4-F069-449D-B271-A5AA2ED8AB3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640" y="226800"/>
                <a:ext cx="7822800" cy="72792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BF3A303-E3C7-40E8-9315-14B7C0696C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8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52"/>
    </mc:Choice>
    <mc:Fallback xmlns="">
      <p:transition spd="slow" advTm="32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EE3856-44F0-4463-8396-480ED0DD18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3102"/>
          <a:stretch/>
        </p:blipFill>
        <p:spPr>
          <a:xfrm>
            <a:off x="364021" y="2008913"/>
            <a:ext cx="10236740" cy="31519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1152E7-5660-4D77-8C61-118EC2EDE9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8101" b="7127"/>
          <a:stretch/>
        </p:blipFill>
        <p:spPr>
          <a:xfrm>
            <a:off x="67437" y="138545"/>
            <a:ext cx="11887200" cy="17318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C615816-D142-48A9-8F58-A3AF6A11F075}"/>
                  </a:ext>
                </a:extLst>
              </p14:cNvPr>
              <p14:cNvContentPartPr/>
              <p14:nvPr/>
            </p14:nvContentPartPr>
            <p14:xfrm>
              <a:off x="7101720" y="893160"/>
              <a:ext cx="4821480" cy="22471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C615816-D142-48A9-8F58-A3AF6A11F07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92360" y="883800"/>
                <a:ext cx="4840200" cy="226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F74D22E-A9F3-4D83-9ECB-C995E57B8EB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02560" y="696600"/>
              <a:ext cx="11414520" cy="6724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F74D22E-A9F3-4D83-9ECB-C995E57B8EB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3200" y="687240"/>
                <a:ext cx="11433240" cy="674352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6C743CF-6631-4CF0-85FF-C26FCC6562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6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167"/>
    </mc:Choice>
    <mc:Fallback xmlns="">
      <p:transition spd="slow" advTm="123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EE3856-44F0-4463-8396-480ED0DD18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1" b="40999"/>
          <a:stretch/>
        </p:blipFill>
        <p:spPr>
          <a:xfrm>
            <a:off x="1461655" y="0"/>
            <a:ext cx="9139105" cy="45858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354006D-0318-47B3-AB25-8E5E523D731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79600" y="1431720"/>
              <a:ext cx="11243160" cy="6061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354006D-0318-47B3-AB25-8E5E523D731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0240" y="1422360"/>
                <a:ext cx="11261880" cy="60800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8074954-9342-41B2-83AD-46E5C1760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230"/>
    </mc:Choice>
    <mc:Fallback xmlns="">
      <p:transition spd="slow" advTm="113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EE3856-44F0-4463-8396-480ED0DD18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580"/>
          <a:stretch/>
        </p:blipFill>
        <p:spPr>
          <a:xfrm>
            <a:off x="1286439" y="0"/>
            <a:ext cx="9314321" cy="578427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983275A-C3AD-4B98-8875-80410D27058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3200" y="876960"/>
              <a:ext cx="11761560" cy="68364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983275A-C3AD-4B98-8875-80410D27058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840" y="867600"/>
                <a:ext cx="11780280" cy="68551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0BC9FEE-36F0-4454-B7CC-48DFA0F78A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5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84"/>
    </mc:Choice>
    <mc:Fallback xmlns="">
      <p:transition spd="slow" advTm="76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EE3856-44F0-4463-8396-480ED0DD1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439" y="0"/>
            <a:ext cx="9314321" cy="7772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F81E6E3-1251-4B93-951D-47409B07976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5360" y="795600"/>
              <a:ext cx="9876600" cy="70146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F81E6E3-1251-4B93-951D-47409B07976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000" y="786240"/>
                <a:ext cx="9895320" cy="70333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8948FC6-7D80-4ED5-B7D4-557D29484C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8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232"/>
    </mc:Choice>
    <mc:Fallback xmlns="">
      <p:transition spd="slow" advTm="133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60513B-16E7-44EB-8BD3-874418C0D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962"/>
            <a:ext cx="11887200" cy="77444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B3FC6AD-2B36-4D96-814C-D306254CEB4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8200" y="327960"/>
              <a:ext cx="11345040" cy="7300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B3FC6AD-2B36-4D96-814C-D306254CEB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840" y="318600"/>
                <a:ext cx="11363760" cy="73191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2FF4171-7722-46CD-8B2D-9185E1DB1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1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76"/>
    </mc:Choice>
    <mc:Fallback xmlns="">
      <p:transition spd="slow" advTm="52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43A4F1-EB6B-4939-9FA1-39C6CD650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9847"/>
            <a:ext cx="8860909" cy="51732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890B294-72DB-4C59-A691-ECA24621F4B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05480" y="98280"/>
              <a:ext cx="8222760" cy="4330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890B294-72DB-4C59-A691-ECA24621F4B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6120" y="88920"/>
                <a:ext cx="8241480" cy="43495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D483CEB-517C-4219-A90E-D0EE7A8D93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3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43"/>
    </mc:Choice>
    <mc:Fallback xmlns="">
      <p:transition spd="slow" advTm="44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EAF672-9AFB-408D-9DA4-A6C046C90A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6" b="79913"/>
          <a:stretch/>
        </p:blipFill>
        <p:spPr>
          <a:xfrm>
            <a:off x="159327" y="2269006"/>
            <a:ext cx="11831782" cy="13955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2BC602-A0FB-410D-956E-6730A6EF2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7233" y="132835"/>
            <a:ext cx="8256312" cy="172738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B553C7E-D4B6-41D6-84DF-63332D58CF3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5080" y="-24480"/>
              <a:ext cx="11466360" cy="7588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B553C7E-D4B6-41D6-84DF-63332D58CF3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5720" y="-33840"/>
                <a:ext cx="11485080" cy="76071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7E76A70-3401-47F2-930B-2663E4A4E4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5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282"/>
    </mc:Choice>
    <mc:Fallback xmlns="">
      <p:transition spd="slow" advTm="129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EAF672-9AFB-408D-9DA4-A6C046C90A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6" b="79913"/>
          <a:stretch/>
        </p:blipFill>
        <p:spPr>
          <a:xfrm>
            <a:off x="159327" y="2269006"/>
            <a:ext cx="11831782" cy="13955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2BC602-A0FB-410D-956E-6730A6EF2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7233" y="132835"/>
            <a:ext cx="8256312" cy="1727384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B4A99DC8-79C8-405A-BB80-C7983D158DCF}"/>
              </a:ext>
            </a:extLst>
          </p:cNvPr>
          <p:cNvGrpSpPr/>
          <p:nvPr/>
        </p:nvGrpSpPr>
        <p:grpSpPr>
          <a:xfrm>
            <a:off x="313462" y="3428673"/>
            <a:ext cx="6676560" cy="2211120"/>
            <a:chOff x="313462" y="3428673"/>
            <a:chExt cx="6676560" cy="221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72ACC72-0CD5-4A81-885C-5EB7EFDD5DEE}"/>
                    </a:ext>
                  </a:extLst>
                </p14:cNvPr>
                <p14:cNvContentPartPr/>
                <p14:nvPr/>
              </p14:nvContentPartPr>
              <p14:xfrm>
                <a:off x="313462" y="3648993"/>
                <a:ext cx="20160" cy="4453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72ACC72-0CD5-4A81-885C-5EB7EFDD5DE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04822" y="3640353"/>
                  <a:ext cx="37800" cy="46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D6CCFD41-7E3F-4070-A9A5-429652C0EA85}"/>
                    </a:ext>
                  </a:extLst>
                </p14:cNvPr>
                <p14:cNvContentPartPr/>
                <p14:nvPr/>
              </p14:nvContentPartPr>
              <p14:xfrm>
                <a:off x="332902" y="3610473"/>
                <a:ext cx="168840" cy="1807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6CCFD41-7E3F-4070-A9A5-429652C0EA8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4262" y="3601833"/>
                  <a:ext cx="18648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ED9A57F-8D98-4F89-BE32-17E28CF56695}"/>
                    </a:ext>
                  </a:extLst>
                </p14:cNvPr>
                <p14:cNvContentPartPr/>
                <p14:nvPr/>
              </p14:nvContentPartPr>
              <p14:xfrm>
                <a:off x="601822" y="3556473"/>
                <a:ext cx="69120" cy="4122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ED9A57F-8D98-4F89-BE32-17E28CF5669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3182" y="3547833"/>
                  <a:ext cx="86760" cy="42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6A22B07-4106-43CF-AA4C-AC8E59DE653D}"/>
                    </a:ext>
                  </a:extLst>
                </p14:cNvPr>
                <p14:cNvContentPartPr/>
                <p14:nvPr/>
              </p14:nvContentPartPr>
              <p14:xfrm>
                <a:off x="744382" y="3735033"/>
                <a:ext cx="121320" cy="1900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6A22B07-4106-43CF-AA4C-AC8E59DE653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35382" y="3726393"/>
                  <a:ext cx="13896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4FFD164-D271-46A7-8158-7E781EB05935}"/>
                    </a:ext>
                  </a:extLst>
                </p14:cNvPr>
                <p14:cNvContentPartPr/>
                <p14:nvPr/>
              </p14:nvContentPartPr>
              <p14:xfrm>
                <a:off x="959662" y="3721713"/>
                <a:ext cx="122400" cy="3535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4FFD164-D271-46A7-8158-7E781EB0593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50662" y="3713073"/>
                  <a:ext cx="140040" cy="37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B74C8D5-5C20-4A5E-86E8-52A5DA3387A7}"/>
                    </a:ext>
                  </a:extLst>
                </p14:cNvPr>
                <p14:cNvContentPartPr/>
                <p14:nvPr/>
              </p14:nvContentPartPr>
              <p14:xfrm>
                <a:off x="1564102" y="3698673"/>
                <a:ext cx="43560" cy="1821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B74C8D5-5C20-4A5E-86E8-52A5DA3387A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555462" y="3690033"/>
                  <a:ext cx="6120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D35FF8B-81C2-44E5-83A4-D3B65DCC57CB}"/>
                    </a:ext>
                  </a:extLst>
                </p14:cNvPr>
                <p14:cNvContentPartPr/>
                <p14:nvPr/>
              </p14:nvContentPartPr>
              <p14:xfrm>
                <a:off x="1818982" y="3698673"/>
                <a:ext cx="128160" cy="1807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D35FF8B-81C2-44E5-83A4-D3B65DCC57C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810342" y="3690033"/>
                  <a:ext cx="1458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B92E214-3E18-4FF3-8428-0F171B0D0374}"/>
                    </a:ext>
                  </a:extLst>
                </p14:cNvPr>
                <p14:cNvContentPartPr/>
                <p14:nvPr/>
              </p14:nvContentPartPr>
              <p14:xfrm>
                <a:off x="2441782" y="3706593"/>
                <a:ext cx="35280" cy="1573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B92E214-3E18-4FF3-8428-0F171B0D037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433142" y="3697593"/>
                  <a:ext cx="5292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278109E-1A61-42A6-87A7-0251F61E7217}"/>
                    </a:ext>
                  </a:extLst>
                </p14:cNvPr>
                <p14:cNvContentPartPr/>
                <p14:nvPr/>
              </p14:nvContentPartPr>
              <p14:xfrm>
                <a:off x="2593702" y="3685713"/>
                <a:ext cx="138960" cy="1638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278109E-1A61-42A6-87A7-0251F61E721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584702" y="3676713"/>
                  <a:ext cx="15660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C0753B9-1673-49C4-949D-0DACBA2014FA}"/>
                    </a:ext>
                  </a:extLst>
                </p14:cNvPr>
                <p14:cNvContentPartPr/>
                <p14:nvPr/>
              </p14:nvContentPartPr>
              <p14:xfrm>
                <a:off x="2887822" y="3697233"/>
                <a:ext cx="46440" cy="1530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C0753B9-1673-49C4-949D-0DACBA2014F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878822" y="3688233"/>
                  <a:ext cx="6408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AF797E2-D7AF-40F8-952D-844359DD6A8E}"/>
                    </a:ext>
                  </a:extLst>
                </p14:cNvPr>
                <p14:cNvContentPartPr/>
                <p14:nvPr/>
              </p14:nvContentPartPr>
              <p14:xfrm>
                <a:off x="3135502" y="3428673"/>
                <a:ext cx="135360" cy="447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AF797E2-D7AF-40F8-952D-844359DD6A8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126862" y="3420033"/>
                  <a:ext cx="153000" cy="46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E5581DF1-7344-4129-B82B-E7FF7B076EA7}"/>
                    </a:ext>
                  </a:extLst>
                </p14:cNvPr>
                <p14:cNvContentPartPr/>
                <p14:nvPr/>
              </p14:nvContentPartPr>
              <p14:xfrm>
                <a:off x="3085462" y="3671673"/>
                <a:ext cx="205200" cy="388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E5581DF1-7344-4129-B82B-E7FF7B076EA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076462" y="3663033"/>
                  <a:ext cx="22284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6EC14DE-C30E-4AE7-88BB-82000F8B5738}"/>
                    </a:ext>
                  </a:extLst>
                </p14:cNvPr>
                <p14:cNvContentPartPr/>
                <p14:nvPr/>
              </p14:nvContentPartPr>
              <p14:xfrm>
                <a:off x="3365542" y="3670233"/>
                <a:ext cx="58680" cy="1854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6EC14DE-C30E-4AE7-88BB-82000F8B573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356542" y="3661233"/>
                  <a:ext cx="7632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BD18382-300B-4F53-BA76-75D062F8961A}"/>
                    </a:ext>
                  </a:extLst>
                </p14:cNvPr>
                <p14:cNvContentPartPr/>
                <p14:nvPr/>
              </p14:nvContentPartPr>
              <p14:xfrm>
                <a:off x="3495142" y="3432273"/>
                <a:ext cx="458280" cy="4438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BD18382-300B-4F53-BA76-75D062F8961A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486502" y="3423633"/>
                  <a:ext cx="475920" cy="46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F22803D-FE46-4BEE-960D-5E4D5B665392}"/>
                    </a:ext>
                  </a:extLst>
                </p14:cNvPr>
                <p14:cNvContentPartPr/>
                <p14:nvPr/>
              </p14:nvContentPartPr>
              <p14:xfrm>
                <a:off x="3494062" y="3548553"/>
                <a:ext cx="6120" cy="118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F22803D-FE46-4BEE-960D-5E4D5B66539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485062" y="3539553"/>
                  <a:ext cx="2376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031C20AD-5B14-484E-8535-77E34F7DAE89}"/>
                    </a:ext>
                  </a:extLst>
                </p14:cNvPr>
                <p14:cNvContentPartPr/>
                <p14:nvPr/>
              </p14:nvContentPartPr>
              <p14:xfrm>
                <a:off x="4461382" y="3662673"/>
                <a:ext cx="177480" cy="2088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031C20AD-5B14-484E-8535-77E34F7DAE8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452742" y="3654033"/>
                  <a:ext cx="19512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5CBBB69-ABBB-4D2C-B2DE-8121AB634B47}"/>
                    </a:ext>
                  </a:extLst>
                </p14:cNvPr>
                <p14:cNvContentPartPr/>
                <p14:nvPr/>
              </p14:nvContentPartPr>
              <p14:xfrm>
                <a:off x="4776022" y="3700833"/>
                <a:ext cx="165600" cy="1706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5CBBB69-ABBB-4D2C-B2DE-8121AB634B4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767382" y="3692193"/>
                  <a:ext cx="18324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AFE593D-CEF9-4334-94A9-1347DB906871}"/>
                    </a:ext>
                  </a:extLst>
                </p14:cNvPr>
                <p14:cNvContentPartPr/>
                <p14:nvPr/>
              </p14:nvContentPartPr>
              <p14:xfrm>
                <a:off x="5033782" y="3511113"/>
                <a:ext cx="113040" cy="3769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AFE593D-CEF9-4334-94A9-1347DB906871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025142" y="3502473"/>
                  <a:ext cx="130680" cy="39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B044025-E731-43C2-9E9D-4FCB3128ABE4}"/>
                    </a:ext>
                  </a:extLst>
                </p14:cNvPr>
                <p14:cNvContentPartPr/>
                <p14:nvPr/>
              </p14:nvContentPartPr>
              <p14:xfrm>
                <a:off x="5219902" y="3708033"/>
                <a:ext cx="159840" cy="1915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B044025-E731-43C2-9E9D-4FCB3128ABE4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210902" y="3699393"/>
                  <a:ext cx="17748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7925B720-306F-4DFC-BD73-D970624D79D5}"/>
                    </a:ext>
                  </a:extLst>
                </p14:cNvPr>
                <p14:cNvContentPartPr/>
                <p14:nvPr/>
              </p14:nvContentPartPr>
              <p14:xfrm>
                <a:off x="5490262" y="3678873"/>
                <a:ext cx="156240" cy="1537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7925B720-306F-4DFC-BD73-D970624D79D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481622" y="3670233"/>
                  <a:ext cx="17388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6E13EB0-C8F9-4542-A355-AB3AAFE17353}"/>
                    </a:ext>
                  </a:extLst>
                </p14:cNvPr>
                <p14:cNvContentPartPr/>
                <p14:nvPr/>
              </p14:nvContentPartPr>
              <p14:xfrm>
                <a:off x="5849182" y="3645393"/>
                <a:ext cx="272160" cy="2401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6E13EB0-C8F9-4542-A355-AB3AAFE1735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840542" y="3636753"/>
                  <a:ext cx="28980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288CD2B2-B06E-463D-BDDF-69B4D4E9E313}"/>
                    </a:ext>
                  </a:extLst>
                </p14:cNvPr>
                <p14:cNvContentPartPr/>
                <p14:nvPr/>
              </p14:nvContentPartPr>
              <p14:xfrm>
                <a:off x="348022" y="4505073"/>
                <a:ext cx="322200" cy="9860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288CD2B2-B06E-463D-BDDF-69B4D4E9E31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39382" y="4496073"/>
                  <a:ext cx="339840" cy="10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2E89F47-04DD-443F-85CD-0CF01EF6BCF4}"/>
                    </a:ext>
                  </a:extLst>
                </p14:cNvPr>
                <p14:cNvContentPartPr/>
                <p14:nvPr/>
              </p14:nvContentPartPr>
              <p14:xfrm>
                <a:off x="916462" y="4493193"/>
                <a:ext cx="563760" cy="3855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2E89F47-04DD-443F-85CD-0CF01EF6BCF4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907462" y="4484193"/>
                  <a:ext cx="581400" cy="40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F1015E5B-9B16-4CEB-8A82-7BA661A7F2D4}"/>
                    </a:ext>
                  </a:extLst>
                </p14:cNvPr>
                <p14:cNvContentPartPr/>
                <p14:nvPr/>
              </p14:nvContentPartPr>
              <p14:xfrm>
                <a:off x="814942" y="5091873"/>
                <a:ext cx="219960" cy="3416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F1015E5B-9B16-4CEB-8A82-7BA661A7F2D4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06302" y="5082873"/>
                  <a:ext cx="237600" cy="35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578E91C-F9B3-492E-8E0B-783262EDB472}"/>
                    </a:ext>
                  </a:extLst>
                </p14:cNvPr>
                <p14:cNvContentPartPr/>
                <p14:nvPr/>
              </p14:nvContentPartPr>
              <p14:xfrm>
                <a:off x="1226422" y="5148393"/>
                <a:ext cx="212760" cy="2628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578E91C-F9B3-492E-8E0B-783262EDB47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217782" y="5139753"/>
                  <a:ext cx="23040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2F483C78-942B-4A42-84AB-5831D9BE5222}"/>
                    </a:ext>
                  </a:extLst>
                </p14:cNvPr>
                <p14:cNvContentPartPr/>
                <p14:nvPr/>
              </p14:nvContentPartPr>
              <p14:xfrm>
                <a:off x="1661302" y="4293753"/>
                <a:ext cx="244800" cy="12578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2F483C78-942B-4A42-84AB-5831D9BE5222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652302" y="4284753"/>
                  <a:ext cx="262440" cy="127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01F0D7D-B61C-4130-AEFC-9B7E6EAECD69}"/>
                    </a:ext>
                  </a:extLst>
                </p14:cNvPr>
                <p14:cNvContentPartPr/>
                <p14:nvPr/>
              </p14:nvContentPartPr>
              <p14:xfrm>
                <a:off x="2177902" y="4844553"/>
                <a:ext cx="138240" cy="216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01F0D7D-B61C-4130-AEFC-9B7E6EAECD69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168902" y="4835913"/>
                  <a:ext cx="15588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1280CCE9-838F-4E10-A1AB-34B9AFED8B48}"/>
                    </a:ext>
                  </a:extLst>
                </p14:cNvPr>
                <p14:cNvContentPartPr/>
                <p14:nvPr/>
              </p14:nvContentPartPr>
              <p14:xfrm>
                <a:off x="2163862" y="4974513"/>
                <a:ext cx="153000" cy="450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1280CCE9-838F-4E10-A1AB-34B9AFED8B48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155222" y="4965873"/>
                  <a:ext cx="17064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436003F-CDDE-41EA-AA52-774E1EFE56C1}"/>
                    </a:ext>
                  </a:extLst>
                </p14:cNvPr>
                <p14:cNvContentPartPr/>
                <p14:nvPr/>
              </p14:nvContentPartPr>
              <p14:xfrm>
                <a:off x="2804302" y="4670313"/>
                <a:ext cx="248040" cy="2185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436003F-CDDE-41EA-AA52-774E1EFE56C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795302" y="4661673"/>
                  <a:ext cx="26568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352725E-15A8-4823-9367-1209CECE6F54}"/>
                    </a:ext>
                  </a:extLst>
                </p14:cNvPr>
                <p14:cNvContentPartPr/>
                <p14:nvPr/>
              </p14:nvContentPartPr>
              <p14:xfrm>
                <a:off x="3126142" y="4912593"/>
                <a:ext cx="45720" cy="2469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352725E-15A8-4823-9367-1209CECE6F54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117502" y="4903953"/>
                  <a:ext cx="6336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CF59216-5DA4-4A7B-AAE4-D76824E4BE6E}"/>
                    </a:ext>
                  </a:extLst>
                </p14:cNvPr>
                <p14:cNvContentPartPr/>
                <p14:nvPr/>
              </p14:nvContentPartPr>
              <p14:xfrm>
                <a:off x="3429982" y="4253073"/>
                <a:ext cx="330840" cy="1188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CF59216-5DA4-4A7B-AAE4-D76824E4BE6E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420982" y="4244073"/>
                  <a:ext cx="348480" cy="12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B8B70E15-E68A-4BBE-B124-F58D6EBE59B0}"/>
                    </a:ext>
                  </a:extLst>
                </p14:cNvPr>
                <p14:cNvContentPartPr/>
                <p14:nvPr/>
              </p14:nvContentPartPr>
              <p14:xfrm>
                <a:off x="4059982" y="4288353"/>
                <a:ext cx="29160" cy="2386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B8B70E15-E68A-4BBE-B124-F58D6EBE59B0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051342" y="4279713"/>
                  <a:ext cx="4680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4CCBF679-8529-4104-96DB-934BD9B046D5}"/>
                    </a:ext>
                  </a:extLst>
                </p14:cNvPr>
                <p14:cNvContentPartPr/>
                <p14:nvPr/>
              </p14:nvContentPartPr>
              <p14:xfrm>
                <a:off x="3938302" y="4894593"/>
                <a:ext cx="240120" cy="3290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4CCBF679-8529-4104-96DB-934BD9B046D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929662" y="4885593"/>
                  <a:ext cx="257760" cy="34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68E955A6-FCB4-443C-8AA4-CA7D1FE4ADCB}"/>
                    </a:ext>
                  </a:extLst>
                </p14:cNvPr>
                <p14:cNvContentPartPr/>
                <p14:nvPr/>
              </p14:nvContentPartPr>
              <p14:xfrm>
                <a:off x="4258702" y="4127073"/>
                <a:ext cx="205560" cy="1392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68E955A6-FCB4-443C-8AA4-CA7D1FE4ADC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249702" y="4118433"/>
                  <a:ext cx="223200" cy="140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7092F43-28D7-4E04-BC32-47728638A184}"/>
                    </a:ext>
                  </a:extLst>
                </p14:cNvPr>
                <p14:cNvContentPartPr/>
                <p14:nvPr/>
              </p14:nvContentPartPr>
              <p14:xfrm>
                <a:off x="4807342" y="4502553"/>
                <a:ext cx="59400" cy="369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7092F43-28D7-4E04-BC32-47728638A184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798342" y="4493913"/>
                  <a:ext cx="77040" cy="38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89FDB658-9350-4B0C-A75B-AA56AF32F3E5}"/>
                    </a:ext>
                  </a:extLst>
                </p14:cNvPr>
                <p14:cNvContentPartPr/>
                <p14:nvPr/>
              </p14:nvContentPartPr>
              <p14:xfrm>
                <a:off x="4714462" y="4693713"/>
                <a:ext cx="215640" cy="194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89FDB658-9350-4B0C-A75B-AA56AF32F3E5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705822" y="4685073"/>
                  <a:ext cx="2332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F2FCE86-CAE6-496B-B499-A5B3490EADB3}"/>
                    </a:ext>
                  </a:extLst>
                </p14:cNvPr>
                <p14:cNvContentPartPr/>
                <p14:nvPr/>
              </p14:nvContentPartPr>
              <p14:xfrm>
                <a:off x="5159062" y="4574553"/>
                <a:ext cx="232920" cy="2941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F2FCE86-CAE6-496B-B499-A5B3490EADB3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150062" y="4565553"/>
                  <a:ext cx="25056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D182B635-06C8-4EBD-8E13-9BBC573B71FB}"/>
                    </a:ext>
                  </a:extLst>
                </p14:cNvPr>
                <p14:cNvContentPartPr/>
                <p14:nvPr/>
              </p14:nvContentPartPr>
              <p14:xfrm>
                <a:off x="5373982" y="4856433"/>
                <a:ext cx="170280" cy="2818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D182B635-06C8-4EBD-8E13-9BBC573B71FB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365342" y="4847793"/>
                  <a:ext cx="18792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10543255-2F29-4DED-AF91-BD48598A359E}"/>
                    </a:ext>
                  </a:extLst>
                </p14:cNvPr>
                <p14:cNvContentPartPr/>
                <p14:nvPr/>
              </p14:nvContentPartPr>
              <p14:xfrm>
                <a:off x="5829022" y="4201233"/>
                <a:ext cx="302760" cy="12841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10543255-2F29-4DED-AF91-BD48598A359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820382" y="4192593"/>
                  <a:ext cx="320400" cy="130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CB33DAC8-FEBF-4E2D-9159-0886B77E52E6}"/>
                    </a:ext>
                  </a:extLst>
                </p14:cNvPr>
                <p14:cNvContentPartPr/>
                <p14:nvPr/>
              </p14:nvContentPartPr>
              <p14:xfrm>
                <a:off x="6281902" y="4233633"/>
                <a:ext cx="324000" cy="2916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CB33DAC8-FEBF-4E2D-9159-0886B77E52E6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273262" y="4224633"/>
                  <a:ext cx="34164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5E7ACC92-2BEF-41CE-B960-AE8576387612}"/>
                    </a:ext>
                  </a:extLst>
                </p14:cNvPr>
                <p14:cNvContentPartPr/>
                <p14:nvPr/>
              </p14:nvContentPartPr>
              <p14:xfrm>
                <a:off x="6405742" y="4995753"/>
                <a:ext cx="40320" cy="3870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5E7ACC92-2BEF-41CE-B960-AE857638761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396742" y="4987113"/>
                  <a:ext cx="57960" cy="40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EA344FC8-71AD-4EE3-A1ED-3C39162595A8}"/>
                    </a:ext>
                  </a:extLst>
                </p14:cNvPr>
                <p14:cNvContentPartPr/>
                <p14:nvPr/>
              </p14:nvContentPartPr>
              <p14:xfrm>
                <a:off x="6717862" y="4061553"/>
                <a:ext cx="272160" cy="15782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EA344FC8-71AD-4EE3-A1ED-3C39162595A8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708862" y="4052553"/>
                  <a:ext cx="289800" cy="1595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0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08EF6282-2765-4483-9B4D-F2F443F2EAB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1040" y="1409760"/>
              <a:ext cx="11606040" cy="61239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08EF6282-2765-4483-9B4D-F2F443F2EAB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211680" y="1400400"/>
                <a:ext cx="11624760" cy="6142680"/>
              </a:xfrm>
              <a:prstGeom prst="rect">
                <a:avLst/>
              </a:prstGeom>
            </p:spPr>
          </p:pic>
        </mc:Fallback>
      </mc:AlternateContent>
      <p:pic>
        <p:nvPicPr>
          <p:cNvPr id="59" name="Audio 58">
            <a:hlinkClick r:id="" action="ppaction://media"/>
            <a:extLst>
              <a:ext uri="{FF2B5EF4-FFF2-40B4-BE49-F238E27FC236}">
                <a16:creationId xmlns:a16="http://schemas.microsoft.com/office/drawing/2014/main" id="{734ECEE8-B8AD-46DA-B2BC-30B786B114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2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2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17"/>
    </mc:Choice>
    <mc:Fallback xmlns="">
      <p:transition spd="slow" advTm="138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EAF672-9AFB-408D-9DA4-A6C046C90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061"/>
            <a:ext cx="11887200" cy="69474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DF6579F-BBFB-46F6-9A96-A2A0F402BC0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3120" y="168480"/>
              <a:ext cx="11200320" cy="75020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DF6579F-BBFB-46F6-9A96-A2A0F402BC0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3760" y="159120"/>
                <a:ext cx="11219040" cy="75207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0575073-3860-4156-B195-A1054064BE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5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147"/>
    </mc:Choice>
    <mc:Fallback xmlns="">
      <p:transition spd="slow" advTm="138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BB4E01-D635-40DA-AE5A-5D55DA019E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0644"/>
          <a:stretch/>
        </p:blipFill>
        <p:spPr>
          <a:xfrm>
            <a:off x="381000" y="1590094"/>
            <a:ext cx="11887200" cy="3047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473FE5-C4CA-4893-94EE-9807E11411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806" y="4866586"/>
            <a:ext cx="10738324" cy="249654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52BAAB9-7313-4491-B4FE-493057C66F79}"/>
              </a:ext>
            </a:extLst>
          </p:cNvPr>
          <p:cNvCxnSpPr/>
          <p:nvPr/>
        </p:nvCxnSpPr>
        <p:spPr>
          <a:xfrm flipV="1">
            <a:off x="-83127" y="4759034"/>
            <a:ext cx="1197032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E2031AB-B311-4D1D-BC13-1545BC925E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7116" y="89358"/>
            <a:ext cx="3323448" cy="15007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976E7B-566B-44AF-A3C4-FE6DBAB13B96}"/>
              </a:ext>
            </a:extLst>
          </p:cNvPr>
          <p:cNvSpPr txBox="1"/>
          <p:nvPr/>
        </p:nvSpPr>
        <p:spPr>
          <a:xfrm>
            <a:off x="393806" y="374073"/>
            <a:ext cx="1926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7.7: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821A51-D9A5-499B-ADE5-EFF2C7B72503}"/>
              </a:ext>
            </a:extLst>
          </p:cNvPr>
          <p:cNvSpPr/>
          <p:nvPr/>
        </p:nvSpPr>
        <p:spPr>
          <a:xfrm>
            <a:off x="1911927" y="6837218"/>
            <a:ext cx="3401291" cy="633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7CA972-9CAE-4C95-986B-182BBB6DDAB6}"/>
              </a:ext>
            </a:extLst>
          </p:cNvPr>
          <p:cNvSpPr/>
          <p:nvPr/>
        </p:nvSpPr>
        <p:spPr>
          <a:xfrm>
            <a:off x="7869382" y="7075644"/>
            <a:ext cx="1690254" cy="574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2799940-83D2-47D2-A843-F6D1DD5A539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7920" y="-44640"/>
              <a:ext cx="10595160" cy="75960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2799940-83D2-47D2-A843-F6D1DD5A539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560" y="-54000"/>
                <a:ext cx="10613880" cy="761472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79F9338-8AB4-434A-92EF-C72B05B3D2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7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71"/>
    </mc:Choice>
    <mc:Fallback xmlns="">
      <p:transition spd="slow" advTm="49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747DB5-031B-49AC-BB3F-7776E7A97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070"/>
            <a:ext cx="11887200" cy="51033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A8165F8-CEDA-44BF-926B-30B98B63340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10560" y="-28800"/>
              <a:ext cx="6417720" cy="5429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A8165F8-CEDA-44BF-926B-30B98B63340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1200" y="-38160"/>
                <a:ext cx="6436440" cy="54482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C41CBB3-9C73-47C4-85CB-470478E5B4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5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73"/>
    </mc:Choice>
    <mc:Fallback xmlns="">
      <p:transition spd="slow" advTm="15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44C8584-4225-4B6A-8E44-B748B95AC45F}"/>
                  </a:ext>
                </a:extLst>
              </p14:cNvPr>
              <p14:cNvContentPartPr/>
              <p14:nvPr/>
            </p14:nvContentPartPr>
            <p14:xfrm>
              <a:off x="2916262" y="795273"/>
              <a:ext cx="887040" cy="800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44C8584-4225-4B6A-8E44-B748B95AC45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7262" y="786273"/>
                <a:ext cx="904680" cy="81828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3D757787-0E08-4A73-8373-7C005333D69E}"/>
              </a:ext>
            </a:extLst>
          </p:cNvPr>
          <p:cNvGrpSpPr/>
          <p:nvPr/>
        </p:nvGrpSpPr>
        <p:grpSpPr>
          <a:xfrm>
            <a:off x="4804462" y="457233"/>
            <a:ext cx="1667520" cy="1164240"/>
            <a:chOff x="4804462" y="457233"/>
            <a:chExt cx="1667520" cy="116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0CD51650-38CC-455B-8D9A-F0D3E5367711}"/>
                    </a:ext>
                  </a:extLst>
                </p14:cNvPr>
                <p14:cNvContentPartPr/>
                <p14:nvPr/>
              </p14:nvContentPartPr>
              <p14:xfrm>
                <a:off x="4804462" y="697353"/>
                <a:ext cx="785520" cy="9241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0CD51650-38CC-455B-8D9A-F0D3E536771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795462" y="688353"/>
                  <a:ext cx="803160" cy="9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0DAC1095-E592-4F4A-B8F9-8B39B6C083A4}"/>
                    </a:ext>
                  </a:extLst>
                </p14:cNvPr>
                <p14:cNvContentPartPr/>
                <p14:nvPr/>
              </p14:nvContentPartPr>
              <p14:xfrm>
                <a:off x="5913262" y="747753"/>
                <a:ext cx="312480" cy="705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0DAC1095-E592-4F4A-B8F9-8B39B6C083A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904622" y="738753"/>
                  <a:ext cx="33012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3D76433-7706-4E31-9B20-51CB719F9D14}"/>
                    </a:ext>
                  </a:extLst>
                </p14:cNvPr>
                <p14:cNvContentPartPr/>
                <p14:nvPr/>
              </p14:nvContentPartPr>
              <p14:xfrm>
                <a:off x="6438502" y="457233"/>
                <a:ext cx="33480" cy="3470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3D76433-7706-4E31-9B20-51CB719F9D1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429862" y="448233"/>
                  <a:ext cx="51120" cy="364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357D57F-339F-4F26-8441-439A9C2BD06E}"/>
              </a:ext>
            </a:extLst>
          </p:cNvPr>
          <p:cNvGrpSpPr/>
          <p:nvPr/>
        </p:nvGrpSpPr>
        <p:grpSpPr>
          <a:xfrm>
            <a:off x="7031782" y="927033"/>
            <a:ext cx="421200" cy="232920"/>
            <a:chOff x="7031782" y="927033"/>
            <a:chExt cx="421200" cy="23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D827D1E1-5F6F-48DC-BFCF-979028A801C6}"/>
                    </a:ext>
                  </a:extLst>
                </p14:cNvPr>
                <p14:cNvContentPartPr/>
                <p14:nvPr/>
              </p14:nvContentPartPr>
              <p14:xfrm>
                <a:off x="7042582" y="927033"/>
                <a:ext cx="289800" cy="482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D827D1E1-5F6F-48DC-BFCF-979028A801C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033942" y="918393"/>
                  <a:ext cx="30744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1A92FCD-D917-49D6-AC71-023A7369A26E}"/>
                    </a:ext>
                  </a:extLst>
                </p14:cNvPr>
                <p14:cNvContentPartPr/>
                <p14:nvPr/>
              </p14:nvContentPartPr>
              <p14:xfrm>
                <a:off x="7031782" y="1087593"/>
                <a:ext cx="421200" cy="72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1A92FCD-D917-49D6-AC71-023A7369A26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022782" y="1078593"/>
                  <a:ext cx="438840" cy="90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00CCAC-0474-441F-88F0-3766807834DF}"/>
              </a:ext>
            </a:extLst>
          </p:cNvPr>
          <p:cNvGrpSpPr/>
          <p:nvPr/>
        </p:nvGrpSpPr>
        <p:grpSpPr>
          <a:xfrm>
            <a:off x="7997662" y="546873"/>
            <a:ext cx="901440" cy="1044720"/>
            <a:chOff x="7997662" y="546873"/>
            <a:chExt cx="901440" cy="104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C39367D-41D6-4183-AFCF-B2EC1CC7ED4F}"/>
                    </a:ext>
                  </a:extLst>
                </p14:cNvPr>
                <p14:cNvContentPartPr/>
                <p14:nvPr/>
              </p14:nvContentPartPr>
              <p14:xfrm>
                <a:off x="8143462" y="546873"/>
                <a:ext cx="523080" cy="496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C39367D-41D6-4183-AFCF-B2EC1CC7ED4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134822" y="537873"/>
                  <a:ext cx="54072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9E050C3-F4AA-4F79-8C30-673C92B3D280}"/>
                    </a:ext>
                  </a:extLst>
                </p14:cNvPr>
                <p14:cNvContentPartPr/>
                <p14:nvPr/>
              </p14:nvContentPartPr>
              <p14:xfrm>
                <a:off x="8354062" y="629313"/>
                <a:ext cx="73440" cy="8092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9E050C3-F4AA-4F79-8C30-673C92B3D28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345422" y="620673"/>
                  <a:ext cx="91080" cy="82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D4F4B8A-F36E-4436-941C-719F8B0F9D0E}"/>
                    </a:ext>
                  </a:extLst>
                </p14:cNvPr>
                <p14:cNvContentPartPr/>
                <p14:nvPr/>
              </p14:nvContentPartPr>
              <p14:xfrm>
                <a:off x="7997662" y="1554513"/>
                <a:ext cx="901440" cy="370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D4F4B8A-F36E-4436-941C-719F8B0F9D0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989022" y="1545513"/>
                  <a:ext cx="919080" cy="54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F68516-9D15-4269-9DC3-B762049573BC}"/>
              </a:ext>
            </a:extLst>
          </p:cNvPr>
          <p:cNvGrpSpPr/>
          <p:nvPr/>
        </p:nvGrpSpPr>
        <p:grpSpPr>
          <a:xfrm>
            <a:off x="1267462" y="2709393"/>
            <a:ext cx="977760" cy="1573200"/>
            <a:chOff x="1267462" y="2709393"/>
            <a:chExt cx="977760" cy="157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9698D04-A916-412F-8B96-F709AD3D3B3C}"/>
                    </a:ext>
                  </a:extLst>
                </p14:cNvPr>
                <p14:cNvContentPartPr/>
                <p14:nvPr/>
              </p14:nvContentPartPr>
              <p14:xfrm>
                <a:off x="1267462" y="2709393"/>
                <a:ext cx="412560" cy="15732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9698D04-A916-412F-8B96-F709AD3D3B3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258462" y="2700393"/>
                  <a:ext cx="430200" cy="159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8E582A9-1A68-4251-A2AC-E73F4167721E}"/>
                    </a:ext>
                  </a:extLst>
                </p14:cNvPr>
                <p14:cNvContentPartPr/>
                <p14:nvPr/>
              </p14:nvContentPartPr>
              <p14:xfrm>
                <a:off x="1822222" y="2768433"/>
                <a:ext cx="423000" cy="3078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8E582A9-1A68-4251-A2AC-E73F4167721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13582" y="2759793"/>
                  <a:ext cx="440640" cy="325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AF1177C-BEB8-4FF0-B98D-F2092439A8AB}"/>
                  </a:ext>
                </a:extLst>
              </p14:cNvPr>
              <p14:cNvContentPartPr/>
              <p14:nvPr/>
            </p14:nvContentPartPr>
            <p14:xfrm>
              <a:off x="1822942" y="3756993"/>
              <a:ext cx="405720" cy="3722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AF1177C-BEB8-4FF0-B98D-F2092439A8A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813942" y="3748353"/>
                <a:ext cx="423360" cy="38988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8830DA8A-A505-45BE-BAA1-6E08D8B2C529}"/>
              </a:ext>
            </a:extLst>
          </p:cNvPr>
          <p:cNvGrpSpPr/>
          <p:nvPr/>
        </p:nvGrpSpPr>
        <p:grpSpPr>
          <a:xfrm>
            <a:off x="3111742" y="2368113"/>
            <a:ext cx="1175760" cy="2153160"/>
            <a:chOff x="3111742" y="2368113"/>
            <a:chExt cx="1175760" cy="215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E08F352-2855-49AF-BA17-CC237948EF3C}"/>
                    </a:ext>
                  </a:extLst>
                </p14:cNvPr>
                <p14:cNvContentPartPr/>
                <p14:nvPr/>
              </p14:nvContentPartPr>
              <p14:xfrm>
                <a:off x="3111742" y="2503473"/>
                <a:ext cx="464760" cy="6076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E08F352-2855-49AF-BA17-CC237948EF3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103102" y="2494833"/>
                  <a:ext cx="482400" cy="62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5E23F9D-00EB-4A0F-9ABB-25B8CD69360D}"/>
                    </a:ext>
                  </a:extLst>
                </p14:cNvPr>
                <p14:cNvContentPartPr/>
                <p14:nvPr/>
              </p14:nvContentPartPr>
              <p14:xfrm>
                <a:off x="3189502" y="3409953"/>
                <a:ext cx="405000" cy="8298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5E23F9D-00EB-4A0F-9ABB-25B8CD69360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180502" y="3400953"/>
                  <a:ext cx="422640" cy="84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F01FFDB-CB39-4565-8D00-3B9FCA015A52}"/>
                    </a:ext>
                  </a:extLst>
                </p14:cNvPr>
                <p14:cNvContentPartPr/>
                <p14:nvPr/>
              </p14:nvContentPartPr>
              <p14:xfrm>
                <a:off x="3725902" y="2368113"/>
                <a:ext cx="561600" cy="21531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F01FFDB-CB39-4565-8D00-3B9FCA015A5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717262" y="2359113"/>
                  <a:ext cx="579240" cy="2170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90ACD89-C911-4933-B0C7-66F01016813F}"/>
                  </a:ext>
                </a:extLst>
              </p14:cNvPr>
              <p14:cNvContentPartPr/>
              <p14:nvPr/>
            </p14:nvContentPartPr>
            <p14:xfrm>
              <a:off x="5035582" y="2338593"/>
              <a:ext cx="433440" cy="22438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90ACD89-C911-4933-B0C7-66F01016813F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026942" y="2329953"/>
                <a:ext cx="451080" cy="226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681C02CB-8404-494B-B1F5-C92D018C170E}"/>
                  </a:ext>
                </a:extLst>
              </p14:cNvPr>
              <p14:cNvContentPartPr/>
              <p14:nvPr/>
            </p14:nvContentPartPr>
            <p14:xfrm>
              <a:off x="7169302" y="3825393"/>
              <a:ext cx="542880" cy="4114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681C02CB-8404-494B-B1F5-C92D018C170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160302" y="3816753"/>
                <a:ext cx="560520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6240DC7-DB8C-4AA1-9AE4-42D77AEB2706}"/>
                  </a:ext>
                </a:extLst>
              </p14:cNvPr>
              <p14:cNvContentPartPr/>
              <p14:nvPr/>
            </p14:nvContentPartPr>
            <p14:xfrm>
              <a:off x="6817582" y="2394033"/>
              <a:ext cx="377280" cy="5896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6240DC7-DB8C-4AA1-9AE4-42D77AEB270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808942" y="2385393"/>
                <a:ext cx="394920" cy="60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94414C2-D485-4687-A34F-8EF83620407F}"/>
                  </a:ext>
                </a:extLst>
              </p14:cNvPr>
              <p14:cNvContentPartPr/>
              <p14:nvPr/>
            </p14:nvContentPartPr>
            <p14:xfrm>
              <a:off x="7679422" y="2277393"/>
              <a:ext cx="491400" cy="21286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94414C2-D485-4687-A34F-8EF83620407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670782" y="2268393"/>
                <a:ext cx="509040" cy="2146320"/>
              </a:xfrm>
              <a:prstGeom prst="rect">
                <a:avLst/>
              </a:prstGeom>
            </p:spPr>
          </p:pic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E4C2D61E-57DD-456B-8D6F-2FC3B06155E6}"/>
              </a:ext>
            </a:extLst>
          </p:cNvPr>
          <p:cNvGrpSpPr/>
          <p:nvPr/>
        </p:nvGrpSpPr>
        <p:grpSpPr>
          <a:xfrm>
            <a:off x="4675222" y="2102433"/>
            <a:ext cx="1472040" cy="2526120"/>
            <a:chOff x="4675222" y="2102433"/>
            <a:chExt cx="1472040" cy="252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346F7B94-AF2E-462F-B873-A9DB184DA952}"/>
                    </a:ext>
                  </a:extLst>
                </p14:cNvPr>
                <p14:cNvContentPartPr/>
                <p14:nvPr/>
              </p14:nvContentPartPr>
              <p14:xfrm>
                <a:off x="5556862" y="2351553"/>
                <a:ext cx="382320" cy="6847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346F7B94-AF2E-462F-B873-A9DB184DA95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547862" y="2342553"/>
                  <a:ext cx="399960" cy="70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938473A-FB2F-489B-AEE6-292FE80474A4}"/>
                    </a:ext>
                  </a:extLst>
                </p14:cNvPr>
                <p14:cNvContentPartPr/>
                <p14:nvPr/>
              </p14:nvContentPartPr>
              <p14:xfrm>
                <a:off x="5346262" y="3913953"/>
                <a:ext cx="279720" cy="381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938473A-FB2F-489B-AEE6-292FE80474A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337622" y="3905313"/>
                  <a:ext cx="29736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E2E019F-EC96-44E5-81A6-D998BC8B4315}"/>
                    </a:ext>
                  </a:extLst>
                </p14:cNvPr>
                <p14:cNvContentPartPr/>
                <p14:nvPr/>
              </p14:nvContentPartPr>
              <p14:xfrm>
                <a:off x="5793022" y="3767433"/>
                <a:ext cx="354240" cy="369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E2E019F-EC96-44E5-81A6-D998BC8B431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784382" y="3758433"/>
                  <a:ext cx="371880" cy="38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BF1D49D8-2637-4404-B265-99B343DBAB45}"/>
                    </a:ext>
                  </a:extLst>
                </p14:cNvPr>
                <p14:cNvContentPartPr/>
                <p14:nvPr/>
              </p14:nvContentPartPr>
              <p14:xfrm>
                <a:off x="4675222" y="2102433"/>
                <a:ext cx="775080" cy="25261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BF1D49D8-2637-4404-B265-99B343DBAB4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666222" y="2093433"/>
                  <a:ext cx="792720" cy="2543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E2022E9-23A6-4A86-AD3F-E278679A359A}"/>
              </a:ext>
            </a:extLst>
          </p:cNvPr>
          <p:cNvGrpSpPr/>
          <p:nvPr/>
        </p:nvGrpSpPr>
        <p:grpSpPr>
          <a:xfrm>
            <a:off x="8419942" y="1864113"/>
            <a:ext cx="2858040" cy="2610000"/>
            <a:chOff x="8419942" y="1864113"/>
            <a:chExt cx="2858040" cy="261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AD7D0651-779A-4BC3-B222-4A62A3384E94}"/>
                    </a:ext>
                  </a:extLst>
                </p14:cNvPr>
                <p14:cNvContentPartPr/>
                <p14:nvPr/>
              </p14:nvContentPartPr>
              <p14:xfrm>
                <a:off x="8419942" y="2734953"/>
                <a:ext cx="180720" cy="12286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AD7D0651-779A-4BC3-B222-4A62A3384E94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411302" y="2725953"/>
                  <a:ext cx="198360" cy="12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B5DED4C-3411-4963-8B52-FA7BE34F3D5B}"/>
                    </a:ext>
                  </a:extLst>
                </p14:cNvPr>
                <p14:cNvContentPartPr/>
                <p14:nvPr/>
              </p14:nvContentPartPr>
              <p14:xfrm>
                <a:off x="9069382" y="2680233"/>
                <a:ext cx="50760" cy="3373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B5DED4C-3411-4963-8B52-FA7BE34F3D5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9060382" y="2671593"/>
                  <a:ext cx="68400" cy="35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93FBC5DC-DDDD-4C1D-AD3B-612645B4277E}"/>
                    </a:ext>
                  </a:extLst>
                </p14:cNvPr>
                <p14:cNvContentPartPr/>
                <p14:nvPr/>
              </p14:nvContentPartPr>
              <p14:xfrm>
                <a:off x="8811982" y="3062193"/>
                <a:ext cx="848880" cy="997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93FBC5DC-DDDD-4C1D-AD3B-612645B4277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802982" y="3053193"/>
                  <a:ext cx="86652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B6B84C6-4142-4E7A-81FB-BF558D419CD0}"/>
                    </a:ext>
                  </a:extLst>
                </p14:cNvPr>
                <p14:cNvContentPartPr/>
                <p14:nvPr/>
              </p14:nvContentPartPr>
              <p14:xfrm>
                <a:off x="8747902" y="3482673"/>
                <a:ext cx="250200" cy="1731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B6B84C6-4142-4E7A-81FB-BF558D419CD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739262" y="3474033"/>
                  <a:ext cx="26784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2509A475-834D-4DB8-84D6-B5115DFE932E}"/>
                    </a:ext>
                  </a:extLst>
                </p14:cNvPr>
                <p14:cNvContentPartPr/>
                <p14:nvPr/>
              </p14:nvContentPartPr>
              <p14:xfrm>
                <a:off x="9146422" y="3260553"/>
                <a:ext cx="215640" cy="3661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2509A475-834D-4DB8-84D6-B5115DFE932E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9137782" y="3251913"/>
                  <a:ext cx="233280" cy="38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D8F8CC9-722F-4945-91A5-7CBC23B5BB90}"/>
                    </a:ext>
                  </a:extLst>
                </p14:cNvPr>
                <p14:cNvContentPartPr/>
                <p14:nvPr/>
              </p14:nvContentPartPr>
              <p14:xfrm>
                <a:off x="9472942" y="3422913"/>
                <a:ext cx="212760" cy="489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D8F8CC9-722F-4945-91A5-7CBC23B5BB9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9463942" y="3413913"/>
                  <a:ext cx="23040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AE9F5FE-70B2-4966-97AB-81E3AF3B2914}"/>
                    </a:ext>
                  </a:extLst>
                </p14:cNvPr>
                <p14:cNvContentPartPr/>
                <p14:nvPr/>
              </p14:nvContentPartPr>
              <p14:xfrm>
                <a:off x="9735382" y="3158673"/>
                <a:ext cx="213120" cy="4536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AE9F5FE-70B2-4966-97AB-81E3AF3B2914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9726742" y="3150033"/>
                  <a:ext cx="230760" cy="47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C98CCAF-6193-4205-A64F-33DED4177237}"/>
                    </a:ext>
                  </a:extLst>
                </p14:cNvPr>
                <p14:cNvContentPartPr/>
                <p14:nvPr/>
              </p14:nvContentPartPr>
              <p14:xfrm>
                <a:off x="10119142" y="3370713"/>
                <a:ext cx="231120" cy="1861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C98CCAF-6193-4205-A64F-33DED4177237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0110142" y="3362073"/>
                  <a:ext cx="24876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5BB147A-E747-4B9D-9F02-13AC28759386}"/>
                    </a:ext>
                  </a:extLst>
                </p14:cNvPr>
                <p14:cNvContentPartPr/>
                <p14:nvPr/>
              </p14:nvContentPartPr>
              <p14:xfrm>
                <a:off x="9487342" y="3027273"/>
                <a:ext cx="822960" cy="47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5BB147A-E747-4B9D-9F02-13AC28759386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9478702" y="3018633"/>
                  <a:ext cx="84060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6D97E3D2-9D69-4FCB-9828-5C18E86F3AE7}"/>
                    </a:ext>
                  </a:extLst>
                </p14:cNvPr>
                <p14:cNvContentPartPr/>
                <p14:nvPr/>
              </p14:nvContentPartPr>
              <p14:xfrm>
                <a:off x="10515502" y="2342553"/>
                <a:ext cx="374760" cy="16311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6D97E3D2-9D69-4FCB-9828-5C18E86F3AE7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0506502" y="2333553"/>
                  <a:ext cx="392400" cy="164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5EB58D8-82B9-4825-BB46-DC09E5206198}"/>
                    </a:ext>
                  </a:extLst>
                </p14:cNvPr>
                <p14:cNvContentPartPr/>
                <p14:nvPr/>
              </p14:nvContentPartPr>
              <p14:xfrm>
                <a:off x="10667062" y="1864113"/>
                <a:ext cx="610920" cy="26100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45EB58D8-82B9-4825-BB46-DC09E5206198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0658422" y="1855113"/>
                  <a:ext cx="628560" cy="2627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A06DB9A-9736-40CB-8D76-A718D4B3B178}"/>
              </a:ext>
            </a:extLst>
          </p:cNvPr>
          <p:cNvGrpSpPr/>
          <p:nvPr/>
        </p:nvGrpSpPr>
        <p:grpSpPr>
          <a:xfrm>
            <a:off x="4349062" y="6269793"/>
            <a:ext cx="702360" cy="350280"/>
            <a:chOff x="4349062" y="6269793"/>
            <a:chExt cx="702360" cy="35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80A0F7A-E8DA-44B6-9AFA-B66B63FD3BFC}"/>
                    </a:ext>
                  </a:extLst>
                </p14:cNvPr>
                <p14:cNvContentPartPr/>
                <p14:nvPr/>
              </p14:nvContentPartPr>
              <p14:xfrm>
                <a:off x="4422862" y="6269793"/>
                <a:ext cx="556920" cy="288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980A0F7A-E8DA-44B6-9AFA-B66B63FD3BFC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413862" y="6260793"/>
                  <a:ext cx="57456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1AC399E1-F06C-4187-96D8-54E881BE1984}"/>
                    </a:ext>
                  </a:extLst>
                </p14:cNvPr>
                <p14:cNvContentPartPr/>
                <p14:nvPr/>
              </p14:nvContentPartPr>
              <p14:xfrm>
                <a:off x="4349062" y="6545553"/>
                <a:ext cx="702360" cy="745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1AC399E1-F06C-4187-96D8-54E881BE1984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340062" y="6536913"/>
                  <a:ext cx="720000" cy="92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3ED235E-6FC5-424A-BBE1-7B32E0132421}"/>
                  </a:ext>
                </a:extLst>
              </p14:cNvPr>
              <p14:cNvContentPartPr/>
              <p14:nvPr/>
            </p14:nvContentPartPr>
            <p14:xfrm>
              <a:off x="5594662" y="5520273"/>
              <a:ext cx="329400" cy="16092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3ED235E-6FC5-424A-BBE1-7B32E0132421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585662" y="5511633"/>
                <a:ext cx="347040" cy="162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4AB1A6D6-36BB-4FA1-BF90-76826DE5A1BB}"/>
                  </a:ext>
                </a:extLst>
              </p14:cNvPr>
              <p14:cNvContentPartPr/>
              <p14:nvPr/>
            </p14:nvContentPartPr>
            <p14:xfrm>
              <a:off x="6509782" y="5466993"/>
              <a:ext cx="54720" cy="4410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4AB1A6D6-36BB-4FA1-BF90-76826DE5A1BB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6500782" y="5458353"/>
                <a:ext cx="72360" cy="45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6B0563FC-3039-4B3E-A16E-C46C7741D62B}"/>
                  </a:ext>
                </a:extLst>
              </p14:cNvPr>
              <p14:cNvContentPartPr/>
              <p14:nvPr/>
            </p14:nvContentPartPr>
            <p14:xfrm>
              <a:off x="6491422" y="6404433"/>
              <a:ext cx="345600" cy="4370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6B0563FC-3039-4B3E-A16E-C46C7741D62B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6482422" y="6395793"/>
                <a:ext cx="363240" cy="454680"/>
              </a:xfrm>
              <a:prstGeom prst="rect">
                <a:avLst/>
              </a:prstGeom>
            </p:spPr>
          </p:pic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5DAD8251-9AEC-4B8A-B363-BE01378BE9CD}"/>
              </a:ext>
            </a:extLst>
          </p:cNvPr>
          <p:cNvGrpSpPr/>
          <p:nvPr/>
        </p:nvGrpSpPr>
        <p:grpSpPr>
          <a:xfrm>
            <a:off x="7957702" y="5071713"/>
            <a:ext cx="1153440" cy="2144520"/>
            <a:chOff x="7957702" y="5071713"/>
            <a:chExt cx="1153440" cy="214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B51BD459-70AB-4638-8BBE-D0E37DD51A8E}"/>
                    </a:ext>
                  </a:extLst>
                </p14:cNvPr>
                <p14:cNvContentPartPr/>
                <p14:nvPr/>
              </p14:nvContentPartPr>
              <p14:xfrm>
                <a:off x="7957702" y="5499393"/>
                <a:ext cx="464760" cy="446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B51BD459-70AB-4638-8BBE-D0E37DD51A8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949062" y="5490393"/>
                  <a:ext cx="482400" cy="46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46F13670-4FAE-4C98-84A6-FB4AE7963D8F}"/>
                    </a:ext>
                  </a:extLst>
                </p14:cNvPr>
                <p14:cNvContentPartPr/>
                <p14:nvPr/>
              </p14:nvContentPartPr>
              <p14:xfrm>
                <a:off x="8206462" y="6366633"/>
                <a:ext cx="27720" cy="4572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46F13670-4FAE-4C98-84A6-FB4AE7963D8F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197462" y="6357993"/>
                  <a:ext cx="45360" cy="47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C09926D5-E0B2-4BCF-9794-E0FFF93EEF69}"/>
                    </a:ext>
                  </a:extLst>
                </p14:cNvPr>
                <p14:cNvContentPartPr/>
                <p14:nvPr/>
              </p14:nvContentPartPr>
              <p14:xfrm>
                <a:off x="8527222" y="5071713"/>
                <a:ext cx="583920" cy="21445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C09926D5-E0B2-4BCF-9794-E0FFF93EEF69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518582" y="5063073"/>
                  <a:ext cx="601560" cy="2162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33DF81E8-A3C4-4702-8355-D6025E4B9287}"/>
                  </a:ext>
                </a:extLst>
              </p14:cNvPr>
              <p14:cNvContentPartPr/>
              <p14:nvPr/>
            </p14:nvContentPartPr>
            <p14:xfrm>
              <a:off x="6448222" y="5459073"/>
              <a:ext cx="97560" cy="4125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33DF81E8-A3C4-4702-8355-D6025E4B9287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6439222" y="5450433"/>
                <a:ext cx="115200" cy="43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0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6FC8C740-DEFE-4391-BA7E-4476310C38E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72400" y="396000"/>
              <a:ext cx="9994680" cy="64407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6FC8C740-DEFE-4391-BA7E-4476310C38E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1463040" y="386640"/>
                <a:ext cx="10013400" cy="6459480"/>
              </a:xfrm>
              <a:prstGeom prst="rect">
                <a:avLst/>
              </a:prstGeom>
            </p:spPr>
          </p:pic>
        </mc:Fallback>
      </mc:AlternateContent>
      <p:pic>
        <p:nvPicPr>
          <p:cNvPr id="58" name="Audio 57">
            <a:hlinkClick r:id="" action="ppaction://media"/>
            <a:extLst>
              <a:ext uri="{FF2B5EF4-FFF2-40B4-BE49-F238E27FC236}">
                <a16:creationId xmlns:a16="http://schemas.microsoft.com/office/drawing/2014/main" id="{CFA869FC-292A-495D-95A6-D3BEFD5B3F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2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8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83"/>
    </mc:Choice>
    <mc:Fallback xmlns="">
      <p:transition spd="slow" advTm="85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60513B-16E7-44EB-8BD3-874418C0D2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0644"/>
          <a:stretch/>
        </p:blipFill>
        <p:spPr>
          <a:xfrm>
            <a:off x="0" y="13962"/>
            <a:ext cx="11887200" cy="30478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1DDE06A-1085-40F0-AB98-22ED1966264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80640" y="396000"/>
              <a:ext cx="10788840" cy="6279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1DDE06A-1085-40F0-AB98-22ED196626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1280" y="386640"/>
                <a:ext cx="10807560" cy="629784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7FFDE35-1652-49BC-BA7A-D10436F341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2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09"/>
    </mc:Choice>
    <mc:Fallback xmlns="">
      <p:transition spd="slow" advTm="92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73CF06-DDBB-46E2-8C72-2B7983B01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39928"/>
            <a:ext cx="11887200" cy="441367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12E786E-0F6F-495F-8DED-916FFD9B628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84800" y="95040"/>
              <a:ext cx="11089440" cy="7345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12E786E-0F6F-495F-8DED-916FFD9B628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5440" y="85680"/>
                <a:ext cx="11108160" cy="736416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8B3B073-35E2-4649-A54A-11B4B86E92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5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179"/>
    </mc:Choice>
    <mc:Fallback xmlns="">
      <p:transition spd="slow" advTm="154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73CF06-DDBB-46E2-8C72-2B7983B01D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3453"/>
          <a:stretch/>
        </p:blipFill>
        <p:spPr>
          <a:xfrm>
            <a:off x="76200" y="58379"/>
            <a:ext cx="11887200" cy="2054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A07CC7-78DD-4E1C-8E5D-4D7163D141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215"/>
          <a:stretch/>
        </p:blipFill>
        <p:spPr>
          <a:xfrm>
            <a:off x="0" y="5659582"/>
            <a:ext cx="11887200" cy="224146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99E9325-EDBD-437B-A315-D248432E860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98800" y="20520"/>
              <a:ext cx="11540160" cy="8076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99E9325-EDBD-437B-A315-D248432E860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9440" y="11160"/>
                <a:ext cx="11558880" cy="80949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7DE0401-D790-491D-A9E7-93DD26C8C9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0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002"/>
    </mc:Choice>
    <mc:Fallback xmlns="">
      <p:transition spd="slow" advTm="171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231E70-B6D2-4476-AB22-F8B89C569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0417"/>
            <a:ext cx="11887200" cy="64110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0CA76B-6D6E-4828-90C0-CB3B7846377D}"/>
              </a:ext>
            </a:extLst>
          </p:cNvPr>
          <p:cNvSpPr/>
          <p:nvPr/>
        </p:nvSpPr>
        <p:spPr>
          <a:xfrm>
            <a:off x="-422564" y="230417"/>
            <a:ext cx="1821873" cy="1134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08A8B2C-4490-451F-845E-2A01D50E2B6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02840" y="1036440"/>
              <a:ext cx="9609840" cy="65008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08A8B2C-4490-451F-845E-2A01D50E2B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3480" y="1027080"/>
                <a:ext cx="9628560" cy="65196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E30FD41-58CB-44D5-AFB6-59457C0766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6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18"/>
    </mc:Choice>
    <mc:Fallback xmlns="">
      <p:transition spd="slow" advTm="50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089ACD-675D-43FE-8A5A-0388D19AB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6232"/>
            <a:ext cx="11887200" cy="63470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64BC23B-50E9-4153-8464-267F0C6B089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3400" y="55440"/>
              <a:ext cx="11817720" cy="76010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64BC23B-50E9-4153-8464-267F0C6B08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4040" y="46080"/>
                <a:ext cx="11836440" cy="76197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E6B38C3-4197-4D21-B3B2-C858425F24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5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844"/>
    </mc:Choice>
    <mc:Fallback xmlns="">
      <p:transition spd="slow" advTm="322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94A728-EC35-40F8-A677-FB014671F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75" y="275786"/>
            <a:ext cx="11296650" cy="42005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48D48D3-2813-4A80-A23B-12561863B7A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12800" y="1225800"/>
              <a:ext cx="9762120" cy="3719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48D48D3-2813-4A80-A23B-12561863B7A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3440" y="1216440"/>
                <a:ext cx="9780840" cy="37382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8DB9455-8CFD-49A7-B145-19A68DCA8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0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16"/>
    </mc:Choice>
    <mc:Fallback xmlns="">
      <p:transition spd="slow" advTm="43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F941A1-3EF1-4538-AC79-D45F6F904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5713"/>
            <a:ext cx="11887200" cy="62263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87D56CE-7F71-47E4-A3B4-141CB95214DB}"/>
              </a:ext>
            </a:extLst>
          </p:cNvPr>
          <p:cNvSpPr/>
          <p:nvPr/>
        </p:nvSpPr>
        <p:spPr>
          <a:xfrm>
            <a:off x="5465618" y="5590309"/>
            <a:ext cx="2154382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6C97BA9-3AB9-4FE4-A3B4-E9B18451984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43840" y="180720"/>
              <a:ext cx="10863360" cy="7461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6C97BA9-3AB9-4FE4-A3B4-E9B1845198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4480" y="171360"/>
                <a:ext cx="10882080" cy="74797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82D282E-9DF2-4407-9102-082AE761E6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0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226"/>
    </mc:Choice>
    <mc:Fallback xmlns="">
      <p:transition spd="slow" advTm="152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BFAE01-E0B7-45D1-A443-5B2E7E6EB1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941"/>
          <a:stretch/>
        </p:blipFill>
        <p:spPr>
          <a:xfrm>
            <a:off x="0" y="200637"/>
            <a:ext cx="11887200" cy="47869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F6A7B46-A816-4CDA-B337-335DE0736DB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5840" y="48600"/>
              <a:ext cx="9685080" cy="7503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F6A7B46-A816-4CDA-B337-335DE0736D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480" y="39240"/>
                <a:ext cx="9703800" cy="75222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527724B-C3DE-4847-AA47-D2A4DB4347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2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510"/>
    </mc:Choice>
    <mc:Fallback xmlns="">
      <p:transition spd="slow" advTm="109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BFAE01-E0B7-45D1-A443-5B2E7E6EB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0637"/>
            <a:ext cx="11887200" cy="605494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6898F42-525C-4920-A76C-4B59273C62D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3440" y="4970880"/>
              <a:ext cx="11111040" cy="13960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6898F42-525C-4920-A76C-4B59273C62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4080" y="4961520"/>
                <a:ext cx="11129760" cy="14148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DC63E3D-D44B-42AA-AC33-A0B222887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8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41"/>
    </mc:Choice>
    <mc:Fallback xmlns="">
      <p:transition spd="slow" advTm="17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071091-2813-4F7D-9B30-243DEDC1F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99" y="0"/>
            <a:ext cx="9676601" cy="7772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31D0CCA-3909-49CF-BAA4-1CC6265CF6E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21480" y="576360"/>
              <a:ext cx="8556480" cy="7008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31D0CCA-3909-49CF-BAA4-1CC6265CF6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12120" y="567000"/>
                <a:ext cx="8575200" cy="70272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F4606AB-1639-42E9-837A-6D29FC3773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5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94"/>
    </mc:Choice>
    <mc:Fallback xmlns="">
      <p:transition spd="slow" advTm="41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99B43D-7AC1-4F36-B53F-B1601EC67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467" y="0"/>
            <a:ext cx="10068265" cy="7772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AE1DEFE-93BE-4D12-B625-A721AACB185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91680" y="785880"/>
              <a:ext cx="10395360" cy="69703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AE1DEFE-93BE-4D12-B625-A721AACB185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320" y="776520"/>
                <a:ext cx="10414080" cy="69890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D143901-A2C9-4604-B0B6-055411655D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5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21"/>
    </mc:Choice>
    <mc:Fallback xmlns="">
      <p:transition spd="slow" advTm="48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B1D215-71AB-42FC-A975-98CCA4E73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304" y="0"/>
            <a:ext cx="10872592" cy="7772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C57BA8E-2768-48B5-864C-D3F5573451A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52720" y="508320"/>
              <a:ext cx="10932480" cy="71132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C57BA8E-2768-48B5-864C-D3F5573451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3360" y="498960"/>
                <a:ext cx="10951200" cy="71319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58AD9D3-ABF1-410F-8ABD-AE89FEC869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6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162"/>
    </mc:Choice>
    <mc:Fallback xmlns="">
      <p:transition spd="slow" advTm="128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27D3E7-91DD-4D4A-8D8E-171A91D79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678"/>
            <a:ext cx="11887200" cy="60283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D0CBF6-DD20-47FB-BEA8-8A67D43C2274}"/>
              </a:ext>
            </a:extLst>
          </p:cNvPr>
          <p:cNvSpPr txBox="1"/>
          <p:nvPr/>
        </p:nvSpPr>
        <p:spPr>
          <a:xfrm>
            <a:off x="5486400" y="668227"/>
            <a:ext cx="56110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41892181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9EF1DC-0CF9-4389-A39F-6A36B2F2B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655"/>
            <a:ext cx="11887200" cy="74128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E46F1C-6546-409F-8CF0-D64630A6AEF6}"/>
              </a:ext>
            </a:extLst>
          </p:cNvPr>
          <p:cNvSpPr txBox="1"/>
          <p:nvPr/>
        </p:nvSpPr>
        <p:spPr>
          <a:xfrm>
            <a:off x="6366167" y="6923552"/>
            <a:ext cx="37407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17E3F-BD8E-4E80-8E7B-5E3B6A564BDE}"/>
              </a:ext>
            </a:extLst>
          </p:cNvPr>
          <p:cNvSpPr txBox="1"/>
          <p:nvPr/>
        </p:nvSpPr>
        <p:spPr>
          <a:xfrm>
            <a:off x="8146479" y="6923553"/>
            <a:ext cx="37407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5517857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EAF672-9AFB-408D-9DA4-A6C046C90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496"/>
            <a:ext cx="11887200" cy="694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240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540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AB3133-B3F5-4AE3-A2AD-203077982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447"/>
            <a:ext cx="11887200" cy="45416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8E2F90E-40A3-455B-A51F-8F59DEACEA3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30480" y="683280"/>
              <a:ext cx="4099680" cy="2323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8E2F90E-40A3-455B-A51F-8F59DEACEA3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1120" y="673920"/>
                <a:ext cx="4118400" cy="23421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77DF101-89DD-4B2E-A85C-E3E76200D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2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8"/>
    </mc:Choice>
    <mc:Fallback xmlns="">
      <p:transition spd="slow" advTm="6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596324C-EA66-4C2D-B397-0FA86EF20417}"/>
              </a:ext>
            </a:extLst>
          </p:cNvPr>
          <p:cNvGrpSpPr>
            <a:grpSpLocks noChangeAspect="1"/>
          </p:cNvGrpSpPr>
          <p:nvPr/>
        </p:nvGrpSpPr>
        <p:grpSpPr>
          <a:xfrm>
            <a:off x="523324" y="0"/>
            <a:ext cx="9404471" cy="2834640"/>
            <a:chOff x="523323" y="0"/>
            <a:chExt cx="10477500" cy="315806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1A29529-76EB-4221-87B3-5EE3A9E53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8842" y="0"/>
              <a:ext cx="9866906" cy="1726477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61BBADC-1313-457B-8017-C6BEC2862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3323" y="1656015"/>
              <a:ext cx="10477500" cy="150205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B11B74C-751B-4F23-9789-A8BF257563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73" y="2945894"/>
            <a:ext cx="11887200" cy="498062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470126-DC3E-4A17-8400-7926892D2F7E}"/>
              </a:ext>
            </a:extLst>
          </p:cNvPr>
          <p:cNvCxnSpPr/>
          <p:nvPr/>
        </p:nvCxnSpPr>
        <p:spPr>
          <a:xfrm>
            <a:off x="0" y="2928135"/>
            <a:ext cx="11887200" cy="0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0C174E4-C5D9-4A32-9C20-C6E7897F311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49000" y="212040"/>
              <a:ext cx="11034360" cy="76438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0C174E4-C5D9-4A32-9C20-C6E7897F311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9640" y="202680"/>
                <a:ext cx="11053080" cy="76626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E99DAA3-6DCF-40EF-B11E-0822B56BB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5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32"/>
    </mc:Choice>
    <mc:Fallback xmlns="">
      <p:transition spd="slow" advTm="68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596324C-EA66-4C2D-B397-0FA86EF20417}"/>
              </a:ext>
            </a:extLst>
          </p:cNvPr>
          <p:cNvGrpSpPr>
            <a:grpSpLocks noChangeAspect="1"/>
          </p:cNvGrpSpPr>
          <p:nvPr/>
        </p:nvGrpSpPr>
        <p:grpSpPr>
          <a:xfrm>
            <a:off x="523324" y="0"/>
            <a:ext cx="9404471" cy="2834640"/>
            <a:chOff x="523323" y="0"/>
            <a:chExt cx="10477500" cy="315806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1A29529-76EB-4221-87B3-5EE3A9E53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8842" y="0"/>
              <a:ext cx="9866906" cy="1726477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61BBADC-1313-457B-8017-C6BEC2862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3323" y="1656015"/>
              <a:ext cx="10477500" cy="1502051"/>
            </a:xfrm>
            <a:prstGeom prst="rect">
              <a:avLst/>
            </a:prstGeom>
          </p:spPr>
        </p:pic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470126-DC3E-4A17-8400-7926892D2F7E}"/>
              </a:ext>
            </a:extLst>
          </p:cNvPr>
          <p:cNvCxnSpPr/>
          <p:nvPr/>
        </p:nvCxnSpPr>
        <p:spPr>
          <a:xfrm>
            <a:off x="0" y="2928135"/>
            <a:ext cx="11887200" cy="0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5E79E07-DFD2-4659-958F-7ABA6615B4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676" y="3021632"/>
            <a:ext cx="11219379" cy="464422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1B48C42-07F0-4049-86AF-B0FE8EA9283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6280" y="466920"/>
              <a:ext cx="11702520" cy="6976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1B48C42-07F0-4049-86AF-B0FE8EA9283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6920" y="457560"/>
                <a:ext cx="11721240" cy="699552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126E236-94C1-4376-9411-543EBD8675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8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178"/>
    </mc:Choice>
    <mc:Fallback xmlns="">
      <p:transition spd="slow" advTm="85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596324C-EA66-4C2D-B397-0FA86EF20417}"/>
              </a:ext>
            </a:extLst>
          </p:cNvPr>
          <p:cNvGrpSpPr>
            <a:grpSpLocks noChangeAspect="1"/>
          </p:cNvGrpSpPr>
          <p:nvPr/>
        </p:nvGrpSpPr>
        <p:grpSpPr>
          <a:xfrm>
            <a:off x="523324" y="-210144"/>
            <a:ext cx="9404471" cy="2834640"/>
            <a:chOff x="523323" y="0"/>
            <a:chExt cx="10477500" cy="315806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1A29529-76EB-4221-87B3-5EE3A9E53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8842" y="0"/>
              <a:ext cx="9866906" cy="1726477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61BBADC-1313-457B-8017-C6BEC2862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3323" y="1656015"/>
              <a:ext cx="10477500" cy="1502051"/>
            </a:xfrm>
            <a:prstGeom prst="rect">
              <a:avLst/>
            </a:prstGeom>
          </p:spPr>
        </p:pic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470126-DC3E-4A17-8400-7926892D2F7E}"/>
              </a:ext>
            </a:extLst>
          </p:cNvPr>
          <p:cNvCxnSpPr/>
          <p:nvPr/>
        </p:nvCxnSpPr>
        <p:spPr>
          <a:xfrm>
            <a:off x="0" y="2717991"/>
            <a:ext cx="11887200" cy="0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5E79E07-DFD2-4659-958F-7ABA6615B4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676" y="2737651"/>
            <a:ext cx="11219379" cy="4644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7A6190-922E-402A-AAB9-A76539B515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0525" y="6119554"/>
            <a:ext cx="7194245" cy="15051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2FA7F0-67E2-40D4-B88C-2DF29047ADB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852" t="27124" r="14628" b="47723"/>
          <a:stretch/>
        </p:blipFill>
        <p:spPr>
          <a:xfrm>
            <a:off x="3539836" y="3918982"/>
            <a:ext cx="6899564" cy="15951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EA62818-633B-4935-9D3E-934C6C9D45F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420720" y="3199320"/>
              <a:ext cx="7792560" cy="4438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EA62818-633B-4935-9D3E-934C6C9D45F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411360" y="3189960"/>
                <a:ext cx="7811280" cy="445716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CA3C1D9-AD1D-49E4-84EE-D1F86C4ECF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7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01"/>
    </mc:Choice>
    <mc:Fallback xmlns="">
      <p:transition spd="slow" advTm="19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8AF202-70AD-4D28-8809-8A6657CB5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6226"/>
            <a:ext cx="11887200" cy="72260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725D75-00F3-482F-A43B-0FD46792F5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0888" y="3097708"/>
            <a:ext cx="8256312" cy="172738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3641C86-6BE7-4A0B-9D68-AF4A296140A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35800" y="4550400"/>
              <a:ext cx="10425240" cy="2924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3641C86-6BE7-4A0B-9D68-AF4A296140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6440" y="4541040"/>
                <a:ext cx="10443960" cy="29430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370001D-FF3C-4A92-B253-4370059454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7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86"/>
    </mc:Choice>
    <mc:Fallback xmlns="">
      <p:transition spd="slow" advTm="35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EE3856-44F0-4463-8396-480ED0DD18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3102"/>
          <a:stretch/>
        </p:blipFill>
        <p:spPr>
          <a:xfrm>
            <a:off x="364021" y="2008913"/>
            <a:ext cx="10236740" cy="31519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1152E7-5660-4D77-8C61-118EC2EDE9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8101" b="7127"/>
          <a:stretch/>
        </p:blipFill>
        <p:spPr>
          <a:xfrm>
            <a:off x="67437" y="138545"/>
            <a:ext cx="11887200" cy="17318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C35C262-BF0C-4CD4-B45D-213D47FFFDB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2040" y="64080"/>
              <a:ext cx="11670120" cy="7502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C35C262-BF0C-4CD4-B45D-213D47FFFD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680" y="54720"/>
                <a:ext cx="11688840" cy="75214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B4606BC-B17D-498E-8C7B-CF7D4982AD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0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999"/>
    </mc:Choice>
    <mc:Fallback xmlns="">
      <p:transition spd="slow" advTm="194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C2DFFD"/>
      </a:hlink>
      <a:folHlink>
        <a:srgbClr val="D7B5C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762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29181</TotalTime>
  <Words>6</Words>
  <Application>Microsoft Office PowerPoint</Application>
  <PresentationFormat>Custom</PresentationFormat>
  <Paragraphs>5</Paragraphs>
  <Slides>35</Slides>
  <Notes>0</Notes>
  <HiddenSlides>0</HiddenSlides>
  <MMClips>31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proto</dc:creator>
  <cp:lastModifiedBy>Darcy, Isabel K</cp:lastModifiedBy>
  <cp:revision>323</cp:revision>
  <dcterms:created xsi:type="dcterms:W3CDTF">2020-09-07T00:11:40Z</dcterms:created>
  <dcterms:modified xsi:type="dcterms:W3CDTF">2022-11-28T13:54:09Z</dcterms:modified>
</cp:coreProperties>
</file>